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75565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75" y="173329"/>
            <a:ext cx="7299959" cy="1032065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4544" y="2889452"/>
            <a:ext cx="1938527" cy="72852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60645" y="2912744"/>
            <a:ext cx="1853564" cy="643255"/>
          </a:xfrm>
          <a:custGeom>
            <a:avLst/>
            <a:gdLst/>
            <a:ahLst/>
            <a:cxnLst/>
            <a:rect l="l" t="t" r="r" b="b"/>
            <a:pathLst>
              <a:path w="1853565" h="643254">
                <a:moveTo>
                  <a:pt x="1853564" y="0"/>
                </a:moveTo>
                <a:lnTo>
                  <a:pt x="0" y="0"/>
                </a:lnTo>
                <a:lnTo>
                  <a:pt x="0" y="643254"/>
                </a:lnTo>
                <a:lnTo>
                  <a:pt x="1853564" y="643254"/>
                </a:lnTo>
                <a:lnTo>
                  <a:pt x="185356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4302" y="2981705"/>
            <a:ext cx="1098042" cy="5722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8793" y="390404"/>
            <a:ext cx="4895400" cy="3592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19075" y="914399"/>
            <a:ext cx="6917690" cy="9239250"/>
          </a:xfrm>
          <a:custGeom>
            <a:avLst/>
            <a:gdLst/>
            <a:ahLst/>
            <a:cxnLst/>
            <a:rect l="l" t="t" r="r" b="b"/>
            <a:pathLst>
              <a:path w="6917690" h="9239250">
                <a:moveTo>
                  <a:pt x="0" y="9239250"/>
                </a:moveTo>
                <a:lnTo>
                  <a:pt x="6917690" y="9239250"/>
                </a:lnTo>
                <a:lnTo>
                  <a:pt x="6917690" y="0"/>
                </a:lnTo>
                <a:lnTo>
                  <a:pt x="0" y="0"/>
                </a:lnTo>
                <a:lnTo>
                  <a:pt x="0" y="9239250"/>
                </a:lnTo>
                <a:close/>
              </a:path>
            </a:pathLst>
          </a:custGeom>
          <a:ln w="28574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0829" y="338454"/>
            <a:ext cx="571500" cy="5715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2397" y="311331"/>
            <a:ext cx="417600" cy="4882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0645" y="2912744"/>
            <a:ext cx="1853565" cy="643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F81B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2560" y="10210482"/>
            <a:ext cx="4872735" cy="1277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jpg"/><Relationship Id="rId6" Type="http://schemas.openxmlformats.org/officeDocument/2006/relationships/image" Target="../media/image65.jpg"/><Relationship Id="rId7" Type="http://schemas.openxmlformats.org/officeDocument/2006/relationships/image" Target="../media/image66.jpg"/><Relationship Id="rId8" Type="http://schemas.openxmlformats.org/officeDocument/2006/relationships/image" Target="../media/image67.jp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binacional.shinyapps.io/binacional_peru_ecuador/" TargetMode="External"/><Relationship Id="rId3" Type="http://schemas.openxmlformats.org/officeDocument/2006/relationships/image" Target="../media/image7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hyperlink" Target="https://www.senamhi.gob.pe/?&amp;p=pronostico-climatico" TargetMode="External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image" Target="../media/image47.png"/><Relationship Id="rId25" Type="http://schemas.openxmlformats.org/officeDocument/2006/relationships/image" Target="../media/image48.png"/><Relationship Id="rId26" Type="http://schemas.openxmlformats.org/officeDocument/2006/relationships/image" Target="../media/image4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dge.gob.pe/" TargetMode="External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53.png"/><Relationship Id="rId7" Type="http://schemas.openxmlformats.org/officeDocument/2006/relationships/image" Target="../media/image5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3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0645" y="2912744"/>
            <a:ext cx="1853564" cy="643255"/>
          </a:xfrm>
          <a:prstGeom prst="rect"/>
          <a:ln w="9525">
            <a:solidFill>
              <a:srgbClr val="D9D9D9"/>
            </a:solidFill>
          </a:ln>
        </p:spPr>
        <p:txBody>
          <a:bodyPr wrap="square" lIns="0" tIns="46355" rIns="0" bIns="0" rtlCol="0" vert="horz">
            <a:spAutoFit/>
          </a:bodyPr>
          <a:lstStyle/>
          <a:p>
            <a:pPr marL="394970">
              <a:lnSpc>
                <a:spcPct val="100000"/>
              </a:lnSpc>
              <a:spcBef>
                <a:spcPts val="365"/>
              </a:spcBef>
            </a:pPr>
            <a:r>
              <a:rPr dirty="0" spc="-20"/>
              <a:t>2025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84785" y="2460624"/>
            <a:ext cx="6536055" cy="7241540"/>
            <a:chOff x="184785" y="2460624"/>
            <a:chExt cx="6536055" cy="72415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630" y="9333813"/>
              <a:ext cx="409676" cy="3683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3724" y="4800599"/>
              <a:ext cx="1520825" cy="13328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3379" y="2493009"/>
              <a:ext cx="1558925" cy="17970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660" y="2466339"/>
              <a:ext cx="1431925" cy="187769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785" y="4199889"/>
              <a:ext cx="3060065" cy="197993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09924" y="2460624"/>
              <a:ext cx="1466850" cy="260857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757165" y="3800601"/>
            <a:ext cx="2621280" cy="1477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05765" marR="313690" indent="-1905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latin typeface="Arial"/>
                <a:cs typeface="Arial"/>
              </a:rPr>
              <a:t>Semana </a:t>
            </a:r>
            <a:r>
              <a:rPr dirty="0" sz="2200" spc="-110" b="1">
                <a:latin typeface="Arial"/>
                <a:cs typeface="Arial"/>
              </a:rPr>
              <a:t>Epidemiológica </a:t>
            </a:r>
            <a:r>
              <a:rPr dirty="0" sz="2200" spc="-285" b="1">
                <a:latin typeface="Arial"/>
                <a:cs typeface="Arial"/>
              </a:rPr>
              <a:t>01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(Del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29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diciembre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del</a:t>
            </a:r>
            <a:r>
              <a:rPr dirty="0" sz="1200" spc="-1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2024</a:t>
            </a:r>
            <a:r>
              <a:rPr dirty="0" sz="1200" spc="-2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al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spc="-25" b="1">
                <a:solidFill>
                  <a:srgbClr val="FF0000"/>
                </a:solidFill>
                <a:latin typeface="Yu Gothic"/>
                <a:cs typeface="Yu Gothic"/>
              </a:rPr>
              <a:t>04</a:t>
            </a:r>
            <a:endParaRPr sz="1200">
              <a:latin typeface="Yu Gothic"/>
              <a:cs typeface="Yu Gothic"/>
            </a:endParaRPr>
          </a:p>
          <a:p>
            <a:pPr algn="ctr" marL="635">
              <a:lnSpc>
                <a:spcPct val="100000"/>
              </a:lnSpc>
              <a:spcBef>
                <a:spcPts val="570"/>
              </a:spcBef>
            </a:pP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</a:t>
            </a:r>
            <a:r>
              <a:rPr dirty="0" sz="1200" spc="-5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enero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dirty="0" sz="1200" b="1">
                <a:solidFill>
                  <a:srgbClr val="FF0000"/>
                </a:solidFill>
                <a:latin typeface="Yu Gothic"/>
                <a:cs typeface="Yu Gothic"/>
              </a:rPr>
              <a:t>del</a:t>
            </a:r>
            <a:r>
              <a:rPr dirty="0" sz="1200" spc="-10" b="1">
                <a:solidFill>
                  <a:srgbClr val="FF0000"/>
                </a:solidFill>
                <a:latin typeface="Yu Gothic"/>
                <a:cs typeface="Yu Gothic"/>
              </a:rPr>
              <a:t> 2025)</a:t>
            </a:r>
            <a:endParaRPr sz="1200">
              <a:latin typeface="Yu Gothic"/>
              <a:cs typeface="Yu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633681" y="2716069"/>
              <a:ext cx="2185035" cy="258445"/>
            </a:xfrm>
            <a:custGeom>
              <a:avLst/>
              <a:gdLst/>
              <a:ahLst/>
              <a:cxnLst/>
              <a:rect l="l" t="t" r="r" b="b"/>
              <a:pathLst>
                <a:path w="2185035" h="258444">
                  <a:moveTo>
                    <a:pt x="0" y="258437"/>
                  </a:moveTo>
                  <a:lnTo>
                    <a:pt x="2184983" y="258437"/>
                  </a:lnTo>
                </a:path>
                <a:path w="2185035" h="258444">
                  <a:moveTo>
                    <a:pt x="0" y="0"/>
                  </a:moveTo>
                  <a:lnTo>
                    <a:pt x="2184983" y="0"/>
                  </a:lnTo>
                </a:path>
              </a:pathLst>
            </a:custGeom>
            <a:ln w="5650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33681" y="1940757"/>
              <a:ext cx="2185035" cy="516890"/>
            </a:xfrm>
            <a:custGeom>
              <a:avLst/>
              <a:gdLst/>
              <a:ahLst/>
              <a:cxnLst/>
              <a:rect l="l" t="t" r="r" b="b"/>
              <a:pathLst>
                <a:path w="2185035" h="516889">
                  <a:moveTo>
                    <a:pt x="0" y="516874"/>
                  </a:moveTo>
                  <a:lnTo>
                    <a:pt x="2184983" y="516874"/>
                  </a:lnTo>
                </a:path>
                <a:path w="2185035" h="516889">
                  <a:moveTo>
                    <a:pt x="0" y="258437"/>
                  </a:moveTo>
                  <a:lnTo>
                    <a:pt x="2184983" y="258437"/>
                  </a:lnTo>
                </a:path>
                <a:path w="2185035" h="516889">
                  <a:moveTo>
                    <a:pt x="0" y="0"/>
                  </a:moveTo>
                  <a:lnTo>
                    <a:pt x="2184983" y="0"/>
                  </a:lnTo>
                </a:path>
              </a:pathLst>
            </a:custGeom>
            <a:ln w="5650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0055" y="1899419"/>
              <a:ext cx="841375" cy="1141095"/>
            </a:xfrm>
            <a:custGeom>
              <a:avLst/>
              <a:gdLst/>
              <a:ahLst/>
              <a:cxnLst/>
              <a:rect l="l" t="t" r="r" b="b"/>
              <a:pathLst>
                <a:path w="841375" h="1141095">
                  <a:moveTo>
                    <a:pt x="0" y="0"/>
                  </a:moveTo>
                  <a:lnTo>
                    <a:pt x="0" y="1140705"/>
                  </a:lnTo>
                </a:path>
                <a:path w="841375" h="1141095">
                  <a:moveTo>
                    <a:pt x="104878" y="0"/>
                  </a:moveTo>
                  <a:lnTo>
                    <a:pt x="104878" y="1140705"/>
                  </a:lnTo>
                </a:path>
                <a:path w="841375" h="1141095">
                  <a:moveTo>
                    <a:pt x="210855" y="0"/>
                  </a:moveTo>
                  <a:lnTo>
                    <a:pt x="210855" y="1140705"/>
                  </a:lnTo>
                </a:path>
                <a:path w="841375" h="1141095">
                  <a:moveTo>
                    <a:pt x="316862" y="0"/>
                  </a:moveTo>
                  <a:lnTo>
                    <a:pt x="316862" y="1140705"/>
                  </a:lnTo>
                </a:path>
                <a:path w="841375" h="1141095">
                  <a:moveTo>
                    <a:pt x="420600" y="0"/>
                  </a:moveTo>
                  <a:lnTo>
                    <a:pt x="420600" y="1140705"/>
                  </a:lnTo>
                </a:path>
                <a:path w="841375" h="1141095">
                  <a:moveTo>
                    <a:pt x="525444" y="0"/>
                  </a:moveTo>
                  <a:lnTo>
                    <a:pt x="525444" y="1140705"/>
                  </a:lnTo>
                </a:path>
                <a:path w="841375" h="1141095">
                  <a:moveTo>
                    <a:pt x="631508" y="0"/>
                  </a:moveTo>
                  <a:lnTo>
                    <a:pt x="631508" y="1140706"/>
                  </a:lnTo>
                </a:path>
                <a:path w="841375" h="1141095">
                  <a:moveTo>
                    <a:pt x="737573" y="0"/>
                  </a:moveTo>
                  <a:lnTo>
                    <a:pt x="737573" y="1140706"/>
                  </a:lnTo>
                </a:path>
                <a:path w="841375" h="1141095">
                  <a:moveTo>
                    <a:pt x="841254" y="0"/>
                  </a:moveTo>
                  <a:lnTo>
                    <a:pt x="841254" y="1140706"/>
                  </a:lnTo>
                </a:path>
              </a:pathLst>
            </a:custGeom>
            <a:ln w="5650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726210" y="1899419"/>
              <a:ext cx="0" cy="1141095"/>
            </a:xfrm>
            <a:custGeom>
              <a:avLst/>
              <a:gdLst/>
              <a:ahLst/>
              <a:cxnLst/>
              <a:rect l="l" t="t" r="r" b="b"/>
              <a:pathLst>
                <a:path w="0" h="1141095">
                  <a:moveTo>
                    <a:pt x="0" y="0"/>
                  </a:moveTo>
                  <a:lnTo>
                    <a:pt x="0" y="1140705"/>
                  </a:lnTo>
                </a:path>
              </a:pathLst>
            </a:custGeom>
            <a:ln w="5650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832217" y="1899419"/>
              <a:ext cx="948690" cy="1141095"/>
            </a:xfrm>
            <a:custGeom>
              <a:avLst/>
              <a:gdLst/>
              <a:ahLst/>
              <a:cxnLst/>
              <a:rect l="l" t="t" r="r" b="b"/>
              <a:pathLst>
                <a:path w="948689" h="1141095">
                  <a:moveTo>
                    <a:pt x="0" y="0"/>
                  </a:moveTo>
                  <a:lnTo>
                    <a:pt x="0" y="1140705"/>
                  </a:lnTo>
                </a:path>
                <a:path w="948689" h="1141095">
                  <a:moveTo>
                    <a:pt x="106064" y="0"/>
                  </a:moveTo>
                  <a:lnTo>
                    <a:pt x="106064" y="1140705"/>
                  </a:lnTo>
                </a:path>
                <a:path w="948689" h="1141095">
                  <a:moveTo>
                    <a:pt x="209745" y="0"/>
                  </a:moveTo>
                  <a:lnTo>
                    <a:pt x="209745" y="1140705"/>
                  </a:lnTo>
                </a:path>
                <a:path w="948689" h="1141095">
                  <a:moveTo>
                    <a:pt x="314646" y="0"/>
                  </a:moveTo>
                  <a:lnTo>
                    <a:pt x="314646" y="1140705"/>
                  </a:lnTo>
                </a:path>
                <a:path w="948689" h="1141095">
                  <a:moveTo>
                    <a:pt x="420595" y="0"/>
                  </a:moveTo>
                  <a:lnTo>
                    <a:pt x="420595" y="1140705"/>
                  </a:lnTo>
                </a:path>
                <a:path w="948689" h="1141095">
                  <a:moveTo>
                    <a:pt x="526659" y="0"/>
                  </a:moveTo>
                  <a:lnTo>
                    <a:pt x="526659" y="1140705"/>
                  </a:lnTo>
                </a:path>
                <a:path w="948689" h="1141095">
                  <a:moveTo>
                    <a:pt x="631503" y="0"/>
                  </a:moveTo>
                  <a:lnTo>
                    <a:pt x="631503" y="1140706"/>
                  </a:lnTo>
                </a:path>
                <a:path w="948689" h="1141095">
                  <a:moveTo>
                    <a:pt x="736404" y="0"/>
                  </a:moveTo>
                  <a:lnTo>
                    <a:pt x="736404" y="1140706"/>
                  </a:lnTo>
                </a:path>
                <a:path w="948689" h="1141095">
                  <a:moveTo>
                    <a:pt x="842469" y="0"/>
                  </a:moveTo>
                  <a:lnTo>
                    <a:pt x="842469" y="1140706"/>
                  </a:lnTo>
                </a:path>
                <a:path w="948689" h="1141095">
                  <a:moveTo>
                    <a:pt x="948475" y="0"/>
                  </a:moveTo>
                  <a:lnTo>
                    <a:pt x="948475" y="1140706"/>
                  </a:lnTo>
                </a:path>
              </a:pathLst>
            </a:custGeom>
            <a:ln w="5650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19250" y="2065654"/>
              <a:ext cx="371475" cy="933450"/>
            </a:xfrm>
            <a:custGeom>
              <a:avLst/>
              <a:gdLst/>
              <a:ahLst/>
              <a:cxnLst/>
              <a:rect l="l" t="t" r="r" b="b"/>
              <a:pathLst>
                <a:path w="371475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371475" h="933450">
                  <a:moveTo>
                    <a:pt x="3556" y="776566"/>
                  </a:moveTo>
                  <a:lnTo>
                    <a:pt x="2400" y="776566"/>
                  </a:lnTo>
                  <a:lnTo>
                    <a:pt x="1219" y="776566"/>
                  </a:lnTo>
                  <a:lnTo>
                    <a:pt x="1219" y="933107"/>
                  </a:lnTo>
                  <a:lnTo>
                    <a:pt x="2387" y="933107"/>
                  </a:lnTo>
                  <a:lnTo>
                    <a:pt x="3556" y="933107"/>
                  </a:lnTo>
                  <a:lnTo>
                    <a:pt x="3556" y="776566"/>
                  </a:lnTo>
                  <a:close/>
                </a:path>
                <a:path w="371475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670750"/>
                  </a:lnTo>
                  <a:lnTo>
                    <a:pt x="6997" y="670750"/>
                  </a:lnTo>
                  <a:lnTo>
                    <a:pt x="6997" y="586105"/>
                  </a:lnTo>
                  <a:lnTo>
                    <a:pt x="5816" y="586105"/>
                  </a:lnTo>
                  <a:lnTo>
                    <a:pt x="5816" y="704583"/>
                  </a:lnTo>
                  <a:lnTo>
                    <a:pt x="4648" y="704583"/>
                  </a:lnTo>
                  <a:lnTo>
                    <a:pt x="4648" y="933107"/>
                  </a:lnTo>
                  <a:lnTo>
                    <a:pt x="5816" y="933107"/>
                  </a:lnTo>
                  <a:lnTo>
                    <a:pt x="5829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371475" h="933450">
                  <a:moveTo>
                    <a:pt x="12750" y="435851"/>
                  </a:moveTo>
                  <a:lnTo>
                    <a:pt x="11582" y="435851"/>
                  </a:lnTo>
                  <a:lnTo>
                    <a:pt x="11582" y="382993"/>
                  </a:lnTo>
                  <a:lnTo>
                    <a:pt x="10414" y="382993"/>
                  </a:lnTo>
                  <a:lnTo>
                    <a:pt x="10414" y="531088"/>
                  </a:lnTo>
                  <a:lnTo>
                    <a:pt x="9245" y="531088"/>
                  </a:lnTo>
                  <a:lnTo>
                    <a:pt x="9245" y="933107"/>
                  </a:lnTo>
                  <a:lnTo>
                    <a:pt x="12750" y="933107"/>
                  </a:lnTo>
                  <a:lnTo>
                    <a:pt x="12750" y="435851"/>
                  </a:lnTo>
                  <a:close/>
                </a:path>
                <a:path w="371475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205295"/>
                  </a:lnTo>
                  <a:lnTo>
                    <a:pt x="12788" y="205295"/>
                  </a:lnTo>
                  <a:lnTo>
                    <a:pt x="12788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371475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371475" h="933450">
                  <a:moveTo>
                    <a:pt x="23063" y="255993"/>
                  </a:moveTo>
                  <a:lnTo>
                    <a:pt x="21996" y="255993"/>
                  </a:lnTo>
                  <a:lnTo>
                    <a:pt x="21996" y="243319"/>
                  </a:lnTo>
                  <a:lnTo>
                    <a:pt x="20828" y="243319"/>
                  </a:lnTo>
                  <a:lnTo>
                    <a:pt x="20828" y="4241"/>
                  </a:lnTo>
                  <a:lnTo>
                    <a:pt x="19659" y="4241"/>
                  </a:lnTo>
                  <a:lnTo>
                    <a:pt x="19659" y="203136"/>
                  </a:lnTo>
                  <a:lnTo>
                    <a:pt x="18491" y="203136"/>
                  </a:lnTo>
                  <a:lnTo>
                    <a:pt x="18491" y="933107"/>
                  </a:lnTo>
                  <a:lnTo>
                    <a:pt x="19659" y="933107"/>
                  </a:lnTo>
                  <a:lnTo>
                    <a:pt x="19672" y="933107"/>
                  </a:lnTo>
                  <a:lnTo>
                    <a:pt x="23063" y="933107"/>
                  </a:lnTo>
                  <a:lnTo>
                    <a:pt x="23063" y="255993"/>
                  </a:lnTo>
                  <a:close/>
                </a:path>
                <a:path w="371475" h="933450">
                  <a:moveTo>
                    <a:pt x="26593" y="308952"/>
                  </a:moveTo>
                  <a:lnTo>
                    <a:pt x="25425" y="308952"/>
                  </a:lnTo>
                  <a:lnTo>
                    <a:pt x="25425" y="306806"/>
                  </a:lnTo>
                  <a:lnTo>
                    <a:pt x="24244" y="306806"/>
                  </a:lnTo>
                  <a:lnTo>
                    <a:pt x="24244" y="459193"/>
                  </a:lnTo>
                  <a:lnTo>
                    <a:pt x="23088" y="459193"/>
                  </a:lnTo>
                  <a:lnTo>
                    <a:pt x="23088" y="933107"/>
                  </a:lnTo>
                  <a:lnTo>
                    <a:pt x="26593" y="933107"/>
                  </a:lnTo>
                  <a:lnTo>
                    <a:pt x="26593" y="308952"/>
                  </a:lnTo>
                  <a:close/>
                </a:path>
                <a:path w="371475" h="933450">
                  <a:moveTo>
                    <a:pt x="27711" y="509905"/>
                  </a:moveTo>
                  <a:lnTo>
                    <a:pt x="26631" y="509905"/>
                  </a:lnTo>
                  <a:lnTo>
                    <a:pt x="26631" y="933107"/>
                  </a:lnTo>
                  <a:lnTo>
                    <a:pt x="27711" y="933107"/>
                  </a:lnTo>
                  <a:lnTo>
                    <a:pt x="27711" y="509905"/>
                  </a:lnTo>
                  <a:close/>
                </a:path>
                <a:path w="371475" h="933450">
                  <a:moveTo>
                    <a:pt x="33451" y="649566"/>
                  </a:moveTo>
                  <a:lnTo>
                    <a:pt x="32308" y="649566"/>
                  </a:lnTo>
                  <a:lnTo>
                    <a:pt x="32308" y="647496"/>
                  </a:lnTo>
                  <a:lnTo>
                    <a:pt x="31242" y="647496"/>
                  </a:lnTo>
                  <a:lnTo>
                    <a:pt x="31242" y="619937"/>
                  </a:lnTo>
                  <a:lnTo>
                    <a:pt x="30060" y="619937"/>
                  </a:lnTo>
                  <a:lnTo>
                    <a:pt x="30060" y="933107"/>
                  </a:lnTo>
                  <a:lnTo>
                    <a:pt x="31229" y="933107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649566"/>
                  </a:lnTo>
                  <a:close/>
                </a:path>
                <a:path w="371475" h="933450">
                  <a:moveTo>
                    <a:pt x="35839" y="715175"/>
                  </a:moveTo>
                  <a:lnTo>
                    <a:pt x="34658" y="715175"/>
                  </a:lnTo>
                  <a:lnTo>
                    <a:pt x="34658" y="933107"/>
                  </a:lnTo>
                  <a:lnTo>
                    <a:pt x="35839" y="933107"/>
                  </a:lnTo>
                  <a:lnTo>
                    <a:pt x="35839" y="715175"/>
                  </a:lnTo>
                  <a:close/>
                </a:path>
                <a:path w="371475" h="933450">
                  <a:moveTo>
                    <a:pt x="39268" y="759599"/>
                  </a:moveTo>
                  <a:lnTo>
                    <a:pt x="38087" y="759599"/>
                  </a:lnTo>
                  <a:lnTo>
                    <a:pt x="38087" y="933107"/>
                  </a:lnTo>
                  <a:lnTo>
                    <a:pt x="39268" y="933107"/>
                  </a:lnTo>
                  <a:lnTo>
                    <a:pt x="39268" y="759599"/>
                  </a:lnTo>
                  <a:close/>
                </a:path>
                <a:path w="371475" h="933450">
                  <a:moveTo>
                    <a:pt x="53111" y="882294"/>
                  </a:moveTo>
                  <a:lnTo>
                    <a:pt x="51930" y="882294"/>
                  </a:lnTo>
                  <a:lnTo>
                    <a:pt x="51930" y="933107"/>
                  </a:lnTo>
                  <a:lnTo>
                    <a:pt x="53111" y="933107"/>
                  </a:lnTo>
                  <a:lnTo>
                    <a:pt x="53111" y="882294"/>
                  </a:lnTo>
                  <a:close/>
                </a:path>
                <a:path w="371475" h="933450">
                  <a:moveTo>
                    <a:pt x="58864" y="907707"/>
                  </a:moveTo>
                  <a:lnTo>
                    <a:pt x="57683" y="907707"/>
                  </a:lnTo>
                  <a:lnTo>
                    <a:pt x="57683" y="933107"/>
                  </a:lnTo>
                  <a:lnTo>
                    <a:pt x="58864" y="933107"/>
                  </a:lnTo>
                  <a:lnTo>
                    <a:pt x="58864" y="907707"/>
                  </a:lnTo>
                  <a:close/>
                </a:path>
                <a:path w="371475" h="933450">
                  <a:moveTo>
                    <a:pt x="132549" y="928890"/>
                  </a:moveTo>
                  <a:lnTo>
                    <a:pt x="131470" y="928890"/>
                  </a:lnTo>
                  <a:lnTo>
                    <a:pt x="131470" y="933107"/>
                  </a:lnTo>
                  <a:lnTo>
                    <a:pt x="132549" y="933107"/>
                  </a:lnTo>
                  <a:lnTo>
                    <a:pt x="132549" y="928890"/>
                  </a:lnTo>
                  <a:close/>
                </a:path>
                <a:path w="371475" h="933450">
                  <a:moveTo>
                    <a:pt x="205181" y="911923"/>
                  </a:moveTo>
                  <a:lnTo>
                    <a:pt x="204101" y="911923"/>
                  </a:lnTo>
                  <a:lnTo>
                    <a:pt x="204101" y="933107"/>
                  </a:lnTo>
                  <a:lnTo>
                    <a:pt x="205181" y="933107"/>
                  </a:lnTo>
                  <a:lnTo>
                    <a:pt x="205181" y="911923"/>
                  </a:lnTo>
                  <a:close/>
                </a:path>
                <a:path w="371475" h="933450">
                  <a:moveTo>
                    <a:pt x="219024" y="835812"/>
                  </a:moveTo>
                  <a:lnTo>
                    <a:pt x="217944" y="835812"/>
                  </a:lnTo>
                  <a:lnTo>
                    <a:pt x="217944" y="933107"/>
                  </a:lnTo>
                  <a:lnTo>
                    <a:pt x="219024" y="933107"/>
                  </a:lnTo>
                  <a:lnTo>
                    <a:pt x="219024" y="835812"/>
                  </a:lnTo>
                  <a:close/>
                </a:path>
                <a:path w="371475" h="933450">
                  <a:moveTo>
                    <a:pt x="227152" y="622096"/>
                  </a:moveTo>
                  <a:lnTo>
                    <a:pt x="225971" y="622096"/>
                  </a:lnTo>
                  <a:lnTo>
                    <a:pt x="225971" y="693991"/>
                  </a:lnTo>
                  <a:lnTo>
                    <a:pt x="224802" y="693991"/>
                  </a:lnTo>
                  <a:lnTo>
                    <a:pt x="224802" y="933107"/>
                  </a:lnTo>
                  <a:lnTo>
                    <a:pt x="225971" y="933107"/>
                  </a:lnTo>
                  <a:lnTo>
                    <a:pt x="227152" y="933107"/>
                  </a:lnTo>
                  <a:lnTo>
                    <a:pt x="227152" y="622096"/>
                  </a:lnTo>
                  <a:close/>
                </a:path>
                <a:path w="371475" h="933450">
                  <a:moveTo>
                    <a:pt x="230581" y="793445"/>
                  </a:moveTo>
                  <a:lnTo>
                    <a:pt x="229400" y="793445"/>
                  </a:lnTo>
                  <a:lnTo>
                    <a:pt x="229400" y="933107"/>
                  </a:lnTo>
                  <a:lnTo>
                    <a:pt x="230581" y="933107"/>
                  </a:lnTo>
                  <a:lnTo>
                    <a:pt x="230581" y="793445"/>
                  </a:lnTo>
                  <a:close/>
                </a:path>
                <a:path w="371475" h="933450">
                  <a:moveTo>
                    <a:pt x="237451" y="723607"/>
                  </a:moveTo>
                  <a:lnTo>
                    <a:pt x="236372" y="723607"/>
                  </a:lnTo>
                  <a:lnTo>
                    <a:pt x="236372" y="933107"/>
                  </a:lnTo>
                  <a:lnTo>
                    <a:pt x="237451" y="933107"/>
                  </a:lnTo>
                  <a:lnTo>
                    <a:pt x="237451" y="723607"/>
                  </a:lnTo>
                  <a:close/>
                </a:path>
                <a:path w="371475" h="933450">
                  <a:moveTo>
                    <a:pt x="258254" y="878078"/>
                  </a:moveTo>
                  <a:lnTo>
                    <a:pt x="257073" y="878078"/>
                  </a:lnTo>
                  <a:lnTo>
                    <a:pt x="257073" y="933107"/>
                  </a:lnTo>
                  <a:lnTo>
                    <a:pt x="258254" y="933107"/>
                  </a:lnTo>
                  <a:lnTo>
                    <a:pt x="258254" y="878078"/>
                  </a:lnTo>
                  <a:close/>
                </a:path>
                <a:path w="371475" h="933450">
                  <a:moveTo>
                    <a:pt x="371182" y="867486"/>
                  </a:moveTo>
                  <a:lnTo>
                    <a:pt x="370001" y="867486"/>
                  </a:lnTo>
                  <a:lnTo>
                    <a:pt x="370001" y="933107"/>
                  </a:lnTo>
                  <a:lnTo>
                    <a:pt x="371182" y="933107"/>
                  </a:lnTo>
                  <a:lnTo>
                    <a:pt x="371182" y="86748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18208" y="2065654"/>
              <a:ext cx="378460" cy="933450"/>
            </a:xfrm>
            <a:custGeom>
              <a:avLst/>
              <a:gdLst/>
              <a:ahLst/>
              <a:cxnLst/>
              <a:rect l="l" t="t" r="r" b="b"/>
              <a:pathLst>
                <a:path w="378460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378460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29" y="776566"/>
                  </a:lnTo>
                  <a:lnTo>
                    <a:pt x="3429" y="933107"/>
                  </a:lnTo>
                  <a:lnTo>
                    <a:pt x="4584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378460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704583"/>
                  </a:lnTo>
                  <a:lnTo>
                    <a:pt x="5689" y="704583"/>
                  </a:lnTo>
                  <a:lnTo>
                    <a:pt x="5689" y="933107"/>
                  </a:lnTo>
                  <a:lnTo>
                    <a:pt x="6858" y="933107"/>
                  </a:lnTo>
                  <a:lnTo>
                    <a:pt x="6870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378460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378460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378460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378460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0713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378460" h="933450">
                  <a:moveTo>
                    <a:pt x="27635" y="308952"/>
                  </a:moveTo>
                  <a:lnTo>
                    <a:pt x="26466" y="308952"/>
                  </a:lnTo>
                  <a:lnTo>
                    <a:pt x="26466" y="306806"/>
                  </a:ln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378460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378460" h="933450">
                  <a:moveTo>
                    <a:pt x="32283" y="619937"/>
                  </a:moveTo>
                  <a:lnTo>
                    <a:pt x="31102" y="619937"/>
                  </a:lnTo>
                  <a:lnTo>
                    <a:pt x="31102" y="933107"/>
                  </a:lnTo>
                  <a:lnTo>
                    <a:pt x="32283" y="933107"/>
                  </a:lnTo>
                  <a:lnTo>
                    <a:pt x="32283" y="619937"/>
                  </a:lnTo>
                  <a:close/>
                </a:path>
                <a:path w="378460" h="933450">
                  <a:moveTo>
                    <a:pt x="34493" y="649566"/>
                  </a:moveTo>
                  <a:lnTo>
                    <a:pt x="33312" y="649566"/>
                  </a:lnTo>
                  <a:lnTo>
                    <a:pt x="33312" y="933107"/>
                  </a:lnTo>
                  <a:lnTo>
                    <a:pt x="34493" y="933107"/>
                  </a:lnTo>
                  <a:lnTo>
                    <a:pt x="34493" y="649566"/>
                  </a:lnTo>
                  <a:close/>
                </a:path>
                <a:path w="378460" h="933450">
                  <a:moveTo>
                    <a:pt x="35712" y="560705"/>
                  </a:moveTo>
                  <a:lnTo>
                    <a:pt x="34531" y="560705"/>
                  </a:lnTo>
                  <a:lnTo>
                    <a:pt x="34531" y="933107"/>
                  </a:lnTo>
                  <a:lnTo>
                    <a:pt x="35712" y="933107"/>
                  </a:lnTo>
                  <a:lnTo>
                    <a:pt x="35712" y="560705"/>
                  </a:lnTo>
                  <a:close/>
                </a:path>
                <a:path w="378460" h="933450">
                  <a:moveTo>
                    <a:pt x="37934" y="763828"/>
                  </a:moveTo>
                  <a:lnTo>
                    <a:pt x="36868" y="763828"/>
                  </a:lnTo>
                  <a:lnTo>
                    <a:pt x="36868" y="933107"/>
                  </a:lnTo>
                  <a:lnTo>
                    <a:pt x="37934" y="933107"/>
                  </a:lnTo>
                  <a:lnTo>
                    <a:pt x="37934" y="763828"/>
                  </a:lnTo>
                  <a:close/>
                </a:path>
                <a:path w="378460" h="933450">
                  <a:moveTo>
                    <a:pt x="46126" y="837869"/>
                  </a:moveTo>
                  <a:lnTo>
                    <a:pt x="44945" y="837869"/>
                  </a:lnTo>
                  <a:lnTo>
                    <a:pt x="44945" y="933107"/>
                  </a:lnTo>
                  <a:lnTo>
                    <a:pt x="46126" y="933107"/>
                  </a:lnTo>
                  <a:lnTo>
                    <a:pt x="46126" y="837869"/>
                  </a:lnTo>
                  <a:close/>
                </a:path>
                <a:path w="378460" h="933450">
                  <a:moveTo>
                    <a:pt x="57581" y="865428"/>
                  </a:moveTo>
                  <a:lnTo>
                    <a:pt x="56400" y="865428"/>
                  </a:lnTo>
                  <a:lnTo>
                    <a:pt x="56400" y="933107"/>
                  </a:lnTo>
                  <a:lnTo>
                    <a:pt x="57581" y="933107"/>
                  </a:lnTo>
                  <a:lnTo>
                    <a:pt x="57581" y="865428"/>
                  </a:lnTo>
                  <a:close/>
                </a:path>
                <a:path w="378460" h="933450">
                  <a:moveTo>
                    <a:pt x="59905" y="907707"/>
                  </a:moveTo>
                  <a:lnTo>
                    <a:pt x="58724" y="907707"/>
                  </a:lnTo>
                  <a:lnTo>
                    <a:pt x="58724" y="933107"/>
                  </a:lnTo>
                  <a:lnTo>
                    <a:pt x="59905" y="933107"/>
                  </a:lnTo>
                  <a:lnTo>
                    <a:pt x="59905" y="907707"/>
                  </a:lnTo>
                  <a:close/>
                </a:path>
                <a:path w="378460" h="933450">
                  <a:moveTo>
                    <a:pt x="78397" y="920445"/>
                  </a:moveTo>
                  <a:lnTo>
                    <a:pt x="77216" y="920445"/>
                  </a:lnTo>
                  <a:lnTo>
                    <a:pt x="77216" y="933107"/>
                  </a:lnTo>
                  <a:lnTo>
                    <a:pt x="78397" y="933107"/>
                  </a:lnTo>
                  <a:lnTo>
                    <a:pt x="78397" y="920445"/>
                  </a:lnTo>
                  <a:close/>
                </a:path>
                <a:path w="378460" h="933450">
                  <a:moveTo>
                    <a:pt x="225806" y="732142"/>
                  </a:moveTo>
                  <a:lnTo>
                    <a:pt x="224624" y="732142"/>
                  </a:lnTo>
                  <a:lnTo>
                    <a:pt x="224624" y="933107"/>
                  </a:lnTo>
                  <a:lnTo>
                    <a:pt x="225806" y="933107"/>
                  </a:lnTo>
                  <a:lnTo>
                    <a:pt x="225806" y="732142"/>
                  </a:lnTo>
                  <a:close/>
                </a:path>
                <a:path w="378460" h="933450">
                  <a:moveTo>
                    <a:pt x="256933" y="876020"/>
                  </a:moveTo>
                  <a:lnTo>
                    <a:pt x="255854" y="876020"/>
                  </a:lnTo>
                  <a:lnTo>
                    <a:pt x="255854" y="933107"/>
                  </a:lnTo>
                  <a:lnTo>
                    <a:pt x="256933" y="933107"/>
                  </a:lnTo>
                  <a:lnTo>
                    <a:pt x="256933" y="876020"/>
                  </a:lnTo>
                  <a:close/>
                </a:path>
                <a:path w="378460" h="933450">
                  <a:moveTo>
                    <a:pt x="260464" y="848461"/>
                  </a:moveTo>
                  <a:lnTo>
                    <a:pt x="259283" y="848461"/>
                  </a:lnTo>
                  <a:lnTo>
                    <a:pt x="259283" y="933107"/>
                  </a:lnTo>
                  <a:lnTo>
                    <a:pt x="260464" y="933107"/>
                  </a:lnTo>
                  <a:lnTo>
                    <a:pt x="260464" y="848461"/>
                  </a:lnTo>
                  <a:close/>
                </a:path>
                <a:path w="378460" h="933450">
                  <a:moveTo>
                    <a:pt x="377977" y="844245"/>
                  </a:moveTo>
                  <a:lnTo>
                    <a:pt x="376809" y="844245"/>
                  </a:lnTo>
                  <a:lnTo>
                    <a:pt x="376809" y="933107"/>
                  </a:lnTo>
                  <a:lnTo>
                    <a:pt x="377977" y="933107"/>
                  </a:lnTo>
                  <a:lnTo>
                    <a:pt x="377977" y="8442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18208" y="2065654"/>
              <a:ext cx="220345" cy="933450"/>
            </a:xfrm>
            <a:custGeom>
              <a:avLst/>
              <a:gdLst/>
              <a:ahLst/>
              <a:cxnLst/>
              <a:rect l="l" t="t" r="r" b="b"/>
              <a:pathLst>
                <a:path w="220344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220344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220344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13" y="670750"/>
                  </a:lnTo>
                  <a:lnTo>
                    <a:pt x="8013" y="933107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220344" h="933450">
                  <a:moveTo>
                    <a:pt x="13792" y="435851"/>
                  </a:moveTo>
                  <a:lnTo>
                    <a:pt x="12611" y="435851"/>
                  </a:lnTo>
                  <a:lnTo>
                    <a:pt x="12611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220344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220344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220344" h="933450">
                  <a:moveTo>
                    <a:pt x="21869" y="4241"/>
                  </a:move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1869" y="933107"/>
                  </a:lnTo>
                  <a:lnTo>
                    <a:pt x="21869" y="4241"/>
                  </a:lnTo>
                  <a:close/>
                </a:path>
                <a:path w="220344" h="933450">
                  <a:moveTo>
                    <a:pt x="24104" y="255993"/>
                  </a:moveTo>
                  <a:lnTo>
                    <a:pt x="23025" y="255993"/>
                  </a:lnTo>
                  <a:lnTo>
                    <a:pt x="23025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220344" h="933450">
                  <a:moveTo>
                    <a:pt x="25298" y="459193"/>
                  </a:moveTo>
                  <a:lnTo>
                    <a:pt x="24130" y="459193"/>
                  </a:lnTo>
                  <a:lnTo>
                    <a:pt x="24130" y="933107"/>
                  </a:lnTo>
                  <a:lnTo>
                    <a:pt x="25298" y="933107"/>
                  </a:lnTo>
                  <a:lnTo>
                    <a:pt x="25298" y="459193"/>
                  </a:lnTo>
                  <a:close/>
                </a:path>
                <a:path w="220344" h="933450">
                  <a:moveTo>
                    <a:pt x="27635" y="308952"/>
                  </a:moveTo>
                  <a:lnTo>
                    <a:pt x="26454" y="308952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220344" h="933450">
                  <a:moveTo>
                    <a:pt x="28752" y="509905"/>
                  </a:moveTo>
                  <a:lnTo>
                    <a:pt x="27673" y="509905"/>
                  </a:lnTo>
                  <a:lnTo>
                    <a:pt x="27673" y="933107"/>
                  </a:lnTo>
                  <a:lnTo>
                    <a:pt x="28752" y="933107"/>
                  </a:lnTo>
                  <a:lnTo>
                    <a:pt x="28752" y="509905"/>
                  </a:lnTo>
                  <a:close/>
                </a:path>
                <a:path w="220344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220344" h="933450">
                  <a:moveTo>
                    <a:pt x="36880" y="715175"/>
                  </a:moveTo>
                  <a:lnTo>
                    <a:pt x="35712" y="715175"/>
                  </a:lnTo>
                  <a:lnTo>
                    <a:pt x="35712" y="560705"/>
                  </a:lnTo>
                  <a:lnTo>
                    <a:pt x="34531" y="560705"/>
                  </a:lnTo>
                  <a:lnTo>
                    <a:pt x="34531" y="933107"/>
                  </a:lnTo>
                  <a:lnTo>
                    <a:pt x="35699" y="933107"/>
                  </a:lnTo>
                  <a:lnTo>
                    <a:pt x="36880" y="933107"/>
                  </a:lnTo>
                  <a:lnTo>
                    <a:pt x="36880" y="715175"/>
                  </a:lnTo>
                  <a:close/>
                </a:path>
                <a:path w="220344" h="933450">
                  <a:moveTo>
                    <a:pt x="41465" y="793445"/>
                  </a:moveTo>
                  <a:lnTo>
                    <a:pt x="40297" y="793445"/>
                  </a:lnTo>
                  <a:lnTo>
                    <a:pt x="40297" y="933107"/>
                  </a:lnTo>
                  <a:lnTo>
                    <a:pt x="41465" y="933107"/>
                  </a:lnTo>
                  <a:lnTo>
                    <a:pt x="41465" y="793445"/>
                  </a:lnTo>
                  <a:close/>
                </a:path>
                <a:path w="220344" h="933450">
                  <a:moveTo>
                    <a:pt x="46126" y="837869"/>
                  </a:moveTo>
                  <a:lnTo>
                    <a:pt x="44945" y="837869"/>
                  </a:lnTo>
                  <a:lnTo>
                    <a:pt x="44945" y="933107"/>
                  </a:lnTo>
                  <a:lnTo>
                    <a:pt x="46126" y="933107"/>
                  </a:lnTo>
                  <a:lnTo>
                    <a:pt x="46126" y="837869"/>
                  </a:lnTo>
                  <a:close/>
                </a:path>
                <a:path w="220344" h="933450">
                  <a:moveTo>
                    <a:pt x="48336" y="899261"/>
                  </a:moveTo>
                  <a:lnTo>
                    <a:pt x="47155" y="899261"/>
                  </a:lnTo>
                  <a:lnTo>
                    <a:pt x="47155" y="933107"/>
                  </a:lnTo>
                  <a:lnTo>
                    <a:pt x="48336" y="933107"/>
                  </a:lnTo>
                  <a:lnTo>
                    <a:pt x="48336" y="899261"/>
                  </a:lnTo>
                  <a:close/>
                </a:path>
                <a:path w="220344" h="933450">
                  <a:moveTo>
                    <a:pt x="51777" y="882294"/>
                  </a:moveTo>
                  <a:lnTo>
                    <a:pt x="50698" y="882294"/>
                  </a:lnTo>
                  <a:lnTo>
                    <a:pt x="50698" y="933107"/>
                  </a:lnTo>
                  <a:lnTo>
                    <a:pt x="51777" y="933107"/>
                  </a:lnTo>
                  <a:lnTo>
                    <a:pt x="51777" y="882294"/>
                  </a:lnTo>
                  <a:close/>
                </a:path>
                <a:path w="220344" h="933450">
                  <a:moveTo>
                    <a:pt x="54152" y="882294"/>
                  </a:moveTo>
                  <a:lnTo>
                    <a:pt x="52971" y="882294"/>
                  </a:lnTo>
                  <a:lnTo>
                    <a:pt x="52971" y="933107"/>
                  </a:lnTo>
                  <a:lnTo>
                    <a:pt x="54152" y="933107"/>
                  </a:lnTo>
                  <a:lnTo>
                    <a:pt x="54152" y="882294"/>
                  </a:lnTo>
                  <a:close/>
                </a:path>
                <a:path w="220344" h="933450">
                  <a:moveTo>
                    <a:pt x="56375" y="899261"/>
                  </a:moveTo>
                  <a:lnTo>
                    <a:pt x="55295" y="899261"/>
                  </a:lnTo>
                  <a:lnTo>
                    <a:pt x="55295" y="933107"/>
                  </a:lnTo>
                  <a:lnTo>
                    <a:pt x="56375" y="933107"/>
                  </a:lnTo>
                  <a:lnTo>
                    <a:pt x="56375" y="899261"/>
                  </a:lnTo>
                  <a:close/>
                </a:path>
                <a:path w="220344" h="933450">
                  <a:moveTo>
                    <a:pt x="63334" y="918298"/>
                  </a:moveTo>
                  <a:lnTo>
                    <a:pt x="62153" y="918298"/>
                  </a:lnTo>
                  <a:lnTo>
                    <a:pt x="62153" y="933107"/>
                  </a:lnTo>
                  <a:lnTo>
                    <a:pt x="63334" y="933107"/>
                  </a:lnTo>
                  <a:lnTo>
                    <a:pt x="63334" y="918298"/>
                  </a:lnTo>
                  <a:close/>
                </a:path>
                <a:path w="220344" h="933450">
                  <a:moveTo>
                    <a:pt x="67983" y="922515"/>
                  </a:moveTo>
                  <a:lnTo>
                    <a:pt x="66814" y="922515"/>
                  </a:lnTo>
                  <a:lnTo>
                    <a:pt x="66814" y="933107"/>
                  </a:lnTo>
                  <a:lnTo>
                    <a:pt x="67983" y="933107"/>
                  </a:lnTo>
                  <a:lnTo>
                    <a:pt x="67983" y="922515"/>
                  </a:lnTo>
                  <a:close/>
                </a:path>
                <a:path w="220344" h="933450">
                  <a:moveTo>
                    <a:pt x="220065" y="835812"/>
                  </a:moveTo>
                  <a:lnTo>
                    <a:pt x="218986" y="835812"/>
                  </a:lnTo>
                  <a:lnTo>
                    <a:pt x="218986" y="933107"/>
                  </a:lnTo>
                  <a:lnTo>
                    <a:pt x="220065" y="933107"/>
                  </a:lnTo>
                  <a:lnTo>
                    <a:pt x="220065" y="83581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18208" y="2065654"/>
              <a:ext cx="258445" cy="933450"/>
            </a:xfrm>
            <a:custGeom>
              <a:avLst/>
              <a:gdLst/>
              <a:ahLst/>
              <a:cxnLst/>
              <a:rect l="l" t="t" r="r" b="b"/>
              <a:pathLst>
                <a:path w="258444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258444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258444" h="933450">
                  <a:moveTo>
                    <a:pt x="8039" y="586105"/>
                  </a:moveTo>
                  <a:lnTo>
                    <a:pt x="6858" y="586105"/>
                  </a:lnTo>
                  <a:lnTo>
                    <a:pt x="6858" y="704583"/>
                  </a:lnTo>
                  <a:lnTo>
                    <a:pt x="5689" y="704583"/>
                  </a:lnTo>
                  <a:lnTo>
                    <a:pt x="5689" y="933107"/>
                  </a:lnTo>
                  <a:lnTo>
                    <a:pt x="6858" y="933107"/>
                  </a:lnTo>
                  <a:lnTo>
                    <a:pt x="8039" y="933107"/>
                  </a:lnTo>
                  <a:lnTo>
                    <a:pt x="8039" y="586105"/>
                  </a:lnTo>
                  <a:close/>
                </a:path>
                <a:path w="258444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258444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933107"/>
                  </a:lnTo>
                  <a:lnTo>
                    <a:pt x="18427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258444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56" y="243319"/>
                  </a:lnTo>
                  <a:lnTo>
                    <a:pt x="21856" y="933107"/>
                  </a:lnTo>
                  <a:lnTo>
                    <a:pt x="23025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258444" h="933450">
                  <a:moveTo>
                    <a:pt x="27635" y="308952"/>
                  </a:moveTo>
                  <a:lnTo>
                    <a:pt x="26454" y="308952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258444" h="933450">
                  <a:moveTo>
                    <a:pt x="28752" y="509905"/>
                  </a:moveTo>
                  <a:lnTo>
                    <a:pt x="27673" y="509905"/>
                  </a:lnTo>
                  <a:lnTo>
                    <a:pt x="27673" y="933107"/>
                  </a:lnTo>
                  <a:lnTo>
                    <a:pt x="28752" y="933107"/>
                  </a:lnTo>
                  <a:lnTo>
                    <a:pt x="28752" y="509905"/>
                  </a:lnTo>
                  <a:close/>
                </a:path>
                <a:path w="258444" h="933450">
                  <a:moveTo>
                    <a:pt x="36880" y="715175"/>
                  </a:moveTo>
                  <a:lnTo>
                    <a:pt x="35699" y="715175"/>
                  </a:lnTo>
                  <a:lnTo>
                    <a:pt x="35699" y="933107"/>
                  </a:lnTo>
                  <a:lnTo>
                    <a:pt x="36880" y="933107"/>
                  </a:lnTo>
                  <a:lnTo>
                    <a:pt x="36880" y="715175"/>
                  </a:lnTo>
                  <a:close/>
                </a:path>
                <a:path w="258444" h="933450">
                  <a:moveTo>
                    <a:pt x="81826" y="924674"/>
                  </a:moveTo>
                  <a:lnTo>
                    <a:pt x="80645" y="924674"/>
                  </a:lnTo>
                  <a:lnTo>
                    <a:pt x="80645" y="933107"/>
                  </a:lnTo>
                  <a:lnTo>
                    <a:pt x="81826" y="933107"/>
                  </a:lnTo>
                  <a:lnTo>
                    <a:pt x="81826" y="924674"/>
                  </a:lnTo>
                  <a:close/>
                </a:path>
                <a:path w="258444" h="933450">
                  <a:moveTo>
                    <a:pt x="227025" y="693991"/>
                  </a:moveTo>
                  <a:lnTo>
                    <a:pt x="225844" y="693991"/>
                  </a:lnTo>
                  <a:lnTo>
                    <a:pt x="225844" y="933107"/>
                  </a:lnTo>
                  <a:lnTo>
                    <a:pt x="227025" y="933107"/>
                  </a:lnTo>
                  <a:lnTo>
                    <a:pt x="227025" y="693991"/>
                  </a:lnTo>
                  <a:close/>
                </a:path>
                <a:path w="258444" h="933450">
                  <a:moveTo>
                    <a:pt x="258076" y="854837"/>
                  </a:moveTo>
                  <a:lnTo>
                    <a:pt x="256895" y="854837"/>
                  </a:lnTo>
                  <a:lnTo>
                    <a:pt x="256895" y="933107"/>
                  </a:lnTo>
                  <a:lnTo>
                    <a:pt x="258076" y="933107"/>
                  </a:lnTo>
                  <a:lnTo>
                    <a:pt x="258076" y="8548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18208" y="2353385"/>
              <a:ext cx="95885" cy="645795"/>
            </a:xfrm>
            <a:custGeom>
              <a:avLst/>
              <a:gdLst/>
              <a:ahLst/>
              <a:cxnLst/>
              <a:rect l="l" t="t" r="r" b="b"/>
              <a:pathLst>
                <a:path w="95884" h="645794">
                  <a:moveTo>
                    <a:pt x="2222" y="501497"/>
                  </a:moveTo>
                  <a:lnTo>
                    <a:pt x="1079" y="501497"/>
                  </a:lnTo>
                  <a:lnTo>
                    <a:pt x="1079" y="482473"/>
                  </a:lnTo>
                  <a:lnTo>
                    <a:pt x="0" y="482473"/>
                  </a:lnTo>
                  <a:lnTo>
                    <a:pt x="0" y="645375"/>
                  </a:lnTo>
                  <a:lnTo>
                    <a:pt x="1041" y="645375"/>
                  </a:lnTo>
                  <a:lnTo>
                    <a:pt x="2222" y="645375"/>
                  </a:lnTo>
                  <a:lnTo>
                    <a:pt x="2222" y="501497"/>
                  </a:lnTo>
                  <a:close/>
                </a:path>
                <a:path w="95884" h="645794">
                  <a:moveTo>
                    <a:pt x="5664" y="474027"/>
                  </a:moveTo>
                  <a:lnTo>
                    <a:pt x="4584" y="474027"/>
                  </a:lnTo>
                  <a:lnTo>
                    <a:pt x="4584" y="488835"/>
                  </a:lnTo>
                  <a:lnTo>
                    <a:pt x="3441" y="488835"/>
                  </a:lnTo>
                  <a:lnTo>
                    <a:pt x="2260" y="488835"/>
                  </a:lnTo>
                  <a:lnTo>
                    <a:pt x="2260" y="645375"/>
                  </a:lnTo>
                  <a:lnTo>
                    <a:pt x="5664" y="645375"/>
                  </a:lnTo>
                  <a:lnTo>
                    <a:pt x="5664" y="474027"/>
                  </a:lnTo>
                  <a:close/>
                </a:path>
                <a:path w="95884" h="645794">
                  <a:moveTo>
                    <a:pt x="8039" y="298373"/>
                  </a:moveTo>
                  <a:lnTo>
                    <a:pt x="6858" y="298373"/>
                  </a:lnTo>
                  <a:lnTo>
                    <a:pt x="6858" y="416852"/>
                  </a:lnTo>
                  <a:lnTo>
                    <a:pt x="5689" y="416852"/>
                  </a:lnTo>
                  <a:lnTo>
                    <a:pt x="5689" y="645375"/>
                  </a:lnTo>
                  <a:lnTo>
                    <a:pt x="6858" y="645375"/>
                  </a:lnTo>
                  <a:lnTo>
                    <a:pt x="8039" y="645375"/>
                  </a:lnTo>
                  <a:lnTo>
                    <a:pt x="8039" y="298373"/>
                  </a:lnTo>
                  <a:close/>
                </a:path>
                <a:path w="95884" h="645794">
                  <a:moveTo>
                    <a:pt x="10261" y="0"/>
                  </a:moveTo>
                  <a:lnTo>
                    <a:pt x="9182" y="0"/>
                  </a:lnTo>
                  <a:lnTo>
                    <a:pt x="9182" y="645375"/>
                  </a:lnTo>
                  <a:lnTo>
                    <a:pt x="10261" y="645375"/>
                  </a:lnTo>
                  <a:lnTo>
                    <a:pt x="10261" y="0"/>
                  </a:lnTo>
                  <a:close/>
                </a:path>
                <a:path w="95884" h="645794">
                  <a:moveTo>
                    <a:pt x="11468" y="243357"/>
                  </a:moveTo>
                  <a:lnTo>
                    <a:pt x="10287" y="243357"/>
                  </a:lnTo>
                  <a:lnTo>
                    <a:pt x="10287" y="645375"/>
                  </a:lnTo>
                  <a:lnTo>
                    <a:pt x="11468" y="645375"/>
                  </a:lnTo>
                  <a:lnTo>
                    <a:pt x="11468" y="243357"/>
                  </a:lnTo>
                  <a:close/>
                </a:path>
                <a:path w="95884" h="645794">
                  <a:moveTo>
                    <a:pt x="25298" y="171462"/>
                  </a:moveTo>
                  <a:lnTo>
                    <a:pt x="24130" y="171462"/>
                  </a:lnTo>
                  <a:lnTo>
                    <a:pt x="24130" y="645375"/>
                  </a:lnTo>
                  <a:lnTo>
                    <a:pt x="25298" y="645375"/>
                  </a:lnTo>
                  <a:lnTo>
                    <a:pt x="25298" y="171462"/>
                  </a:lnTo>
                  <a:close/>
                </a:path>
                <a:path w="95884" h="645794">
                  <a:moveTo>
                    <a:pt x="31064" y="279349"/>
                  </a:moveTo>
                  <a:lnTo>
                    <a:pt x="29883" y="279349"/>
                  </a:lnTo>
                  <a:lnTo>
                    <a:pt x="29883" y="645375"/>
                  </a:lnTo>
                  <a:lnTo>
                    <a:pt x="31064" y="645375"/>
                  </a:lnTo>
                  <a:lnTo>
                    <a:pt x="31064" y="279349"/>
                  </a:lnTo>
                  <a:close/>
                </a:path>
                <a:path w="95884" h="645794">
                  <a:moveTo>
                    <a:pt x="34493" y="361835"/>
                  </a:moveTo>
                  <a:lnTo>
                    <a:pt x="33312" y="361835"/>
                  </a:lnTo>
                  <a:lnTo>
                    <a:pt x="33312" y="645375"/>
                  </a:lnTo>
                  <a:lnTo>
                    <a:pt x="34493" y="645375"/>
                  </a:lnTo>
                  <a:lnTo>
                    <a:pt x="34493" y="361835"/>
                  </a:lnTo>
                  <a:close/>
                </a:path>
                <a:path w="95884" h="645794">
                  <a:moveTo>
                    <a:pt x="41465" y="505714"/>
                  </a:moveTo>
                  <a:lnTo>
                    <a:pt x="40309" y="505714"/>
                  </a:lnTo>
                  <a:lnTo>
                    <a:pt x="40309" y="471868"/>
                  </a:lnTo>
                  <a:lnTo>
                    <a:pt x="39128" y="471868"/>
                  </a:lnTo>
                  <a:lnTo>
                    <a:pt x="39128" y="645375"/>
                  </a:lnTo>
                  <a:lnTo>
                    <a:pt x="40297" y="645375"/>
                  </a:lnTo>
                  <a:lnTo>
                    <a:pt x="41465" y="645375"/>
                  </a:lnTo>
                  <a:lnTo>
                    <a:pt x="41465" y="505714"/>
                  </a:lnTo>
                  <a:close/>
                </a:path>
                <a:path w="95884" h="645794">
                  <a:moveTo>
                    <a:pt x="95669" y="639000"/>
                  </a:moveTo>
                  <a:lnTo>
                    <a:pt x="94488" y="639000"/>
                  </a:lnTo>
                  <a:lnTo>
                    <a:pt x="94488" y="645375"/>
                  </a:lnTo>
                  <a:lnTo>
                    <a:pt x="95669" y="645375"/>
                  </a:lnTo>
                  <a:lnTo>
                    <a:pt x="95669" y="63900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18208" y="2118499"/>
              <a:ext cx="224154" cy="880744"/>
            </a:xfrm>
            <a:custGeom>
              <a:avLst/>
              <a:gdLst/>
              <a:ahLst/>
              <a:cxnLst/>
              <a:rect l="l" t="t" r="r" b="b"/>
              <a:pathLst>
                <a:path w="224155" h="880744">
                  <a:moveTo>
                    <a:pt x="2222" y="736384"/>
                  </a:moveTo>
                  <a:lnTo>
                    <a:pt x="1079" y="736384"/>
                  </a:lnTo>
                  <a:lnTo>
                    <a:pt x="1079" y="717359"/>
                  </a:lnTo>
                  <a:lnTo>
                    <a:pt x="0" y="717359"/>
                  </a:lnTo>
                  <a:lnTo>
                    <a:pt x="0" y="880262"/>
                  </a:lnTo>
                  <a:lnTo>
                    <a:pt x="1041" y="880262"/>
                  </a:lnTo>
                  <a:lnTo>
                    <a:pt x="2222" y="880262"/>
                  </a:lnTo>
                  <a:lnTo>
                    <a:pt x="2222" y="736384"/>
                  </a:lnTo>
                  <a:close/>
                </a:path>
                <a:path w="224155" h="880744">
                  <a:moveTo>
                    <a:pt x="5664" y="708914"/>
                  </a:moveTo>
                  <a:lnTo>
                    <a:pt x="4584" y="708914"/>
                  </a:lnTo>
                  <a:lnTo>
                    <a:pt x="4584" y="723722"/>
                  </a:lnTo>
                  <a:lnTo>
                    <a:pt x="3441" y="723722"/>
                  </a:lnTo>
                  <a:lnTo>
                    <a:pt x="2260" y="723722"/>
                  </a:lnTo>
                  <a:lnTo>
                    <a:pt x="2260" y="880262"/>
                  </a:lnTo>
                  <a:lnTo>
                    <a:pt x="5664" y="880262"/>
                  </a:lnTo>
                  <a:lnTo>
                    <a:pt x="5664" y="708914"/>
                  </a:lnTo>
                  <a:close/>
                </a:path>
                <a:path w="224155" h="880744">
                  <a:moveTo>
                    <a:pt x="10261" y="234886"/>
                  </a:moveTo>
                  <a:lnTo>
                    <a:pt x="9182" y="234886"/>
                  </a:lnTo>
                  <a:lnTo>
                    <a:pt x="9182" y="617905"/>
                  </a:lnTo>
                  <a:lnTo>
                    <a:pt x="8039" y="617905"/>
                  </a:lnTo>
                  <a:lnTo>
                    <a:pt x="8039" y="533260"/>
                  </a:lnTo>
                  <a:lnTo>
                    <a:pt x="6858" y="533260"/>
                  </a:lnTo>
                  <a:lnTo>
                    <a:pt x="6858" y="651738"/>
                  </a:lnTo>
                  <a:lnTo>
                    <a:pt x="5689" y="651738"/>
                  </a:lnTo>
                  <a:lnTo>
                    <a:pt x="5689" y="880262"/>
                  </a:lnTo>
                  <a:lnTo>
                    <a:pt x="6858" y="880262"/>
                  </a:lnTo>
                  <a:lnTo>
                    <a:pt x="6870" y="880262"/>
                  </a:lnTo>
                  <a:lnTo>
                    <a:pt x="10261" y="880262"/>
                  </a:lnTo>
                  <a:lnTo>
                    <a:pt x="10261" y="234886"/>
                  </a:lnTo>
                  <a:close/>
                </a:path>
                <a:path w="224155" h="880744">
                  <a:moveTo>
                    <a:pt x="11468" y="478243"/>
                  </a:moveTo>
                  <a:lnTo>
                    <a:pt x="10287" y="478243"/>
                  </a:lnTo>
                  <a:lnTo>
                    <a:pt x="10287" y="880262"/>
                  </a:lnTo>
                  <a:lnTo>
                    <a:pt x="11468" y="880262"/>
                  </a:lnTo>
                  <a:lnTo>
                    <a:pt x="11468" y="478243"/>
                  </a:lnTo>
                  <a:close/>
                </a:path>
                <a:path w="224155" h="880744">
                  <a:moveTo>
                    <a:pt x="16052" y="0"/>
                  </a:moveTo>
                  <a:lnTo>
                    <a:pt x="14884" y="0"/>
                  </a:lnTo>
                  <a:lnTo>
                    <a:pt x="14884" y="152450"/>
                  </a:lnTo>
                  <a:lnTo>
                    <a:pt x="13830" y="152450"/>
                  </a:lnTo>
                  <a:lnTo>
                    <a:pt x="13830" y="880262"/>
                  </a:lnTo>
                  <a:lnTo>
                    <a:pt x="14884" y="880262"/>
                  </a:lnTo>
                  <a:lnTo>
                    <a:pt x="16052" y="880262"/>
                  </a:lnTo>
                  <a:lnTo>
                    <a:pt x="16052" y="0"/>
                  </a:lnTo>
                  <a:close/>
                </a:path>
                <a:path w="224155" h="880744">
                  <a:moveTo>
                    <a:pt x="35712" y="507860"/>
                  </a:moveTo>
                  <a:lnTo>
                    <a:pt x="34531" y="507860"/>
                  </a:lnTo>
                  <a:lnTo>
                    <a:pt x="34531" y="880262"/>
                  </a:lnTo>
                  <a:lnTo>
                    <a:pt x="35712" y="880262"/>
                  </a:lnTo>
                  <a:lnTo>
                    <a:pt x="35712" y="507860"/>
                  </a:lnTo>
                  <a:close/>
                </a:path>
                <a:path w="224155" h="880744">
                  <a:moveTo>
                    <a:pt x="37934" y="710984"/>
                  </a:moveTo>
                  <a:lnTo>
                    <a:pt x="36868" y="710984"/>
                  </a:lnTo>
                  <a:lnTo>
                    <a:pt x="36868" y="880262"/>
                  </a:lnTo>
                  <a:lnTo>
                    <a:pt x="37934" y="880262"/>
                  </a:lnTo>
                  <a:lnTo>
                    <a:pt x="37934" y="710984"/>
                  </a:lnTo>
                  <a:close/>
                </a:path>
                <a:path w="224155" h="880744">
                  <a:moveTo>
                    <a:pt x="218948" y="721563"/>
                  </a:moveTo>
                  <a:lnTo>
                    <a:pt x="217766" y="721563"/>
                  </a:lnTo>
                  <a:lnTo>
                    <a:pt x="217766" y="880262"/>
                  </a:lnTo>
                  <a:lnTo>
                    <a:pt x="218948" y="880262"/>
                  </a:lnTo>
                  <a:lnTo>
                    <a:pt x="218948" y="721563"/>
                  </a:lnTo>
                  <a:close/>
                </a:path>
                <a:path w="224155" h="880744">
                  <a:moveTo>
                    <a:pt x="223596" y="717359"/>
                  </a:moveTo>
                  <a:lnTo>
                    <a:pt x="222415" y="717359"/>
                  </a:lnTo>
                  <a:lnTo>
                    <a:pt x="222415" y="880262"/>
                  </a:lnTo>
                  <a:lnTo>
                    <a:pt x="223596" y="880262"/>
                  </a:lnTo>
                  <a:lnTo>
                    <a:pt x="223596" y="71735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18208" y="2065654"/>
              <a:ext cx="77470" cy="933450"/>
            </a:xfrm>
            <a:custGeom>
              <a:avLst/>
              <a:gdLst/>
              <a:ahLst/>
              <a:cxnLst/>
              <a:rect l="l" t="t" r="r" b="b"/>
              <a:pathLst>
                <a:path w="77469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77469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77469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704583"/>
                  </a:lnTo>
                  <a:lnTo>
                    <a:pt x="5689" y="704583"/>
                  </a:lnTo>
                  <a:lnTo>
                    <a:pt x="5689" y="933107"/>
                  </a:lnTo>
                  <a:lnTo>
                    <a:pt x="6858" y="933107"/>
                  </a:lnTo>
                  <a:lnTo>
                    <a:pt x="6870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77469" h="933450">
                  <a:moveTo>
                    <a:pt x="12623" y="382993"/>
                  </a:move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1455" y="933107"/>
                  </a:lnTo>
                  <a:lnTo>
                    <a:pt x="12623" y="933107"/>
                  </a:lnTo>
                  <a:lnTo>
                    <a:pt x="12623" y="382993"/>
                  </a:lnTo>
                  <a:close/>
                </a:path>
                <a:path w="77469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77469" h="933450">
                  <a:moveTo>
                    <a:pt x="18440" y="0"/>
                  </a:moveTo>
                  <a:lnTo>
                    <a:pt x="17259" y="0"/>
                  </a:lnTo>
                  <a:lnTo>
                    <a:pt x="17259" y="933107"/>
                  </a:lnTo>
                  <a:lnTo>
                    <a:pt x="18440" y="933107"/>
                  </a:lnTo>
                  <a:lnTo>
                    <a:pt x="18440" y="0"/>
                  </a:lnTo>
                  <a:close/>
                </a:path>
                <a:path w="77469" h="933450">
                  <a:moveTo>
                    <a:pt x="27635" y="308952"/>
                  </a:moveTo>
                  <a:lnTo>
                    <a:pt x="26454" y="308952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77469" h="933450">
                  <a:moveTo>
                    <a:pt x="28752" y="509905"/>
                  </a:moveTo>
                  <a:lnTo>
                    <a:pt x="27673" y="509905"/>
                  </a:lnTo>
                  <a:lnTo>
                    <a:pt x="27673" y="933107"/>
                  </a:lnTo>
                  <a:lnTo>
                    <a:pt x="28752" y="933107"/>
                  </a:lnTo>
                  <a:lnTo>
                    <a:pt x="28752" y="509905"/>
                  </a:lnTo>
                  <a:close/>
                </a:path>
                <a:path w="77469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77469" h="933450">
                  <a:moveTo>
                    <a:pt x="77177" y="916139"/>
                  </a:moveTo>
                  <a:lnTo>
                    <a:pt x="75996" y="916139"/>
                  </a:lnTo>
                  <a:lnTo>
                    <a:pt x="75996" y="933107"/>
                  </a:lnTo>
                  <a:lnTo>
                    <a:pt x="77177" y="933107"/>
                  </a:lnTo>
                  <a:lnTo>
                    <a:pt x="77177" y="91613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18208" y="2353385"/>
              <a:ext cx="241300" cy="645795"/>
            </a:xfrm>
            <a:custGeom>
              <a:avLst/>
              <a:gdLst/>
              <a:ahLst/>
              <a:cxnLst/>
              <a:rect l="l" t="t" r="r" b="b"/>
              <a:pathLst>
                <a:path w="241300" h="645794">
                  <a:moveTo>
                    <a:pt x="2222" y="501497"/>
                  </a:moveTo>
                  <a:lnTo>
                    <a:pt x="1079" y="501497"/>
                  </a:lnTo>
                  <a:lnTo>
                    <a:pt x="1079" y="482473"/>
                  </a:lnTo>
                  <a:lnTo>
                    <a:pt x="0" y="482473"/>
                  </a:lnTo>
                  <a:lnTo>
                    <a:pt x="0" y="645375"/>
                  </a:lnTo>
                  <a:lnTo>
                    <a:pt x="1041" y="645375"/>
                  </a:lnTo>
                  <a:lnTo>
                    <a:pt x="2222" y="645375"/>
                  </a:lnTo>
                  <a:lnTo>
                    <a:pt x="2222" y="501497"/>
                  </a:lnTo>
                  <a:close/>
                </a:path>
                <a:path w="241300" h="645794">
                  <a:moveTo>
                    <a:pt x="5664" y="474027"/>
                  </a:moveTo>
                  <a:lnTo>
                    <a:pt x="4584" y="474027"/>
                  </a:lnTo>
                  <a:lnTo>
                    <a:pt x="4584" y="488835"/>
                  </a:lnTo>
                  <a:lnTo>
                    <a:pt x="3441" y="488835"/>
                  </a:lnTo>
                  <a:lnTo>
                    <a:pt x="2260" y="488835"/>
                  </a:lnTo>
                  <a:lnTo>
                    <a:pt x="2260" y="645375"/>
                  </a:lnTo>
                  <a:lnTo>
                    <a:pt x="5664" y="645375"/>
                  </a:lnTo>
                  <a:lnTo>
                    <a:pt x="5664" y="474027"/>
                  </a:lnTo>
                  <a:close/>
                </a:path>
                <a:path w="241300" h="645794">
                  <a:moveTo>
                    <a:pt x="10261" y="0"/>
                  </a:moveTo>
                  <a:lnTo>
                    <a:pt x="9182" y="0"/>
                  </a:lnTo>
                  <a:lnTo>
                    <a:pt x="9182" y="383019"/>
                  </a:lnTo>
                  <a:lnTo>
                    <a:pt x="8039" y="383019"/>
                  </a:lnTo>
                  <a:lnTo>
                    <a:pt x="8039" y="298373"/>
                  </a:lnTo>
                  <a:lnTo>
                    <a:pt x="6858" y="298373"/>
                  </a:lnTo>
                  <a:lnTo>
                    <a:pt x="6858" y="416852"/>
                  </a:lnTo>
                  <a:lnTo>
                    <a:pt x="5689" y="416852"/>
                  </a:lnTo>
                  <a:lnTo>
                    <a:pt x="5689" y="645375"/>
                  </a:lnTo>
                  <a:lnTo>
                    <a:pt x="6858" y="645375"/>
                  </a:lnTo>
                  <a:lnTo>
                    <a:pt x="6870" y="645375"/>
                  </a:lnTo>
                  <a:lnTo>
                    <a:pt x="10261" y="645375"/>
                  </a:lnTo>
                  <a:lnTo>
                    <a:pt x="10261" y="0"/>
                  </a:lnTo>
                  <a:close/>
                </a:path>
                <a:path w="241300" h="645794">
                  <a:moveTo>
                    <a:pt x="12623" y="95262"/>
                  </a:moveTo>
                  <a:lnTo>
                    <a:pt x="11455" y="95262"/>
                  </a:lnTo>
                  <a:lnTo>
                    <a:pt x="11455" y="243357"/>
                  </a:lnTo>
                  <a:lnTo>
                    <a:pt x="10287" y="243357"/>
                  </a:lnTo>
                  <a:lnTo>
                    <a:pt x="10287" y="645375"/>
                  </a:lnTo>
                  <a:lnTo>
                    <a:pt x="11455" y="645375"/>
                  </a:lnTo>
                  <a:lnTo>
                    <a:pt x="12623" y="645375"/>
                  </a:lnTo>
                  <a:lnTo>
                    <a:pt x="12623" y="95262"/>
                  </a:lnTo>
                  <a:close/>
                </a:path>
                <a:path w="241300" h="645794">
                  <a:moveTo>
                    <a:pt x="27635" y="21221"/>
                  </a:moveTo>
                  <a:lnTo>
                    <a:pt x="26454" y="21221"/>
                  </a:lnTo>
                  <a:lnTo>
                    <a:pt x="26454" y="645375"/>
                  </a:lnTo>
                  <a:lnTo>
                    <a:pt x="27635" y="645375"/>
                  </a:lnTo>
                  <a:lnTo>
                    <a:pt x="27635" y="21221"/>
                  </a:lnTo>
                  <a:close/>
                </a:path>
                <a:path w="241300" h="645794">
                  <a:moveTo>
                    <a:pt x="240868" y="497281"/>
                  </a:moveTo>
                  <a:lnTo>
                    <a:pt x="239687" y="497281"/>
                  </a:lnTo>
                  <a:lnTo>
                    <a:pt x="239687" y="645375"/>
                  </a:lnTo>
                  <a:lnTo>
                    <a:pt x="240868" y="645375"/>
                  </a:lnTo>
                  <a:lnTo>
                    <a:pt x="240868" y="4972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18208" y="2069896"/>
              <a:ext cx="254000" cy="929005"/>
            </a:xfrm>
            <a:custGeom>
              <a:avLst/>
              <a:gdLst/>
              <a:ahLst/>
              <a:cxnLst/>
              <a:rect l="l" t="t" r="r" b="b"/>
              <a:pathLst>
                <a:path w="254000" h="929005">
                  <a:moveTo>
                    <a:pt x="2222" y="784987"/>
                  </a:moveTo>
                  <a:lnTo>
                    <a:pt x="1079" y="784987"/>
                  </a:lnTo>
                  <a:lnTo>
                    <a:pt x="1079" y="765962"/>
                  </a:lnTo>
                  <a:lnTo>
                    <a:pt x="0" y="765962"/>
                  </a:lnTo>
                  <a:lnTo>
                    <a:pt x="0" y="928865"/>
                  </a:lnTo>
                  <a:lnTo>
                    <a:pt x="1041" y="928865"/>
                  </a:lnTo>
                  <a:lnTo>
                    <a:pt x="2222" y="928865"/>
                  </a:lnTo>
                  <a:lnTo>
                    <a:pt x="2222" y="784987"/>
                  </a:lnTo>
                  <a:close/>
                </a:path>
                <a:path w="254000" h="929005">
                  <a:moveTo>
                    <a:pt x="5664" y="757516"/>
                  </a:moveTo>
                  <a:lnTo>
                    <a:pt x="4584" y="757516"/>
                  </a:lnTo>
                  <a:lnTo>
                    <a:pt x="4584" y="772325"/>
                  </a:lnTo>
                  <a:lnTo>
                    <a:pt x="3441" y="772325"/>
                  </a:lnTo>
                  <a:lnTo>
                    <a:pt x="2260" y="772325"/>
                  </a:lnTo>
                  <a:lnTo>
                    <a:pt x="2260" y="928865"/>
                  </a:lnTo>
                  <a:lnTo>
                    <a:pt x="5664" y="928865"/>
                  </a:lnTo>
                  <a:lnTo>
                    <a:pt x="5664" y="757516"/>
                  </a:lnTo>
                  <a:close/>
                </a:path>
                <a:path w="254000" h="929005">
                  <a:moveTo>
                    <a:pt x="10261" y="283489"/>
                  </a:moveTo>
                  <a:lnTo>
                    <a:pt x="9182" y="283489"/>
                  </a:lnTo>
                  <a:lnTo>
                    <a:pt x="9182" y="666508"/>
                  </a:lnTo>
                  <a:lnTo>
                    <a:pt x="8039" y="666508"/>
                  </a:lnTo>
                  <a:lnTo>
                    <a:pt x="8039" y="581863"/>
                  </a:lnTo>
                  <a:lnTo>
                    <a:pt x="6858" y="581863"/>
                  </a:lnTo>
                  <a:lnTo>
                    <a:pt x="6858" y="700341"/>
                  </a:lnTo>
                  <a:lnTo>
                    <a:pt x="5689" y="700341"/>
                  </a:lnTo>
                  <a:lnTo>
                    <a:pt x="5689" y="928865"/>
                  </a:lnTo>
                  <a:lnTo>
                    <a:pt x="6858" y="928865"/>
                  </a:lnTo>
                  <a:lnTo>
                    <a:pt x="6870" y="928865"/>
                  </a:lnTo>
                  <a:lnTo>
                    <a:pt x="10261" y="928865"/>
                  </a:lnTo>
                  <a:lnTo>
                    <a:pt x="10261" y="283489"/>
                  </a:lnTo>
                  <a:close/>
                </a:path>
                <a:path w="254000" h="929005">
                  <a:moveTo>
                    <a:pt x="13792" y="431609"/>
                  </a:moveTo>
                  <a:lnTo>
                    <a:pt x="12623" y="431609"/>
                  </a:lnTo>
                  <a:lnTo>
                    <a:pt x="12623" y="378752"/>
                  </a:lnTo>
                  <a:lnTo>
                    <a:pt x="11455" y="378752"/>
                  </a:lnTo>
                  <a:lnTo>
                    <a:pt x="11455" y="526846"/>
                  </a:lnTo>
                  <a:lnTo>
                    <a:pt x="10287" y="526846"/>
                  </a:lnTo>
                  <a:lnTo>
                    <a:pt x="10287" y="928865"/>
                  </a:lnTo>
                  <a:lnTo>
                    <a:pt x="13792" y="928865"/>
                  </a:lnTo>
                  <a:lnTo>
                    <a:pt x="13792" y="431609"/>
                  </a:lnTo>
                  <a:close/>
                </a:path>
                <a:path w="254000" h="929005">
                  <a:moveTo>
                    <a:pt x="23037" y="239077"/>
                  </a:moveTo>
                  <a:lnTo>
                    <a:pt x="21869" y="239077"/>
                  </a:lnTo>
                  <a:lnTo>
                    <a:pt x="21869" y="0"/>
                  </a:lnTo>
                  <a:lnTo>
                    <a:pt x="20701" y="0"/>
                  </a:lnTo>
                  <a:lnTo>
                    <a:pt x="20701" y="928865"/>
                  </a:lnTo>
                  <a:lnTo>
                    <a:pt x="21856" y="928865"/>
                  </a:lnTo>
                  <a:lnTo>
                    <a:pt x="23037" y="928865"/>
                  </a:lnTo>
                  <a:lnTo>
                    <a:pt x="23037" y="239077"/>
                  </a:lnTo>
                  <a:close/>
                </a:path>
                <a:path w="254000" h="929005">
                  <a:moveTo>
                    <a:pt x="225806" y="727900"/>
                  </a:moveTo>
                  <a:lnTo>
                    <a:pt x="224624" y="727900"/>
                  </a:lnTo>
                  <a:lnTo>
                    <a:pt x="224624" y="928865"/>
                  </a:lnTo>
                  <a:lnTo>
                    <a:pt x="225806" y="928865"/>
                  </a:lnTo>
                  <a:lnTo>
                    <a:pt x="225806" y="727900"/>
                  </a:lnTo>
                  <a:close/>
                </a:path>
                <a:path w="254000" h="929005">
                  <a:moveTo>
                    <a:pt x="253479" y="869619"/>
                  </a:moveTo>
                  <a:lnTo>
                    <a:pt x="252310" y="869619"/>
                  </a:lnTo>
                  <a:lnTo>
                    <a:pt x="252310" y="928865"/>
                  </a:lnTo>
                  <a:lnTo>
                    <a:pt x="253479" y="928865"/>
                  </a:lnTo>
                  <a:lnTo>
                    <a:pt x="253479" y="8696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518208" y="2270949"/>
              <a:ext cx="224790" cy="728345"/>
            </a:xfrm>
            <a:custGeom>
              <a:avLst/>
              <a:gdLst/>
              <a:ahLst/>
              <a:cxnLst/>
              <a:rect l="l" t="t" r="r" b="b"/>
              <a:pathLst>
                <a:path w="224789" h="728344">
                  <a:moveTo>
                    <a:pt x="2222" y="583933"/>
                  </a:moveTo>
                  <a:lnTo>
                    <a:pt x="1079" y="583933"/>
                  </a:lnTo>
                  <a:lnTo>
                    <a:pt x="1079" y="564908"/>
                  </a:lnTo>
                  <a:lnTo>
                    <a:pt x="0" y="564908"/>
                  </a:lnTo>
                  <a:lnTo>
                    <a:pt x="0" y="727811"/>
                  </a:lnTo>
                  <a:lnTo>
                    <a:pt x="1041" y="727811"/>
                  </a:lnTo>
                  <a:lnTo>
                    <a:pt x="2222" y="727811"/>
                  </a:lnTo>
                  <a:lnTo>
                    <a:pt x="2222" y="583933"/>
                  </a:lnTo>
                  <a:close/>
                </a:path>
                <a:path w="224789" h="728344">
                  <a:moveTo>
                    <a:pt x="5664" y="556463"/>
                  </a:moveTo>
                  <a:lnTo>
                    <a:pt x="4584" y="556463"/>
                  </a:lnTo>
                  <a:lnTo>
                    <a:pt x="4584" y="571271"/>
                  </a:lnTo>
                  <a:lnTo>
                    <a:pt x="3441" y="571271"/>
                  </a:lnTo>
                  <a:lnTo>
                    <a:pt x="2260" y="571271"/>
                  </a:lnTo>
                  <a:lnTo>
                    <a:pt x="2260" y="727811"/>
                  </a:lnTo>
                  <a:lnTo>
                    <a:pt x="5664" y="727811"/>
                  </a:lnTo>
                  <a:lnTo>
                    <a:pt x="5664" y="556463"/>
                  </a:lnTo>
                  <a:close/>
                </a:path>
                <a:path w="224789" h="728344">
                  <a:moveTo>
                    <a:pt x="10261" y="82435"/>
                  </a:moveTo>
                  <a:lnTo>
                    <a:pt x="9182" y="82435"/>
                  </a:lnTo>
                  <a:lnTo>
                    <a:pt x="9182" y="465455"/>
                  </a:lnTo>
                  <a:lnTo>
                    <a:pt x="8039" y="465455"/>
                  </a:lnTo>
                  <a:lnTo>
                    <a:pt x="8039" y="380809"/>
                  </a:lnTo>
                  <a:lnTo>
                    <a:pt x="6858" y="380809"/>
                  </a:lnTo>
                  <a:lnTo>
                    <a:pt x="6858" y="499287"/>
                  </a:lnTo>
                  <a:lnTo>
                    <a:pt x="5689" y="499287"/>
                  </a:lnTo>
                  <a:lnTo>
                    <a:pt x="5689" y="727811"/>
                  </a:lnTo>
                  <a:lnTo>
                    <a:pt x="6858" y="727811"/>
                  </a:lnTo>
                  <a:lnTo>
                    <a:pt x="6870" y="727811"/>
                  </a:lnTo>
                  <a:lnTo>
                    <a:pt x="10261" y="727811"/>
                  </a:lnTo>
                  <a:lnTo>
                    <a:pt x="10261" y="82435"/>
                  </a:lnTo>
                  <a:close/>
                </a:path>
                <a:path w="224789" h="728344">
                  <a:moveTo>
                    <a:pt x="13792" y="230555"/>
                  </a:moveTo>
                  <a:lnTo>
                    <a:pt x="12623" y="230555"/>
                  </a:lnTo>
                  <a:lnTo>
                    <a:pt x="12623" y="177698"/>
                  </a:lnTo>
                  <a:lnTo>
                    <a:pt x="11455" y="177698"/>
                  </a:lnTo>
                  <a:lnTo>
                    <a:pt x="11455" y="325793"/>
                  </a:lnTo>
                  <a:lnTo>
                    <a:pt x="10287" y="325793"/>
                  </a:lnTo>
                  <a:lnTo>
                    <a:pt x="10287" y="727811"/>
                  </a:lnTo>
                  <a:lnTo>
                    <a:pt x="13792" y="727811"/>
                  </a:lnTo>
                  <a:lnTo>
                    <a:pt x="13792" y="230555"/>
                  </a:lnTo>
                  <a:close/>
                </a:path>
                <a:path w="224789" h="728344">
                  <a:moveTo>
                    <a:pt x="14909" y="0"/>
                  </a:moveTo>
                  <a:lnTo>
                    <a:pt x="13830" y="0"/>
                  </a:lnTo>
                  <a:lnTo>
                    <a:pt x="13830" y="727811"/>
                  </a:lnTo>
                  <a:lnTo>
                    <a:pt x="14909" y="727811"/>
                  </a:lnTo>
                  <a:lnTo>
                    <a:pt x="14909" y="0"/>
                  </a:lnTo>
                  <a:close/>
                </a:path>
                <a:path w="224789" h="728344">
                  <a:moveTo>
                    <a:pt x="41465" y="588149"/>
                  </a:moveTo>
                  <a:lnTo>
                    <a:pt x="40297" y="588149"/>
                  </a:lnTo>
                  <a:lnTo>
                    <a:pt x="40297" y="727811"/>
                  </a:lnTo>
                  <a:lnTo>
                    <a:pt x="41465" y="727811"/>
                  </a:lnTo>
                  <a:lnTo>
                    <a:pt x="41465" y="588149"/>
                  </a:lnTo>
                  <a:close/>
                </a:path>
                <a:path w="224789" h="728344">
                  <a:moveTo>
                    <a:pt x="51777" y="676998"/>
                  </a:moveTo>
                  <a:lnTo>
                    <a:pt x="50698" y="676998"/>
                  </a:lnTo>
                  <a:lnTo>
                    <a:pt x="50698" y="727811"/>
                  </a:lnTo>
                  <a:lnTo>
                    <a:pt x="51777" y="727811"/>
                  </a:lnTo>
                  <a:lnTo>
                    <a:pt x="51777" y="676998"/>
                  </a:lnTo>
                  <a:close/>
                </a:path>
                <a:path w="224789" h="728344">
                  <a:moveTo>
                    <a:pt x="224663" y="579716"/>
                  </a:moveTo>
                  <a:lnTo>
                    <a:pt x="223583" y="579716"/>
                  </a:lnTo>
                  <a:lnTo>
                    <a:pt x="223583" y="727811"/>
                  </a:lnTo>
                  <a:lnTo>
                    <a:pt x="224663" y="727811"/>
                  </a:lnTo>
                  <a:lnTo>
                    <a:pt x="224663" y="57971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18208" y="2065654"/>
              <a:ext cx="64769" cy="933450"/>
            </a:xfrm>
            <a:custGeom>
              <a:avLst/>
              <a:gdLst/>
              <a:ahLst/>
              <a:cxnLst/>
              <a:rect l="l" t="t" r="r" b="b"/>
              <a:pathLst>
                <a:path w="64769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64769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64769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704583"/>
                  </a:lnTo>
                  <a:lnTo>
                    <a:pt x="5689" y="704583"/>
                  </a:lnTo>
                  <a:lnTo>
                    <a:pt x="5689" y="933107"/>
                  </a:lnTo>
                  <a:lnTo>
                    <a:pt x="6858" y="933107"/>
                  </a:lnTo>
                  <a:lnTo>
                    <a:pt x="6870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64769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64769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64769" h="933450">
                  <a:moveTo>
                    <a:pt x="18440" y="0"/>
                  </a:move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7259" y="933107"/>
                  </a:lnTo>
                  <a:lnTo>
                    <a:pt x="18440" y="933107"/>
                  </a:lnTo>
                  <a:lnTo>
                    <a:pt x="18440" y="0"/>
                  </a:lnTo>
                  <a:close/>
                </a:path>
                <a:path w="64769" h="933450">
                  <a:moveTo>
                    <a:pt x="21869" y="4241"/>
                  </a:moveTo>
                  <a:lnTo>
                    <a:pt x="20701" y="4241"/>
                  </a:lnTo>
                  <a:lnTo>
                    <a:pt x="20701" y="933107"/>
                  </a:lnTo>
                  <a:lnTo>
                    <a:pt x="21869" y="933107"/>
                  </a:lnTo>
                  <a:lnTo>
                    <a:pt x="21869" y="4241"/>
                  </a:lnTo>
                  <a:close/>
                </a:path>
                <a:path w="64769" h="933450">
                  <a:moveTo>
                    <a:pt x="24104" y="255993"/>
                  </a:moveTo>
                  <a:lnTo>
                    <a:pt x="23025" y="255993"/>
                  </a:lnTo>
                  <a:lnTo>
                    <a:pt x="23025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64769" h="933450">
                  <a:moveTo>
                    <a:pt x="26466" y="306806"/>
                  </a:moveTo>
                  <a:lnTo>
                    <a:pt x="25285" y="306806"/>
                  </a:lnTo>
                  <a:lnTo>
                    <a:pt x="25285" y="933107"/>
                  </a:lnTo>
                  <a:lnTo>
                    <a:pt x="26466" y="933107"/>
                  </a:lnTo>
                  <a:lnTo>
                    <a:pt x="26466" y="306806"/>
                  </a:lnTo>
                  <a:close/>
                </a:path>
                <a:path w="64769" h="933450">
                  <a:moveTo>
                    <a:pt x="64554" y="920445"/>
                  </a:moveTo>
                  <a:lnTo>
                    <a:pt x="63373" y="920445"/>
                  </a:lnTo>
                  <a:lnTo>
                    <a:pt x="63373" y="933107"/>
                  </a:lnTo>
                  <a:lnTo>
                    <a:pt x="64554" y="933107"/>
                  </a:lnTo>
                  <a:lnTo>
                    <a:pt x="64554" y="920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18208" y="2065654"/>
              <a:ext cx="240029" cy="933450"/>
            </a:xfrm>
            <a:custGeom>
              <a:avLst/>
              <a:gdLst/>
              <a:ahLst/>
              <a:cxnLst/>
              <a:rect l="l" t="t" r="r" b="b"/>
              <a:pathLst>
                <a:path w="240030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240030" h="933450">
                  <a:moveTo>
                    <a:pt x="4597" y="776566"/>
                  </a:moveTo>
                  <a:lnTo>
                    <a:pt x="3429" y="776566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776566"/>
                  </a:lnTo>
                  <a:close/>
                </a:path>
                <a:path w="240030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704583"/>
                  </a:lnTo>
                  <a:lnTo>
                    <a:pt x="5689" y="704583"/>
                  </a:lnTo>
                  <a:lnTo>
                    <a:pt x="5689" y="933107"/>
                  </a:lnTo>
                  <a:lnTo>
                    <a:pt x="6858" y="933107"/>
                  </a:lnTo>
                  <a:lnTo>
                    <a:pt x="6870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240030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240030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240030" h="933450">
                  <a:moveTo>
                    <a:pt x="18440" y="0"/>
                  </a:move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7259" y="933107"/>
                  </a:lnTo>
                  <a:lnTo>
                    <a:pt x="18440" y="933107"/>
                  </a:lnTo>
                  <a:lnTo>
                    <a:pt x="18440" y="0"/>
                  </a:lnTo>
                  <a:close/>
                </a:path>
                <a:path w="240030" h="933450">
                  <a:moveTo>
                    <a:pt x="32283" y="619937"/>
                  </a:moveTo>
                  <a:lnTo>
                    <a:pt x="31102" y="619937"/>
                  </a:lnTo>
                  <a:lnTo>
                    <a:pt x="31102" y="933107"/>
                  </a:lnTo>
                  <a:lnTo>
                    <a:pt x="32283" y="933107"/>
                  </a:lnTo>
                  <a:lnTo>
                    <a:pt x="32283" y="619937"/>
                  </a:lnTo>
                  <a:close/>
                </a:path>
                <a:path w="240030" h="933450">
                  <a:moveTo>
                    <a:pt x="225806" y="732142"/>
                  </a:moveTo>
                  <a:lnTo>
                    <a:pt x="224624" y="732142"/>
                  </a:lnTo>
                  <a:lnTo>
                    <a:pt x="224624" y="933107"/>
                  </a:lnTo>
                  <a:lnTo>
                    <a:pt x="225806" y="933107"/>
                  </a:lnTo>
                  <a:lnTo>
                    <a:pt x="225806" y="732142"/>
                  </a:lnTo>
                  <a:close/>
                </a:path>
                <a:path w="240030" h="933450">
                  <a:moveTo>
                    <a:pt x="227025" y="693991"/>
                  </a:moveTo>
                  <a:lnTo>
                    <a:pt x="225844" y="693991"/>
                  </a:lnTo>
                  <a:lnTo>
                    <a:pt x="225844" y="933107"/>
                  </a:lnTo>
                  <a:lnTo>
                    <a:pt x="227025" y="933107"/>
                  </a:lnTo>
                  <a:lnTo>
                    <a:pt x="227025" y="693991"/>
                  </a:lnTo>
                  <a:close/>
                </a:path>
                <a:path w="240030" h="933450">
                  <a:moveTo>
                    <a:pt x="239649" y="761758"/>
                  </a:moveTo>
                  <a:lnTo>
                    <a:pt x="238467" y="761758"/>
                  </a:lnTo>
                  <a:lnTo>
                    <a:pt x="238467" y="933107"/>
                  </a:lnTo>
                  <a:lnTo>
                    <a:pt x="239649" y="933107"/>
                  </a:lnTo>
                  <a:lnTo>
                    <a:pt x="239649" y="76175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18208" y="2065654"/>
              <a:ext cx="19685" cy="933450"/>
            </a:xfrm>
            <a:custGeom>
              <a:avLst/>
              <a:gdLst/>
              <a:ahLst/>
              <a:cxnLst/>
              <a:rect l="l" t="t" r="r" b="b"/>
              <a:pathLst>
                <a:path w="19684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19684" h="933450">
                  <a:moveTo>
                    <a:pt x="4597" y="776566"/>
                  </a:move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776566"/>
                  </a:lnTo>
                  <a:close/>
                </a:path>
                <a:path w="19684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704583"/>
                  </a:lnTo>
                  <a:lnTo>
                    <a:pt x="5689" y="704583"/>
                  </a:lnTo>
                  <a:lnTo>
                    <a:pt x="5689" y="933107"/>
                  </a:lnTo>
                  <a:lnTo>
                    <a:pt x="6858" y="933107"/>
                  </a:lnTo>
                  <a:lnTo>
                    <a:pt x="6870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19684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19684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19684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18208" y="2065654"/>
              <a:ext cx="48895" cy="933450"/>
            </a:xfrm>
            <a:custGeom>
              <a:avLst/>
              <a:gdLst/>
              <a:ahLst/>
              <a:cxnLst/>
              <a:rect l="l" t="t" r="r" b="b"/>
              <a:pathLst>
                <a:path w="48894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48894" h="933450">
                  <a:moveTo>
                    <a:pt x="4597" y="776566"/>
                  </a:move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776566"/>
                  </a:lnTo>
                  <a:close/>
                </a:path>
                <a:path w="48894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933107"/>
                  </a:lnTo>
                  <a:lnTo>
                    <a:pt x="8013" y="933107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48894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48894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48894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48894" h="933450">
                  <a:moveTo>
                    <a:pt x="26466" y="306806"/>
                  </a:moveTo>
                  <a:lnTo>
                    <a:pt x="25285" y="306806"/>
                  </a:lnTo>
                  <a:lnTo>
                    <a:pt x="25285" y="933107"/>
                  </a:lnTo>
                  <a:lnTo>
                    <a:pt x="26466" y="933107"/>
                  </a:lnTo>
                  <a:lnTo>
                    <a:pt x="26466" y="306806"/>
                  </a:lnTo>
                  <a:close/>
                </a:path>
                <a:path w="48894" h="933450">
                  <a:moveTo>
                    <a:pt x="33350" y="647496"/>
                  </a:moveTo>
                  <a:lnTo>
                    <a:pt x="32270" y="647496"/>
                  </a:lnTo>
                  <a:lnTo>
                    <a:pt x="32270" y="933107"/>
                  </a:lnTo>
                  <a:lnTo>
                    <a:pt x="33350" y="933107"/>
                  </a:lnTo>
                  <a:lnTo>
                    <a:pt x="33350" y="647496"/>
                  </a:lnTo>
                  <a:close/>
                </a:path>
                <a:path w="48894" h="933450">
                  <a:moveTo>
                    <a:pt x="48336" y="899261"/>
                  </a:moveTo>
                  <a:lnTo>
                    <a:pt x="47155" y="899261"/>
                  </a:lnTo>
                  <a:lnTo>
                    <a:pt x="47155" y="933107"/>
                  </a:lnTo>
                  <a:lnTo>
                    <a:pt x="48336" y="933107"/>
                  </a:lnTo>
                  <a:lnTo>
                    <a:pt x="48336" y="8992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18208" y="2069896"/>
              <a:ext cx="215900" cy="929005"/>
            </a:xfrm>
            <a:custGeom>
              <a:avLst/>
              <a:gdLst/>
              <a:ahLst/>
              <a:cxnLst/>
              <a:rect l="l" t="t" r="r" b="b"/>
              <a:pathLst>
                <a:path w="215900" h="929005">
                  <a:moveTo>
                    <a:pt x="1079" y="765962"/>
                  </a:moveTo>
                  <a:lnTo>
                    <a:pt x="0" y="765962"/>
                  </a:lnTo>
                  <a:lnTo>
                    <a:pt x="0" y="928865"/>
                  </a:lnTo>
                  <a:lnTo>
                    <a:pt x="1079" y="928865"/>
                  </a:lnTo>
                  <a:lnTo>
                    <a:pt x="1079" y="765962"/>
                  </a:lnTo>
                  <a:close/>
                </a:path>
                <a:path w="215900" h="929005">
                  <a:moveTo>
                    <a:pt x="3441" y="772325"/>
                  </a:moveTo>
                  <a:lnTo>
                    <a:pt x="2260" y="772325"/>
                  </a:lnTo>
                  <a:lnTo>
                    <a:pt x="2260" y="928865"/>
                  </a:lnTo>
                  <a:lnTo>
                    <a:pt x="3441" y="928865"/>
                  </a:lnTo>
                  <a:lnTo>
                    <a:pt x="3441" y="772325"/>
                  </a:lnTo>
                  <a:close/>
                </a:path>
                <a:path w="215900" h="929005">
                  <a:moveTo>
                    <a:pt x="10261" y="283489"/>
                  </a:moveTo>
                  <a:lnTo>
                    <a:pt x="9182" y="283489"/>
                  </a:lnTo>
                  <a:lnTo>
                    <a:pt x="9182" y="666508"/>
                  </a:lnTo>
                  <a:lnTo>
                    <a:pt x="8039" y="666508"/>
                  </a:lnTo>
                  <a:lnTo>
                    <a:pt x="8039" y="581863"/>
                  </a:lnTo>
                  <a:lnTo>
                    <a:pt x="6858" y="581863"/>
                  </a:lnTo>
                  <a:lnTo>
                    <a:pt x="6858" y="700341"/>
                  </a:lnTo>
                  <a:lnTo>
                    <a:pt x="5689" y="700341"/>
                  </a:lnTo>
                  <a:lnTo>
                    <a:pt x="5689" y="928865"/>
                  </a:lnTo>
                  <a:lnTo>
                    <a:pt x="6858" y="928865"/>
                  </a:lnTo>
                  <a:lnTo>
                    <a:pt x="6870" y="928865"/>
                  </a:lnTo>
                  <a:lnTo>
                    <a:pt x="10261" y="928865"/>
                  </a:lnTo>
                  <a:lnTo>
                    <a:pt x="10261" y="283489"/>
                  </a:lnTo>
                  <a:close/>
                </a:path>
                <a:path w="215900" h="929005">
                  <a:moveTo>
                    <a:pt x="13792" y="431609"/>
                  </a:moveTo>
                  <a:lnTo>
                    <a:pt x="12623" y="431609"/>
                  </a:lnTo>
                  <a:lnTo>
                    <a:pt x="12623" y="378752"/>
                  </a:lnTo>
                  <a:lnTo>
                    <a:pt x="11455" y="378752"/>
                  </a:lnTo>
                  <a:lnTo>
                    <a:pt x="11455" y="526846"/>
                  </a:lnTo>
                  <a:lnTo>
                    <a:pt x="10287" y="526846"/>
                  </a:lnTo>
                  <a:lnTo>
                    <a:pt x="10287" y="928865"/>
                  </a:lnTo>
                  <a:lnTo>
                    <a:pt x="13792" y="928865"/>
                  </a:lnTo>
                  <a:lnTo>
                    <a:pt x="13792" y="431609"/>
                  </a:lnTo>
                  <a:close/>
                </a:path>
                <a:path w="215900" h="929005">
                  <a:moveTo>
                    <a:pt x="16052" y="48602"/>
                  </a:moveTo>
                  <a:lnTo>
                    <a:pt x="14884" y="48602"/>
                  </a:lnTo>
                  <a:lnTo>
                    <a:pt x="14884" y="201053"/>
                  </a:lnTo>
                  <a:lnTo>
                    <a:pt x="13830" y="201053"/>
                  </a:lnTo>
                  <a:lnTo>
                    <a:pt x="13830" y="928865"/>
                  </a:lnTo>
                  <a:lnTo>
                    <a:pt x="14884" y="928865"/>
                  </a:lnTo>
                  <a:lnTo>
                    <a:pt x="16052" y="928865"/>
                  </a:lnTo>
                  <a:lnTo>
                    <a:pt x="16052" y="48602"/>
                  </a:lnTo>
                  <a:close/>
                </a:path>
                <a:path w="215900" h="929005">
                  <a:moveTo>
                    <a:pt x="17284" y="31750"/>
                  </a:moveTo>
                  <a:lnTo>
                    <a:pt x="16103" y="31750"/>
                  </a:lnTo>
                  <a:lnTo>
                    <a:pt x="16103" y="928865"/>
                  </a:lnTo>
                  <a:lnTo>
                    <a:pt x="17284" y="928865"/>
                  </a:lnTo>
                  <a:lnTo>
                    <a:pt x="17284" y="31750"/>
                  </a:lnTo>
                  <a:close/>
                </a:path>
                <a:path w="215900" h="929005">
                  <a:moveTo>
                    <a:pt x="21869" y="0"/>
                  </a:moveTo>
                  <a:lnTo>
                    <a:pt x="20701" y="0"/>
                  </a:lnTo>
                  <a:lnTo>
                    <a:pt x="20701" y="198894"/>
                  </a:lnTo>
                  <a:lnTo>
                    <a:pt x="19532" y="198894"/>
                  </a:lnTo>
                  <a:lnTo>
                    <a:pt x="19532" y="928865"/>
                  </a:lnTo>
                  <a:lnTo>
                    <a:pt x="20701" y="928865"/>
                  </a:lnTo>
                  <a:lnTo>
                    <a:pt x="21869" y="928865"/>
                  </a:lnTo>
                  <a:lnTo>
                    <a:pt x="21869" y="0"/>
                  </a:lnTo>
                  <a:close/>
                </a:path>
                <a:path w="215900" h="929005">
                  <a:moveTo>
                    <a:pt x="27635" y="304711"/>
                  </a:moveTo>
                  <a:lnTo>
                    <a:pt x="26454" y="304711"/>
                  </a:lnTo>
                  <a:lnTo>
                    <a:pt x="26454" y="928865"/>
                  </a:lnTo>
                  <a:lnTo>
                    <a:pt x="27635" y="928865"/>
                  </a:lnTo>
                  <a:lnTo>
                    <a:pt x="27635" y="304711"/>
                  </a:lnTo>
                  <a:close/>
                </a:path>
                <a:path w="215900" h="929005">
                  <a:moveTo>
                    <a:pt x="35712" y="556463"/>
                  </a:moveTo>
                  <a:lnTo>
                    <a:pt x="34531" y="556463"/>
                  </a:lnTo>
                  <a:lnTo>
                    <a:pt x="34531" y="928865"/>
                  </a:lnTo>
                  <a:lnTo>
                    <a:pt x="35712" y="928865"/>
                  </a:lnTo>
                  <a:lnTo>
                    <a:pt x="35712" y="556463"/>
                  </a:lnTo>
                  <a:close/>
                </a:path>
                <a:path w="215900" h="929005">
                  <a:moveTo>
                    <a:pt x="39141" y="778611"/>
                  </a:moveTo>
                  <a:lnTo>
                    <a:pt x="37973" y="778611"/>
                  </a:lnTo>
                  <a:lnTo>
                    <a:pt x="37973" y="928865"/>
                  </a:lnTo>
                  <a:lnTo>
                    <a:pt x="39141" y="928865"/>
                  </a:lnTo>
                  <a:lnTo>
                    <a:pt x="39141" y="778611"/>
                  </a:lnTo>
                  <a:close/>
                </a:path>
                <a:path w="215900" h="929005">
                  <a:moveTo>
                    <a:pt x="76009" y="922489"/>
                  </a:moveTo>
                  <a:lnTo>
                    <a:pt x="74828" y="922489"/>
                  </a:lnTo>
                  <a:lnTo>
                    <a:pt x="74828" y="928865"/>
                  </a:lnTo>
                  <a:lnTo>
                    <a:pt x="76009" y="928865"/>
                  </a:lnTo>
                  <a:lnTo>
                    <a:pt x="76009" y="922489"/>
                  </a:lnTo>
                  <a:close/>
                </a:path>
                <a:path w="215900" h="929005">
                  <a:moveTo>
                    <a:pt x="215417" y="869619"/>
                  </a:moveTo>
                  <a:lnTo>
                    <a:pt x="214337" y="869619"/>
                  </a:lnTo>
                  <a:lnTo>
                    <a:pt x="214337" y="928865"/>
                  </a:lnTo>
                  <a:lnTo>
                    <a:pt x="215417" y="928865"/>
                  </a:lnTo>
                  <a:lnTo>
                    <a:pt x="215417" y="8696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520469" y="2065654"/>
              <a:ext cx="69215" cy="933450"/>
            </a:xfrm>
            <a:custGeom>
              <a:avLst/>
              <a:gdLst/>
              <a:ahLst/>
              <a:cxnLst/>
              <a:rect l="l" t="t" r="r" b="b"/>
              <a:pathLst>
                <a:path w="69215" h="933450">
                  <a:moveTo>
                    <a:pt x="3403" y="761758"/>
                  </a:moveTo>
                  <a:lnTo>
                    <a:pt x="2324" y="761758"/>
                  </a:lnTo>
                  <a:lnTo>
                    <a:pt x="2324" y="776566"/>
                  </a:lnTo>
                  <a:lnTo>
                    <a:pt x="1181" y="776566"/>
                  </a:lnTo>
                  <a:lnTo>
                    <a:pt x="0" y="776566"/>
                  </a:lnTo>
                  <a:lnTo>
                    <a:pt x="0" y="933107"/>
                  </a:lnTo>
                  <a:lnTo>
                    <a:pt x="3403" y="933107"/>
                  </a:lnTo>
                  <a:lnTo>
                    <a:pt x="3403" y="761758"/>
                  </a:lnTo>
                  <a:close/>
                </a:path>
                <a:path w="69215" h="933450">
                  <a:moveTo>
                    <a:pt x="8001" y="287731"/>
                  </a:moveTo>
                  <a:lnTo>
                    <a:pt x="6921" y="287731"/>
                  </a:lnTo>
                  <a:lnTo>
                    <a:pt x="6921" y="670750"/>
                  </a:lnTo>
                  <a:lnTo>
                    <a:pt x="5778" y="670750"/>
                  </a:lnTo>
                  <a:lnTo>
                    <a:pt x="5778" y="586105"/>
                  </a:lnTo>
                  <a:lnTo>
                    <a:pt x="4597" y="586105"/>
                  </a:lnTo>
                  <a:lnTo>
                    <a:pt x="4597" y="933107"/>
                  </a:lnTo>
                  <a:lnTo>
                    <a:pt x="5753" y="933107"/>
                  </a:lnTo>
                  <a:lnTo>
                    <a:pt x="6921" y="933107"/>
                  </a:lnTo>
                  <a:lnTo>
                    <a:pt x="8001" y="933107"/>
                  </a:lnTo>
                  <a:lnTo>
                    <a:pt x="8001" y="287731"/>
                  </a:lnTo>
                  <a:close/>
                </a:path>
                <a:path w="69215" h="933450">
                  <a:moveTo>
                    <a:pt x="11531" y="435851"/>
                  </a:moveTo>
                  <a:lnTo>
                    <a:pt x="10363" y="435851"/>
                  </a:lnTo>
                  <a:lnTo>
                    <a:pt x="10363" y="382993"/>
                  </a:lnTo>
                  <a:lnTo>
                    <a:pt x="9194" y="382993"/>
                  </a:lnTo>
                  <a:lnTo>
                    <a:pt x="9194" y="531088"/>
                  </a:lnTo>
                  <a:lnTo>
                    <a:pt x="8026" y="531088"/>
                  </a:lnTo>
                  <a:lnTo>
                    <a:pt x="8026" y="933107"/>
                  </a:lnTo>
                  <a:lnTo>
                    <a:pt x="11531" y="933107"/>
                  </a:lnTo>
                  <a:lnTo>
                    <a:pt x="11531" y="435851"/>
                  </a:lnTo>
                  <a:close/>
                </a:path>
                <a:path w="69215" h="933450">
                  <a:moveTo>
                    <a:pt x="13792" y="52844"/>
                  </a:moveTo>
                  <a:lnTo>
                    <a:pt x="12623" y="52844"/>
                  </a:lnTo>
                  <a:lnTo>
                    <a:pt x="12623" y="205295"/>
                  </a:lnTo>
                  <a:lnTo>
                    <a:pt x="11569" y="205295"/>
                  </a:lnTo>
                  <a:lnTo>
                    <a:pt x="11569" y="933107"/>
                  </a:lnTo>
                  <a:lnTo>
                    <a:pt x="12623" y="933107"/>
                  </a:lnTo>
                  <a:lnTo>
                    <a:pt x="13792" y="933107"/>
                  </a:lnTo>
                  <a:lnTo>
                    <a:pt x="13792" y="52844"/>
                  </a:lnTo>
                  <a:close/>
                </a:path>
                <a:path w="69215" h="933450">
                  <a:moveTo>
                    <a:pt x="17246" y="90982"/>
                  </a:moveTo>
                  <a:lnTo>
                    <a:pt x="16179" y="90982"/>
                  </a:lnTo>
                  <a:lnTo>
                    <a:pt x="16179" y="0"/>
                  </a:lnTo>
                  <a:lnTo>
                    <a:pt x="14998" y="0"/>
                  </a:lnTo>
                  <a:lnTo>
                    <a:pt x="14998" y="35991"/>
                  </a:lnTo>
                  <a:lnTo>
                    <a:pt x="13843" y="35991"/>
                  </a:lnTo>
                  <a:lnTo>
                    <a:pt x="13843" y="933107"/>
                  </a:lnTo>
                  <a:lnTo>
                    <a:pt x="17246" y="933107"/>
                  </a:lnTo>
                  <a:lnTo>
                    <a:pt x="17246" y="90982"/>
                  </a:lnTo>
                  <a:close/>
                </a:path>
                <a:path w="69215" h="933450">
                  <a:moveTo>
                    <a:pt x="23037" y="459193"/>
                  </a:moveTo>
                  <a:lnTo>
                    <a:pt x="21869" y="459193"/>
                  </a:lnTo>
                  <a:lnTo>
                    <a:pt x="21869" y="933107"/>
                  </a:lnTo>
                  <a:lnTo>
                    <a:pt x="23037" y="933107"/>
                  </a:lnTo>
                  <a:lnTo>
                    <a:pt x="23037" y="459193"/>
                  </a:lnTo>
                  <a:close/>
                </a:path>
                <a:path w="69215" h="933450">
                  <a:moveTo>
                    <a:pt x="69151" y="918298"/>
                  </a:moveTo>
                  <a:lnTo>
                    <a:pt x="67983" y="918298"/>
                  </a:lnTo>
                  <a:lnTo>
                    <a:pt x="67983" y="933107"/>
                  </a:lnTo>
                  <a:lnTo>
                    <a:pt x="69151" y="933107"/>
                  </a:lnTo>
                  <a:lnTo>
                    <a:pt x="69151" y="91829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522793" y="2065654"/>
              <a:ext cx="224790" cy="933450"/>
            </a:xfrm>
            <a:custGeom>
              <a:avLst/>
              <a:gdLst/>
              <a:ahLst/>
              <a:cxnLst/>
              <a:rect l="l" t="t" r="r" b="b"/>
              <a:pathLst>
                <a:path w="224789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24789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670750"/>
                  </a:lnTo>
                  <a:lnTo>
                    <a:pt x="3454" y="670750"/>
                  </a:lnTo>
                  <a:lnTo>
                    <a:pt x="3454" y="586105"/>
                  </a:lnTo>
                  <a:lnTo>
                    <a:pt x="2273" y="586105"/>
                  </a:lnTo>
                  <a:lnTo>
                    <a:pt x="2273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224789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24789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24789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24789" h="933450">
                  <a:moveTo>
                    <a:pt x="16129" y="203136"/>
                  </a:moveTo>
                  <a:lnTo>
                    <a:pt x="14947" y="203136"/>
                  </a:lnTo>
                  <a:lnTo>
                    <a:pt x="14947" y="933107"/>
                  </a:lnTo>
                  <a:lnTo>
                    <a:pt x="16129" y="933107"/>
                  </a:lnTo>
                  <a:lnTo>
                    <a:pt x="16129" y="203136"/>
                  </a:lnTo>
                  <a:close/>
                </a:path>
                <a:path w="224789" h="933450">
                  <a:moveTo>
                    <a:pt x="36880" y="793445"/>
                  </a:moveTo>
                  <a:lnTo>
                    <a:pt x="35712" y="793445"/>
                  </a:lnTo>
                  <a:lnTo>
                    <a:pt x="35712" y="933107"/>
                  </a:lnTo>
                  <a:lnTo>
                    <a:pt x="36880" y="933107"/>
                  </a:lnTo>
                  <a:lnTo>
                    <a:pt x="36880" y="793445"/>
                  </a:lnTo>
                  <a:close/>
                </a:path>
                <a:path w="224789" h="933450">
                  <a:moveTo>
                    <a:pt x="222440" y="693991"/>
                  </a:moveTo>
                  <a:lnTo>
                    <a:pt x="221259" y="693991"/>
                  </a:lnTo>
                  <a:lnTo>
                    <a:pt x="221259" y="933107"/>
                  </a:lnTo>
                  <a:lnTo>
                    <a:pt x="222440" y="933107"/>
                  </a:lnTo>
                  <a:lnTo>
                    <a:pt x="222440" y="693991"/>
                  </a:lnTo>
                  <a:close/>
                </a:path>
                <a:path w="224789" h="933450">
                  <a:moveTo>
                    <a:pt x="224663" y="744791"/>
                  </a:moveTo>
                  <a:lnTo>
                    <a:pt x="223583" y="744791"/>
                  </a:lnTo>
                  <a:lnTo>
                    <a:pt x="223583" y="933107"/>
                  </a:lnTo>
                  <a:lnTo>
                    <a:pt x="224663" y="933107"/>
                  </a:lnTo>
                  <a:lnTo>
                    <a:pt x="224663" y="7447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520469" y="2065654"/>
              <a:ext cx="220345" cy="933450"/>
            </a:xfrm>
            <a:custGeom>
              <a:avLst/>
              <a:gdLst/>
              <a:ahLst/>
              <a:cxnLst/>
              <a:rect l="l" t="t" r="r" b="b"/>
              <a:pathLst>
                <a:path w="220344" h="933450">
                  <a:moveTo>
                    <a:pt x="1181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76566"/>
                  </a:lnTo>
                  <a:close/>
                </a:path>
                <a:path w="220344" h="933450">
                  <a:moveTo>
                    <a:pt x="3403" y="761758"/>
                  </a:moveTo>
                  <a:lnTo>
                    <a:pt x="2324" y="761758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761758"/>
                  </a:lnTo>
                  <a:close/>
                </a:path>
                <a:path w="220344" h="933450">
                  <a:moveTo>
                    <a:pt x="8001" y="287731"/>
                  </a:moveTo>
                  <a:lnTo>
                    <a:pt x="6921" y="287731"/>
                  </a:lnTo>
                  <a:lnTo>
                    <a:pt x="6921" y="670750"/>
                  </a:lnTo>
                  <a:lnTo>
                    <a:pt x="5778" y="670750"/>
                  </a:lnTo>
                  <a:lnTo>
                    <a:pt x="5778" y="586105"/>
                  </a:lnTo>
                  <a:lnTo>
                    <a:pt x="4597" y="586105"/>
                  </a:lnTo>
                  <a:lnTo>
                    <a:pt x="4597" y="704583"/>
                  </a:lnTo>
                  <a:lnTo>
                    <a:pt x="3429" y="704583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610" y="933107"/>
                  </a:lnTo>
                  <a:lnTo>
                    <a:pt x="8001" y="933107"/>
                  </a:lnTo>
                  <a:lnTo>
                    <a:pt x="8001" y="287731"/>
                  </a:lnTo>
                  <a:close/>
                </a:path>
                <a:path w="220344" h="933450">
                  <a:moveTo>
                    <a:pt x="11531" y="435851"/>
                  </a:moveTo>
                  <a:lnTo>
                    <a:pt x="10363" y="435851"/>
                  </a:lnTo>
                  <a:lnTo>
                    <a:pt x="10363" y="382993"/>
                  </a:lnTo>
                  <a:lnTo>
                    <a:pt x="9194" y="382993"/>
                  </a:lnTo>
                  <a:lnTo>
                    <a:pt x="9194" y="531088"/>
                  </a:lnTo>
                  <a:lnTo>
                    <a:pt x="8026" y="531088"/>
                  </a:lnTo>
                  <a:lnTo>
                    <a:pt x="8026" y="933107"/>
                  </a:lnTo>
                  <a:lnTo>
                    <a:pt x="11531" y="933107"/>
                  </a:lnTo>
                  <a:lnTo>
                    <a:pt x="11531" y="435851"/>
                  </a:lnTo>
                  <a:close/>
                </a:path>
                <a:path w="220344" h="933450">
                  <a:moveTo>
                    <a:pt x="13792" y="52844"/>
                  </a:moveTo>
                  <a:lnTo>
                    <a:pt x="12623" y="52844"/>
                  </a:lnTo>
                  <a:lnTo>
                    <a:pt x="12623" y="205295"/>
                  </a:lnTo>
                  <a:lnTo>
                    <a:pt x="11569" y="205295"/>
                  </a:lnTo>
                  <a:lnTo>
                    <a:pt x="11569" y="933107"/>
                  </a:lnTo>
                  <a:lnTo>
                    <a:pt x="12623" y="933107"/>
                  </a:lnTo>
                  <a:lnTo>
                    <a:pt x="13792" y="933107"/>
                  </a:lnTo>
                  <a:lnTo>
                    <a:pt x="13792" y="52844"/>
                  </a:lnTo>
                  <a:close/>
                </a:path>
                <a:path w="220344" h="933450">
                  <a:moveTo>
                    <a:pt x="17246" y="90982"/>
                  </a:moveTo>
                  <a:lnTo>
                    <a:pt x="16179" y="90982"/>
                  </a:lnTo>
                  <a:lnTo>
                    <a:pt x="16179" y="0"/>
                  </a:lnTo>
                  <a:lnTo>
                    <a:pt x="14998" y="0"/>
                  </a:lnTo>
                  <a:lnTo>
                    <a:pt x="14998" y="35991"/>
                  </a:lnTo>
                  <a:lnTo>
                    <a:pt x="13843" y="35991"/>
                  </a:lnTo>
                  <a:lnTo>
                    <a:pt x="13843" y="933107"/>
                  </a:lnTo>
                  <a:lnTo>
                    <a:pt x="17246" y="933107"/>
                  </a:lnTo>
                  <a:lnTo>
                    <a:pt x="17246" y="90982"/>
                  </a:lnTo>
                  <a:close/>
                </a:path>
                <a:path w="220344" h="933450">
                  <a:moveTo>
                    <a:pt x="18453" y="203136"/>
                  </a:moveTo>
                  <a:lnTo>
                    <a:pt x="17272" y="203136"/>
                  </a:lnTo>
                  <a:lnTo>
                    <a:pt x="17272" y="933107"/>
                  </a:lnTo>
                  <a:lnTo>
                    <a:pt x="18453" y="933107"/>
                  </a:lnTo>
                  <a:lnTo>
                    <a:pt x="18453" y="203136"/>
                  </a:lnTo>
                  <a:close/>
                </a:path>
                <a:path w="220344" h="933450">
                  <a:moveTo>
                    <a:pt x="220116" y="833653"/>
                  </a:moveTo>
                  <a:lnTo>
                    <a:pt x="218935" y="833653"/>
                  </a:lnTo>
                  <a:lnTo>
                    <a:pt x="218935" y="933107"/>
                  </a:lnTo>
                  <a:lnTo>
                    <a:pt x="220116" y="933107"/>
                  </a:lnTo>
                  <a:lnTo>
                    <a:pt x="220116" y="83365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519250" y="2065654"/>
              <a:ext cx="120014" cy="933450"/>
            </a:xfrm>
            <a:custGeom>
              <a:avLst/>
              <a:gdLst/>
              <a:ahLst/>
              <a:cxnLst/>
              <a:rect l="l" t="t" r="r" b="b"/>
              <a:pathLst>
                <a:path w="120014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120014" h="933450">
                  <a:moveTo>
                    <a:pt x="4622" y="761758"/>
                  </a:moveTo>
                  <a:lnTo>
                    <a:pt x="3543" y="761758"/>
                  </a:lnTo>
                  <a:lnTo>
                    <a:pt x="3543" y="933107"/>
                  </a:lnTo>
                  <a:lnTo>
                    <a:pt x="4622" y="933107"/>
                  </a:lnTo>
                  <a:lnTo>
                    <a:pt x="4622" y="761758"/>
                  </a:lnTo>
                  <a:close/>
                </a:path>
                <a:path w="120014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670750"/>
                  </a:lnTo>
                  <a:lnTo>
                    <a:pt x="6997" y="670750"/>
                  </a:lnTo>
                  <a:lnTo>
                    <a:pt x="6997" y="586105"/>
                  </a:lnTo>
                  <a:lnTo>
                    <a:pt x="5816" y="586105"/>
                  </a:lnTo>
                  <a:lnTo>
                    <a:pt x="5816" y="704583"/>
                  </a:lnTo>
                  <a:lnTo>
                    <a:pt x="4648" y="704583"/>
                  </a:lnTo>
                  <a:lnTo>
                    <a:pt x="4648" y="933107"/>
                  </a:lnTo>
                  <a:lnTo>
                    <a:pt x="5816" y="933107"/>
                  </a:lnTo>
                  <a:lnTo>
                    <a:pt x="5829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120014" h="933450">
                  <a:moveTo>
                    <a:pt x="12750" y="435851"/>
                  </a:moveTo>
                  <a:lnTo>
                    <a:pt x="11582" y="435851"/>
                  </a:lnTo>
                  <a:lnTo>
                    <a:pt x="11582" y="382993"/>
                  </a:lnTo>
                  <a:lnTo>
                    <a:pt x="10414" y="382993"/>
                  </a:lnTo>
                  <a:lnTo>
                    <a:pt x="10414" y="531088"/>
                  </a:lnTo>
                  <a:lnTo>
                    <a:pt x="9245" y="531088"/>
                  </a:lnTo>
                  <a:lnTo>
                    <a:pt x="9245" y="933107"/>
                  </a:lnTo>
                  <a:lnTo>
                    <a:pt x="12750" y="933107"/>
                  </a:lnTo>
                  <a:lnTo>
                    <a:pt x="12750" y="435851"/>
                  </a:lnTo>
                  <a:close/>
                </a:path>
                <a:path w="120014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205295"/>
                  </a:lnTo>
                  <a:lnTo>
                    <a:pt x="12788" y="205295"/>
                  </a:lnTo>
                  <a:lnTo>
                    <a:pt x="12788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120014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120014" h="933450">
                  <a:moveTo>
                    <a:pt x="19672" y="203136"/>
                  </a:moveTo>
                  <a:lnTo>
                    <a:pt x="18491" y="203136"/>
                  </a:lnTo>
                  <a:lnTo>
                    <a:pt x="18491" y="933107"/>
                  </a:lnTo>
                  <a:lnTo>
                    <a:pt x="19672" y="933107"/>
                  </a:lnTo>
                  <a:lnTo>
                    <a:pt x="19672" y="203136"/>
                  </a:lnTo>
                  <a:close/>
                </a:path>
                <a:path w="120014" h="933450">
                  <a:moveTo>
                    <a:pt x="119913" y="928890"/>
                  </a:moveTo>
                  <a:lnTo>
                    <a:pt x="118745" y="928890"/>
                  </a:lnTo>
                  <a:lnTo>
                    <a:pt x="118745" y="933107"/>
                  </a:lnTo>
                  <a:lnTo>
                    <a:pt x="119913" y="933107"/>
                  </a:lnTo>
                  <a:lnTo>
                    <a:pt x="119913" y="92889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21637" y="2065654"/>
              <a:ext cx="17780" cy="933450"/>
            </a:xfrm>
            <a:custGeom>
              <a:avLst/>
              <a:gdLst/>
              <a:ahLst/>
              <a:cxnLst/>
              <a:rect l="l" t="t" r="r" b="b"/>
              <a:pathLst>
                <a:path w="17780" h="933450">
                  <a:moveTo>
                    <a:pt x="2235" y="761758"/>
                  </a:moveTo>
                  <a:lnTo>
                    <a:pt x="1155" y="761758"/>
                  </a:lnTo>
                  <a:lnTo>
                    <a:pt x="1155" y="776566"/>
                  </a:lnTo>
                  <a:lnTo>
                    <a:pt x="0" y="776566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235" y="933107"/>
                  </a:lnTo>
                  <a:lnTo>
                    <a:pt x="2235" y="761758"/>
                  </a:lnTo>
                  <a:close/>
                </a:path>
                <a:path w="17780" h="933450">
                  <a:moveTo>
                    <a:pt x="6832" y="287731"/>
                  </a:moveTo>
                  <a:lnTo>
                    <a:pt x="5753" y="287731"/>
                  </a:lnTo>
                  <a:lnTo>
                    <a:pt x="5753" y="670750"/>
                  </a:lnTo>
                  <a:lnTo>
                    <a:pt x="4610" y="670750"/>
                  </a:lnTo>
                  <a:lnTo>
                    <a:pt x="4610" y="586105"/>
                  </a:lnTo>
                  <a:lnTo>
                    <a:pt x="3429" y="586105"/>
                  </a:lnTo>
                  <a:lnTo>
                    <a:pt x="3429" y="704583"/>
                  </a:lnTo>
                  <a:lnTo>
                    <a:pt x="2260" y="704583"/>
                  </a:lnTo>
                  <a:lnTo>
                    <a:pt x="2260" y="933107"/>
                  </a:lnTo>
                  <a:lnTo>
                    <a:pt x="3429" y="933107"/>
                  </a:lnTo>
                  <a:lnTo>
                    <a:pt x="3441" y="933107"/>
                  </a:lnTo>
                  <a:lnTo>
                    <a:pt x="6832" y="933107"/>
                  </a:lnTo>
                  <a:lnTo>
                    <a:pt x="6832" y="287731"/>
                  </a:lnTo>
                  <a:close/>
                </a:path>
                <a:path w="17780" h="933450">
                  <a:moveTo>
                    <a:pt x="10363" y="435851"/>
                  </a:moveTo>
                  <a:lnTo>
                    <a:pt x="9194" y="435851"/>
                  </a:lnTo>
                  <a:lnTo>
                    <a:pt x="9194" y="382993"/>
                  </a:lnTo>
                  <a:lnTo>
                    <a:pt x="8026" y="382993"/>
                  </a:lnTo>
                  <a:lnTo>
                    <a:pt x="8026" y="531088"/>
                  </a:lnTo>
                  <a:lnTo>
                    <a:pt x="6858" y="531088"/>
                  </a:lnTo>
                  <a:lnTo>
                    <a:pt x="6858" y="933107"/>
                  </a:lnTo>
                  <a:lnTo>
                    <a:pt x="10363" y="933107"/>
                  </a:lnTo>
                  <a:lnTo>
                    <a:pt x="10363" y="435851"/>
                  </a:lnTo>
                  <a:close/>
                </a:path>
                <a:path w="17780" h="933450">
                  <a:moveTo>
                    <a:pt x="12623" y="52844"/>
                  </a:moveTo>
                  <a:lnTo>
                    <a:pt x="11455" y="52844"/>
                  </a:lnTo>
                  <a:lnTo>
                    <a:pt x="11455" y="205295"/>
                  </a:lnTo>
                  <a:lnTo>
                    <a:pt x="10401" y="205295"/>
                  </a:lnTo>
                  <a:lnTo>
                    <a:pt x="10401" y="933107"/>
                  </a:lnTo>
                  <a:lnTo>
                    <a:pt x="11455" y="933107"/>
                  </a:lnTo>
                  <a:lnTo>
                    <a:pt x="12623" y="933107"/>
                  </a:lnTo>
                  <a:lnTo>
                    <a:pt x="12623" y="52844"/>
                  </a:lnTo>
                  <a:close/>
                </a:path>
                <a:path w="17780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35991"/>
                  </a:lnTo>
                  <a:lnTo>
                    <a:pt x="12674" y="35991"/>
                  </a:lnTo>
                  <a:lnTo>
                    <a:pt x="12674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17780" h="933450">
                  <a:moveTo>
                    <a:pt x="17284" y="203136"/>
                  </a:moveTo>
                  <a:lnTo>
                    <a:pt x="16103" y="203136"/>
                  </a:lnTo>
                  <a:lnTo>
                    <a:pt x="16103" y="933107"/>
                  </a:lnTo>
                  <a:lnTo>
                    <a:pt x="17284" y="933107"/>
                  </a:lnTo>
                  <a:lnTo>
                    <a:pt x="17284" y="20313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522793" y="2065654"/>
              <a:ext cx="17780" cy="933450"/>
            </a:xfrm>
            <a:custGeom>
              <a:avLst/>
              <a:gdLst/>
              <a:ahLst/>
              <a:cxnLst/>
              <a:rect l="l" t="t" r="r" b="b"/>
              <a:pathLst>
                <a:path w="17780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17780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670750"/>
                  </a:lnTo>
                  <a:lnTo>
                    <a:pt x="3454" y="670750"/>
                  </a:lnTo>
                  <a:lnTo>
                    <a:pt x="3454" y="586105"/>
                  </a:lnTo>
                  <a:lnTo>
                    <a:pt x="2273" y="586105"/>
                  </a:lnTo>
                  <a:lnTo>
                    <a:pt x="2273" y="704583"/>
                  </a:lnTo>
                  <a:lnTo>
                    <a:pt x="1104" y="704583"/>
                  </a:lnTo>
                  <a:lnTo>
                    <a:pt x="1104" y="933107"/>
                  </a:lnTo>
                  <a:lnTo>
                    <a:pt x="2273" y="933107"/>
                  </a:lnTo>
                  <a:lnTo>
                    <a:pt x="2286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17780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17780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17780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17780" h="933450">
                  <a:moveTo>
                    <a:pt x="17284" y="4241"/>
                  </a:move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7284" y="933107"/>
                  </a:lnTo>
                  <a:lnTo>
                    <a:pt x="17284" y="424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525066" y="2065654"/>
              <a:ext cx="81915" cy="933450"/>
            </a:xfrm>
            <a:custGeom>
              <a:avLst/>
              <a:gdLst/>
              <a:ahLst/>
              <a:cxnLst/>
              <a:rect l="l" t="t" r="r" b="b"/>
              <a:pathLst>
                <a:path w="81915" h="933450">
                  <a:moveTo>
                    <a:pt x="3403" y="287731"/>
                  </a:moveTo>
                  <a:lnTo>
                    <a:pt x="2324" y="287731"/>
                  </a:lnTo>
                  <a:lnTo>
                    <a:pt x="2324" y="670750"/>
                  </a:lnTo>
                  <a:lnTo>
                    <a:pt x="1181" y="670750"/>
                  </a:lnTo>
                  <a:lnTo>
                    <a:pt x="1181" y="586105"/>
                  </a:lnTo>
                  <a:lnTo>
                    <a:pt x="0" y="586105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287731"/>
                  </a:lnTo>
                  <a:close/>
                </a:path>
                <a:path w="81915" h="933450">
                  <a:moveTo>
                    <a:pt x="6934" y="435851"/>
                  </a:moveTo>
                  <a:lnTo>
                    <a:pt x="5765" y="435851"/>
                  </a:lnTo>
                  <a:lnTo>
                    <a:pt x="5765" y="382993"/>
                  </a:lnTo>
                  <a:lnTo>
                    <a:pt x="4597" y="382993"/>
                  </a:lnTo>
                  <a:lnTo>
                    <a:pt x="4597" y="531088"/>
                  </a:lnTo>
                  <a:lnTo>
                    <a:pt x="3429" y="531088"/>
                  </a:lnTo>
                  <a:lnTo>
                    <a:pt x="3429" y="933107"/>
                  </a:lnTo>
                  <a:lnTo>
                    <a:pt x="6934" y="933107"/>
                  </a:lnTo>
                  <a:lnTo>
                    <a:pt x="6934" y="435851"/>
                  </a:lnTo>
                  <a:close/>
                </a:path>
                <a:path w="81915" h="933450">
                  <a:moveTo>
                    <a:pt x="9194" y="52844"/>
                  </a:moveTo>
                  <a:lnTo>
                    <a:pt x="8026" y="52844"/>
                  </a:lnTo>
                  <a:lnTo>
                    <a:pt x="8026" y="205295"/>
                  </a:lnTo>
                  <a:lnTo>
                    <a:pt x="6972" y="205295"/>
                  </a:lnTo>
                  <a:lnTo>
                    <a:pt x="6972" y="933107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52844"/>
                  </a:lnTo>
                  <a:close/>
                </a:path>
                <a:path w="81915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81915" h="933450">
                  <a:moveTo>
                    <a:pt x="15011" y="4241"/>
                  </a:move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4241"/>
                  </a:lnTo>
                  <a:close/>
                </a:path>
                <a:path w="81915" h="933450">
                  <a:moveTo>
                    <a:pt x="18440" y="459193"/>
                  </a:moveTo>
                  <a:lnTo>
                    <a:pt x="17272" y="459193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8440" y="459193"/>
                  </a:lnTo>
                  <a:close/>
                </a:path>
                <a:path w="81915" h="933450">
                  <a:moveTo>
                    <a:pt x="32283" y="782853"/>
                  </a:moveTo>
                  <a:lnTo>
                    <a:pt x="31115" y="782853"/>
                  </a:lnTo>
                  <a:lnTo>
                    <a:pt x="31115" y="933107"/>
                  </a:lnTo>
                  <a:lnTo>
                    <a:pt x="32283" y="933107"/>
                  </a:lnTo>
                  <a:lnTo>
                    <a:pt x="32283" y="782853"/>
                  </a:lnTo>
                  <a:close/>
                </a:path>
                <a:path w="81915" h="933450">
                  <a:moveTo>
                    <a:pt x="43853" y="873861"/>
                  </a:moveTo>
                  <a:lnTo>
                    <a:pt x="42684" y="873861"/>
                  </a:lnTo>
                  <a:lnTo>
                    <a:pt x="42684" y="933107"/>
                  </a:lnTo>
                  <a:lnTo>
                    <a:pt x="43853" y="933107"/>
                  </a:lnTo>
                  <a:lnTo>
                    <a:pt x="43853" y="873861"/>
                  </a:lnTo>
                  <a:close/>
                </a:path>
                <a:path w="81915" h="933450">
                  <a:moveTo>
                    <a:pt x="81788" y="926731"/>
                  </a:moveTo>
                  <a:lnTo>
                    <a:pt x="80708" y="926731"/>
                  </a:lnTo>
                  <a:lnTo>
                    <a:pt x="80708" y="933107"/>
                  </a:lnTo>
                  <a:lnTo>
                    <a:pt x="81788" y="933107"/>
                  </a:lnTo>
                  <a:lnTo>
                    <a:pt x="81788" y="92673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519250" y="2065654"/>
              <a:ext cx="243840" cy="933450"/>
            </a:xfrm>
            <a:custGeom>
              <a:avLst/>
              <a:gdLst/>
              <a:ahLst/>
              <a:cxnLst/>
              <a:rect l="l" t="t" r="r" b="b"/>
              <a:pathLst>
                <a:path w="243839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243839" h="933450">
                  <a:moveTo>
                    <a:pt x="4622" y="761758"/>
                  </a:moveTo>
                  <a:lnTo>
                    <a:pt x="3543" y="761758"/>
                  </a:lnTo>
                  <a:lnTo>
                    <a:pt x="3543" y="776566"/>
                  </a:lnTo>
                  <a:lnTo>
                    <a:pt x="2387" y="776566"/>
                  </a:lnTo>
                  <a:lnTo>
                    <a:pt x="2387" y="933107"/>
                  </a:lnTo>
                  <a:lnTo>
                    <a:pt x="3543" y="933107"/>
                  </a:lnTo>
                  <a:lnTo>
                    <a:pt x="4622" y="933107"/>
                  </a:lnTo>
                  <a:lnTo>
                    <a:pt x="4622" y="761758"/>
                  </a:lnTo>
                  <a:close/>
                </a:path>
                <a:path w="243839" h="933450">
                  <a:moveTo>
                    <a:pt x="5829" y="704583"/>
                  </a:moveTo>
                  <a:lnTo>
                    <a:pt x="4648" y="704583"/>
                  </a:lnTo>
                  <a:lnTo>
                    <a:pt x="4648" y="933107"/>
                  </a:lnTo>
                  <a:lnTo>
                    <a:pt x="5829" y="933107"/>
                  </a:lnTo>
                  <a:lnTo>
                    <a:pt x="5829" y="704583"/>
                  </a:lnTo>
                  <a:close/>
                </a:path>
                <a:path w="243839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243839" h="933450">
                  <a:moveTo>
                    <a:pt x="12750" y="435851"/>
                  </a:moveTo>
                  <a:lnTo>
                    <a:pt x="11582" y="435851"/>
                  </a:lnTo>
                  <a:lnTo>
                    <a:pt x="11582" y="382993"/>
                  </a:lnTo>
                  <a:lnTo>
                    <a:pt x="10414" y="382993"/>
                  </a:lnTo>
                  <a:lnTo>
                    <a:pt x="10414" y="531088"/>
                  </a:lnTo>
                  <a:lnTo>
                    <a:pt x="9245" y="531088"/>
                  </a:lnTo>
                  <a:lnTo>
                    <a:pt x="9245" y="933107"/>
                  </a:lnTo>
                  <a:lnTo>
                    <a:pt x="12750" y="933107"/>
                  </a:lnTo>
                  <a:lnTo>
                    <a:pt x="12750" y="435851"/>
                  </a:lnTo>
                  <a:close/>
                </a:path>
                <a:path w="243839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205295"/>
                  </a:lnTo>
                  <a:lnTo>
                    <a:pt x="12788" y="205295"/>
                  </a:lnTo>
                  <a:lnTo>
                    <a:pt x="12788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243839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243839" h="933450">
                  <a:moveTo>
                    <a:pt x="21996" y="243319"/>
                  </a:moveTo>
                  <a:lnTo>
                    <a:pt x="20828" y="243319"/>
                  </a:lnTo>
                  <a:lnTo>
                    <a:pt x="20828" y="4241"/>
                  </a:lnTo>
                  <a:lnTo>
                    <a:pt x="19659" y="4241"/>
                  </a:lnTo>
                  <a:lnTo>
                    <a:pt x="19659" y="203136"/>
                  </a:lnTo>
                  <a:lnTo>
                    <a:pt x="18491" y="203136"/>
                  </a:lnTo>
                  <a:lnTo>
                    <a:pt x="18491" y="933107"/>
                  </a:lnTo>
                  <a:lnTo>
                    <a:pt x="21996" y="933107"/>
                  </a:lnTo>
                  <a:lnTo>
                    <a:pt x="21996" y="243319"/>
                  </a:lnTo>
                  <a:close/>
                </a:path>
                <a:path w="243839" h="933450">
                  <a:moveTo>
                    <a:pt x="24257" y="459193"/>
                  </a:moveTo>
                  <a:lnTo>
                    <a:pt x="23088" y="459193"/>
                  </a:lnTo>
                  <a:lnTo>
                    <a:pt x="23088" y="933107"/>
                  </a:lnTo>
                  <a:lnTo>
                    <a:pt x="24257" y="933107"/>
                  </a:lnTo>
                  <a:lnTo>
                    <a:pt x="24257" y="459193"/>
                  </a:lnTo>
                  <a:close/>
                </a:path>
                <a:path w="243839" h="933450">
                  <a:moveTo>
                    <a:pt x="243255" y="603072"/>
                  </a:moveTo>
                  <a:lnTo>
                    <a:pt x="242074" y="603072"/>
                  </a:lnTo>
                  <a:lnTo>
                    <a:pt x="242074" y="933107"/>
                  </a:lnTo>
                  <a:lnTo>
                    <a:pt x="243255" y="933107"/>
                  </a:lnTo>
                  <a:lnTo>
                    <a:pt x="243255" y="60307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21637" y="2065654"/>
              <a:ext cx="224790" cy="933450"/>
            </a:xfrm>
            <a:custGeom>
              <a:avLst/>
              <a:gdLst/>
              <a:ahLst/>
              <a:cxnLst/>
              <a:rect l="l" t="t" r="r" b="b"/>
              <a:pathLst>
                <a:path w="224789" h="933450">
                  <a:moveTo>
                    <a:pt x="2235" y="761758"/>
                  </a:moveTo>
                  <a:lnTo>
                    <a:pt x="1155" y="761758"/>
                  </a:lnTo>
                  <a:lnTo>
                    <a:pt x="1155" y="776566"/>
                  </a:lnTo>
                  <a:lnTo>
                    <a:pt x="0" y="776566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235" y="933107"/>
                  </a:lnTo>
                  <a:lnTo>
                    <a:pt x="2235" y="761758"/>
                  </a:lnTo>
                  <a:close/>
                </a:path>
                <a:path w="224789" h="933450">
                  <a:moveTo>
                    <a:pt x="4610" y="586105"/>
                  </a:moveTo>
                  <a:lnTo>
                    <a:pt x="3429" y="586105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586105"/>
                  </a:lnTo>
                  <a:close/>
                </a:path>
                <a:path w="224789" h="933450">
                  <a:moveTo>
                    <a:pt x="6832" y="287731"/>
                  </a:moveTo>
                  <a:lnTo>
                    <a:pt x="5753" y="287731"/>
                  </a:lnTo>
                  <a:lnTo>
                    <a:pt x="5753" y="933107"/>
                  </a:lnTo>
                  <a:lnTo>
                    <a:pt x="6832" y="933107"/>
                  </a:lnTo>
                  <a:lnTo>
                    <a:pt x="6832" y="287731"/>
                  </a:lnTo>
                  <a:close/>
                </a:path>
                <a:path w="224789" h="933450">
                  <a:moveTo>
                    <a:pt x="10363" y="435851"/>
                  </a:moveTo>
                  <a:lnTo>
                    <a:pt x="9194" y="435851"/>
                  </a:lnTo>
                  <a:lnTo>
                    <a:pt x="9194" y="382993"/>
                  </a:lnTo>
                  <a:lnTo>
                    <a:pt x="8026" y="382993"/>
                  </a:lnTo>
                  <a:lnTo>
                    <a:pt x="8026" y="531088"/>
                  </a:lnTo>
                  <a:lnTo>
                    <a:pt x="6858" y="531088"/>
                  </a:lnTo>
                  <a:lnTo>
                    <a:pt x="6858" y="933107"/>
                  </a:lnTo>
                  <a:lnTo>
                    <a:pt x="10363" y="933107"/>
                  </a:lnTo>
                  <a:lnTo>
                    <a:pt x="10363" y="435851"/>
                  </a:lnTo>
                  <a:close/>
                </a:path>
                <a:path w="224789" h="933450">
                  <a:moveTo>
                    <a:pt x="12623" y="52844"/>
                  </a:moveTo>
                  <a:lnTo>
                    <a:pt x="11455" y="52844"/>
                  </a:lnTo>
                  <a:lnTo>
                    <a:pt x="11455" y="205295"/>
                  </a:lnTo>
                  <a:lnTo>
                    <a:pt x="10401" y="205295"/>
                  </a:lnTo>
                  <a:lnTo>
                    <a:pt x="10401" y="933107"/>
                  </a:lnTo>
                  <a:lnTo>
                    <a:pt x="11455" y="933107"/>
                  </a:lnTo>
                  <a:lnTo>
                    <a:pt x="12623" y="933107"/>
                  </a:lnTo>
                  <a:lnTo>
                    <a:pt x="12623" y="52844"/>
                  </a:lnTo>
                  <a:close/>
                </a:path>
                <a:path w="224789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35991"/>
                  </a:lnTo>
                  <a:lnTo>
                    <a:pt x="12674" y="35991"/>
                  </a:lnTo>
                  <a:lnTo>
                    <a:pt x="12674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224789" h="933450">
                  <a:moveTo>
                    <a:pt x="19608" y="243319"/>
                  </a:moveTo>
                  <a:lnTo>
                    <a:pt x="18440" y="243319"/>
                  </a:lnTo>
                  <a:lnTo>
                    <a:pt x="18440" y="4241"/>
                  </a:lnTo>
                  <a:lnTo>
                    <a:pt x="17272" y="4241"/>
                  </a:lnTo>
                  <a:lnTo>
                    <a:pt x="17272" y="203136"/>
                  </a:lnTo>
                  <a:lnTo>
                    <a:pt x="16103" y="203136"/>
                  </a:lnTo>
                  <a:lnTo>
                    <a:pt x="16103" y="933107"/>
                  </a:lnTo>
                  <a:lnTo>
                    <a:pt x="19608" y="933107"/>
                  </a:lnTo>
                  <a:lnTo>
                    <a:pt x="19608" y="243319"/>
                  </a:lnTo>
                  <a:close/>
                </a:path>
                <a:path w="224789" h="933450">
                  <a:moveTo>
                    <a:pt x="224764" y="622096"/>
                  </a:moveTo>
                  <a:lnTo>
                    <a:pt x="223583" y="622096"/>
                  </a:lnTo>
                  <a:lnTo>
                    <a:pt x="223583" y="933107"/>
                  </a:lnTo>
                  <a:lnTo>
                    <a:pt x="224764" y="933107"/>
                  </a:lnTo>
                  <a:lnTo>
                    <a:pt x="224764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18208" y="2065654"/>
              <a:ext cx="228600" cy="933450"/>
            </a:xfrm>
            <a:custGeom>
              <a:avLst/>
              <a:gdLst/>
              <a:ahLst/>
              <a:cxnLst/>
              <a:rect l="l" t="t" r="r" b="b"/>
              <a:pathLst>
                <a:path w="228600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228600" h="933450">
                  <a:moveTo>
                    <a:pt x="8039" y="586105"/>
                  </a:moveTo>
                  <a:lnTo>
                    <a:pt x="6858" y="586105"/>
                  </a:lnTo>
                  <a:lnTo>
                    <a:pt x="6858" y="933107"/>
                  </a:lnTo>
                  <a:lnTo>
                    <a:pt x="8039" y="933107"/>
                  </a:lnTo>
                  <a:lnTo>
                    <a:pt x="8039" y="586105"/>
                  </a:lnTo>
                  <a:close/>
                </a:path>
                <a:path w="228600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228600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228600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228600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228600" h="933450">
                  <a:moveTo>
                    <a:pt x="23037" y="243319"/>
                  </a:move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3037" y="933107"/>
                  </a:lnTo>
                  <a:lnTo>
                    <a:pt x="23037" y="243319"/>
                  </a:lnTo>
                  <a:close/>
                </a:path>
                <a:path w="228600" h="933450">
                  <a:moveTo>
                    <a:pt x="27635" y="308952"/>
                  </a:moveTo>
                  <a:lnTo>
                    <a:pt x="26454" y="308952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228600" h="933450">
                  <a:moveTo>
                    <a:pt x="33350" y="647496"/>
                  </a:moveTo>
                  <a:lnTo>
                    <a:pt x="32270" y="647496"/>
                  </a:lnTo>
                  <a:lnTo>
                    <a:pt x="32270" y="933107"/>
                  </a:lnTo>
                  <a:lnTo>
                    <a:pt x="33350" y="933107"/>
                  </a:lnTo>
                  <a:lnTo>
                    <a:pt x="33350" y="647496"/>
                  </a:lnTo>
                  <a:close/>
                </a:path>
                <a:path w="228600" h="933450">
                  <a:moveTo>
                    <a:pt x="228193" y="622096"/>
                  </a:moveTo>
                  <a:lnTo>
                    <a:pt x="227012" y="622096"/>
                  </a:lnTo>
                  <a:lnTo>
                    <a:pt x="227012" y="933107"/>
                  </a:lnTo>
                  <a:lnTo>
                    <a:pt x="228193" y="933107"/>
                  </a:lnTo>
                  <a:lnTo>
                    <a:pt x="228193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20469" y="2065654"/>
              <a:ext cx="221615" cy="933450"/>
            </a:xfrm>
            <a:custGeom>
              <a:avLst/>
              <a:gdLst/>
              <a:ahLst/>
              <a:cxnLst/>
              <a:rect l="l" t="t" r="r" b="b"/>
              <a:pathLst>
                <a:path w="221614" h="933450">
                  <a:moveTo>
                    <a:pt x="1181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76566"/>
                  </a:lnTo>
                  <a:close/>
                </a:path>
                <a:path w="221614" h="933450">
                  <a:moveTo>
                    <a:pt x="8001" y="287731"/>
                  </a:moveTo>
                  <a:lnTo>
                    <a:pt x="6921" y="287731"/>
                  </a:lnTo>
                  <a:lnTo>
                    <a:pt x="6921" y="670750"/>
                  </a:lnTo>
                  <a:lnTo>
                    <a:pt x="5778" y="670750"/>
                  </a:lnTo>
                  <a:lnTo>
                    <a:pt x="5778" y="586105"/>
                  </a:lnTo>
                  <a:lnTo>
                    <a:pt x="4597" y="586105"/>
                  </a:lnTo>
                  <a:lnTo>
                    <a:pt x="4597" y="704583"/>
                  </a:lnTo>
                  <a:lnTo>
                    <a:pt x="3429" y="704583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610" y="933107"/>
                  </a:lnTo>
                  <a:lnTo>
                    <a:pt x="8001" y="933107"/>
                  </a:lnTo>
                  <a:lnTo>
                    <a:pt x="8001" y="287731"/>
                  </a:lnTo>
                  <a:close/>
                </a:path>
                <a:path w="221614" h="933450">
                  <a:moveTo>
                    <a:pt x="11531" y="435851"/>
                  </a:moveTo>
                  <a:lnTo>
                    <a:pt x="10363" y="435851"/>
                  </a:lnTo>
                  <a:lnTo>
                    <a:pt x="10363" y="382993"/>
                  </a:lnTo>
                  <a:lnTo>
                    <a:pt x="9194" y="382993"/>
                  </a:lnTo>
                  <a:lnTo>
                    <a:pt x="9194" y="531088"/>
                  </a:lnTo>
                  <a:lnTo>
                    <a:pt x="8026" y="531088"/>
                  </a:lnTo>
                  <a:lnTo>
                    <a:pt x="8026" y="933107"/>
                  </a:lnTo>
                  <a:lnTo>
                    <a:pt x="11531" y="933107"/>
                  </a:lnTo>
                  <a:lnTo>
                    <a:pt x="11531" y="435851"/>
                  </a:lnTo>
                  <a:close/>
                </a:path>
                <a:path w="221614" h="933450">
                  <a:moveTo>
                    <a:pt x="13792" y="52844"/>
                  </a:moveTo>
                  <a:lnTo>
                    <a:pt x="12623" y="52844"/>
                  </a:lnTo>
                  <a:lnTo>
                    <a:pt x="12623" y="205295"/>
                  </a:lnTo>
                  <a:lnTo>
                    <a:pt x="11569" y="205295"/>
                  </a:lnTo>
                  <a:lnTo>
                    <a:pt x="11569" y="933107"/>
                  </a:lnTo>
                  <a:lnTo>
                    <a:pt x="12623" y="933107"/>
                  </a:lnTo>
                  <a:lnTo>
                    <a:pt x="13792" y="933107"/>
                  </a:lnTo>
                  <a:lnTo>
                    <a:pt x="13792" y="52844"/>
                  </a:lnTo>
                  <a:close/>
                </a:path>
                <a:path w="221614" h="933450">
                  <a:moveTo>
                    <a:pt x="17246" y="90982"/>
                  </a:moveTo>
                  <a:lnTo>
                    <a:pt x="16179" y="90982"/>
                  </a:lnTo>
                  <a:lnTo>
                    <a:pt x="16179" y="0"/>
                  </a:lnTo>
                  <a:lnTo>
                    <a:pt x="14998" y="0"/>
                  </a:lnTo>
                  <a:lnTo>
                    <a:pt x="14998" y="35991"/>
                  </a:lnTo>
                  <a:lnTo>
                    <a:pt x="13843" y="35991"/>
                  </a:lnTo>
                  <a:lnTo>
                    <a:pt x="13843" y="933107"/>
                  </a:lnTo>
                  <a:lnTo>
                    <a:pt x="17246" y="933107"/>
                  </a:lnTo>
                  <a:lnTo>
                    <a:pt x="17246" y="90982"/>
                  </a:lnTo>
                  <a:close/>
                </a:path>
                <a:path w="221614" h="933450">
                  <a:moveTo>
                    <a:pt x="19608" y="4241"/>
                  </a:moveTo>
                  <a:lnTo>
                    <a:pt x="18440" y="4241"/>
                  </a:lnTo>
                  <a:lnTo>
                    <a:pt x="18440" y="203136"/>
                  </a:lnTo>
                  <a:lnTo>
                    <a:pt x="17272" y="203136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9608" y="933107"/>
                  </a:lnTo>
                  <a:lnTo>
                    <a:pt x="19608" y="4241"/>
                  </a:lnTo>
                  <a:close/>
                </a:path>
                <a:path w="221614" h="933450">
                  <a:moveTo>
                    <a:pt x="59905" y="922515"/>
                  </a:moveTo>
                  <a:lnTo>
                    <a:pt x="58737" y="922515"/>
                  </a:lnTo>
                  <a:lnTo>
                    <a:pt x="58737" y="933107"/>
                  </a:lnTo>
                  <a:lnTo>
                    <a:pt x="59905" y="933107"/>
                  </a:lnTo>
                  <a:lnTo>
                    <a:pt x="59905" y="922515"/>
                  </a:lnTo>
                  <a:close/>
                </a:path>
                <a:path w="221614" h="933450">
                  <a:moveTo>
                    <a:pt x="69151" y="918298"/>
                  </a:moveTo>
                  <a:lnTo>
                    <a:pt x="67983" y="918298"/>
                  </a:lnTo>
                  <a:lnTo>
                    <a:pt x="67983" y="933107"/>
                  </a:lnTo>
                  <a:lnTo>
                    <a:pt x="69151" y="933107"/>
                  </a:lnTo>
                  <a:lnTo>
                    <a:pt x="69151" y="918298"/>
                  </a:lnTo>
                  <a:close/>
                </a:path>
                <a:path w="221614" h="933450">
                  <a:moveTo>
                    <a:pt x="221335" y="770204"/>
                  </a:moveTo>
                  <a:lnTo>
                    <a:pt x="220154" y="770204"/>
                  </a:lnTo>
                  <a:lnTo>
                    <a:pt x="220154" y="933107"/>
                  </a:lnTo>
                  <a:lnTo>
                    <a:pt x="221335" y="933107"/>
                  </a:lnTo>
                  <a:lnTo>
                    <a:pt x="221335" y="77020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520469" y="2065654"/>
              <a:ext cx="74930" cy="933450"/>
            </a:xfrm>
            <a:custGeom>
              <a:avLst/>
              <a:gdLst/>
              <a:ahLst/>
              <a:cxnLst/>
              <a:rect l="l" t="t" r="r" b="b"/>
              <a:pathLst>
                <a:path w="74930" h="933450">
                  <a:moveTo>
                    <a:pt x="1181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76566"/>
                  </a:lnTo>
                  <a:close/>
                </a:path>
                <a:path w="74930" h="933450">
                  <a:moveTo>
                    <a:pt x="3403" y="761758"/>
                  </a:moveTo>
                  <a:lnTo>
                    <a:pt x="2324" y="761758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761758"/>
                  </a:lnTo>
                  <a:close/>
                </a:path>
                <a:path w="74930" h="933450">
                  <a:moveTo>
                    <a:pt x="4610" y="704583"/>
                  </a:moveTo>
                  <a:lnTo>
                    <a:pt x="3429" y="704583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704583"/>
                  </a:lnTo>
                  <a:close/>
                </a:path>
                <a:path w="74930" h="933450">
                  <a:moveTo>
                    <a:pt x="8001" y="287731"/>
                  </a:moveTo>
                  <a:lnTo>
                    <a:pt x="6921" y="287731"/>
                  </a:lnTo>
                  <a:lnTo>
                    <a:pt x="6921" y="933107"/>
                  </a:lnTo>
                  <a:lnTo>
                    <a:pt x="8001" y="933107"/>
                  </a:lnTo>
                  <a:lnTo>
                    <a:pt x="8001" y="287731"/>
                  </a:lnTo>
                  <a:close/>
                </a:path>
                <a:path w="74930" h="933450">
                  <a:moveTo>
                    <a:pt x="11531" y="435851"/>
                  </a:moveTo>
                  <a:lnTo>
                    <a:pt x="10363" y="435851"/>
                  </a:lnTo>
                  <a:lnTo>
                    <a:pt x="10363" y="382993"/>
                  </a:lnTo>
                  <a:lnTo>
                    <a:pt x="9194" y="382993"/>
                  </a:lnTo>
                  <a:lnTo>
                    <a:pt x="9194" y="531088"/>
                  </a:lnTo>
                  <a:lnTo>
                    <a:pt x="8026" y="531088"/>
                  </a:lnTo>
                  <a:lnTo>
                    <a:pt x="8026" y="933107"/>
                  </a:lnTo>
                  <a:lnTo>
                    <a:pt x="11531" y="933107"/>
                  </a:lnTo>
                  <a:lnTo>
                    <a:pt x="11531" y="435851"/>
                  </a:lnTo>
                  <a:close/>
                </a:path>
                <a:path w="74930" h="933450">
                  <a:moveTo>
                    <a:pt x="13792" y="52844"/>
                  </a:moveTo>
                  <a:lnTo>
                    <a:pt x="12623" y="52844"/>
                  </a:lnTo>
                  <a:lnTo>
                    <a:pt x="12623" y="205295"/>
                  </a:lnTo>
                  <a:lnTo>
                    <a:pt x="11569" y="205295"/>
                  </a:lnTo>
                  <a:lnTo>
                    <a:pt x="11569" y="933107"/>
                  </a:lnTo>
                  <a:lnTo>
                    <a:pt x="12623" y="933107"/>
                  </a:lnTo>
                  <a:lnTo>
                    <a:pt x="13792" y="933107"/>
                  </a:lnTo>
                  <a:lnTo>
                    <a:pt x="13792" y="52844"/>
                  </a:lnTo>
                  <a:close/>
                </a:path>
                <a:path w="74930" h="933450">
                  <a:moveTo>
                    <a:pt x="16179" y="0"/>
                  </a:moveTo>
                  <a:lnTo>
                    <a:pt x="14998" y="0"/>
                  </a:lnTo>
                  <a:lnTo>
                    <a:pt x="14998" y="35991"/>
                  </a:lnTo>
                  <a:lnTo>
                    <a:pt x="13843" y="35991"/>
                  </a:lnTo>
                  <a:lnTo>
                    <a:pt x="13843" y="933107"/>
                  </a:lnTo>
                  <a:lnTo>
                    <a:pt x="14998" y="933107"/>
                  </a:lnTo>
                  <a:lnTo>
                    <a:pt x="16179" y="933107"/>
                  </a:lnTo>
                  <a:lnTo>
                    <a:pt x="16179" y="0"/>
                  </a:lnTo>
                  <a:close/>
                </a:path>
                <a:path w="74930" h="933450">
                  <a:moveTo>
                    <a:pt x="19608" y="4241"/>
                  </a:moveTo>
                  <a:lnTo>
                    <a:pt x="18440" y="4241"/>
                  </a:lnTo>
                  <a:lnTo>
                    <a:pt x="18440" y="203136"/>
                  </a:lnTo>
                  <a:lnTo>
                    <a:pt x="17272" y="203136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9608" y="933107"/>
                  </a:lnTo>
                  <a:lnTo>
                    <a:pt x="19608" y="4241"/>
                  </a:lnTo>
                  <a:close/>
                </a:path>
                <a:path w="74930" h="933450">
                  <a:moveTo>
                    <a:pt x="38049" y="759599"/>
                  </a:moveTo>
                  <a:lnTo>
                    <a:pt x="36868" y="759599"/>
                  </a:lnTo>
                  <a:lnTo>
                    <a:pt x="36868" y="933107"/>
                  </a:lnTo>
                  <a:lnTo>
                    <a:pt x="38049" y="933107"/>
                  </a:lnTo>
                  <a:lnTo>
                    <a:pt x="38049" y="759599"/>
                  </a:lnTo>
                  <a:close/>
                </a:path>
                <a:path w="74930" h="933450">
                  <a:moveTo>
                    <a:pt x="74917" y="916139"/>
                  </a:moveTo>
                  <a:lnTo>
                    <a:pt x="73736" y="916139"/>
                  </a:lnTo>
                  <a:lnTo>
                    <a:pt x="73736" y="933107"/>
                  </a:lnTo>
                  <a:lnTo>
                    <a:pt x="74917" y="933107"/>
                  </a:lnTo>
                  <a:lnTo>
                    <a:pt x="74917" y="91613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23898" y="2065654"/>
              <a:ext cx="222885" cy="933450"/>
            </a:xfrm>
            <a:custGeom>
              <a:avLst/>
              <a:gdLst/>
              <a:ahLst/>
              <a:cxnLst/>
              <a:rect l="l" t="t" r="r" b="b"/>
              <a:pathLst>
                <a:path w="222885" h="933450">
                  <a:moveTo>
                    <a:pt x="1181" y="704583"/>
                  </a:moveTo>
                  <a:lnTo>
                    <a:pt x="0" y="704583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04583"/>
                  </a:lnTo>
                  <a:close/>
                </a:path>
                <a:path w="222885" h="933450">
                  <a:moveTo>
                    <a:pt x="4572" y="287731"/>
                  </a:moveTo>
                  <a:lnTo>
                    <a:pt x="3492" y="287731"/>
                  </a:lnTo>
                  <a:lnTo>
                    <a:pt x="3492" y="670750"/>
                  </a:lnTo>
                  <a:lnTo>
                    <a:pt x="2324" y="670750"/>
                  </a:lnTo>
                  <a:lnTo>
                    <a:pt x="2324" y="933107"/>
                  </a:lnTo>
                  <a:lnTo>
                    <a:pt x="3492" y="933107"/>
                  </a:lnTo>
                  <a:lnTo>
                    <a:pt x="4572" y="933107"/>
                  </a:lnTo>
                  <a:lnTo>
                    <a:pt x="4572" y="287731"/>
                  </a:lnTo>
                  <a:close/>
                </a:path>
                <a:path w="222885" h="933450">
                  <a:moveTo>
                    <a:pt x="8102" y="435851"/>
                  </a:moveTo>
                  <a:lnTo>
                    <a:pt x="6934" y="435851"/>
                  </a:lnTo>
                  <a:lnTo>
                    <a:pt x="6934" y="382993"/>
                  </a:lnTo>
                  <a:lnTo>
                    <a:pt x="5765" y="382993"/>
                  </a:lnTo>
                  <a:lnTo>
                    <a:pt x="5765" y="531088"/>
                  </a:lnTo>
                  <a:lnTo>
                    <a:pt x="4597" y="531088"/>
                  </a:lnTo>
                  <a:lnTo>
                    <a:pt x="4597" y="933107"/>
                  </a:lnTo>
                  <a:lnTo>
                    <a:pt x="8102" y="933107"/>
                  </a:lnTo>
                  <a:lnTo>
                    <a:pt x="8102" y="435851"/>
                  </a:lnTo>
                  <a:close/>
                </a:path>
                <a:path w="222885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222885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35991"/>
                  </a:lnTo>
                  <a:lnTo>
                    <a:pt x="10414" y="35991"/>
                  </a:lnTo>
                  <a:lnTo>
                    <a:pt x="10414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222885" h="933450">
                  <a:moveTo>
                    <a:pt x="17348" y="243319"/>
                  </a:move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7348" y="933107"/>
                  </a:lnTo>
                  <a:lnTo>
                    <a:pt x="17348" y="243319"/>
                  </a:lnTo>
                  <a:close/>
                </a:path>
                <a:path w="222885" h="933450">
                  <a:moveTo>
                    <a:pt x="222504" y="622096"/>
                  </a:moveTo>
                  <a:lnTo>
                    <a:pt x="221322" y="622096"/>
                  </a:lnTo>
                  <a:lnTo>
                    <a:pt x="221322" y="933107"/>
                  </a:lnTo>
                  <a:lnTo>
                    <a:pt x="222504" y="933107"/>
                  </a:lnTo>
                  <a:lnTo>
                    <a:pt x="222504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21637" y="2065654"/>
              <a:ext cx="22225" cy="933450"/>
            </a:xfrm>
            <a:custGeom>
              <a:avLst/>
              <a:gdLst/>
              <a:ahLst/>
              <a:cxnLst/>
              <a:rect l="l" t="t" r="r" b="b"/>
              <a:pathLst>
                <a:path w="22225" h="933450">
                  <a:moveTo>
                    <a:pt x="1168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776566"/>
                  </a:lnTo>
                  <a:close/>
                </a:path>
                <a:path w="22225" h="933450">
                  <a:moveTo>
                    <a:pt x="6832" y="287731"/>
                  </a:moveTo>
                  <a:lnTo>
                    <a:pt x="5753" y="287731"/>
                  </a:lnTo>
                  <a:lnTo>
                    <a:pt x="5753" y="670750"/>
                  </a:lnTo>
                  <a:lnTo>
                    <a:pt x="4610" y="670750"/>
                  </a:lnTo>
                  <a:lnTo>
                    <a:pt x="4610" y="586105"/>
                  </a:lnTo>
                  <a:lnTo>
                    <a:pt x="3429" y="586105"/>
                  </a:lnTo>
                  <a:lnTo>
                    <a:pt x="3429" y="704583"/>
                  </a:lnTo>
                  <a:lnTo>
                    <a:pt x="2260" y="704583"/>
                  </a:lnTo>
                  <a:lnTo>
                    <a:pt x="2260" y="933107"/>
                  </a:lnTo>
                  <a:lnTo>
                    <a:pt x="3429" y="933107"/>
                  </a:lnTo>
                  <a:lnTo>
                    <a:pt x="3441" y="933107"/>
                  </a:lnTo>
                  <a:lnTo>
                    <a:pt x="6832" y="933107"/>
                  </a:lnTo>
                  <a:lnTo>
                    <a:pt x="6832" y="287731"/>
                  </a:lnTo>
                  <a:close/>
                </a:path>
                <a:path w="22225" h="933450">
                  <a:moveTo>
                    <a:pt x="10363" y="435851"/>
                  </a:moveTo>
                  <a:lnTo>
                    <a:pt x="9194" y="435851"/>
                  </a:lnTo>
                  <a:lnTo>
                    <a:pt x="9194" y="382993"/>
                  </a:lnTo>
                  <a:lnTo>
                    <a:pt x="8026" y="382993"/>
                  </a:lnTo>
                  <a:lnTo>
                    <a:pt x="8026" y="531088"/>
                  </a:lnTo>
                  <a:lnTo>
                    <a:pt x="6858" y="531088"/>
                  </a:lnTo>
                  <a:lnTo>
                    <a:pt x="6858" y="933107"/>
                  </a:lnTo>
                  <a:lnTo>
                    <a:pt x="10363" y="933107"/>
                  </a:lnTo>
                  <a:lnTo>
                    <a:pt x="10363" y="435851"/>
                  </a:lnTo>
                  <a:close/>
                </a:path>
                <a:path w="22225" h="933450">
                  <a:moveTo>
                    <a:pt x="12623" y="52844"/>
                  </a:moveTo>
                  <a:lnTo>
                    <a:pt x="11455" y="52844"/>
                  </a:lnTo>
                  <a:lnTo>
                    <a:pt x="11455" y="933107"/>
                  </a:lnTo>
                  <a:lnTo>
                    <a:pt x="12623" y="933107"/>
                  </a:lnTo>
                  <a:lnTo>
                    <a:pt x="12623" y="52844"/>
                  </a:lnTo>
                  <a:close/>
                </a:path>
                <a:path w="22225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35991"/>
                  </a:lnTo>
                  <a:lnTo>
                    <a:pt x="12674" y="35991"/>
                  </a:lnTo>
                  <a:lnTo>
                    <a:pt x="12674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22225" h="933450">
                  <a:moveTo>
                    <a:pt x="20675" y="255993"/>
                  </a:moveTo>
                  <a:lnTo>
                    <a:pt x="19608" y="255993"/>
                  </a:lnTo>
                  <a:lnTo>
                    <a:pt x="19608" y="243319"/>
                  </a:lnTo>
                  <a:lnTo>
                    <a:pt x="18440" y="243319"/>
                  </a:lnTo>
                  <a:lnTo>
                    <a:pt x="18440" y="4241"/>
                  </a:lnTo>
                  <a:lnTo>
                    <a:pt x="17272" y="4241"/>
                  </a:lnTo>
                  <a:lnTo>
                    <a:pt x="17272" y="203136"/>
                  </a:lnTo>
                  <a:lnTo>
                    <a:pt x="16103" y="203136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7284" y="933107"/>
                  </a:lnTo>
                  <a:lnTo>
                    <a:pt x="20675" y="933107"/>
                  </a:lnTo>
                  <a:lnTo>
                    <a:pt x="20675" y="255993"/>
                  </a:lnTo>
                  <a:close/>
                </a:path>
                <a:path w="22225" h="933450">
                  <a:moveTo>
                    <a:pt x="21869" y="459193"/>
                  </a:moveTo>
                  <a:lnTo>
                    <a:pt x="20701" y="459193"/>
                  </a:lnTo>
                  <a:lnTo>
                    <a:pt x="20701" y="933107"/>
                  </a:lnTo>
                  <a:lnTo>
                    <a:pt x="21869" y="933107"/>
                  </a:lnTo>
                  <a:lnTo>
                    <a:pt x="21869" y="4591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18208" y="2065654"/>
              <a:ext cx="41910" cy="933450"/>
            </a:xfrm>
            <a:custGeom>
              <a:avLst/>
              <a:gdLst/>
              <a:ahLst/>
              <a:cxnLst/>
              <a:rect l="l" t="t" r="r" b="b"/>
              <a:pathLst>
                <a:path w="41909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41909" h="933450">
                  <a:moveTo>
                    <a:pt x="4597" y="776566"/>
                  </a:moveTo>
                  <a:lnTo>
                    <a:pt x="3429" y="776566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776566"/>
                  </a:lnTo>
                  <a:close/>
                </a:path>
                <a:path w="41909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39" y="670750"/>
                  </a:lnTo>
                  <a:lnTo>
                    <a:pt x="8039" y="586105"/>
                  </a:lnTo>
                  <a:lnTo>
                    <a:pt x="6858" y="586105"/>
                  </a:lnTo>
                  <a:lnTo>
                    <a:pt x="6858" y="933107"/>
                  </a:lnTo>
                  <a:lnTo>
                    <a:pt x="8013" y="933107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41909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41909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41909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41909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0713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41909" h="933450">
                  <a:moveTo>
                    <a:pt x="26466" y="306806"/>
                  </a:moveTo>
                  <a:lnTo>
                    <a:pt x="25285" y="306806"/>
                  </a:lnTo>
                  <a:lnTo>
                    <a:pt x="25285" y="933107"/>
                  </a:lnTo>
                  <a:lnTo>
                    <a:pt x="26466" y="933107"/>
                  </a:lnTo>
                  <a:lnTo>
                    <a:pt x="26466" y="306806"/>
                  </a:lnTo>
                  <a:close/>
                </a:path>
                <a:path w="41909" h="933450">
                  <a:moveTo>
                    <a:pt x="41465" y="793445"/>
                  </a:moveTo>
                  <a:lnTo>
                    <a:pt x="40297" y="793445"/>
                  </a:lnTo>
                  <a:lnTo>
                    <a:pt x="40297" y="933107"/>
                  </a:lnTo>
                  <a:lnTo>
                    <a:pt x="41465" y="933107"/>
                  </a:lnTo>
                  <a:lnTo>
                    <a:pt x="41465" y="793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25066" y="2065654"/>
              <a:ext cx="45085" cy="933450"/>
            </a:xfrm>
            <a:custGeom>
              <a:avLst/>
              <a:gdLst/>
              <a:ahLst/>
              <a:cxnLst/>
              <a:rect l="l" t="t" r="r" b="b"/>
              <a:pathLst>
                <a:path w="45084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45084" h="933450">
                  <a:moveTo>
                    <a:pt x="3403" y="287731"/>
                  </a:moveTo>
                  <a:lnTo>
                    <a:pt x="2324" y="287731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287731"/>
                  </a:lnTo>
                  <a:close/>
                </a:path>
                <a:path w="45084" h="933450">
                  <a:moveTo>
                    <a:pt x="6934" y="435851"/>
                  </a:moveTo>
                  <a:lnTo>
                    <a:pt x="5765" y="435851"/>
                  </a:lnTo>
                  <a:lnTo>
                    <a:pt x="5765" y="382993"/>
                  </a:lnTo>
                  <a:lnTo>
                    <a:pt x="4597" y="382993"/>
                  </a:lnTo>
                  <a:lnTo>
                    <a:pt x="4597" y="531088"/>
                  </a:lnTo>
                  <a:lnTo>
                    <a:pt x="3429" y="531088"/>
                  </a:lnTo>
                  <a:lnTo>
                    <a:pt x="3429" y="933107"/>
                  </a:lnTo>
                  <a:lnTo>
                    <a:pt x="6934" y="933107"/>
                  </a:lnTo>
                  <a:lnTo>
                    <a:pt x="6934" y="435851"/>
                  </a:lnTo>
                  <a:close/>
                </a:path>
                <a:path w="45084" h="933450">
                  <a:moveTo>
                    <a:pt x="8051" y="205295"/>
                  </a:moveTo>
                  <a:lnTo>
                    <a:pt x="6972" y="205295"/>
                  </a:lnTo>
                  <a:lnTo>
                    <a:pt x="6972" y="933107"/>
                  </a:lnTo>
                  <a:lnTo>
                    <a:pt x="8051" y="933107"/>
                  </a:lnTo>
                  <a:lnTo>
                    <a:pt x="8051" y="205295"/>
                  </a:lnTo>
                  <a:close/>
                </a:path>
                <a:path w="45084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45084" h="933450">
                  <a:moveTo>
                    <a:pt x="17246" y="255993"/>
                  </a:moveTo>
                  <a:lnTo>
                    <a:pt x="16179" y="255993"/>
                  </a:lnTo>
                  <a:lnTo>
                    <a:pt x="16179" y="243319"/>
                  </a:ln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3855" y="933107"/>
                  </a:lnTo>
                  <a:lnTo>
                    <a:pt x="17246" y="933107"/>
                  </a:lnTo>
                  <a:lnTo>
                    <a:pt x="17246" y="255993"/>
                  </a:lnTo>
                  <a:close/>
                </a:path>
                <a:path w="45084" h="933450">
                  <a:moveTo>
                    <a:pt x="19608" y="306806"/>
                  </a:moveTo>
                  <a:lnTo>
                    <a:pt x="18427" y="306806"/>
                  </a:lnTo>
                  <a:lnTo>
                    <a:pt x="18427" y="459193"/>
                  </a:lnTo>
                  <a:lnTo>
                    <a:pt x="17272" y="459193"/>
                  </a:lnTo>
                  <a:lnTo>
                    <a:pt x="17272" y="933107"/>
                  </a:lnTo>
                  <a:lnTo>
                    <a:pt x="18427" y="933107"/>
                  </a:lnTo>
                  <a:lnTo>
                    <a:pt x="19608" y="933107"/>
                  </a:lnTo>
                  <a:lnTo>
                    <a:pt x="19608" y="306806"/>
                  </a:lnTo>
                  <a:close/>
                </a:path>
                <a:path w="45084" h="933450">
                  <a:moveTo>
                    <a:pt x="44919" y="882294"/>
                  </a:moveTo>
                  <a:lnTo>
                    <a:pt x="43840" y="882294"/>
                  </a:lnTo>
                  <a:lnTo>
                    <a:pt x="43840" y="933107"/>
                  </a:lnTo>
                  <a:lnTo>
                    <a:pt x="44919" y="933107"/>
                  </a:lnTo>
                  <a:lnTo>
                    <a:pt x="44919" y="8822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22793" y="2065654"/>
              <a:ext cx="224154" cy="933450"/>
            </a:xfrm>
            <a:custGeom>
              <a:avLst/>
              <a:gdLst/>
              <a:ahLst/>
              <a:cxnLst/>
              <a:rect l="l" t="t" r="r" b="b"/>
              <a:pathLst>
                <a:path w="224155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24155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670750"/>
                  </a:lnTo>
                  <a:lnTo>
                    <a:pt x="3454" y="670750"/>
                  </a:lnTo>
                  <a:lnTo>
                    <a:pt x="3454" y="586105"/>
                  </a:lnTo>
                  <a:lnTo>
                    <a:pt x="2273" y="586105"/>
                  </a:lnTo>
                  <a:lnTo>
                    <a:pt x="2273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224155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24155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24155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24155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224155" h="933450">
                  <a:moveTo>
                    <a:pt x="20713" y="459193"/>
                  </a:moveTo>
                  <a:lnTo>
                    <a:pt x="19545" y="459193"/>
                  </a:lnTo>
                  <a:lnTo>
                    <a:pt x="19545" y="933107"/>
                  </a:lnTo>
                  <a:lnTo>
                    <a:pt x="20713" y="933107"/>
                  </a:lnTo>
                  <a:lnTo>
                    <a:pt x="20713" y="459193"/>
                  </a:lnTo>
                  <a:close/>
                </a:path>
                <a:path w="224155" h="933450">
                  <a:moveTo>
                    <a:pt x="223608" y="622096"/>
                  </a:moveTo>
                  <a:lnTo>
                    <a:pt x="222427" y="622096"/>
                  </a:lnTo>
                  <a:lnTo>
                    <a:pt x="222427" y="933107"/>
                  </a:lnTo>
                  <a:lnTo>
                    <a:pt x="223608" y="933107"/>
                  </a:lnTo>
                  <a:lnTo>
                    <a:pt x="223608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522793" y="2065654"/>
              <a:ext cx="233045" cy="933450"/>
            </a:xfrm>
            <a:custGeom>
              <a:avLst/>
              <a:gdLst/>
              <a:ahLst/>
              <a:cxnLst/>
              <a:rect l="l" t="t" r="r" b="b"/>
              <a:pathLst>
                <a:path w="233044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33044" h="933450">
                  <a:moveTo>
                    <a:pt x="3454" y="586105"/>
                  </a:moveTo>
                  <a:lnTo>
                    <a:pt x="2273" y="586105"/>
                  </a:lnTo>
                  <a:lnTo>
                    <a:pt x="2273" y="704583"/>
                  </a:lnTo>
                  <a:lnTo>
                    <a:pt x="1104" y="704583"/>
                  </a:lnTo>
                  <a:lnTo>
                    <a:pt x="1104" y="933107"/>
                  </a:lnTo>
                  <a:lnTo>
                    <a:pt x="2273" y="933107"/>
                  </a:lnTo>
                  <a:lnTo>
                    <a:pt x="3454" y="933107"/>
                  </a:lnTo>
                  <a:lnTo>
                    <a:pt x="3454" y="586105"/>
                  </a:lnTo>
                  <a:close/>
                </a:path>
                <a:path w="233044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233044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33044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33044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33044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233044" h="933450">
                  <a:moveTo>
                    <a:pt x="92151" y="926731"/>
                  </a:moveTo>
                  <a:lnTo>
                    <a:pt x="91071" y="926731"/>
                  </a:lnTo>
                  <a:lnTo>
                    <a:pt x="91071" y="933107"/>
                  </a:lnTo>
                  <a:lnTo>
                    <a:pt x="92151" y="933107"/>
                  </a:lnTo>
                  <a:lnTo>
                    <a:pt x="92151" y="926731"/>
                  </a:lnTo>
                  <a:close/>
                </a:path>
                <a:path w="233044" h="933450">
                  <a:moveTo>
                    <a:pt x="232791" y="799820"/>
                  </a:moveTo>
                  <a:lnTo>
                    <a:pt x="231609" y="799820"/>
                  </a:lnTo>
                  <a:lnTo>
                    <a:pt x="231609" y="933107"/>
                  </a:lnTo>
                  <a:lnTo>
                    <a:pt x="232791" y="933107"/>
                  </a:lnTo>
                  <a:lnTo>
                    <a:pt x="232791" y="79982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523898" y="2065654"/>
              <a:ext cx="20955" cy="933450"/>
            </a:xfrm>
            <a:custGeom>
              <a:avLst/>
              <a:gdLst/>
              <a:ahLst/>
              <a:cxnLst/>
              <a:rect l="l" t="t" r="r" b="b"/>
              <a:pathLst>
                <a:path w="20955" h="933450">
                  <a:moveTo>
                    <a:pt x="4572" y="287731"/>
                  </a:moveTo>
                  <a:lnTo>
                    <a:pt x="3492" y="287731"/>
                  </a:lnTo>
                  <a:lnTo>
                    <a:pt x="3492" y="670750"/>
                  </a:lnTo>
                  <a:lnTo>
                    <a:pt x="2349" y="670750"/>
                  </a:lnTo>
                  <a:lnTo>
                    <a:pt x="2349" y="586105"/>
                  </a:lnTo>
                  <a:lnTo>
                    <a:pt x="1168" y="586105"/>
                  </a:lnTo>
                  <a:lnTo>
                    <a:pt x="1168" y="704583"/>
                  </a:lnTo>
                  <a:lnTo>
                    <a:pt x="0" y="704583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81" y="933107"/>
                  </a:lnTo>
                  <a:lnTo>
                    <a:pt x="4572" y="933107"/>
                  </a:lnTo>
                  <a:lnTo>
                    <a:pt x="4572" y="287731"/>
                  </a:lnTo>
                  <a:close/>
                </a:path>
                <a:path w="20955" h="933450">
                  <a:moveTo>
                    <a:pt x="8102" y="435851"/>
                  </a:moveTo>
                  <a:lnTo>
                    <a:pt x="6934" y="435851"/>
                  </a:lnTo>
                  <a:lnTo>
                    <a:pt x="6934" y="382993"/>
                  </a:lnTo>
                  <a:lnTo>
                    <a:pt x="5765" y="382993"/>
                  </a:lnTo>
                  <a:lnTo>
                    <a:pt x="5765" y="531088"/>
                  </a:lnTo>
                  <a:lnTo>
                    <a:pt x="4597" y="531088"/>
                  </a:lnTo>
                  <a:lnTo>
                    <a:pt x="4597" y="933107"/>
                  </a:lnTo>
                  <a:lnTo>
                    <a:pt x="8102" y="933107"/>
                  </a:lnTo>
                  <a:lnTo>
                    <a:pt x="8102" y="435851"/>
                  </a:lnTo>
                  <a:close/>
                </a:path>
                <a:path w="20955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20955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35991"/>
                  </a:lnTo>
                  <a:lnTo>
                    <a:pt x="10414" y="35991"/>
                  </a:lnTo>
                  <a:lnTo>
                    <a:pt x="10414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20955" h="933450">
                  <a:moveTo>
                    <a:pt x="18415" y="255993"/>
                  </a:moveTo>
                  <a:lnTo>
                    <a:pt x="17348" y="255993"/>
                  </a:lnTo>
                  <a:lnTo>
                    <a:pt x="17348" y="243319"/>
                  </a:ln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24" y="933107"/>
                  </a:lnTo>
                  <a:lnTo>
                    <a:pt x="18415" y="933107"/>
                  </a:lnTo>
                  <a:lnTo>
                    <a:pt x="18415" y="255993"/>
                  </a:lnTo>
                  <a:close/>
                </a:path>
                <a:path w="20955" h="933450">
                  <a:moveTo>
                    <a:pt x="20777" y="306806"/>
                  </a:moveTo>
                  <a:lnTo>
                    <a:pt x="19596" y="306806"/>
                  </a:lnTo>
                  <a:lnTo>
                    <a:pt x="19596" y="459193"/>
                  </a:lnTo>
                  <a:lnTo>
                    <a:pt x="18440" y="459193"/>
                  </a:lnTo>
                  <a:lnTo>
                    <a:pt x="18440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30680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522793" y="2065654"/>
              <a:ext cx="208915" cy="933450"/>
            </a:xfrm>
            <a:custGeom>
              <a:avLst/>
              <a:gdLst/>
              <a:ahLst/>
              <a:cxnLst/>
              <a:rect l="l" t="t" r="r" b="b"/>
              <a:pathLst>
                <a:path w="208914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08914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670750"/>
                  </a:lnTo>
                  <a:lnTo>
                    <a:pt x="3454" y="670750"/>
                  </a:lnTo>
                  <a:lnTo>
                    <a:pt x="3454" y="586105"/>
                  </a:lnTo>
                  <a:lnTo>
                    <a:pt x="2273" y="586105"/>
                  </a:lnTo>
                  <a:lnTo>
                    <a:pt x="2273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208914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08914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08914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08914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208914" h="933450">
                  <a:moveTo>
                    <a:pt x="20713" y="459193"/>
                  </a:moveTo>
                  <a:lnTo>
                    <a:pt x="19545" y="459193"/>
                  </a:lnTo>
                  <a:lnTo>
                    <a:pt x="19545" y="933107"/>
                  </a:lnTo>
                  <a:lnTo>
                    <a:pt x="20713" y="933107"/>
                  </a:lnTo>
                  <a:lnTo>
                    <a:pt x="20713" y="459193"/>
                  </a:lnTo>
                  <a:close/>
                </a:path>
                <a:path w="208914" h="933450">
                  <a:moveTo>
                    <a:pt x="208597" y="901331"/>
                  </a:moveTo>
                  <a:lnTo>
                    <a:pt x="207429" y="901331"/>
                  </a:lnTo>
                  <a:lnTo>
                    <a:pt x="207429" y="933107"/>
                  </a:lnTo>
                  <a:lnTo>
                    <a:pt x="208597" y="933107"/>
                  </a:lnTo>
                  <a:lnTo>
                    <a:pt x="208597" y="90133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19250" y="2065654"/>
              <a:ext cx="81280" cy="933450"/>
            </a:xfrm>
            <a:custGeom>
              <a:avLst/>
              <a:gdLst/>
              <a:ahLst/>
              <a:cxnLst/>
              <a:rect l="l" t="t" r="r" b="b"/>
              <a:pathLst>
                <a:path w="81280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81280" h="933450">
                  <a:moveTo>
                    <a:pt x="4622" y="761758"/>
                  </a:moveTo>
                  <a:lnTo>
                    <a:pt x="3543" y="761758"/>
                  </a:lnTo>
                  <a:lnTo>
                    <a:pt x="3543" y="776566"/>
                  </a:lnTo>
                  <a:lnTo>
                    <a:pt x="2387" y="776566"/>
                  </a:lnTo>
                  <a:lnTo>
                    <a:pt x="2387" y="933107"/>
                  </a:lnTo>
                  <a:lnTo>
                    <a:pt x="3543" y="933107"/>
                  </a:lnTo>
                  <a:lnTo>
                    <a:pt x="4622" y="933107"/>
                  </a:lnTo>
                  <a:lnTo>
                    <a:pt x="4622" y="761758"/>
                  </a:lnTo>
                  <a:close/>
                </a:path>
                <a:path w="81280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670750"/>
                  </a:lnTo>
                  <a:lnTo>
                    <a:pt x="6997" y="670750"/>
                  </a:lnTo>
                  <a:lnTo>
                    <a:pt x="6997" y="586105"/>
                  </a:lnTo>
                  <a:lnTo>
                    <a:pt x="5816" y="586105"/>
                  </a:lnTo>
                  <a:lnTo>
                    <a:pt x="5816" y="933107"/>
                  </a:lnTo>
                  <a:lnTo>
                    <a:pt x="6972" y="933107"/>
                  </a:lnTo>
                  <a:lnTo>
                    <a:pt x="8140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81280" h="933450">
                  <a:moveTo>
                    <a:pt x="12750" y="435851"/>
                  </a:moveTo>
                  <a:lnTo>
                    <a:pt x="11582" y="435851"/>
                  </a:lnTo>
                  <a:lnTo>
                    <a:pt x="11582" y="382993"/>
                  </a:lnTo>
                  <a:lnTo>
                    <a:pt x="10414" y="382993"/>
                  </a:lnTo>
                  <a:lnTo>
                    <a:pt x="10414" y="531088"/>
                  </a:lnTo>
                  <a:lnTo>
                    <a:pt x="9245" y="531088"/>
                  </a:lnTo>
                  <a:lnTo>
                    <a:pt x="9245" y="933107"/>
                  </a:lnTo>
                  <a:lnTo>
                    <a:pt x="12750" y="933107"/>
                  </a:lnTo>
                  <a:lnTo>
                    <a:pt x="12750" y="435851"/>
                  </a:lnTo>
                  <a:close/>
                </a:path>
                <a:path w="81280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205295"/>
                  </a:lnTo>
                  <a:lnTo>
                    <a:pt x="12788" y="205295"/>
                  </a:lnTo>
                  <a:lnTo>
                    <a:pt x="12788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81280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81280" h="933450">
                  <a:moveTo>
                    <a:pt x="23063" y="255993"/>
                  </a:moveTo>
                  <a:lnTo>
                    <a:pt x="21996" y="255993"/>
                  </a:lnTo>
                  <a:lnTo>
                    <a:pt x="21996" y="243319"/>
                  </a:lnTo>
                  <a:lnTo>
                    <a:pt x="20828" y="243319"/>
                  </a:lnTo>
                  <a:lnTo>
                    <a:pt x="20828" y="4241"/>
                  </a:lnTo>
                  <a:lnTo>
                    <a:pt x="19659" y="4241"/>
                  </a:lnTo>
                  <a:lnTo>
                    <a:pt x="19659" y="203136"/>
                  </a:lnTo>
                  <a:lnTo>
                    <a:pt x="18491" y="203136"/>
                  </a:lnTo>
                  <a:lnTo>
                    <a:pt x="18491" y="933107"/>
                  </a:lnTo>
                  <a:lnTo>
                    <a:pt x="19659" y="933107"/>
                  </a:lnTo>
                  <a:lnTo>
                    <a:pt x="19672" y="933107"/>
                  </a:lnTo>
                  <a:lnTo>
                    <a:pt x="23063" y="933107"/>
                  </a:lnTo>
                  <a:lnTo>
                    <a:pt x="23063" y="255993"/>
                  </a:lnTo>
                  <a:close/>
                </a:path>
                <a:path w="81280" h="933450">
                  <a:moveTo>
                    <a:pt x="25425" y="306806"/>
                  </a:moveTo>
                  <a:lnTo>
                    <a:pt x="24244" y="306806"/>
                  </a:lnTo>
                  <a:lnTo>
                    <a:pt x="24244" y="459193"/>
                  </a:lnTo>
                  <a:lnTo>
                    <a:pt x="23088" y="459193"/>
                  </a:lnTo>
                  <a:lnTo>
                    <a:pt x="23088" y="933107"/>
                  </a:lnTo>
                  <a:lnTo>
                    <a:pt x="24244" y="933107"/>
                  </a:lnTo>
                  <a:lnTo>
                    <a:pt x="25425" y="933107"/>
                  </a:lnTo>
                  <a:lnTo>
                    <a:pt x="25425" y="306806"/>
                  </a:lnTo>
                  <a:close/>
                </a:path>
                <a:path w="81280" h="933450">
                  <a:moveTo>
                    <a:pt x="30022" y="567080"/>
                  </a:moveTo>
                  <a:lnTo>
                    <a:pt x="28841" y="567080"/>
                  </a:lnTo>
                  <a:lnTo>
                    <a:pt x="28841" y="933107"/>
                  </a:lnTo>
                  <a:lnTo>
                    <a:pt x="30022" y="933107"/>
                  </a:lnTo>
                  <a:lnTo>
                    <a:pt x="30022" y="567080"/>
                  </a:lnTo>
                  <a:close/>
                </a:path>
                <a:path w="81280" h="933450">
                  <a:moveTo>
                    <a:pt x="56540" y="865428"/>
                  </a:moveTo>
                  <a:lnTo>
                    <a:pt x="55359" y="865428"/>
                  </a:lnTo>
                  <a:lnTo>
                    <a:pt x="55359" y="933107"/>
                  </a:lnTo>
                  <a:lnTo>
                    <a:pt x="56540" y="933107"/>
                  </a:lnTo>
                  <a:lnTo>
                    <a:pt x="56540" y="865428"/>
                  </a:lnTo>
                  <a:close/>
                </a:path>
                <a:path w="81280" h="933450">
                  <a:moveTo>
                    <a:pt x="72707" y="926731"/>
                  </a:moveTo>
                  <a:lnTo>
                    <a:pt x="71526" y="926731"/>
                  </a:lnTo>
                  <a:lnTo>
                    <a:pt x="71526" y="933107"/>
                  </a:lnTo>
                  <a:lnTo>
                    <a:pt x="72707" y="933107"/>
                  </a:lnTo>
                  <a:lnTo>
                    <a:pt x="72707" y="926731"/>
                  </a:lnTo>
                  <a:close/>
                </a:path>
                <a:path w="81280" h="933450">
                  <a:moveTo>
                    <a:pt x="73825" y="922515"/>
                  </a:moveTo>
                  <a:lnTo>
                    <a:pt x="72745" y="922515"/>
                  </a:lnTo>
                  <a:lnTo>
                    <a:pt x="72745" y="933107"/>
                  </a:lnTo>
                  <a:lnTo>
                    <a:pt x="73825" y="933107"/>
                  </a:lnTo>
                  <a:lnTo>
                    <a:pt x="73825" y="922515"/>
                  </a:lnTo>
                  <a:close/>
                </a:path>
                <a:path w="81280" h="933450">
                  <a:moveTo>
                    <a:pt x="80784" y="924674"/>
                  </a:moveTo>
                  <a:lnTo>
                    <a:pt x="79603" y="924674"/>
                  </a:lnTo>
                  <a:lnTo>
                    <a:pt x="79603" y="933107"/>
                  </a:lnTo>
                  <a:lnTo>
                    <a:pt x="80784" y="933107"/>
                  </a:lnTo>
                  <a:lnTo>
                    <a:pt x="80784" y="92467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523898" y="2069896"/>
              <a:ext cx="22225" cy="929005"/>
            </a:xfrm>
            <a:custGeom>
              <a:avLst/>
              <a:gdLst/>
              <a:ahLst/>
              <a:cxnLst/>
              <a:rect l="l" t="t" r="r" b="b"/>
              <a:pathLst>
                <a:path w="22225" h="929005">
                  <a:moveTo>
                    <a:pt x="1181" y="700341"/>
                  </a:moveTo>
                  <a:lnTo>
                    <a:pt x="0" y="700341"/>
                  </a:lnTo>
                  <a:lnTo>
                    <a:pt x="0" y="928865"/>
                  </a:lnTo>
                  <a:lnTo>
                    <a:pt x="1181" y="928865"/>
                  </a:lnTo>
                  <a:lnTo>
                    <a:pt x="1181" y="700341"/>
                  </a:lnTo>
                  <a:close/>
                </a:path>
                <a:path w="22225" h="929005">
                  <a:moveTo>
                    <a:pt x="4572" y="283489"/>
                  </a:moveTo>
                  <a:lnTo>
                    <a:pt x="3492" y="283489"/>
                  </a:lnTo>
                  <a:lnTo>
                    <a:pt x="3492" y="928865"/>
                  </a:lnTo>
                  <a:lnTo>
                    <a:pt x="4572" y="928865"/>
                  </a:lnTo>
                  <a:lnTo>
                    <a:pt x="4572" y="283489"/>
                  </a:lnTo>
                  <a:close/>
                </a:path>
                <a:path w="22225" h="929005">
                  <a:moveTo>
                    <a:pt x="8102" y="431609"/>
                  </a:moveTo>
                  <a:lnTo>
                    <a:pt x="6934" y="431609"/>
                  </a:lnTo>
                  <a:lnTo>
                    <a:pt x="6934" y="378752"/>
                  </a:lnTo>
                  <a:lnTo>
                    <a:pt x="5765" y="378752"/>
                  </a:lnTo>
                  <a:lnTo>
                    <a:pt x="5765" y="526846"/>
                  </a:lnTo>
                  <a:lnTo>
                    <a:pt x="4597" y="526846"/>
                  </a:lnTo>
                  <a:lnTo>
                    <a:pt x="4597" y="928865"/>
                  </a:lnTo>
                  <a:lnTo>
                    <a:pt x="8102" y="928865"/>
                  </a:lnTo>
                  <a:lnTo>
                    <a:pt x="8102" y="431609"/>
                  </a:lnTo>
                  <a:close/>
                </a:path>
                <a:path w="22225" h="929005">
                  <a:moveTo>
                    <a:pt x="10363" y="48602"/>
                  </a:moveTo>
                  <a:lnTo>
                    <a:pt x="9194" y="48602"/>
                  </a:lnTo>
                  <a:lnTo>
                    <a:pt x="9194" y="201053"/>
                  </a:lnTo>
                  <a:lnTo>
                    <a:pt x="8140" y="201053"/>
                  </a:lnTo>
                  <a:lnTo>
                    <a:pt x="8140" y="928865"/>
                  </a:lnTo>
                  <a:lnTo>
                    <a:pt x="9194" y="928865"/>
                  </a:lnTo>
                  <a:lnTo>
                    <a:pt x="10363" y="928865"/>
                  </a:lnTo>
                  <a:lnTo>
                    <a:pt x="10363" y="48602"/>
                  </a:lnTo>
                  <a:close/>
                </a:path>
                <a:path w="22225" h="929005">
                  <a:moveTo>
                    <a:pt x="11595" y="31750"/>
                  </a:moveTo>
                  <a:lnTo>
                    <a:pt x="10414" y="31750"/>
                  </a:lnTo>
                  <a:lnTo>
                    <a:pt x="10414" y="928865"/>
                  </a:lnTo>
                  <a:lnTo>
                    <a:pt x="11595" y="928865"/>
                  </a:lnTo>
                  <a:lnTo>
                    <a:pt x="11595" y="31750"/>
                  </a:lnTo>
                  <a:close/>
                </a:path>
                <a:path w="22225" h="929005">
                  <a:moveTo>
                    <a:pt x="13817" y="86741"/>
                  </a:moveTo>
                  <a:lnTo>
                    <a:pt x="12738" y="86741"/>
                  </a:lnTo>
                  <a:lnTo>
                    <a:pt x="12738" y="928865"/>
                  </a:lnTo>
                  <a:lnTo>
                    <a:pt x="13817" y="928865"/>
                  </a:lnTo>
                  <a:lnTo>
                    <a:pt x="13817" y="86741"/>
                  </a:lnTo>
                  <a:close/>
                </a:path>
                <a:path w="22225" h="929005">
                  <a:moveTo>
                    <a:pt x="18415" y="251752"/>
                  </a:moveTo>
                  <a:lnTo>
                    <a:pt x="17348" y="251752"/>
                  </a:lnTo>
                  <a:lnTo>
                    <a:pt x="17348" y="239077"/>
                  </a:lnTo>
                  <a:lnTo>
                    <a:pt x="16179" y="239077"/>
                  </a:lnTo>
                  <a:lnTo>
                    <a:pt x="16179" y="0"/>
                  </a:lnTo>
                  <a:lnTo>
                    <a:pt x="15011" y="0"/>
                  </a:lnTo>
                  <a:lnTo>
                    <a:pt x="15011" y="198894"/>
                  </a:lnTo>
                  <a:lnTo>
                    <a:pt x="13843" y="198894"/>
                  </a:lnTo>
                  <a:lnTo>
                    <a:pt x="13843" y="928865"/>
                  </a:lnTo>
                  <a:lnTo>
                    <a:pt x="15011" y="928865"/>
                  </a:lnTo>
                  <a:lnTo>
                    <a:pt x="15024" y="928865"/>
                  </a:lnTo>
                  <a:lnTo>
                    <a:pt x="18415" y="928865"/>
                  </a:lnTo>
                  <a:lnTo>
                    <a:pt x="18415" y="251752"/>
                  </a:lnTo>
                  <a:close/>
                </a:path>
                <a:path w="22225" h="929005">
                  <a:moveTo>
                    <a:pt x="21945" y="304711"/>
                  </a:moveTo>
                  <a:lnTo>
                    <a:pt x="20777" y="304711"/>
                  </a:lnTo>
                  <a:lnTo>
                    <a:pt x="20777" y="302564"/>
                  </a:lnTo>
                  <a:lnTo>
                    <a:pt x="19596" y="302564"/>
                  </a:lnTo>
                  <a:lnTo>
                    <a:pt x="19596" y="454952"/>
                  </a:lnTo>
                  <a:lnTo>
                    <a:pt x="18440" y="454952"/>
                  </a:lnTo>
                  <a:lnTo>
                    <a:pt x="18440" y="928865"/>
                  </a:lnTo>
                  <a:lnTo>
                    <a:pt x="21945" y="928865"/>
                  </a:lnTo>
                  <a:lnTo>
                    <a:pt x="21945" y="3047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526222" y="2065654"/>
              <a:ext cx="20955" cy="933450"/>
            </a:xfrm>
            <a:custGeom>
              <a:avLst/>
              <a:gdLst/>
              <a:ahLst/>
              <a:cxnLst/>
              <a:rect l="l" t="t" r="r" b="b"/>
              <a:pathLst>
                <a:path w="20955" h="933450">
                  <a:moveTo>
                    <a:pt x="2247" y="287731"/>
                  </a:moveTo>
                  <a:lnTo>
                    <a:pt x="1168" y="287731"/>
                  </a:lnTo>
                  <a:lnTo>
                    <a:pt x="1168" y="670750"/>
                  </a:lnTo>
                  <a:lnTo>
                    <a:pt x="0" y="670750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247" y="933107"/>
                  </a:lnTo>
                  <a:lnTo>
                    <a:pt x="2247" y="287731"/>
                  </a:lnTo>
                  <a:close/>
                </a:path>
                <a:path w="20955" h="933450">
                  <a:moveTo>
                    <a:pt x="5778" y="435851"/>
                  </a:moveTo>
                  <a:lnTo>
                    <a:pt x="4610" y="435851"/>
                  </a:lnTo>
                  <a:lnTo>
                    <a:pt x="4610" y="382993"/>
                  </a:lnTo>
                  <a:lnTo>
                    <a:pt x="3441" y="382993"/>
                  </a:lnTo>
                  <a:lnTo>
                    <a:pt x="3441" y="531088"/>
                  </a:lnTo>
                  <a:lnTo>
                    <a:pt x="2273" y="531088"/>
                  </a:lnTo>
                  <a:lnTo>
                    <a:pt x="2273" y="933107"/>
                  </a:lnTo>
                  <a:lnTo>
                    <a:pt x="5778" y="933107"/>
                  </a:lnTo>
                  <a:lnTo>
                    <a:pt x="5778" y="435851"/>
                  </a:lnTo>
                  <a:close/>
                </a:path>
                <a:path w="20955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205295"/>
                  </a:lnTo>
                  <a:lnTo>
                    <a:pt x="5816" y="205295"/>
                  </a:lnTo>
                  <a:lnTo>
                    <a:pt x="5816" y="933107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20955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20955" h="933450">
                  <a:moveTo>
                    <a:pt x="16090" y="255993"/>
                  </a:moveTo>
                  <a:lnTo>
                    <a:pt x="15024" y="255993"/>
                  </a:lnTo>
                  <a:lnTo>
                    <a:pt x="15024" y="243319"/>
                  </a:lnTo>
                  <a:lnTo>
                    <a:pt x="13855" y="243319"/>
                  </a:lnTo>
                  <a:lnTo>
                    <a:pt x="13855" y="4241"/>
                  </a:lnTo>
                  <a:lnTo>
                    <a:pt x="12687" y="4241"/>
                  </a:lnTo>
                  <a:lnTo>
                    <a:pt x="12687" y="203136"/>
                  </a:lnTo>
                  <a:lnTo>
                    <a:pt x="11518" y="203136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2700" y="933107"/>
                  </a:lnTo>
                  <a:lnTo>
                    <a:pt x="16090" y="933107"/>
                  </a:lnTo>
                  <a:lnTo>
                    <a:pt x="16090" y="255993"/>
                  </a:lnTo>
                  <a:close/>
                </a:path>
                <a:path w="20955" h="933450">
                  <a:moveTo>
                    <a:pt x="19621" y="308952"/>
                  </a:moveTo>
                  <a:lnTo>
                    <a:pt x="18453" y="308952"/>
                  </a:lnTo>
                  <a:lnTo>
                    <a:pt x="18453" y="306806"/>
                  </a:lnTo>
                  <a:lnTo>
                    <a:pt x="17272" y="306806"/>
                  </a:lnTo>
                  <a:lnTo>
                    <a:pt x="17272" y="459193"/>
                  </a:lnTo>
                  <a:lnTo>
                    <a:pt x="16116" y="459193"/>
                  </a:lnTo>
                  <a:lnTo>
                    <a:pt x="16116" y="933107"/>
                  </a:lnTo>
                  <a:lnTo>
                    <a:pt x="19621" y="933107"/>
                  </a:lnTo>
                  <a:lnTo>
                    <a:pt x="19621" y="308952"/>
                  </a:lnTo>
                  <a:close/>
                </a:path>
                <a:path w="20955" h="933450">
                  <a:moveTo>
                    <a:pt x="20739" y="509905"/>
                  </a:moveTo>
                  <a:lnTo>
                    <a:pt x="19659" y="509905"/>
                  </a:lnTo>
                  <a:lnTo>
                    <a:pt x="19659" y="933107"/>
                  </a:lnTo>
                  <a:lnTo>
                    <a:pt x="20739" y="933107"/>
                  </a:lnTo>
                  <a:lnTo>
                    <a:pt x="20739" y="5099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527390" y="2065654"/>
              <a:ext cx="19685" cy="933450"/>
            </a:xfrm>
            <a:custGeom>
              <a:avLst/>
              <a:gdLst/>
              <a:ahLst/>
              <a:cxnLst/>
              <a:rect l="l" t="t" r="r" b="b"/>
              <a:pathLst>
                <a:path w="19684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19684" h="933450">
                  <a:moveTo>
                    <a:pt x="3441" y="382993"/>
                  </a:moveTo>
                  <a:lnTo>
                    <a:pt x="2273" y="382993"/>
                  </a:lnTo>
                  <a:lnTo>
                    <a:pt x="2273" y="531088"/>
                  </a:lnTo>
                  <a:lnTo>
                    <a:pt x="1104" y="531088"/>
                  </a:lnTo>
                  <a:lnTo>
                    <a:pt x="1104" y="933107"/>
                  </a:lnTo>
                  <a:lnTo>
                    <a:pt x="2273" y="933107"/>
                  </a:lnTo>
                  <a:lnTo>
                    <a:pt x="3441" y="933107"/>
                  </a:lnTo>
                  <a:lnTo>
                    <a:pt x="3441" y="382993"/>
                  </a:lnTo>
                  <a:close/>
                </a:path>
                <a:path w="19684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19684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19684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19684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19684" h="933450">
                  <a:moveTo>
                    <a:pt x="19570" y="509905"/>
                  </a:moveTo>
                  <a:lnTo>
                    <a:pt x="18491" y="509905"/>
                  </a:lnTo>
                  <a:lnTo>
                    <a:pt x="18491" y="933107"/>
                  </a:lnTo>
                  <a:lnTo>
                    <a:pt x="19570" y="933107"/>
                  </a:lnTo>
                  <a:lnTo>
                    <a:pt x="19570" y="5099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522793" y="2065654"/>
              <a:ext cx="47625" cy="933450"/>
            </a:xfrm>
            <a:custGeom>
              <a:avLst/>
              <a:gdLst/>
              <a:ahLst/>
              <a:cxnLst/>
              <a:rect l="l" t="t" r="r" b="b"/>
              <a:pathLst>
                <a:path w="47625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47625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47625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47625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47625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47625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47625" h="933450">
                  <a:moveTo>
                    <a:pt x="23050" y="308952"/>
                  </a:moveTo>
                  <a:lnTo>
                    <a:pt x="21882" y="308952"/>
                  </a:lnTo>
                  <a:lnTo>
                    <a:pt x="21882" y="306806"/>
                  </a:lnTo>
                  <a:lnTo>
                    <a:pt x="20701" y="306806"/>
                  </a:lnTo>
                  <a:lnTo>
                    <a:pt x="20701" y="459193"/>
                  </a:lnTo>
                  <a:lnTo>
                    <a:pt x="19545" y="459193"/>
                  </a:lnTo>
                  <a:lnTo>
                    <a:pt x="19545" y="933107"/>
                  </a:lnTo>
                  <a:lnTo>
                    <a:pt x="23050" y="933107"/>
                  </a:lnTo>
                  <a:lnTo>
                    <a:pt x="23050" y="308952"/>
                  </a:lnTo>
                  <a:close/>
                </a:path>
                <a:path w="47625" h="933450">
                  <a:moveTo>
                    <a:pt x="28765" y="647496"/>
                  </a:moveTo>
                  <a:lnTo>
                    <a:pt x="27686" y="647496"/>
                  </a:lnTo>
                  <a:lnTo>
                    <a:pt x="27686" y="933107"/>
                  </a:lnTo>
                  <a:lnTo>
                    <a:pt x="28765" y="933107"/>
                  </a:lnTo>
                  <a:lnTo>
                    <a:pt x="28765" y="647496"/>
                  </a:lnTo>
                  <a:close/>
                </a:path>
                <a:path w="47625" h="933450">
                  <a:moveTo>
                    <a:pt x="47193" y="882294"/>
                  </a:moveTo>
                  <a:lnTo>
                    <a:pt x="46113" y="882294"/>
                  </a:lnTo>
                  <a:lnTo>
                    <a:pt x="46113" y="933107"/>
                  </a:lnTo>
                  <a:lnTo>
                    <a:pt x="47193" y="933107"/>
                  </a:lnTo>
                  <a:lnTo>
                    <a:pt x="47193" y="8822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522793" y="2065654"/>
              <a:ext cx="54610" cy="933450"/>
            </a:xfrm>
            <a:custGeom>
              <a:avLst/>
              <a:gdLst/>
              <a:ahLst/>
              <a:cxnLst/>
              <a:rect l="l" t="t" r="r" b="b"/>
              <a:pathLst>
                <a:path w="54609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54609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670750"/>
                  </a:lnTo>
                  <a:lnTo>
                    <a:pt x="3429" y="670750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54609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531088"/>
                  </a:lnTo>
                  <a:lnTo>
                    <a:pt x="5702" y="531088"/>
                  </a:lnTo>
                  <a:lnTo>
                    <a:pt x="5702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54609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54609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54609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54609" h="933450">
                  <a:moveTo>
                    <a:pt x="23050" y="308952"/>
                  </a:moveTo>
                  <a:lnTo>
                    <a:pt x="21882" y="308952"/>
                  </a:lnTo>
                  <a:lnTo>
                    <a:pt x="21882" y="306806"/>
                  </a:lnTo>
                  <a:lnTo>
                    <a:pt x="20701" y="306806"/>
                  </a:lnTo>
                  <a:lnTo>
                    <a:pt x="20701" y="459193"/>
                  </a:lnTo>
                  <a:lnTo>
                    <a:pt x="19545" y="459193"/>
                  </a:lnTo>
                  <a:lnTo>
                    <a:pt x="19545" y="933107"/>
                  </a:lnTo>
                  <a:lnTo>
                    <a:pt x="23050" y="933107"/>
                  </a:lnTo>
                  <a:lnTo>
                    <a:pt x="23050" y="308952"/>
                  </a:lnTo>
                  <a:close/>
                </a:path>
                <a:path w="54609" h="933450">
                  <a:moveTo>
                    <a:pt x="47193" y="882294"/>
                  </a:moveTo>
                  <a:lnTo>
                    <a:pt x="46113" y="882294"/>
                  </a:lnTo>
                  <a:lnTo>
                    <a:pt x="46113" y="933107"/>
                  </a:lnTo>
                  <a:lnTo>
                    <a:pt x="47193" y="933107"/>
                  </a:lnTo>
                  <a:lnTo>
                    <a:pt x="47193" y="882294"/>
                  </a:lnTo>
                  <a:close/>
                </a:path>
                <a:path w="54609" h="933450">
                  <a:moveTo>
                    <a:pt x="49568" y="882294"/>
                  </a:moveTo>
                  <a:lnTo>
                    <a:pt x="48387" y="882294"/>
                  </a:lnTo>
                  <a:lnTo>
                    <a:pt x="48387" y="933107"/>
                  </a:lnTo>
                  <a:lnTo>
                    <a:pt x="49568" y="933107"/>
                  </a:lnTo>
                  <a:lnTo>
                    <a:pt x="49568" y="882294"/>
                  </a:lnTo>
                  <a:close/>
                </a:path>
                <a:path w="54609" h="933450">
                  <a:moveTo>
                    <a:pt x="54152" y="911923"/>
                  </a:moveTo>
                  <a:lnTo>
                    <a:pt x="52984" y="911923"/>
                  </a:lnTo>
                  <a:lnTo>
                    <a:pt x="52984" y="933107"/>
                  </a:lnTo>
                  <a:lnTo>
                    <a:pt x="54152" y="933107"/>
                  </a:lnTo>
                  <a:lnTo>
                    <a:pt x="54152" y="9119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518208" y="2065654"/>
              <a:ext cx="31115" cy="933450"/>
            </a:xfrm>
            <a:custGeom>
              <a:avLst/>
              <a:gdLst/>
              <a:ahLst/>
              <a:cxnLst/>
              <a:rect l="l" t="t" r="r" b="b"/>
              <a:pathLst>
                <a:path w="31115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31115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13" y="670750"/>
                  </a:lnTo>
                  <a:lnTo>
                    <a:pt x="8013" y="933107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31115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933107"/>
                  </a:lnTo>
                  <a:lnTo>
                    <a:pt x="12611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31115" h="933450">
                  <a:moveTo>
                    <a:pt x="14909" y="205295"/>
                  </a:moveTo>
                  <a:lnTo>
                    <a:pt x="13830" y="205295"/>
                  </a:lnTo>
                  <a:lnTo>
                    <a:pt x="13830" y="933107"/>
                  </a:lnTo>
                  <a:lnTo>
                    <a:pt x="14909" y="933107"/>
                  </a:lnTo>
                  <a:lnTo>
                    <a:pt x="14909" y="205295"/>
                  </a:lnTo>
                  <a:close/>
                </a:path>
                <a:path w="31115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31115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0713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31115" h="933450">
                  <a:moveTo>
                    <a:pt x="27635" y="308952"/>
                  </a:moveTo>
                  <a:lnTo>
                    <a:pt x="26466" y="308952"/>
                  </a:lnTo>
                  <a:lnTo>
                    <a:pt x="26466" y="306806"/>
                  </a:ln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31115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523898" y="2065654"/>
              <a:ext cx="37465" cy="933450"/>
            </a:xfrm>
            <a:custGeom>
              <a:avLst/>
              <a:gdLst/>
              <a:ahLst/>
              <a:cxnLst/>
              <a:rect l="l" t="t" r="r" b="b"/>
              <a:pathLst>
                <a:path w="37465" h="933450">
                  <a:moveTo>
                    <a:pt x="1181" y="704583"/>
                  </a:moveTo>
                  <a:lnTo>
                    <a:pt x="0" y="704583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04583"/>
                  </a:lnTo>
                  <a:close/>
                </a:path>
                <a:path w="37465" h="933450">
                  <a:moveTo>
                    <a:pt x="4572" y="287731"/>
                  </a:moveTo>
                  <a:lnTo>
                    <a:pt x="3492" y="287731"/>
                  </a:lnTo>
                  <a:lnTo>
                    <a:pt x="3492" y="933107"/>
                  </a:lnTo>
                  <a:lnTo>
                    <a:pt x="4572" y="933107"/>
                  </a:lnTo>
                  <a:lnTo>
                    <a:pt x="4572" y="287731"/>
                  </a:lnTo>
                  <a:close/>
                </a:path>
                <a:path w="37465" h="933450">
                  <a:moveTo>
                    <a:pt x="6934" y="382993"/>
                  </a:moveTo>
                  <a:lnTo>
                    <a:pt x="5765" y="382993"/>
                  </a:lnTo>
                  <a:lnTo>
                    <a:pt x="5765" y="933107"/>
                  </a:lnTo>
                  <a:lnTo>
                    <a:pt x="6934" y="933107"/>
                  </a:lnTo>
                  <a:lnTo>
                    <a:pt x="6934" y="382993"/>
                  </a:lnTo>
                  <a:close/>
                </a:path>
                <a:path w="37465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37465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35991"/>
                  </a:lnTo>
                  <a:lnTo>
                    <a:pt x="10414" y="35991"/>
                  </a:lnTo>
                  <a:lnTo>
                    <a:pt x="10414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37465" h="933450">
                  <a:moveTo>
                    <a:pt x="18415" y="255993"/>
                  </a:moveTo>
                  <a:lnTo>
                    <a:pt x="17348" y="255993"/>
                  </a:lnTo>
                  <a:lnTo>
                    <a:pt x="17348" y="243319"/>
                  </a:ln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24" y="933107"/>
                  </a:lnTo>
                  <a:lnTo>
                    <a:pt x="18415" y="933107"/>
                  </a:lnTo>
                  <a:lnTo>
                    <a:pt x="18415" y="255993"/>
                  </a:lnTo>
                  <a:close/>
                </a:path>
                <a:path w="37465" h="933450">
                  <a:moveTo>
                    <a:pt x="21945" y="308952"/>
                  </a:moveTo>
                  <a:lnTo>
                    <a:pt x="20777" y="308952"/>
                  </a:lnTo>
                  <a:lnTo>
                    <a:pt x="20777" y="306806"/>
                  </a:lnTo>
                  <a:lnTo>
                    <a:pt x="19596" y="306806"/>
                  </a:lnTo>
                  <a:lnTo>
                    <a:pt x="19596" y="459193"/>
                  </a:lnTo>
                  <a:lnTo>
                    <a:pt x="18440" y="459193"/>
                  </a:lnTo>
                  <a:lnTo>
                    <a:pt x="18440" y="933107"/>
                  </a:lnTo>
                  <a:lnTo>
                    <a:pt x="21945" y="933107"/>
                  </a:lnTo>
                  <a:lnTo>
                    <a:pt x="21945" y="308952"/>
                  </a:lnTo>
                  <a:close/>
                </a:path>
                <a:path w="37465" h="933450">
                  <a:moveTo>
                    <a:pt x="23063" y="509905"/>
                  </a:moveTo>
                  <a:lnTo>
                    <a:pt x="21983" y="509905"/>
                  </a:lnTo>
                  <a:lnTo>
                    <a:pt x="21983" y="933107"/>
                  </a:lnTo>
                  <a:lnTo>
                    <a:pt x="23063" y="933107"/>
                  </a:lnTo>
                  <a:lnTo>
                    <a:pt x="23063" y="509905"/>
                  </a:lnTo>
                  <a:close/>
                </a:path>
                <a:path w="37465" h="933450">
                  <a:moveTo>
                    <a:pt x="36906" y="827278"/>
                  </a:moveTo>
                  <a:lnTo>
                    <a:pt x="35826" y="827278"/>
                  </a:lnTo>
                  <a:lnTo>
                    <a:pt x="35826" y="933107"/>
                  </a:lnTo>
                  <a:lnTo>
                    <a:pt x="36906" y="933107"/>
                  </a:lnTo>
                  <a:lnTo>
                    <a:pt x="36906" y="8272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522793" y="2065654"/>
              <a:ext cx="26670" cy="933450"/>
            </a:xfrm>
            <a:custGeom>
              <a:avLst/>
              <a:gdLst/>
              <a:ahLst/>
              <a:cxnLst/>
              <a:rect l="l" t="t" r="r" b="b"/>
              <a:pathLst>
                <a:path w="26669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6669" h="933450">
                  <a:moveTo>
                    <a:pt x="5676" y="287731"/>
                  </a:moveTo>
                  <a:lnTo>
                    <a:pt x="4597" y="287731"/>
                  </a:lnTo>
                  <a:lnTo>
                    <a:pt x="4597" y="933107"/>
                  </a:lnTo>
                  <a:lnTo>
                    <a:pt x="5676" y="933107"/>
                  </a:lnTo>
                  <a:lnTo>
                    <a:pt x="5676" y="287731"/>
                  </a:lnTo>
                  <a:close/>
                </a:path>
                <a:path w="26669" h="933450">
                  <a:moveTo>
                    <a:pt x="9207" y="435851"/>
                  </a:moveTo>
                  <a:lnTo>
                    <a:pt x="8039" y="435851"/>
                  </a:lnTo>
                  <a:lnTo>
                    <a:pt x="8039" y="382993"/>
                  </a:lnTo>
                  <a:lnTo>
                    <a:pt x="6870" y="382993"/>
                  </a:lnTo>
                  <a:lnTo>
                    <a:pt x="6870" y="933107"/>
                  </a:lnTo>
                  <a:lnTo>
                    <a:pt x="8026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6669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6669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6669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26669" h="933450">
                  <a:moveTo>
                    <a:pt x="23050" y="308952"/>
                  </a:moveTo>
                  <a:lnTo>
                    <a:pt x="21882" y="308952"/>
                  </a:lnTo>
                  <a:lnTo>
                    <a:pt x="21882" y="306806"/>
                  </a:lnTo>
                  <a:lnTo>
                    <a:pt x="20701" y="306806"/>
                  </a:lnTo>
                  <a:lnTo>
                    <a:pt x="20701" y="459193"/>
                  </a:lnTo>
                  <a:lnTo>
                    <a:pt x="19545" y="459193"/>
                  </a:lnTo>
                  <a:lnTo>
                    <a:pt x="19545" y="933107"/>
                  </a:lnTo>
                  <a:lnTo>
                    <a:pt x="23050" y="933107"/>
                  </a:lnTo>
                  <a:lnTo>
                    <a:pt x="23050" y="308952"/>
                  </a:lnTo>
                  <a:close/>
                </a:path>
                <a:path w="26669" h="933450">
                  <a:moveTo>
                    <a:pt x="24168" y="509905"/>
                  </a:moveTo>
                  <a:lnTo>
                    <a:pt x="23088" y="509905"/>
                  </a:lnTo>
                  <a:lnTo>
                    <a:pt x="23088" y="933107"/>
                  </a:lnTo>
                  <a:lnTo>
                    <a:pt x="24168" y="933107"/>
                  </a:lnTo>
                  <a:lnTo>
                    <a:pt x="24168" y="509905"/>
                  </a:lnTo>
                  <a:close/>
                </a:path>
                <a:path w="26669" h="933450">
                  <a:moveTo>
                    <a:pt x="26479" y="567080"/>
                  </a:moveTo>
                  <a:lnTo>
                    <a:pt x="25298" y="567080"/>
                  </a:lnTo>
                  <a:lnTo>
                    <a:pt x="25298" y="933107"/>
                  </a:lnTo>
                  <a:lnTo>
                    <a:pt x="26479" y="933107"/>
                  </a:lnTo>
                  <a:lnTo>
                    <a:pt x="26479" y="5670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526222" y="2065654"/>
              <a:ext cx="372745" cy="933450"/>
            </a:xfrm>
            <a:custGeom>
              <a:avLst/>
              <a:gdLst/>
              <a:ahLst/>
              <a:cxnLst/>
              <a:rect l="l" t="t" r="r" b="b"/>
              <a:pathLst>
                <a:path w="372744" h="933450">
                  <a:moveTo>
                    <a:pt x="2247" y="287731"/>
                  </a:moveTo>
                  <a:lnTo>
                    <a:pt x="1168" y="287731"/>
                  </a:lnTo>
                  <a:lnTo>
                    <a:pt x="1168" y="670750"/>
                  </a:lnTo>
                  <a:lnTo>
                    <a:pt x="0" y="670750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247" y="933107"/>
                  </a:lnTo>
                  <a:lnTo>
                    <a:pt x="2247" y="287731"/>
                  </a:lnTo>
                  <a:close/>
                </a:path>
                <a:path w="372744" h="933450">
                  <a:moveTo>
                    <a:pt x="3454" y="531088"/>
                  </a:moveTo>
                  <a:lnTo>
                    <a:pt x="2273" y="531088"/>
                  </a:lnTo>
                  <a:lnTo>
                    <a:pt x="2273" y="933107"/>
                  </a:lnTo>
                  <a:lnTo>
                    <a:pt x="3454" y="933107"/>
                  </a:lnTo>
                  <a:lnTo>
                    <a:pt x="3454" y="531088"/>
                  </a:lnTo>
                  <a:close/>
                </a:path>
                <a:path w="372744" h="933450">
                  <a:moveTo>
                    <a:pt x="5778" y="435851"/>
                  </a:moveTo>
                  <a:lnTo>
                    <a:pt x="4597" y="435851"/>
                  </a:lnTo>
                  <a:lnTo>
                    <a:pt x="4597" y="933107"/>
                  </a:lnTo>
                  <a:lnTo>
                    <a:pt x="5778" y="933107"/>
                  </a:lnTo>
                  <a:lnTo>
                    <a:pt x="5778" y="435851"/>
                  </a:lnTo>
                  <a:close/>
                </a:path>
                <a:path w="372744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205295"/>
                  </a:lnTo>
                  <a:lnTo>
                    <a:pt x="5816" y="205295"/>
                  </a:lnTo>
                  <a:lnTo>
                    <a:pt x="5816" y="933107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372744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372744" h="933450">
                  <a:moveTo>
                    <a:pt x="13855" y="4241"/>
                  </a:moveTo>
                  <a:lnTo>
                    <a:pt x="12687" y="4241"/>
                  </a:lnTo>
                  <a:lnTo>
                    <a:pt x="12687" y="203136"/>
                  </a:lnTo>
                  <a:lnTo>
                    <a:pt x="11518" y="203136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3855" y="933107"/>
                  </a:lnTo>
                  <a:lnTo>
                    <a:pt x="13855" y="4241"/>
                  </a:lnTo>
                  <a:close/>
                </a:path>
                <a:path w="372744" h="933450">
                  <a:moveTo>
                    <a:pt x="16090" y="255993"/>
                  </a:moveTo>
                  <a:lnTo>
                    <a:pt x="15011" y="255993"/>
                  </a:lnTo>
                  <a:lnTo>
                    <a:pt x="15011" y="933107"/>
                  </a:lnTo>
                  <a:lnTo>
                    <a:pt x="16090" y="933107"/>
                  </a:lnTo>
                  <a:lnTo>
                    <a:pt x="16090" y="255993"/>
                  </a:lnTo>
                  <a:close/>
                </a:path>
                <a:path w="372744" h="933450">
                  <a:moveTo>
                    <a:pt x="19621" y="308952"/>
                  </a:moveTo>
                  <a:lnTo>
                    <a:pt x="18453" y="308952"/>
                  </a:lnTo>
                  <a:lnTo>
                    <a:pt x="18453" y="306806"/>
                  </a:lnTo>
                  <a:lnTo>
                    <a:pt x="17272" y="306806"/>
                  </a:lnTo>
                  <a:lnTo>
                    <a:pt x="17272" y="459193"/>
                  </a:lnTo>
                  <a:lnTo>
                    <a:pt x="16116" y="459193"/>
                  </a:lnTo>
                  <a:lnTo>
                    <a:pt x="16116" y="933107"/>
                  </a:lnTo>
                  <a:lnTo>
                    <a:pt x="19621" y="933107"/>
                  </a:lnTo>
                  <a:lnTo>
                    <a:pt x="19621" y="308952"/>
                  </a:lnTo>
                  <a:close/>
                </a:path>
                <a:path w="372744" h="933450">
                  <a:moveTo>
                    <a:pt x="20739" y="509905"/>
                  </a:moveTo>
                  <a:lnTo>
                    <a:pt x="19659" y="509905"/>
                  </a:lnTo>
                  <a:lnTo>
                    <a:pt x="19659" y="933107"/>
                  </a:lnTo>
                  <a:lnTo>
                    <a:pt x="20739" y="933107"/>
                  </a:lnTo>
                  <a:lnTo>
                    <a:pt x="20739" y="509905"/>
                  </a:lnTo>
                  <a:close/>
                </a:path>
                <a:path w="372744" h="933450">
                  <a:moveTo>
                    <a:pt x="221234" y="744791"/>
                  </a:moveTo>
                  <a:lnTo>
                    <a:pt x="220154" y="744791"/>
                  </a:lnTo>
                  <a:lnTo>
                    <a:pt x="220154" y="933107"/>
                  </a:lnTo>
                  <a:lnTo>
                    <a:pt x="221234" y="933107"/>
                  </a:lnTo>
                  <a:lnTo>
                    <a:pt x="221234" y="744791"/>
                  </a:lnTo>
                  <a:close/>
                </a:path>
                <a:path w="372744" h="933450">
                  <a:moveTo>
                    <a:pt x="365379" y="897115"/>
                  </a:moveTo>
                  <a:lnTo>
                    <a:pt x="364197" y="897115"/>
                  </a:lnTo>
                  <a:lnTo>
                    <a:pt x="364197" y="933107"/>
                  </a:lnTo>
                  <a:lnTo>
                    <a:pt x="365379" y="933107"/>
                  </a:lnTo>
                  <a:lnTo>
                    <a:pt x="365379" y="897115"/>
                  </a:lnTo>
                  <a:close/>
                </a:path>
                <a:path w="372744" h="933450">
                  <a:moveTo>
                    <a:pt x="372249" y="827278"/>
                  </a:moveTo>
                  <a:lnTo>
                    <a:pt x="371170" y="827278"/>
                  </a:lnTo>
                  <a:lnTo>
                    <a:pt x="371170" y="933107"/>
                  </a:lnTo>
                  <a:lnTo>
                    <a:pt x="372249" y="933107"/>
                  </a:lnTo>
                  <a:lnTo>
                    <a:pt x="372249" y="8272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527390" y="2065654"/>
              <a:ext cx="68580" cy="933450"/>
            </a:xfrm>
            <a:custGeom>
              <a:avLst/>
              <a:gdLst/>
              <a:ahLst/>
              <a:cxnLst/>
              <a:rect l="l" t="t" r="r" b="b"/>
              <a:pathLst>
                <a:path w="68580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68580" h="933450">
                  <a:moveTo>
                    <a:pt x="4610" y="435851"/>
                  </a:moveTo>
                  <a:lnTo>
                    <a:pt x="3441" y="435851"/>
                  </a:lnTo>
                  <a:lnTo>
                    <a:pt x="3441" y="382993"/>
                  </a:lnTo>
                  <a:lnTo>
                    <a:pt x="2273" y="382993"/>
                  </a:lnTo>
                  <a:lnTo>
                    <a:pt x="2273" y="933107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435851"/>
                  </a:lnTo>
                  <a:close/>
                </a:path>
                <a:path w="68580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68580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68580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68580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68580" h="933450">
                  <a:moveTo>
                    <a:pt x="33413" y="827278"/>
                  </a:moveTo>
                  <a:lnTo>
                    <a:pt x="32334" y="827278"/>
                  </a:lnTo>
                  <a:lnTo>
                    <a:pt x="32334" y="933107"/>
                  </a:lnTo>
                  <a:lnTo>
                    <a:pt x="33413" y="933107"/>
                  </a:lnTo>
                  <a:lnTo>
                    <a:pt x="33413" y="827278"/>
                  </a:lnTo>
                  <a:close/>
                </a:path>
                <a:path w="68580" h="933450">
                  <a:moveTo>
                    <a:pt x="67995" y="916139"/>
                  </a:moveTo>
                  <a:lnTo>
                    <a:pt x="66814" y="916139"/>
                  </a:lnTo>
                  <a:lnTo>
                    <a:pt x="66814" y="933107"/>
                  </a:lnTo>
                  <a:lnTo>
                    <a:pt x="67995" y="933107"/>
                  </a:lnTo>
                  <a:lnTo>
                    <a:pt x="67995" y="91613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26222" y="2065654"/>
              <a:ext cx="398780" cy="933450"/>
            </a:xfrm>
            <a:custGeom>
              <a:avLst/>
              <a:gdLst/>
              <a:ahLst/>
              <a:cxnLst/>
              <a:rect l="l" t="t" r="r" b="b"/>
              <a:pathLst>
                <a:path w="398780" h="933450">
                  <a:moveTo>
                    <a:pt x="1181" y="670750"/>
                  </a:moveTo>
                  <a:lnTo>
                    <a:pt x="0" y="670750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670750"/>
                  </a:lnTo>
                  <a:close/>
                </a:path>
                <a:path w="398780" h="933450">
                  <a:moveTo>
                    <a:pt x="4610" y="382993"/>
                  </a:moveTo>
                  <a:lnTo>
                    <a:pt x="3441" y="382993"/>
                  </a:lnTo>
                  <a:lnTo>
                    <a:pt x="3441" y="933107"/>
                  </a:lnTo>
                  <a:lnTo>
                    <a:pt x="4610" y="933107"/>
                  </a:lnTo>
                  <a:lnTo>
                    <a:pt x="4610" y="382993"/>
                  </a:lnTo>
                  <a:close/>
                </a:path>
                <a:path w="398780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205295"/>
                  </a:lnTo>
                  <a:lnTo>
                    <a:pt x="5816" y="205295"/>
                  </a:lnTo>
                  <a:lnTo>
                    <a:pt x="5816" y="933107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398780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398780" h="933450">
                  <a:moveTo>
                    <a:pt x="16090" y="255993"/>
                  </a:moveTo>
                  <a:lnTo>
                    <a:pt x="15024" y="255993"/>
                  </a:lnTo>
                  <a:lnTo>
                    <a:pt x="15024" y="243319"/>
                  </a:lnTo>
                  <a:lnTo>
                    <a:pt x="13855" y="243319"/>
                  </a:lnTo>
                  <a:lnTo>
                    <a:pt x="13855" y="4241"/>
                  </a:lnTo>
                  <a:lnTo>
                    <a:pt x="12687" y="4241"/>
                  </a:lnTo>
                  <a:lnTo>
                    <a:pt x="12687" y="203136"/>
                  </a:lnTo>
                  <a:lnTo>
                    <a:pt x="11518" y="203136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2700" y="933107"/>
                  </a:lnTo>
                  <a:lnTo>
                    <a:pt x="16090" y="933107"/>
                  </a:lnTo>
                  <a:lnTo>
                    <a:pt x="16090" y="255993"/>
                  </a:lnTo>
                  <a:close/>
                </a:path>
                <a:path w="398780" h="933450">
                  <a:moveTo>
                    <a:pt x="19621" y="308952"/>
                  </a:moveTo>
                  <a:lnTo>
                    <a:pt x="18453" y="308952"/>
                  </a:lnTo>
                  <a:lnTo>
                    <a:pt x="18453" y="306806"/>
                  </a:lnTo>
                  <a:lnTo>
                    <a:pt x="17272" y="306806"/>
                  </a:lnTo>
                  <a:lnTo>
                    <a:pt x="17272" y="459193"/>
                  </a:lnTo>
                  <a:lnTo>
                    <a:pt x="16116" y="459193"/>
                  </a:lnTo>
                  <a:lnTo>
                    <a:pt x="16116" y="933107"/>
                  </a:lnTo>
                  <a:lnTo>
                    <a:pt x="19621" y="933107"/>
                  </a:lnTo>
                  <a:lnTo>
                    <a:pt x="19621" y="308952"/>
                  </a:lnTo>
                  <a:close/>
                </a:path>
                <a:path w="398780" h="933450">
                  <a:moveTo>
                    <a:pt x="20739" y="509905"/>
                  </a:moveTo>
                  <a:lnTo>
                    <a:pt x="19659" y="509905"/>
                  </a:lnTo>
                  <a:lnTo>
                    <a:pt x="19659" y="933107"/>
                  </a:lnTo>
                  <a:lnTo>
                    <a:pt x="20739" y="933107"/>
                  </a:lnTo>
                  <a:lnTo>
                    <a:pt x="20739" y="509905"/>
                  </a:lnTo>
                  <a:close/>
                </a:path>
                <a:path w="398780" h="933450">
                  <a:moveTo>
                    <a:pt x="190169" y="926731"/>
                  </a:moveTo>
                  <a:lnTo>
                    <a:pt x="188988" y="926731"/>
                  </a:lnTo>
                  <a:lnTo>
                    <a:pt x="188988" y="933107"/>
                  </a:lnTo>
                  <a:lnTo>
                    <a:pt x="190169" y="933107"/>
                  </a:lnTo>
                  <a:lnTo>
                    <a:pt x="190169" y="926731"/>
                  </a:lnTo>
                  <a:close/>
                </a:path>
                <a:path w="398780" h="933450">
                  <a:moveTo>
                    <a:pt x="210934" y="774407"/>
                  </a:moveTo>
                  <a:lnTo>
                    <a:pt x="209753" y="774407"/>
                  </a:lnTo>
                  <a:lnTo>
                    <a:pt x="209753" y="933107"/>
                  </a:lnTo>
                  <a:lnTo>
                    <a:pt x="210934" y="933107"/>
                  </a:lnTo>
                  <a:lnTo>
                    <a:pt x="210934" y="774407"/>
                  </a:lnTo>
                  <a:close/>
                </a:path>
                <a:path w="398780" h="933450">
                  <a:moveTo>
                    <a:pt x="215582" y="770204"/>
                  </a:moveTo>
                  <a:lnTo>
                    <a:pt x="214401" y="770204"/>
                  </a:lnTo>
                  <a:lnTo>
                    <a:pt x="214401" y="933107"/>
                  </a:lnTo>
                  <a:lnTo>
                    <a:pt x="215582" y="933107"/>
                  </a:lnTo>
                  <a:lnTo>
                    <a:pt x="215582" y="770204"/>
                  </a:lnTo>
                  <a:close/>
                </a:path>
                <a:path w="398780" h="933450">
                  <a:moveTo>
                    <a:pt x="235077" y="770204"/>
                  </a:moveTo>
                  <a:lnTo>
                    <a:pt x="233997" y="770204"/>
                  </a:lnTo>
                  <a:lnTo>
                    <a:pt x="233997" y="933107"/>
                  </a:lnTo>
                  <a:lnTo>
                    <a:pt x="235077" y="933107"/>
                  </a:lnTo>
                  <a:lnTo>
                    <a:pt x="235077" y="770204"/>
                  </a:lnTo>
                  <a:close/>
                </a:path>
                <a:path w="398780" h="933450">
                  <a:moveTo>
                    <a:pt x="398716" y="831596"/>
                  </a:moveTo>
                  <a:lnTo>
                    <a:pt x="397637" y="831596"/>
                  </a:lnTo>
                  <a:lnTo>
                    <a:pt x="397637" y="933107"/>
                  </a:lnTo>
                  <a:lnTo>
                    <a:pt x="398716" y="933107"/>
                  </a:lnTo>
                  <a:lnTo>
                    <a:pt x="398716" y="8315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534312" y="2065654"/>
              <a:ext cx="30480" cy="933450"/>
            </a:xfrm>
            <a:custGeom>
              <a:avLst/>
              <a:gdLst/>
              <a:ahLst/>
              <a:cxnLst/>
              <a:rect l="l" t="t" r="r" b="b"/>
              <a:pathLst>
                <a:path w="30480" h="933450">
                  <a:moveTo>
                    <a:pt x="3403" y="90982"/>
                  </a:moveTo>
                  <a:lnTo>
                    <a:pt x="2336" y="90982"/>
                  </a:lnTo>
                  <a:lnTo>
                    <a:pt x="2336" y="0"/>
                  </a:lnTo>
                  <a:lnTo>
                    <a:pt x="1155" y="0"/>
                  </a:lnTo>
                  <a:lnTo>
                    <a:pt x="1155" y="35991"/>
                  </a:lnTo>
                  <a:lnTo>
                    <a:pt x="0" y="35991"/>
                  </a:lnTo>
                  <a:lnTo>
                    <a:pt x="0" y="933107"/>
                  </a:lnTo>
                  <a:lnTo>
                    <a:pt x="3403" y="933107"/>
                  </a:lnTo>
                  <a:lnTo>
                    <a:pt x="3403" y="90982"/>
                  </a:lnTo>
                  <a:close/>
                </a:path>
                <a:path w="30480" h="933450">
                  <a:moveTo>
                    <a:pt x="8001" y="255993"/>
                  </a:moveTo>
                  <a:lnTo>
                    <a:pt x="6934" y="255993"/>
                  </a:lnTo>
                  <a:lnTo>
                    <a:pt x="6934" y="243319"/>
                  </a:lnTo>
                  <a:lnTo>
                    <a:pt x="5765" y="243319"/>
                  </a:lnTo>
                  <a:lnTo>
                    <a:pt x="5765" y="4241"/>
                  </a:lnTo>
                  <a:lnTo>
                    <a:pt x="4597" y="4241"/>
                  </a:lnTo>
                  <a:lnTo>
                    <a:pt x="4597" y="203136"/>
                  </a:lnTo>
                  <a:lnTo>
                    <a:pt x="3429" y="203136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610" y="933107"/>
                  </a:lnTo>
                  <a:lnTo>
                    <a:pt x="8001" y="933107"/>
                  </a:lnTo>
                  <a:lnTo>
                    <a:pt x="8001" y="255993"/>
                  </a:lnTo>
                  <a:close/>
                </a:path>
                <a:path w="30480" h="933450">
                  <a:moveTo>
                    <a:pt x="10363" y="306806"/>
                  </a:moveTo>
                  <a:lnTo>
                    <a:pt x="9182" y="306806"/>
                  </a:lnTo>
                  <a:lnTo>
                    <a:pt x="9182" y="459193"/>
                  </a:lnTo>
                  <a:lnTo>
                    <a:pt x="8026" y="459193"/>
                  </a:lnTo>
                  <a:lnTo>
                    <a:pt x="8026" y="933107"/>
                  </a:lnTo>
                  <a:lnTo>
                    <a:pt x="9182" y="933107"/>
                  </a:lnTo>
                  <a:lnTo>
                    <a:pt x="10363" y="933107"/>
                  </a:lnTo>
                  <a:lnTo>
                    <a:pt x="10363" y="306806"/>
                  </a:lnTo>
                  <a:close/>
                </a:path>
                <a:path w="30480" h="933450">
                  <a:moveTo>
                    <a:pt x="13792" y="651725"/>
                  </a:moveTo>
                  <a:lnTo>
                    <a:pt x="12611" y="651725"/>
                  </a:lnTo>
                  <a:lnTo>
                    <a:pt x="12611" y="933107"/>
                  </a:lnTo>
                  <a:lnTo>
                    <a:pt x="13792" y="933107"/>
                  </a:lnTo>
                  <a:lnTo>
                    <a:pt x="13792" y="651725"/>
                  </a:lnTo>
                  <a:close/>
                </a:path>
                <a:path w="30480" h="933450">
                  <a:moveTo>
                    <a:pt x="30022" y="837869"/>
                  </a:moveTo>
                  <a:lnTo>
                    <a:pt x="28841" y="837869"/>
                  </a:lnTo>
                  <a:lnTo>
                    <a:pt x="28841" y="933107"/>
                  </a:lnTo>
                  <a:lnTo>
                    <a:pt x="30022" y="933107"/>
                  </a:lnTo>
                  <a:lnTo>
                    <a:pt x="30022" y="8378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523898" y="2065654"/>
              <a:ext cx="31750" cy="933450"/>
            </a:xfrm>
            <a:custGeom>
              <a:avLst/>
              <a:gdLst/>
              <a:ahLst/>
              <a:cxnLst/>
              <a:rect l="l" t="t" r="r" b="b"/>
              <a:pathLst>
                <a:path w="31750" h="933450">
                  <a:moveTo>
                    <a:pt x="1181" y="704583"/>
                  </a:moveTo>
                  <a:lnTo>
                    <a:pt x="0" y="704583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04583"/>
                  </a:lnTo>
                  <a:close/>
                </a:path>
                <a:path w="31750" h="933450">
                  <a:moveTo>
                    <a:pt x="4572" y="287731"/>
                  </a:moveTo>
                  <a:lnTo>
                    <a:pt x="3492" y="287731"/>
                  </a:lnTo>
                  <a:lnTo>
                    <a:pt x="3492" y="933107"/>
                  </a:lnTo>
                  <a:lnTo>
                    <a:pt x="4572" y="933107"/>
                  </a:lnTo>
                  <a:lnTo>
                    <a:pt x="4572" y="287731"/>
                  </a:lnTo>
                  <a:close/>
                </a:path>
                <a:path w="31750" h="933450">
                  <a:moveTo>
                    <a:pt x="8102" y="435851"/>
                  </a:moveTo>
                  <a:lnTo>
                    <a:pt x="6934" y="435851"/>
                  </a:lnTo>
                  <a:lnTo>
                    <a:pt x="6934" y="382993"/>
                  </a:lnTo>
                  <a:lnTo>
                    <a:pt x="5765" y="382993"/>
                  </a:lnTo>
                  <a:lnTo>
                    <a:pt x="5765" y="531088"/>
                  </a:lnTo>
                  <a:lnTo>
                    <a:pt x="4597" y="531088"/>
                  </a:lnTo>
                  <a:lnTo>
                    <a:pt x="4597" y="933107"/>
                  </a:lnTo>
                  <a:lnTo>
                    <a:pt x="8102" y="933107"/>
                  </a:lnTo>
                  <a:lnTo>
                    <a:pt x="8102" y="435851"/>
                  </a:lnTo>
                  <a:close/>
                </a:path>
                <a:path w="31750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31750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35991"/>
                  </a:lnTo>
                  <a:lnTo>
                    <a:pt x="10414" y="35991"/>
                  </a:lnTo>
                  <a:lnTo>
                    <a:pt x="10414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31750" h="933450">
                  <a:moveTo>
                    <a:pt x="18415" y="255993"/>
                  </a:moveTo>
                  <a:lnTo>
                    <a:pt x="17348" y="255993"/>
                  </a:lnTo>
                  <a:lnTo>
                    <a:pt x="17348" y="243319"/>
                  </a:ln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24" y="933107"/>
                  </a:lnTo>
                  <a:lnTo>
                    <a:pt x="18415" y="933107"/>
                  </a:lnTo>
                  <a:lnTo>
                    <a:pt x="18415" y="255993"/>
                  </a:lnTo>
                  <a:close/>
                </a:path>
                <a:path w="31750" h="933450">
                  <a:moveTo>
                    <a:pt x="21945" y="308952"/>
                  </a:moveTo>
                  <a:lnTo>
                    <a:pt x="20777" y="308952"/>
                  </a:lnTo>
                  <a:lnTo>
                    <a:pt x="20777" y="306806"/>
                  </a:lnTo>
                  <a:lnTo>
                    <a:pt x="19596" y="306806"/>
                  </a:lnTo>
                  <a:lnTo>
                    <a:pt x="19596" y="933107"/>
                  </a:lnTo>
                  <a:lnTo>
                    <a:pt x="20764" y="933107"/>
                  </a:lnTo>
                  <a:lnTo>
                    <a:pt x="21945" y="933107"/>
                  </a:lnTo>
                  <a:lnTo>
                    <a:pt x="21945" y="308952"/>
                  </a:lnTo>
                  <a:close/>
                </a:path>
                <a:path w="31750" h="933450">
                  <a:moveTo>
                    <a:pt x="23063" y="509905"/>
                  </a:moveTo>
                  <a:lnTo>
                    <a:pt x="21983" y="509905"/>
                  </a:lnTo>
                  <a:lnTo>
                    <a:pt x="21983" y="933107"/>
                  </a:lnTo>
                  <a:lnTo>
                    <a:pt x="23063" y="933107"/>
                  </a:lnTo>
                  <a:lnTo>
                    <a:pt x="23063" y="509905"/>
                  </a:lnTo>
                  <a:close/>
                </a:path>
                <a:path w="31750" h="933450">
                  <a:moveTo>
                    <a:pt x="31191" y="715175"/>
                  </a:moveTo>
                  <a:lnTo>
                    <a:pt x="30010" y="715175"/>
                  </a:lnTo>
                  <a:lnTo>
                    <a:pt x="30010" y="933107"/>
                  </a:lnTo>
                  <a:lnTo>
                    <a:pt x="31191" y="933107"/>
                  </a:lnTo>
                  <a:lnTo>
                    <a:pt x="31191" y="71517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523898" y="2065654"/>
              <a:ext cx="41910" cy="933450"/>
            </a:xfrm>
            <a:custGeom>
              <a:avLst/>
              <a:gdLst/>
              <a:ahLst/>
              <a:cxnLst/>
              <a:rect l="l" t="t" r="r" b="b"/>
              <a:pathLst>
                <a:path w="41909" h="933450">
                  <a:moveTo>
                    <a:pt x="1181" y="704583"/>
                  </a:moveTo>
                  <a:lnTo>
                    <a:pt x="0" y="704583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04583"/>
                  </a:lnTo>
                  <a:close/>
                </a:path>
                <a:path w="41909" h="933450">
                  <a:moveTo>
                    <a:pt x="4572" y="287731"/>
                  </a:moveTo>
                  <a:lnTo>
                    <a:pt x="3492" y="287731"/>
                  </a:lnTo>
                  <a:lnTo>
                    <a:pt x="3492" y="933107"/>
                  </a:lnTo>
                  <a:lnTo>
                    <a:pt x="4572" y="933107"/>
                  </a:lnTo>
                  <a:lnTo>
                    <a:pt x="4572" y="287731"/>
                  </a:lnTo>
                  <a:close/>
                </a:path>
                <a:path w="41909" h="933450">
                  <a:moveTo>
                    <a:pt x="8102" y="435851"/>
                  </a:moveTo>
                  <a:lnTo>
                    <a:pt x="6934" y="435851"/>
                  </a:lnTo>
                  <a:lnTo>
                    <a:pt x="6934" y="382993"/>
                  </a:lnTo>
                  <a:lnTo>
                    <a:pt x="5765" y="382993"/>
                  </a:lnTo>
                  <a:lnTo>
                    <a:pt x="5765" y="531088"/>
                  </a:lnTo>
                  <a:lnTo>
                    <a:pt x="4597" y="531088"/>
                  </a:lnTo>
                  <a:lnTo>
                    <a:pt x="4597" y="933107"/>
                  </a:lnTo>
                  <a:lnTo>
                    <a:pt x="8102" y="933107"/>
                  </a:lnTo>
                  <a:lnTo>
                    <a:pt x="8102" y="435851"/>
                  </a:lnTo>
                  <a:close/>
                </a:path>
                <a:path w="41909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41909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35991"/>
                  </a:lnTo>
                  <a:lnTo>
                    <a:pt x="10414" y="35991"/>
                  </a:lnTo>
                  <a:lnTo>
                    <a:pt x="10414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41909" h="933450">
                  <a:moveTo>
                    <a:pt x="18415" y="255993"/>
                  </a:moveTo>
                  <a:lnTo>
                    <a:pt x="17348" y="255993"/>
                  </a:lnTo>
                  <a:lnTo>
                    <a:pt x="17348" y="243319"/>
                  </a:ln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24" y="933107"/>
                  </a:lnTo>
                  <a:lnTo>
                    <a:pt x="18415" y="933107"/>
                  </a:lnTo>
                  <a:lnTo>
                    <a:pt x="18415" y="255993"/>
                  </a:lnTo>
                  <a:close/>
                </a:path>
                <a:path w="41909" h="933450">
                  <a:moveTo>
                    <a:pt x="21945" y="308952"/>
                  </a:moveTo>
                  <a:lnTo>
                    <a:pt x="20777" y="308952"/>
                  </a:lnTo>
                  <a:lnTo>
                    <a:pt x="20777" y="306806"/>
                  </a:lnTo>
                  <a:lnTo>
                    <a:pt x="19596" y="306806"/>
                  </a:lnTo>
                  <a:lnTo>
                    <a:pt x="19596" y="459193"/>
                  </a:lnTo>
                  <a:lnTo>
                    <a:pt x="18440" y="459193"/>
                  </a:lnTo>
                  <a:lnTo>
                    <a:pt x="18440" y="933107"/>
                  </a:lnTo>
                  <a:lnTo>
                    <a:pt x="21945" y="933107"/>
                  </a:lnTo>
                  <a:lnTo>
                    <a:pt x="21945" y="308952"/>
                  </a:lnTo>
                  <a:close/>
                </a:path>
                <a:path w="41909" h="933450">
                  <a:moveTo>
                    <a:pt x="25374" y="567080"/>
                  </a:moveTo>
                  <a:lnTo>
                    <a:pt x="24193" y="567080"/>
                  </a:lnTo>
                  <a:lnTo>
                    <a:pt x="24193" y="651725"/>
                  </a:lnTo>
                  <a:lnTo>
                    <a:pt x="23063" y="651725"/>
                  </a:lnTo>
                  <a:lnTo>
                    <a:pt x="23063" y="509905"/>
                  </a:lnTo>
                  <a:lnTo>
                    <a:pt x="21983" y="509905"/>
                  </a:lnTo>
                  <a:lnTo>
                    <a:pt x="21983" y="933107"/>
                  </a:lnTo>
                  <a:lnTo>
                    <a:pt x="23025" y="933107"/>
                  </a:lnTo>
                  <a:lnTo>
                    <a:pt x="24193" y="933107"/>
                  </a:lnTo>
                  <a:lnTo>
                    <a:pt x="25374" y="933107"/>
                  </a:lnTo>
                  <a:lnTo>
                    <a:pt x="25374" y="567080"/>
                  </a:lnTo>
                  <a:close/>
                </a:path>
                <a:path w="41909" h="933450">
                  <a:moveTo>
                    <a:pt x="41490" y="888669"/>
                  </a:moveTo>
                  <a:lnTo>
                    <a:pt x="40424" y="888669"/>
                  </a:lnTo>
                  <a:lnTo>
                    <a:pt x="40424" y="933107"/>
                  </a:lnTo>
                  <a:lnTo>
                    <a:pt x="41490" y="933107"/>
                  </a:lnTo>
                  <a:lnTo>
                    <a:pt x="41490" y="8886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528495" y="2065654"/>
              <a:ext cx="213360" cy="933450"/>
            </a:xfrm>
            <a:custGeom>
              <a:avLst/>
              <a:gdLst/>
              <a:ahLst/>
              <a:cxnLst/>
              <a:rect l="l" t="t" r="r" b="b"/>
              <a:pathLst>
                <a:path w="213360" h="933450">
                  <a:moveTo>
                    <a:pt x="2336" y="382993"/>
                  </a:moveTo>
                  <a:lnTo>
                    <a:pt x="1168" y="382993"/>
                  </a:lnTo>
                  <a:lnTo>
                    <a:pt x="1168" y="531088"/>
                  </a:lnTo>
                  <a:lnTo>
                    <a:pt x="0" y="531088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336" y="933107"/>
                  </a:lnTo>
                  <a:lnTo>
                    <a:pt x="2336" y="382993"/>
                  </a:lnTo>
                  <a:close/>
                </a:path>
                <a:path w="213360" h="933450">
                  <a:moveTo>
                    <a:pt x="5765" y="52844"/>
                  </a:moveTo>
                  <a:lnTo>
                    <a:pt x="4597" y="52844"/>
                  </a:lnTo>
                  <a:lnTo>
                    <a:pt x="4597" y="205295"/>
                  </a:lnTo>
                  <a:lnTo>
                    <a:pt x="3543" y="205295"/>
                  </a:lnTo>
                  <a:lnTo>
                    <a:pt x="3543" y="933107"/>
                  </a:lnTo>
                  <a:lnTo>
                    <a:pt x="4597" y="933107"/>
                  </a:lnTo>
                  <a:lnTo>
                    <a:pt x="5765" y="933107"/>
                  </a:lnTo>
                  <a:lnTo>
                    <a:pt x="5765" y="52844"/>
                  </a:lnTo>
                  <a:close/>
                </a:path>
                <a:path w="213360" h="933450">
                  <a:moveTo>
                    <a:pt x="9220" y="90982"/>
                  </a:moveTo>
                  <a:lnTo>
                    <a:pt x="8153" y="90982"/>
                  </a:lnTo>
                  <a:lnTo>
                    <a:pt x="8153" y="0"/>
                  </a:lnTo>
                  <a:lnTo>
                    <a:pt x="6972" y="0"/>
                  </a:lnTo>
                  <a:lnTo>
                    <a:pt x="6972" y="35991"/>
                  </a:lnTo>
                  <a:lnTo>
                    <a:pt x="5816" y="35991"/>
                  </a:lnTo>
                  <a:lnTo>
                    <a:pt x="5816" y="933107"/>
                  </a:lnTo>
                  <a:lnTo>
                    <a:pt x="9220" y="933107"/>
                  </a:lnTo>
                  <a:lnTo>
                    <a:pt x="9220" y="90982"/>
                  </a:lnTo>
                  <a:close/>
                </a:path>
                <a:path w="213360" h="933450">
                  <a:moveTo>
                    <a:pt x="13817" y="255993"/>
                  </a:moveTo>
                  <a:lnTo>
                    <a:pt x="12750" y="255993"/>
                  </a:lnTo>
                  <a:lnTo>
                    <a:pt x="12750" y="243319"/>
                  </a:lnTo>
                  <a:lnTo>
                    <a:pt x="11582" y="243319"/>
                  </a:lnTo>
                  <a:lnTo>
                    <a:pt x="11582" y="4241"/>
                  </a:lnTo>
                  <a:lnTo>
                    <a:pt x="10414" y="4241"/>
                  </a:lnTo>
                  <a:lnTo>
                    <a:pt x="10414" y="203136"/>
                  </a:lnTo>
                  <a:lnTo>
                    <a:pt x="9245" y="203136"/>
                  </a:lnTo>
                  <a:lnTo>
                    <a:pt x="9245" y="933107"/>
                  </a:lnTo>
                  <a:lnTo>
                    <a:pt x="10414" y="933107"/>
                  </a:lnTo>
                  <a:lnTo>
                    <a:pt x="10426" y="933107"/>
                  </a:lnTo>
                  <a:lnTo>
                    <a:pt x="13817" y="933107"/>
                  </a:lnTo>
                  <a:lnTo>
                    <a:pt x="13817" y="255993"/>
                  </a:lnTo>
                  <a:close/>
                </a:path>
                <a:path w="213360" h="933450">
                  <a:moveTo>
                    <a:pt x="17348" y="308952"/>
                  </a:moveTo>
                  <a:lnTo>
                    <a:pt x="16179" y="308952"/>
                  </a:lnTo>
                  <a:lnTo>
                    <a:pt x="16179" y="306806"/>
                  </a:lnTo>
                  <a:lnTo>
                    <a:pt x="14998" y="306806"/>
                  </a:lnTo>
                  <a:lnTo>
                    <a:pt x="14998" y="459193"/>
                  </a:lnTo>
                  <a:lnTo>
                    <a:pt x="13843" y="459193"/>
                  </a:lnTo>
                  <a:lnTo>
                    <a:pt x="13843" y="933107"/>
                  </a:lnTo>
                  <a:lnTo>
                    <a:pt x="17348" y="933107"/>
                  </a:lnTo>
                  <a:lnTo>
                    <a:pt x="17348" y="308952"/>
                  </a:lnTo>
                  <a:close/>
                </a:path>
                <a:path w="213360" h="933450">
                  <a:moveTo>
                    <a:pt x="20777" y="567080"/>
                  </a:moveTo>
                  <a:lnTo>
                    <a:pt x="19596" y="567080"/>
                  </a:lnTo>
                  <a:lnTo>
                    <a:pt x="19596" y="651725"/>
                  </a:lnTo>
                  <a:lnTo>
                    <a:pt x="18465" y="651725"/>
                  </a:lnTo>
                  <a:lnTo>
                    <a:pt x="18465" y="509905"/>
                  </a:lnTo>
                  <a:lnTo>
                    <a:pt x="17386" y="509905"/>
                  </a:lnTo>
                  <a:lnTo>
                    <a:pt x="17386" y="933107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567080"/>
                  </a:lnTo>
                  <a:close/>
                </a:path>
                <a:path w="213360" h="933450">
                  <a:moveTo>
                    <a:pt x="68110" y="920445"/>
                  </a:moveTo>
                  <a:lnTo>
                    <a:pt x="66929" y="920445"/>
                  </a:lnTo>
                  <a:lnTo>
                    <a:pt x="66929" y="933107"/>
                  </a:lnTo>
                  <a:lnTo>
                    <a:pt x="68110" y="933107"/>
                  </a:lnTo>
                  <a:lnTo>
                    <a:pt x="68110" y="920445"/>
                  </a:lnTo>
                  <a:close/>
                </a:path>
                <a:path w="213360" h="933450">
                  <a:moveTo>
                    <a:pt x="213309" y="770204"/>
                  </a:moveTo>
                  <a:lnTo>
                    <a:pt x="212128" y="770204"/>
                  </a:lnTo>
                  <a:lnTo>
                    <a:pt x="212128" y="933107"/>
                  </a:lnTo>
                  <a:lnTo>
                    <a:pt x="213309" y="933107"/>
                  </a:lnTo>
                  <a:lnTo>
                    <a:pt x="213309" y="77020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518208" y="2065654"/>
              <a:ext cx="84455" cy="933450"/>
            </a:xfrm>
            <a:custGeom>
              <a:avLst/>
              <a:gdLst/>
              <a:ahLst/>
              <a:cxnLst/>
              <a:rect l="l" t="t" r="r" b="b"/>
              <a:pathLst>
                <a:path w="84455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84455" h="933450">
                  <a:moveTo>
                    <a:pt x="12623" y="382993"/>
                  </a:moveTo>
                  <a:lnTo>
                    <a:pt x="11455" y="382993"/>
                  </a:lnTo>
                  <a:lnTo>
                    <a:pt x="11455" y="531088"/>
                  </a:lnTo>
                  <a:lnTo>
                    <a:pt x="10287" y="531088"/>
                  </a:lnTo>
                  <a:lnTo>
                    <a:pt x="10287" y="933107"/>
                  </a:lnTo>
                  <a:lnTo>
                    <a:pt x="11455" y="933107"/>
                  </a:lnTo>
                  <a:lnTo>
                    <a:pt x="12623" y="933107"/>
                  </a:lnTo>
                  <a:lnTo>
                    <a:pt x="12623" y="382993"/>
                  </a:lnTo>
                  <a:close/>
                </a:path>
                <a:path w="84455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84455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84455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0713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84455" h="933450">
                  <a:moveTo>
                    <a:pt x="27635" y="308952"/>
                  </a:moveTo>
                  <a:lnTo>
                    <a:pt x="26466" y="308952"/>
                  </a:lnTo>
                  <a:lnTo>
                    <a:pt x="26466" y="306806"/>
                  </a:ln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84455" h="933450">
                  <a:moveTo>
                    <a:pt x="29895" y="651725"/>
                  </a:moveTo>
                  <a:lnTo>
                    <a:pt x="28752" y="651725"/>
                  </a:lnTo>
                  <a:lnTo>
                    <a:pt x="28752" y="509905"/>
                  </a:lnTo>
                  <a:lnTo>
                    <a:pt x="27673" y="509905"/>
                  </a:lnTo>
                  <a:lnTo>
                    <a:pt x="27673" y="933107"/>
                  </a:lnTo>
                  <a:lnTo>
                    <a:pt x="28714" y="933107"/>
                  </a:lnTo>
                  <a:lnTo>
                    <a:pt x="29895" y="933107"/>
                  </a:lnTo>
                  <a:lnTo>
                    <a:pt x="29895" y="651725"/>
                  </a:lnTo>
                  <a:close/>
                </a:path>
                <a:path w="84455" h="933450">
                  <a:moveTo>
                    <a:pt x="84048" y="920445"/>
                  </a:moveTo>
                  <a:lnTo>
                    <a:pt x="82969" y="920445"/>
                  </a:lnTo>
                  <a:lnTo>
                    <a:pt x="82969" y="933107"/>
                  </a:lnTo>
                  <a:lnTo>
                    <a:pt x="84048" y="933107"/>
                  </a:lnTo>
                  <a:lnTo>
                    <a:pt x="84048" y="920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523898" y="2065654"/>
              <a:ext cx="222885" cy="933450"/>
            </a:xfrm>
            <a:custGeom>
              <a:avLst/>
              <a:gdLst/>
              <a:ahLst/>
              <a:cxnLst/>
              <a:rect l="l" t="t" r="r" b="b"/>
              <a:pathLst>
                <a:path w="222885" h="933450">
                  <a:moveTo>
                    <a:pt x="1181" y="704583"/>
                  </a:moveTo>
                  <a:lnTo>
                    <a:pt x="0" y="704583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04583"/>
                  </a:lnTo>
                  <a:close/>
                </a:path>
                <a:path w="222885" h="933450">
                  <a:moveTo>
                    <a:pt x="6934" y="382993"/>
                  </a:moveTo>
                  <a:lnTo>
                    <a:pt x="5765" y="382993"/>
                  </a:lnTo>
                  <a:lnTo>
                    <a:pt x="5765" y="933107"/>
                  </a:lnTo>
                  <a:lnTo>
                    <a:pt x="6934" y="933107"/>
                  </a:lnTo>
                  <a:lnTo>
                    <a:pt x="6934" y="382993"/>
                  </a:lnTo>
                  <a:close/>
                </a:path>
                <a:path w="222885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222885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35991"/>
                  </a:lnTo>
                  <a:lnTo>
                    <a:pt x="10414" y="35991"/>
                  </a:lnTo>
                  <a:lnTo>
                    <a:pt x="10414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222885" h="933450">
                  <a:moveTo>
                    <a:pt x="18415" y="255993"/>
                  </a:moveTo>
                  <a:lnTo>
                    <a:pt x="17348" y="255993"/>
                  </a:lnTo>
                  <a:lnTo>
                    <a:pt x="17348" y="243319"/>
                  </a:ln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24" y="933107"/>
                  </a:lnTo>
                  <a:lnTo>
                    <a:pt x="18415" y="933107"/>
                  </a:lnTo>
                  <a:lnTo>
                    <a:pt x="18415" y="255993"/>
                  </a:lnTo>
                  <a:close/>
                </a:path>
                <a:path w="222885" h="933450">
                  <a:moveTo>
                    <a:pt x="21945" y="308952"/>
                  </a:moveTo>
                  <a:lnTo>
                    <a:pt x="20777" y="308952"/>
                  </a:lnTo>
                  <a:lnTo>
                    <a:pt x="20777" y="306806"/>
                  </a:lnTo>
                  <a:lnTo>
                    <a:pt x="19596" y="306806"/>
                  </a:lnTo>
                  <a:lnTo>
                    <a:pt x="19596" y="459193"/>
                  </a:lnTo>
                  <a:lnTo>
                    <a:pt x="18440" y="459193"/>
                  </a:lnTo>
                  <a:lnTo>
                    <a:pt x="18440" y="933107"/>
                  </a:lnTo>
                  <a:lnTo>
                    <a:pt x="21945" y="933107"/>
                  </a:lnTo>
                  <a:lnTo>
                    <a:pt x="21945" y="308952"/>
                  </a:lnTo>
                  <a:close/>
                </a:path>
                <a:path w="222885" h="933450">
                  <a:moveTo>
                    <a:pt x="23063" y="509905"/>
                  </a:moveTo>
                  <a:lnTo>
                    <a:pt x="21983" y="509905"/>
                  </a:lnTo>
                  <a:lnTo>
                    <a:pt x="21983" y="933107"/>
                  </a:lnTo>
                  <a:lnTo>
                    <a:pt x="23063" y="933107"/>
                  </a:lnTo>
                  <a:lnTo>
                    <a:pt x="23063" y="509905"/>
                  </a:lnTo>
                  <a:close/>
                </a:path>
                <a:path w="222885" h="933450">
                  <a:moveTo>
                    <a:pt x="25374" y="567080"/>
                  </a:moveTo>
                  <a:lnTo>
                    <a:pt x="24193" y="567080"/>
                  </a:lnTo>
                  <a:lnTo>
                    <a:pt x="24193" y="933107"/>
                  </a:lnTo>
                  <a:lnTo>
                    <a:pt x="25374" y="933107"/>
                  </a:lnTo>
                  <a:lnTo>
                    <a:pt x="25374" y="567080"/>
                  </a:lnTo>
                  <a:close/>
                </a:path>
                <a:path w="222885" h="933450">
                  <a:moveTo>
                    <a:pt x="46088" y="882294"/>
                  </a:moveTo>
                  <a:lnTo>
                    <a:pt x="45008" y="882294"/>
                  </a:lnTo>
                  <a:lnTo>
                    <a:pt x="45008" y="933107"/>
                  </a:lnTo>
                  <a:lnTo>
                    <a:pt x="46088" y="933107"/>
                  </a:lnTo>
                  <a:lnTo>
                    <a:pt x="46088" y="882294"/>
                  </a:lnTo>
                  <a:close/>
                </a:path>
                <a:path w="222885" h="933450">
                  <a:moveTo>
                    <a:pt x="222504" y="622096"/>
                  </a:moveTo>
                  <a:lnTo>
                    <a:pt x="221322" y="622096"/>
                  </a:lnTo>
                  <a:lnTo>
                    <a:pt x="221322" y="933107"/>
                  </a:lnTo>
                  <a:lnTo>
                    <a:pt x="222504" y="933107"/>
                  </a:lnTo>
                  <a:lnTo>
                    <a:pt x="222504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530819" y="2065654"/>
              <a:ext cx="19050" cy="933450"/>
            </a:xfrm>
            <a:custGeom>
              <a:avLst/>
              <a:gdLst/>
              <a:ahLst/>
              <a:cxnLst/>
              <a:rect l="l" t="t" r="r" b="b"/>
              <a:pathLst>
                <a:path w="19050" h="933450">
                  <a:moveTo>
                    <a:pt x="1181" y="435851"/>
                  </a:moveTo>
                  <a:lnTo>
                    <a:pt x="0" y="435851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435851"/>
                  </a:lnTo>
                  <a:close/>
                </a:path>
                <a:path w="19050" h="933450">
                  <a:moveTo>
                    <a:pt x="3441" y="52844"/>
                  </a:moveTo>
                  <a:lnTo>
                    <a:pt x="2273" y="52844"/>
                  </a:lnTo>
                  <a:lnTo>
                    <a:pt x="2273" y="205295"/>
                  </a:lnTo>
                  <a:lnTo>
                    <a:pt x="1219" y="205295"/>
                  </a:lnTo>
                  <a:lnTo>
                    <a:pt x="1219" y="933107"/>
                  </a:lnTo>
                  <a:lnTo>
                    <a:pt x="2273" y="933107"/>
                  </a:lnTo>
                  <a:lnTo>
                    <a:pt x="3441" y="933107"/>
                  </a:lnTo>
                  <a:lnTo>
                    <a:pt x="3441" y="52844"/>
                  </a:lnTo>
                  <a:close/>
                </a:path>
                <a:path w="19050" h="933450">
                  <a:moveTo>
                    <a:pt x="6896" y="90982"/>
                  </a:moveTo>
                  <a:lnTo>
                    <a:pt x="5829" y="90982"/>
                  </a:lnTo>
                  <a:lnTo>
                    <a:pt x="5829" y="0"/>
                  </a:lnTo>
                  <a:lnTo>
                    <a:pt x="4648" y="0"/>
                  </a:lnTo>
                  <a:lnTo>
                    <a:pt x="4648" y="35991"/>
                  </a:lnTo>
                  <a:lnTo>
                    <a:pt x="3492" y="35991"/>
                  </a:lnTo>
                  <a:lnTo>
                    <a:pt x="3492" y="933107"/>
                  </a:lnTo>
                  <a:lnTo>
                    <a:pt x="6896" y="933107"/>
                  </a:lnTo>
                  <a:lnTo>
                    <a:pt x="6896" y="90982"/>
                  </a:lnTo>
                  <a:close/>
                </a:path>
                <a:path w="19050" h="933450">
                  <a:moveTo>
                    <a:pt x="11493" y="255993"/>
                  </a:moveTo>
                  <a:lnTo>
                    <a:pt x="10426" y="255993"/>
                  </a:lnTo>
                  <a:lnTo>
                    <a:pt x="10426" y="243319"/>
                  </a:lnTo>
                  <a:lnTo>
                    <a:pt x="9258" y="243319"/>
                  </a:lnTo>
                  <a:lnTo>
                    <a:pt x="9258" y="4241"/>
                  </a:lnTo>
                  <a:lnTo>
                    <a:pt x="8089" y="4241"/>
                  </a:lnTo>
                  <a:lnTo>
                    <a:pt x="8089" y="203136"/>
                  </a:lnTo>
                  <a:lnTo>
                    <a:pt x="6921" y="203136"/>
                  </a:lnTo>
                  <a:lnTo>
                    <a:pt x="6921" y="933107"/>
                  </a:lnTo>
                  <a:lnTo>
                    <a:pt x="8089" y="933107"/>
                  </a:lnTo>
                  <a:lnTo>
                    <a:pt x="8102" y="933107"/>
                  </a:lnTo>
                  <a:lnTo>
                    <a:pt x="11493" y="933107"/>
                  </a:lnTo>
                  <a:lnTo>
                    <a:pt x="11493" y="255993"/>
                  </a:lnTo>
                  <a:close/>
                </a:path>
                <a:path w="19050" h="933450">
                  <a:moveTo>
                    <a:pt x="15024" y="308952"/>
                  </a:moveTo>
                  <a:lnTo>
                    <a:pt x="13855" y="308952"/>
                  </a:lnTo>
                  <a:lnTo>
                    <a:pt x="13855" y="306806"/>
                  </a:lnTo>
                  <a:lnTo>
                    <a:pt x="12674" y="30680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5024" y="933107"/>
                  </a:lnTo>
                  <a:lnTo>
                    <a:pt x="15024" y="308952"/>
                  </a:lnTo>
                  <a:close/>
                </a:path>
                <a:path w="19050" h="933450">
                  <a:moveTo>
                    <a:pt x="18453" y="567080"/>
                  </a:moveTo>
                  <a:lnTo>
                    <a:pt x="17272" y="567080"/>
                  </a:lnTo>
                  <a:lnTo>
                    <a:pt x="17272" y="651725"/>
                  </a:lnTo>
                  <a:lnTo>
                    <a:pt x="16141" y="651725"/>
                  </a:lnTo>
                  <a:lnTo>
                    <a:pt x="16141" y="509905"/>
                  </a:lnTo>
                  <a:lnTo>
                    <a:pt x="15062" y="509905"/>
                  </a:lnTo>
                  <a:lnTo>
                    <a:pt x="15062" y="933107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8453" y="933107"/>
                  </a:lnTo>
                  <a:lnTo>
                    <a:pt x="18453" y="5670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526222" y="2065654"/>
              <a:ext cx="248285" cy="933450"/>
            </a:xfrm>
            <a:custGeom>
              <a:avLst/>
              <a:gdLst/>
              <a:ahLst/>
              <a:cxnLst/>
              <a:rect l="l" t="t" r="r" b="b"/>
              <a:pathLst>
                <a:path w="248285" h="933450">
                  <a:moveTo>
                    <a:pt x="2247" y="287731"/>
                  </a:moveTo>
                  <a:lnTo>
                    <a:pt x="1168" y="287731"/>
                  </a:lnTo>
                  <a:lnTo>
                    <a:pt x="1168" y="670750"/>
                  </a:lnTo>
                  <a:lnTo>
                    <a:pt x="0" y="670750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247" y="933107"/>
                  </a:lnTo>
                  <a:lnTo>
                    <a:pt x="2247" y="287731"/>
                  </a:lnTo>
                  <a:close/>
                </a:path>
                <a:path w="248285" h="933450">
                  <a:moveTo>
                    <a:pt x="5778" y="435851"/>
                  </a:moveTo>
                  <a:lnTo>
                    <a:pt x="4610" y="435851"/>
                  </a:lnTo>
                  <a:lnTo>
                    <a:pt x="4610" y="382993"/>
                  </a:lnTo>
                  <a:lnTo>
                    <a:pt x="3441" y="382993"/>
                  </a:lnTo>
                  <a:lnTo>
                    <a:pt x="3441" y="531088"/>
                  </a:lnTo>
                  <a:lnTo>
                    <a:pt x="2273" y="531088"/>
                  </a:lnTo>
                  <a:lnTo>
                    <a:pt x="2273" y="933107"/>
                  </a:lnTo>
                  <a:lnTo>
                    <a:pt x="5778" y="933107"/>
                  </a:lnTo>
                  <a:lnTo>
                    <a:pt x="5778" y="435851"/>
                  </a:lnTo>
                  <a:close/>
                </a:path>
                <a:path w="248285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205295"/>
                  </a:lnTo>
                  <a:lnTo>
                    <a:pt x="5816" y="205295"/>
                  </a:lnTo>
                  <a:lnTo>
                    <a:pt x="5816" y="933107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248285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248285" h="933450">
                  <a:moveTo>
                    <a:pt x="13855" y="4241"/>
                  </a:moveTo>
                  <a:lnTo>
                    <a:pt x="12687" y="4241"/>
                  </a:lnTo>
                  <a:lnTo>
                    <a:pt x="12687" y="203136"/>
                  </a:lnTo>
                  <a:lnTo>
                    <a:pt x="11518" y="203136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3855" y="933107"/>
                  </a:lnTo>
                  <a:lnTo>
                    <a:pt x="13855" y="4241"/>
                  </a:lnTo>
                  <a:close/>
                </a:path>
                <a:path w="248285" h="933450">
                  <a:moveTo>
                    <a:pt x="16090" y="255993"/>
                  </a:moveTo>
                  <a:lnTo>
                    <a:pt x="15011" y="255993"/>
                  </a:lnTo>
                  <a:lnTo>
                    <a:pt x="15011" y="933107"/>
                  </a:lnTo>
                  <a:lnTo>
                    <a:pt x="16090" y="933107"/>
                  </a:lnTo>
                  <a:lnTo>
                    <a:pt x="16090" y="255993"/>
                  </a:lnTo>
                  <a:close/>
                </a:path>
                <a:path w="248285" h="933450">
                  <a:moveTo>
                    <a:pt x="19621" y="308952"/>
                  </a:moveTo>
                  <a:lnTo>
                    <a:pt x="18453" y="308952"/>
                  </a:lnTo>
                  <a:lnTo>
                    <a:pt x="18453" y="306806"/>
                  </a:lnTo>
                  <a:lnTo>
                    <a:pt x="17272" y="306806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9621" y="933107"/>
                  </a:lnTo>
                  <a:lnTo>
                    <a:pt x="19621" y="308952"/>
                  </a:lnTo>
                  <a:close/>
                </a:path>
                <a:path w="248285" h="933450">
                  <a:moveTo>
                    <a:pt x="21882" y="651725"/>
                  </a:moveTo>
                  <a:lnTo>
                    <a:pt x="20739" y="651725"/>
                  </a:lnTo>
                  <a:lnTo>
                    <a:pt x="20739" y="509905"/>
                  </a:lnTo>
                  <a:lnTo>
                    <a:pt x="19659" y="509905"/>
                  </a:lnTo>
                  <a:lnTo>
                    <a:pt x="19659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651725"/>
                  </a:lnTo>
                  <a:close/>
                </a:path>
                <a:path w="248285" h="933450">
                  <a:moveTo>
                    <a:pt x="24269" y="619937"/>
                  </a:moveTo>
                  <a:lnTo>
                    <a:pt x="23088" y="619937"/>
                  </a:lnTo>
                  <a:lnTo>
                    <a:pt x="23088" y="933107"/>
                  </a:lnTo>
                  <a:lnTo>
                    <a:pt x="24269" y="933107"/>
                  </a:lnTo>
                  <a:lnTo>
                    <a:pt x="24269" y="619937"/>
                  </a:lnTo>
                  <a:close/>
                </a:path>
                <a:path w="248285" h="933450">
                  <a:moveTo>
                    <a:pt x="80632" y="926731"/>
                  </a:moveTo>
                  <a:lnTo>
                    <a:pt x="79552" y="926731"/>
                  </a:lnTo>
                  <a:lnTo>
                    <a:pt x="79552" y="933107"/>
                  </a:lnTo>
                  <a:lnTo>
                    <a:pt x="80632" y="933107"/>
                  </a:lnTo>
                  <a:lnTo>
                    <a:pt x="80632" y="926731"/>
                  </a:lnTo>
                  <a:close/>
                </a:path>
                <a:path w="248285" h="933450">
                  <a:moveTo>
                    <a:pt x="247853" y="895045"/>
                  </a:moveTo>
                  <a:lnTo>
                    <a:pt x="246672" y="895045"/>
                  </a:lnTo>
                  <a:lnTo>
                    <a:pt x="246672" y="933107"/>
                  </a:lnTo>
                  <a:lnTo>
                    <a:pt x="247853" y="933107"/>
                  </a:lnTo>
                  <a:lnTo>
                    <a:pt x="247853" y="8950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525066" y="2065654"/>
              <a:ext cx="374650" cy="933450"/>
            </a:xfrm>
            <a:custGeom>
              <a:avLst/>
              <a:gdLst/>
              <a:ahLst/>
              <a:cxnLst/>
              <a:rect l="l" t="t" r="r" b="b"/>
              <a:pathLst>
                <a:path w="374650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374650" h="933450">
                  <a:moveTo>
                    <a:pt x="3403" y="287731"/>
                  </a:moveTo>
                  <a:lnTo>
                    <a:pt x="2324" y="287731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287731"/>
                  </a:lnTo>
                  <a:close/>
                </a:path>
                <a:path w="374650" h="933450">
                  <a:moveTo>
                    <a:pt x="6934" y="435851"/>
                  </a:moveTo>
                  <a:lnTo>
                    <a:pt x="5765" y="435851"/>
                  </a:lnTo>
                  <a:lnTo>
                    <a:pt x="5765" y="382993"/>
                  </a:lnTo>
                  <a:lnTo>
                    <a:pt x="4597" y="382993"/>
                  </a:lnTo>
                  <a:lnTo>
                    <a:pt x="4597" y="531088"/>
                  </a:lnTo>
                  <a:lnTo>
                    <a:pt x="3429" y="531088"/>
                  </a:lnTo>
                  <a:lnTo>
                    <a:pt x="3429" y="933107"/>
                  </a:lnTo>
                  <a:lnTo>
                    <a:pt x="6934" y="933107"/>
                  </a:lnTo>
                  <a:lnTo>
                    <a:pt x="6934" y="435851"/>
                  </a:lnTo>
                  <a:close/>
                </a:path>
                <a:path w="374650" h="933450">
                  <a:moveTo>
                    <a:pt x="9194" y="52844"/>
                  </a:moveTo>
                  <a:lnTo>
                    <a:pt x="8026" y="52844"/>
                  </a:lnTo>
                  <a:lnTo>
                    <a:pt x="8026" y="205295"/>
                  </a:lnTo>
                  <a:lnTo>
                    <a:pt x="6972" y="205295"/>
                  </a:lnTo>
                  <a:lnTo>
                    <a:pt x="6972" y="933107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52844"/>
                  </a:lnTo>
                  <a:close/>
                </a:path>
                <a:path w="374650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374650" h="933450">
                  <a:moveTo>
                    <a:pt x="17246" y="255993"/>
                  </a:moveTo>
                  <a:lnTo>
                    <a:pt x="16179" y="255993"/>
                  </a:lnTo>
                  <a:lnTo>
                    <a:pt x="16179" y="243319"/>
                  </a:ln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3855" y="933107"/>
                  </a:lnTo>
                  <a:lnTo>
                    <a:pt x="17246" y="933107"/>
                  </a:lnTo>
                  <a:lnTo>
                    <a:pt x="17246" y="255993"/>
                  </a:lnTo>
                  <a:close/>
                </a:path>
                <a:path w="374650" h="933450">
                  <a:moveTo>
                    <a:pt x="20777" y="308952"/>
                  </a:moveTo>
                  <a:lnTo>
                    <a:pt x="19608" y="308952"/>
                  </a:lnTo>
                  <a:lnTo>
                    <a:pt x="19608" y="306806"/>
                  </a:lnTo>
                  <a:lnTo>
                    <a:pt x="18427" y="306806"/>
                  </a:lnTo>
                  <a:lnTo>
                    <a:pt x="18427" y="459193"/>
                  </a:lnTo>
                  <a:lnTo>
                    <a:pt x="17272" y="459193"/>
                  </a:lnTo>
                  <a:lnTo>
                    <a:pt x="17272" y="933107"/>
                  </a:lnTo>
                  <a:lnTo>
                    <a:pt x="20777" y="933107"/>
                  </a:lnTo>
                  <a:lnTo>
                    <a:pt x="20777" y="308952"/>
                  </a:lnTo>
                  <a:close/>
                </a:path>
                <a:path w="374650" h="933450">
                  <a:moveTo>
                    <a:pt x="24206" y="567080"/>
                  </a:moveTo>
                  <a:lnTo>
                    <a:pt x="23025" y="567080"/>
                  </a:lnTo>
                  <a:lnTo>
                    <a:pt x="23025" y="651725"/>
                  </a:lnTo>
                  <a:lnTo>
                    <a:pt x="21894" y="651725"/>
                  </a:lnTo>
                  <a:lnTo>
                    <a:pt x="21894" y="509905"/>
                  </a:lnTo>
                  <a:lnTo>
                    <a:pt x="20815" y="509905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567080"/>
                  </a:lnTo>
                  <a:close/>
                </a:path>
                <a:path w="374650" h="933450">
                  <a:moveTo>
                    <a:pt x="25425" y="619937"/>
                  </a:moveTo>
                  <a:lnTo>
                    <a:pt x="24244" y="619937"/>
                  </a:lnTo>
                  <a:lnTo>
                    <a:pt x="24244" y="933107"/>
                  </a:lnTo>
                  <a:lnTo>
                    <a:pt x="25425" y="933107"/>
                  </a:lnTo>
                  <a:lnTo>
                    <a:pt x="25425" y="619937"/>
                  </a:lnTo>
                  <a:close/>
                </a:path>
                <a:path w="374650" h="933450">
                  <a:moveTo>
                    <a:pt x="229349" y="605129"/>
                  </a:moveTo>
                  <a:lnTo>
                    <a:pt x="228180" y="605129"/>
                  </a:lnTo>
                  <a:lnTo>
                    <a:pt x="228180" y="933107"/>
                  </a:lnTo>
                  <a:lnTo>
                    <a:pt x="229349" y="933107"/>
                  </a:lnTo>
                  <a:lnTo>
                    <a:pt x="229349" y="605129"/>
                  </a:lnTo>
                  <a:close/>
                </a:path>
                <a:path w="374650" h="933450">
                  <a:moveTo>
                    <a:pt x="249008" y="895045"/>
                  </a:moveTo>
                  <a:lnTo>
                    <a:pt x="247827" y="895045"/>
                  </a:lnTo>
                  <a:lnTo>
                    <a:pt x="247827" y="933107"/>
                  </a:lnTo>
                  <a:lnTo>
                    <a:pt x="249008" y="933107"/>
                  </a:lnTo>
                  <a:lnTo>
                    <a:pt x="249008" y="895045"/>
                  </a:lnTo>
                  <a:close/>
                </a:path>
                <a:path w="374650" h="933450">
                  <a:moveTo>
                    <a:pt x="374548" y="791387"/>
                  </a:moveTo>
                  <a:lnTo>
                    <a:pt x="373380" y="791387"/>
                  </a:lnTo>
                  <a:lnTo>
                    <a:pt x="373380" y="933107"/>
                  </a:lnTo>
                  <a:lnTo>
                    <a:pt x="374548" y="933107"/>
                  </a:lnTo>
                  <a:lnTo>
                    <a:pt x="374548" y="79138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529664" y="2065654"/>
              <a:ext cx="217170" cy="933450"/>
            </a:xfrm>
            <a:custGeom>
              <a:avLst/>
              <a:gdLst/>
              <a:ahLst/>
              <a:cxnLst/>
              <a:rect l="l" t="t" r="r" b="b"/>
              <a:pathLst>
                <a:path w="217169" h="933450">
                  <a:moveTo>
                    <a:pt x="2336" y="435851"/>
                  </a:moveTo>
                  <a:lnTo>
                    <a:pt x="1168" y="435851"/>
                  </a:lnTo>
                  <a:lnTo>
                    <a:pt x="1168" y="382993"/>
                  </a:lnTo>
                  <a:lnTo>
                    <a:pt x="0" y="382993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336" y="933107"/>
                  </a:lnTo>
                  <a:lnTo>
                    <a:pt x="2336" y="435851"/>
                  </a:lnTo>
                  <a:close/>
                </a:path>
                <a:path w="217169" h="933450">
                  <a:moveTo>
                    <a:pt x="4597" y="52844"/>
                  </a:moveTo>
                  <a:lnTo>
                    <a:pt x="3429" y="52844"/>
                  </a:lnTo>
                  <a:lnTo>
                    <a:pt x="3429" y="205295"/>
                  </a:lnTo>
                  <a:lnTo>
                    <a:pt x="2374" y="205295"/>
                  </a:lnTo>
                  <a:lnTo>
                    <a:pt x="2374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52844"/>
                  </a:lnTo>
                  <a:close/>
                </a:path>
                <a:path w="217169" h="933450">
                  <a:moveTo>
                    <a:pt x="8051" y="90982"/>
                  </a:moveTo>
                  <a:lnTo>
                    <a:pt x="6985" y="90982"/>
                  </a:lnTo>
                  <a:lnTo>
                    <a:pt x="6985" y="0"/>
                  </a:lnTo>
                  <a:lnTo>
                    <a:pt x="5803" y="0"/>
                  </a:lnTo>
                  <a:lnTo>
                    <a:pt x="5803" y="35991"/>
                  </a:lnTo>
                  <a:lnTo>
                    <a:pt x="4648" y="35991"/>
                  </a:lnTo>
                  <a:lnTo>
                    <a:pt x="4648" y="933107"/>
                  </a:lnTo>
                  <a:lnTo>
                    <a:pt x="8051" y="933107"/>
                  </a:lnTo>
                  <a:lnTo>
                    <a:pt x="8051" y="90982"/>
                  </a:lnTo>
                  <a:close/>
                </a:path>
                <a:path w="217169" h="933450">
                  <a:moveTo>
                    <a:pt x="12649" y="255993"/>
                  </a:moveTo>
                  <a:lnTo>
                    <a:pt x="11582" y="255993"/>
                  </a:lnTo>
                  <a:lnTo>
                    <a:pt x="11582" y="243319"/>
                  </a:lnTo>
                  <a:lnTo>
                    <a:pt x="10414" y="243319"/>
                  </a:lnTo>
                  <a:lnTo>
                    <a:pt x="10414" y="4241"/>
                  </a:lnTo>
                  <a:lnTo>
                    <a:pt x="9245" y="4241"/>
                  </a:lnTo>
                  <a:lnTo>
                    <a:pt x="9245" y="203136"/>
                  </a:lnTo>
                  <a:lnTo>
                    <a:pt x="8077" y="203136"/>
                  </a:lnTo>
                  <a:lnTo>
                    <a:pt x="8077" y="933107"/>
                  </a:lnTo>
                  <a:lnTo>
                    <a:pt x="9245" y="933107"/>
                  </a:lnTo>
                  <a:lnTo>
                    <a:pt x="9258" y="933107"/>
                  </a:lnTo>
                  <a:lnTo>
                    <a:pt x="12649" y="933107"/>
                  </a:lnTo>
                  <a:lnTo>
                    <a:pt x="12649" y="255993"/>
                  </a:lnTo>
                  <a:close/>
                </a:path>
                <a:path w="217169" h="933450">
                  <a:moveTo>
                    <a:pt x="16179" y="308952"/>
                  </a:moveTo>
                  <a:lnTo>
                    <a:pt x="15011" y="308952"/>
                  </a:lnTo>
                  <a:lnTo>
                    <a:pt x="15011" y="306806"/>
                  </a:lnTo>
                  <a:lnTo>
                    <a:pt x="13830" y="306806"/>
                  </a:lnTo>
                  <a:lnTo>
                    <a:pt x="13830" y="459193"/>
                  </a:lnTo>
                  <a:lnTo>
                    <a:pt x="12674" y="459193"/>
                  </a:lnTo>
                  <a:lnTo>
                    <a:pt x="12674" y="933107"/>
                  </a:lnTo>
                  <a:lnTo>
                    <a:pt x="16179" y="933107"/>
                  </a:lnTo>
                  <a:lnTo>
                    <a:pt x="16179" y="308952"/>
                  </a:lnTo>
                  <a:close/>
                </a:path>
                <a:path w="217169" h="933450">
                  <a:moveTo>
                    <a:pt x="21894" y="647496"/>
                  </a:moveTo>
                  <a:lnTo>
                    <a:pt x="20815" y="647496"/>
                  </a:lnTo>
                  <a:lnTo>
                    <a:pt x="20815" y="933107"/>
                  </a:lnTo>
                  <a:lnTo>
                    <a:pt x="21894" y="933107"/>
                  </a:lnTo>
                  <a:lnTo>
                    <a:pt x="21894" y="647496"/>
                  </a:lnTo>
                  <a:close/>
                </a:path>
                <a:path w="217169" h="933450">
                  <a:moveTo>
                    <a:pt x="216738" y="622096"/>
                  </a:moveTo>
                  <a:lnTo>
                    <a:pt x="215557" y="622096"/>
                  </a:lnTo>
                  <a:lnTo>
                    <a:pt x="215557" y="933107"/>
                  </a:lnTo>
                  <a:lnTo>
                    <a:pt x="216738" y="933107"/>
                  </a:lnTo>
                  <a:lnTo>
                    <a:pt x="216738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529664" y="2065654"/>
              <a:ext cx="207645" cy="933450"/>
            </a:xfrm>
            <a:custGeom>
              <a:avLst/>
              <a:gdLst/>
              <a:ahLst/>
              <a:cxnLst/>
              <a:rect l="l" t="t" r="r" b="b"/>
              <a:pathLst>
                <a:path w="207644" h="933450">
                  <a:moveTo>
                    <a:pt x="1168" y="382993"/>
                  </a:moveTo>
                  <a:lnTo>
                    <a:pt x="0" y="382993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382993"/>
                  </a:lnTo>
                  <a:close/>
                </a:path>
                <a:path w="207644" h="933450">
                  <a:moveTo>
                    <a:pt x="4597" y="52844"/>
                  </a:moveTo>
                  <a:lnTo>
                    <a:pt x="3429" y="52844"/>
                  </a:lnTo>
                  <a:lnTo>
                    <a:pt x="3429" y="205295"/>
                  </a:lnTo>
                  <a:lnTo>
                    <a:pt x="2374" y="205295"/>
                  </a:lnTo>
                  <a:lnTo>
                    <a:pt x="2374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52844"/>
                  </a:lnTo>
                  <a:close/>
                </a:path>
                <a:path w="207644" h="933450">
                  <a:moveTo>
                    <a:pt x="8051" y="90982"/>
                  </a:moveTo>
                  <a:lnTo>
                    <a:pt x="6985" y="90982"/>
                  </a:lnTo>
                  <a:lnTo>
                    <a:pt x="6985" y="0"/>
                  </a:lnTo>
                  <a:lnTo>
                    <a:pt x="5803" y="0"/>
                  </a:lnTo>
                  <a:lnTo>
                    <a:pt x="5803" y="35991"/>
                  </a:lnTo>
                  <a:lnTo>
                    <a:pt x="4648" y="35991"/>
                  </a:lnTo>
                  <a:lnTo>
                    <a:pt x="4648" y="933107"/>
                  </a:lnTo>
                  <a:lnTo>
                    <a:pt x="8051" y="933107"/>
                  </a:lnTo>
                  <a:lnTo>
                    <a:pt x="8051" y="90982"/>
                  </a:lnTo>
                  <a:close/>
                </a:path>
                <a:path w="207644" h="933450">
                  <a:moveTo>
                    <a:pt x="12649" y="255993"/>
                  </a:moveTo>
                  <a:lnTo>
                    <a:pt x="11582" y="255993"/>
                  </a:lnTo>
                  <a:lnTo>
                    <a:pt x="11582" y="243319"/>
                  </a:lnTo>
                  <a:lnTo>
                    <a:pt x="10414" y="243319"/>
                  </a:lnTo>
                  <a:lnTo>
                    <a:pt x="10414" y="4241"/>
                  </a:lnTo>
                  <a:lnTo>
                    <a:pt x="9245" y="4241"/>
                  </a:lnTo>
                  <a:lnTo>
                    <a:pt x="9245" y="203136"/>
                  </a:lnTo>
                  <a:lnTo>
                    <a:pt x="8077" y="203136"/>
                  </a:lnTo>
                  <a:lnTo>
                    <a:pt x="8077" y="933107"/>
                  </a:lnTo>
                  <a:lnTo>
                    <a:pt x="9245" y="933107"/>
                  </a:lnTo>
                  <a:lnTo>
                    <a:pt x="9258" y="933107"/>
                  </a:lnTo>
                  <a:lnTo>
                    <a:pt x="12649" y="933107"/>
                  </a:lnTo>
                  <a:lnTo>
                    <a:pt x="12649" y="255993"/>
                  </a:lnTo>
                  <a:close/>
                </a:path>
                <a:path w="207644" h="933450">
                  <a:moveTo>
                    <a:pt x="16179" y="308952"/>
                  </a:moveTo>
                  <a:lnTo>
                    <a:pt x="15011" y="308952"/>
                  </a:lnTo>
                  <a:lnTo>
                    <a:pt x="15011" y="306806"/>
                  </a:lnTo>
                  <a:lnTo>
                    <a:pt x="13830" y="306806"/>
                  </a:lnTo>
                  <a:lnTo>
                    <a:pt x="13830" y="459193"/>
                  </a:lnTo>
                  <a:lnTo>
                    <a:pt x="12674" y="459193"/>
                  </a:lnTo>
                  <a:lnTo>
                    <a:pt x="12674" y="933107"/>
                  </a:lnTo>
                  <a:lnTo>
                    <a:pt x="16179" y="933107"/>
                  </a:lnTo>
                  <a:lnTo>
                    <a:pt x="16179" y="308952"/>
                  </a:lnTo>
                  <a:close/>
                </a:path>
                <a:path w="207644" h="933450">
                  <a:moveTo>
                    <a:pt x="17297" y="509905"/>
                  </a:moveTo>
                  <a:lnTo>
                    <a:pt x="16217" y="509905"/>
                  </a:lnTo>
                  <a:lnTo>
                    <a:pt x="16217" y="933107"/>
                  </a:lnTo>
                  <a:lnTo>
                    <a:pt x="17297" y="933107"/>
                  </a:lnTo>
                  <a:lnTo>
                    <a:pt x="17297" y="509905"/>
                  </a:lnTo>
                  <a:close/>
                </a:path>
                <a:path w="207644" h="933450">
                  <a:moveTo>
                    <a:pt x="207492" y="774407"/>
                  </a:moveTo>
                  <a:lnTo>
                    <a:pt x="206311" y="774407"/>
                  </a:lnTo>
                  <a:lnTo>
                    <a:pt x="206311" y="933107"/>
                  </a:lnTo>
                  <a:lnTo>
                    <a:pt x="207492" y="933107"/>
                  </a:lnTo>
                  <a:lnTo>
                    <a:pt x="207492" y="7744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27390" y="2065654"/>
              <a:ext cx="22225" cy="933450"/>
            </a:xfrm>
            <a:custGeom>
              <a:avLst/>
              <a:gdLst/>
              <a:ahLst/>
              <a:cxnLst/>
              <a:rect l="l" t="t" r="r" b="b"/>
              <a:pathLst>
                <a:path w="22225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22225" h="933450">
                  <a:moveTo>
                    <a:pt x="4610" y="435851"/>
                  </a:moveTo>
                  <a:lnTo>
                    <a:pt x="3441" y="435851"/>
                  </a:lnTo>
                  <a:lnTo>
                    <a:pt x="3441" y="382993"/>
                  </a:lnTo>
                  <a:lnTo>
                    <a:pt x="2273" y="382993"/>
                  </a:lnTo>
                  <a:lnTo>
                    <a:pt x="2273" y="933107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435851"/>
                  </a:lnTo>
                  <a:close/>
                </a:path>
                <a:path w="22225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22225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22225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22225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22225" h="933450">
                  <a:moveTo>
                    <a:pt x="19570" y="509905"/>
                  </a:moveTo>
                  <a:lnTo>
                    <a:pt x="18491" y="509905"/>
                  </a:lnTo>
                  <a:lnTo>
                    <a:pt x="18491" y="933107"/>
                  </a:lnTo>
                  <a:lnTo>
                    <a:pt x="19570" y="933107"/>
                  </a:lnTo>
                  <a:lnTo>
                    <a:pt x="19570" y="509905"/>
                  </a:lnTo>
                  <a:close/>
                </a:path>
                <a:path w="22225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29664" y="2065654"/>
              <a:ext cx="23495" cy="933450"/>
            </a:xfrm>
            <a:custGeom>
              <a:avLst/>
              <a:gdLst/>
              <a:ahLst/>
              <a:cxnLst/>
              <a:rect l="l" t="t" r="r" b="b"/>
              <a:pathLst>
                <a:path w="23494" h="933450">
                  <a:moveTo>
                    <a:pt x="1168" y="382993"/>
                  </a:moveTo>
                  <a:lnTo>
                    <a:pt x="0" y="382993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382993"/>
                  </a:lnTo>
                  <a:close/>
                </a:path>
                <a:path w="23494" h="933450">
                  <a:moveTo>
                    <a:pt x="4597" y="52844"/>
                  </a:moveTo>
                  <a:lnTo>
                    <a:pt x="3429" y="52844"/>
                  </a:lnTo>
                  <a:lnTo>
                    <a:pt x="3429" y="205295"/>
                  </a:lnTo>
                  <a:lnTo>
                    <a:pt x="2374" y="205295"/>
                  </a:lnTo>
                  <a:lnTo>
                    <a:pt x="2374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52844"/>
                  </a:lnTo>
                  <a:close/>
                </a:path>
                <a:path w="23494" h="933450">
                  <a:moveTo>
                    <a:pt x="8051" y="90982"/>
                  </a:moveTo>
                  <a:lnTo>
                    <a:pt x="6985" y="90982"/>
                  </a:lnTo>
                  <a:lnTo>
                    <a:pt x="6985" y="0"/>
                  </a:lnTo>
                  <a:lnTo>
                    <a:pt x="5803" y="0"/>
                  </a:lnTo>
                  <a:lnTo>
                    <a:pt x="5803" y="35991"/>
                  </a:lnTo>
                  <a:lnTo>
                    <a:pt x="4648" y="35991"/>
                  </a:lnTo>
                  <a:lnTo>
                    <a:pt x="4648" y="933107"/>
                  </a:lnTo>
                  <a:lnTo>
                    <a:pt x="8051" y="933107"/>
                  </a:lnTo>
                  <a:lnTo>
                    <a:pt x="8051" y="90982"/>
                  </a:lnTo>
                  <a:close/>
                </a:path>
                <a:path w="23494" h="933450">
                  <a:moveTo>
                    <a:pt x="12649" y="255993"/>
                  </a:moveTo>
                  <a:lnTo>
                    <a:pt x="11582" y="255993"/>
                  </a:lnTo>
                  <a:lnTo>
                    <a:pt x="11582" y="243319"/>
                  </a:lnTo>
                  <a:lnTo>
                    <a:pt x="10414" y="243319"/>
                  </a:lnTo>
                  <a:lnTo>
                    <a:pt x="10414" y="4241"/>
                  </a:lnTo>
                  <a:lnTo>
                    <a:pt x="9245" y="4241"/>
                  </a:lnTo>
                  <a:lnTo>
                    <a:pt x="9245" y="203136"/>
                  </a:lnTo>
                  <a:lnTo>
                    <a:pt x="8077" y="203136"/>
                  </a:lnTo>
                  <a:lnTo>
                    <a:pt x="8077" y="933107"/>
                  </a:lnTo>
                  <a:lnTo>
                    <a:pt x="9245" y="933107"/>
                  </a:lnTo>
                  <a:lnTo>
                    <a:pt x="9258" y="933107"/>
                  </a:lnTo>
                  <a:lnTo>
                    <a:pt x="12649" y="933107"/>
                  </a:lnTo>
                  <a:lnTo>
                    <a:pt x="12649" y="255993"/>
                  </a:lnTo>
                  <a:close/>
                </a:path>
                <a:path w="23494" h="933450">
                  <a:moveTo>
                    <a:pt x="13843" y="459193"/>
                  </a:moveTo>
                  <a:lnTo>
                    <a:pt x="12674" y="459193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3843" y="459193"/>
                  </a:lnTo>
                  <a:close/>
                </a:path>
                <a:path w="23494" h="933450">
                  <a:moveTo>
                    <a:pt x="16179" y="308952"/>
                  </a:moveTo>
                  <a:lnTo>
                    <a:pt x="14998" y="308952"/>
                  </a:lnTo>
                  <a:lnTo>
                    <a:pt x="14998" y="933107"/>
                  </a:lnTo>
                  <a:lnTo>
                    <a:pt x="16179" y="933107"/>
                  </a:lnTo>
                  <a:lnTo>
                    <a:pt x="16179" y="308952"/>
                  </a:lnTo>
                  <a:close/>
                </a:path>
                <a:path w="23494" h="933450">
                  <a:moveTo>
                    <a:pt x="19608" y="567080"/>
                  </a:moveTo>
                  <a:lnTo>
                    <a:pt x="18427" y="567080"/>
                  </a:lnTo>
                  <a:lnTo>
                    <a:pt x="18427" y="651725"/>
                  </a:lnTo>
                  <a:lnTo>
                    <a:pt x="17297" y="651725"/>
                  </a:lnTo>
                  <a:lnTo>
                    <a:pt x="17297" y="509905"/>
                  </a:lnTo>
                  <a:lnTo>
                    <a:pt x="16217" y="509905"/>
                  </a:lnTo>
                  <a:lnTo>
                    <a:pt x="16217" y="933107"/>
                  </a:lnTo>
                  <a:lnTo>
                    <a:pt x="17259" y="933107"/>
                  </a:lnTo>
                  <a:lnTo>
                    <a:pt x="18427" y="933107"/>
                  </a:lnTo>
                  <a:lnTo>
                    <a:pt x="19608" y="933107"/>
                  </a:lnTo>
                  <a:lnTo>
                    <a:pt x="19608" y="567080"/>
                  </a:lnTo>
                  <a:close/>
                </a:path>
                <a:path w="23494" h="933450">
                  <a:moveTo>
                    <a:pt x="20828" y="619937"/>
                  </a:moveTo>
                  <a:lnTo>
                    <a:pt x="19646" y="619937"/>
                  </a:lnTo>
                  <a:lnTo>
                    <a:pt x="19646" y="933107"/>
                  </a:lnTo>
                  <a:lnTo>
                    <a:pt x="20828" y="933107"/>
                  </a:lnTo>
                  <a:lnTo>
                    <a:pt x="20828" y="619937"/>
                  </a:lnTo>
                  <a:close/>
                </a:path>
                <a:path w="23494" h="933450">
                  <a:moveTo>
                    <a:pt x="23037" y="649566"/>
                  </a:moveTo>
                  <a:lnTo>
                    <a:pt x="21856" y="649566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4956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522793" y="2065654"/>
              <a:ext cx="29209" cy="933450"/>
            </a:xfrm>
            <a:custGeom>
              <a:avLst/>
              <a:gdLst/>
              <a:ahLst/>
              <a:cxnLst/>
              <a:rect l="l" t="t" r="r" b="b"/>
              <a:pathLst>
                <a:path w="29209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9209" h="933450">
                  <a:moveTo>
                    <a:pt x="9207" y="435851"/>
                  </a:moveTo>
                  <a:lnTo>
                    <a:pt x="8026" y="435851"/>
                  </a:lnTo>
                  <a:lnTo>
                    <a:pt x="8026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9209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9209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9209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29209" h="933450">
                  <a:moveTo>
                    <a:pt x="23050" y="308952"/>
                  </a:moveTo>
                  <a:lnTo>
                    <a:pt x="21882" y="308952"/>
                  </a:lnTo>
                  <a:lnTo>
                    <a:pt x="21882" y="306806"/>
                  </a:lnTo>
                  <a:lnTo>
                    <a:pt x="20701" y="306806"/>
                  </a:lnTo>
                  <a:lnTo>
                    <a:pt x="20701" y="459193"/>
                  </a:lnTo>
                  <a:lnTo>
                    <a:pt x="19545" y="459193"/>
                  </a:lnTo>
                  <a:lnTo>
                    <a:pt x="19545" y="933107"/>
                  </a:lnTo>
                  <a:lnTo>
                    <a:pt x="23050" y="933107"/>
                  </a:lnTo>
                  <a:lnTo>
                    <a:pt x="23050" y="308952"/>
                  </a:lnTo>
                  <a:close/>
                </a:path>
                <a:path w="29209" h="933450">
                  <a:moveTo>
                    <a:pt x="26479" y="567080"/>
                  </a:moveTo>
                  <a:lnTo>
                    <a:pt x="25298" y="567080"/>
                  </a:lnTo>
                  <a:lnTo>
                    <a:pt x="25298" y="651725"/>
                  </a:lnTo>
                  <a:lnTo>
                    <a:pt x="24168" y="651725"/>
                  </a:lnTo>
                  <a:lnTo>
                    <a:pt x="24168" y="509905"/>
                  </a:lnTo>
                  <a:lnTo>
                    <a:pt x="23088" y="509905"/>
                  </a:lnTo>
                  <a:lnTo>
                    <a:pt x="23088" y="933107"/>
                  </a:lnTo>
                  <a:lnTo>
                    <a:pt x="24130" y="933107"/>
                  </a:lnTo>
                  <a:lnTo>
                    <a:pt x="25298" y="933107"/>
                  </a:lnTo>
                  <a:lnTo>
                    <a:pt x="26479" y="933107"/>
                  </a:lnTo>
                  <a:lnTo>
                    <a:pt x="26479" y="567080"/>
                  </a:lnTo>
                  <a:close/>
                </a:path>
                <a:path w="29209" h="933450">
                  <a:moveTo>
                    <a:pt x="28765" y="647496"/>
                  </a:moveTo>
                  <a:lnTo>
                    <a:pt x="27698" y="647496"/>
                  </a:lnTo>
                  <a:lnTo>
                    <a:pt x="27698" y="619937"/>
                  </a:lnTo>
                  <a:lnTo>
                    <a:pt x="26517" y="619937"/>
                  </a:lnTo>
                  <a:lnTo>
                    <a:pt x="26517" y="933107"/>
                  </a:lnTo>
                  <a:lnTo>
                    <a:pt x="27686" y="933107"/>
                  </a:lnTo>
                  <a:lnTo>
                    <a:pt x="28765" y="933107"/>
                  </a:lnTo>
                  <a:lnTo>
                    <a:pt x="28765" y="6474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521637" y="2065654"/>
              <a:ext cx="27940" cy="933450"/>
            </a:xfrm>
            <a:custGeom>
              <a:avLst/>
              <a:gdLst/>
              <a:ahLst/>
              <a:cxnLst/>
              <a:rect l="l" t="t" r="r" b="b"/>
              <a:pathLst>
                <a:path w="27940" h="933450">
                  <a:moveTo>
                    <a:pt x="1168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776566"/>
                  </a:lnTo>
                  <a:close/>
                </a:path>
                <a:path w="27940" h="933450">
                  <a:moveTo>
                    <a:pt x="6832" y="287731"/>
                  </a:moveTo>
                  <a:lnTo>
                    <a:pt x="5753" y="287731"/>
                  </a:lnTo>
                  <a:lnTo>
                    <a:pt x="5753" y="670750"/>
                  </a:lnTo>
                  <a:lnTo>
                    <a:pt x="4584" y="670750"/>
                  </a:lnTo>
                  <a:lnTo>
                    <a:pt x="4584" y="933107"/>
                  </a:lnTo>
                  <a:lnTo>
                    <a:pt x="5753" y="933107"/>
                  </a:lnTo>
                  <a:lnTo>
                    <a:pt x="6832" y="933107"/>
                  </a:lnTo>
                  <a:lnTo>
                    <a:pt x="6832" y="287731"/>
                  </a:lnTo>
                  <a:close/>
                </a:path>
                <a:path w="27940" h="933450">
                  <a:moveTo>
                    <a:pt x="10363" y="435851"/>
                  </a:moveTo>
                  <a:lnTo>
                    <a:pt x="9194" y="435851"/>
                  </a:lnTo>
                  <a:lnTo>
                    <a:pt x="9194" y="382993"/>
                  </a:lnTo>
                  <a:lnTo>
                    <a:pt x="8026" y="382993"/>
                  </a:lnTo>
                  <a:lnTo>
                    <a:pt x="8026" y="933107"/>
                  </a:lnTo>
                  <a:lnTo>
                    <a:pt x="9182" y="933107"/>
                  </a:lnTo>
                  <a:lnTo>
                    <a:pt x="10363" y="933107"/>
                  </a:lnTo>
                  <a:lnTo>
                    <a:pt x="10363" y="435851"/>
                  </a:lnTo>
                  <a:close/>
                </a:path>
                <a:path w="27940" h="933450">
                  <a:moveTo>
                    <a:pt x="12623" y="52844"/>
                  </a:moveTo>
                  <a:lnTo>
                    <a:pt x="11455" y="52844"/>
                  </a:lnTo>
                  <a:lnTo>
                    <a:pt x="11455" y="205295"/>
                  </a:lnTo>
                  <a:lnTo>
                    <a:pt x="10401" y="205295"/>
                  </a:lnTo>
                  <a:lnTo>
                    <a:pt x="10401" y="933107"/>
                  </a:lnTo>
                  <a:lnTo>
                    <a:pt x="11455" y="933107"/>
                  </a:lnTo>
                  <a:lnTo>
                    <a:pt x="12623" y="933107"/>
                  </a:lnTo>
                  <a:lnTo>
                    <a:pt x="12623" y="52844"/>
                  </a:lnTo>
                  <a:close/>
                </a:path>
                <a:path w="27940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35991"/>
                  </a:lnTo>
                  <a:lnTo>
                    <a:pt x="12674" y="35991"/>
                  </a:lnTo>
                  <a:lnTo>
                    <a:pt x="12674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27940" h="933450">
                  <a:moveTo>
                    <a:pt x="20675" y="255993"/>
                  </a:moveTo>
                  <a:lnTo>
                    <a:pt x="19608" y="255993"/>
                  </a:lnTo>
                  <a:lnTo>
                    <a:pt x="19608" y="243319"/>
                  </a:lnTo>
                  <a:lnTo>
                    <a:pt x="18440" y="243319"/>
                  </a:lnTo>
                  <a:lnTo>
                    <a:pt x="18440" y="4241"/>
                  </a:lnTo>
                  <a:lnTo>
                    <a:pt x="17272" y="4241"/>
                  </a:lnTo>
                  <a:lnTo>
                    <a:pt x="17272" y="203136"/>
                  </a:lnTo>
                  <a:lnTo>
                    <a:pt x="16103" y="203136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7284" y="933107"/>
                  </a:lnTo>
                  <a:lnTo>
                    <a:pt x="20675" y="933107"/>
                  </a:lnTo>
                  <a:lnTo>
                    <a:pt x="20675" y="255993"/>
                  </a:lnTo>
                  <a:close/>
                </a:path>
                <a:path w="27940" h="933450">
                  <a:moveTo>
                    <a:pt x="24206" y="308952"/>
                  </a:moveTo>
                  <a:lnTo>
                    <a:pt x="23037" y="308952"/>
                  </a:lnTo>
                  <a:lnTo>
                    <a:pt x="23037" y="306806"/>
                  </a:lnTo>
                  <a:lnTo>
                    <a:pt x="21856" y="306806"/>
                  </a:lnTo>
                  <a:lnTo>
                    <a:pt x="21856" y="459193"/>
                  </a:lnTo>
                  <a:lnTo>
                    <a:pt x="20701" y="459193"/>
                  </a:lnTo>
                  <a:lnTo>
                    <a:pt x="20701" y="933107"/>
                  </a:lnTo>
                  <a:lnTo>
                    <a:pt x="24206" y="933107"/>
                  </a:lnTo>
                  <a:lnTo>
                    <a:pt x="24206" y="308952"/>
                  </a:lnTo>
                  <a:close/>
                </a:path>
                <a:path w="27940" h="933450">
                  <a:moveTo>
                    <a:pt x="27635" y="567080"/>
                  </a:moveTo>
                  <a:lnTo>
                    <a:pt x="26454" y="567080"/>
                  </a:lnTo>
                  <a:lnTo>
                    <a:pt x="26454" y="651725"/>
                  </a:lnTo>
                  <a:lnTo>
                    <a:pt x="25323" y="651725"/>
                  </a:lnTo>
                  <a:lnTo>
                    <a:pt x="25323" y="509905"/>
                  </a:lnTo>
                  <a:lnTo>
                    <a:pt x="24244" y="509905"/>
                  </a:lnTo>
                  <a:lnTo>
                    <a:pt x="24244" y="933107"/>
                  </a:lnTo>
                  <a:lnTo>
                    <a:pt x="25285" y="933107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5670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527390" y="2065654"/>
              <a:ext cx="257175" cy="933450"/>
            </a:xfrm>
            <a:custGeom>
              <a:avLst/>
              <a:gdLst/>
              <a:ahLst/>
              <a:cxnLst/>
              <a:rect l="l" t="t" r="r" b="b"/>
              <a:pathLst>
                <a:path w="257175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257175" h="933450">
                  <a:moveTo>
                    <a:pt x="2286" y="531088"/>
                  </a:moveTo>
                  <a:lnTo>
                    <a:pt x="1104" y="531088"/>
                  </a:lnTo>
                  <a:lnTo>
                    <a:pt x="1104" y="933107"/>
                  </a:lnTo>
                  <a:lnTo>
                    <a:pt x="2286" y="933107"/>
                  </a:lnTo>
                  <a:lnTo>
                    <a:pt x="2286" y="531088"/>
                  </a:lnTo>
                  <a:close/>
                </a:path>
                <a:path w="257175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257175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257175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257175" h="933450">
                  <a:moveTo>
                    <a:pt x="17284" y="306806"/>
                  </a:move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6103" y="933107"/>
                  </a:lnTo>
                  <a:lnTo>
                    <a:pt x="17284" y="933107"/>
                  </a:lnTo>
                  <a:lnTo>
                    <a:pt x="17284" y="306806"/>
                  </a:lnTo>
                  <a:close/>
                </a:path>
                <a:path w="257175" h="933450">
                  <a:moveTo>
                    <a:pt x="48399" y="865428"/>
                  </a:moveTo>
                  <a:lnTo>
                    <a:pt x="47218" y="865428"/>
                  </a:lnTo>
                  <a:lnTo>
                    <a:pt x="47218" y="933107"/>
                  </a:lnTo>
                  <a:lnTo>
                    <a:pt x="48399" y="933107"/>
                  </a:lnTo>
                  <a:lnTo>
                    <a:pt x="48399" y="865428"/>
                  </a:lnTo>
                  <a:close/>
                </a:path>
                <a:path w="257175" h="933450">
                  <a:moveTo>
                    <a:pt x="54152" y="918298"/>
                  </a:moveTo>
                  <a:lnTo>
                    <a:pt x="52971" y="918298"/>
                  </a:lnTo>
                  <a:lnTo>
                    <a:pt x="52971" y="933107"/>
                  </a:lnTo>
                  <a:lnTo>
                    <a:pt x="54152" y="933107"/>
                  </a:lnTo>
                  <a:lnTo>
                    <a:pt x="54152" y="918298"/>
                  </a:lnTo>
                  <a:close/>
                </a:path>
                <a:path w="257175" h="933450">
                  <a:moveTo>
                    <a:pt x="219011" y="622096"/>
                  </a:moveTo>
                  <a:lnTo>
                    <a:pt x="217830" y="622096"/>
                  </a:lnTo>
                  <a:lnTo>
                    <a:pt x="217830" y="933107"/>
                  </a:lnTo>
                  <a:lnTo>
                    <a:pt x="219011" y="933107"/>
                  </a:lnTo>
                  <a:lnTo>
                    <a:pt x="219011" y="622096"/>
                  </a:lnTo>
                  <a:close/>
                </a:path>
                <a:path w="257175" h="933450">
                  <a:moveTo>
                    <a:pt x="256933" y="835812"/>
                  </a:moveTo>
                  <a:lnTo>
                    <a:pt x="255854" y="835812"/>
                  </a:lnTo>
                  <a:lnTo>
                    <a:pt x="255854" y="933107"/>
                  </a:lnTo>
                  <a:lnTo>
                    <a:pt x="256933" y="933107"/>
                  </a:lnTo>
                  <a:lnTo>
                    <a:pt x="256933" y="83581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530819" y="2065654"/>
              <a:ext cx="19685" cy="933450"/>
            </a:xfrm>
            <a:custGeom>
              <a:avLst/>
              <a:gdLst/>
              <a:ahLst/>
              <a:cxnLst/>
              <a:rect l="l" t="t" r="r" b="b"/>
              <a:pathLst>
                <a:path w="19684" h="933450">
                  <a:moveTo>
                    <a:pt x="1181" y="435851"/>
                  </a:moveTo>
                  <a:lnTo>
                    <a:pt x="0" y="435851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435851"/>
                  </a:lnTo>
                  <a:close/>
                </a:path>
                <a:path w="19684" h="933450">
                  <a:moveTo>
                    <a:pt x="3441" y="52844"/>
                  </a:moveTo>
                  <a:lnTo>
                    <a:pt x="2273" y="52844"/>
                  </a:lnTo>
                  <a:lnTo>
                    <a:pt x="2273" y="205295"/>
                  </a:lnTo>
                  <a:lnTo>
                    <a:pt x="1219" y="205295"/>
                  </a:lnTo>
                  <a:lnTo>
                    <a:pt x="1219" y="933107"/>
                  </a:lnTo>
                  <a:lnTo>
                    <a:pt x="2273" y="933107"/>
                  </a:lnTo>
                  <a:lnTo>
                    <a:pt x="3441" y="933107"/>
                  </a:lnTo>
                  <a:lnTo>
                    <a:pt x="3441" y="52844"/>
                  </a:lnTo>
                  <a:close/>
                </a:path>
                <a:path w="19684" h="933450">
                  <a:moveTo>
                    <a:pt x="6896" y="90982"/>
                  </a:moveTo>
                  <a:lnTo>
                    <a:pt x="5829" y="90982"/>
                  </a:lnTo>
                  <a:lnTo>
                    <a:pt x="5829" y="0"/>
                  </a:lnTo>
                  <a:lnTo>
                    <a:pt x="4648" y="0"/>
                  </a:lnTo>
                  <a:lnTo>
                    <a:pt x="4648" y="35991"/>
                  </a:lnTo>
                  <a:lnTo>
                    <a:pt x="3492" y="35991"/>
                  </a:lnTo>
                  <a:lnTo>
                    <a:pt x="3492" y="933107"/>
                  </a:lnTo>
                  <a:lnTo>
                    <a:pt x="6896" y="933107"/>
                  </a:lnTo>
                  <a:lnTo>
                    <a:pt x="6896" y="90982"/>
                  </a:lnTo>
                  <a:close/>
                </a:path>
                <a:path w="19684" h="933450">
                  <a:moveTo>
                    <a:pt x="11493" y="255993"/>
                  </a:moveTo>
                  <a:lnTo>
                    <a:pt x="10426" y="255993"/>
                  </a:lnTo>
                  <a:lnTo>
                    <a:pt x="10426" y="243319"/>
                  </a:lnTo>
                  <a:lnTo>
                    <a:pt x="9258" y="243319"/>
                  </a:lnTo>
                  <a:lnTo>
                    <a:pt x="9258" y="4241"/>
                  </a:lnTo>
                  <a:lnTo>
                    <a:pt x="8089" y="4241"/>
                  </a:lnTo>
                  <a:lnTo>
                    <a:pt x="8089" y="203136"/>
                  </a:lnTo>
                  <a:lnTo>
                    <a:pt x="6921" y="203136"/>
                  </a:lnTo>
                  <a:lnTo>
                    <a:pt x="6921" y="933107"/>
                  </a:lnTo>
                  <a:lnTo>
                    <a:pt x="8089" y="933107"/>
                  </a:lnTo>
                  <a:lnTo>
                    <a:pt x="8102" y="933107"/>
                  </a:lnTo>
                  <a:lnTo>
                    <a:pt x="11493" y="933107"/>
                  </a:lnTo>
                  <a:lnTo>
                    <a:pt x="11493" y="255993"/>
                  </a:lnTo>
                  <a:close/>
                </a:path>
                <a:path w="19684" h="933450">
                  <a:moveTo>
                    <a:pt x="15024" y="308952"/>
                  </a:moveTo>
                  <a:lnTo>
                    <a:pt x="13855" y="308952"/>
                  </a:lnTo>
                  <a:lnTo>
                    <a:pt x="13855" y="306806"/>
                  </a:lnTo>
                  <a:lnTo>
                    <a:pt x="12674" y="306806"/>
                  </a:lnTo>
                  <a:lnTo>
                    <a:pt x="12674" y="459193"/>
                  </a:lnTo>
                  <a:lnTo>
                    <a:pt x="11518" y="459193"/>
                  </a:lnTo>
                  <a:lnTo>
                    <a:pt x="11518" y="933107"/>
                  </a:lnTo>
                  <a:lnTo>
                    <a:pt x="15024" y="933107"/>
                  </a:lnTo>
                  <a:lnTo>
                    <a:pt x="15024" y="308952"/>
                  </a:lnTo>
                  <a:close/>
                </a:path>
                <a:path w="19684" h="933450">
                  <a:moveTo>
                    <a:pt x="18453" y="567080"/>
                  </a:moveTo>
                  <a:lnTo>
                    <a:pt x="17272" y="567080"/>
                  </a:lnTo>
                  <a:lnTo>
                    <a:pt x="17272" y="651725"/>
                  </a:lnTo>
                  <a:lnTo>
                    <a:pt x="16141" y="651725"/>
                  </a:lnTo>
                  <a:lnTo>
                    <a:pt x="16141" y="509905"/>
                  </a:lnTo>
                  <a:lnTo>
                    <a:pt x="15062" y="509905"/>
                  </a:lnTo>
                  <a:lnTo>
                    <a:pt x="15062" y="933107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8453" y="933107"/>
                  </a:lnTo>
                  <a:lnTo>
                    <a:pt x="18453" y="567080"/>
                  </a:lnTo>
                  <a:close/>
                </a:path>
                <a:path w="19684" h="933450">
                  <a:moveTo>
                    <a:pt x="19672" y="619937"/>
                  </a:moveTo>
                  <a:lnTo>
                    <a:pt x="18491" y="619937"/>
                  </a:lnTo>
                  <a:lnTo>
                    <a:pt x="18491" y="933107"/>
                  </a:lnTo>
                  <a:lnTo>
                    <a:pt x="19672" y="933107"/>
                  </a:lnTo>
                  <a:lnTo>
                    <a:pt x="19672" y="6199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527390" y="2065654"/>
              <a:ext cx="24765" cy="933450"/>
            </a:xfrm>
            <a:custGeom>
              <a:avLst/>
              <a:gdLst/>
              <a:ahLst/>
              <a:cxnLst/>
              <a:rect l="l" t="t" r="r" b="b"/>
              <a:pathLst>
                <a:path w="24765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24765" h="933450">
                  <a:moveTo>
                    <a:pt x="4610" y="435851"/>
                  </a:moveTo>
                  <a:lnTo>
                    <a:pt x="3441" y="435851"/>
                  </a:lnTo>
                  <a:lnTo>
                    <a:pt x="3441" y="382993"/>
                  </a:lnTo>
                  <a:lnTo>
                    <a:pt x="2273" y="382993"/>
                  </a:lnTo>
                  <a:lnTo>
                    <a:pt x="2273" y="531088"/>
                  </a:lnTo>
                  <a:lnTo>
                    <a:pt x="1104" y="531088"/>
                  </a:lnTo>
                  <a:lnTo>
                    <a:pt x="1104" y="933107"/>
                  </a:lnTo>
                  <a:lnTo>
                    <a:pt x="4610" y="933107"/>
                  </a:lnTo>
                  <a:lnTo>
                    <a:pt x="4610" y="435851"/>
                  </a:lnTo>
                  <a:close/>
                </a:path>
                <a:path w="24765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24765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24765" h="933450">
                  <a:moveTo>
                    <a:pt x="16116" y="459193"/>
                  </a:moveTo>
                  <a:lnTo>
                    <a:pt x="14947" y="459193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16" y="459193"/>
                  </a:lnTo>
                  <a:close/>
                </a:path>
                <a:path w="24765" h="933450">
                  <a:moveTo>
                    <a:pt x="18453" y="308952"/>
                  </a:moveTo>
                  <a:lnTo>
                    <a:pt x="17272" y="308952"/>
                  </a:lnTo>
                  <a:lnTo>
                    <a:pt x="17272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24765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651725"/>
                  </a:lnTo>
                  <a:lnTo>
                    <a:pt x="19570" y="651725"/>
                  </a:lnTo>
                  <a:lnTo>
                    <a:pt x="19570" y="509905"/>
                  </a:lnTo>
                  <a:lnTo>
                    <a:pt x="18491" y="509905"/>
                  </a:lnTo>
                  <a:lnTo>
                    <a:pt x="18491" y="933107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24765" h="933450">
                  <a:moveTo>
                    <a:pt x="24168" y="647496"/>
                  </a:moveTo>
                  <a:lnTo>
                    <a:pt x="23101" y="647496"/>
                  </a:lnTo>
                  <a:lnTo>
                    <a:pt x="23101" y="619937"/>
                  </a:lnTo>
                  <a:lnTo>
                    <a:pt x="21920" y="619937"/>
                  </a:lnTo>
                  <a:lnTo>
                    <a:pt x="21920" y="933107"/>
                  </a:lnTo>
                  <a:lnTo>
                    <a:pt x="23088" y="933107"/>
                  </a:lnTo>
                  <a:lnTo>
                    <a:pt x="24168" y="933107"/>
                  </a:lnTo>
                  <a:lnTo>
                    <a:pt x="24168" y="6474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528495" y="2065654"/>
              <a:ext cx="361315" cy="933450"/>
            </a:xfrm>
            <a:custGeom>
              <a:avLst/>
              <a:gdLst/>
              <a:ahLst/>
              <a:cxnLst/>
              <a:rect l="l" t="t" r="r" b="b"/>
              <a:pathLst>
                <a:path w="361314" h="933450">
                  <a:moveTo>
                    <a:pt x="3505" y="435851"/>
                  </a:moveTo>
                  <a:lnTo>
                    <a:pt x="2336" y="435851"/>
                  </a:lnTo>
                  <a:lnTo>
                    <a:pt x="2336" y="382993"/>
                  </a:lnTo>
                  <a:lnTo>
                    <a:pt x="1168" y="382993"/>
                  </a:lnTo>
                  <a:lnTo>
                    <a:pt x="1168" y="531088"/>
                  </a:lnTo>
                  <a:lnTo>
                    <a:pt x="0" y="531088"/>
                  </a:lnTo>
                  <a:lnTo>
                    <a:pt x="0" y="933107"/>
                  </a:lnTo>
                  <a:lnTo>
                    <a:pt x="3505" y="933107"/>
                  </a:lnTo>
                  <a:lnTo>
                    <a:pt x="3505" y="435851"/>
                  </a:lnTo>
                  <a:close/>
                </a:path>
                <a:path w="361314" h="933450">
                  <a:moveTo>
                    <a:pt x="5765" y="52844"/>
                  </a:moveTo>
                  <a:lnTo>
                    <a:pt x="4597" y="52844"/>
                  </a:lnTo>
                  <a:lnTo>
                    <a:pt x="4597" y="933107"/>
                  </a:lnTo>
                  <a:lnTo>
                    <a:pt x="5765" y="933107"/>
                  </a:lnTo>
                  <a:lnTo>
                    <a:pt x="5765" y="52844"/>
                  </a:lnTo>
                  <a:close/>
                </a:path>
                <a:path w="361314" h="933450">
                  <a:moveTo>
                    <a:pt x="9220" y="90982"/>
                  </a:moveTo>
                  <a:lnTo>
                    <a:pt x="8153" y="90982"/>
                  </a:lnTo>
                  <a:lnTo>
                    <a:pt x="8153" y="0"/>
                  </a:lnTo>
                  <a:lnTo>
                    <a:pt x="6972" y="0"/>
                  </a:lnTo>
                  <a:lnTo>
                    <a:pt x="6972" y="933107"/>
                  </a:lnTo>
                  <a:lnTo>
                    <a:pt x="8140" y="933107"/>
                  </a:lnTo>
                  <a:lnTo>
                    <a:pt x="9220" y="933107"/>
                  </a:lnTo>
                  <a:lnTo>
                    <a:pt x="9220" y="90982"/>
                  </a:lnTo>
                  <a:close/>
                </a:path>
                <a:path w="361314" h="933450">
                  <a:moveTo>
                    <a:pt x="13817" y="255993"/>
                  </a:moveTo>
                  <a:lnTo>
                    <a:pt x="12750" y="255993"/>
                  </a:lnTo>
                  <a:lnTo>
                    <a:pt x="12750" y="243319"/>
                  </a:lnTo>
                  <a:lnTo>
                    <a:pt x="11582" y="243319"/>
                  </a:lnTo>
                  <a:lnTo>
                    <a:pt x="11582" y="4241"/>
                  </a:lnTo>
                  <a:lnTo>
                    <a:pt x="10414" y="4241"/>
                  </a:lnTo>
                  <a:lnTo>
                    <a:pt x="10414" y="203136"/>
                  </a:lnTo>
                  <a:lnTo>
                    <a:pt x="9245" y="203136"/>
                  </a:lnTo>
                  <a:lnTo>
                    <a:pt x="9245" y="933107"/>
                  </a:lnTo>
                  <a:lnTo>
                    <a:pt x="10414" y="933107"/>
                  </a:lnTo>
                  <a:lnTo>
                    <a:pt x="10426" y="933107"/>
                  </a:lnTo>
                  <a:lnTo>
                    <a:pt x="13817" y="933107"/>
                  </a:lnTo>
                  <a:lnTo>
                    <a:pt x="13817" y="255993"/>
                  </a:lnTo>
                  <a:close/>
                </a:path>
                <a:path w="361314" h="933450">
                  <a:moveTo>
                    <a:pt x="17348" y="308952"/>
                  </a:moveTo>
                  <a:lnTo>
                    <a:pt x="16179" y="308952"/>
                  </a:lnTo>
                  <a:lnTo>
                    <a:pt x="16179" y="306806"/>
                  </a:lnTo>
                  <a:lnTo>
                    <a:pt x="14998" y="306806"/>
                  </a:lnTo>
                  <a:lnTo>
                    <a:pt x="14998" y="459193"/>
                  </a:lnTo>
                  <a:lnTo>
                    <a:pt x="13843" y="459193"/>
                  </a:lnTo>
                  <a:lnTo>
                    <a:pt x="13843" y="933107"/>
                  </a:lnTo>
                  <a:lnTo>
                    <a:pt x="17348" y="933107"/>
                  </a:lnTo>
                  <a:lnTo>
                    <a:pt x="17348" y="308952"/>
                  </a:lnTo>
                  <a:close/>
                </a:path>
                <a:path w="361314" h="933450">
                  <a:moveTo>
                    <a:pt x="20777" y="567080"/>
                  </a:moveTo>
                  <a:lnTo>
                    <a:pt x="19596" y="567080"/>
                  </a:lnTo>
                  <a:lnTo>
                    <a:pt x="19596" y="651725"/>
                  </a:lnTo>
                  <a:lnTo>
                    <a:pt x="18465" y="651725"/>
                  </a:lnTo>
                  <a:lnTo>
                    <a:pt x="18465" y="509905"/>
                  </a:lnTo>
                  <a:lnTo>
                    <a:pt x="17386" y="509905"/>
                  </a:lnTo>
                  <a:lnTo>
                    <a:pt x="17386" y="933107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567080"/>
                  </a:lnTo>
                  <a:close/>
                </a:path>
                <a:path w="361314" h="933450">
                  <a:moveTo>
                    <a:pt x="23063" y="647496"/>
                  </a:moveTo>
                  <a:lnTo>
                    <a:pt x="21996" y="647496"/>
                  </a:lnTo>
                  <a:lnTo>
                    <a:pt x="21996" y="619937"/>
                  </a:lnTo>
                  <a:lnTo>
                    <a:pt x="20815" y="619937"/>
                  </a:lnTo>
                  <a:lnTo>
                    <a:pt x="20815" y="933107"/>
                  </a:lnTo>
                  <a:lnTo>
                    <a:pt x="21983" y="933107"/>
                  </a:lnTo>
                  <a:lnTo>
                    <a:pt x="23063" y="933107"/>
                  </a:lnTo>
                  <a:lnTo>
                    <a:pt x="23063" y="647496"/>
                  </a:lnTo>
                  <a:close/>
                </a:path>
                <a:path w="361314" h="933450">
                  <a:moveTo>
                    <a:pt x="217906" y="622096"/>
                  </a:moveTo>
                  <a:lnTo>
                    <a:pt x="216725" y="622096"/>
                  </a:lnTo>
                  <a:lnTo>
                    <a:pt x="216725" y="933107"/>
                  </a:lnTo>
                  <a:lnTo>
                    <a:pt x="217906" y="933107"/>
                  </a:lnTo>
                  <a:lnTo>
                    <a:pt x="217906" y="622096"/>
                  </a:lnTo>
                  <a:close/>
                </a:path>
                <a:path w="361314" h="933450">
                  <a:moveTo>
                    <a:pt x="360730" y="905637"/>
                  </a:moveTo>
                  <a:lnTo>
                    <a:pt x="359651" y="905637"/>
                  </a:lnTo>
                  <a:lnTo>
                    <a:pt x="359651" y="933107"/>
                  </a:lnTo>
                  <a:lnTo>
                    <a:pt x="360730" y="933107"/>
                  </a:lnTo>
                  <a:lnTo>
                    <a:pt x="360730" y="9056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528495" y="2065654"/>
              <a:ext cx="24765" cy="933450"/>
            </a:xfrm>
            <a:custGeom>
              <a:avLst/>
              <a:gdLst/>
              <a:ahLst/>
              <a:cxnLst/>
              <a:rect l="l" t="t" r="r" b="b"/>
              <a:pathLst>
                <a:path w="24765" h="933450">
                  <a:moveTo>
                    <a:pt x="2336" y="382993"/>
                  </a:moveTo>
                  <a:lnTo>
                    <a:pt x="1168" y="382993"/>
                  </a:lnTo>
                  <a:lnTo>
                    <a:pt x="1168" y="531088"/>
                  </a:lnTo>
                  <a:lnTo>
                    <a:pt x="0" y="531088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336" y="933107"/>
                  </a:lnTo>
                  <a:lnTo>
                    <a:pt x="2336" y="382993"/>
                  </a:lnTo>
                  <a:close/>
                </a:path>
                <a:path w="24765" h="933450">
                  <a:moveTo>
                    <a:pt x="5765" y="52844"/>
                  </a:moveTo>
                  <a:lnTo>
                    <a:pt x="4597" y="52844"/>
                  </a:lnTo>
                  <a:lnTo>
                    <a:pt x="4597" y="205295"/>
                  </a:lnTo>
                  <a:lnTo>
                    <a:pt x="3543" y="205295"/>
                  </a:lnTo>
                  <a:lnTo>
                    <a:pt x="3543" y="933107"/>
                  </a:lnTo>
                  <a:lnTo>
                    <a:pt x="4597" y="933107"/>
                  </a:lnTo>
                  <a:lnTo>
                    <a:pt x="5765" y="933107"/>
                  </a:lnTo>
                  <a:lnTo>
                    <a:pt x="5765" y="52844"/>
                  </a:lnTo>
                  <a:close/>
                </a:path>
                <a:path w="24765" h="933450">
                  <a:moveTo>
                    <a:pt x="9220" y="90982"/>
                  </a:moveTo>
                  <a:lnTo>
                    <a:pt x="8153" y="90982"/>
                  </a:lnTo>
                  <a:lnTo>
                    <a:pt x="8153" y="0"/>
                  </a:lnTo>
                  <a:lnTo>
                    <a:pt x="6972" y="0"/>
                  </a:lnTo>
                  <a:lnTo>
                    <a:pt x="6972" y="35991"/>
                  </a:lnTo>
                  <a:lnTo>
                    <a:pt x="5816" y="35991"/>
                  </a:lnTo>
                  <a:lnTo>
                    <a:pt x="5816" y="933107"/>
                  </a:lnTo>
                  <a:lnTo>
                    <a:pt x="9220" y="933107"/>
                  </a:lnTo>
                  <a:lnTo>
                    <a:pt x="9220" y="90982"/>
                  </a:lnTo>
                  <a:close/>
                </a:path>
                <a:path w="24765" h="933450">
                  <a:moveTo>
                    <a:pt x="13817" y="255993"/>
                  </a:moveTo>
                  <a:lnTo>
                    <a:pt x="12750" y="255993"/>
                  </a:lnTo>
                  <a:lnTo>
                    <a:pt x="12750" y="243319"/>
                  </a:lnTo>
                  <a:lnTo>
                    <a:pt x="11582" y="243319"/>
                  </a:lnTo>
                  <a:lnTo>
                    <a:pt x="11582" y="4241"/>
                  </a:lnTo>
                  <a:lnTo>
                    <a:pt x="10414" y="4241"/>
                  </a:lnTo>
                  <a:lnTo>
                    <a:pt x="10414" y="203136"/>
                  </a:lnTo>
                  <a:lnTo>
                    <a:pt x="9245" y="203136"/>
                  </a:lnTo>
                  <a:lnTo>
                    <a:pt x="9245" y="933107"/>
                  </a:lnTo>
                  <a:lnTo>
                    <a:pt x="10414" y="933107"/>
                  </a:lnTo>
                  <a:lnTo>
                    <a:pt x="10426" y="933107"/>
                  </a:lnTo>
                  <a:lnTo>
                    <a:pt x="13817" y="933107"/>
                  </a:lnTo>
                  <a:lnTo>
                    <a:pt x="13817" y="255993"/>
                  </a:lnTo>
                  <a:close/>
                </a:path>
                <a:path w="24765" h="933450">
                  <a:moveTo>
                    <a:pt x="17348" y="308952"/>
                  </a:moveTo>
                  <a:lnTo>
                    <a:pt x="16179" y="308952"/>
                  </a:lnTo>
                  <a:lnTo>
                    <a:pt x="16179" y="306806"/>
                  </a:lnTo>
                  <a:lnTo>
                    <a:pt x="14998" y="306806"/>
                  </a:lnTo>
                  <a:lnTo>
                    <a:pt x="14998" y="459193"/>
                  </a:lnTo>
                  <a:lnTo>
                    <a:pt x="13843" y="459193"/>
                  </a:lnTo>
                  <a:lnTo>
                    <a:pt x="13843" y="933107"/>
                  </a:lnTo>
                  <a:lnTo>
                    <a:pt x="17348" y="933107"/>
                  </a:lnTo>
                  <a:lnTo>
                    <a:pt x="17348" y="308952"/>
                  </a:lnTo>
                  <a:close/>
                </a:path>
                <a:path w="24765" h="933450">
                  <a:moveTo>
                    <a:pt x="18465" y="509905"/>
                  </a:moveTo>
                  <a:lnTo>
                    <a:pt x="17386" y="509905"/>
                  </a:lnTo>
                  <a:lnTo>
                    <a:pt x="17386" y="933107"/>
                  </a:lnTo>
                  <a:lnTo>
                    <a:pt x="18465" y="933107"/>
                  </a:lnTo>
                  <a:lnTo>
                    <a:pt x="18465" y="509905"/>
                  </a:lnTo>
                  <a:close/>
                </a:path>
                <a:path w="24765" h="933450">
                  <a:moveTo>
                    <a:pt x="24206" y="649566"/>
                  </a:moveTo>
                  <a:lnTo>
                    <a:pt x="23063" y="649566"/>
                  </a:lnTo>
                  <a:lnTo>
                    <a:pt x="23063" y="647496"/>
                  </a:lnTo>
                  <a:lnTo>
                    <a:pt x="21996" y="647496"/>
                  </a:lnTo>
                  <a:lnTo>
                    <a:pt x="21996" y="619937"/>
                  </a:lnTo>
                  <a:lnTo>
                    <a:pt x="20815" y="619937"/>
                  </a:lnTo>
                  <a:lnTo>
                    <a:pt x="20815" y="933107"/>
                  </a:lnTo>
                  <a:lnTo>
                    <a:pt x="21983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64956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525066" y="2065654"/>
              <a:ext cx="26670" cy="933450"/>
            </a:xfrm>
            <a:custGeom>
              <a:avLst/>
              <a:gdLst/>
              <a:ahLst/>
              <a:cxnLst/>
              <a:rect l="l" t="t" r="r" b="b"/>
              <a:pathLst>
                <a:path w="26669" h="933450">
                  <a:moveTo>
                    <a:pt x="3403" y="287731"/>
                  </a:moveTo>
                  <a:lnTo>
                    <a:pt x="2324" y="287731"/>
                  </a:lnTo>
                  <a:lnTo>
                    <a:pt x="2324" y="670750"/>
                  </a:lnTo>
                  <a:lnTo>
                    <a:pt x="1181" y="670750"/>
                  </a:lnTo>
                  <a:lnTo>
                    <a:pt x="1181" y="586105"/>
                  </a:lnTo>
                  <a:lnTo>
                    <a:pt x="0" y="586105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287731"/>
                  </a:lnTo>
                  <a:close/>
                </a:path>
                <a:path w="26669" h="933450">
                  <a:moveTo>
                    <a:pt x="4610" y="531088"/>
                  </a:moveTo>
                  <a:lnTo>
                    <a:pt x="3429" y="531088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531088"/>
                  </a:lnTo>
                  <a:close/>
                </a:path>
                <a:path w="26669" h="933450">
                  <a:moveTo>
                    <a:pt x="9194" y="52844"/>
                  </a:moveTo>
                  <a:lnTo>
                    <a:pt x="8026" y="52844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52844"/>
                  </a:lnTo>
                  <a:close/>
                </a:path>
                <a:path w="26669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26669" h="933450">
                  <a:moveTo>
                    <a:pt x="17246" y="255993"/>
                  </a:moveTo>
                  <a:lnTo>
                    <a:pt x="16179" y="255993"/>
                  </a:lnTo>
                  <a:lnTo>
                    <a:pt x="16179" y="243319"/>
                  </a:ln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3855" y="933107"/>
                  </a:lnTo>
                  <a:lnTo>
                    <a:pt x="17246" y="933107"/>
                  </a:lnTo>
                  <a:lnTo>
                    <a:pt x="17246" y="255993"/>
                  </a:lnTo>
                  <a:close/>
                </a:path>
                <a:path w="26669" h="933450">
                  <a:moveTo>
                    <a:pt x="20777" y="308952"/>
                  </a:moveTo>
                  <a:lnTo>
                    <a:pt x="19608" y="308952"/>
                  </a:lnTo>
                  <a:lnTo>
                    <a:pt x="19608" y="306806"/>
                  </a:lnTo>
                  <a:lnTo>
                    <a:pt x="18427" y="306806"/>
                  </a:lnTo>
                  <a:lnTo>
                    <a:pt x="18427" y="459193"/>
                  </a:lnTo>
                  <a:lnTo>
                    <a:pt x="17272" y="459193"/>
                  </a:lnTo>
                  <a:lnTo>
                    <a:pt x="17272" y="933107"/>
                  </a:lnTo>
                  <a:lnTo>
                    <a:pt x="20777" y="933107"/>
                  </a:lnTo>
                  <a:lnTo>
                    <a:pt x="20777" y="308952"/>
                  </a:lnTo>
                  <a:close/>
                </a:path>
                <a:path w="26669" h="933450">
                  <a:moveTo>
                    <a:pt x="21894" y="509905"/>
                  </a:moveTo>
                  <a:lnTo>
                    <a:pt x="20815" y="509905"/>
                  </a:lnTo>
                  <a:lnTo>
                    <a:pt x="20815" y="933107"/>
                  </a:lnTo>
                  <a:lnTo>
                    <a:pt x="21894" y="933107"/>
                  </a:lnTo>
                  <a:lnTo>
                    <a:pt x="21894" y="509905"/>
                  </a:lnTo>
                  <a:close/>
                </a:path>
                <a:path w="26669" h="933450">
                  <a:moveTo>
                    <a:pt x="24206" y="567080"/>
                  </a:moveTo>
                  <a:lnTo>
                    <a:pt x="23025" y="567080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567080"/>
                  </a:lnTo>
                  <a:close/>
                </a:path>
                <a:path w="26669" h="933450">
                  <a:moveTo>
                    <a:pt x="26492" y="647496"/>
                  </a:moveTo>
                  <a:lnTo>
                    <a:pt x="25425" y="647496"/>
                  </a:lnTo>
                  <a:lnTo>
                    <a:pt x="25425" y="619937"/>
                  </a:lnTo>
                  <a:lnTo>
                    <a:pt x="24244" y="61993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92" y="933107"/>
                  </a:lnTo>
                  <a:lnTo>
                    <a:pt x="26492" y="6474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527390" y="2065654"/>
              <a:ext cx="25400" cy="933450"/>
            </a:xfrm>
            <a:custGeom>
              <a:avLst/>
              <a:gdLst/>
              <a:ahLst/>
              <a:cxnLst/>
              <a:rect l="l" t="t" r="r" b="b"/>
              <a:pathLst>
                <a:path w="25400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25400" h="933450">
                  <a:moveTo>
                    <a:pt x="2286" y="531088"/>
                  </a:moveTo>
                  <a:lnTo>
                    <a:pt x="1104" y="531088"/>
                  </a:lnTo>
                  <a:lnTo>
                    <a:pt x="1104" y="933107"/>
                  </a:lnTo>
                  <a:lnTo>
                    <a:pt x="2286" y="933107"/>
                  </a:lnTo>
                  <a:lnTo>
                    <a:pt x="2286" y="531088"/>
                  </a:lnTo>
                  <a:close/>
                </a:path>
                <a:path w="25400" h="933450">
                  <a:moveTo>
                    <a:pt x="4610" y="435851"/>
                  </a:moveTo>
                  <a:lnTo>
                    <a:pt x="3429" y="435851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435851"/>
                  </a:lnTo>
                  <a:close/>
                </a:path>
                <a:path w="25400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25400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25400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25400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25400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651725"/>
                  </a:lnTo>
                  <a:lnTo>
                    <a:pt x="19570" y="651725"/>
                  </a:lnTo>
                  <a:lnTo>
                    <a:pt x="19570" y="509905"/>
                  </a:lnTo>
                  <a:lnTo>
                    <a:pt x="18491" y="509905"/>
                  </a:lnTo>
                  <a:lnTo>
                    <a:pt x="18491" y="933107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25400" h="933450">
                  <a:moveTo>
                    <a:pt x="25311" y="649566"/>
                  </a:moveTo>
                  <a:lnTo>
                    <a:pt x="24168" y="649566"/>
                  </a:lnTo>
                  <a:lnTo>
                    <a:pt x="24168" y="647496"/>
                  </a:lnTo>
                  <a:lnTo>
                    <a:pt x="23101" y="647496"/>
                  </a:lnTo>
                  <a:lnTo>
                    <a:pt x="23101" y="619937"/>
                  </a:lnTo>
                  <a:lnTo>
                    <a:pt x="21920" y="619937"/>
                  </a:lnTo>
                  <a:lnTo>
                    <a:pt x="21920" y="933107"/>
                  </a:lnTo>
                  <a:lnTo>
                    <a:pt x="23088" y="933107"/>
                  </a:lnTo>
                  <a:lnTo>
                    <a:pt x="24130" y="933107"/>
                  </a:lnTo>
                  <a:lnTo>
                    <a:pt x="25311" y="933107"/>
                  </a:lnTo>
                  <a:lnTo>
                    <a:pt x="25311" y="64956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532039" y="2069896"/>
              <a:ext cx="22225" cy="929005"/>
            </a:xfrm>
            <a:custGeom>
              <a:avLst/>
              <a:gdLst/>
              <a:ahLst/>
              <a:cxnLst/>
              <a:rect l="l" t="t" r="r" b="b"/>
              <a:pathLst>
                <a:path w="22225" h="929005">
                  <a:moveTo>
                    <a:pt x="1079" y="201053"/>
                  </a:moveTo>
                  <a:lnTo>
                    <a:pt x="0" y="201053"/>
                  </a:lnTo>
                  <a:lnTo>
                    <a:pt x="0" y="928865"/>
                  </a:lnTo>
                  <a:lnTo>
                    <a:pt x="1079" y="928865"/>
                  </a:lnTo>
                  <a:lnTo>
                    <a:pt x="1079" y="201053"/>
                  </a:lnTo>
                  <a:close/>
                </a:path>
                <a:path w="22225" h="929005">
                  <a:moveTo>
                    <a:pt x="10274" y="251752"/>
                  </a:moveTo>
                  <a:lnTo>
                    <a:pt x="9207" y="251752"/>
                  </a:lnTo>
                  <a:lnTo>
                    <a:pt x="9207" y="239077"/>
                  </a:lnTo>
                  <a:lnTo>
                    <a:pt x="8039" y="239077"/>
                  </a:lnTo>
                  <a:lnTo>
                    <a:pt x="8039" y="0"/>
                  </a:lnTo>
                  <a:lnTo>
                    <a:pt x="6870" y="0"/>
                  </a:lnTo>
                  <a:lnTo>
                    <a:pt x="6870" y="198894"/>
                  </a:lnTo>
                  <a:lnTo>
                    <a:pt x="5702" y="198894"/>
                  </a:lnTo>
                  <a:lnTo>
                    <a:pt x="5702" y="928865"/>
                  </a:lnTo>
                  <a:lnTo>
                    <a:pt x="6870" y="928865"/>
                  </a:lnTo>
                  <a:lnTo>
                    <a:pt x="6883" y="928865"/>
                  </a:lnTo>
                  <a:lnTo>
                    <a:pt x="10274" y="928865"/>
                  </a:lnTo>
                  <a:lnTo>
                    <a:pt x="10274" y="251752"/>
                  </a:lnTo>
                  <a:close/>
                </a:path>
                <a:path w="22225" h="929005">
                  <a:moveTo>
                    <a:pt x="13804" y="304711"/>
                  </a:moveTo>
                  <a:lnTo>
                    <a:pt x="12636" y="304711"/>
                  </a:lnTo>
                  <a:lnTo>
                    <a:pt x="12636" y="302564"/>
                  </a:lnTo>
                  <a:lnTo>
                    <a:pt x="11455" y="302564"/>
                  </a:lnTo>
                  <a:lnTo>
                    <a:pt x="11455" y="454952"/>
                  </a:lnTo>
                  <a:lnTo>
                    <a:pt x="10299" y="454952"/>
                  </a:lnTo>
                  <a:lnTo>
                    <a:pt x="10299" y="928865"/>
                  </a:lnTo>
                  <a:lnTo>
                    <a:pt x="13804" y="928865"/>
                  </a:lnTo>
                  <a:lnTo>
                    <a:pt x="13804" y="304711"/>
                  </a:lnTo>
                  <a:close/>
                </a:path>
                <a:path w="22225" h="929005">
                  <a:moveTo>
                    <a:pt x="17233" y="562838"/>
                  </a:moveTo>
                  <a:lnTo>
                    <a:pt x="16052" y="562838"/>
                  </a:lnTo>
                  <a:lnTo>
                    <a:pt x="16052" y="647484"/>
                  </a:lnTo>
                  <a:lnTo>
                    <a:pt x="14922" y="647484"/>
                  </a:lnTo>
                  <a:lnTo>
                    <a:pt x="14922" y="505663"/>
                  </a:lnTo>
                  <a:lnTo>
                    <a:pt x="13843" y="505663"/>
                  </a:lnTo>
                  <a:lnTo>
                    <a:pt x="13843" y="928865"/>
                  </a:lnTo>
                  <a:lnTo>
                    <a:pt x="14884" y="928865"/>
                  </a:lnTo>
                  <a:lnTo>
                    <a:pt x="16052" y="928865"/>
                  </a:lnTo>
                  <a:lnTo>
                    <a:pt x="17233" y="928865"/>
                  </a:lnTo>
                  <a:lnTo>
                    <a:pt x="17233" y="562838"/>
                  </a:lnTo>
                  <a:close/>
                </a:path>
                <a:path w="22225" h="929005">
                  <a:moveTo>
                    <a:pt x="18453" y="615696"/>
                  </a:moveTo>
                  <a:lnTo>
                    <a:pt x="17272" y="615696"/>
                  </a:lnTo>
                  <a:lnTo>
                    <a:pt x="17272" y="928865"/>
                  </a:lnTo>
                  <a:lnTo>
                    <a:pt x="18453" y="928865"/>
                  </a:lnTo>
                  <a:lnTo>
                    <a:pt x="18453" y="615696"/>
                  </a:lnTo>
                  <a:close/>
                </a:path>
                <a:path w="22225" h="929005">
                  <a:moveTo>
                    <a:pt x="20662" y="645325"/>
                  </a:moveTo>
                  <a:lnTo>
                    <a:pt x="19481" y="645325"/>
                  </a:lnTo>
                  <a:lnTo>
                    <a:pt x="19481" y="928865"/>
                  </a:lnTo>
                  <a:lnTo>
                    <a:pt x="20662" y="928865"/>
                  </a:lnTo>
                  <a:lnTo>
                    <a:pt x="20662" y="645325"/>
                  </a:lnTo>
                  <a:close/>
                </a:path>
                <a:path w="22225" h="929005">
                  <a:moveTo>
                    <a:pt x="21882" y="556463"/>
                  </a:moveTo>
                  <a:lnTo>
                    <a:pt x="20701" y="556463"/>
                  </a:lnTo>
                  <a:lnTo>
                    <a:pt x="20701" y="928865"/>
                  </a:lnTo>
                  <a:lnTo>
                    <a:pt x="21882" y="928865"/>
                  </a:lnTo>
                  <a:lnTo>
                    <a:pt x="21882" y="55646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522793" y="2069896"/>
              <a:ext cx="31750" cy="929005"/>
            </a:xfrm>
            <a:custGeom>
              <a:avLst/>
              <a:gdLst/>
              <a:ahLst/>
              <a:cxnLst/>
              <a:rect l="l" t="t" r="r" b="b"/>
              <a:pathLst>
                <a:path w="31750" h="929005">
                  <a:moveTo>
                    <a:pt x="1079" y="757516"/>
                  </a:moveTo>
                  <a:lnTo>
                    <a:pt x="0" y="757516"/>
                  </a:lnTo>
                  <a:lnTo>
                    <a:pt x="0" y="928865"/>
                  </a:lnTo>
                  <a:lnTo>
                    <a:pt x="1079" y="928865"/>
                  </a:lnTo>
                  <a:lnTo>
                    <a:pt x="1079" y="757516"/>
                  </a:lnTo>
                  <a:close/>
                </a:path>
                <a:path w="31750" h="929005">
                  <a:moveTo>
                    <a:pt x="4610" y="666508"/>
                  </a:moveTo>
                  <a:lnTo>
                    <a:pt x="3454" y="666508"/>
                  </a:lnTo>
                  <a:lnTo>
                    <a:pt x="3454" y="581863"/>
                  </a:lnTo>
                  <a:lnTo>
                    <a:pt x="2273" y="581863"/>
                  </a:lnTo>
                  <a:lnTo>
                    <a:pt x="2273" y="700341"/>
                  </a:lnTo>
                  <a:lnTo>
                    <a:pt x="1104" y="700341"/>
                  </a:lnTo>
                  <a:lnTo>
                    <a:pt x="1104" y="928865"/>
                  </a:lnTo>
                  <a:lnTo>
                    <a:pt x="4610" y="928865"/>
                  </a:lnTo>
                  <a:lnTo>
                    <a:pt x="4610" y="666508"/>
                  </a:lnTo>
                  <a:close/>
                </a:path>
                <a:path w="31750" h="929005">
                  <a:moveTo>
                    <a:pt x="8039" y="378752"/>
                  </a:moveTo>
                  <a:lnTo>
                    <a:pt x="6870" y="378752"/>
                  </a:lnTo>
                  <a:lnTo>
                    <a:pt x="6870" y="526846"/>
                  </a:lnTo>
                  <a:lnTo>
                    <a:pt x="5702" y="526846"/>
                  </a:lnTo>
                  <a:lnTo>
                    <a:pt x="5702" y="928865"/>
                  </a:lnTo>
                  <a:lnTo>
                    <a:pt x="6870" y="928865"/>
                  </a:lnTo>
                  <a:lnTo>
                    <a:pt x="8039" y="928865"/>
                  </a:lnTo>
                  <a:lnTo>
                    <a:pt x="8039" y="378752"/>
                  </a:lnTo>
                  <a:close/>
                </a:path>
                <a:path w="31750" h="929005">
                  <a:moveTo>
                    <a:pt x="12700" y="31750"/>
                  </a:moveTo>
                  <a:lnTo>
                    <a:pt x="11518" y="31750"/>
                  </a:lnTo>
                  <a:lnTo>
                    <a:pt x="11518" y="928865"/>
                  </a:lnTo>
                  <a:lnTo>
                    <a:pt x="12700" y="928865"/>
                  </a:lnTo>
                  <a:lnTo>
                    <a:pt x="12700" y="31750"/>
                  </a:lnTo>
                  <a:close/>
                </a:path>
                <a:path w="31750" h="929005">
                  <a:moveTo>
                    <a:pt x="19519" y="251752"/>
                  </a:moveTo>
                  <a:lnTo>
                    <a:pt x="18453" y="251752"/>
                  </a:lnTo>
                  <a:lnTo>
                    <a:pt x="18453" y="239077"/>
                  </a:lnTo>
                  <a:lnTo>
                    <a:pt x="17284" y="239077"/>
                  </a:lnTo>
                  <a:lnTo>
                    <a:pt x="17284" y="0"/>
                  </a:lnTo>
                  <a:lnTo>
                    <a:pt x="16116" y="0"/>
                  </a:lnTo>
                  <a:lnTo>
                    <a:pt x="16116" y="198894"/>
                  </a:lnTo>
                  <a:lnTo>
                    <a:pt x="14947" y="198894"/>
                  </a:lnTo>
                  <a:lnTo>
                    <a:pt x="14947" y="928865"/>
                  </a:lnTo>
                  <a:lnTo>
                    <a:pt x="16116" y="928865"/>
                  </a:lnTo>
                  <a:lnTo>
                    <a:pt x="16129" y="928865"/>
                  </a:lnTo>
                  <a:lnTo>
                    <a:pt x="19519" y="928865"/>
                  </a:lnTo>
                  <a:lnTo>
                    <a:pt x="19519" y="251752"/>
                  </a:lnTo>
                  <a:close/>
                </a:path>
                <a:path w="31750" h="929005">
                  <a:moveTo>
                    <a:pt x="23050" y="304711"/>
                  </a:moveTo>
                  <a:lnTo>
                    <a:pt x="21882" y="304711"/>
                  </a:lnTo>
                  <a:lnTo>
                    <a:pt x="21882" y="302564"/>
                  </a:lnTo>
                  <a:lnTo>
                    <a:pt x="20701" y="302564"/>
                  </a:lnTo>
                  <a:lnTo>
                    <a:pt x="20701" y="454952"/>
                  </a:lnTo>
                  <a:lnTo>
                    <a:pt x="19545" y="454952"/>
                  </a:lnTo>
                  <a:lnTo>
                    <a:pt x="19545" y="928865"/>
                  </a:lnTo>
                  <a:lnTo>
                    <a:pt x="23050" y="928865"/>
                  </a:lnTo>
                  <a:lnTo>
                    <a:pt x="23050" y="304711"/>
                  </a:lnTo>
                  <a:close/>
                </a:path>
                <a:path w="31750" h="929005">
                  <a:moveTo>
                    <a:pt x="26479" y="562838"/>
                  </a:moveTo>
                  <a:lnTo>
                    <a:pt x="25298" y="562838"/>
                  </a:lnTo>
                  <a:lnTo>
                    <a:pt x="25298" y="647484"/>
                  </a:lnTo>
                  <a:lnTo>
                    <a:pt x="24168" y="647484"/>
                  </a:lnTo>
                  <a:lnTo>
                    <a:pt x="24168" y="505663"/>
                  </a:lnTo>
                  <a:lnTo>
                    <a:pt x="23088" y="505663"/>
                  </a:lnTo>
                  <a:lnTo>
                    <a:pt x="23088" y="928865"/>
                  </a:lnTo>
                  <a:lnTo>
                    <a:pt x="24130" y="928865"/>
                  </a:lnTo>
                  <a:lnTo>
                    <a:pt x="25298" y="928865"/>
                  </a:lnTo>
                  <a:lnTo>
                    <a:pt x="26479" y="928865"/>
                  </a:lnTo>
                  <a:lnTo>
                    <a:pt x="26479" y="562838"/>
                  </a:lnTo>
                  <a:close/>
                </a:path>
                <a:path w="31750" h="929005">
                  <a:moveTo>
                    <a:pt x="29908" y="645325"/>
                  </a:moveTo>
                  <a:lnTo>
                    <a:pt x="28765" y="645325"/>
                  </a:lnTo>
                  <a:lnTo>
                    <a:pt x="28765" y="643255"/>
                  </a:lnTo>
                  <a:lnTo>
                    <a:pt x="27698" y="643255"/>
                  </a:lnTo>
                  <a:lnTo>
                    <a:pt x="27698" y="615696"/>
                  </a:lnTo>
                  <a:lnTo>
                    <a:pt x="26517" y="615696"/>
                  </a:lnTo>
                  <a:lnTo>
                    <a:pt x="26517" y="928865"/>
                  </a:lnTo>
                  <a:lnTo>
                    <a:pt x="27686" y="928865"/>
                  </a:lnTo>
                  <a:lnTo>
                    <a:pt x="28727" y="928865"/>
                  </a:lnTo>
                  <a:lnTo>
                    <a:pt x="29908" y="928865"/>
                  </a:lnTo>
                  <a:lnTo>
                    <a:pt x="29908" y="645325"/>
                  </a:lnTo>
                  <a:close/>
                </a:path>
                <a:path w="31750" h="929005">
                  <a:moveTo>
                    <a:pt x="31127" y="556463"/>
                  </a:moveTo>
                  <a:lnTo>
                    <a:pt x="29946" y="556463"/>
                  </a:lnTo>
                  <a:lnTo>
                    <a:pt x="29946" y="928865"/>
                  </a:lnTo>
                  <a:lnTo>
                    <a:pt x="31127" y="928865"/>
                  </a:lnTo>
                  <a:lnTo>
                    <a:pt x="31127" y="55646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519250" y="2065654"/>
              <a:ext cx="33655" cy="933450"/>
            </a:xfrm>
            <a:custGeom>
              <a:avLst/>
              <a:gdLst/>
              <a:ahLst/>
              <a:cxnLst/>
              <a:rect l="l" t="t" r="r" b="b"/>
              <a:pathLst>
                <a:path w="33655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33655" h="933450">
                  <a:moveTo>
                    <a:pt x="4622" y="761758"/>
                  </a:moveTo>
                  <a:lnTo>
                    <a:pt x="3543" y="761758"/>
                  </a:lnTo>
                  <a:lnTo>
                    <a:pt x="3543" y="776566"/>
                  </a:lnTo>
                  <a:lnTo>
                    <a:pt x="2387" y="776566"/>
                  </a:lnTo>
                  <a:lnTo>
                    <a:pt x="2387" y="933107"/>
                  </a:lnTo>
                  <a:lnTo>
                    <a:pt x="3543" y="933107"/>
                  </a:lnTo>
                  <a:lnTo>
                    <a:pt x="4622" y="933107"/>
                  </a:lnTo>
                  <a:lnTo>
                    <a:pt x="4622" y="761758"/>
                  </a:lnTo>
                  <a:close/>
                </a:path>
                <a:path w="33655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670750"/>
                  </a:lnTo>
                  <a:lnTo>
                    <a:pt x="6997" y="670750"/>
                  </a:lnTo>
                  <a:lnTo>
                    <a:pt x="6997" y="586105"/>
                  </a:lnTo>
                  <a:lnTo>
                    <a:pt x="5816" y="586105"/>
                  </a:lnTo>
                  <a:lnTo>
                    <a:pt x="5816" y="704583"/>
                  </a:lnTo>
                  <a:lnTo>
                    <a:pt x="4648" y="704583"/>
                  </a:lnTo>
                  <a:lnTo>
                    <a:pt x="4648" y="933107"/>
                  </a:lnTo>
                  <a:lnTo>
                    <a:pt x="5816" y="933107"/>
                  </a:lnTo>
                  <a:lnTo>
                    <a:pt x="5829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33655" h="933450">
                  <a:moveTo>
                    <a:pt x="12750" y="435851"/>
                  </a:moveTo>
                  <a:lnTo>
                    <a:pt x="11582" y="435851"/>
                  </a:lnTo>
                  <a:lnTo>
                    <a:pt x="11582" y="382993"/>
                  </a:lnTo>
                  <a:lnTo>
                    <a:pt x="10414" y="382993"/>
                  </a:lnTo>
                  <a:lnTo>
                    <a:pt x="10414" y="933107"/>
                  </a:lnTo>
                  <a:lnTo>
                    <a:pt x="11569" y="933107"/>
                  </a:lnTo>
                  <a:lnTo>
                    <a:pt x="12750" y="933107"/>
                  </a:lnTo>
                  <a:lnTo>
                    <a:pt x="12750" y="435851"/>
                  </a:lnTo>
                  <a:close/>
                </a:path>
                <a:path w="33655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33655" h="933450">
                  <a:moveTo>
                    <a:pt x="17399" y="0"/>
                  </a:moveTo>
                  <a:lnTo>
                    <a:pt x="16217" y="0"/>
                  </a:lnTo>
                  <a:lnTo>
                    <a:pt x="16217" y="933107"/>
                  </a:lnTo>
                  <a:lnTo>
                    <a:pt x="17399" y="933107"/>
                  </a:lnTo>
                  <a:lnTo>
                    <a:pt x="17399" y="0"/>
                  </a:lnTo>
                  <a:close/>
                </a:path>
                <a:path w="33655" h="933450">
                  <a:moveTo>
                    <a:pt x="26593" y="308952"/>
                  </a:moveTo>
                  <a:lnTo>
                    <a:pt x="25425" y="308952"/>
                  </a:lnTo>
                  <a:lnTo>
                    <a:pt x="25425" y="306806"/>
                  </a:lnTo>
                  <a:lnTo>
                    <a:pt x="24244" y="306806"/>
                  </a:lnTo>
                  <a:lnTo>
                    <a:pt x="24244" y="459193"/>
                  </a:lnTo>
                  <a:lnTo>
                    <a:pt x="23088" y="459193"/>
                  </a:lnTo>
                  <a:lnTo>
                    <a:pt x="23088" y="933107"/>
                  </a:lnTo>
                  <a:lnTo>
                    <a:pt x="26593" y="933107"/>
                  </a:lnTo>
                  <a:lnTo>
                    <a:pt x="26593" y="308952"/>
                  </a:lnTo>
                  <a:close/>
                </a:path>
                <a:path w="33655" h="933450">
                  <a:moveTo>
                    <a:pt x="30022" y="567080"/>
                  </a:moveTo>
                  <a:lnTo>
                    <a:pt x="28841" y="567080"/>
                  </a:lnTo>
                  <a:lnTo>
                    <a:pt x="28841" y="651725"/>
                  </a:lnTo>
                  <a:lnTo>
                    <a:pt x="27711" y="651725"/>
                  </a:lnTo>
                  <a:lnTo>
                    <a:pt x="27711" y="509905"/>
                  </a:lnTo>
                  <a:lnTo>
                    <a:pt x="26631" y="509905"/>
                  </a:lnTo>
                  <a:lnTo>
                    <a:pt x="26631" y="933107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30022" y="933107"/>
                  </a:lnTo>
                  <a:lnTo>
                    <a:pt x="30022" y="567080"/>
                  </a:lnTo>
                  <a:close/>
                </a:path>
                <a:path w="33655" h="933450">
                  <a:moveTo>
                    <a:pt x="33451" y="649566"/>
                  </a:moveTo>
                  <a:lnTo>
                    <a:pt x="32308" y="649566"/>
                  </a:lnTo>
                  <a:lnTo>
                    <a:pt x="32308" y="647496"/>
                  </a:lnTo>
                  <a:lnTo>
                    <a:pt x="31242" y="647496"/>
                  </a:lnTo>
                  <a:lnTo>
                    <a:pt x="31242" y="619937"/>
                  </a:lnTo>
                  <a:lnTo>
                    <a:pt x="30060" y="619937"/>
                  </a:lnTo>
                  <a:lnTo>
                    <a:pt x="30060" y="933107"/>
                  </a:lnTo>
                  <a:lnTo>
                    <a:pt x="31229" y="933107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64956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521637" y="2065654"/>
              <a:ext cx="60325" cy="933450"/>
            </a:xfrm>
            <a:custGeom>
              <a:avLst/>
              <a:gdLst/>
              <a:ahLst/>
              <a:cxnLst/>
              <a:rect l="l" t="t" r="r" b="b"/>
              <a:pathLst>
                <a:path w="60325" h="933450">
                  <a:moveTo>
                    <a:pt x="2235" y="761758"/>
                  </a:moveTo>
                  <a:lnTo>
                    <a:pt x="1155" y="761758"/>
                  </a:lnTo>
                  <a:lnTo>
                    <a:pt x="1155" y="776566"/>
                  </a:lnTo>
                  <a:lnTo>
                    <a:pt x="0" y="776566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235" y="933107"/>
                  </a:lnTo>
                  <a:lnTo>
                    <a:pt x="2235" y="761758"/>
                  </a:lnTo>
                  <a:close/>
                </a:path>
                <a:path w="60325" h="933450">
                  <a:moveTo>
                    <a:pt x="4610" y="586105"/>
                  </a:moveTo>
                  <a:lnTo>
                    <a:pt x="3429" y="586105"/>
                  </a:lnTo>
                  <a:lnTo>
                    <a:pt x="3429" y="704583"/>
                  </a:lnTo>
                  <a:lnTo>
                    <a:pt x="2260" y="704583"/>
                  </a:lnTo>
                  <a:lnTo>
                    <a:pt x="2260" y="933107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586105"/>
                  </a:lnTo>
                  <a:close/>
                </a:path>
                <a:path w="60325" h="933450">
                  <a:moveTo>
                    <a:pt x="10363" y="435851"/>
                  </a:moveTo>
                  <a:lnTo>
                    <a:pt x="9194" y="435851"/>
                  </a:lnTo>
                  <a:lnTo>
                    <a:pt x="9194" y="382993"/>
                  </a:lnTo>
                  <a:lnTo>
                    <a:pt x="8026" y="382993"/>
                  </a:lnTo>
                  <a:lnTo>
                    <a:pt x="8026" y="531088"/>
                  </a:lnTo>
                  <a:lnTo>
                    <a:pt x="6858" y="531088"/>
                  </a:lnTo>
                  <a:lnTo>
                    <a:pt x="6858" y="933107"/>
                  </a:lnTo>
                  <a:lnTo>
                    <a:pt x="10363" y="933107"/>
                  </a:lnTo>
                  <a:lnTo>
                    <a:pt x="10363" y="435851"/>
                  </a:lnTo>
                  <a:close/>
                </a:path>
                <a:path w="60325" h="933450">
                  <a:moveTo>
                    <a:pt x="11480" y="205295"/>
                  </a:moveTo>
                  <a:lnTo>
                    <a:pt x="10401" y="205295"/>
                  </a:lnTo>
                  <a:lnTo>
                    <a:pt x="10401" y="933107"/>
                  </a:lnTo>
                  <a:lnTo>
                    <a:pt x="11480" y="933107"/>
                  </a:lnTo>
                  <a:lnTo>
                    <a:pt x="11480" y="205295"/>
                  </a:lnTo>
                  <a:close/>
                </a:path>
                <a:path w="60325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35991"/>
                  </a:lnTo>
                  <a:lnTo>
                    <a:pt x="12674" y="35991"/>
                  </a:lnTo>
                  <a:lnTo>
                    <a:pt x="12674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60325" h="933450">
                  <a:moveTo>
                    <a:pt x="20675" y="255993"/>
                  </a:moveTo>
                  <a:lnTo>
                    <a:pt x="19608" y="255993"/>
                  </a:lnTo>
                  <a:lnTo>
                    <a:pt x="19608" y="243319"/>
                  </a:lnTo>
                  <a:lnTo>
                    <a:pt x="18440" y="243319"/>
                  </a:lnTo>
                  <a:lnTo>
                    <a:pt x="18440" y="4241"/>
                  </a:lnTo>
                  <a:lnTo>
                    <a:pt x="17272" y="4241"/>
                  </a:lnTo>
                  <a:lnTo>
                    <a:pt x="17272" y="203136"/>
                  </a:lnTo>
                  <a:lnTo>
                    <a:pt x="16103" y="203136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7284" y="933107"/>
                  </a:lnTo>
                  <a:lnTo>
                    <a:pt x="20675" y="933107"/>
                  </a:lnTo>
                  <a:lnTo>
                    <a:pt x="20675" y="255993"/>
                  </a:lnTo>
                  <a:close/>
                </a:path>
                <a:path w="60325" h="933450">
                  <a:moveTo>
                    <a:pt x="24206" y="308952"/>
                  </a:moveTo>
                  <a:lnTo>
                    <a:pt x="23037" y="308952"/>
                  </a:lnTo>
                  <a:lnTo>
                    <a:pt x="23037" y="306806"/>
                  </a:lnTo>
                  <a:lnTo>
                    <a:pt x="21856" y="306806"/>
                  </a:lnTo>
                  <a:lnTo>
                    <a:pt x="21856" y="459193"/>
                  </a:lnTo>
                  <a:lnTo>
                    <a:pt x="20701" y="459193"/>
                  </a:lnTo>
                  <a:lnTo>
                    <a:pt x="20701" y="933107"/>
                  </a:lnTo>
                  <a:lnTo>
                    <a:pt x="24206" y="933107"/>
                  </a:lnTo>
                  <a:lnTo>
                    <a:pt x="24206" y="308952"/>
                  </a:lnTo>
                  <a:close/>
                </a:path>
                <a:path w="60325" h="933450">
                  <a:moveTo>
                    <a:pt x="26466" y="651725"/>
                  </a:moveTo>
                  <a:lnTo>
                    <a:pt x="25285" y="651725"/>
                  </a:lnTo>
                  <a:lnTo>
                    <a:pt x="25285" y="933107"/>
                  </a:lnTo>
                  <a:lnTo>
                    <a:pt x="26466" y="933107"/>
                  </a:lnTo>
                  <a:lnTo>
                    <a:pt x="26466" y="651725"/>
                  </a:lnTo>
                  <a:close/>
                </a:path>
                <a:path w="60325" h="933450">
                  <a:moveTo>
                    <a:pt x="31064" y="649566"/>
                  </a:moveTo>
                  <a:lnTo>
                    <a:pt x="29883" y="649566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649566"/>
                  </a:lnTo>
                  <a:close/>
                </a:path>
                <a:path w="60325" h="933450">
                  <a:moveTo>
                    <a:pt x="59905" y="918298"/>
                  </a:moveTo>
                  <a:lnTo>
                    <a:pt x="58724" y="918298"/>
                  </a:lnTo>
                  <a:lnTo>
                    <a:pt x="58724" y="933107"/>
                  </a:lnTo>
                  <a:lnTo>
                    <a:pt x="59905" y="933107"/>
                  </a:lnTo>
                  <a:lnTo>
                    <a:pt x="59905" y="91829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521637" y="2065654"/>
              <a:ext cx="32384" cy="933450"/>
            </a:xfrm>
            <a:custGeom>
              <a:avLst/>
              <a:gdLst/>
              <a:ahLst/>
              <a:cxnLst/>
              <a:rect l="l" t="t" r="r" b="b"/>
              <a:pathLst>
                <a:path w="32384" h="933450">
                  <a:moveTo>
                    <a:pt x="2235" y="761758"/>
                  </a:moveTo>
                  <a:lnTo>
                    <a:pt x="1155" y="761758"/>
                  </a:lnTo>
                  <a:lnTo>
                    <a:pt x="1155" y="776566"/>
                  </a:lnTo>
                  <a:lnTo>
                    <a:pt x="0" y="776566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235" y="933107"/>
                  </a:lnTo>
                  <a:lnTo>
                    <a:pt x="2235" y="761758"/>
                  </a:lnTo>
                  <a:close/>
                </a:path>
                <a:path w="32384" h="933450">
                  <a:moveTo>
                    <a:pt x="3441" y="704583"/>
                  </a:moveTo>
                  <a:lnTo>
                    <a:pt x="2260" y="704583"/>
                  </a:lnTo>
                  <a:lnTo>
                    <a:pt x="2260" y="933107"/>
                  </a:lnTo>
                  <a:lnTo>
                    <a:pt x="3441" y="933107"/>
                  </a:lnTo>
                  <a:lnTo>
                    <a:pt x="3441" y="704583"/>
                  </a:lnTo>
                  <a:close/>
                </a:path>
                <a:path w="32384" h="933450">
                  <a:moveTo>
                    <a:pt x="6832" y="287731"/>
                  </a:moveTo>
                  <a:lnTo>
                    <a:pt x="5753" y="287731"/>
                  </a:lnTo>
                  <a:lnTo>
                    <a:pt x="5753" y="670750"/>
                  </a:lnTo>
                  <a:lnTo>
                    <a:pt x="4584" y="670750"/>
                  </a:lnTo>
                  <a:lnTo>
                    <a:pt x="4584" y="933107"/>
                  </a:lnTo>
                  <a:lnTo>
                    <a:pt x="5753" y="933107"/>
                  </a:lnTo>
                  <a:lnTo>
                    <a:pt x="6832" y="933107"/>
                  </a:lnTo>
                  <a:lnTo>
                    <a:pt x="6832" y="287731"/>
                  </a:lnTo>
                  <a:close/>
                </a:path>
                <a:path w="32384" h="933450">
                  <a:moveTo>
                    <a:pt x="9194" y="382993"/>
                  </a:moveTo>
                  <a:lnTo>
                    <a:pt x="8026" y="382993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382993"/>
                  </a:lnTo>
                  <a:close/>
                </a:path>
                <a:path w="32384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933107"/>
                  </a:lnTo>
                  <a:lnTo>
                    <a:pt x="14998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32384" h="933450">
                  <a:moveTo>
                    <a:pt x="20675" y="255993"/>
                  </a:moveTo>
                  <a:lnTo>
                    <a:pt x="19608" y="255993"/>
                  </a:lnTo>
                  <a:lnTo>
                    <a:pt x="19608" y="243319"/>
                  </a:lnTo>
                  <a:lnTo>
                    <a:pt x="18440" y="243319"/>
                  </a:lnTo>
                  <a:lnTo>
                    <a:pt x="18440" y="4241"/>
                  </a:lnTo>
                  <a:lnTo>
                    <a:pt x="17272" y="4241"/>
                  </a:lnTo>
                  <a:lnTo>
                    <a:pt x="17272" y="203136"/>
                  </a:lnTo>
                  <a:lnTo>
                    <a:pt x="16103" y="203136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7284" y="933107"/>
                  </a:lnTo>
                  <a:lnTo>
                    <a:pt x="20675" y="933107"/>
                  </a:lnTo>
                  <a:lnTo>
                    <a:pt x="20675" y="255993"/>
                  </a:lnTo>
                  <a:close/>
                </a:path>
                <a:path w="32384" h="933450">
                  <a:moveTo>
                    <a:pt x="24206" y="308952"/>
                  </a:moveTo>
                  <a:lnTo>
                    <a:pt x="23037" y="308952"/>
                  </a:lnTo>
                  <a:lnTo>
                    <a:pt x="23037" y="306806"/>
                  </a:lnTo>
                  <a:lnTo>
                    <a:pt x="21856" y="306806"/>
                  </a:lnTo>
                  <a:lnTo>
                    <a:pt x="21856" y="459193"/>
                  </a:lnTo>
                  <a:lnTo>
                    <a:pt x="20701" y="459193"/>
                  </a:lnTo>
                  <a:lnTo>
                    <a:pt x="20701" y="933107"/>
                  </a:lnTo>
                  <a:lnTo>
                    <a:pt x="24206" y="933107"/>
                  </a:lnTo>
                  <a:lnTo>
                    <a:pt x="24206" y="308952"/>
                  </a:lnTo>
                  <a:close/>
                </a:path>
                <a:path w="32384" h="933450">
                  <a:moveTo>
                    <a:pt x="27635" y="567080"/>
                  </a:moveTo>
                  <a:lnTo>
                    <a:pt x="26454" y="567080"/>
                  </a:lnTo>
                  <a:lnTo>
                    <a:pt x="26454" y="651725"/>
                  </a:lnTo>
                  <a:lnTo>
                    <a:pt x="25323" y="651725"/>
                  </a:lnTo>
                  <a:lnTo>
                    <a:pt x="25323" y="509905"/>
                  </a:lnTo>
                  <a:lnTo>
                    <a:pt x="24244" y="509905"/>
                  </a:lnTo>
                  <a:lnTo>
                    <a:pt x="24244" y="933107"/>
                  </a:lnTo>
                  <a:lnTo>
                    <a:pt x="25285" y="933107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567080"/>
                  </a:lnTo>
                  <a:close/>
                </a:path>
                <a:path w="32384" h="933450">
                  <a:moveTo>
                    <a:pt x="31064" y="649566"/>
                  </a:moveTo>
                  <a:lnTo>
                    <a:pt x="29921" y="649566"/>
                  </a:lnTo>
                  <a:lnTo>
                    <a:pt x="29921" y="647496"/>
                  </a:lnTo>
                  <a:lnTo>
                    <a:pt x="28854" y="647496"/>
                  </a:lnTo>
                  <a:lnTo>
                    <a:pt x="28854" y="619937"/>
                  </a:lnTo>
                  <a:lnTo>
                    <a:pt x="27673" y="619937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649566"/>
                  </a:lnTo>
                  <a:close/>
                </a:path>
                <a:path w="32384" h="933450">
                  <a:moveTo>
                    <a:pt x="32283" y="560705"/>
                  </a:moveTo>
                  <a:lnTo>
                    <a:pt x="31102" y="560705"/>
                  </a:lnTo>
                  <a:lnTo>
                    <a:pt x="31102" y="933107"/>
                  </a:lnTo>
                  <a:lnTo>
                    <a:pt x="32283" y="933107"/>
                  </a:lnTo>
                  <a:lnTo>
                    <a:pt x="32283" y="5607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518208" y="2065654"/>
              <a:ext cx="38100" cy="933450"/>
            </a:xfrm>
            <a:custGeom>
              <a:avLst/>
              <a:gdLst/>
              <a:ahLst/>
              <a:cxnLst/>
              <a:rect l="l" t="t" r="r" b="b"/>
              <a:pathLst>
                <a:path w="38100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38100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29" y="776566"/>
                  </a:lnTo>
                  <a:lnTo>
                    <a:pt x="3429" y="933107"/>
                  </a:lnTo>
                  <a:lnTo>
                    <a:pt x="4584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38100" h="933450">
                  <a:moveTo>
                    <a:pt x="8039" y="586105"/>
                  </a:moveTo>
                  <a:lnTo>
                    <a:pt x="6858" y="586105"/>
                  </a:lnTo>
                  <a:lnTo>
                    <a:pt x="6858" y="933107"/>
                  </a:lnTo>
                  <a:lnTo>
                    <a:pt x="8039" y="933107"/>
                  </a:lnTo>
                  <a:lnTo>
                    <a:pt x="8039" y="586105"/>
                  </a:lnTo>
                  <a:close/>
                </a:path>
                <a:path w="38100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38100" h="933450">
                  <a:moveTo>
                    <a:pt x="13792" y="435851"/>
                  </a:moveTo>
                  <a:lnTo>
                    <a:pt x="12611" y="435851"/>
                  </a:lnTo>
                  <a:lnTo>
                    <a:pt x="12611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38100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205295"/>
                  </a:lnTo>
                  <a:lnTo>
                    <a:pt x="13830" y="205295"/>
                  </a:lnTo>
                  <a:lnTo>
                    <a:pt x="13830" y="933107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38100" h="933450">
                  <a:moveTo>
                    <a:pt x="18440" y="0"/>
                  </a:move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7259" y="933107"/>
                  </a:lnTo>
                  <a:lnTo>
                    <a:pt x="18440" y="933107"/>
                  </a:lnTo>
                  <a:lnTo>
                    <a:pt x="18440" y="0"/>
                  </a:lnTo>
                  <a:close/>
                </a:path>
                <a:path w="38100" h="933450">
                  <a:moveTo>
                    <a:pt x="20713" y="203136"/>
                  </a:moveTo>
                  <a:lnTo>
                    <a:pt x="19532" y="203136"/>
                  </a:lnTo>
                  <a:lnTo>
                    <a:pt x="19532" y="933107"/>
                  </a:lnTo>
                  <a:lnTo>
                    <a:pt x="20713" y="933107"/>
                  </a:lnTo>
                  <a:lnTo>
                    <a:pt x="20713" y="203136"/>
                  </a:lnTo>
                  <a:close/>
                </a:path>
                <a:path w="38100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56" y="243319"/>
                  </a:lnTo>
                  <a:lnTo>
                    <a:pt x="21856" y="933107"/>
                  </a:lnTo>
                  <a:lnTo>
                    <a:pt x="23025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38100" h="933450">
                  <a:moveTo>
                    <a:pt x="27635" y="308952"/>
                  </a:moveTo>
                  <a:lnTo>
                    <a:pt x="26466" y="308952"/>
                  </a:lnTo>
                  <a:lnTo>
                    <a:pt x="26466" y="306806"/>
                  </a:ln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38100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651725"/>
                  </a:lnTo>
                  <a:lnTo>
                    <a:pt x="28752" y="651725"/>
                  </a:lnTo>
                  <a:lnTo>
                    <a:pt x="28752" y="509905"/>
                  </a:lnTo>
                  <a:lnTo>
                    <a:pt x="27673" y="509905"/>
                  </a:lnTo>
                  <a:lnTo>
                    <a:pt x="27673" y="933107"/>
                  </a:lnTo>
                  <a:lnTo>
                    <a:pt x="28714" y="933107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38100" h="933450">
                  <a:moveTo>
                    <a:pt x="34493" y="649566"/>
                  </a:moveTo>
                  <a:lnTo>
                    <a:pt x="33350" y="649566"/>
                  </a:lnTo>
                  <a:lnTo>
                    <a:pt x="33350" y="647496"/>
                  </a:lnTo>
                  <a:lnTo>
                    <a:pt x="32283" y="647496"/>
                  </a:lnTo>
                  <a:lnTo>
                    <a:pt x="32283" y="619937"/>
                  </a:lnTo>
                  <a:lnTo>
                    <a:pt x="31102" y="619937"/>
                  </a:lnTo>
                  <a:lnTo>
                    <a:pt x="31102" y="933107"/>
                  </a:lnTo>
                  <a:lnTo>
                    <a:pt x="32270" y="933107"/>
                  </a:lnTo>
                  <a:lnTo>
                    <a:pt x="33312" y="933107"/>
                  </a:lnTo>
                  <a:lnTo>
                    <a:pt x="34493" y="933107"/>
                  </a:lnTo>
                  <a:lnTo>
                    <a:pt x="34493" y="649566"/>
                  </a:lnTo>
                  <a:close/>
                </a:path>
                <a:path w="38100" h="933450">
                  <a:moveTo>
                    <a:pt x="37934" y="763828"/>
                  </a:moveTo>
                  <a:lnTo>
                    <a:pt x="36880" y="763828"/>
                  </a:lnTo>
                  <a:lnTo>
                    <a:pt x="36880" y="715175"/>
                  </a:lnTo>
                  <a:lnTo>
                    <a:pt x="35712" y="715175"/>
                  </a:lnTo>
                  <a:lnTo>
                    <a:pt x="35712" y="560705"/>
                  </a:lnTo>
                  <a:lnTo>
                    <a:pt x="34531" y="560705"/>
                  </a:lnTo>
                  <a:lnTo>
                    <a:pt x="34531" y="933107"/>
                  </a:lnTo>
                  <a:lnTo>
                    <a:pt x="35699" y="933107"/>
                  </a:lnTo>
                  <a:lnTo>
                    <a:pt x="36868" y="933107"/>
                  </a:lnTo>
                  <a:lnTo>
                    <a:pt x="37934" y="933107"/>
                  </a:lnTo>
                  <a:lnTo>
                    <a:pt x="37934" y="76382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518208" y="2065654"/>
              <a:ext cx="228600" cy="933450"/>
            </a:xfrm>
            <a:custGeom>
              <a:avLst/>
              <a:gdLst/>
              <a:ahLst/>
              <a:cxnLst/>
              <a:rect l="l" t="t" r="r" b="b"/>
              <a:pathLst>
                <a:path w="228600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228600" h="933450">
                  <a:moveTo>
                    <a:pt x="4597" y="776566"/>
                  </a:move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776566"/>
                  </a:lnTo>
                  <a:close/>
                </a:path>
                <a:path w="228600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228600" h="933450">
                  <a:moveTo>
                    <a:pt x="14909" y="205295"/>
                  </a:moveTo>
                  <a:lnTo>
                    <a:pt x="13830" y="205295"/>
                  </a:lnTo>
                  <a:lnTo>
                    <a:pt x="13830" y="933107"/>
                  </a:lnTo>
                  <a:lnTo>
                    <a:pt x="14909" y="933107"/>
                  </a:lnTo>
                  <a:lnTo>
                    <a:pt x="14909" y="205295"/>
                  </a:lnTo>
                  <a:close/>
                </a:path>
                <a:path w="228600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933107"/>
                  </a:lnTo>
                  <a:lnTo>
                    <a:pt x="18427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228600" h="933450">
                  <a:moveTo>
                    <a:pt x="24104" y="255993"/>
                  </a:moveTo>
                  <a:lnTo>
                    <a:pt x="23037" y="255993"/>
                  </a:lnTo>
                  <a:lnTo>
                    <a:pt x="23037" y="243319"/>
                  </a:ln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0713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228600" h="933450">
                  <a:moveTo>
                    <a:pt x="27635" y="308952"/>
                  </a:moveTo>
                  <a:lnTo>
                    <a:pt x="26466" y="308952"/>
                  </a:lnTo>
                  <a:lnTo>
                    <a:pt x="26466" y="306806"/>
                  </a:ln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228600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651725"/>
                  </a:lnTo>
                  <a:lnTo>
                    <a:pt x="28714" y="651725"/>
                  </a:lnTo>
                  <a:lnTo>
                    <a:pt x="28714" y="933107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228600" h="933450">
                  <a:moveTo>
                    <a:pt x="34493" y="649566"/>
                  </a:moveTo>
                  <a:lnTo>
                    <a:pt x="33350" y="649566"/>
                  </a:lnTo>
                  <a:lnTo>
                    <a:pt x="33350" y="647496"/>
                  </a:lnTo>
                  <a:lnTo>
                    <a:pt x="32283" y="647496"/>
                  </a:lnTo>
                  <a:lnTo>
                    <a:pt x="32283" y="619937"/>
                  </a:lnTo>
                  <a:lnTo>
                    <a:pt x="31102" y="619937"/>
                  </a:lnTo>
                  <a:lnTo>
                    <a:pt x="31102" y="933107"/>
                  </a:lnTo>
                  <a:lnTo>
                    <a:pt x="32270" y="933107"/>
                  </a:lnTo>
                  <a:lnTo>
                    <a:pt x="33312" y="933107"/>
                  </a:lnTo>
                  <a:lnTo>
                    <a:pt x="34493" y="933107"/>
                  </a:lnTo>
                  <a:lnTo>
                    <a:pt x="34493" y="649566"/>
                  </a:lnTo>
                  <a:close/>
                </a:path>
                <a:path w="228600" h="933450">
                  <a:moveTo>
                    <a:pt x="37934" y="763828"/>
                  </a:moveTo>
                  <a:lnTo>
                    <a:pt x="36880" y="763828"/>
                  </a:lnTo>
                  <a:lnTo>
                    <a:pt x="36880" y="715175"/>
                  </a:lnTo>
                  <a:lnTo>
                    <a:pt x="35712" y="715175"/>
                  </a:lnTo>
                  <a:lnTo>
                    <a:pt x="35712" y="560705"/>
                  </a:lnTo>
                  <a:lnTo>
                    <a:pt x="34531" y="560705"/>
                  </a:lnTo>
                  <a:lnTo>
                    <a:pt x="34531" y="933107"/>
                  </a:lnTo>
                  <a:lnTo>
                    <a:pt x="35699" y="933107"/>
                  </a:lnTo>
                  <a:lnTo>
                    <a:pt x="36868" y="933107"/>
                  </a:lnTo>
                  <a:lnTo>
                    <a:pt x="37934" y="933107"/>
                  </a:lnTo>
                  <a:lnTo>
                    <a:pt x="37934" y="763828"/>
                  </a:lnTo>
                  <a:close/>
                </a:path>
                <a:path w="228600" h="933450">
                  <a:moveTo>
                    <a:pt x="44894" y="844245"/>
                  </a:moveTo>
                  <a:lnTo>
                    <a:pt x="43726" y="844245"/>
                  </a:lnTo>
                  <a:lnTo>
                    <a:pt x="43726" y="933107"/>
                  </a:lnTo>
                  <a:lnTo>
                    <a:pt x="44894" y="933107"/>
                  </a:lnTo>
                  <a:lnTo>
                    <a:pt x="44894" y="844245"/>
                  </a:lnTo>
                  <a:close/>
                </a:path>
                <a:path w="228600" h="933450">
                  <a:moveTo>
                    <a:pt x="61023" y="918298"/>
                  </a:moveTo>
                  <a:lnTo>
                    <a:pt x="59944" y="918298"/>
                  </a:lnTo>
                  <a:lnTo>
                    <a:pt x="59944" y="933107"/>
                  </a:lnTo>
                  <a:lnTo>
                    <a:pt x="61023" y="933107"/>
                  </a:lnTo>
                  <a:lnTo>
                    <a:pt x="61023" y="918298"/>
                  </a:lnTo>
                  <a:close/>
                </a:path>
                <a:path w="228600" h="933450">
                  <a:moveTo>
                    <a:pt x="228193" y="622096"/>
                  </a:moveTo>
                  <a:lnTo>
                    <a:pt x="227012" y="622096"/>
                  </a:lnTo>
                  <a:lnTo>
                    <a:pt x="227012" y="933107"/>
                  </a:lnTo>
                  <a:lnTo>
                    <a:pt x="228193" y="933107"/>
                  </a:lnTo>
                  <a:lnTo>
                    <a:pt x="228193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518208" y="2065654"/>
              <a:ext cx="118110" cy="933450"/>
            </a:xfrm>
            <a:custGeom>
              <a:avLst/>
              <a:gdLst/>
              <a:ahLst/>
              <a:cxnLst/>
              <a:rect l="l" t="t" r="r" b="b"/>
              <a:pathLst>
                <a:path w="118110" h="933450">
                  <a:moveTo>
                    <a:pt x="2222" y="789228"/>
                  </a:moveTo>
                  <a:lnTo>
                    <a:pt x="1079" y="789228"/>
                  </a:lnTo>
                  <a:lnTo>
                    <a:pt x="1079" y="770204"/>
                  </a:lnTo>
                  <a:lnTo>
                    <a:pt x="0" y="770204"/>
                  </a:lnTo>
                  <a:lnTo>
                    <a:pt x="0" y="933107"/>
                  </a:lnTo>
                  <a:lnTo>
                    <a:pt x="1041" y="933107"/>
                  </a:lnTo>
                  <a:lnTo>
                    <a:pt x="2222" y="933107"/>
                  </a:lnTo>
                  <a:lnTo>
                    <a:pt x="2222" y="789228"/>
                  </a:lnTo>
                  <a:close/>
                </a:path>
                <a:path w="118110" h="933450">
                  <a:moveTo>
                    <a:pt x="5664" y="761758"/>
                  </a:moveTo>
                  <a:lnTo>
                    <a:pt x="4584" y="761758"/>
                  </a:lnTo>
                  <a:lnTo>
                    <a:pt x="4584" y="776566"/>
                  </a:lnTo>
                  <a:lnTo>
                    <a:pt x="3441" y="776566"/>
                  </a:lnTo>
                  <a:lnTo>
                    <a:pt x="2260" y="776566"/>
                  </a:lnTo>
                  <a:lnTo>
                    <a:pt x="2260" y="933107"/>
                  </a:lnTo>
                  <a:lnTo>
                    <a:pt x="5664" y="933107"/>
                  </a:lnTo>
                  <a:lnTo>
                    <a:pt x="5664" y="761758"/>
                  </a:lnTo>
                  <a:close/>
                </a:path>
                <a:path w="118110" h="933450">
                  <a:moveTo>
                    <a:pt x="6870" y="704583"/>
                  </a:moveTo>
                  <a:lnTo>
                    <a:pt x="5689" y="704583"/>
                  </a:lnTo>
                  <a:lnTo>
                    <a:pt x="5689" y="933107"/>
                  </a:lnTo>
                  <a:lnTo>
                    <a:pt x="6870" y="933107"/>
                  </a:lnTo>
                  <a:lnTo>
                    <a:pt x="6870" y="704583"/>
                  </a:lnTo>
                  <a:close/>
                </a:path>
                <a:path w="118110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118110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118110" h="933450">
                  <a:moveTo>
                    <a:pt x="23037" y="243319"/>
                  </a:moveTo>
                  <a:lnTo>
                    <a:pt x="21869" y="243319"/>
                  </a:lnTo>
                  <a:lnTo>
                    <a:pt x="21869" y="4241"/>
                  </a:ln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3037" y="933107"/>
                  </a:lnTo>
                  <a:lnTo>
                    <a:pt x="23037" y="243319"/>
                  </a:lnTo>
                  <a:close/>
                </a:path>
                <a:path w="118110" h="933450">
                  <a:moveTo>
                    <a:pt x="27635" y="308952"/>
                  </a:moveTo>
                  <a:lnTo>
                    <a:pt x="26466" y="308952"/>
                  </a:lnTo>
                  <a:lnTo>
                    <a:pt x="26466" y="306806"/>
                  </a:ln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7635" y="933107"/>
                  </a:lnTo>
                  <a:lnTo>
                    <a:pt x="27635" y="308952"/>
                  </a:lnTo>
                  <a:close/>
                </a:path>
                <a:path w="118110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651725"/>
                  </a:lnTo>
                  <a:lnTo>
                    <a:pt x="28752" y="651725"/>
                  </a:lnTo>
                  <a:lnTo>
                    <a:pt x="28752" y="509905"/>
                  </a:lnTo>
                  <a:lnTo>
                    <a:pt x="27673" y="509905"/>
                  </a:lnTo>
                  <a:lnTo>
                    <a:pt x="27673" y="933107"/>
                  </a:lnTo>
                  <a:lnTo>
                    <a:pt x="28714" y="933107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118110" h="933450">
                  <a:moveTo>
                    <a:pt x="34493" y="649566"/>
                  </a:moveTo>
                  <a:lnTo>
                    <a:pt x="33350" y="649566"/>
                  </a:lnTo>
                  <a:lnTo>
                    <a:pt x="33350" y="647496"/>
                  </a:lnTo>
                  <a:lnTo>
                    <a:pt x="32283" y="647496"/>
                  </a:lnTo>
                  <a:lnTo>
                    <a:pt x="32283" y="619937"/>
                  </a:lnTo>
                  <a:lnTo>
                    <a:pt x="31102" y="619937"/>
                  </a:lnTo>
                  <a:lnTo>
                    <a:pt x="31102" y="933107"/>
                  </a:lnTo>
                  <a:lnTo>
                    <a:pt x="32270" y="933107"/>
                  </a:lnTo>
                  <a:lnTo>
                    <a:pt x="33312" y="933107"/>
                  </a:lnTo>
                  <a:lnTo>
                    <a:pt x="34493" y="933107"/>
                  </a:lnTo>
                  <a:lnTo>
                    <a:pt x="34493" y="649566"/>
                  </a:lnTo>
                  <a:close/>
                </a:path>
                <a:path w="118110" h="933450">
                  <a:moveTo>
                    <a:pt x="36880" y="715175"/>
                  </a:moveTo>
                  <a:lnTo>
                    <a:pt x="35712" y="715175"/>
                  </a:lnTo>
                  <a:lnTo>
                    <a:pt x="35712" y="560705"/>
                  </a:lnTo>
                  <a:lnTo>
                    <a:pt x="34531" y="560705"/>
                  </a:lnTo>
                  <a:lnTo>
                    <a:pt x="34531" y="933107"/>
                  </a:lnTo>
                  <a:lnTo>
                    <a:pt x="35699" y="933107"/>
                  </a:lnTo>
                  <a:lnTo>
                    <a:pt x="36880" y="933107"/>
                  </a:lnTo>
                  <a:lnTo>
                    <a:pt x="36880" y="715175"/>
                  </a:lnTo>
                  <a:close/>
                </a:path>
                <a:path w="118110" h="933450">
                  <a:moveTo>
                    <a:pt x="117525" y="931049"/>
                  </a:moveTo>
                  <a:lnTo>
                    <a:pt x="116357" y="931049"/>
                  </a:lnTo>
                  <a:lnTo>
                    <a:pt x="116357" y="933107"/>
                  </a:lnTo>
                  <a:lnTo>
                    <a:pt x="117525" y="933107"/>
                  </a:lnTo>
                  <a:lnTo>
                    <a:pt x="117525" y="93104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527390" y="2065654"/>
              <a:ext cx="108585" cy="933450"/>
            </a:xfrm>
            <a:custGeom>
              <a:avLst/>
              <a:gdLst/>
              <a:ahLst/>
              <a:cxnLst/>
              <a:rect l="l" t="t" r="r" b="b"/>
              <a:pathLst>
                <a:path w="108585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108585" h="933450">
                  <a:moveTo>
                    <a:pt x="4610" y="435851"/>
                  </a:moveTo>
                  <a:lnTo>
                    <a:pt x="3429" y="435851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435851"/>
                  </a:lnTo>
                  <a:close/>
                </a:path>
                <a:path w="108585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108585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108585" h="933450">
                  <a:moveTo>
                    <a:pt x="11531" y="203136"/>
                  </a:moveTo>
                  <a:lnTo>
                    <a:pt x="10350" y="203136"/>
                  </a:lnTo>
                  <a:lnTo>
                    <a:pt x="10350" y="933107"/>
                  </a:lnTo>
                  <a:lnTo>
                    <a:pt x="11531" y="933107"/>
                  </a:lnTo>
                  <a:lnTo>
                    <a:pt x="11531" y="203136"/>
                  </a:lnTo>
                  <a:close/>
                </a:path>
                <a:path w="108585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74" y="243319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108585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108585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651725"/>
                  </a:lnTo>
                  <a:lnTo>
                    <a:pt x="19570" y="651725"/>
                  </a:lnTo>
                  <a:lnTo>
                    <a:pt x="19570" y="509905"/>
                  </a:lnTo>
                  <a:lnTo>
                    <a:pt x="18491" y="509905"/>
                  </a:lnTo>
                  <a:lnTo>
                    <a:pt x="18491" y="933107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108585" h="933450">
                  <a:moveTo>
                    <a:pt x="23101" y="619937"/>
                  </a:moveTo>
                  <a:lnTo>
                    <a:pt x="21920" y="619937"/>
                  </a:lnTo>
                  <a:lnTo>
                    <a:pt x="21920" y="933107"/>
                  </a:lnTo>
                  <a:lnTo>
                    <a:pt x="23101" y="933107"/>
                  </a:lnTo>
                  <a:lnTo>
                    <a:pt x="23101" y="619937"/>
                  </a:lnTo>
                  <a:close/>
                </a:path>
                <a:path w="108585" h="933450">
                  <a:moveTo>
                    <a:pt x="25311" y="649566"/>
                  </a:moveTo>
                  <a:lnTo>
                    <a:pt x="24130" y="649566"/>
                  </a:lnTo>
                  <a:lnTo>
                    <a:pt x="24130" y="933107"/>
                  </a:lnTo>
                  <a:lnTo>
                    <a:pt x="25311" y="933107"/>
                  </a:lnTo>
                  <a:lnTo>
                    <a:pt x="25311" y="649566"/>
                  </a:lnTo>
                  <a:close/>
                </a:path>
                <a:path w="108585" h="933450">
                  <a:moveTo>
                    <a:pt x="27698" y="715175"/>
                  </a:moveTo>
                  <a:lnTo>
                    <a:pt x="26530" y="715175"/>
                  </a:lnTo>
                  <a:lnTo>
                    <a:pt x="26530" y="560705"/>
                  </a:lnTo>
                  <a:lnTo>
                    <a:pt x="25349" y="560705"/>
                  </a:lnTo>
                  <a:lnTo>
                    <a:pt x="25349" y="933107"/>
                  </a:lnTo>
                  <a:lnTo>
                    <a:pt x="26517" y="933107"/>
                  </a:lnTo>
                  <a:lnTo>
                    <a:pt x="27698" y="933107"/>
                  </a:lnTo>
                  <a:lnTo>
                    <a:pt x="27698" y="715175"/>
                  </a:lnTo>
                  <a:close/>
                </a:path>
                <a:path w="108585" h="933450">
                  <a:moveTo>
                    <a:pt x="108343" y="931049"/>
                  </a:moveTo>
                  <a:lnTo>
                    <a:pt x="107175" y="931049"/>
                  </a:lnTo>
                  <a:lnTo>
                    <a:pt x="107175" y="933107"/>
                  </a:lnTo>
                  <a:lnTo>
                    <a:pt x="108343" y="933107"/>
                  </a:lnTo>
                  <a:lnTo>
                    <a:pt x="108343" y="93104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527390" y="2065654"/>
              <a:ext cx="74930" cy="933450"/>
            </a:xfrm>
            <a:custGeom>
              <a:avLst/>
              <a:gdLst/>
              <a:ahLst/>
              <a:cxnLst/>
              <a:rect l="l" t="t" r="r" b="b"/>
              <a:pathLst>
                <a:path w="74930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74930" h="933450">
                  <a:moveTo>
                    <a:pt x="4610" y="435851"/>
                  </a:moveTo>
                  <a:lnTo>
                    <a:pt x="3429" y="435851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435851"/>
                  </a:lnTo>
                  <a:close/>
                </a:path>
                <a:path w="74930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74930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74930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74930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651725"/>
                  </a:lnTo>
                  <a:lnTo>
                    <a:pt x="19570" y="651725"/>
                  </a:lnTo>
                  <a:lnTo>
                    <a:pt x="19570" y="509905"/>
                  </a:lnTo>
                  <a:lnTo>
                    <a:pt x="18491" y="509905"/>
                  </a:lnTo>
                  <a:lnTo>
                    <a:pt x="18491" y="933107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74930" h="933450">
                  <a:moveTo>
                    <a:pt x="23101" y="619937"/>
                  </a:moveTo>
                  <a:lnTo>
                    <a:pt x="21920" y="619937"/>
                  </a:lnTo>
                  <a:lnTo>
                    <a:pt x="21920" y="933107"/>
                  </a:lnTo>
                  <a:lnTo>
                    <a:pt x="23101" y="933107"/>
                  </a:lnTo>
                  <a:lnTo>
                    <a:pt x="23101" y="619937"/>
                  </a:lnTo>
                  <a:close/>
                </a:path>
                <a:path w="74930" h="933450">
                  <a:moveTo>
                    <a:pt x="28752" y="763828"/>
                  </a:moveTo>
                  <a:lnTo>
                    <a:pt x="27698" y="763828"/>
                  </a:lnTo>
                  <a:lnTo>
                    <a:pt x="27698" y="715175"/>
                  </a:lnTo>
                  <a:lnTo>
                    <a:pt x="26530" y="715175"/>
                  </a:lnTo>
                  <a:lnTo>
                    <a:pt x="26530" y="560705"/>
                  </a:lnTo>
                  <a:lnTo>
                    <a:pt x="25349" y="560705"/>
                  </a:lnTo>
                  <a:lnTo>
                    <a:pt x="25349" y="933107"/>
                  </a:lnTo>
                  <a:lnTo>
                    <a:pt x="26517" y="933107"/>
                  </a:lnTo>
                  <a:lnTo>
                    <a:pt x="27686" y="933107"/>
                  </a:lnTo>
                  <a:lnTo>
                    <a:pt x="28752" y="933107"/>
                  </a:lnTo>
                  <a:lnTo>
                    <a:pt x="28752" y="763828"/>
                  </a:lnTo>
                  <a:close/>
                </a:path>
                <a:path w="74930" h="933450">
                  <a:moveTo>
                    <a:pt x="31127" y="759599"/>
                  </a:moveTo>
                  <a:lnTo>
                    <a:pt x="29946" y="759599"/>
                  </a:lnTo>
                  <a:lnTo>
                    <a:pt x="29946" y="933107"/>
                  </a:lnTo>
                  <a:lnTo>
                    <a:pt x="31127" y="933107"/>
                  </a:lnTo>
                  <a:lnTo>
                    <a:pt x="31127" y="759599"/>
                  </a:lnTo>
                  <a:close/>
                </a:path>
                <a:path w="74930" h="933450">
                  <a:moveTo>
                    <a:pt x="48399" y="865428"/>
                  </a:moveTo>
                  <a:lnTo>
                    <a:pt x="47218" y="865428"/>
                  </a:lnTo>
                  <a:lnTo>
                    <a:pt x="47218" y="933107"/>
                  </a:lnTo>
                  <a:lnTo>
                    <a:pt x="48399" y="933107"/>
                  </a:lnTo>
                  <a:lnTo>
                    <a:pt x="48399" y="865428"/>
                  </a:lnTo>
                  <a:close/>
                </a:path>
                <a:path w="74930" h="933450">
                  <a:moveTo>
                    <a:pt x="52984" y="922515"/>
                  </a:moveTo>
                  <a:lnTo>
                    <a:pt x="51816" y="922515"/>
                  </a:lnTo>
                  <a:lnTo>
                    <a:pt x="51816" y="933107"/>
                  </a:lnTo>
                  <a:lnTo>
                    <a:pt x="52984" y="933107"/>
                  </a:lnTo>
                  <a:lnTo>
                    <a:pt x="52984" y="922515"/>
                  </a:lnTo>
                  <a:close/>
                </a:path>
                <a:path w="74930" h="933450">
                  <a:moveTo>
                    <a:pt x="64566" y="926731"/>
                  </a:moveTo>
                  <a:lnTo>
                    <a:pt x="63385" y="926731"/>
                  </a:lnTo>
                  <a:lnTo>
                    <a:pt x="63385" y="933107"/>
                  </a:lnTo>
                  <a:lnTo>
                    <a:pt x="64566" y="933107"/>
                  </a:lnTo>
                  <a:lnTo>
                    <a:pt x="64566" y="926731"/>
                  </a:lnTo>
                  <a:close/>
                </a:path>
                <a:path w="74930" h="933450">
                  <a:moveTo>
                    <a:pt x="69215" y="920445"/>
                  </a:moveTo>
                  <a:lnTo>
                    <a:pt x="68033" y="920445"/>
                  </a:lnTo>
                  <a:lnTo>
                    <a:pt x="68033" y="933107"/>
                  </a:lnTo>
                  <a:lnTo>
                    <a:pt x="69215" y="933107"/>
                  </a:lnTo>
                  <a:lnTo>
                    <a:pt x="69215" y="920445"/>
                  </a:lnTo>
                  <a:close/>
                </a:path>
                <a:path w="74930" h="933450">
                  <a:moveTo>
                    <a:pt x="74866" y="920445"/>
                  </a:moveTo>
                  <a:lnTo>
                    <a:pt x="73787" y="920445"/>
                  </a:lnTo>
                  <a:lnTo>
                    <a:pt x="73787" y="933107"/>
                  </a:lnTo>
                  <a:lnTo>
                    <a:pt x="74866" y="933107"/>
                  </a:lnTo>
                  <a:lnTo>
                    <a:pt x="74866" y="920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527390" y="2065654"/>
              <a:ext cx="241300" cy="933450"/>
            </a:xfrm>
            <a:custGeom>
              <a:avLst/>
              <a:gdLst/>
              <a:ahLst/>
              <a:cxnLst/>
              <a:rect l="l" t="t" r="r" b="b"/>
              <a:pathLst>
                <a:path w="241300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241300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241300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241300" h="933450">
                  <a:moveTo>
                    <a:pt x="14922" y="255993"/>
                  </a:moveTo>
                  <a:lnTo>
                    <a:pt x="13855" y="255993"/>
                  </a:lnTo>
                  <a:lnTo>
                    <a:pt x="13855" y="243319"/>
                  </a:lnTo>
                  <a:lnTo>
                    <a:pt x="12687" y="243319"/>
                  </a:lnTo>
                  <a:lnTo>
                    <a:pt x="12687" y="4241"/>
                  </a:ln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1531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241300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241300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241300" h="933450">
                  <a:moveTo>
                    <a:pt x="23101" y="619937"/>
                  </a:moveTo>
                  <a:lnTo>
                    <a:pt x="21920" y="619937"/>
                  </a:lnTo>
                  <a:lnTo>
                    <a:pt x="21920" y="933107"/>
                  </a:lnTo>
                  <a:lnTo>
                    <a:pt x="23101" y="933107"/>
                  </a:lnTo>
                  <a:lnTo>
                    <a:pt x="23101" y="619937"/>
                  </a:lnTo>
                  <a:close/>
                </a:path>
                <a:path w="241300" h="933450">
                  <a:moveTo>
                    <a:pt x="25311" y="649566"/>
                  </a:moveTo>
                  <a:lnTo>
                    <a:pt x="24130" y="649566"/>
                  </a:lnTo>
                  <a:lnTo>
                    <a:pt x="24130" y="933107"/>
                  </a:lnTo>
                  <a:lnTo>
                    <a:pt x="25311" y="933107"/>
                  </a:lnTo>
                  <a:lnTo>
                    <a:pt x="25311" y="649566"/>
                  </a:lnTo>
                  <a:close/>
                </a:path>
                <a:path w="241300" h="933450">
                  <a:moveTo>
                    <a:pt x="27698" y="715175"/>
                  </a:moveTo>
                  <a:lnTo>
                    <a:pt x="26530" y="715175"/>
                  </a:lnTo>
                  <a:lnTo>
                    <a:pt x="26530" y="560705"/>
                  </a:lnTo>
                  <a:lnTo>
                    <a:pt x="25349" y="560705"/>
                  </a:lnTo>
                  <a:lnTo>
                    <a:pt x="25349" y="933107"/>
                  </a:lnTo>
                  <a:lnTo>
                    <a:pt x="26517" y="933107"/>
                  </a:lnTo>
                  <a:lnTo>
                    <a:pt x="27698" y="933107"/>
                  </a:lnTo>
                  <a:lnTo>
                    <a:pt x="27698" y="715175"/>
                  </a:lnTo>
                  <a:close/>
                </a:path>
                <a:path w="241300" h="933450">
                  <a:moveTo>
                    <a:pt x="240868" y="808253"/>
                  </a:moveTo>
                  <a:lnTo>
                    <a:pt x="239687" y="808253"/>
                  </a:lnTo>
                  <a:lnTo>
                    <a:pt x="239687" y="933107"/>
                  </a:lnTo>
                  <a:lnTo>
                    <a:pt x="240868" y="933107"/>
                  </a:lnTo>
                  <a:lnTo>
                    <a:pt x="240868" y="80825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527390" y="2065654"/>
              <a:ext cx="219075" cy="933450"/>
            </a:xfrm>
            <a:custGeom>
              <a:avLst/>
              <a:gdLst/>
              <a:ahLst/>
              <a:cxnLst/>
              <a:rect l="l" t="t" r="r" b="b"/>
              <a:pathLst>
                <a:path w="219075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219075" h="933450">
                  <a:moveTo>
                    <a:pt x="3441" y="382993"/>
                  </a:moveTo>
                  <a:lnTo>
                    <a:pt x="2273" y="382993"/>
                  </a:lnTo>
                  <a:lnTo>
                    <a:pt x="2273" y="933107"/>
                  </a:lnTo>
                  <a:lnTo>
                    <a:pt x="3441" y="933107"/>
                  </a:lnTo>
                  <a:lnTo>
                    <a:pt x="3441" y="382993"/>
                  </a:lnTo>
                  <a:close/>
                </a:path>
                <a:path w="219075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219075" h="933450">
                  <a:moveTo>
                    <a:pt x="11531" y="203136"/>
                  </a:moveTo>
                  <a:lnTo>
                    <a:pt x="10350" y="203136"/>
                  </a:lnTo>
                  <a:lnTo>
                    <a:pt x="10350" y="933107"/>
                  </a:lnTo>
                  <a:lnTo>
                    <a:pt x="11531" y="933107"/>
                  </a:lnTo>
                  <a:lnTo>
                    <a:pt x="11531" y="203136"/>
                  </a:lnTo>
                  <a:close/>
                </a:path>
                <a:path w="219075" h="933450">
                  <a:moveTo>
                    <a:pt x="13855" y="243319"/>
                  </a:moveTo>
                  <a:lnTo>
                    <a:pt x="12674" y="243319"/>
                  </a:lnTo>
                  <a:lnTo>
                    <a:pt x="12674" y="933107"/>
                  </a:lnTo>
                  <a:lnTo>
                    <a:pt x="13855" y="933107"/>
                  </a:lnTo>
                  <a:lnTo>
                    <a:pt x="13855" y="243319"/>
                  </a:lnTo>
                  <a:close/>
                </a:path>
                <a:path w="219075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219075" h="933450">
                  <a:moveTo>
                    <a:pt x="19570" y="509905"/>
                  </a:moveTo>
                  <a:lnTo>
                    <a:pt x="18491" y="509905"/>
                  </a:lnTo>
                  <a:lnTo>
                    <a:pt x="18491" y="933107"/>
                  </a:lnTo>
                  <a:lnTo>
                    <a:pt x="19570" y="933107"/>
                  </a:lnTo>
                  <a:lnTo>
                    <a:pt x="19570" y="509905"/>
                  </a:lnTo>
                  <a:close/>
                </a:path>
                <a:path w="219075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219075" h="933450">
                  <a:moveTo>
                    <a:pt x="25311" y="649566"/>
                  </a:moveTo>
                  <a:lnTo>
                    <a:pt x="24168" y="649566"/>
                  </a:lnTo>
                  <a:lnTo>
                    <a:pt x="24168" y="647496"/>
                  </a:lnTo>
                  <a:lnTo>
                    <a:pt x="23101" y="647496"/>
                  </a:lnTo>
                  <a:lnTo>
                    <a:pt x="23101" y="619937"/>
                  </a:lnTo>
                  <a:lnTo>
                    <a:pt x="21920" y="619937"/>
                  </a:lnTo>
                  <a:lnTo>
                    <a:pt x="21920" y="933107"/>
                  </a:lnTo>
                  <a:lnTo>
                    <a:pt x="23088" y="933107"/>
                  </a:lnTo>
                  <a:lnTo>
                    <a:pt x="24130" y="933107"/>
                  </a:lnTo>
                  <a:lnTo>
                    <a:pt x="25311" y="933107"/>
                  </a:lnTo>
                  <a:lnTo>
                    <a:pt x="25311" y="649566"/>
                  </a:lnTo>
                  <a:close/>
                </a:path>
                <a:path w="219075" h="933450">
                  <a:moveTo>
                    <a:pt x="28752" y="763828"/>
                  </a:moveTo>
                  <a:lnTo>
                    <a:pt x="27698" y="763828"/>
                  </a:lnTo>
                  <a:lnTo>
                    <a:pt x="27698" y="715175"/>
                  </a:lnTo>
                  <a:lnTo>
                    <a:pt x="26530" y="715175"/>
                  </a:lnTo>
                  <a:lnTo>
                    <a:pt x="26530" y="560705"/>
                  </a:lnTo>
                  <a:lnTo>
                    <a:pt x="25349" y="560705"/>
                  </a:lnTo>
                  <a:lnTo>
                    <a:pt x="25349" y="933107"/>
                  </a:lnTo>
                  <a:lnTo>
                    <a:pt x="26517" y="933107"/>
                  </a:lnTo>
                  <a:lnTo>
                    <a:pt x="27686" y="933107"/>
                  </a:lnTo>
                  <a:lnTo>
                    <a:pt x="28752" y="933107"/>
                  </a:lnTo>
                  <a:lnTo>
                    <a:pt x="28752" y="763828"/>
                  </a:lnTo>
                  <a:close/>
                </a:path>
                <a:path w="219075" h="933450">
                  <a:moveTo>
                    <a:pt x="31127" y="759599"/>
                  </a:moveTo>
                  <a:lnTo>
                    <a:pt x="29946" y="759599"/>
                  </a:lnTo>
                  <a:lnTo>
                    <a:pt x="29946" y="782853"/>
                  </a:lnTo>
                  <a:lnTo>
                    <a:pt x="28790" y="782853"/>
                  </a:lnTo>
                  <a:lnTo>
                    <a:pt x="28790" y="933107"/>
                  </a:lnTo>
                  <a:lnTo>
                    <a:pt x="29946" y="933107"/>
                  </a:lnTo>
                  <a:lnTo>
                    <a:pt x="31127" y="933107"/>
                  </a:lnTo>
                  <a:lnTo>
                    <a:pt x="31127" y="759599"/>
                  </a:lnTo>
                  <a:close/>
                </a:path>
                <a:path w="219075" h="933450">
                  <a:moveTo>
                    <a:pt x="61036" y="920445"/>
                  </a:moveTo>
                  <a:lnTo>
                    <a:pt x="59956" y="920445"/>
                  </a:lnTo>
                  <a:lnTo>
                    <a:pt x="59956" y="933107"/>
                  </a:lnTo>
                  <a:lnTo>
                    <a:pt x="61036" y="933107"/>
                  </a:lnTo>
                  <a:lnTo>
                    <a:pt x="61036" y="920445"/>
                  </a:lnTo>
                  <a:close/>
                </a:path>
                <a:path w="219075" h="933450">
                  <a:moveTo>
                    <a:pt x="219011" y="622096"/>
                  </a:moveTo>
                  <a:lnTo>
                    <a:pt x="217830" y="622096"/>
                  </a:lnTo>
                  <a:lnTo>
                    <a:pt x="217830" y="933107"/>
                  </a:lnTo>
                  <a:lnTo>
                    <a:pt x="219011" y="933107"/>
                  </a:lnTo>
                  <a:lnTo>
                    <a:pt x="219011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525066" y="2065654"/>
              <a:ext cx="233045" cy="933450"/>
            </a:xfrm>
            <a:custGeom>
              <a:avLst/>
              <a:gdLst/>
              <a:ahLst/>
              <a:cxnLst/>
              <a:rect l="l" t="t" r="r" b="b"/>
              <a:pathLst>
                <a:path w="233044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233044" h="933450">
                  <a:moveTo>
                    <a:pt x="11582" y="0"/>
                  </a:move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0401" y="933107"/>
                  </a:lnTo>
                  <a:lnTo>
                    <a:pt x="11582" y="933107"/>
                  </a:lnTo>
                  <a:lnTo>
                    <a:pt x="11582" y="0"/>
                  </a:lnTo>
                  <a:close/>
                </a:path>
                <a:path w="233044" h="933450">
                  <a:moveTo>
                    <a:pt x="15011" y="4241"/>
                  </a:move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4241"/>
                  </a:lnTo>
                  <a:close/>
                </a:path>
                <a:path w="233044" h="933450">
                  <a:moveTo>
                    <a:pt x="20777" y="308952"/>
                  </a:moveTo>
                  <a:lnTo>
                    <a:pt x="19608" y="308952"/>
                  </a:lnTo>
                  <a:lnTo>
                    <a:pt x="19608" y="306806"/>
                  </a:lnTo>
                  <a:lnTo>
                    <a:pt x="18427" y="306806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308952"/>
                  </a:lnTo>
                  <a:close/>
                </a:path>
                <a:path w="233044" h="933450">
                  <a:moveTo>
                    <a:pt x="24206" y="567080"/>
                  </a:moveTo>
                  <a:lnTo>
                    <a:pt x="23025" y="567080"/>
                  </a:lnTo>
                  <a:lnTo>
                    <a:pt x="23025" y="651725"/>
                  </a:lnTo>
                  <a:lnTo>
                    <a:pt x="21894" y="651725"/>
                  </a:lnTo>
                  <a:lnTo>
                    <a:pt x="21894" y="509905"/>
                  </a:lnTo>
                  <a:lnTo>
                    <a:pt x="20815" y="509905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567080"/>
                  </a:lnTo>
                  <a:close/>
                </a:path>
                <a:path w="233044" h="933450">
                  <a:moveTo>
                    <a:pt x="27635" y="649566"/>
                  </a:moveTo>
                  <a:lnTo>
                    <a:pt x="26492" y="649566"/>
                  </a:lnTo>
                  <a:lnTo>
                    <a:pt x="26492" y="647496"/>
                  </a:lnTo>
                  <a:lnTo>
                    <a:pt x="25425" y="647496"/>
                  </a:lnTo>
                  <a:lnTo>
                    <a:pt x="25425" y="619937"/>
                  </a:lnTo>
                  <a:lnTo>
                    <a:pt x="24244" y="61993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649566"/>
                  </a:lnTo>
                  <a:close/>
                </a:path>
                <a:path w="233044" h="933450">
                  <a:moveTo>
                    <a:pt x="31076" y="763828"/>
                  </a:moveTo>
                  <a:lnTo>
                    <a:pt x="30022" y="763828"/>
                  </a:lnTo>
                  <a:lnTo>
                    <a:pt x="30022" y="715175"/>
                  </a:lnTo>
                  <a:lnTo>
                    <a:pt x="28854" y="715175"/>
                  </a:lnTo>
                  <a:lnTo>
                    <a:pt x="28854" y="560705"/>
                  </a:lnTo>
                  <a:lnTo>
                    <a:pt x="27673" y="560705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30010" y="933107"/>
                  </a:lnTo>
                  <a:lnTo>
                    <a:pt x="31076" y="933107"/>
                  </a:lnTo>
                  <a:lnTo>
                    <a:pt x="31076" y="763828"/>
                  </a:lnTo>
                  <a:close/>
                </a:path>
                <a:path w="233044" h="933450">
                  <a:moveTo>
                    <a:pt x="32283" y="782853"/>
                  </a:moveTo>
                  <a:lnTo>
                    <a:pt x="31115" y="782853"/>
                  </a:lnTo>
                  <a:lnTo>
                    <a:pt x="31115" y="933107"/>
                  </a:lnTo>
                  <a:lnTo>
                    <a:pt x="32283" y="933107"/>
                  </a:lnTo>
                  <a:lnTo>
                    <a:pt x="32283" y="782853"/>
                  </a:lnTo>
                  <a:close/>
                </a:path>
                <a:path w="233044" h="933450">
                  <a:moveTo>
                    <a:pt x="216738" y="770204"/>
                  </a:moveTo>
                  <a:lnTo>
                    <a:pt x="215557" y="770204"/>
                  </a:lnTo>
                  <a:lnTo>
                    <a:pt x="215557" y="933107"/>
                  </a:lnTo>
                  <a:lnTo>
                    <a:pt x="216738" y="933107"/>
                  </a:lnTo>
                  <a:lnTo>
                    <a:pt x="216738" y="770204"/>
                  </a:lnTo>
                  <a:close/>
                </a:path>
                <a:path w="233044" h="933450">
                  <a:moveTo>
                    <a:pt x="232791" y="761758"/>
                  </a:moveTo>
                  <a:lnTo>
                    <a:pt x="231609" y="761758"/>
                  </a:lnTo>
                  <a:lnTo>
                    <a:pt x="231609" y="933107"/>
                  </a:lnTo>
                  <a:lnTo>
                    <a:pt x="232791" y="933107"/>
                  </a:lnTo>
                  <a:lnTo>
                    <a:pt x="232791" y="76175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534312" y="2065654"/>
              <a:ext cx="211454" cy="933450"/>
            </a:xfrm>
            <a:custGeom>
              <a:avLst/>
              <a:gdLst/>
              <a:ahLst/>
              <a:cxnLst/>
              <a:rect l="l" t="t" r="r" b="b"/>
              <a:pathLst>
                <a:path w="211455" h="933450">
                  <a:moveTo>
                    <a:pt x="2336" y="0"/>
                  </a:moveTo>
                  <a:lnTo>
                    <a:pt x="1155" y="0"/>
                  </a:lnTo>
                  <a:lnTo>
                    <a:pt x="1155" y="35991"/>
                  </a:lnTo>
                  <a:lnTo>
                    <a:pt x="0" y="35991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336" y="933107"/>
                  </a:lnTo>
                  <a:lnTo>
                    <a:pt x="2336" y="0"/>
                  </a:lnTo>
                  <a:close/>
                </a:path>
                <a:path w="211455" h="933450">
                  <a:moveTo>
                    <a:pt x="6934" y="243319"/>
                  </a:moveTo>
                  <a:lnTo>
                    <a:pt x="5765" y="243319"/>
                  </a:lnTo>
                  <a:lnTo>
                    <a:pt x="5765" y="4241"/>
                  </a:lnTo>
                  <a:lnTo>
                    <a:pt x="4597" y="4241"/>
                  </a:lnTo>
                  <a:lnTo>
                    <a:pt x="4597" y="203136"/>
                  </a:lnTo>
                  <a:lnTo>
                    <a:pt x="3429" y="203136"/>
                  </a:lnTo>
                  <a:lnTo>
                    <a:pt x="3429" y="933107"/>
                  </a:lnTo>
                  <a:lnTo>
                    <a:pt x="6934" y="933107"/>
                  </a:lnTo>
                  <a:lnTo>
                    <a:pt x="6934" y="243319"/>
                  </a:lnTo>
                  <a:close/>
                </a:path>
                <a:path w="211455" h="933450">
                  <a:moveTo>
                    <a:pt x="9194" y="459193"/>
                  </a:moveTo>
                  <a:lnTo>
                    <a:pt x="8026" y="459193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459193"/>
                  </a:lnTo>
                  <a:close/>
                </a:path>
                <a:path w="211455" h="933450">
                  <a:moveTo>
                    <a:pt x="14960" y="567080"/>
                  </a:moveTo>
                  <a:lnTo>
                    <a:pt x="13779" y="567080"/>
                  </a:lnTo>
                  <a:lnTo>
                    <a:pt x="13779" y="651725"/>
                  </a:lnTo>
                  <a:lnTo>
                    <a:pt x="12649" y="651725"/>
                  </a:lnTo>
                  <a:lnTo>
                    <a:pt x="12649" y="509905"/>
                  </a:lnTo>
                  <a:lnTo>
                    <a:pt x="11569" y="509905"/>
                  </a:lnTo>
                  <a:lnTo>
                    <a:pt x="11569" y="933107"/>
                  </a:lnTo>
                  <a:lnTo>
                    <a:pt x="12611" y="933107"/>
                  </a:lnTo>
                  <a:lnTo>
                    <a:pt x="13779" y="933107"/>
                  </a:lnTo>
                  <a:lnTo>
                    <a:pt x="14960" y="933107"/>
                  </a:lnTo>
                  <a:lnTo>
                    <a:pt x="14960" y="567080"/>
                  </a:lnTo>
                  <a:close/>
                </a:path>
                <a:path w="211455" h="933450">
                  <a:moveTo>
                    <a:pt x="18389" y="649566"/>
                  </a:moveTo>
                  <a:lnTo>
                    <a:pt x="17246" y="649566"/>
                  </a:lnTo>
                  <a:lnTo>
                    <a:pt x="17246" y="647496"/>
                  </a:lnTo>
                  <a:lnTo>
                    <a:pt x="16179" y="647496"/>
                  </a:lnTo>
                  <a:lnTo>
                    <a:pt x="16179" y="619937"/>
                  </a:lnTo>
                  <a:lnTo>
                    <a:pt x="14998" y="619937"/>
                  </a:lnTo>
                  <a:lnTo>
                    <a:pt x="14998" y="933107"/>
                  </a:lnTo>
                  <a:lnTo>
                    <a:pt x="16167" y="933107"/>
                  </a:lnTo>
                  <a:lnTo>
                    <a:pt x="17208" y="933107"/>
                  </a:lnTo>
                  <a:lnTo>
                    <a:pt x="18389" y="933107"/>
                  </a:lnTo>
                  <a:lnTo>
                    <a:pt x="18389" y="649566"/>
                  </a:lnTo>
                  <a:close/>
                </a:path>
                <a:path w="211455" h="933450">
                  <a:moveTo>
                    <a:pt x="21831" y="763828"/>
                  </a:moveTo>
                  <a:lnTo>
                    <a:pt x="20777" y="763828"/>
                  </a:lnTo>
                  <a:lnTo>
                    <a:pt x="20777" y="715175"/>
                  </a:lnTo>
                  <a:lnTo>
                    <a:pt x="19608" y="715175"/>
                  </a:lnTo>
                  <a:lnTo>
                    <a:pt x="19608" y="560705"/>
                  </a:lnTo>
                  <a:lnTo>
                    <a:pt x="18427" y="560705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64" y="933107"/>
                  </a:lnTo>
                  <a:lnTo>
                    <a:pt x="21831" y="933107"/>
                  </a:lnTo>
                  <a:lnTo>
                    <a:pt x="21831" y="763828"/>
                  </a:lnTo>
                  <a:close/>
                </a:path>
                <a:path w="211455" h="933450">
                  <a:moveTo>
                    <a:pt x="24206" y="759599"/>
                  </a:moveTo>
                  <a:lnTo>
                    <a:pt x="23025" y="759599"/>
                  </a:lnTo>
                  <a:lnTo>
                    <a:pt x="23025" y="782853"/>
                  </a:lnTo>
                  <a:lnTo>
                    <a:pt x="21869" y="782853"/>
                  </a:lnTo>
                  <a:lnTo>
                    <a:pt x="21869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759599"/>
                  </a:lnTo>
                  <a:close/>
                </a:path>
                <a:path w="211455" h="933450">
                  <a:moveTo>
                    <a:pt x="210921" y="693991"/>
                  </a:moveTo>
                  <a:lnTo>
                    <a:pt x="209740" y="693991"/>
                  </a:lnTo>
                  <a:lnTo>
                    <a:pt x="209740" y="933107"/>
                  </a:lnTo>
                  <a:lnTo>
                    <a:pt x="210921" y="933107"/>
                  </a:lnTo>
                  <a:lnTo>
                    <a:pt x="210921" y="6939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530819" y="2065654"/>
              <a:ext cx="215900" cy="933450"/>
            </a:xfrm>
            <a:custGeom>
              <a:avLst/>
              <a:gdLst/>
              <a:ahLst/>
              <a:cxnLst/>
              <a:rect l="l" t="t" r="r" b="b"/>
              <a:pathLst>
                <a:path w="215900" h="933450">
                  <a:moveTo>
                    <a:pt x="1181" y="435851"/>
                  </a:moveTo>
                  <a:lnTo>
                    <a:pt x="0" y="435851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435851"/>
                  </a:lnTo>
                  <a:close/>
                </a:path>
                <a:path w="215900" h="933450">
                  <a:moveTo>
                    <a:pt x="3441" y="52844"/>
                  </a:moveTo>
                  <a:lnTo>
                    <a:pt x="2273" y="52844"/>
                  </a:lnTo>
                  <a:lnTo>
                    <a:pt x="2273" y="205295"/>
                  </a:lnTo>
                  <a:lnTo>
                    <a:pt x="1219" y="205295"/>
                  </a:lnTo>
                  <a:lnTo>
                    <a:pt x="1219" y="933107"/>
                  </a:lnTo>
                  <a:lnTo>
                    <a:pt x="2273" y="933107"/>
                  </a:lnTo>
                  <a:lnTo>
                    <a:pt x="3441" y="933107"/>
                  </a:lnTo>
                  <a:lnTo>
                    <a:pt x="3441" y="52844"/>
                  </a:lnTo>
                  <a:close/>
                </a:path>
                <a:path w="215900" h="933450">
                  <a:moveTo>
                    <a:pt x="6896" y="90982"/>
                  </a:moveTo>
                  <a:lnTo>
                    <a:pt x="5829" y="90982"/>
                  </a:lnTo>
                  <a:lnTo>
                    <a:pt x="5829" y="0"/>
                  </a:lnTo>
                  <a:lnTo>
                    <a:pt x="4648" y="0"/>
                  </a:lnTo>
                  <a:lnTo>
                    <a:pt x="4648" y="35991"/>
                  </a:lnTo>
                  <a:lnTo>
                    <a:pt x="3492" y="35991"/>
                  </a:lnTo>
                  <a:lnTo>
                    <a:pt x="3492" y="933107"/>
                  </a:lnTo>
                  <a:lnTo>
                    <a:pt x="6896" y="933107"/>
                  </a:lnTo>
                  <a:lnTo>
                    <a:pt x="6896" y="90982"/>
                  </a:lnTo>
                  <a:close/>
                </a:path>
                <a:path w="215900" h="933450">
                  <a:moveTo>
                    <a:pt x="9258" y="4241"/>
                  </a:moveTo>
                  <a:lnTo>
                    <a:pt x="8089" y="4241"/>
                  </a:lnTo>
                  <a:lnTo>
                    <a:pt x="8089" y="203136"/>
                  </a:lnTo>
                  <a:lnTo>
                    <a:pt x="6921" y="203136"/>
                  </a:lnTo>
                  <a:lnTo>
                    <a:pt x="6921" y="933107"/>
                  </a:lnTo>
                  <a:lnTo>
                    <a:pt x="8089" y="933107"/>
                  </a:lnTo>
                  <a:lnTo>
                    <a:pt x="9258" y="933107"/>
                  </a:lnTo>
                  <a:lnTo>
                    <a:pt x="9258" y="4241"/>
                  </a:lnTo>
                  <a:close/>
                </a:path>
                <a:path w="215900" h="933450">
                  <a:moveTo>
                    <a:pt x="15024" y="308952"/>
                  </a:moveTo>
                  <a:lnTo>
                    <a:pt x="13855" y="308952"/>
                  </a:lnTo>
                  <a:lnTo>
                    <a:pt x="13855" y="306806"/>
                  </a:lnTo>
                  <a:lnTo>
                    <a:pt x="12674" y="306806"/>
                  </a:lnTo>
                  <a:lnTo>
                    <a:pt x="12674" y="459193"/>
                  </a:lnTo>
                  <a:lnTo>
                    <a:pt x="11518" y="459193"/>
                  </a:lnTo>
                  <a:lnTo>
                    <a:pt x="11518" y="933107"/>
                  </a:lnTo>
                  <a:lnTo>
                    <a:pt x="15024" y="933107"/>
                  </a:lnTo>
                  <a:lnTo>
                    <a:pt x="15024" y="308952"/>
                  </a:lnTo>
                  <a:close/>
                </a:path>
                <a:path w="215900" h="933450">
                  <a:moveTo>
                    <a:pt x="18453" y="567080"/>
                  </a:moveTo>
                  <a:lnTo>
                    <a:pt x="17272" y="567080"/>
                  </a:lnTo>
                  <a:lnTo>
                    <a:pt x="17272" y="651725"/>
                  </a:lnTo>
                  <a:lnTo>
                    <a:pt x="16141" y="651725"/>
                  </a:lnTo>
                  <a:lnTo>
                    <a:pt x="16141" y="509905"/>
                  </a:lnTo>
                  <a:lnTo>
                    <a:pt x="15062" y="509905"/>
                  </a:lnTo>
                  <a:lnTo>
                    <a:pt x="15062" y="933107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8453" y="933107"/>
                  </a:lnTo>
                  <a:lnTo>
                    <a:pt x="18453" y="567080"/>
                  </a:lnTo>
                  <a:close/>
                </a:path>
                <a:path w="215900" h="933450">
                  <a:moveTo>
                    <a:pt x="21882" y="649566"/>
                  </a:moveTo>
                  <a:lnTo>
                    <a:pt x="20739" y="649566"/>
                  </a:lnTo>
                  <a:lnTo>
                    <a:pt x="20739" y="647496"/>
                  </a:lnTo>
                  <a:lnTo>
                    <a:pt x="19672" y="647496"/>
                  </a:lnTo>
                  <a:lnTo>
                    <a:pt x="19672" y="619937"/>
                  </a:lnTo>
                  <a:lnTo>
                    <a:pt x="18491" y="619937"/>
                  </a:lnTo>
                  <a:lnTo>
                    <a:pt x="18491" y="933107"/>
                  </a:lnTo>
                  <a:lnTo>
                    <a:pt x="19659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649566"/>
                  </a:lnTo>
                  <a:close/>
                </a:path>
                <a:path w="215900" h="933450">
                  <a:moveTo>
                    <a:pt x="23101" y="560705"/>
                  </a:moveTo>
                  <a:lnTo>
                    <a:pt x="21920" y="560705"/>
                  </a:lnTo>
                  <a:lnTo>
                    <a:pt x="21920" y="933107"/>
                  </a:lnTo>
                  <a:lnTo>
                    <a:pt x="23101" y="933107"/>
                  </a:lnTo>
                  <a:lnTo>
                    <a:pt x="23101" y="560705"/>
                  </a:lnTo>
                  <a:close/>
                </a:path>
                <a:path w="215900" h="933450">
                  <a:moveTo>
                    <a:pt x="25323" y="763828"/>
                  </a:moveTo>
                  <a:lnTo>
                    <a:pt x="24257" y="763828"/>
                  </a:lnTo>
                  <a:lnTo>
                    <a:pt x="24257" y="933107"/>
                  </a:lnTo>
                  <a:lnTo>
                    <a:pt x="25323" y="933107"/>
                  </a:lnTo>
                  <a:lnTo>
                    <a:pt x="25323" y="763828"/>
                  </a:lnTo>
                  <a:close/>
                </a:path>
                <a:path w="215900" h="933450">
                  <a:moveTo>
                    <a:pt x="26530" y="782853"/>
                  </a:moveTo>
                  <a:lnTo>
                    <a:pt x="25361" y="782853"/>
                  </a:lnTo>
                  <a:lnTo>
                    <a:pt x="25361" y="933107"/>
                  </a:lnTo>
                  <a:lnTo>
                    <a:pt x="26530" y="933107"/>
                  </a:lnTo>
                  <a:lnTo>
                    <a:pt x="26530" y="782853"/>
                  </a:lnTo>
                  <a:close/>
                </a:path>
                <a:path w="215900" h="933450">
                  <a:moveTo>
                    <a:pt x="28854" y="793445"/>
                  </a:moveTo>
                  <a:lnTo>
                    <a:pt x="27686" y="793445"/>
                  </a:lnTo>
                  <a:lnTo>
                    <a:pt x="27686" y="933107"/>
                  </a:lnTo>
                  <a:lnTo>
                    <a:pt x="28854" y="933107"/>
                  </a:lnTo>
                  <a:lnTo>
                    <a:pt x="28854" y="793445"/>
                  </a:lnTo>
                  <a:close/>
                </a:path>
                <a:path w="215900" h="933450">
                  <a:moveTo>
                    <a:pt x="201739" y="882294"/>
                  </a:moveTo>
                  <a:lnTo>
                    <a:pt x="200558" y="882294"/>
                  </a:lnTo>
                  <a:lnTo>
                    <a:pt x="200558" y="933107"/>
                  </a:lnTo>
                  <a:lnTo>
                    <a:pt x="201739" y="933107"/>
                  </a:lnTo>
                  <a:lnTo>
                    <a:pt x="201739" y="882294"/>
                  </a:lnTo>
                  <a:close/>
                </a:path>
                <a:path w="215900" h="933450">
                  <a:moveTo>
                    <a:pt x="215582" y="622096"/>
                  </a:moveTo>
                  <a:lnTo>
                    <a:pt x="214401" y="622096"/>
                  </a:lnTo>
                  <a:lnTo>
                    <a:pt x="214401" y="933107"/>
                  </a:lnTo>
                  <a:lnTo>
                    <a:pt x="215582" y="933107"/>
                  </a:lnTo>
                  <a:lnTo>
                    <a:pt x="215582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534312" y="2065654"/>
              <a:ext cx="25400" cy="933450"/>
            </a:xfrm>
            <a:custGeom>
              <a:avLst/>
              <a:gdLst/>
              <a:ahLst/>
              <a:cxnLst/>
              <a:rect l="l" t="t" r="r" b="b"/>
              <a:pathLst>
                <a:path w="25400" h="933450">
                  <a:moveTo>
                    <a:pt x="3403" y="90982"/>
                  </a:moveTo>
                  <a:lnTo>
                    <a:pt x="2336" y="90982"/>
                  </a:lnTo>
                  <a:lnTo>
                    <a:pt x="2336" y="0"/>
                  </a:lnTo>
                  <a:lnTo>
                    <a:pt x="1155" y="0"/>
                  </a:lnTo>
                  <a:lnTo>
                    <a:pt x="1155" y="35991"/>
                  </a:lnTo>
                  <a:lnTo>
                    <a:pt x="0" y="35991"/>
                  </a:lnTo>
                  <a:lnTo>
                    <a:pt x="0" y="933107"/>
                  </a:lnTo>
                  <a:lnTo>
                    <a:pt x="3403" y="933107"/>
                  </a:lnTo>
                  <a:lnTo>
                    <a:pt x="3403" y="90982"/>
                  </a:lnTo>
                  <a:close/>
                </a:path>
                <a:path w="25400" h="933450">
                  <a:moveTo>
                    <a:pt x="8001" y="255993"/>
                  </a:moveTo>
                  <a:lnTo>
                    <a:pt x="6934" y="255993"/>
                  </a:lnTo>
                  <a:lnTo>
                    <a:pt x="6934" y="243319"/>
                  </a:lnTo>
                  <a:lnTo>
                    <a:pt x="5753" y="243319"/>
                  </a:lnTo>
                  <a:lnTo>
                    <a:pt x="5753" y="933107"/>
                  </a:lnTo>
                  <a:lnTo>
                    <a:pt x="6921" y="933107"/>
                  </a:lnTo>
                  <a:lnTo>
                    <a:pt x="8001" y="933107"/>
                  </a:lnTo>
                  <a:lnTo>
                    <a:pt x="8001" y="255993"/>
                  </a:lnTo>
                  <a:close/>
                </a:path>
                <a:path w="25400" h="933450">
                  <a:moveTo>
                    <a:pt x="11531" y="308952"/>
                  </a:moveTo>
                  <a:lnTo>
                    <a:pt x="10363" y="308952"/>
                  </a:lnTo>
                  <a:lnTo>
                    <a:pt x="10363" y="306806"/>
                  </a:lnTo>
                  <a:lnTo>
                    <a:pt x="9182" y="306806"/>
                  </a:lnTo>
                  <a:lnTo>
                    <a:pt x="9182" y="459193"/>
                  </a:lnTo>
                  <a:lnTo>
                    <a:pt x="8026" y="459193"/>
                  </a:lnTo>
                  <a:lnTo>
                    <a:pt x="8026" y="933107"/>
                  </a:lnTo>
                  <a:lnTo>
                    <a:pt x="11531" y="933107"/>
                  </a:lnTo>
                  <a:lnTo>
                    <a:pt x="11531" y="308952"/>
                  </a:lnTo>
                  <a:close/>
                </a:path>
                <a:path w="25400" h="933450">
                  <a:moveTo>
                    <a:pt x="14960" y="567080"/>
                  </a:moveTo>
                  <a:lnTo>
                    <a:pt x="13779" y="567080"/>
                  </a:lnTo>
                  <a:lnTo>
                    <a:pt x="13779" y="651725"/>
                  </a:lnTo>
                  <a:lnTo>
                    <a:pt x="12649" y="651725"/>
                  </a:lnTo>
                  <a:lnTo>
                    <a:pt x="12649" y="509905"/>
                  </a:lnTo>
                  <a:lnTo>
                    <a:pt x="11569" y="509905"/>
                  </a:lnTo>
                  <a:lnTo>
                    <a:pt x="11569" y="933107"/>
                  </a:lnTo>
                  <a:lnTo>
                    <a:pt x="12611" y="933107"/>
                  </a:lnTo>
                  <a:lnTo>
                    <a:pt x="13779" y="933107"/>
                  </a:lnTo>
                  <a:lnTo>
                    <a:pt x="14960" y="933107"/>
                  </a:lnTo>
                  <a:lnTo>
                    <a:pt x="14960" y="567080"/>
                  </a:lnTo>
                  <a:close/>
                </a:path>
                <a:path w="25400" h="933450">
                  <a:moveTo>
                    <a:pt x="18389" y="649566"/>
                  </a:moveTo>
                  <a:lnTo>
                    <a:pt x="17246" y="649566"/>
                  </a:lnTo>
                  <a:lnTo>
                    <a:pt x="17246" y="647496"/>
                  </a:lnTo>
                  <a:lnTo>
                    <a:pt x="16179" y="647496"/>
                  </a:lnTo>
                  <a:lnTo>
                    <a:pt x="16179" y="619937"/>
                  </a:lnTo>
                  <a:lnTo>
                    <a:pt x="14998" y="619937"/>
                  </a:lnTo>
                  <a:lnTo>
                    <a:pt x="14998" y="933107"/>
                  </a:lnTo>
                  <a:lnTo>
                    <a:pt x="16167" y="933107"/>
                  </a:lnTo>
                  <a:lnTo>
                    <a:pt x="17208" y="933107"/>
                  </a:lnTo>
                  <a:lnTo>
                    <a:pt x="18389" y="933107"/>
                  </a:lnTo>
                  <a:lnTo>
                    <a:pt x="18389" y="649566"/>
                  </a:lnTo>
                  <a:close/>
                </a:path>
                <a:path w="25400" h="933450">
                  <a:moveTo>
                    <a:pt x="20777" y="715175"/>
                  </a:moveTo>
                  <a:lnTo>
                    <a:pt x="19608" y="715175"/>
                  </a:lnTo>
                  <a:lnTo>
                    <a:pt x="19608" y="560705"/>
                  </a:lnTo>
                  <a:lnTo>
                    <a:pt x="18427" y="560705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715175"/>
                  </a:lnTo>
                  <a:close/>
                </a:path>
                <a:path w="25400" h="933450">
                  <a:moveTo>
                    <a:pt x="25361" y="793445"/>
                  </a:moveTo>
                  <a:lnTo>
                    <a:pt x="24206" y="793445"/>
                  </a:lnTo>
                  <a:lnTo>
                    <a:pt x="24206" y="759599"/>
                  </a:lnTo>
                  <a:lnTo>
                    <a:pt x="23025" y="759599"/>
                  </a:lnTo>
                  <a:lnTo>
                    <a:pt x="23025" y="782853"/>
                  </a:lnTo>
                  <a:lnTo>
                    <a:pt x="21869" y="782853"/>
                  </a:lnTo>
                  <a:lnTo>
                    <a:pt x="21869" y="933107"/>
                  </a:lnTo>
                  <a:lnTo>
                    <a:pt x="25361" y="933107"/>
                  </a:lnTo>
                  <a:lnTo>
                    <a:pt x="25361" y="793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527390" y="2069896"/>
              <a:ext cx="60325" cy="929005"/>
            </a:xfrm>
            <a:custGeom>
              <a:avLst/>
              <a:gdLst/>
              <a:ahLst/>
              <a:cxnLst/>
              <a:rect l="l" t="t" r="r" b="b"/>
              <a:pathLst>
                <a:path w="60325" h="929005">
                  <a:moveTo>
                    <a:pt x="1079" y="283489"/>
                  </a:moveTo>
                  <a:lnTo>
                    <a:pt x="0" y="283489"/>
                  </a:lnTo>
                  <a:lnTo>
                    <a:pt x="0" y="928865"/>
                  </a:lnTo>
                  <a:lnTo>
                    <a:pt x="1079" y="928865"/>
                  </a:lnTo>
                  <a:lnTo>
                    <a:pt x="1079" y="283489"/>
                  </a:lnTo>
                  <a:close/>
                </a:path>
                <a:path w="60325" h="929005">
                  <a:moveTo>
                    <a:pt x="6870" y="48602"/>
                  </a:moveTo>
                  <a:lnTo>
                    <a:pt x="5702" y="48602"/>
                  </a:lnTo>
                  <a:lnTo>
                    <a:pt x="5702" y="928865"/>
                  </a:lnTo>
                  <a:lnTo>
                    <a:pt x="6870" y="928865"/>
                  </a:lnTo>
                  <a:lnTo>
                    <a:pt x="6870" y="48602"/>
                  </a:lnTo>
                  <a:close/>
                </a:path>
                <a:path w="60325" h="929005">
                  <a:moveTo>
                    <a:pt x="8102" y="31750"/>
                  </a:moveTo>
                  <a:lnTo>
                    <a:pt x="6921" y="31750"/>
                  </a:lnTo>
                  <a:lnTo>
                    <a:pt x="6921" y="928865"/>
                  </a:lnTo>
                  <a:lnTo>
                    <a:pt x="8102" y="928865"/>
                  </a:lnTo>
                  <a:lnTo>
                    <a:pt x="8102" y="31750"/>
                  </a:lnTo>
                  <a:close/>
                </a:path>
                <a:path w="60325" h="929005">
                  <a:moveTo>
                    <a:pt x="10325" y="86741"/>
                  </a:moveTo>
                  <a:lnTo>
                    <a:pt x="9245" y="86741"/>
                  </a:lnTo>
                  <a:lnTo>
                    <a:pt x="9245" y="928865"/>
                  </a:lnTo>
                  <a:lnTo>
                    <a:pt x="10325" y="928865"/>
                  </a:lnTo>
                  <a:lnTo>
                    <a:pt x="10325" y="86741"/>
                  </a:lnTo>
                  <a:close/>
                </a:path>
                <a:path w="60325" h="929005">
                  <a:moveTo>
                    <a:pt x="14922" y="251752"/>
                  </a:moveTo>
                  <a:lnTo>
                    <a:pt x="13855" y="251752"/>
                  </a:lnTo>
                  <a:lnTo>
                    <a:pt x="13855" y="239077"/>
                  </a:lnTo>
                  <a:lnTo>
                    <a:pt x="12687" y="239077"/>
                  </a:lnTo>
                  <a:lnTo>
                    <a:pt x="12687" y="0"/>
                  </a:lnTo>
                  <a:lnTo>
                    <a:pt x="11518" y="0"/>
                  </a:lnTo>
                  <a:lnTo>
                    <a:pt x="11518" y="928865"/>
                  </a:lnTo>
                  <a:lnTo>
                    <a:pt x="12674" y="928865"/>
                  </a:lnTo>
                  <a:lnTo>
                    <a:pt x="13843" y="928865"/>
                  </a:lnTo>
                  <a:lnTo>
                    <a:pt x="14922" y="928865"/>
                  </a:lnTo>
                  <a:lnTo>
                    <a:pt x="14922" y="251752"/>
                  </a:lnTo>
                  <a:close/>
                </a:path>
                <a:path w="60325" h="929005">
                  <a:moveTo>
                    <a:pt x="18453" y="304711"/>
                  </a:moveTo>
                  <a:lnTo>
                    <a:pt x="17284" y="304711"/>
                  </a:lnTo>
                  <a:lnTo>
                    <a:pt x="17284" y="302564"/>
                  </a:lnTo>
                  <a:lnTo>
                    <a:pt x="16103" y="302564"/>
                  </a:lnTo>
                  <a:lnTo>
                    <a:pt x="16103" y="454952"/>
                  </a:lnTo>
                  <a:lnTo>
                    <a:pt x="14947" y="454952"/>
                  </a:lnTo>
                  <a:lnTo>
                    <a:pt x="14947" y="928865"/>
                  </a:lnTo>
                  <a:lnTo>
                    <a:pt x="18453" y="928865"/>
                  </a:lnTo>
                  <a:lnTo>
                    <a:pt x="18453" y="304711"/>
                  </a:lnTo>
                  <a:close/>
                </a:path>
                <a:path w="60325" h="929005">
                  <a:moveTo>
                    <a:pt x="21882" y="562838"/>
                  </a:moveTo>
                  <a:lnTo>
                    <a:pt x="20701" y="562838"/>
                  </a:lnTo>
                  <a:lnTo>
                    <a:pt x="20701" y="647484"/>
                  </a:lnTo>
                  <a:lnTo>
                    <a:pt x="19570" y="647484"/>
                  </a:lnTo>
                  <a:lnTo>
                    <a:pt x="19570" y="505663"/>
                  </a:lnTo>
                  <a:lnTo>
                    <a:pt x="18491" y="505663"/>
                  </a:lnTo>
                  <a:lnTo>
                    <a:pt x="18491" y="928865"/>
                  </a:lnTo>
                  <a:lnTo>
                    <a:pt x="19532" y="928865"/>
                  </a:lnTo>
                  <a:lnTo>
                    <a:pt x="20701" y="928865"/>
                  </a:lnTo>
                  <a:lnTo>
                    <a:pt x="21882" y="928865"/>
                  </a:lnTo>
                  <a:lnTo>
                    <a:pt x="21882" y="562838"/>
                  </a:lnTo>
                  <a:close/>
                </a:path>
                <a:path w="60325" h="929005">
                  <a:moveTo>
                    <a:pt x="25311" y="645325"/>
                  </a:moveTo>
                  <a:lnTo>
                    <a:pt x="24168" y="645325"/>
                  </a:lnTo>
                  <a:lnTo>
                    <a:pt x="24168" y="643255"/>
                  </a:lnTo>
                  <a:lnTo>
                    <a:pt x="23101" y="643255"/>
                  </a:lnTo>
                  <a:lnTo>
                    <a:pt x="23101" y="615696"/>
                  </a:lnTo>
                  <a:lnTo>
                    <a:pt x="21920" y="615696"/>
                  </a:lnTo>
                  <a:lnTo>
                    <a:pt x="21920" y="928865"/>
                  </a:lnTo>
                  <a:lnTo>
                    <a:pt x="23088" y="928865"/>
                  </a:lnTo>
                  <a:lnTo>
                    <a:pt x="24130" y="928865"/>
                  </a:lnTo>
                  <a:lnTo>
                    <a:pt x="25311" y="928865"/>
                  </a:lnTo>
                  <a:lnTo>
                    <a:pt x="25311" y="645325"/>
                  </a:lnTo>
                  <a:close/>
                </a:path>
                <a:path w="60325" h="929005">
                  <a:moveTo>
                    <a:pt x="28752" y="759587"/>
                  </a:moveTo>
                  <a:lnTo>
                    <a:pt x="27698" y="759587"/>
                  </a:lnTo>
                  <a:lnTo>
                    <a:pt x="27698" y="710933"/>
                  </a:lnTo>
                  <a:lnTo>
                    <a:pt x="26530" y="710933"/>
                  </a:lnTo>
                  <a:lnTo>
                    <a:pt x="26530" y="556463"/>
                  </a:lnTo>
                  <a:lnTo>
                    <a:pt x="25349" y="556463"/>
                  </a:lnTo>
                  <a:lnTo>
                    <a:pt x="25349" y="928865"/>
                  </a:lnTo>
                  <a:lnTo>
                    <a:pt x="26517" y="928865"/>
                  </a:lnTo>
                  <a:lnTo>
                    <a:pt x="27686" y="928865"/>
                  </a:lnTo>
                  <a:lnTo>
                    <a:pt x="28752" y="928865"/>
                  </a:lnTo>
                  <a:lnTo>
                    <a:pt x="28752" y="759587"/>
                  </a:lnTo>
                  <a:close/>
                </a:path>
                <a:path w="60325" h="929005">
                  <a:moveTo>
                    <a:pt x="32283" y="789203"/>
                  </a:moveTo>
                  <a:lnTo>
                    <a:pt x="31127" y="789203"/>
                  </a:lnTo>
                  <a:lnTo>
                    <a:pt x="31127" y="755357"/>
                  </a:lnTo>
                  <a:lnTo>
                    <a:pt x="29946" y="755357"/>
                  </a:lnTo>
                  <a:lnTo>
                    <a:pt x="29946" y="778611"/>
                  </a:lnTo>
                  <a:lnTo>
                    <a:pt x="28790" y="778611"/>
                  </a:lnTo>
                  <a:lnTo>
                    <a:pt x="28790" y="928865"/>
                  </a:lnTo>
                  <a:lnTo>
                    <a:pt x="32283" y="928865"/>
                  </a:lnTo>
                  <a:lnTo>
                    <a:pt x="32283" y="789203"/>
                  </a:lnTo>
                  <a:close/>
                </a:path>
                <a:path w="60325" h="929005">
                  <a:moveTo>
                    <a:pt x="33413" y="823036"/>
                  </a:moveTo>
                  <a:lnTo>
                    <a:pt x="32334" y="823036"/>
                  </a:lnTo>
                  <a:lnTo>
                    <a:pt x="32334" y="928865"/>
                  </a:lnTo>
                  <a:lnTo>
                    <a:pt x="33413" y="928865"/>
                  </a:lnTo>
                  <a:lnTo>
                    <a:pt x="33413" y="823036"/>
                  </a:lnTo>
                  <a:close/>
                </a:path>
                <a:path w="60325" h="929005">
                  <a:moveTo>
                    <a:pt x="59969" y="911898"/>
                  </a:moveTo>
                  <a:lnTo>
                    <a:pt x="58788" y="911898"/>
                  </a:lnTo>
                  <a:lnTo>
                    <a:pt x="58788" y="928865"/>
                  </a:lnTo>
                  <a:lnTo>
                    <a:pt x="59969" y="928865"/>
                  </a:lnTo>
                  <a:lnTo>
                    <a:pt x="59969" y="91189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526222" y="2065654"/>
              <a:ext cx="381635" cy="933450"/>
            </a:xfrm>
            <a:custGeom>
              <a:avLst/>
              <a:gdLst/>
              <a:ahLst/>
              <a:cxnLst/>
              <a:rect l="l" t="t" r="r" b="b"/>
              <a:pathLst>
                <a:path w="381635" h="933450">
                  <a:moveTo>
                    <a:pt x="2247" y="287731"/>
                  </a:moveTo>
                  <a:lnTo>
                    <a:pt x="1168" y="287731"/>
                  </a:lnTo>
                  <a:lnTo>
                    <a:pt x="1168" y="670750"/>
                  </a:lnTo>
                  <a:lnTo>
                    <a:pt x="0" y="670750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247" y="933107"/>
                  </a:lnTo>
                  <a:lnTo>
                    <a:pt x="2247" y="287731"/>
                  </a:lnTo>
                  <a:close/>
                </a:path>
                <a:path w="381635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381635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381635" h="933450">
                  <a:moveTo>
                    <a:pt x="16090" y="255993"/>
                  </a:moveTo>
                  <a:lnTo>
                    <a:pt x="15024" y="255993"/>
                  </a:lnTo>
                  <a:lnTo>
                    <a:pt x="15024" y="243319"/>
                  </a:lnTo>
                  <a:lnTo>
                    <a:pt x="13855" y="243319"/>
                  </a:lnTo>
                  <a:lnTo>
                    <a:pt x="13855" y="4241"/>
                  </a:lnTo>
                  <a:lnTo>
                    <a:pt x="12687" y="4241"/>
                  </a:lnTo>
                  <a:lnTo>
                    <a:pt x="12687" y="203136"/>
                  </a:lnTo>
                  <a:lnTo>
                    <a:pt x="11518" y="203136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2700" y="933107"/>
                  </a:lnTo>
                  <a:lnTo>
                    <a:pt x="16090" y="933107"/>
                  </a:lnTo>
                  <a:lnTo>
                    <a:pt x="16090" y="255993"/>
                  </a:lnTo>
                  <a:close/>
                </a:path>
                <a:path w="381635" h="933450">
                  <a:moveTo>
                    <a:pt x="19621" y="308952"/>
                  </a:moveTo>
                  <a:lnTo>
                    <a:pt x="18453" y="308952"/>
                  </a:lnTo>
                  <a:lnTo>
                    <a:pt x="18453" y="306806"/>
                  </a:lnTo>
                  <a:lnTo>
                    <a:pt x="17272" y="306806"/>
                  </a:lnTo>
                  <a:lnTo>
                    <a:pt x="17272" y="459193"/>
                  </a:lnTo>
                  <a:lnTo>
                    <a:pt x="16116" y="459193"/>
                  </a:lnTo>
                  <a:lnTo>
                    <a:pt x="16116" y="933107"/>
                  </a:lnTo>
                  <a:lnTo>
                    <a:pt x="19621" y="933107"/>
                  </a:lnTo>
                  <a:lnTo>
                    <a:pt x="19621" y="308952"/>
                  </a:lnTo>
                  <a:close/>
                </a:path>
                <a:path w="381635" h="933450">
                  <a:moveTo>
                    <a:pt x="20739" y="509905"/>
                  </a:moveTo>
                  <a:lnTo>
                    <a:pt x="19659" y="509905"/>
                  </a:lnTo>
                  <a:lnTo>
                    <a:pt x="19659" y="933107"/>
                  </a:lnTo>
                  <a:lnTo>
                    <a:pt x="20739" y="933107"/>
                  </a:lnTo>
                  <a:lnTo>
                    <a:pt x="20739" y="509905"/>
                  </a:lnTo>
                  <a:close/>
                </a:path>
                <a:path w="381635" h="933450">
                  <a:moveTo>
                    <a:pt x="29921" y="763828"/>
                  </a:moveTo>
                  <a:lnTo>
                    <a:pt x="28867" y="763828"/>
                  </a:lnTo>
                  <a:lnTo>
                    <a:pt x="28867" y="715175"/>
                  </a:lnTo>
                  <a:lnTo>
                    <a:pt x="27698" y="715175"/>
                  </a:lnTo>
                  <a:lnTo>
                    <a:pt x="27698" y="560705"/>
                  </a:lnTo>
                  <a:lnTo>
                    <a:pt x="26517" y="560705"/>
                  </a:lnTo>
                  <a:lnTo>
                    <a:pt x="26517" y="933107"/>
                  </a:lnTo>
                  <a:lnTo>
                    <a:pt x="27686" y="933107"/>
                  </a:lnTo>
                  <a:lnTo>
                    <a:pt x="28854" y="933107"/>
                  </a:lnTo>
                  <a:lnTo>
                    <a:pt x="29921" y="933107"/>
                  </a:lnTo>
                  <a:lnTo>
                    <a:pt x="29921" y="763828"/>
                  </a:lnTo>
                  <a:close/>
                </a:path>
                <a:path w="381635" h="933450">
                  <a:moveTo>
                    <a:pt x="33451" y="793445"/>
                  </a:moveTo>
                  <a:lnTo>
                    <a:pt x="32296" y="793445"/>
                  </a:lnTo>
                  <a:lnTo>
                    <a:pt x="32296" y="759599"/>
                  </a:lnTo>
                  <a:lnTo>
                    <a:pt x="31115" y="759599"/>
                  </a:lnTo>
                  <a:lnTo>
                    <a:pt x="31115" y="782853"/>
                  </a:lnTo>
                  <a:lnTo>
                    <a:pt x="29959" y="782853"/>
                  </a:lnTo>
                  <a:lnTo>
                    <a:pt x="29959" y="933107"/>
                  </a:lnTo>
                  <a:lnTo>
                    <a:pt x="33451" y="933107"/>
                  </a:lnTo>
                  <a:lnTo>
                    <a:pt x="33451" y="793445"/>
                  </a:lnTo>
                  <a:close/>
                </a:path>
                <a:path w="381635" h="933450">
                  <a:moveTo>
                    <a:pt x="381419" y="732142"/>
                  </a:moveTo>
                  <a:lnTo>
                    <a:pt x="380250" y="732142"/>
                  </a:lnTo>
                  <a:lnTo>
                    <a:pt x="380250" y="933107"/>
                  </a:lnTo>
                  <a:lnTo>
                    <a:pt x="381419" y="933107"/>
                  </a:lnTo>
                  <a:lnTo>
                    <a:pt x="381419" y="73214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529664" y="2065654"/>
              <a:ext cx="32384" cy="933450"/>
            </a:xfrm>
            <a:custGeom>
              <a:avLst/>
              <a:gdLst/>
              <a:ahLst/>
              <a:cxnLst/>
              <a:rect l="l" t="t" r="r" b="b"/>
              <a:pathLst>
                <a:path w="32384" h="933450">
                  <a:moveTo>
                    <a:pt x="2336" y="435851"/>
                  </a:moveTo>
                  <a:lnTo>
                    <a:pt x="1168" y="435851"/>
                  </a:lnTo>
                  <a:lnTo>
                    <a:pt x="1168" y="382993"/>
                  </a:lnTo>
                  <a:lnTo>
                    <a:pt x="0" y="382993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336" y="933107"/>
                  </a:lnTo>
                  <a:lnTo>
                    <a:pt x="2336" y="435851"/>
                  </a:lnTo>
                  <a:close/>
                </a:path>
                <a:path w="32384" h="933450">
                  <a:moveTo>
                    <a:pt x="4597" y="52844"/>
                  </a:moveTo>
                  <a:lnTo>
                    <a:pt x="3429" y="52844"/>
                  </a:lnTo>
                  <a:lnTo>
                    <a:pt x="3429" y="205295"/>
                  </a:lnTo>
                  <a:lnTo>
                    <a:pt x="2374" y="205295"/>
                  </a:lnTo>
                  <a:lnTo>
                    <a:pt x="2374" y="933107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4597" y="52844"/>
                  </a:lnTo>
                  <a:close/>
                </a:path>
                <a:path w="32384" h="933450">
                  <a:moveTo>
                    <a:pt x="8051" y="90982"/>
                  </a:moveTo>
                  <a:lnTo>
                    <a:pt x="6985" y="90982"/>
                  </a:lnTo>
                  <a:lnTo>
                    <a:pt x="6985" y="0"/>
                  </a:lnTo>
                  <a:lnTo>
                    <a:pt x="5803" y="0"/>
                  </a:lnTo>
                  <a:lnTo>
                    <a:pt x="5803" y="35991"/>
                  </a:lnTo>
                  <a:lnTo>
                    <a:pt x="4648" y="35991"/>
                  </a:lnTo>
                  <a:lnTo>
                    <a:pt x="4648" y="933107"/>
                  </a:lnTo>
                  <a:lnTo>
                    <a:pt x="8051" y="933107"/>
                  </a:lnTo>
                  <a:lnTo>
                    <a:pt x="8051" y="90982"/>
                  </a:lnTo>
                  <a:close/>
                </a:path>
                <a:path w="32384" h="933450">
                  <a:moveTo>
                    <a:pt x="12649" y="255993"/>
                  </a:moveTo>
                  <a:lnTo>
                    <a:pt x="11582" y="255993"/>
                  </a:lnTo>
                  <a:lnTo>
                    <a:pt x="11582" y="243319"/>
                  </a:lnTo>
                  <a:lnTo>
                    <a:pt x="10414" y="243319"/>
                  </a:lnTo>
                  <a:lnTo>
                    <a:pt x="10414" y="4241"/>
                  </a:lnTo>
                  <a:lnTo>
                    <a:pt x="9245" y="4241"/>
                  </a:lnTo>
                  <a:lnTo>
                    <a:pt x="9245" y="203136"/>
                  </a:lnTo>
                  <a:lnTo>
                    <a:pt x="8077" y="203136"/>
                  </a:lnTo>
                  <a:lnTo>
                    <a:pt x="8077" y="933107"/>
                  </a:lnTo>
                  <a:lnTo>
                    <a:pt x="9245" y="933107"/>
                  </a:lnTo>
                  <a:lnTo>
                    <a:pt x="9258" y="933107"/>
                  </a:lnTo>
                  <a:lnTo>
                    <a:pt x="12649" y="933107"/>
                  </a:lnTo>
                  <a:lnTo>
                    <a:pt x="12649" y="255993"/>
                  </a:lnTo>
                  <a:close/>
                </a:path>
                <a:path w="32384" h="933450">
                  <a:moveTo>
                    <a:pt x="16179" y="308952"/>
                  </a:moveTo>
                  <a:lnTo>
                    <a:pt x="15011" y="308952"/>
                  </a:lnTo>
                  <a:lnTo>
                    <a:pt x="15011" y="306806"/>
                  </a:lnTo>
                  <a:lnTo>
                    <a:pt x="13830" y="306806"/>
                  </a:lnTo>
                  <a:lnTo>
                    <a:pt x="13830" y="459193"/>
                  </a:lnTo>
                  <a:lnTo>
                    <a:pt x="12674" y="459193"/>
                  </a:lnTo>
                  <a:lnTo>
                    <a:pt x="12674" y="933107"/>
                  </a:lnTo>
                  <a:lnTo>
                    <a:pt x="16179" y="933107"/>
                  </a:lnTo>
                  <a:lnTo>
                    <a:pt x="16179" y="308952"/>
                  </a:lnTo>
                  <a:close/>
                </a:path>
                <a:path w="32384" h="933450">
                  <a:moveTo>
                    <a:pt x="17297" y="509905"/>
                  </a:moveTo>
                  <a:lnTo>
                    <a:pt x="16217" y="509905"/>
                  </a:lnTo>
                  <a:lnTo>
                    <a:pt x="16217" y="933107"/>
                  </a:lnTo>
                  <a:lnTo>
                    <a:pt x="17297" y="933107"/>
                  </a:lnTo>
                  <a:lnTo>
                    <a:pt x="17297" y="509905"/>
                  </a:lnTo>
                  <a:close/>
                </a:path>
                <a:path w="32384" h="933450">
                  <a:moveTo>
                    <a:pt x="23037" y="649566"/>
                  </a:moveTo>
                  <a:lnTo>
                    <a:pt x="21894" y="649566"/>
                  </a:lnTo>
                  <a:lnTo>
                    <a:pt x="21894" y="647496"/>
                  </a:lnTo>
                  <a:lnTo>
                    <a:pt x="20828" y="647496"/>
                  </a:lnTo>
                  <a:lnTo>
                    <a:pt x="20828" y="619937"/>
                  </a:lnTo>
                  <a:lnTo>
                    <a:pt x="19646" y="619937"/>
                  </a:lnTo>
                  <a:lnTo>
                    <a:pt x="19646" y="933107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49566"/>
                  </a:lnTo>
                  <a:close/>
                </a:path>
                <a:path w="32384" h="933450">
                  <a:moveTo>
                    <a:pt x="26479" y="763828"/>
                  </a:moveTo>
                  <a:lnTo>
                    <a:pt x="25425" y="763828"/>
                  </a:lnTo>
                  <a:lnTo>
                    <a:pt x="25425" y="715175"/>
                  </a:lnTo>
                  <a:lnTo>
                    <a:pt x="24257" y="715175"/>
                  </a:lnTo>
                  <a:lnTo>
                    <a:pt x="24257" y="560705"/>
                  </a:lnTo>
                  <a:lnTo>
                    <a:pt x="23075" y="560705"/>
                  </a:lnTo>
                  <a:lnTo>
                    <a:pt x="23075" y="93310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79" y="933107"/>
                  </a:lnTo>
                  <a:lnTo>
                    <a:pt x="26479" y="763828"/>
                  </a:lnTo>
                  <a:close/>
                </a:path>
                <a:path w="32384" h="933450">
                  <a:moveTo>
                    <a:pt x="30010" y="793445"/>
                  </a:moveTo>
                  <a:lnTo>
                    <a:pt x="28854" y="793445"/>
                  </a:lnTo>
                  <a:lnTo>
                    <a:pt x="28854" y="759599"/>
                  </a:lnTo>
                  <a:lnTo>
                    <a:pt x="27673" y="759599"/>
                  </a:lnTo>
                  <a:lnTo>
                    <a:pt x="27673" y="782853"/>
                  </a:lnTo>
                  <a:lnTo>
                    <a:pt x="26517" y="782853"/>
                  </a:lnTo>
                  <a:lnTo>
                    <a:pt x="26517" y="933107"/>
                  </a:lnTo>
                  <a:lnTo>
                    <a:pt x="30010" y="933107"/>
                  </a:lnTo>
                  <a:lnTo>
                    <a:pt x="30010" y="793445"/>
                  </a:lnTo>
                  <a:close/>
                </a:path>
                <a:path w="32384" h="933450">
                  <a:moveTo>
                    <a:pt x="32283" y="837869"/>
                  </a:moveTo>
                  <a:lnTo>
                    <a:pt x="31140" y="837869"/>
                  </a:lnTo>
                  <a:lnTo>
                    <a:pt x="31140" y="827278"/>
                  </a:lnTo>
                  <a:lnTo>
                    <a:pt x="30060" y="827278"/>
                  </a:lnTo>
                  <a:lnTo>
                    <a:pt x="30060" y="933107"/>
                  </a:lnTo>
                  <a:lnTo>
                    <a:pt x="31102" y="933107"/>
                  </a:lnTo>
                  <a:lnTo>
                    <a:pt x="32283" y="933107"/>
                  </a:lnTo>
                  <a:lnTo>
                    <a:pt x="32283" y="8378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529664" y="2065654"/>
              <a:ext cx="212725" cy="933450"/>
            </a:xfrm>
            <a:custGeom>
              <a:avLst/>
              <a:gdLst/>
              <a:ahLst/>
              <a:cxnLst/>
              <a:rect l="l" t="t" r="r" b="b"/>
              <a:pathLst>
                <a:path w="212725" h="933450">
                  <a:moveTo>
                    <a:pt x="2336" y="435851"/>
                  </a:moveTo>
                  <a:lnTo>
                    <a:pt x="1168" y="435851"/>
                  </a:lnTo>
                  <a:lnTo>
                    <a:pt x="1168" y="382993"/>
                  </a:lnTo>
                  <a:lnTo>
                    <a:pt x="0" y="382993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336" y="933107"/>
                  </a:lnTo>
                  <a:lnTo>
                    <a:pt x="2336" y="435851"/>
                  </a:lnTo>
                  <a:close/>
                </a:path>
                <a:path w="212725" h="933450">
                  <a:moveTo>
                    <a:pt x="6985" y="0"/>
                  </a:moveTo>
                  <a:lnTo>
                    <a:pt x="5803" y="0"/>
                  </a:lnTo>
                  <a:lnTo>
                    <a:pt x="5803" y="35991"/>
                  </a:lnTo>
                  <a:lnTo>
                    <a:pt x="4648" y="35991"/>
                  </a:lnTo>
                  <a:lnTo>
                    <a:pt x="4648" y="933107"/>
                  </a:lnTo>
                  <a:lnTo>
                    <a:pt x="5803" y="933107"/>
                  </a:lnTo>
                  <a:lnTo>
                    <a:pt x="6985" y="933107"/>
                  </a:lnTo>
                  <a:lnTo>
                    <a:pt x="6985" y="0"/>
                  </a:lnTo>
                  <a:close/>
                </a:path>
                <a:path w="212725" h="933450">
                  <a:moveTo>
                    <a:pt x="9258" y="203136"/>
                  </a:moveTo>
                  <a:lnTo>
                    <a:pt x="8077" y="203136"/>
                  </a:lnTo>
                  <a:lnTo>
                    <a:pt x="8077" y="933107"/>
                  </a:lnTo>
                  <a:lnTo>
                    <a:pt x="9258" y="933107"/>
                  </a:lnTo>
                  <a:lnTo>
                    <a:pt x="9258" y="203136"/>
                  </a:lnTo>
                  <a:close/>
                </a:path>
                <a:path w="212725" h="933450">
                  <a:moveTo>
                    <a:pt x="11582" y="243319"/>
                  </a:moveTo>
                  <a:lnTo>
                    <a:pt x="10401" y="243319"/>
                  </a:lnTo>
                  <a:lnTo>
                    <a:pt x="10401" y="933107"/>
                  </a:lnTo>
                  <a:lnTo>
                    <a:pt x="11582" y="933107"/>
                  </a:lnTo>
                  <a:lnTo>
                    <a:pt x="11582" y="243319"/>
                  </a:lnTo>
                  <a:close/>
                </a:path>
                <a:path w="212725" h="933450">
                  <a:moveTo>
                    <a:pt x="16179" y="308952"/>
                  </a:moveTo>
                  <a:lnTo>
                    <a:pt x="15011" y="308952"/>
                  </a:lnTo>
                  <a:lnTo>
                    <a:pt x="15011" y="306806"/>
                  </a:lnTo>
                  <a:lnTo>
                    <a:pt x="13830" y="306806"/>
                  </a:lnTo>
                  <a:lnTo>
                    <a:pt x="13830" y="459193"/>
                  </a:lnTo>
                  <a:lnTo>
                    <a:pt x="12674" y="459193"/>
                  </a:lnTo>
                  <a:lnTo>
                    <a:pt x="12674" y="933107"/>
                  </a:lnTo>
                  <a:lnTo>
                    <a:pt x="16179" y="933107"/>
                  </a:lnTo>
                  <a:lnTo>
                    <a:pt x="16179" y="308952"/>
                  </a:lnTo>
                  <a:close/>
                </a:path>
                <a:path w="212725" h="933450">
                  <a:moveTo>
                    <a:pt x="19608" y="567080"/>
                  </a:moveTo>
                  <a:lnTo>
                    <a:pt x="18427" y="567080"/>
                  </a:lnTo>
                  <a:lnTo>
                    <a:pt x="18427" y="651725"/>
                  </a:lnTo>
                  <a:lnTo>
                    <a:pt x="17297" y="651725"/>
                  </a:lnTo>
                  <a:lnTo>
                    <a:pt x="17297" y="509905"/>
                  </a:lnTo>
                  <a:lnTo>
                    <a:pt x="16217" y="509905"/>
                  </a:lnTo>
                  <a:lnTo>
                    <a:pt x="16217" y="933107"/>
                  </a:lnTo>
                  <a:lnTo>
                    <a:pt x="17259" y="933107"/>
                  </a:lnTo>
                  <a:lnTo>
                    <a:pt x="18427" y="933107"/>
                  </a:lnTo>
                  <a:lnTo>
                    <a:pt x="19608" y="933107"/>
                  </a:lnTo>
                  <a:lnTo>
                    <a:pt x="19608" y="567080"/>
                  </a:lnTo>
                  <a:close/>
                </a:path>
                <a:path w="212725" h="933450">
                  <a:moveTo>
                    <a:pt x="23037" y="649566"/>
                  </a:moveTo>
                  <a:lnTo>
                    <a:pt x="21856" y="649566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49566"/>
                  </a:lnTo>
                  <a:close/>
                </a:path>
                <a:path w="212725" h="933450">
                  <a:moveTo>
                    <a:pt x="26479" y="763828"/>
                  </a:moveTo>
                  <a:lnTo>
                    <a:pt x="25425" y="763828"/>
                  </a:lnTo>
                  <a:lnTo>
                    <a:pt x="25425" y="715175"/>
                  </a:lnTo>
                  <a:lnTo>
                    <a:pt x="24257" y="715175"/>
                  </a:lnTo>
                  <a:lnTo>
                    <a:pt x="24257" y="560705"/>
                  </a:lnTo>
                  <a:lnTo>
                    <a:pt x="23075" y="560705"/>
                  </a:lnTo>
                  <a:lnTo>
                    <a:pt x="23075" y="93310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79" y="933107"/>
                  </a:lnTo>
                  <a:lnTo>
                    <a:pt x="26479" y="763828"/>
                  </a:lnTo>
                  <a:close/>
                </a:path>
                <a:path w="212725" h="933450">
                  <a:moveTo>
                    <a:pt x="30010" y="793445"/>
                  </a:moveTo>
                  <a:lnTo>
                    <a:pt x="28854" y="793445"/>
                  </a:lnTo>
                  <a:lnTo>
                    <a:pt x="28854" y="759599"/>
                  </a:lnTo>
                  <a:lnTo>
                    <a:pt x="27673" y="759599"/>
                  </a:lnTo>
                  <a:lnTo>
                    <a:pt x="27673" y="782853"/>
                  </a:lnTo>
                  <a:lnTo>
                    <a:pt x="26517" y="782853"/>
                  </a:lnTo>
                  <a:lnTo>
                    <a:pt x="26517" y="933107"/>
                  </a:lnTo>
                  <a:lnTo>
                    <a:pt x="30010" y="933107"/>
                  </a:lnTo>
                  <a:lnTo>
                    <a:pt x="30010" y="793445"/>
                  </a:lnTo>
                  <a:close/>
                </a:path>
                <a:path w="212725" h="933450">
                  <a:moveTo>
                    <a:pt x="32283" y="837869"/>
                  </a:moveTo>
                  <a:lnTo>
                    <a:pt x="31140" y="837869"/>
                  </a:lnTo>
                  <a:lnTo>
                    <a:pt x="31140" y="827278"/>
                  </a:lnTo>
                  <a:lnTo>
                    <a:pt x="30060" y="827278"/>
                  </a:lnTo>
                  <a:lnTo>
                    <a:pt x="30060" y="933107"/>
                  </a:lnTo>
                  <a:lnTo>
                    <a:pt x="31102" y="933107"/>
                  </a:lnTo>
                  <a:lnTo>
                    <a:pt x="32283" y="933107"/>
                  </a:lnTo>
                  <a:lnTo>
                    <a:pt x="32283" y="837869"/>
                  </a:lnTo>
                  <a:close/>
                </a:path>
                <a:path w="212725" h="933450">
                  <a:moveTo>
                    <a:pt x="41529" y="890828"/>
                  </a:moveTo>
                  <a:lnTo>
                    <a:pt x="40347" y="890828"/>
                  </a:lnTo>
                  <a:lnTo>
                    <a:pt x="40347" y="933107"/>
                  </a:lnTo>
                  <a:lnTo>
                    <a:pt x="41529" y="933107"/>
                  </a:lnTo>
                  <a:lnTo>
                    <a:pt x="41529" y="890828"/>
                  </a:lnTo>
                  <a:close/>
                </a:path>
                <a:path w="212725" h="933450">
                  <a:moveTo>
                    <a:pt x="65722" y="916139"/>
                  </a:moveTo>
                  <a:lnTo>
                    <a:pt x="64541" y="916139"/>
                  </a:lnTo>
                  <a:lnTo>
                    <a:pt x="64541" y="933107"/>
                  </a:lnTo>
                  <a:lnTo>
                    <a:pt x="65722" y="933107"/>
                  </a:lnTo>
                  <a:lnTo>
                    <a:pt x="65722" y="916139"/>
                  </a:lnTo>
                  <a:close/>
                </a:path>
                <a:path w="212725" h="933450">
                  <a:moveTo>
                    <a:pt x="108305" y="931049"/>
                  </a:moveTo>
                  <a:lnTo>
                    <a:pt x="107226" y="931049"/>
                  </a:lnTo>
                  <a:lnTo>
                    <a:pt x="107226" y="933107"/>
                  </a:lnTo>
                  <a:lnTo>
                    <a:pt x="108305" y="933107"/>
                  </a:lnTo>
                  <a:lnTo>
                    <a:pt x="108305" y="931049"/>
                  </a:lnTo>
                  <a:close/>
                </a:path>
                <a:path w="212725" h="933450">
                  <a:moveTo>
                    <a:pt x="212140" y="770204"/>
                  </a:moveTo>
                  <a:lnTo>
                    <a:pt x="210959" y="770204"/>
                  </a:lnTo>
                  <a:lnTo>
                    <a:pt x="210959" y="933107"/>
                  </a:lnTo>
                  <a:lnTo>
                    <a:pt x="212140" y="933107"/>
                  </a:lnTo>
                  <a:lnTo>
                    <a:pt x="212140" y="77020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519250" y="2065654"/>
              <a:ext cx="227329" cy="933450"/>
            </a:xfrm>
            <a:custGeom>
              <a:avLst/>
              <a:gdLst/>
              <a:ahLst/>
              <a:cxnLst/>
              <a:rect l="l" t="t" r="r" b="b"/>
              <a:pathLst>
                <a:path w="227330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227330" h="933450">
                  <a:moveTo>
                    <a:pt x="3556" y="776566"/>
                  </a:moveTo>
                  <a:lnTo>
                    <a:pt x="2387" y="776566"/>
                  </a:lnTo>
                  <a:lnTo>
                    <a:pt x="2387" y="933107"/>
                  </a:lnTo>
                  <a:lnTo>
                    <a:pt x="3556" y="933107"/>
                  </a:lnTo>
                  <a:lnTo>
                    <a:pt x="3556" y="776566"/>
                  </a:lnTo>
                  <a:close/>
                </a:path>
                <a:path w="227330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227330" h="933450">
                  <a:moveTo>
                    <a:pt x="12750" y="435851"/>
                  </a:moveTo>
                  <a:lnTo>
                    <a:pt x="11569" y="435851"/>
                  </a:lnTo>
                  <a:lnTo>
                    <a:pt x="11569" y="933107"/>
                  </a:lnTo>
                  <a:lnTo>
                    <a:pt x="12750" y="933107"/>
                  </a:lnTo>
                  <a:lnTo>
                    <a:pt x="12750" y="435851"/>
                  </a:lnTo>
                  <a:close/>
                </a:path>
                <a:path w="227330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227330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227330" h="933450">
                  <a:moveTo>
                    <a:pt x="19672" y="203136"/>
                  </a:moveTo>
                  <a:lnTo>
                    <a:pt x="18491" y="203136"/>
                  </a:lnTo>
                  <a:lnTo>
                    <a:pt x="18491" y="933107"/>
                  </a:lnTo>
                  <a:lnTo>
                    <a:pt x="19672" y="933107"/>
                  </a:lnTo>
                  <a:lnTo>
                    <a:pt x="19672" y="203136"/>
                  </a:lnTo>
                  <a:close/>
                </a:path>
                <a:path w="227330" h="933450">
                  <a:moveTo>
                    <a:pt x="26593" y="308952"/>
                  </a:moveTo>
                  <a:lnTo>
                    <a:pt x="25425" y="308952"/>
                  </a:lnTo>
                  <a:lnTo>
                    <a:pt x="25425" y="306806"/>
                  </a:lnTo>
                  <a:lnTo>
                    <a:pt x="24244" y="306806"/>
                  </a:lnTo>
                  <a:lnTo>
                    <a:pt x="24244" y="459193"/>
                  </a:lnTo>
                  <a:lnTo>
                    <a:pt x="23088" y="459193"/>
                  </a:lnTo>
                  <a:lnTo>
                    <a:pt x="23088" y="933107"/>
                  </a:lnTo>
                  <a:lnTo>
                    <a:pt x="26593" y="933107"/>
                  </a:lnTo>
                  <a:lnTo>
                    <a:pt x="26593" y="308952"/>
                  </a:lnTo>
                  <a:close/>
                </a:path>
                <a:path w="227330" h="933450">
                  <a:moveTo>
                    <a:pt x="30022" y="567080"/>
                  </a:moveTo>
                  <a:lnTo>
                    <a:pt x="28841" y="567080"/>
                  </a:lnTo>
                  <a:lnTo>
                    <a:pt x="28841" y="651725"/>
                  </a:lnTo>
                  <a:lnTo>
                    <a:pt x="27711" y="651725"/>
                  </a:lnTo>
                  <a:lnTo>
                    <a:pt x="27711" y="509905"/>
                  </a:lnTo>
                  <a:lnTo>
                    <a:pt x="26631" y="509905"/>
                  </a:lnTo>
                  <a:lnTo>
                    <a:pt x="26631" y="933107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30022" y="933107"/>
                  </a:lnTo>
                  <a:lnTo>
                    <a:pt x="30022" y="567080"/>
                  </a:lnTo>
                  <a:close/>
                </a:path>
                <a:path w="227330" h="933450">
                  <a:moveTo>
                    <a:pt x="33451" y="649566"/>
                  </a:moveTo>
                  <a:lnTo>
                    <a:pt x="32308" y="649566"/>
                  </a:lnTo>
                  <a:lnTo>
                    <a:pt x="32308" y="647496"/>
                  </a:lnTo>
                  <a:lnTo>
                    <a:pt x="31242" y="647496"/>
                  </a:lnTo>
                  <a:lnTo>
                    <a:pt x="31242" y="619937"/>
                  </a:lnTo>
                  <a:lnTo>
                    <a:pt x="30060" y="619937"/>
                  </a:lnTo>
                  <a:lnTo>
                    <a:pt x="30060" y="933107"/>
                  </a:lnTo>
                  <a:lnTo>
                    <a:pt x="31229" y="933107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649566"/>
                  </a:lnTo>
                  <a:close/>
                </a:path>
                <a:path w="227330" h="933450">
                  <a:moveTo>
                    <a:pt x="36893" y="763828"/>
                  </a:moveTo>
                  <a:lnTo>
                    <a:pt x="35839" y="763828"/>
                  </a:lnTo>
                  <a:lnTo>
                    <a:pt x="35839" y="715175"/>
                  </a:lnTo>
                  <a:lnTo>
                    <a:pt x="34671" y="715175"/>
                  </a:lnTo>
                  <a:lnTo>
                    <a:pt x="34671" y="560705"/>
                  </a:lnTo>
                  <a:lnTo>
                    <a:pt x="33489" y="560705"/>
                  </a:lnTo>
                  <a:lnTo>
                    <a:pt x="33489" y="933107"/>
                  </a:lnTo>
                  <a:lnTo>
                    <a:pt x="34658" y="933107"/>
                  </a:lnTo>
                  <a:lnTo>
                    <a:pt x="35826" y="933107"/>
                  </a:lnTo>
                  <a:lnTo>
                    <a:pt x="36893" y="933107"/>
                  </a:lnTo>
                  <a:lnTo>
                    <a:pt x="36893" y="763828"/>
                  </a:lnTo>
                  <a:close/>
                </a:path>
                <a:path w="227330" h="933450">
                  <a:moveTo>
                    <a:pt x="40424" y="793445"/>
                  </a:moveTo>
                  <a:lnTo>
                    <a:pt x="39268" y="793445"/>
                  </a:lnTo>
                  <a:lnTo>
                    <a:pt x="39268" y="759599"/>
                  </a:lnTo>
                  <a:lnTo>
                    <a:pt x="38087" y="759599"/>
                  </a:lnTo>
                  <a:lnTo>
                    <a:pt x="38087" y="782853"/>
                  </a:lnTo>
                  <a:lnTo>
                    <a:pt x="36931" y="782853"/>
                  </a:lnTo>
                  <a:lnTo>
                    <a:pt x="36931" y="933107"/>
                  </a:lnTo>
                  <a:lnTo>
                    <a:pt x="40424" y="933107"/>
                  </a:lnTo>
                  <a:lnTo>
                    <a:pt x="40424" y="793445"/>
                  </a:lnTo>
                  <a:close/>
                </a:path>
                <a:path w="227330" h="933450">
                  <a:moveTo>
                    <a:pt x="42697" y="837869"/>
                  </a:moveTo>
                  <a:lnTo>
                    <a:pt x="41554" y="837869"/>
                  </a:lnTo>
                  <a:lnTo>
                    <a:pt x="41554" y="827278"/>
                  </a:lnTo>
                  <a:lnTo>
                    <a:pt x="40474" y="827278"/>
                  </a:lnTo>
                  <a:lnTo>
                    <a:pt x="40474" y="933107"/>
                  </a:lnTo>
                  <a:lnTo>
                    <a:pt x="41516" y="933107"/>
                  </a:lnTo>
                  <a:lnTo>
                    <a:pt x="42697" y="933107"/>
                  </a:lnTo>
                  <a:lnTo>
                    <a:pt x="42697" y="837869"/>
                  </a:lnTo>
                  <a:close/>
                </a:path>
                <a:path w="227330" h="933450">
                  <a:moveTo>
                    <a:pt x="227152" y="622096"/>
                  </a:moveTo>
                  <a:lnTo>
                    <a:pt x="225971" y="622096"/>
                  </a:lnTo>
                  <a:lnTo>
                    <a:pt x="225971" y="933107"/>
                  </a:lnTo>
                  <a:lnTo>
                    <a:pt x="227152" y="933107"/>
                  </a:lnTo>
                  <a:lnTo>
                    <a:pt x="227152" y="6220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527390" y="2069896"/>
              <a:ext cx="36195" cy="929005"/>
            </a:xfrm>
            <a:custGeom>
              <a:avLst/>
              <a:gdLst/>
              <a:ahLst/>
              <a:cxnLst/>
              <a:rect l="l" t="t" r="r" b="b"/>
              <a:pathLst>
                <a:path w="36194" h="929005">
                  <a:moveTo>
                    <a:pt x="1079" y="283489"/>
                  </a:moveTo>
                  <a:lnTo>
                    <a:pt x="0" y="283489"/>
                  </a:lnTo>
                  <a:lnTo>
                    <a:pt x="0" y="928865"/>
                  </a:lnTo>
                  <a:lnTo>
                    <a:pt x="1079" y="928865"/>
                  </a:lnTo>
                  <a:lnTo>
                    <a:pt x="1079" y="283489"/>
                  </a:lnTo>
                  <a:close/>
                </a:path>
                <a:path w="36194" h="929005">
                  <a:moveTo>
                    <a:pt x="4610" y="431609"/>
                  </a:moveTo>
                  <a:lnTo>
                    <a:pt x="3441" y="431609"/>
                  </a:lnTo>
                  <a:lnTo>
                    <a:pt x="3441" y="378752"/>
                  </a:lnTo>
                  <a:lnTo>
                    <a:pt x="2273" y="378752"/>
                  </a:lnTo>
                  <a:lnTo>
                    <a:pt x="2273" y="928865"/>
                  </a:lnTo>
                  <a:lnTo>
                    <a:pt x="3429" y="928865"/>
                  </a:lnTo>
                  <a:lnTo>
                    <a:pt x="4610" y="928865"/>
                  </a:lnTo>
                  <a:lnTo>
                    <a:pt x="4610" y="431609"/>
                  </a:lnTo>
                  <a:close/>
                </a:path>
                <a:path w="36194" h="929005">
                  <a:moveTo>
                    <a:pt x="8102" y="31750"/>
                  </a:moveTo>
                  <a:lnTo>
                    <a:pt x="6921" y="31750"/>
                  </a:lnTo>
                  <a:lnTo>
                    <a:pt x="6921" y="928865"/>
                  </a:lnTo>
                  <a:lnTo>
                    <a:pt x="8102" y="928865"/>
                  </a:lnTo>
                  <a:lnTo>
                    <a:pt x="8102" y="31750"/>
                  </a:lnTo>
                  <a:close/>
                </a:path>
                <a:path w="36194" h="929005">
                  <a:moveTo>
                    <a:pt x="10325" y="86741"/>
                  </a:moveTo>
                  <a:lnTo>
                    <a:pt x="9245" y="86741"/>
                  </a:lnTo>
                  <a:lnTo>
                    <a:pt x="9245" y="928865"/>
                  </a:lnTo>
                  <a:lnTo>
                    <a:pt x="10325" y="928865"/>
                  </a:lnTo>
                  <a:lnTo>
                    <a:pt x="10325" y="86741"/>
                  </a:lnTo>
                  <a:close/>
                </a:path>
                <a:path w="36194" h="929005">
                  <a:moveTo>
                    <a:pt x="13855" y="239077"/>
                  </a:moveTo>
                  <a:lnTo>
                    <a:pt x="12687" y="239077"/>
                  </a:lnTo>
                  <a:lnTo>
                    <a:pt x="12687" y="0"/>
                  </a:lnTo>
                  <a:lnTo>
                    <a:pt x="11518" y="0"/>
                  </a:lnTo>
                  <a:lnTo>
                    <a:pt x="11518" y="198894"/>
                  </a:lnTo>
                  <a:lnTo>
                    <a:pt x="10350" y="198894"/>
                  </a:lnTo>
                  <a:lnTo>
                    <a:pt x="10350" y="928865"/>
                  </a:lnTo>
                  <a:lnTo>
                    <a:pt x="13855" y="928865"/>
                  </a:lnTo>
                  <a:lnTo>
                    <a:pt x="13855" y="239077"/>
                  </a:lnTo>
                  <a:close/>
                </a:path>
                <a:path w="36194" h="929005">
                  <a:moveTo>
                    <a:pt x="18453" y="304711"/>
                  </a:moveTo>
                  <a:lnTo>
                    <a:pt x="17284" y="304711"/>
                  </a:lnTo>
                  <a:lnTo>
                    <a:pt x="17284" y="302564"/>
                  </a:lnTo>
                  <a:lnTo>
                    <a:pt x="16103" y="302564"/>
                  </a:lnTo>
                  <a:lnTo>
                    <a:pt x="16103" y="928865"/>
                  </a:lnTo>
                  <a:lnTo>
                    <a:pt x="17272" y="928865"/>
                  </a:lnTo>
                  <a:lnTo>
                    <a:pt x="18453" y="928865"/>
                  </a:lnTo>
                  <a:lnTo>
                    <a:pt x="18453" y="304711"/>
                  </a:lnTo>
                  <a:close/>
                </a:path>
                <a:path w="36194" h="929005">
                  <a:moveTo>
                    <a:pt x="21882" y="562838"/>
                  </a:moveTo>
                  <a:lnTo>
                    <a:pt x="20701" y="562838"/>
                  </a:lnTo>
                  <a:lnTo>
                    <a:pt x="20701" y="647484"/>
                  </a:lnTo>
                  <a:lnTo>
                    <a:pt x="19570" y="647484"/>
                  </a:lnTo>
                  <a:lnTo>
                    <a:pt x="19570" y="505663"/>
                  </a:lnTo>
                  <a:lnTo>
                    <a:pt x="18491" y="505663"/>
                  </a:lnTo>
                  <a:lnTo>
                    <a:pt x="18491" y="928865"/>
                  </a:lnTo>
                  <a:lnTo>
                    <a:pt x="19532" y="928865"/>
                  </a:lnTo>
                  <a:lnTo>
                    <a:pt x="20701" y="928865"/>
                  </a:lnTo>
                  <a:lnTo>
                    <a:pt x="21882" y="928865"/>
                  </a:lnTo>
                  <a:lnTo>
                    <a:pt x="21882" y="562838"/>
                  </a:lnTo>
                  <a:close/>
                </a:path>
                <a:path w="36194" h="929005">
                  <a:moveTo>
                    <a:pt x="25311" y="645325"/>
                  </a:moveTo>
                  <a:lnTo>
                    <a:pt x="24168" y="645325"/>
                  </a:lnTo>
                  <a:lnTo>
                    <a:pt x="24168" y="643255"/>
                  </a:lnTo>
                  <a:lnTo>
                    <a:pt x="23101" y="643255"/>
                  </a:lnTo>
                  <a:lnTo>
                    <a:pt x="23101" y="615696"/>
                  </a:lnTo>
                  <a:lnTo>
                    <a:pt x="21920" y="615696"/>
                  </a:lnTo>
                  <a:lnTo>
                    <a:pt x="21920" y="928865"/>
                  </a:lnTo>
                  <a:lnTo>
                    <a:pt x="23088" y="928865"/>
                  </a:lnTo>
                  <a:lnTo>
                    <a:pt x="24130" y="928865"/>
                  </a:lnTo>
                  <a:lnTo>
                    <a:pt x="25311" y="928865"/>
                  </a:lnTo>
                  <a:lnTo>
                    <a:pt x="25311" y="645325"/>
                  </a:lnTo>
                  <a:close/>
                </a:path>
                <a:path w="36194" h="929005">
                  <a:moveTo>
                    <a:pt x="28752" y="759587"/>
                  </a:moveTo>
                  <a:lnTo>
                    <a:pt x="27698" y="759587"/>
                  </a:lnTo>
                  <a:lnTo>
                    <a:pt x="27698" y="710933"/>
                  </a:lnTo>
                  <a:lnTo>
                    <a:pt x="26530" y="710933"/>
                  </a:lnTo>
                  <a:lnTo>
                    <a:pt x="26530" y="556463"/>
                  </a:lnTo>
                  <a:lnTo>
                    <a:pt x="25349" y="556463"/>
                  </a:lnTo>
                  <a:lnTo>
                    <a:pt x="25349" y="928865"/>
                  </a:lnTo>
                  <a:lnTo>
                    <a:pt x="26517" y="928865"/>
                  </a:lnTo>
                  <a:lnTo>
                    <a:pt x="27686" y="928865"/>
                  </a:lnTo>
                  <a:lnTo>
                    <a:pt x="28752" y="928865"/>
                  </a:lnTo>
                  <a:lnTo>
                    <a:pt x="28752" y="759587"/>
                  </a:lnTo>
                  <a:close/>
                </a:path>
                <a:path w="36194" h="929005">
                  <a:moveTo>
                    <a:pt x="32283" y="789203"/>
                  </a:moveTo>
                  <a:lnTo>
                    <a:pt x="31127" y="789203"/>
                  </a:lnTo>
                  <a:lnTo>
                    <a:pt x="31127" y="755357"/>
                  </a:lnTo>
                  <a:lnTo>
                    <a:pt x="29946" y="755357"/>
                  </a:lnTo>
                  <a:lnTo>
                    <a:pt x="29946" y="778611"/>
                  </a:lnTo>
                  <a:lnTo>
                    <a:pt x="28790" y="778611"/>
                  </a:lnTo>
                  <a:lnTo>
                    <a:pt x="28790" y="928865"/>
                  </a:lnTo>
                  <a:lnTo>
                    <a:pt x="32283" y="928865"/>
                  </a:lnTo>
                  <a:lnTo>
                    <a:pt x="32283" y="789203"/>
                  </a:lnTo>
                  <a:close/>
                </a:path>
                <a:path w="36194" h="929005">
                  <a:moveTo>
                    <a:pt x="35712" y="840003"/>
                  </a:moveTo>
                  <a:lnTo>
                    <a:pt x="34556" y="840003"/>
                  </a:lnTo>
                  <a:lnTo>
                    <a:pt x="34556" y="833628"/>
                  </a:lnTo>
                  <a:lnTo>
                    <a:pt x="33413" y="833628"/>
                  </a:lnTo>
                  <a:lnTo>
                    <a:pt x="33413" y="823036"/>
                  </a:lnTo>
                  <a:lnTo>
                    <a:pt x="32334" y="823036"/>
                  </a:lnTo>
                  <a:lnTo>
                    <a:pt x="32334" y="928865"/>
                  </a:lnTo>
                  <a:lnTo>
                    <a:pt x="33375" y="928865"/>
                  </a:lnTo>
                  <a:lnTo>
                    <a:pt x="34544" y="928865"/>
                  </a:lnTo>
                  <a:lnTo>
                    <a:pt x="35712" y="928865"/>
                  </a:lnTo>
                  <a:lnTo>
                    <a:pt x="35712" y="84000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521637" y="2065654"/>
              <a:ext cx="41910" cy="933450"/>
            </a:xfrm>
            <a:custGeom>
              <a:avLst/>
              <a:gdLst/>
              <a:ahLst/>
              <a:cxnLst/>
              <a:rect l="l" t="t" r="r" b="b"/>
              <a:pathLst>
                <a:path w="41909" h="933450">
                  <a:moveTo>
                    <a:pt x="2235" y="761758"/>
                  </a:moveTo>
                  <a:lnTo>
                    <a:pt x="1155" y="761758"/>
                  </a:lnTo>
                  <a:lnTo>
                    <a:pt x="1155" y="776566"/>
                  </a:lnTo>
                  <a:lnTo>
                    <a:pt x="0" y="776566"/>
                  </a:lnTo>
                  <a:lnTo>
                    <a:pt x="0" y="933107"/>
                  </a:lnTo>
                  <a:lnTo>
                    <a:pt x="1155" y="933107"/>
                  </a:lnTo>
                  <a:lnTo>
                    <a:pt x="2235" y="933107"/>
                  </a:lnTo>
                  <a:lnTo>
                    <a:pt x="2235" y="761758"/>
                  </a:lnTo>
                  <a:close/>
                </a:path>
                <a:path w="41909" h="933450">
                  <a:moveTo>
                    <a:pt x="6832" y="287731"/>
                  </a:moveTo>
                  <a:lnTo>
                    <a:pt x="5753" y="287731"/>
                  </a:lnTo>
                  <a:lnTo>
                    <a:pt x="5753" y="933107"/>
                  </a:lnTo>
                  <a:lnTo>
                    <a:pt x="6832" y="933107"/>
                  </a:lnTo>
                  <a:lnTo>
                    <a:pt x="6832" y="287731"/>
                  </a:lnTo>
                  <a:close/>
                </a:path>
                <a:path w="41909" h="933450">
                  <a:moveTo>
                    <a:pt x="9194" y="382993"/>
                  </a:moveTo>
                  <a:lnTo>
                    <a:pt x="8026" y="382993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382993"/>
                  </a:lnTo>
                  <a:close/>
                </a:path>
                <a:path w="41909" h="933450">
                  <a:moveTo>
                    <a:pt x="16078" y="90982"/>
                  </a:moveTo>
                  <a:lnTo>
                    <a:pt x="15011" y="90982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933107"/>
                  </a:lnTo>
                  <a:lnTo>
                    <a:pt x="14998" y="933107"/>
                  </a:lnTo>
                  <a:lnTo>
                    <a:pt x="16078" y="933107"/>
                  </a:lnTo>
                  <a:lnTo>
                    <a:pt x="16078" y="90982"/>
                  </a:lnTo>
                  <a:close/>
                </a:path>
                <a:path w="41909" h="933450">
                  <a:moveTo>
                    <a:pt x="20675" y="255993"/>
                  </a:moveTo>
                  <a:lnTo>
                    <a:pt x="19608" y="255993"/>
                  </a:lnTo>
                  <a:lnTo>
                    <a:pt x="19608" y="243319"/>
                  </a:lnTo>
                  <a:lnTo>
                    <a:pt x="18440" y="243319"/>
                  </a:lnTo>
                  <a:lnTo>
                    <a:pt x="18440" y="4241"/>
                  </a:lnTo>
                  <a:lnTo>
                    <a:pt x="17272" y="4241"/>
                  </a:lnTo>
                  <a:lnTo>
                    <a:pt x="17272" y="203136"/>
                  </a:lnTo>
                  <a:lnTo>
                    <a:pt x="16103" y="203136"/>
                  </a:lnTo>
                  <a:lnTo>
                    <a:pt x="16103" y="933107"/>
                  </a:lnTo>
                  <a:lnTo>
                    <a:pt x="17272" y="933107"/>
                  </a:lnTo>
                  <a:lnTo>
                    <a:pt x="17284" y="933107"/>
                  </a:lnTo>
                  <a:lnTo>
                    <a:pt x="20675" y="933107"/>
                  </a:lnTo>
                  <a:lnTo>
                    <a:pt x="20675" y="255993"/>
                  </a:lnTo>
                  <a:close/>
                </a:path>
                <a:path w="41909" h="933450">
                  <a:moveTo>
                    <a:pt x="24206" y="308952"/>
                  </a:moveTo>
                  <a:lnTo>
                    <a:pt x="23037" y="308952"/>
                  </a:lnTo>
                  <a:lnTo>
                    <a:pt x="23037" y="306806"/>
                  </a:lnTo>
                  <a:lnTo>
                    <a:pt x="21856" y="306806"/>
                  </a:lnTo>
                  <a:lnTo>
                    <a:pt x="21856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308952"/>
                  </a:lnTo>
                  <a:close/>
                </a:path>
                <a:path w="41909" h="933450">
                  <a:moveTo>
                    <a:pt x="26466" y="651725"/>
                  </a:moveTo>
                  <a:lnTo>
                    <a:pt x="25323" y="651725"/>
                  </a:lnTo>
                  <a:lnTo>
                    <a:pt x="25323" y="509905"/>
                  </a:lnTo>
                  <a:lnTo>
                    <a:pt x="24244" y="509905"/>
                  </a:lnTo>
                  <a:lnTo>
                    <a:pt x="24244" y="933107"/>
                  </a:lnTo>
                  <a:lnTo>
                    <a:pt x="25285" y="933107"/>
                  </a:lnTo>
                  <a:lnTo>
                    <a:pt x="26466" y="933107"/>
                  </a:lnTo>
                  <a:lnTo>
                    <a:pt x="26466" y="651725"/>
                  </a:lnTo>
                  <a:close/>
                </a:path>
                <a:path w="41909" h="933450">
                  <a:moveTo>
                    <a:pt x="31064" y="649566"/>
                  </a:moveTo>
                  <a:lnTo>
                    <a:pt x="29921" y="649566"/>
                  </a:lnTo>
                  <a:lnTo>
                    <a:pt x="29921" y="647496"/>
                  </a:lnTo>
                  <a:lnTo>
                    <a:pt x="28854" y="647496"/>
                  </a:lnTo>
                  <a:lnTo>
                    <a:pt x="28854" y="619937"/>
                  </a:lnTo>
                  <a:lnTo>
                    <a:pt x="27673" y="619937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649566"/>
                  </a:lnTo>
                  <a:close/>
                </a:path>
                <a:path w="41909" h="933450">
                  <a:moveTo>
                    <a:pt x="34505" y="763828"/>
                  </a:moveTo>
                  <a:lnTo>
                    <a:pt x="33451" y="763828"/>
                  </a:lnTo>
                  <a:lnTo>
                    <a:pt x="33451" y="715175"/>
                  </a:lnTo>
                  <a:lnTo>
                    <a:pt x="32283" y="715175"/>
                  </a:lnTo>
                  <a:lnTo>
                    <a:pt x="32283" y="560705"/>
                  </a:lnTo>
                  <a:lnTo>
                    <a:pt x="31102" y="560705"/>
                  </a:lnTo>
                  <a:lnTo>
                    <a:pt x="31102" y="933107"/>
                  </a:lnTo>
                  <a:lnTo>
                    <a:pt x="32270" y="933107"/>
                  </a:lnTo>
                  <a:lnTo>
                    <a:pt x="33439" y="933107"/>
                  </a:lnTo>
                  <a:lnTo>
                    <a:pt x="34505" y="933107"/>
                  </a:lnTo>
                  <a:lnTo>
                    <a:pt x="34505" y="763828"/>
                  </a:lnTo>
                  <a:close/>
                </a:path>
                <a:path w="41909" h="933450">
                  <a:moveTo>
                    <a:pt x="38036" y="793445"/>
                  </a:moveTo>
                  <a:lnTo>
                    <a:pt x="36880" y="793445"/>
                  </a:lnTo>
                  <a:lnTo>
                    <a:pt x="36880" y="759599"/>
                  </a:lnTo>
                  <a:lnTo>
                    <a:pt x="35699" y="759599"/>
                  </a:lnTo>
                  <a:lnTo>
                    <a:pt x="35699" y="782853"/>
                  </a:lnTo>
                  <a:lnTo>
                    <a:pt x="34544" y="782853"/>
                  </a:lnTo>
                  <a:lnTo>
                    <a:pt x="34544" y="933107"/>
                  </a:lnTo>
                  <a:lnTo>
                    <a:pt x="38036" y="933107"/>
                  </a:lnTo>
                  <a:lnTo>
                    <a:pt x="38036" y="793445"/>
                  </a:lnTo>
                  <a:close/>
                </a:path>
                <a:path w="41909" h="933450">
                  <a:moveTo>
                    <a:pt x="39166" y="827278"/>
                  </a:moveTo>
                  <a:lnTo>
                    <a:pt x="38087" y="827278"/>
                  </a:lnTo>
                  <a:lnTo>
                    <a:pt x="38087" y="933107"/>
                  </a:lnTo>
                  <a:lnTo>
                    <a:pt x="39166" y="933107"/>
                  </a:lnTo>
                  <a:lnTo>
                    <a:pt x="39166" y="827278"/>
                  </a:lnTo>
                  <a:close/>
                </a:path>
                <a:path w="41909" h="933450">
                  <a:moveTo>
                    <a:pt x="41465" y="844245"/>
                  </a:moveTo>
                  <a:lnTo>
                    <a:pt x="40297" y="844245"/>
                  </a:lnTo>
                  <a:lnTo>
                    <a:pt x="40297" y="933107"/>
                  </a:lnTo>
                  <a:lnTo>
                    <a:pt x="41465" y="933107"/>
                  </a:lnTo>
                  <a:lnTo>
                    <a:pt x="41465" y="8442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528495" y="2065654"/>
              <a:ext cx="396875" cy="933450"/>
            </a:xfrm>
            <a:custGeom>
              <a:avLst/>
              <a:gdLst/>
              <a:ahLst/>
              <a:cxnLst/>
              <a:rect l="l" t="t" r="r" b="b"/>
              <a:pathLst>
                <a:path w="396875" h="933450">
                  <a:moveTo>
                    <a:pt x="1181" y="531088"/>
                  </a:moveTo>
                  <a:lnTo>
                    <a:pt x="0" y="53108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31088"/>
                  </a:lnTo>
                  <a:close/>
                </a:path>
                <a:path w="396875" h="933450">
                  <a:moveTo>
                    <a:pt x="9220" y="90982"/>
                  </a:moveTo>
                  <a:lnTo>
                    <a:pt x="8153" y="90982"/>
                  </a:lnTo>
                  <a:lnTo>
                    <a:pt x="8153" y="0"/>
                  </a:lnTo>
                  <a:lnTo>
                    <a:pt x="6972" y="0"/>
                  </a:lnTo>
                  <a:lnTo>
                    <a:pt x="6972" y="35991"/>
                  </a:lnTo>
                  <a:lnTo>
                    <a:pt x="5816" y="35991"/>
                  </a:lnTo>
                  <a:lnTo>
                    <a:pt x="5816" y="933107"/>
                  </a:lnTo>
                  <a:lnTo>
                    <a:pt x="9220" y="933107"/>
                  </a:lnTo>
                  <a:lnTo>
                    <a:pt x="9220" y="90982"/>
                  </a:lnTo>
                  <a:close/>
                </a:path>
                <a:path w="396875" h="933450">
                  <a:moveTo>
                    <a:pt x="11582" y="4241"/>
                  </a:moveTo>
                  <a:lnTo>
                    <a:pt x="10414" y="4241"/>
                  </a:lnTo>
                  <a:lnTo>
                    <a:pt x="10414" y="203136"/>
                  </a:lnTo>
                  <a:lnTo>
                    <a:pt x="9245" y="203136"/>
                  </a:lnTo>
                  <a:lnTo>
                    <a:pt x="9245" y="933107"/>
                  </a:lnTo>
                  <a:lnTo>
                    <a:pt x="10414" y="933107"/>
                  </a:lnTo>
                  <a:lnTo>
                    <a:pt x="11582" y="933107"/>
                  </a:lnTo>
                  <a:lnTo>
                    <a:pt x="11582" y="4241"/>
                  </a:lnTo>
                  <a:close/>
                </a:path>
                <a:path w="396875" h="933450">
                  <a:moveTo>
                    <a:pt x="13817" y="255993"/>
                  </a:moveTo>
                  <a:lnTo>
                    <a:pt x="12738" y="255993"/>
                  </a:lnTo>
                  <a:lnTo>
                    <a:pt x="12738" y="933107"/>
                  </a:lnTo>
                  <a:lnTo>
                    <a:pt x="13817" y="933107"/>
                  </a:lnTo>
                  <a:lnTo>
                    <a:pt x="13817" y="255993"/>
                  </a:lnTo>
                  <a:close/>
                </a:path>
                <a:path w="396875" h="933450">
                  <a:moveTo>
                    <a:pt x="16179" y="306806"/>
                  </a:moveTo>
                  <a:lnTo>
                    <a:pt x="14998" y="306806"/>
                  </a:lnTo>
                  <a:lnTo>
                    <a:pt x="14998" y="459193"/>
                  </a:lnTo>
                  <a:lnTo>
                    <a:pt x="13843" y="459193"/>
                  </a:lnTo>
                  <a:lnTo>
                    <a:pt x="13843" y="933107"/>
                  </a:lnTo>
                  <a:lnTo>
                    <a:pt x="14998" y="933107"/>
                  </a:lnTo>
                  <a:lnTo>
                    <a:pt x="16179" y="933107"/>
                  </a:lnTo>
                  <a:lnTo>
                    <a:pt x="16179" y="306806"/>
                  </a:lnTo>
                  <a:close/>
                </a:path>
                <a:path w="396875" h="933450">
                  <a:moveTo>
                    <a:pt x="20777" y="567080"/>
                  </a:moveTo>
                  <a:lnTo>
                    <a:pt x="19596" y="567080"/>
                  </a:lnTo>
                  <a:lnTo>
                    <a:pt x="19596" y="651725"/>
                  </a:lnTo>
                  <a:lnTo>
                    <a:pt x="18465" y="651725"/>
                  </a:lnTo>
                  <a:lnTo>
                    <a:pt x="18465" y="509905"/>
                  </a:lnTo>
                  <a:lnTo>
                    <a:pt x="17386" y="509905"/>
                  </a:lnTo>
                  <a:lnTo>
                    <a:pt x="17386" y="933107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567080"/>
                  </a:lnTo>
                  <a:close/>
                </a:path>
                <a:path w="396875" h="933450">
                  <a:moveTo>
                    <a:pt x="24206" y="649566"/>
                  </a:moveTo>
                  <a:lnTo>
                    <a:pt x="23063" y="649566"/>
                  </a:lnTo>
                  <a:lnTo>
                    <a:pt x="23063" y="647496"/>
                  </a:lnTo>
                  <a:lnTo>
                    <a:pt x="21996" y="647496"/>
                  </a:lnTo>
                  <a:lnTo>
                    <a:pt x="21996" y="619937"/>
                  </a:lnTo>
                  <a:lnTo>
                    <a:pt x="20815" y="619937"/>
                  </a:lnTo>
                  <a:lnTo>
                    <a:pt x="20815" y="933107"/>
                  </a:lnTo>
                  <a:lnTo>
                    <a:pt x="21983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649566"/>
                  </a:lnTo>
                  <a:close/>
                </a:path>
                <a:path w="396875" h="933450">
                  <a:moveTo>
                    <a:pt x="27647" y="763828"/>
                  </a:moveTo>
                  <a:lnTo>
                    <a:pt x="26593" y="763828"/>
                  </a:lnTo>
                  <a:lnTo>
                    <a:pt x="26593" y="715175"/>
                  </a:lnTo>
                  <a:lnTo>
                    <a:pt x="25425" y="715175"/>
                  </a:lnTo>
                  <a:lnTo>
                    <a:pt x="25425" y="560705"/>
                  </a:lnTo>
                  <a:lnTo>
                    <a:pt x="24244" y="560705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581" y="933107"/>
                  </a:lnTo>
                  <a:lnTo>
                    <a:pt x="27647" y="933107"/>
                  </a:lnTo>
                  <a:lnTo>
                    <a:pt x="27647" y="763828"/>
                  </a:lnTo>
                  <a:close/>
                </a:path>
                <a:path w="396875" h="933450">
                  <a:moveTo>
                    <a:pt x="31178" y="793445"/>
                  </a:moveTo>
                  <a:lnTo>
                    <a:pt x="30022" y="793445"/>
                  </a:lnTo>
                  <a:lnTo>
                    <a:pt x="30022" y="759599"/>
                  </a:lnTo>
                  <a:lnTo>
                    <a:pt x="28841" y="759599"/>
                  </a:lnTo>
                  <a:lnTo>
                    <a:pt x="28841" y="782853"/>
                  </a:lnTo>
                  <a:lnTo>
                    <a:pt x="27686" y="782853"/>
                  </a:lnTo>
                  <a:lnTo>
                    <a:pt x="27686" y="933107"/>
                  </a:lnTo>
                  <a:lnTo>
                    <a:pt x="31178" y="933107"/>
                  </a:lnTo>
                  <a:lnTo>
                    <a:pt x="31178" y="793445"/>
                  </a:lnTo>
                  <a:close/>
                </a:path>
                <a:path w="396875" h="933450">
                  <a:moveTo>
                    <a:pt x="34607" y="844245"/>
                  </a:moveTo>
                  <a:lnTo>
                    <a:pt x="33451" y="844245"/>
                  </a:lnTo>
                  <a:lnTo>
                    <a:pt x="33451" y="837869"/>
                  </a:lnTo>
                  <a:lnTo>
                    <a:pt x="32308" y="837869"/>
                  </a:lnTo>
                  <a:lnTo>
                    <a:pt x="32308" y="827278"/>
                  </a:lnTo>
                  <a:lnTo>
                    <a:pt x="31229" y="827278"/>
                  </a:lnTo>
                  <a:lnTo>
                    <a:pt x="31229" y="933107"/>
                  </a:lnTo>
                  <a:lnTo>
                    <a:pt x="32270" y="933107"/>
                  </a:lnTo>
                  <a:lnTo>
                    <a:pt x="33439" y="933107"/>
                  </a:lnTo>
                  <a:lnTo>
                    <a:pt x="34607" y="933107"/>
                  </a:lnTo>
                  <a:lnTo>
                    <a:pt x="34607" y="844245"/>
                  </a:lnTo>
                  <a:close/>
                </a:path>
                <a:path w="396875" h="933450">
                  <a:moveTo>
                    <a:pt x="216738" y="693991"/>
                  </a:moveTo>
                  <a:lnTo>
                    <a:pt x="215557" y="693991"/>
                  </a:lnTo>
                  <a:lnTo>
                    <a:pt x="215557" y="933107"/>
                  </a:lnTo>
                  <a:lnTo>
                    <a:pt x="216738" y="933107"/>
                  </a:lnTo>
                  <a:lnTo>
                    <a:pt x="216738" y="693991"/>
                  </a:lnTo>
                  <a:close/>
                </a:path>
                <a:path w="396875" h="933450">
                  <a:moveTo>
                    <a:pt x="396443" y="831596"/>
                  </a:moveTo>
                  <a:lnTo>
                    <a:pt x="395363" y="831596"/>
                  </a:lnTo>
                  <a:lnTo>
                    <a:pt x="395363" y="933107"/>
                  </a:lnTo>
                  <a:lnTo>
                    <a:pt x="396443" y="933107"/>
                  </a:lnTo>
                  <a:lnTo>
                    <a:pt x="396443" y="8315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523898" y="2065654"/>
              <a:ext cx="39370" cy="933450"/>
            </a:xfrm>
            <a:custGeom>
              <a:avLst/>
              <a:gdLst/>
              <a:ahLst/>
              <a:cxnLst/>
              <a:rect l="l" t="t" r="r" b="b"/>
              <a:pathLst>
                <a:path w="39369" h="933450">
                  <a:moveTo>
                    <a:pt x="1181" y="704583"/>
                  </a:moveTo>
                  <a:lnTo>
                    <a:pt x="0" y="704583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04583"/>
                  </a:lnTo>
                  <a:close/>
                </a:path>
                <a:path w="39369" h="933450">
                  <a:moveTo>
                    <a:pt x="4572" y="287731"/>
                  </a:moveTo>
                  <a:lnTo>
                    <a:pt x="3492" y="287731"/>
                  </a:lnTo>
                  <a:lnTo>
                    <a:pt x="3492" y="670750"/>
                  </a:lnTo>
                  <a:lnTo>
                    <a:pt x="2324" y="670750"/>
                  </a:lnTo>
                  <a:lnTo>
                    <a:pt x="2324" y="933107"/>
                  </a:lnTo>
                  <a:lnTo>
                    <a:pt x="3492" y="933107"/>
                  </a:lnTo>
                  <a:lnTo>
                    <a:pt x="4572" y="933107"/>
                  </a:lnTo>
                  <a:lnTo>
                    <a:pt x="4572" y="287731"/>
                  </a:lnTo>
                  <a:close/>
                </a:path>
                <a:path w="39369" h="933450">
                  <a:moveTo>
                    <a:pt x="8102" y="435851"/>
                  </a:moveTo>
                  <a:lnTo>
                    <a:pt x="6934" y="435851"/>
                  </a:lnTo>
                  <a:lnTo>
                    <a:pt x="6934" y="382993"/>
                  </a:lnTo>
                  <a:lnTo>
                    <a:pt x="5765" y="382993"/>
                  </a:lnTo>
                  <a:lnTo>
                    <a:pt x="5765" y="531088"/>
                  </a:lnTo>
                  <a:lnTo>
                    <a:pt x="4597" y="531088"/>
                  </a:lnTo>
                  <a:lnTo>
                    <a:pt x="4597" y="933107"/>
                  </a:lnTo>
                  <a:lnTo>
                    <a:pt x="8102" y="933107"/>
                  </a:lnTo>
                  <a:lnTo>
                    <a:pt x="8102" y="435851"/>
                  </a:lnTo>
                  <a:close/>
                </a:path>
                <a:path w="39369" h="933450">
                  <a:moveTo>
                    <a:pt x="10363" y="52844"/>
                  </a:moveTo>
                  <a:lnTo>
                    <a:pt x="9194" y="52844"/>
                  </a:lnTo>
                  <a:lnTo>
                    <a:pt x="9194" y="205295"/>
                  </a:lnTo>
                  <a:lnTo>
                    <a:pt x="8140" y="205295"/>
                  </a:lnTo>
                  <a:lnTo>
                    <a:pt x="8140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52844"/>
                  </a:lnTo>
                  <a:close/>
                </a:path>
                <a:path w="39369" h="933450">
                  <a:moveTo>
                    <a:pt x="13817" y="90982"/>
                  </a:moveTo>
                  <a:lnTo>
                    <a:pt x="12750" y="90982"/>
                  </a:lnTo>
                  <a:lnTo>
                    <a:pt x="12750" y="0"/>
                  </a:lnTo>
                  <a:lnTo>
                    <a:pt x="11569" y="0"/>
                  </a:lnTo>
                  <a:lnTo>
                    <a:pt x="11569" y="933107"/>
                  </a:lnTo>
                  <a:lnTo>
                    <a:pt x="12738" y="933107"/>
                  </a:lnTo>
                  <a:lnTo>
                    <a:pt x="13817" y="933107"/>
                  </a:lnTo>
                  <a:lnTo>
                    <a:pt x="13817" y="90982"/>
                  </a:lnTo>
                  <a:close/>
                </a:path>
                <a:path w="39369" h="933450">
                  <a:moveTo>
                    <a:pt x="17348" y="243319"/>
                  </a:moveTo>
                  <a:lnTo>
                    <a:pt x="16179" y="243319"/>
                  </a:lnTo>
                  <a:lnTo>
                    <a:pt x="16179" y="4241"/>
                  </a:lnTo>
                  <a:lnTo>
                    <a:pt x="15011" y="4241"/>
                  </a:lnTo>
                  <a:lnTo>
                    <a:pt x="15011" y="203136"/>
                  </a:lnTo>
                  <a:lnTo>
                    <a:pt x="13843" y="203136"/>
                  </a:lnTo>
                  <a:lnTo>
                    <a:pt x="13843" y="933107"/>
                  </a:lnTo>
                  <a:lnTo>
                    <a:pt x="17348" y="933107"/>
                  </a:lnTo>
                  <a:lnTo>
                    <a:pt x="17348" y="243319"/>
                  </a:lnTo>
                  <a:close/>
                </a:path>
                <a:path w="39369" h="933450">
                  <a:moveTo>
                    <a:pt x="21945" y="308952"/>
                  </a:moveTo>
                  <a:lnTo>
                    <a:pt x="20777" y="308952"/>
                  </a:lnTo>
                  <a:lnTo>
                    <a:pt x="20777" y="306806"/>
                  </a:lnTo>
                  <a:lnTo>
                    <a:pt x="19596" y="306806"/>
                  </a:lnTo>
                  <a:lnTo>
                    <a:pt x="19596" y="933107"/>
                  </a:lnTo>
                  <a:lnTo>
                    <a:pt x="20764" y="933107"/>
                  </a:lnTo>
                  <a:lnTo>
                    <a:pt x="21945" y="933107"/>
                  </a:lnTo>
                  <a:lnTo>
                    <a:pt x="21945" y="308952"/>
                  </a:lnTo>
                  <a:close/>
                </a:path>
                <a:path w="39369" h="933450">
                  <a:moveTo>
                    <a:pt x="24206" y="651725"/>
                  </a:moveTo>
                  <a:lnTo>
                    <a:pt x="23063" y="651725"/>
                  </a:lnTo>
                  <a:lnTo>
                    <a:pt x="23063" y="509905"/>
                  </a:lnTo>
                  <a:lnTo>
                    <a:pt x="21983" y="509905"/>
                  </a:lnTo>
                  <a:lnTo>
                    <a:pt x="21983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651725"/>
                  </a:lnTo>
                  <a:close/>
                </a:path>
                <a:path w="39369" h="933450">
                  <a:moveTo>
                    <a:pt x="35775" y="793445"/>
                  </a:moveTo>
                  <a:lnTo>
                    <a:pt x="34620" y="793445"/>
                  </a:lnTo>
                  <a:lnTo>
                    <a:pt x="34620" y="759599"/>
                  </a:lnTo>
                  <a:lnTo>
                    <a:pt x="33439" y="759599"/>
                  </a:lnTo>
                  <a:lnTo>
                    <a:pt x="33439" y="782853"/>
                  </a:lnTo>
                  <a:lnTo>
                    <a:pt x="32283" y="782853"/>
                  </a:lnTo>
                  <a:lnTo>
                    <a:pt x="32283" y="933107"/>
                  </a:lnTo>
                  <a:lnTo>
                    <a:pt x="35775" y="933107"/>
                  </a:lnTo>
                  <a:lnTo>
                    <a:pt x="35775" y="793445"/>
                  </a:lnTo>
                  <a:close/>
                </a:path>
                <a:path w="39369" h="933450">
                  <a:moveTo>
                    <a:pt x="39204" y="844245"/>
                  </a:moveTo>
                  <a:lnTo>
                    <a:pt x="38049" y="844245"/>
                  </a:lnTo>
                  <a:lnTo>
                    <a:pt x="38049" y="837869"/>
                  </a:lnTo>
                  <a:lnTo>
                    <a:pt x="36906" y="837869"/>
                  </a:lnTo>
                  <a:lnTo>
                    <a:pt x="36906" y="827278"/>
                  </a:lnTo>
                  <a:lnTo>
                    <a:pt x="35826" y="827278"/>
                  </a:lnTo>
                  <a:lnTo>
                    <a:pt x="35826" y="933107"/>
                  </a:lnTo>
                  <a:lnTo>
                    <a:pt x="36868" y="933107"/>
                  </a:lnTo>
                  <a:lnTo>
                    <a:pt x="38036" y="933107"/>
                  </a:lnTo>
                  <a:lnTo>
                    <a:pt x="39204" y="933107"/>
                  </a:lnTo>
                  <a:lnTo>
                    <a:pt x="39204" y="8442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519250" y="2065654"/>
              <a:ext cx="53340" cy="933450"/>
            </a:xfrm>
            <a:custGeom>
              <a:avLst/>
              <a:gdLst/>
              <a:ahLst/>
              <a:cxnLst/>
              <a:rect l="l" t="t" r="r" b="b"/>
              <a:pathLst>
                <a:path w="53340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53340" h="933450">
                  <a:moveTo>
                    <a:pt x="4622" y="761758"/>
                  </a:moveTo>
                  <a:lnTo>
                    <a:pt x="3543" y="761758"/>
                  </a:lnTo>
                  <a:lnTo>
                    <a:pt x="3543" y="933107"/>
                  </a:lnTo>
                  <a:lnTo>
                    <a:pt x="4622" y="933107"/>
                  </a:lnTo>
                  <a:lnTo>
                    <a:pt x="4622" y="761758"/>
                  </a:lnTo>
                  <a:close/>
                </a:path>
                <a:path w="53340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205295"/>
                  </a:lnTo>
                  <a:lnTo>
                    <a:pt x="12788" y="205295"/>
                  </a:lnTo>
                  <a:lnTo>
                    <a:pt x="12788" y="933107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53340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53340" h="933450">
                  <a:moveTo>
                    <a:pt x="23063" y="255993"/>
                  </a:moveTo>
                  <a:lnTo>
                    <a:pt x="21996" y="255993"/>
                  </a:lnTo>
                  <a:lnTo>
                    <a:pt x="21996" y="243319"/>
                  </a:lnTo>
                  <a:lnTo>
                    <a:pt x="20828" y="243319"/>
                  </a:lnTo>
                  <a:lnTo>
                    <a:pt x="20828" y="4241"/>
                  </a:lnTo>
                  <a:lnTo>
                    <a:pt x="19659" y="4241"/>
                  </a:lnTo>
                  <a:lnTo>
                    <a:pt x="19659" y="203136"/>
                  </a:lnTo>
                  <a:lnTo>
                    <a:pt x="18491" y="203136"/>
                  </a:lnTo>
                  <a:lnTo>
                    <a:pt x="18491" y="933107"/>
                  </a:lnTo>
                  <a:lnTo>
                    <a:pt x="19659" y="933107"/>
                  </a:lnTo>
                  <a:lnTo>
                    <a:pt x="19672" y="933107"/>
                  </a:lnTo>
                  <a:lnTo>
                    <a:pt x="23063" y="933107"/>
                  </a:lnTo>
                  <a:lnTo>
                    <a:pt x="23063" y="255993"/>
                  </a:lnTo>
                  <a:close/>
                </a:path>
                <a:path w="53340" h="933450">
                  <a:moveTo>
                    <a:pt x="26593" y="308952"/>
                  </a:moveTo>
                  <a:lnTo>
                    <a:pt x="25425" y="308952"/>
                  </a:lnTo>
                  <a:lnTo>
                    <a:pt x="25425" y="306806"/>
                  </a:lnTo>
                  <a:lnTo>
                    <a:pt x="24244" y="306806"/>
                  </a:lnTo>
                  <a:lnTo>
                    <a:pt x="24244" y="459193"/>
                  </a:lnTo>
                  <a:lnTo>
                    <a:pt x="23088" y="459193"/>
                  </a:lnTo>
                  <a:lnTo>
                    <a:pt x="23088" y="933107"/>
                  </a:lnTo>
                  <a:lnTo>
                    <a:pt x="26593" y="933107"/>
                  </a:lnTo>
                  <a:lnTo>
                    <a:pt x="26593" y="308952"/>
                  </a:lnTo>
                  <a:close/>
                </a:path>
                <a:path w="53340" h="933450">
                  <a:moveTo>
                    <a:pt x="30022" y="567080"/>
                  </a:moveTo>
                  <a:lnTo>
                    <a:pt x="28841" y="567080"/>
                  </a:lnTo>
                  <a:lnTo>
                    <a:pt x="28841" y="651725"/>
                  </a:lnTo>
                  <a:lnTo>
                    <a:pt x="27711" y="651725"/>
                  </a:lnTo>
                  <a:lnTo>
                    <a:pt x="27711" y="509905"/>
                  </a:lnTo>
                  <a:lnTo>
                    <a:pt x="26631" y="509905"/>
                  </a:lnTo>
                  <a:lnTo>
                    <a:pt x="26631" y="933107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30022" y="933107"/>
                  </a:lnTo>
                  <a:lnTo>
                    <a:pt x="30022" y="567080"/>
                  </a:lnTo>
                  <a:close/>
                </a:path>
                <a:path w="53340" h="933450">
                  <a:moveTo>
                    <a:pt x="33451" y="649566"/>
                  </a:moveTo>
                  <a:lnTo>
                    <a:pt x="32308" y="649566"/>
                  </a:lnTo>
                  <a:lnTo>
                    <a:pt x="32308" y="647496"/>
                  </a:lnTo>
                  <a:lnTo>
                    <a:pt x="31229" y="647496"/>
                  </a:lnTo>
                  <a:lnTo>
                    <a:pt x="31229" y="933107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649566"/>
                  </a:lnTo>
                  <a:close/>
                </a:path>
                <a:path w="53340" h="933450">
                  <a:moveTo>
                    <a:pt x="36893" y="763828"/>
                  </a:moveTo>
                  <a:lnTo>
                    <a:pt x="35839" y="763828"/>
                  </a:lnTo>
                  <a:lnTo>
                    <a:pt x="35839" y="715175"/>
                  </a:lnTo>
                  <a:lnTo>
                    <a:pt x="34671" y="715175"/>
                  </a:lnTo>
                  <a:lnTo>
                    <a:pt x="34671" y="560705"/>
                  </a:lnTo>
                  <a:lnTo>
                    <a:pt x="33489" y="560705"/>
                  </a:lnTo>
                  <a:lnTo>
                    <a:pt x="33489" y="933107"/>
                  </a:lnTo>
                  <a:lnTo>
                    <a:pt x="34658" y="933107"/>
                  </a:lnTo>
                  <a:lnTo>
                    <a:pt x="35826" y="933107"/>
                  </a:lnTo>
                  <a:lnTo>
                    <a:pt x="36893" y="933107"/>
                  </a:lnTo>
                  <a:lnTo>
                    <a:pt x="36893" y="763828"/>
                  </a:lnTo>
                  <a:close/>
                </a:path>
                <a:path w="53340" h="933450">
                  <a:moveTo>
                    <a:pt x="38100" y="782853"/>
                  </a:moveTo>
                  <a:lnTo>
                    <a:pt x="36931" y="782853"/>
                  </a:lnTo>
                  <a:lnTo>
                    <a:pt x="36931" y="933107"/>
                  </a:lnTo>
                  <a:lnTo>
                    <a:pt x="38100" y="933107"/>
                  </a:lnTo>
                  <a:lnTo>
                    <a:pt x="38100" y="782853"/>
                  </a:lnTo>
                  <a:close/>
                </a:path>
                <a:path w="53340" h="933450">
                  <a:moveTo>
                    <a:pt x="40424" y="793445"/>
                  </a:moveTo>
                  <a:lnTo>
                    <a:pt x="39255" y="793445"/>
                  </a:lnTo>
                  <a:lnTo>
                    <a:pt x="39255" y="933107"/>
                  </a:lnTo>
                  <a:lnTo>
                    <a:pt x="40424" y="933107"/>
                  </a:lnTo>
                  <a:lnTo>
                    <a:pt x="40424" y="793445"/>
                  </a:lnTo>
                  <a:close/>
                </a:path>
                <a:path w="53340" h="933450">
                  <a:moveTo>
                    <a:pt x="43853" y="844245"/>
                  </a:moveTo>
                  <a:lnTo>
                    <a:pt x="42697" y="844245"/>
                  </a:lnTo>
                  <a:lnTo>
                    <a:pt x="42697" y="837869"/>
                  </a:lnTo>
                  <a:lnTo>
                    <a:pt x="41554" y="837869"/>
                  </a:lnTo>
                  <a:lnTo>
                    <a:pt x="41554" y="827278"/>
                  </a:lnTo>
                  <a:lnTo>
                    <a:pt x="40474" y="827278"/>
                  </a:lnTo>
                  <a:lnTo>
                    <a:pt x="40474" y="933107"/>
                  </a:lnTo>
                  <a:lnTo>
                    <a:pt x="41516" y="933107"/>
                  </a:lnTo>
                  <a:lnTo>
                    <a:pt x="42684" y="933107"/>
                  </a:lnTo>
                  <a:lnTo>
                    <a:pt x="43853" y="933107"/>
                  </a:lnTo>
                  <a:lnTo>
                    <a:pt x="43853" y="844245"/>
                  </a:lnTo>
                  <a:close/>
                </a:path>
                <a:path w="53340" h="933450">
                  <a:moveTo>
                    <a:pt x="45085" y="837869"/>
                  </a:moveTo>
                  <a:lnTo>
                    <a:pt x="43903" y="837869"/>
                  </a:lnTo>
                  <a:lnTo>
                    <a:pt x="43903" y="933107"/>
                  </a:lnTo>
                  <a:lnTo>
                    <a:pt x="45085" y="933107"/>
                  </a:lnTo>
                  <a:lnTo>
                    <a:pt x="45085" y="837869"/>
                  </a:lnTo>
                  <a:close/>
                </a:path>
                <a:path w="53340" h="933450">
                  <a:moveTo>
                    <a:pt x="53111" y="882294"/>
                  </a:moveTo>
                  <a:lnTo>
                    <a:pt x="51930" y="882294"/>
                  </a:lnTo>
                  <a:lnTo>
                    <a:pt x="51930" y="933107"/>
                  </a:lnTo>
                  <a:lnTo>
                    <a:pt x="53111" y="933107"/>
                  </a:lnTo>
                  <a:lnTo>
                    <a:pt x="53111" y="8822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525066" y="2065654"/>
              <a:ext cx="214629" cy="933450"/>
            </a:xfrm>
            <a:custGeom>
              <a:avLst/>
              <a:gdLst/>
              <a:ahLst/>
              <a:cxnLst/>
              <a:rect l="l" t="t" r="r" b="b"/>
              <a:pathLst>
                <a:path w="214630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214630" h="933450">
                  <a:moveTo>
                    <a:pt x="5765" y="382993"/>
                  </a:moveTo>
                  <a:lnTo>
                    <a:pt x="4597" y="382993"/>
                  </a:lnTo>
                  <a:lnTo>
                    <a:pt x="4597" y="531088"/>
                  </a:lnTo>
                  <a:lnTo>
                    <a:pt x="3429" y="531088"/>
                  </a:lnTo>
                  <a:lnTo>
                    <a:pt x="3429" y="933107"/>
                  </a:lnTo>
                  <a:lnTo>
                    <a:pt x="4597" y="933107"/>
                  </a:lnTo>
                  <a:lnTo>
                    <a:pt x="5765" y="933107"/>
                  </a:lnTo>
                  <a:lnTo>
                    <a:pt x="5765" y="382993"/>
                  </a:lnTo>
                  <a:close/>
                </a:path>
                <a:path w="214630" h="933450">
                  <a:moveTo>
                    <a:pt x="8051" y="205295"/>
                  </a:moveTo>
                  <a:lnTo>
                    <a:pt x="6972" y="205295"/>
                  </a:lnTo>
                  <a:lnTo>
                    <a:pt x="6972" y="933107"/>
                  </a:lnTo>
                  <a:lnTo>
                    <a:pt x="8051" y="933107"/>
                  </a:lnTo>
                  <a:lnTo>
                    <a:pt x="8051" y="205295"/>
                  </a:lnTo>
                  <a:close/>
                </a:path>
                <a:path w="214630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214630" h="933450">
                  <a:moveTo>
                    <a:pt x="17246" y="255993"/>
                  </a:moveTo>
                  <a:lnTo>
                    <a:pt x="16179" y="255993"/>
                  </a:lnTo>
                  <a:lnTo>
                    <a:pt x="16179" y="243319"/>
                  </a:ln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3855" y="933107"/>
                  </a:lnTo>
                  <a:lnTo>
                    <a:pt x="17246" y="933107"/>
                  </a:lnTo>
                  <a:lnTo>
                    <a:pt x="17246" y="255993"/>
                  </a:lnTo>
                  <a:close/>
                </a:path>
                <a:path w="214630" h="933450">
                  <a:moveTo>
                    <a:pt x="20777" y="308952"/>
                  </a:moveTo>
                  <a:lnTo>
                    <a:pt x="19608" y="308952"/>
                  </a:lnTo>
                  <a:lnTo>
                    <a:pt x="19608" y="306806"/>
                  </a:lnTo>
                  <a:lnTo>
                    <a:pt x="18427" y="306806"/>
                  </a:lnTo>
                  <a:lnTo>
                    <a:pt x="18427" y="459193"/>
                  </a:lnTo>
                  <a:lnTo>
                    <a:pt x="17272" y="459193"/>
                  </a:lnTo>
                  <a:lnTo>
                    <a:pt x="17272" y="933107"/>
                  </a:lnTo>
                  <a:lnTo>
                    <a:pt x="20777" y="933107"/>
                  </a:lnTo>
                  <a:lnTo>
                    <a:pt x="20777" y="308952"/>
                  </a:lnTo>
                  <a:close/>
                </a:path>
                <a:path w="214630" h="933450">
                  <a:moveTo>
                    <a:pt x="24206" y="567080"/>
                  </a:moveTo>
                  <a:lnTo>
                    <a:pt x="23025" y="567080"/>
                  </a:lnTo>
                  <a:lnTo>
                    <a:pt x="23025" y="651725"/>
                  </a:lnTo>
                  <a:lnTo>
                    <a:pt x="21894" y="651725"/>
                  </a:lnTo>
                  <a:lnTo>
                    <a:pt x="21894" y="509905"/>
                  </a:lnTo>
                  <a:lnTo>
                    <a:pt x="20815" y="509905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567080"/>
                  </a:lnTo>
                  <a:close/>
                </a:path>
                <a:path w="214630" h="933450">
                  <a:moveTo>
                    <a:pt x="27635" y="649566"/>
                  </a:moveTo>
                  <a:lnTo>
                    <a:pt x="26492" y="649566"/>
                  </a:lnTo>
                  <a:lnTo>
                    <a:pt x="26492" y="647496"/>
                  </a:lnTo>
                  <a:lnTo>
                    <a:pt x="25425" y="647496"/>
                  </a:lnTo>
                  <a:lnTo>
                    <a:pt x="25425" y="619937"/>
                  </a:lnTo>
                  <a:lnTo>
                    <a:pt x="24244" y="61993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649566"/>
                  </a:lnTo>
                  <a:close/>
                </a:path>
                <a:path w="214630" h="933450">
                  <a:moveTo>
                    <a:pt x="28854" y="560705"/>
                  </a:moveTo>
                  <a:lnTo>
                    <a:pt x="27673" y="560705"/>
                  </a:lnTo>
                  <a:lnTo>
                    <a:pt x="27673" y="933107"/>
                  </a:lnTo>
                  <a:lnTo>
                    <a:pt x="28854" y="933107"/>
                  </a:lnTo>
                  <a:lnTo>
                    <a:pt x="28854" y="560705"/>
                  </a:lnTo>
                  <a:close/>
                </a:path>
                <a:path w="214630" h="933450">
                  <a:moveTo>
                    <a:pt x="214350" y="812469"/>
                  </a:moveTo>
                  <a:lnTo>
                    <a:pt x="213169" y="812469"/>
                  </a:lnTo>
                  <a:lnTo>
                    <a:pt x="213169" y="933107"/>
                  </a:lnTo>
                  <a:lnTo>
                    <a:pt x="214350" y="933107"/>
                  </a:lnTo>
                  <a:lnTo>
                    <a:pt x="214350" y="8124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526222" y="2065654"/>
              <a:ext cx="407034" cy="933450"/>
            </a:xfrm>
            <a:custGeom>
              <a:avLst/>
              <a:gdLst/>
              <a:ahLst/>
              <a:cxnLst/>
              <a:rect l="l" t="t" r="r" b="b"/>
              <a:pathLst>
                <a:path w="407035" h="933450">
                  <a:moveTo>
                    <a:pt x="1181" y="670750"/>
                  </a:moveTo>
                  <a:lnTo>
                    <a:pt x="0" y="670750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670750"/>
                  </a:lnTo>
                  <a:close/>
                </a:path>
                <a:path w="407035" h="933450">
                  <a:moveTo>
                    <a:pt x="3454" y="531088"/>
                  </a:moveTo>
                  <a:lnTo>
                    <a:pt x="2273" y="531088"/>
                  </a:lnTo>
                  <a:lnTo>
                    <a:pt x="2273" y="933107"/>
                  </a:lnTo>
                  <a:lnTo>
                    <a:pt x="3454" y="933107"/>
                  </a:lnTo>
                  <a:lnTo>
                    <a:pt x="3454" y="531088"/>
                  </a:lnTo>
                  <a:close/>
                </a:path>
                <a:path w="407035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205295"/>
                  </a:lnTo>
                  <a:lnTo>
                    <a:pt x="5816" y="205295"/>
                  </a:lnTo>
                  <a:lnTo>
                    <a:pt x="5816" y="933107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407035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407035" h="933450">
                  <a:moveTo>
                    <a:pt x="13855" y="4241"/>
                  </a:moveTo>
                  <a:lnTo>
                    <a:pt x="12687" y="4241"/>
                  </a:lnTo>
                  <a:lnTo>
                    <a:pt x="12687" y="203136"/>
                  </a:lnTo>
                  <a:lnTo>
                    <a:pt x="11518" y="203136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3855" y="933107"/>
                  </a:lnTo>
                  <a:lnTo>
                    <a:pt x="13855" y="4241"/>
                  </a:lnTo>
                  <a:close/>
                </a:path>
                <a:path w="407035" h="933450">
                  <a:moveTo>
                    <a:pt x="16090" y="255993"/>
                  </a:moveTo>
                  <a:lnTo>
                    <a:pt x="15011" y="255993"/>
                  </a:lnTo>
                  <a:lnTo>
                    <a:pt x="15011" y="933107"/>
                  </a:lnTo>
                  <a:lnTo>
                    <a:pt x="16090" y="933107"/>
                  </a:lnTo>
                  <a:lnTo>
                    <a:pt x="16090" y="255993"/>
                  </a:lnTo>
                  <a:close/>
                </a:path>
                <a:path w="407035" h="933450">
                  <a:moveTo>
                    <a:pt x="19621" y="308952"/>
                  </a:moveTo>
                  <a:lnTo>
                    <a:pt x="18453" y="308952"/>
                  </a:lnTo>
                  <a:lnTo>
                    <a:pt x="18453" y="306806"/>
                  </a:lnTo>
                  <a:lnTo>
                    <a:pt x="17272" y="306806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9621" y="933107"/>
                  </a:lnTo>
                  <a:lnTo>
                    <a:pt x="19621" y="308952"/>
                  </a:lnTo>
                  <a:close/>
                </a:path>
                <a:path w="407035" h="933450">
                  <a:moveTo>
                    <a:pt x="23050" y="567080"/>
                  </a:moveTo>
                  <a:lnTo>
                    <a:pt x="21869" y="567080"/>
                  </a:lnTo>
                  <a:lnTo>
                    <a:pt x="21869" y="651725"/>
                  </a:lnTo>
                  <a:lnTo>
                    <a:pt x="20739" y="651725"/>
                  </a:lnTo>
                  <a:lnTo>
                    <a:pt x="20739" y="509905"/>
                  </a:lnTo>
                  <a:lnTo>
                    <a:pt x="19659" y="509905"/>
                  </a:lnTo>
                  <a:lnTo>
                    <a:pt x="19659" y="933107"/>
                  </a:lnTo>
                  <a:lnTo>
                    <a:pt x="20701" y="933107"/>
                  </a:lnTo>
                  <a:lnTo>
                    <a:pt x="21869" y="933107"/>
                  </a:lnTo>
                  <a:lnTo>
                    <a:pt x="23050" y="933107"/>
                  </a:lnTo>
                  <a:lnTo>
                    <a:pt x="23050" y="567080"/>
                  </a:lnTo>
                  <a:close/>
                </a:path>
                <a:path w="407035" h="933450">
                  <a:moveTo>
                    <a:pt x="24269" y="619937"/>
                  </a:moveTo>
                  <a:lnTo>
                    <a:pt x="23088" y="619937"/>
                  </a:lnTo>
                  <a:lnTo>
                    <a:pt x="23088" y="933107"/>
                  </a:lnTo>
                  <a:lnTo>
                    <a:pt x="24269" y="933107"/>
                  </a:lnTo>
                  <a:lnTo>
                    <a:pt x="24269" y="619937"/>
                  </a:lnTo>
                  <a:close/>
                </a:path>
                <a:path w="407035" h="933450">
                  <a:moveTo>
                    <a:pt x="26479" y="649566"/>
                  </a:moveTo>
                  <a:lnTo>
                    <a:pt x="25298" y="649566"/>
                  </a:lnTo>
                  <a:lnTo>
                    <a:pt x="25298" y="933107"/>
                  </a:lnTo>
                  <a:lnTo>
                    <a:pt x="26479" y="933107"/>
                  </a:lnTo>
                  <a:lnTo>
                    <a:pt x="26479" y="649566"/>
                  </a:lnTo>
                  <a:close/>
                </a:path>
                <a:path w="407035" h="933450">
                  <a:moveTo>
                    <a:pt x="29921" y="763828"/>
                  </a:moveTo>
                  <a:lnTo>
                    <a:pt x="28867" y="763828"/>
                  </a:lnTo>
                  <a:lnTo>
                    <a:pt x="28867" y="715175"/>
                  </a:lnTo>
                  <a:lnTo>
                    <a:pt x="27686" y="715175"/>
                  </a:lnTo>
                  <a:lnTo>
                    <a:pt x="27686" y="933107"/>
                  </a:lnTo>
                  <a:lnTo>
                    <a:pt x="28854" y="933107"/>
                  </a:lnTo>
                  <a:lnTo>
                    <a:pt x="29921" y="933107"/>
                  </a:lnTo>
                  <a:lnTo>
                    <a:pt x="29921" y="763828"/>
                  </a:lnTo>
                  <a:close/>
                </a:path>
                <a:path w="407035" h="933450">
                  <a:moveTo>
                    <a:pt x="32296" y="759599"/>
                  </a:moveTo>
                  <a:lnTo>
                    <a:pt x="31115" y="759599"/>
                  </a:lnTo>
                  <a:lnTo>
                    <a:pt x="31115" y="782853"/>
                  </a:lnTo>
                  <a:lnTo>
                    <a:pt x="29959" y="782853"/>
                  </a:lnTo>
                  <a:lnTo>
                    <a:pt x="29959" y="933107"/>
                  </a:lnTo>
                  <a:lnTo>
                    <a:pt x="31115" y="933107"/>
                  </a:lnTo>
                  <a:lnTo>
                    <a:pt x="32296" y="933107"/>
                  </a:lnTo>
                  <a:lnTo>
                    <a:pt x="32296" y="759599"/>
                  </a:lnTo>
                  <a:close/>
                </a:path>
                <a:path w="407035" h="933450">
                  <a:moveTo>
                    <a:pt x="36880" y="844245"/>
                  </a:moveTo>
                  <a:lnTo>
                    <a:pt x="35725" y="844245"/>
                  </a:lnTo>
                  <a:lnTo>
                    <a:pt x="35725" y="837869"/>
                  </a:lnTo>
                  <a:lnTo>
                    <a:pt x="34544" y="837869"/>
                  </a:lnTo>
                  <a:lnTo>
                    <a:pt x="34544" y="933107"/>
                  </a:lnTo>
                  <a:lnTo>
                    <a:pt x="35712" y="933107"/>
                  </a:lnTo>
                  <a:lnTo>
                    <a:pt x="36880" y="933107"/>
                  </a:lnTo>
                  <a:lnTo>
                    <a:pt x="36880" y="844245"/>
                  </a:lnTo>
                  <a:close/>
                </a:path>
                <a:path w="407035" h="933450">
                  <a:moveTo>
                    <a:pt x="39166" y="888669"/>
                  </a:moveTo>
                  <a:lnTo>
                    <a:pt x="38112" y="888669"/>
                  </a:lnTo>
                  <a:lnTo>
                    <a:pt x="38112" y="837869"/>
                  </a:lnTo>
                  <a:lnTo>
                    <a:pt x="36931" y="837869"/>
                  </a:lnTo>
                  <a:lnTo>
                    <a:pt x="36931" y="933107"/>
                  </a:lnTo>
                  <a:lnTo>
                    <a:pt x="38100" y="933107"/>
                  </a:lnTo>
                  <a:lnTo>
                    <a:pt x="39166" y="933107"/>
                  </a:lnTo>
                  <a:lnTo>
                    <a:pt x="39166" y="888669"/>
                  </a:lnTo>
                  <a:close/>
                </a:path>
                <a:path w="407035" h="933450">
                  <a:moveTo>
                    <a:pt x="257035" y="899261"/>
                  </a:moveTo>
                  <a:lnTo>
                    <a:pt x="255866" y="899261"/>
                  </a:lnTo>
                  <a:lnTo>
                    <a:pt x="255866" y="933107"/>
                  </a:lnTo>
                  <a:lnTo>
                    <a:pt x="257035" y="933107"/>
                  </a:lnTo>
                  <a:lnTo>
                    <a:pt x="257035" y="899261"/>
                  </a:lnTo>
                  <a:close/>
                </a:path>
                <a:path w="407035" h="933450">
                  <a:moveTo>
                    <a:pt x="406831" y="916139"/>
                  </a:moveTo>
                  <a:lnTo>
                    <a:pt x="405650" y="916139"/>
                  </a:lnTo>
                  <a:lnTo>
                    <a:pt x="405650" y="933107"/>
                  </a:lnTo>
                  <a:lnTo>
                    <a:pt x="406831" y="933107"/>
                  </a:lnTo>
                  <a:lnTo>
                    <a:pt x="406831" y="91613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532039" y="2065654"/>
              <a:ext cx="32384" cy="933450"/>
            </a:xfrm>
            <a:custGeom>
              <a:avLst/>
              <a:gdLst/>
              <a:ahLst/>
              <a:cxnLst/>
              <a:rect l="l" t="t" r="r" b="b"/>
              <a:pathLst>
                <a:path w="32384" h="933450">
                  <a:moveTo>
                    <a:pt x="1079" y="205295"/>
                  </a:moveTo>
                  <a:lnTo>
                    <a:pt x="0" y="205295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05295"/>
                  </a:lnTo>
                  <a:close/>
                </a:path>
                <a:path w="32384" h="933450">
                  <a:moveTo>
                    <a:pt x="5676" y="90982"/>
                  </a:moveTo>
                  <a:lnTo>
                    <a:pt x="4610" y="90982"/>
                  </a:lnTo>
                  <a:lnTo>
                    <a:pt x="4610" y="0"/>
                  </a:lnTo>
                  <a:lnTo>
                    <a:pt x="3429" y="0"/>
                  </a:lnTo>
                  <a:lnTo>
                    <a:pt x="3429" y="35991"/>
                  </a:lnTo>
                  <a:lnTo>
                    <a:pt x="2273" y="35991"/>
                  </a:lnTo>
                  <a:lnTo>
                    <a:pt x="2273" y="933107"/>
                  </a:lnTo>
                  <a:lnTo>
                    <a:pt x="5676" y="933107"/>
                  </a:lnTo>
                  <a:lnTo>
                    <a:pt x="5676" y="90982"/>
                  </a:lnTo>
                  <a:close/>
                </a:path>
                <a:path w="32384" h="933450">
                  <a:moveTo>
                    <a:pt x="10274" y="255993"/>
                  </a:moveTo>
                  <a:lnTo>
                    <a:pt x="9207" y="255993"/>
                  </a:lnTo>
                  <a:lnTo>
                    <a:pt x="9207" y="243319"/>
                  </a:lnTo>
                  <a:lnTo>
                    <a:pt x="8039" y="243319"/>
                  </a:lnTo>
                  <a:lnTo>
                    <a:pt x="8039" y="4241"/>
                  </a:lnTo>
                  <a:lnTo>
                    <a:pt x="6870" y="4241"/>
                  </a:lnTo>
                  <a:lnTo>
                    <a:pt x="6870" y="203136"/>
                  </a:lnTo>
                  <a:lnTo>
                    <a:pt x="5702" y="203136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83" y="933107"/>
                  </a:lnTo>
                  <a:lnTo>
                    <a:pt x="10274" y="933107"/>
                  </a:lnTo>
                  <a:lnTo>
                    <a:pt x="10274" y="255993"/>
                  </a:lnTo>
                  <a:close/>
                </a:path>
                <a:path w="32384" h="933450">
                  <a:moveTo>
                    <a:pt x="13804" y="308952"/>
                  </a:moveTo>
                  <a:lnTo>
                    <a:pt x="12636" y="308952"/>
                  </a:lnTo>
                  <a:lnTo>
                    <a:pt x="12636" y="306806"/>
                  </a:lnTo>
                  <a:lnTo>
                    <a:pt x="11455" y="306806"/>
                  </a:lnTo>
                  <a:lnTo>
                    <a:pt x="11455" y="459193"/>
                  </a:lnTo>
                  <a:lnTo>
                    <a:pt x="10299" y="459193"/>
                  </a:lnTo>
                  <a:lnTo>
                    <a:pt x="10299" y="933107"/>
                  </a:lnTo>
                  <a:lnTo>
                    <a:pt x="13804" y="933107"/>
                  </a:lnTo>
                  <a:lnTo>
                    <a:pt x="13804" y="308952"/>
                  </a:lnTo>
                  <a:close/>
                </a:path>
                <a:path w="32384" h="933450">
                  <a:moveTo>
                    <a:pt x="16065" y="651725"/>
                  </a:moveTo>
                  <a:lnTo>
                    <a:pt x="14922" y="651725"/>
                  </a:lnTo>
                  <a:lnTo>
                    <a:pt x="14922" y="509905"/>
                  </a:lnTo>
                  <a:lnTo>
                    <a:pt x="13843" y="509905"/>
                  </a:lnTo>
                  <a:lnTo>
                    <a:pt x="13843" y="933107"/>
                  </a:lnTo>
                  <a:lnTo>
                    <a:pt x="14884" y="933107"/>
                  </a:lnTo>
                  <a:lnTo>
                    <a:pt x="16065" y="933107"/>
                  </a:lnTo>
                  <a:lnTo>
                    <a:pt x="16065" y="651725"/>
                  </a:lnTo>
                  <a:close/>
                </a:path>
                <a:path w="32384" h="933450">
                  <a:moveTo>
                    <a:pt x="20662" y="649566"/>
                  </a:moveTo>
                  <a:lnTo>
                    <a:pt x="19519" y="649566"/>
                  </a:lnTo>
                  <a:lnTo>
                    <a:pt x="19519" y="647496"/>
                  </a:lnTo>
                  <a:lnTo>
                    <a:pt x="18453" y="647496"/>
                  </a:lnTo>
                  <a:lnTo>
                    <a:pt x="18453" y="619937"/>
                  </a:lnTo>
                  <a:lnTo>
                    <a:pt x="17272" y="619937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9481" y="933107"/>
                  </a:lnTo>
                  <a:lnTo>
                    <a:pt x="20662" y="933107"/>
                  </a:lnTo>
                  <a:lnTo>
                    <a:pt x="20662" y="649566"/>
                  </a:lnTo>
                  <a:close/>
                </a:path>
                <a:path w="32384" h="933450">
                  <a:moveTo>
                    <a:pt x="21882" y="560705"/>
                  </a:moveTo>
                  <a:lnTo>
                    <a:pt x="20701" y="560705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0705"/>
                  </a:lnTo>
                  <a:close/>
                </a:path>
                <a:path w="32384" h="933450">
                  <a:moveTo>
                    <a:pt x="24104" y="763828"/>
                  </a:moveTo>
                  <a:lnTo>
                    <a:pt x="23037" y="763828"/>
                  </a:lnTo>
                  <a:lnTo>
                    <a:pt x="23037" y="933107"/>
                  </a:lnTo>
                  <a:lnTo>
                    <a:pt x="24104" y="933107"/>
                  </a:lnTo>
                  <a:lnTo>
                    <a:pt x="24104" y="763828"/>
                  </a:lnTo>
                  <a:close/>
                </a:path>
                <a:path w="32384" h="933450">
                  <a:moveTo>
                    <a:pt x="27635" y="793445"/>
                  </a:moveTo>
                  <a:lnTo>
                    <a:pt x="26479" y="793445"/>
                  </a:lnTo>
                  <a:lnTo>
                    <a:pt x="26479" y="759599"/>
                  </a:lnTo>
                  <a:lnTo>
                    <a:pt x="25298" y="759599"/>
                  </a:lnTo>
                  <a:lnTo>
                    <a:pt x="25298" y="782853"/>
                  </a:lnTo>
                  <a:lnTo>
                    <a:pt x="24142" y="782853"/>
                  </a:lnTo>
                  <a:lnTo>
                    <a:pt x="24142" y="933107"/>
                  </a:lnTo>
                  <a:lnTo>
                    <a:pt x="27635" y="933107"/>
                  </a:lnTo>
                  <a:lnTo>
                    <a:pt x="27635" y="793445"/>
                  </a:lnTo>
                  <a:close/>
                </a:path>
                <a:path w="32384" h="933450">
                  <a:moveTo>
                    <a:pt x="31064" y="844245"/>
                  </a:moveTo>
                  <a:lnTo>
                    <a:pt x="29908" y="844245"/>
                  </a:lnTo>
                  <a:lnTo>
                    <a:pt x="29908" y="837869"/>
                  </a:lnTo>
                  <a:lnTo>
                    <a:pt x="28765" y="837869"/>
                  </a:lnTo>
                  <a:lnTo>
                    <a:pt x="28765" y="827278"/>
                  </a:lnTo>
                  <a:lnTo>
                    <a:pt x="27686" y="827278"/>
                  </a:lnTo>
                  <a:lnTo>
                    <a:pt x="27686" y="933107"/>
                  </a:lnTo>
                  <a:lnTo>
                    <a:pt x="28727" y="933107"/>
                  </a:lnTo>
                  <a:lnTo>
                    <a:pt x="29895" y="933107"/>
                  </a:lnTo>
                  <a:lnTo>
                    <a:pt x="31064" y="933107"/>
                  </a:lnTo>
                  <a:lnTo>
                    <a:pt x="31064" y="844245"/>
                  </a:lnTo>
                  <a:close/>
                </a:path>
                <a:path w="32384" h="933450">
                  <a:moveTo>
                    <a:pt x="32296" y="837869"/>
                  </a:moveTo>
                  <a:lnTo>
                    <a:pt x="31115" y="837869"/>
                  </a:lnTo>
                  <a:lnTo>
                    <a:pt x="31115" y="933107"/>
                  </a:lnTo>
                  <a:lnTo>
                    <a:pt x="32296" y="933107"/>
                  </a:lnTo>
                  <a:lnTo>
                    <a:pt x="32296" y="8378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520469" y="2069896"/>
              <a:ext cx="45085" cy="929005"/>
            </a:xfrm>
            <a:custGeom>
              <a:avLst/>
              <a:gdLst/>
              <a:ahLst/>
              <a:cxnLst/>
              <a:rect l="l" t="t" r="r" b="b"/>
              <a:pathLst>
                <a:path w="45084" h="929005">
                  <a:moveTo>
                    <a:pt x="1181" y="772325"/>
                  </a:moveTo>
                  <a:lnTo>
                    <a:pt x="0" y="772325"/>
                  </a:lnTo>
                  <a:lnTo>
                    <a:pt x="0" y="928865"/>
                  </a:lnTo>
                  <a:lnTo>
                    <a:pt x="1181" y="928865"/>
                  </a:lnTo>
                  <a:lnTo>
                    <a:pt x="1181" y="772325"/>
                  </a:lnTo>
                  <a:close/>
                </a:path>
                <a:path w="45084" h="929005">
                  <a:moveTo>
                    <a:pt x="15024" y="31750"/>
                  </a:moveTo>
                  <a:lnTo>
                    <a:pt x="13843" y="31750"/>
                  </a:lnTo>
                  <a:lnTo>
                    <a:pt x="13843" y="928865"/>
                  </a:lnTo>
                  <a:lnTo>
                    <a:pt x="15024" y="928865"/>
                  </a:lnTo>
                  <a:lnTo>
                    <a:pt x="15024" y="31750"/>
                  </a:lnTo>
                  <a:close/>
                </a:path>
                <a:path w="45084" h="929005">
                  <a:moveTo>
                    <a:pt x="17246" y="86741"/>
                  </a:moveTo>
                  <a:lnTo>
                    <a:pt x="16167" y="86741"/>
                  </a:lnTo>
                  <a:lnTo>
                    <a:pt x="16167" y="928865"/>
                  </a:lnTo>
                  <a:lnTo>
                    <a:pt x="17246" y="928865"/>
                  </a:lnTo>
                  <a:lnTo>
                    <a:pt x="17246" y="86741"/>
                  </a:lnTo>
                  <a:close/>
                </a:path>
                <a:path w="45084" h="929005">
                  <a:moveTo>
                    <a:pt x="19608" y="0"/>
                  </a:moveTo>
                  <a:lnTo>
                    <a:pt x="18440" y="0"/>
                  </a:lnTo>
                  <a:lnTo>
                    <a:pt x="18440" y="928865"/>
                  </a:lnTo>
                  <a:lnTo>
                    <a:pt x="19608" y="928865"/>
                  </a:lnTo>
                  <a:lnTo>
                    <a:pt x="19608" y="0"/>
                  </a:lnTo>
                  <a:close/>
                </a:path>
                <a:path w="45084" h="929005">
                  <a:moveTo>
                    <a:pt x="21844" y="251752"/>
                  </a:moveTo>
                  <a:lnTo>
                    <a:pt x="20764" y="251752"/>
                  </a:lnTo>
                  <a:lnTo>
                    <a:pt x="20764" y="928865"/>
                  </a:lnTo>
                  <a:lnTo>
                    <a:pt x="21844" y="928865"/>
                  </a:lnTo>
                  <a:lnTo>
                    <a:pt x="21844" y="251752"/>
                  </a:lnTo>
                  <a:close/>
                </a:path>
                <a:path w="45084" h="929005">
                  <a:moveTo>
                    <a:pt x="25374" y="304711"/>
                  </a:moveTo>
                  <a:lnTo>
                    <a:pt x="24206" y="304711"/>
                  </a:lnTo>
                  <a:lnTo>
                    <a:pt x="24206" y="302564"/>
                  </a:lnTo>
                  <a:lnTo>
                    <a:pt x="23025" y="302564"/>
                  </a:lnTo>
                  <a:lnTo>
                    <a:pt x="23025" y="454952"/>
                  </a:lnTo>
                  <a:lnTo>
                    <a:pt x="21869" y="454952"/>
                  </a:lnTo>
                  <a:lnTo>
                    <a:pt x="21869" y="928865"/>
                  </a:lnTo>
                  <a:lnTo>
                    <a:pt x="25374" y="928865"/>
                  </a:lnTo>
                  <a:lnTo>
                    <a:pt x="25374" y="304711"/>
                  </a:lnTo>
                  <a:close/>
                </a:path>
                <a:path w="45084" h="929005">
                  <a:moveTo>
                    <a:pt x="27635" y="647484"/>
                  </a:moveTo>
                  <a:lnTo>
                    <a:pt x="26492" y="647484"/>
                  </a:lnTo>
                  <a:lnTo>
                    <a:pt x="26492" y="505663"/>
                  </a:lnTo>
                  <a:lnTo>
                    <a:pt x="25412" y="505663"/>
                  </a:lnTo>
                  <a:lnTo>
                    <a:pt x="25412" y="928865"/>
                  </a:lnTo>
                  <a:lnTo>
                    <a:pt x="26454" y="928865"/>
                  </a:lnTo>
                  <a:lnTo>
                    <a:pt x="27635" y="928865"/>
                  </a:lnTo>
                  <a:lnTo>
                    <a:pt x="27635" y="647484"/>
                  </a:lnTo>
                  <a:close/>
                </a:path>
                <a:path w="45084" h="929005">
                  <a:moveTo>
                    <a:pt x="32232" y="645325"/>
                  </a:moveTo>
                  <a:lnTo>
                    <a:pt x="31089" y="645325"/>
                  </a:lnTo>
                  <a:lnTo>
                    <a:pt x="31089" y="643255"/>
                  </a:lnTo>
                  <a:lnTo>
                    <a:pt x="30022" y="643255"/>
                  </a:lnTo>
                  <a:lnTo>
                    <a:pt x="30022" y="615696"/>
                  </a:lnTo>
                  <a:lnTo>
                    <a:pt x="28841" y="615696"/>
                  </a:lnTo>
                  <a:lnTo>
                    <a:pt x="28841" y="928865"/>
                  </a:lnTo>
                  <a:lnTo>
                    <a:pt x="30010" y="928865"/>
                  </a:lnTo>
                  <a:lnTo>
                    <a:pt x="31051" y="928865"/>
                  </a:lnTo>
                  <a:lnTo>
                    <a:pt x="32232" y="928865"/>
                  </a:lnTo>
                  <a:lnTo>
                    <a:pt x="32232" y="645325"/>
                  </a:lnTo>
                  <a:close/>
                </a:path>
                <a:path w="45084" h="929005">
                  <a:moveTo>
                    <a:pt x="35674" y="759587"/>
                  </a:moveTo>
                  <a:lnTo>
                    <a:pt x="34620" y="759587"/>
                  </a:lnTo>
                  <a:lnTo>
                    <a:pt x="34620" y="710933"/>
                  </a:lnTo>
                  <a:lnTo>
                    <a:pt x="33451" y="710933"/>
                  </a:lnTo>
                  <a:lnTo>
                    <a:pt x="33451" y="556463"/>
                  </a:lnTo>
                  <a:lnTo>
                    <a:pt x="32270" y="556463"/>
                  </a:lnTo>
                  <a:lnTo>
                    <a:pt x="32270" y="928865"/>
                  </a:lnTo>
                  <a:lnTo>
                    <a:pt x="33439" y="928865"/>
                  </a:lnTo>
                  <a:lnTo>
                    <a:pt x="34607" y="928865"/>
                  </a:lnTo>
                  <a:lnTo>
                    <a:pt x="35674" y="928865"/>
                  </a:lnTo>
                  <a:lnTo>
                    <a:pt x="35674" y="759587"/>
                  </a:lnTo>
                  <a:close/>
                </a:path>
                <a:path w="45084" h="929005">
                  <a:moveTo>
                    <a:pt x="39204" y="789203"/>
                  </a:moveTo>
                  <a:lnTo>
                    <a:pt x="38049" y="789203"/>
                  </a:lnTo>
                  <a:lnTo>
                    <a:pt x="38049" y="755357"/>
                  </a:lnTo>
                  <a:lnTo>
                    <a:pt x="36868" y="755357"/>
                  </a:lnTo>
                  <a:lnTo>
                    <a:pt x="36868" y="778611"/>
                  </a:lnTo>
                  <a:lnTo>
                    <a:pt x="35712" y="778611"/>
                  </a:lnTo>
                  <a:lnTo>
                    <a:pt x="35712" y="928865"/>
                  </a:lnTo>
                  <a:lnTo>
                    <a:pt x="39204" y="928865"/>
                  </a:lnTo>
                  <a:lnTo>
                    <a:pt x="39204" y="789203"/>
                  </a:lnTo>
                  <a:close/>
                </a:path>
                <a:path w="45084" h="929005">
                  <a:moveTo>
                    <a:pt x="42633" y="840003"/>
                  </a:moveTo>
                  <a:lnTo>
                    <a:pt x="41478" y="840003"/>
                  </a:lnTo>
                  <a:lnTo>
                    <a:pt x="41478" y="833628"/>
                  </a:lnTo>
                  <a:lnTo>
                    <a:pt x="40335" y="833628"/>
                  </a:lnTo>
                  <a:lnTo>
                    <a:pt x="40335" y="823036"/>
                  </a:lnTo>
                  <a:lnTo>
                    <a:pt x="39255" y="823036"/>
                  </a:lnTo>
                  <a:lnTo>
                    <a:pt x="39255" y="928865"/>
                  </a:lnTo>
                  <a:lnTo>
                    <a:pt x="40297" y="928865"/>
                  </a:lnTo>
                  <a:lnTo>
                    <a:pt x="41465" y="928865"/>
                  </a:lnTo>
                  <a:lnTo>
                    <a:pt x="42633" y="928865"/>
                  </a:lnTo>
                  <a:lnTo>
                    <a:pt x="42633" y="840003"/>
                  </a:lnTo>
                  <a:close/>
                </a:path>
                <a:path w="45084" h="929005">
                  <a:moveTo>
                    <a:pt x="44919" y="884428"/>
                  </a:moveTo>
                  <a:lnTo>
                    <a:pt x="43865" y="884428"/>
                  </a:lnTo>
                  <a:lnTo>
                    <a:pt x="43865" y="833628"/>
                  </a:lnTo>
                  <a:lnTo>
                    <a:pt x="42684" y="833628"/>
                  </a:lnTo>
                  <a:lnTo>
                    <a:pt x="42684" y="928865"/>
                  </a:lnTo>
                  <a:lnTo>
                    <a:pt x="43853" y="928865"/>
                  </a:lnTo>
                  <a:lnTo>
                    <a:pt x="44919" y="928865"/>
                  </a:lnTo>
                  <a:lnTo>
                    <a:pt x="44919" y="88442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529664" y="2065654"/>
              <a:ext cx="98425" cy="933450"/>
            </a:xfrm>
            <a:custGeom>
              <a:avLst/>
              <a:gdLst/>
              <a:ahLst/>
              <a:cxnLst/>
              <a:rect l="l" t="t" r="r" b="b"/>
              <a:pathLst>
                <a:path w="98425" h="933450">
                  <a:moveTo>
                    <a:pt x="1168" y="382993"/>
                  </a:moveTo>
                  <a:lnTo>
                    <a:pt x="0" y="382993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382993"/>
                  </a:lnTo>
                  <a:close/>
                </a:path>
                <a:path w="98425" h="933450">
                  <a:moveTo>
                    <a:pt x="6985" y="0"/>
                  </a:moveTo>
                  <a:lnTo>
                    <a:pt x="5803" y="0"/>
                  </a:lnTo>
                  <a:lnTo>
                    <a:pt x="5803" y="933107"/>
                  </a:lnTo>
                  <a:lnTo>
                    <a:pt x="6985" y="933107"/>
                  </a:lnTo>
                  <a:lnTo>
                    <a:pt x="6985" y="0"/>
                  </a:lnTo>
                  <a:close/>
                </a:path>
                <a:path w="98425" h="933450">
                  <a:moveTo>
                    <a:pt x="12649" y="255993"/>
                  </a:moveTo>
                  <a:lnTo>
                    <a:pt x="11582" y="255993"/>
                  </a:lnTo>
                  <a:lnTo>
                    <a:pt x="11582" y="243319"/>
                  </a:lnTo>
                  <a:lnTo>
                    <a:pt x="10414" y="243319"/>
                  </a:lnTo>
                  <a:lnTo>
                    <a:pt x="10414" y="4241"/>
                  </a:lnTo>
                  <a:lnTo>
                    <a:pt x="9245" y="4241"/>
                  </a:lnTo>
                  <a:lnTo>
                    <a:pt x="9245" y="203136"/>
                  </a:lnTo>
                  <a:lnTo>
                    <a:pt x="8077" y="203136"/>
                  </a:lnTo>
                  <a:lnTo>
                    <a:pt x="8077" y="933107"/>
                  </a:lnTo>
                  <a:lnTo>
                    <a:pt x="9245" y="933107"/>
                  </a:lnTo>
                  <a:lnTo>
                    <a:pt x="9258" y="933107"/>
                  </a:lnTo>
                  <a:lnTo>
                    <a:pt x="12649" y="933107"/>
                  </a:lnTo>
                  <a:lnTo>
                    <a:pt x="12649" y="255993"/>
                  </a:lnTo>
                  <a:close/>
                </a:path>
                <a:path w="98425" h="933450">
                  <a:moveTo>
                    <a:pt x="15011" y="306806"/>
                  </a:moveTo>
                  <a:lnTo>
                    <a:pt x="13830" y="306806"/>
                  </a:lnTo>
                  <a:lnTo>
                    <a:pt x="13830" y="459193"/>
                  </a:lnTo>
                  <a:lnTo>
                    <a:pt x="12674" y="459193"/>
                  </a:lnTo>
                  <a:lnTo>
                    <a:pt x="12674" y="933107"/>
                  </a:lnTo>
                  <a:lnTo>
                    <a:pt x="13830" y="933107"/>
                  </a:lnTo>
                  <a:lnTo>
                    <a:pt x="15011" y="933107"/>
                  </a:lnTo>
                  <a:lnTo>
                    <a:pt x="15011" y="306806"/>
                  </a:lnTo>
                  <a:close/>
                </a:path>
                <a:path w="98425" h="933450">
                  <a:moveTo>
                    <a:pt x="23037" y="649566"/>
                  </a:moveTo>
                  <a:lnTo>
                    <a:pt x="21894" y="649566"/>
                  </a:lnTo>
                  <a:lnTo>
                    <a:pt x="21894" y="647496"/>
                  </a:lnTo>
                  <a:lnTo>
                    <a:pt x="20828" y="647496"/>
                  </a:lnTo>
                  <a:lnTo>
                    <a:pt x="20828" y="619937"/>
                  </a:lnTo>
                  <a:lnTo>
                    <a:pt x="19646" y="619937"/>
                  </a:lnTo>
                  <a:lnTo>
                    <a:pt x="19646" y="933107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49566"/>
                  </a:lnTo>
                  <a:close/>
                </a:path>
                <a:path w="98425" h="933450">
                  <a:moveTo>
                    <a:pt x="26479" y="763828"/>
                  </a:moveTo>
                  <a:lnTo>
                    <a:pt x="25425" y="763828"/>
                  </a:lnTo>
                  <a:lnTo>
                    <a:pt x="25425" y="715175"/>
                  </a:lnTo>
                  <a:lnTo>
                    <a:pt x="24257" y="715175"/>
                  </a:lnTo>
                  <a:lnTo>
                    <a:pt x="24257" y="560705"/>
                  </a:lnTo>
                  <a:lnTo>
                    <a:pt x="23075" y="560705"/>
                  </a:lnTo>
                  <a:lnTo>
                    <a:pt x="23075" y="93310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79" y="933107"/>
                  </a:lnTo>
                  <a:lnTo>
                    <a:pt x="26479" y="763828"/>
                  </a:lnTo>
                  <a:close/>
                </a:path>
                <a:path w="98425" h="933450">
                  <a:moveTo>
                    <a:pt x="30010" y="793445"/>
                  </a:moveTo>
                  <a:lnTo>
                    <a:pt x="28854" y="793445"/>
                  </a:lnTo>
                  <a:lnTo>
                    <a:pt x="28854" y="759599"/>
                  </a:lnTo>
                  <a:lnTo>
                    <a:pt x="27673" y="759599"/>
                  </a:lnTo>
                  <a:lnTo>
                    <a:pt x="27673" y="782853"/>
                  </a:lnTo>
                  <a:lnTo>
                    <a:pt x="26517" y="782853"/>
                  </a:lnTo>
                  <a:lnTo>
                    <a:pt x="26517" y="933107"/>
                  </a:lnTo>
                  <a:lnTo>
                    <a:pt x="30010" y="933107"/>
                  </a:lnTo>
                  <a:lnTo>
                    <a:pt x="30010" y="793445"/>
                  </a:lnTo>
                  <a:close/>
                </a:path>
                <a:path w="98425" h="933450">
                  <a:moveTo>
                    <a:pt x="33439" y="844245"/>
                  </a:moveTo>
                  <a:lnTo>
                    <a:pt x="32283" y="844245"/>
                  </a:lnTo>
                  <a:lnTo>
                    <a:pt x="32283" y="837869"/>
                  </a:lnTo>
                  <a:lnTo>
                    <a:pt x="31140" y="837869"/>
                  </a:lnTo>
                  <a:lnTo>
                    <a:pt x="31140" y="827278"/>
                  </a:lnTo>
                  <a:lnTo>
                    <a:pt x="30060" y="827278"/>
                  </a:lnTo>
                  <a:lnTo>
                    <a:pt x="30060" y="933107"/>
                  </a:lnTo>
                  <a:lnTo>
                    <a:pt x="31102" y="933107"/>
                  </a:lnTo>
                  <a:lnTo>
                    <a:pt x="32270" y="933107"/>
                  </a:lnTo>
                  <a:lnTo>
                    <a:pt x="33439" y="933107"/>
                  </a:lnTo>
                  <a:lnTo>
                    <a:pt x="33439" y="844245"/>
                  </a:lnTo>
                  <a:close/>
                </a:path>
                <a:path w="98425" h="933450">
                  <a:moveTo>
                    <a:pt x="35725" y="888669"/>
                  </a:moveTo>
                  <a:lnTo>
                    <a:pt x="34671" y="888669"/>
                  </a:lnTo>
                  <a:lnTo>
                    <a:pt x="34671" y="837869"/>
                  </a:lnTo>
                  <a:lnTo>
                    <a:pt x="33489" y="837869"/>
                  </a:lnTo>
                  <a:lnTo>
                    <a:pt x="33489" y="933107"/>
                  </a:lnTo>
                  <a:lnTo>
                    <a:pt x="34658" y="933107"/>
                  </a:lnTo>
                  <a:lnTo>
                    <a:pt x="35725" y="933107"/>
                  </a:lnTo>
                  <a:lnTo>
                    <a:pt x="35725" y="888669"/>
                  </a:lnTo>
                  <a:close/>
                </a:path>
                <a:path w="98425" h="933450">
                  <a:moveTo>
                    <a:pt x="38100" y="907707"/>
                  </a:moveTo>
                  <a:lnTo>
                    <a:pt x="36918" y="907707"/>
                  </a:lnTo>
                  <a:lnTo>
                    <a:pt x="36918" y="933107"/>
                  </a:lnTo>
                  <a:lnTo>
                    <a:pt x="38100" y="933107"/>
                  </a:lnTo>
                  <a:lnTo>
                    <a:pt x="38100" y="907707"/>
                  </a:lnTo>
                  <a:close/>
                </a:path>
                <a:path w="98425" h="933450">
                  <a:moveTo>
                    <a:pt x="97993" y="928890"/>
                  </a:moveTo>
                  <a:lnTo>
                    <a:pt x="96812" y="928890"/>
                  </a:lnTo>
                  <a:lnTo>
                    <a:pt x="96812" y="933107"/>
                  </a:lnTo>
                  <a:lnTo>
                    <a:pt x="97993" y="933107"/>
                  </a:lnTo>
                  <a:lnTo>
                    <a:pt x="97993" y="92889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532039" y="2065654"/>
              <a:ext cx="371475" cy="933450"/>
            </a:xfrm>
            <a:custGeom>
              <a:avLst/>
              <a:gdLst/>
              <a:ahLst/>
              <a:cxnLst/>
              <a:rect l="l" t="t" r="r" b="b"/>
              <a:pathLst>
                <a:path w="371475" h="933450">
                  <a:moveTo>
                    <a:pt x="1079" y="205295"/>
                  </a:moveTo>
                  <a:lnTo>
                    <a:pt x="0" y="205295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05295"/>
                  </a:lnTo>
                  <a:close/>
                </a:path>
                <a:path w="371475" h="933450">
                  <a:moveTo>
                    <a:pt x="5676" y="90982"/>
                  </a:moveTo>
                  <a:lnTo>
                    <a:pt x="4610" y="90982"/>
                  </a:lnTo>
                  <a:lnTo>
                    <a:pt x="4610" y="0"/>
                  </a:lnTo>
                  <a:lnTo>
                    <a:pt x="3429" y="0"/>
                  </a:lnTo>
                  <a:lnTo>
                    <a:pt x="3429" y="35991"/>
                  </a:lnTo>
                  <a:lnTo>
                    <a:pt x="2273" y="35991"/>
                  </a:lnTo>
                  <a:lnTo>
                    <a:pt x="2273" y="933107"/>
                  </a:lnTo>
                  <a:lnTo>
                    <a:pt x="5676" y="933107"/>
                  </a:lnTo>
                  <a:lnTo>
                    <a:pt x="5676" y="90982"/>
                  </a:lnTo>
                  <a:close/>
                </a:path>
                <a:path w="371475" h="933450">
                  <a:moveTo>
                    <a:pt x="6883" y="203136"/>
                  </a:moveTo>
                  <a:lnTo>
                    <a:pt x="5702" y="203136"/>
                  </a:lnTo>
                  <a:lnTo>
                    <a:pt x="5702" y="933107"/>
                  </a:lnTo>
                  <a:lnTo>
                    <a:pt x="6883" y="933107"/>
                  </a:lnTo>
                  <a:lnTo>
                    <a:pt x="6883" y="203136"/>
                  </a:lnTo>
                  <a:close/>
                </a:path>
                <a:path w="371475" h="933450">
                  <a:moveTo>
                    <a:pt x="10274" y="255993"/>
                  </a:moveTo>
                  <a:lnTo>
                    <a:pt x="9194" y="255993"/>
                  </a:lnTo>
                  <a:lnTo>
                    <a:pt x="9194" y="933107"/>
                  </a:lnTo>
                  <a:lnTo>
                    <a:pt x="10274" y="933107"/>
                  </a:lnTo>
                  <a:lnTo>
                    <a:pt x="10274" y="255993"/>
                  </a:lnTo>
                  <a:close/>
                </a:path>
                <a:path w="371475" h="933450">
                  <a:moveTo>
                    <a:pt x="13804" y="308952"/>
                  </a:moveTo>
                  <a:lnTo>
                    <a:pt x="12636" y="308952"/>
                  </a:lnTo>
                  <a:lnTo>
                    <a:pt x="12636" y="306806"/>
                  </a:lnTo>
                  <a:lnTo>
                    <a:pt x="11455" y="306806"/>
                  </a:lnTo>
                  <a:lnTo>
                    <a:pt x="11455" y="459193"/>
                  </a:lnTo>
                  <a:lnTo>
                    <a:pt x="10299" y="459193"/>
                  </a:lnTo>
                  <a:lnTo>
                    <a:pt x="10299" y="933107"/>
                  </a:lnTo>
                  <a:lnTo>
                    <a:pt x="13804" y="933107"/>
                  </a:lnTo>
                  <a:lnTo>
                    <a:pt x="13804" y="308952"/>
                  </a:lnTo>
                  <a:close/>
                </a:path>
                <a:path w="371475" h="933450">
                  <a:moveTo>
                    <a:pt x="16065" y="651725"/>
                  </a:moveTo>
                  <a:lnTo>
                    <a:pt x="14922" y="651725"/>
                  </a:lnTo>
                  <a:lnTo>
                    <a:pt x="14922" y="509905"/>
                  </a:lnTo>
                  <a:lnTo>
                    <a:pt x="13843" y="509905"/>
                  </a:lnTo>
                  <a:lnTo>
                    <a:pt x="13843" y="933107"/>
                  </a:lnTo>
                  <a:lnTo>
                    <a:pt x="14884" y="933107"/>
                  </a:lnTo>
                  <a:lnTo>
                    <a:pt x="16065" y="933107"/>
                  </a:lnTo>
                  <a:lnTo>
                    <a:pt x="16065" y="651725"/>
                  </a:lnTo>
                  <a:close/>
                </a:path>
                <a:path w="371475" h="933450">
                  <a:moveTo>
                    <a:pt x="19519" y="647496"/>
                  </a:moveTo>
                  <a:lnTo>
                    <a:pt x="18453" y="647496"/>
                  </a:lnTo>
                  <a:lnTo>
                    <a:pt x="18453" y="619937"/>
                  </a:lnTo>
                  <a:lnTo>
                    <a:pt x="17272" y="619937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9519" y="933107"/>
                  </a:lnTo>
                  <a:lnTo>
                    <a:pt x="19519" y="647496"/>
                  </a:lnTo>
                  <a:close/>
                </a:path>
                <a:path w="371475" h="933450">
                  <a:moveTo>
                    <a:pt x="23050" y="715175"/>
                  </a:moveTo>
                  <a:lnTo>
                    <a:pt x="21882" y="715175"/>
                  </a:lnTo>
                  <a:lnTo>
                    <a:pt x="21882" y="560705"/>
                  </a:lnTo>
                  <a:lnTo>
                    <a:pt x="20701" y="560705"/>
                  </a:lnTo>
                  <a:lnTo>
                    <a:pt x="20701" y="933107"/>
                  </a:lnTo>
                  <a:lnTo>
                    <a:pt x="21869" y="933107"/>
                  </a:lnTo>
                  <a:lnTo>
                    <a:pt x="23050" y="933107"/>
                  </a:lnTo>
                  <a:lnTo>
                    <a:pt x="23050" y="715175"/>
                  </a:lnTo>
                  <a:close/>
                </a:path>
                <a:path w="371475" h="933450">
                  <a:moveTo>
                    <a:pt x="27635" y="793445"/>
                  </a:moveTo>
                  <a:lnTo>
                    <a:pt x="26479" y="793445"/>
                  </a:lnTo>
                  <a:lnTo>
                    <a:pt x="26479" y="759599"/>
                  </a:lnTo>
                  <a:lnTo>
                    <a:pt x="25298" y="759599"/>
                  </a:lnTo>
                  <a:lnTo>
                    <a:pt x="25298" y="782853"/>
                  </a:lnTo>
                  <a:lnTo>
                    <a:pt x="24142" y="782853"/>
                  </a:lnTo>
                  <a:lnTo>
                    <a:pt x="24142" y="933107"/>
                  </a:lnTo>
                  <a:lnTo>
                    <a:pt x="27635" y="933107"/>
                  </a:lnTo>
                  <a:lnTo>
                    <a:pt x="27635" y="793445"/>
                  </a:lnTo>
                  <a:close/>
                </a:path>
                <a:path w="371475" h="933450">
                  <a:moveTo>
                    <a:pt x="31064" y="844245"/>
                  </a:moveTo>
                  <a:lnTo>
                    <a:pt x="29908" y="844245"/>
                  </a:lnTo>
                  <a:lnTo>
                    <a:pt x="29908" y="837869"/>
                  </a:lnTo>
                  <a:lnTo>
                    <a:pt x="28765" y="837869"/>
                  </a:lnTo>
                  <a:lnTo>
                    <a:pt x="28765" y="827278"/>
                  </a:lnTo>
                  <a:lnTo>
                    <a:pt x="27686" y="827278"/>
                  </a:lnTo>
                  <a:lnTo>
                    <a:pt x="27686" y="933107"/>
                  </a:lnTo>
                  <a:lnTo>
                    <a:pt x="28727" y="933107"/>
                  </a:lnTo>
                  <a:lnTo>
                    <a:pt x="29895" y="933107"/>
                  </a:lnTo>
                  <a:lnTo>
                    <a:pt x="31064" y="933107"/>
                  </a:lnTo>
                  <a:lnTo>
                    <a:pt x="31064" y="844245"/>
                  </a:lnTo>
                  <a:close/>
                </a:path>
                <a:path w="371475" h="933450">
                  <a:moveTo>
                    <a:pt x="34505" y="899261"/>
                  </a:moveTo>
                  <a:lnTo>
                    <a:pt x="33350" y="899261"/>
                  </a:lnTo>
                  <a:lnTo>
                    <a:pt x="33350" y="888669"/>
                  </a:lnTo>
                  <a:lnTo>
                    <a:pt x="32296" y="888669"/>
                  </a:lnTo>
                  <a:lnTo>
                    <a:pt x="32296" y="837869"/>
                  </a:lnTo>
                  <a:lnTo>
                    <a:pt x="31115" y="837869"/>
                  </a:lnTo>
                  <a:lnTo>
                    <a:pt x="31115" y="933107"/>
                  </a:lnTo>
                  <a:lnTo>
                    <a:pt x="32283" y="933107"/>
                  </a:lnTo>
                  <a:lnTo>
                    <a:pt x="33324" y="933107"/>
                  </a:lnTo>
                  <a:lnTo>
                    <a:pt x="34505" y="933107"/>
                  </a:lnTo>
                  <a:lnTo>
                    <a:pt x="34505" y="899261"/>
                  </a:lnTo>
                  <a:close/>
                </a:path>
                <a:path w="371475" h="933450">
                  <a:moveTo>
                    <a:pt x="35725" y="907707"/>
                  </a:moveTo>
                  <a:lnTo>
                    <a:pt x="34544" y="907707"/>
                  </a:lnTo>
                  <a:lnTo>
                    <a:pt x="34544" y="933107"/>
                  </a:lnTo>
                  <a:lnTo>
                    <a:pt x="35725" y="933107"/>
                  </a:lnTo>
                  <a:lnTo>
                    <a:pt x="35725" y="907707"/>
                  </a:lnTo>
                  <a:close/>
                </a:path>
                <a:path w="371475" h="933450">
                  <a:moveTo>
                    <a:pt x="37947" y="882294"/>
                  </a:moveTo>
                  <a:lnTo>
                    <a:pt x="36868" y="882294"/>
                  </a:lnTo>
                  <a:lnTo>
                    <a:pt x="36868" y="933107"/>
                  </a:lnTo>
                  <a:lnTo>
                    <a:pt x="37947" y="933107"/>
                  </a:lnTo>
                  <a:lnTo>
                    <a:pt x="37947" y="882294"/>
                  </a:lnTo>
                  <a:close/>
                </a:path>
                <a:path w="371475" h="933450">
                  <a:moveTo>
                    <a:pt x="213194" y="693991"/>
                  </a:moveTo>
                  <a:lnTo>
                    <a:pt x="212013" y="693991"/>
                  </a:lnTo>
                  <a:lnTo>
                    <a:pt x="212013" y="933107"/>
                  </a:lnTo>
                  <a:lnTo>
                    <a:pt x="213194" y="933107"/>
                  </a:lnTo>
                  <a:lnTo>
                    <a:pt x="213194" y="693991"/>
                  </a:lnTo>
                  <a:close/>
                </a:path>
                <a:path w="371475" h="933450">
                  <a:moveTo>
                    <a:pt x="371030" y="677125"/>
                  </a:moveTo>
                  <a:lnTo>
                    <a:pt x="369951" y="677125"/>
                  </a:lnTo>
                  <a:lnTo>
                    <a:pt x="369951" y="933107"/>
                  </a:lnTo>
                  <a:lnTo>
                    <a:pt x="371030" y="933107"/>
                  </a:lnTo>
                  <a:lnTo>
                    <a:pt x="371030" y="67712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1525066" y="2065654"/>
              <a:ext cx="389890" cy="933450"/>
            </a:xfrm>
            <a:custGeom>
              <a:avLst/>
              <a:gdLst/>
              <a:ahLst/>
              <a:cxnLst/>
              <a:rect l="l" t="t" r="r" b="b"/>
              <a:pathLst>
                <a:path w="389889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389889" h="933450">
                  <a:moveTo>
                    <a:pt x="3403" y="287731"/>
                  </a:moveTo>
                  <a:lnTo>
                    <a:pt x="2324" y="287731"/>
                  </a:lnTo>
                  <a:lnTo>
                    <a:pt x="2324" y="933107"/>
                  </a:lnTo>
                  <a:lnTo>
                    <a:pt x="3403" y="933107"/>
                  </a:lnTo>
                  <a:lnTo>
                    <a:pt x="3403" y="287731"/>
                  </a:lnTo>
                  <a:close/>
                </a:path>
                <a:path w="389889" h="933450">
                  <a:moveTo>
                    <a:pt x="6934" y="435851"/>
                  </a:moveTo>
                  <a:lnTo>
                    <a:pt x="5765" y="435851"/>
                  </a:lnTo>
                  <a:lnTo>
                    <a:pt x="5765" y="382993"/>
                  </a:lnTo>
                  <a:lnTo>
                    <a:pt x="4597" y="382993"/>
                  </a:lnTo>
                  <a:lnTo>
                    <a:pt x="4597" y="531088"/>
                  </a:lnTo>
                  <a:lnTo>
                    <a:pt x="3429" y="531088"/>
                  </a:lnTo>
                  <a:lnTo>
                    <a:pt x="3429" y="933107"/>
                  </a:lnTo>
                  <a:lnTo>
                    <a:pt x="6934" y="933107"/>
                  </a:lnTo>
                  <a:lnTo>
                    <a:pt x="6934" y="435851"/>
                  </a:lnTo>
                  <a:close/>
                </a:path>
                <a:path w="389889" h="933450">
                  <a:moveTo>
                    <a:pt x="9194" y="52844"/>
                  </a:moveTo>
                  <a:lnTo>
                    <a:pt x="8026" y="52844"/>
                  </a:lnTo>
                  <a:lnTo>
                    <a:pt x="8026" y="205295"/>
                  </a:lnTo>
                  <a:lnTo>
                    <a:pt x="6972" y="205295"/>
                  </a:lnTo>
                  <a:lnTo>
                    <a:pt x="6972" y="933107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52844"/>
                  </a:lnTo>
                  <a:close/>
                </a:path>
                <a:path w="389889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389889" h="933450">
                  <a:moveTo>
                    <a:pt x="16179" y="243319"/>
                  </a:move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6179" y="933107"/>
                  </a:lnTo>
                  <a:lnTo>
                    <a:pt x="16179" y="243319"/>
                  </a:lnTo>
                  <a:close/>
                </a:path>
                <a:path w="389889" h="933450">
                  <a:moveTo>
                    <a:pt x="20777" y="308952"/>
                  </a:moveTo>
                  <a:lnTo>
                    <a:pt x="19608" y="308952"/>
                  </a:lnTo>
                  <a:lnTo>
                    <a:pt x="19608" y="306806"/>
                  </a:lnTo>
                  <a:lnTo>
                    <a:pt x="18427" y="306806"/>
                  </a:lnTo>
                  <a:lnTo>
                    <a:pt x="18427" y="459193"/>
                  </a:lnTo>
                  <a:lnTo>
                    <a:pt x="17272" y="459193"/>
                  </a:lnTo>
                  <a:lnTo>
                    <a:pt x="17272" y="933107"/>
                  </a:lnTo>
                  <a:lnTo>
                    <a:pt x="20777" y="933107"/>
                  </a:lnTo>
                  <a:lnTo>
                    <a:pt x="20777" y="308952"/>
                  </a:lnTo>
                  <a:close/>
                </a:path>
                <a:path w="389889" h="933450">
                  <a:moveTo>
                    <a:pt x="23037" y="651725"/>
                  </a:moveTo>
                  <a:lnTo>
                    <a:pt x="21894" y="651725"/>
                  </a:lnTo>
                  <a:lnTo>
                    <a:pt x="21894" y="509905"/>
                  </a:lnTo>
                  <a:lnTo>
                    <a:pt x="20815" y="509905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51725"/>
                  </a:lnTo>
                  <a:close/>
                </a:path>
                <a:path w="389889" h="933450">
                  <a:moveTo>
                    <a:pt x="27635" y="649566"/>
                  </a:moveTo>
                  <a:lnTo>
                    <a:pt x="26492" y="649566"/>
                  </a:lnTo>
                  <a:lnTo>
                    <a:pt x="26492" y="647496"/>
                  </a:lnTo>
                  <a:lnTo>
                    <a:pt x="25425" y="647496"/>
                  </a:lnTo>
                  <a:lnTo>
                    <a:pt x="25425" y="619937"/>
                  </a:lnTo>
                  <a:lnTo>
                    <a:pt x="24244" y="61993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649566"/>
                  </a:lnTo>
                  <a:close/>
                </a:path>
                <a:path w="389889" h="933450">
                  <a:moveTo>
                    <a:pt x="31076" y="763828"/>
                  </a:moveTo>
                  <a:lnTo>
                    <a:pt x="30022" y="763828"/>
                  </a:lnTo>
                  <a:lnTo>
                    <a:pt x="30022" y="715175"/>
                  </a:lnTo>
                  <a:lnTo>
                    <a:pt x="28854" y="715175"/>
                  </a:lnTo>
                  <a:lnTo>
                    <a:pt x="28854" y="560705"/>
                  </a:lnTo>
                  <a:lnTo>
                    <a:pt x="27673" y="560705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30010" y="933107"/>
                  </a:lnTo>
                  <a:lnTo>
                    <a:pt x="31076" y="933107"/>
                  </a:lnTo>
                  <a:lnTo>
                    <a:pt x="31076" y="763828"/>
                  </a:lnTo>
                  <a:close/>
                </a:path>
                <a:path w="389889" h="933450">
                  <a:moveTo>
                    <a:pt x="33451" y="759599"/>
                  </a:moveTo>
                  <a:lnTo>
                    <a:pt x="32270" y="759599"/>
                  </a:lnTo>
                  <a:lnTo>
                    <a:pt x="32270" y="782853"/>
                  </a:lnTo>
                  <a:lnTo>
                    <a:pt x="31115" y="782853"/>
                  </a:lnTo>
                  <a:lnTo>
                    <a:pt x="31115" y="933107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759599"/>
                  </a:lnTo>
                  <a:close/>
                </a:path>
                <a:path w="389889" h="933450">
                  <a:moveTo>
                    <a:pt x="36880" y="837869"/>
                  </a:moveTo>
                  <a:lnTo>
                    <a:pt x="35737" y="837869"/>
                  </a:lnTo>
                  <a:lnTo>
                    <a:pt x="35737" y="827278"/>
                  </a:lnTo>
                  <a:lnTo>
                    <a:pt x="34658" y="827278"/>
                  </a:lnTo>
                  <a:lnTo>
                    <a:pt x="34658" y="933107"/>
                  </a:lnTo>
                  <a:lnTo>
                    <a:pt x="35699" y="933107"/>
                  </a:lnTo>
                  <a:lnTo>
                    <a:pt x="36880" y="933107"/>
                  </a:lnTo>
                  <a:lnTo>
                    <a:pt x="36880" y="837869"/>
                  </a:lnTo>
                  <a:close/>
                </a:path>
                <a:path w="389889" h="933450">
                  <a:moveTo>
                    <a:pt x="41478" y="899261"/>
                  </a:moveTo>
                  <a:lnTo>
                    <a:pt x="40322" y="899261"/>
                  </a:lnTo>
                  <a:lnTo>
                    <a:pt x="40322" y="888669"/>
                  </a:lnTo>
                  <a:lnTo>
                    <a:pt x="39268" y="888669"/>
                  </a:lnTo>
                  <a:lnTo>
                    <a:pt x="39268" y="837869"/>
                  </a:lnTo>
                  <a:lnTo>
                    <a:pt x="38087" y="837869"/>
                  </a:lnTo>
                  <a:lnTo>
                    <a:pt x="38087" y="933107"/>
                  </a:lnTo>
                  <a:lnTo>
                    <a:pt x="39255" y="933107"/>
                  </a:lnTo>
                  <a:lnTo>
                    <a:pt x="40297" y="933107"/>
                  </a:lnTo>
                  <a:lnTo>
                    <a:pt x="41478" y="933107"/>
                  </a:lnTo>
                  <a:lnTo>
                    <a:pt x="41478" y="899261"/>
                  </a:lnTo>
                  <a:close/>
                </a:path>
                <a:path w="389889" h="933450">
                  <a:moveTo>
                    <a:pt x="46126" y="890828"/>
                  </a:moveTo>
                  <a:lnTo>
                    <a:pt x="44945" y="890828"/>
                  </a:lnTo>
                  <a:lnTo>
                    <a:pt x="44945" y="933107"/>
                  </a:lnTo>
                  <a:lnTo>
                    <a:pt x="46126" y="933107"/>
                  </a:lnTo>
                  <a:lnTo>
                    <a:pt x="46126" y="890828"/>
                  </a:lnTo>
                  <a:close/>
                </a:path>
                <a:path w="389889" h="933450">
                  <a:moveTo>
                    <a:pt x="220167" y="693991"/>
                  </a:moveTo>
                  <a:lnTo>
                    <a:pt x="218986" y="693991"/>
                  </a:lnTo>
                  <a:lnTo>
                    <a:pt x="218986" y="933107"/>
                  </a:lnTo>
                  <a:lnTo>
                    <a:pt x="220167" y="933107"/>
                  </a:lnTo>
                  <a:lnTo>
                    <a:pt x="220167" y="693991"/>
                  </a:lnTo>
                  <a:close/>
                </a:path>
                <a:path w="389889" h="933450">
                  <a:moveTo>
                    <a:pt x="389559" y="765987"/>
                  </a:moveTo>
                  <a:lnTo>
                    <a:pt x="388378" y="765987"/>
                  </a:lnTo>
                  <a:lnTo>
                    <a:pt x="388378" y="933107"/>
                  </a:lnTo>
                  <a:lnTo>
                    <a:pt x="389559" y="933107"/>
                  </a:lnTo>
                  <a:lnTo>
                    <a:pt x="389559" y="76598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526222" y="2069896"/>
              <a:ext cx="379730" cy="929005"/>
            </a:xfrm>
            <a:custGeom>
              <a:avLst/>
              <a:gdLst/>
              <a:ahLst/>
              <a:cxnLst/>
              <a:rect l="l" t="t" r="r" b="b"/>
              <a:pathLst>
                <a:path w="379730" h="929005">
                  <a:moveTo>
                    <a:pt x="1181" y="666508"/>
                  </a:moveTo>
                  <a:lnTo>
                    <a:pt x="0" y="666508"/>
                  </a:lnTo>
                  <a:lnTo>
                    <a:pt x="0" y="928865"/>
                  </a:lnTo>
                  <a:lnTo>
                    <a:pt x="1181" y="928865"/>
                  </a:lnTo>
                  <a:lnTo>
                    <a:pt x="1181" y="666508"/>
                  </a:lnTo>
                  <a:close/>
                </a:path>
                <a:path w="379730" h="929005">
                  <a:moveTo>
                    <a:pt x="8039" y="48602"/>
                  </a:moveTo>
                  <a:lnTo>
                    <a:pt x="6870" y="48602"/>
                  </a:lnTo>
                  <a:lnTo>
                    <a:pt x="6870" y="928865"/>
                  </a:lnTo>
                  <a:lnTo>
                    <a:pt x="8039" y="928865"/>
                  </a:lnTo>
                  <a:lnTo>
                    <a:pt x="8039" y="48602"/>
                  </a:lnTo>
                  <a:close/>
                </a:path>
                <a:path w="379730" h="929005">
                  <a:moveTo>
                    <a:pt x="16090" y="251752"/>
                  </a:moveTo>
                  <a:lnTo>
                    <a:pt x="15024" y="251752"/>
                  </a:lnTo>
                  <a:lnTo>
                    <a:pt x="15024" y="239077"/>
                  </a:lnTo>
                  <a:lnTo>
                    <a:pt x="13855" y="239077"/>
                  </a:lnTo>
                  <a:lnTo>
                    <a:pt x="13855" y="0"/>
                  </a:lnTo>
                  <a:lnTo>
                    <a:pt x="12687" y="0"/>
                  </a:lnTo>
                  <a:lnTo>
                    <a:pt x="12687" y="198894"/>
                  </a:lnTo>
                  <a:lnTo>
                    <a:pt x="11518" y="198894"/>
                  </a:lnTo>
                  <a:lnTo>
                    <a:pt x="11518" y="928865"/>
                  </a:lnTo>
                  <a:lnTo>
                    <a:pt x="12687" y="928865"/>
                  </a:lnTo>
                  <a:lnTo>
                    <a:pt x="12700" y="928865"/>
                  </a:lnTo>
                  <a:lnTo>
                    <a:pt x="16090" y="928865"/>
                  </a:lnTo>
                  <a:lnTo>
                    <a:pt x="16090" y="251752"/>
                  </a:lnTo>
                  <a:close/>
                </a:path>
                <a:path w="379730" h="929005">
                  <a:moveTo>
                    <a:pt x="19621" y="304711"/>
                  </a:moveTo>
                  <a:lnTo>
                    <a:pt x="18453" y="304711"/>
                  </a:lnTo>
                  <a:lnTo>
                    <a:pt x="18453" y="302564"/>
                  </a:lnTo>
                  <a:lnTo>
                    <a:pt x="17272" y="302564"/>
                  </a:lnTo>
                  <a:lnTo>
                    <a:pt x="17272" y="454952"/>
                  </a:lnTo>
                  <a:lnTo>
                    <a:pt x="16116" y="454952"/>
                  </a:lnTo>
                  <a:lnTo>
                    <a:pt x="16116" y="928865"/>
                  </a:lnTo>
                  <a:lnTo>
                    <a:pt x="19621" y="928865"/>
                  </a:lnTo>
                  <a:lnTo>
                    <a:pt x="19621" y="304711"/>
                  </a:lnTo>
                  <a:close/>
                </a:path>
                <a:path w="379730" h="929005">
                  <a:moveTo>
                    <a:pt x="23050" y="562838"/>
                  </a:moveTo>
                  <a:lnTo>
                    <a:pt x="21869" y="562838"/>
                  </a:lnTo>
                  <a:lnTo>
                    <a:pt x="21869" y="647484"/>
                  </a:lnTo>
                  <a:lnTo>
                    <a:pt x="20739" y="647484"/>
                  </a:lnTo>
                  <a:lnTo>
                    <a:pt x="20739" y="505663"/>
                  </a:lnTo>
                  <a:lnTo>
                    <a:pt x="19659" y="505663"/>
                  </a:lnTo>
                  <a:lnTo>
                    <a:pt x="19659" y="928865"/>
                  </a:lnTo>
                  <a:lnTo>
                    <a:pt x="20701" y="928865"/>
                  </a:lnTo>
                  <a:lnTo>
                    <a:pt x="21869" y="928865"/>
                  </a:lnTo>
                  <a:lnTo>
                    <a:pt x="23050" y="928865"/>
                  </a:lnTo>
                  <a:lnTo>
                    <a:pt x="23050" y="562838"/>
                  </a:lnTo>
                  <a:close/>
                </a:path>
                <a:path w="379730" h="929005">
                  <a:moveTo>
                    <a:pt x="24269" y="615696"/>
                  </a:moveTo>
                  <a:lnTo>
                    <a:pt x="23088" y="615696"/>
                  </a:lnTo>
                  <a:lnTo>
                    <a:pt x="23088" y="928865"/>
                  </a:lnTo>
                  <a:lnTo>
                    <a:pt x="24269" y="928865"/>
                  </a:lnTo>
                  <a:lnTo>
                    <a:pt x="24269" y="615696"/>
                  </a:lnTo>
                  <a:close/>
                </a:path>
                <a:path w="379730" h="929005">
                  <a:moveTo>
                    <a:pt x="27698" y="556463"/>
                  </a:moveTo>
                  <a:lnTo>
                    <a:pt x="26517" y="556463"/>
                  </a:lnTo>
                  <a:lnTo>
                    <a:pt x="26517" y="928865"/>
                  </a:lnTo>
                  <a:lnTo>
                    <a:pt x="27698" y="928865"/>
                  </a:lnTo>
                  <a:lnTo>
                    <a:pt x="27698" y="556463"/>
                  </a:lnTo>
                  <a:close/>
                </a:path>
                <a:path w="379730" h="929005">
                  <a:moveTo>
                    <a:pt x="33451" y="789203"/>
                  </a:moveTo>
                  <a:lnTo>
                    <a:pt x="32296" y="789203"/>
                  </a:lnTo>
                  <a:lnTo>
                    <a:pt x="32296" y="755357"/>
                  </a:lnTo>
                  <a:lnTo>
                    <a:pt x="31115" y="755357"/>
                  </a:lnTo>
                  <a:lnTo>
                    <a:pt x="31115" y="778611"/>
                  </a:lnTo>
                  <a:lnTo>
                    <a:pt x="29959" y="778611"/>
                  </a:lnTo>
                  <a:lnTo>
                    <a:pt x="29959" y="928865"/>
                  </a:lnTo>
                  <a:lnTo>
                    <a:pt x="33451" y="928865"/>
                  </a:lnTo>
                  <a:lnTo>
                    <a:pt x="33451" y="789203"/>
                  </a:lnTo>
                  <a:close/>
                </a:path>
                <a:path w="379730" h="929005">
                  <a:moveTo>
                    <a:pt x="36880" y="840003"/>
                  </a:moveTo>
                  <a:lnTo>
                    <a:pt x="35725" y="840003"/>
                  </a:lnTo>
                  <a:lnTo>
                    <a:pt x="35725" y="833628"/>
                  </a:lnTo>
                  <a:lnTo>
                    <a:pt x="34544" y="833628"/>
                  </a:lnTo>
                  <a:lnTo>
                    <a:pt x="34544" y="928865"/>
                  </a:lnTo>
                  <a:lnTo>
                    <a:pt x="35712" y="928865"/>
                  </a:lnTo>
                  <a:lnTo>
                    <a:pt x="36880" y="928865"/>
                  </a:lnTo>
                  <a:lnTo>
                    <a:pt x="36880" y="840003"/>
                  </a:lnTo>
                  <a:close/>
                </a:path>
                <a:path w="379730" h="929005">
                  <a:moveTo>
                    <a:pt x="39166" y="884428"/>
                  </a:moveTo>
                  <a:lnTo>
                    <a:pt x="38112" y="884428"/>
                  </a:lnTo>
                  <a:lnTo>
                    <a:pt x="38112" y="833628"/>
                  </a:lnTo>
                  <a:lnTo>
                    <a:pt x="36931" y="833628"/>
                  </a:lnTo>
                  <a:lnTo>
                    <a:pt x="36931" y="928865"/>
                  </a:lnTo>
                  <a:lnTo>
                    <a:pt x="38100" y="928865"/>
                  </a:lnTo>
                  <a:lnTo>
                    <a:pt x="39166" y="928865"/>
                  </a:lnTo>
                  <a:lnTo>
                    <a:pt x="39166" y="884428"/>
                  </a:lnTo>
                  <a:close/>
                </a:path>
                <a:path w="379730" h="929005">
                  <a:moveTo>
                    <a:pt x="259308" y="899236"/>
                  </a:moveTo>
                  <a:lnTo>
                    <a:pt x="258127" y="899236"/>
                  </a:lnTo>
                  <a:lnTo>
                    <a:pt x="258127" y="928865"/>
                  </a:lnTo>
                  <a:lnTo>
                    <a:pt x="259308" y="928865"/>
                  </a:lnTo>
                  <a:lnTo>
                    <a:pt x="259308" y="899236"/>
                  </a:lnTo>
                  <a:close/>
                </a:path>
                <a:path w="379730" h="929005">
                  <a:moveTo>
                    <a:pt x="379209" y="717308"/>
                  </a:moveTo>
                  <a:lnTo>
                    <a:pt x="378040" y="717308"/>
                  </a:lnTo>
                  <a:lnTo>
                    <a:pt x="378040" y="928865"/>
                  </a:lnTo>
                  <a:lnTo>
                    <a:pt x="379209" y="928865"/>
                  </a:lnTo>
                  <a:lnTo>
                    <a:pt x="379209" y="71730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525066" y="2065654"/>
              <a:ext cx="387350" cy="933450"/>
            </a:xfrm>
            <a:custGeom>
              <a:avLst/>
              <a:gdLst/>
              <a:ahLst/>
              <a:cxnLst/>
              <a:rect l="l" t="t" r="r" b="b"/>
              <a:pathLst>
                <a:path w="387350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387350" h="933450">
                  <a:moveTo>
                    <a:pt x="6934" y="435851"/>
                  </a:moveTo>
                  <a:lnTo>
                    <a:pt x="5765" y="435851"/>
                  </a:lnTo>
                  <a:lnTo>
                    <a:pt x="5765" y="382993"/>
                  </a:lnTo>
                  <a:lnTo>
                    <a:pt x="4597" y="382993"/>
                  </a:lnTo>
                  <a:lnTo>
                    <a:pt x="4597" y="933107"/>
                  </a:lnTo>
                  <a:lnTo>
                    <a:pt x="5753" y="933107"/>
                  </a:lnTo>
                  <a:lnTo>
                    <a:pt x="6934" y="933107"/>
                  </a:lnTo>
                  <a:lnTo>
                    <a:pt x="6934" y="435851"/>
                  </a:lnTo>
                  <a:close/>
                </a:path>
                <a:path w="387350" h="933450">
                  <a:moveTo>
                    <a:pt x="9194" y="52844"/>
                  </a:moveTo>
                  <a:lnTo>
                    <a:pt x="8026" y="52844"/>
                  </a:lnTo>
                  <a:lnTo>
                    <a:pt x="8026" y="205295"/>
                  </a:lnTo>
                  <a:lnTo>
                    <a:pt x="6972" y="205295"/>
                  </a:lnTo>
                  <a:lnTo>
                    <a:pt x="6972" y="933107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52844"/>
                  </a:lnTo>
                  <a:close/>
                </a:path>
                <a:path w="387350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933107"/>
                  </a:lnTo>
                  <a:lnTo>
                    <a:pt x="11569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387350" h="933450">
                  <a:moveTo>
                    <a:pt x="16179" y="243319"/>
                  </a:move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6179" y="933107"/>
                  </a:lnTo>
                  <a:lnTo>
                    <a:pt x="16179" y="243319"/>
                  </a:lnTo>
                  <a:close/>
                </a:path>
                <a:path w="387350" h="933450">
                  <a:moveTo>
                    <a:pt x="20777" y="308952"/>
                  </a:moveTo>
                  <a:lnTo>
                    <a:pt x="19608" y="308952"/>
                  </a:lnTo>
                  <a:lnTo>
                    <a:pt x="19608" y="306806"/>
                  </a:lnTo>
                  <a:lnTo>
                    <a:pt x="18427" y="306806"/>
                  </a:lnTo>
                  <a:lnTo>
                    <a:pt x="18427" y="933107"/>
                  </a:lnTo>
                  <a:lnTo>
                    <a:pt x="19596" y="933107"/>
                  </a:lnTo>
                  <a:lnTo>
                    <a:pt x="20777" y="933107"/>
                  </a:lnTo>
                  <a:lnTo>
                    <a:pt x="20777" y="308952"/>
                  </a:lnTo>
                  <a:close/>
                </a:path>
                <a:path w="387350" h="933450">
                  <a:moveTo>
                    <a:pt x="23037" y="651725"/>
                  </a:moveTo>
                  <a:lnTo>
                    <a:pt x="21894" y="651725"/>
                  </a:lnTo>
                  <a:lnTo>
                    <a:pt x="21894" y="509905"/>
                  </a:lnTo>
                  <a:lnTo>
                    <a:pt x="20815" y="509905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51725"/>
                  </a:lnTo>
                  <a:close/>
                </a:path>
                <a:path w="387350" h="933450">
                  <a:moveTo>
                    <a:pt x="25425" y="619937"/>
                  </a:moveTo>
                  <a:lnTo>
                    <a:pt x="24244" y="619937"/>
                  </a:lnTo>
                  <a:lnTo>
                    <a:pt x="24244" y="933107"/>
                  </a:lnTo>
                  <a:lnTo>
                    <a:pt x="25425" y="933107"/>
                  </a:lnTo>
                  <a:lnTo>
                    <a:pt x="25425" y="619937"/>
                  </a:lnTo>
                  <a:close/>
                </a:path>
                <a:path w="387350" h="933450">
                  <a:moveTo>
                    <a:pt x="27635" y="649566"/>
                  </a:moveTo>
                  <a:lnTo>
                    <a:pt x="26454" y="649566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649566"/>
                  </a:lnTo>
                  <a:close/>
                </a:path>
                <a:path w="387350" h="933450">
                  <a:moveTo>
                    <a:pt x="28854" y="560705"/>
                  </a:moveTo>
                  <a:lnTo>
                    <a:pt x="27673" y="560705"/>
                  </a:lnTo>
                  <a:lnTo>
                    <a:pt x="27673" y="933107"/>
                  </a:lnTo>
                  <a:lnTo>
                    <a:pt x="28854" y="933107"/>
                  </a:lnTo>
                  <a:lnTo>
                    <a:pt x="28854" y="560705"/>
                  </a:lnTo>
                  <a:close/>
                </a:path>
                <a:path w="387350" h="933450">
                  <a:moveTo>
                    <a:pt x="31076" y="763828"/>
                  </a:moveTo>
                  <a:lnTo>
                    <a:pt x="30010" y="763828"/>
                  </a:lnTo>
                  <a:lnTo>
                    <a:pt x="30010" y="933107"/>
                  </a:lnTo>
                  <a:lnTo>
                    <a:pt x="31076" y="933107"/>
                  </a:lnTo>
                  <a:lnTo>
                    <a:pt x="31076" y="763828"/>
                  </a:lnTo>
                  <a:close/>
                </a:path>
                <a:path w="387350" h="933450">
                  <a:moveTo>
                    <a:pt x="34607" y="793445"/>
                  </a:moveTo>
                  <a:lnTo>
                    <a:pt x="33451" y="793445"/>
                  </a:lnTo>
                  <a:lnTo>
                    <a:pt x="33451" y="759599"/>
                  </a:lnTo>
                  <a:lnTo>
                    <a:pt x="32270" y="759599"/>
                  </a:lnTo>
                  <a:lnTo>
                    <a:pt x="32270" y="933107"/>
                  </a:lnTo>
                  <a:lnTo>
                    <a:pt x="33439" y="933107"/>
                  </a:lnTo>
                  <a:lnTo>
                    <a:pt x="34607" y="933107"/>
                  </a:lnTo>
                  <a:lnTo>
                    <a:pt x="34607" y="793445"/>
                  </a:lnTo>
                  <a:close/>
                </a:path>
                <a:path w="387350" h="933450">
                  <a:moveTo>
                    <a:pt x="38036" y="844245"/>
                  </a:moveTo>
                  <a:lnTo>
                    <a:pt x="36880" y="844245"/>
                  </a:lnTo>
                  <a:lnTo>
                    <a:pt x="36880" y="837869"/>
                  </a:lnTo>
                  <a:lnTo>
                    <a:pt x="35699" y="837869"/>
                  </a:lnTo>
                  <a:lnTo>
                    <a:pt x="35699" y="933107"/>
                  </a:lnTo>
                  <a:lnTo>
                    <a:pt x="36868" y="933107"/>
                  </a:lnTo>
                  <a:lnTo>
                    <a:pt x="38036" y="933107"/>
                  </a:lnTo>
                  <a:lnTo>
                    <a:pt x="38036" y="844245"/>
                  </a:lnTo>
                  <a:close/>
                </a:path>
                <a:path w="387350" h="933450">
                  <a:moveTo>
                    <a:pt x="39268" y="837869"/>
                  </a:moveTo>
                  <a:lnTo>
                    <a:pt x="38087" y="837869"/>
                  </a:lnTo>
                  <a:lnTo>
                    <a:pt x="38087" y="933107"/>
                  </a:lnTo>
                  <a:lnTo>
                    <a:pt x="39268" y="933107"/>
                  </a:lnTo>
                  <a:lnTo>
                    <a:pt x="39268" y="837869"/>
                  </a:lnTo>
                  <a:close/>
                </a:path>
                <a:path w="387350" h="933450">
                  <a:moveTo>
                    <a:pt x="41478" y="899261"/>
                  </a:moveTo>
                  <a:lnTo>
                    <a:pt x="40297" y="899261"/>
                  </a:lnTo>
                  <a:lnTo>
                    <a:pt x="40297" y="933107"/>
                  </a:lnTo>
                  <a:lnTo>
                    <a:pt x="41478" y="933107"/>
                  </a:lnTo>
                  <a:lnTo>
                    <a:pt x="41478" y="899261"/>
                  </a:lnTo>
                  <a:close/>
                </a:path>
                <a:path w="387350" h="933450">
                  <a:moveTo>
                    <a:pt x="44919" y="882294"/>
                  </a:moveTo>
                  <a:lnTo>
                    <a:pt x="43853" y="882294"/>
                  </a:lnTo>
                  <a:lnTo>
                    <a:pt x="43853" y="873861"/>
                  </a:lnTo>
                  <a:lnTo>
                    <a:pt x="42684" y="873861"/>
                  </a:lnTo>
                  <a:lnTo>
                    <a:pt x="42684" y="907707"/>
                  </a:lnTo>
                  <a:lnTo>
                    <a:pt x="41516" y="907707"/>
                  </a:lnTo>
                  <a:lnTo>
                    <a:pt x="41516" y="933107"/>
                  </a:lnTo>
                  <a:lnTo>
                    <a:pt x="44919" y="933107"/>
                  </a:lnTo>
                  <a:lnTo>
                    <a:pt x="44919" y="882294"/>
                  </a:lnTo>
                  <a:close/>
                </a:path>
                <a:path w="387350" h="933450">
                  <a:moveTo>
                    <a:pt x="387235" y="825220"/>
                  </a:moveTo>
                  <a:lnTo>
                    <a:pt x="386054" y="825220"/>
                  </a:lnTo>
                  <a:lnTo>
                    <a:pt x="386054" y="933107"/>
                  </a:lnTo>
                  <a:lnTo>
                    <a:pt x="387235" y="933107"/>
                  </a:lnTo>
                  <a:lnTo>
                    <a:pt x="387235" y="82522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520469" y="2065654"/>
              <a:ext cx="54610" cy="933450"/>
            </a:xfrm>
            <a:custGeom>
              <a:avLst/>
              <a:gdLst/>
              <a:ahLst/>
              <a:cxnLst/>
              <a:rect l="l" t="t" r="r" b="b"/>
              <a:pathLst>
                <a:path w="54609" h="933450">
                  <a:moveTo>
                    <a:pt x="1181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76566"/>
                  </a:lnTo>
                  <a:close/>
                </a:path>
                <a:path w="54609" h="933450">
                  <a:moveTo>
                    <a:pt x="10363" y="382993"/>
                  </a:moveTo>
                  <a:lnTo>
                    <a:pt x="9194" y="382993"/>
                  </a:lnTo>
                  <a:lnTo>
                    <a:pt x="9194" y="531088"/>
                  </a:lnTo>
                  <a:lnTo>
                    <a:pt x="8026" y="531088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10363" y="933107"/>
                  </a:lnTo>
                  <a:lnTo>
                    <a:pt x="10363" y="382993"/>
                  </a:lnTo>
                  <a:close/>
                </a:path>
                <a:path w="54609" h="933450">
                  <a:moveTo>
                    <a:pt x="17246" y="90982"/>
                  </a:moveTo>
                  <a:lnTo>
                    <a:pt x="16179" y="90982"/>
                  </a:lnTo>
                  <a:lnTo>
                    <a:pt x="16179" y="0"/>
                  </a:lnTo>
                  <a:lnTo>
                    <a:pt x="14998" y="0"/>
                  </a:lnTo>
                  <a:lnTo>
                    <a:pt x="14998" y="933107"/>
                  </a:lnTo>
                  <a:lnTo>
                    <a:pt x="16167" y="933107"/>
                  </a:lnTo>
                  <a:lnTo>
                    <a:pt x="17246" y="933107"/>
                  </a:lnTo>
                  <a:lnTo>
                    <a:pt x="17246" y="90982"/>
                  </a:lnTo>
                  <a:close/>
                </a:path>
                <a:path w="54609" h="933450">
                  <a:moveTo>
                    <a:pt x="19608" y="4241"/>
                  </a:moveTo>
                  <a:lnTo>
                    <a:pt x="18440" y="4241"/>
                  </a:lnTo>
                  <a:lnTo>
                    <a:pt x="18440" y="933107"/>
                  </a:lnTo>
                  <a:lnTo>
                    <a:pt x="19608" y="933107"/>
                  </a:lnTo>
                  <a:lnTo>
                    <a:pt x="19608" y="4241"/>
                  </a:lnTo>
                  <a:close/>
                </a:path>
                <a:path w="54609" h="933450">
                  <a:moveTo>
                    <a:pt x="25374" y="308952"/>
                  </a:moveTo>
                  <a:lnTo>
                    <a:pt x="24206" y="308952"/>
                  </a:lnTo>
                  <a:lnTo>
                    <a:pt x="24206" y="306806"/>
                  </a:lnTo>
                  <a:lnTo>
                    <a:pt x="23025" y="306806"/>
                  </a:lnTo>
                  <a:lnTo>
                    <a:pt x="23025" y="459193"/>
                  </a:lnTo>
                  <a:lnTo>
                    <a:pt x="21869" y="459193"/>
                  </a:lnTo>
                  <a:lnTo>
                    <a:pt x="21869" y="933107"/>
                  </a:lnTo>
                  <a:lnTo>
                    <a:pt x="25374" y="933107"/>
                  </a:lnTo>
                  <a:lnTo>
                    <a:pt x="25374" y="308952"/>
                  </a:lnTo>
                  <a:close/>
                </a:path>
                <a:path w="54609" h="933450">
                  <a:moveTo>
                    <a:pt x="32232" y="649566"/>
                  </a:moveTo>
                  <a:lnTo>
                    <a:pt x="31051" y="649566"/>
                  </a:lnTo>
                  <a:lnTo>
                    <a:pt x="31051" y="933107"/>
                  </a:lnTo>
                  <a:lnTo>
                    <a:pt x="32232" y="933107"/>
                  </a:lnTo>
                  <a:lnTo>
                    <a:pt x="32232" y="649566"/>
                  </a:lnTo>
                  <a:close/>
                </a:path>
                <a:path w="54609" h="933450">
                  <a:moveTo>
                    <a:pt x="35674" y="763828"/>
                  </a:moveTo>
                  <a:lnTo>
                    <a:pt x="34620" y="763828"/>
                  </a:lnTo>
                  <a:lnTo>
                    <a:pt x="34620" y="715175"/>
                  </a:lnTo>
                  <a:lnTo>
                    <a:pt x="33451" y="715175"/>
                  </a:lnTo>
                  <a:lnTo>
                    <a:pt x="33451" y="560705"/>
                  </a:lnTo>
                  <a:lnTo>
                    <a:pt x="32270" y="560705"/>
                  </a:lnTo>
                  <a:lnTo>
                    <a:pt x="32270" y="933107"/>
                  </a:lnTo>
                  <a:lnTo>
                    <a:pt x="33439" y="933107"/>
                  </a:lnTo>
                  <a:lnTo>
                    <a:pt x="34607" y="933107"/>
                  </a:lnTo>
                  <a:lnTo>
                    <a:pt x="35674" y="933107"/>
                  </a:lnTo>
                  <a:lnTo>
                    <a:pt x="35674" y="763828"/>
                  </a:lnTo>
                  <a:close/>
                </a:path>
                <a:path w="54609" h="933450">
                  <a:moveTo>
                    <a:pt x="39204" y="793445"/>
                  </a:moveTo>
                  <a:lnTo>
                    <a:pt x="38049" y="793445"/>
                  </a:lnTo>
                  <a:lnTo>
                    <a:pt x="38049" y="759599"/>
                  </a:lnTo>
                  <a:lnTo>
                    <a:pt x="36868" y="759599"/>
                  </a:lnTo>
                  <a:lnTo>
                    <a:pt x="36868" y="782853"/>
                  </a:lnTo>
                  <a:lnTo>
                    <a:pt x="35712" y="782853"/>
                  </a:lnTo>
                  <a:lnTo>
                    <a:pt x="35712" y="933107"/>
                  </a:lnTo>
                  <a:lnTo>
                    <a:pt x="39204" y="933107"/>
                  </a:lnTo>
                  <a:lnTo>
                    <a:pt x="39204" y="793445"/>
                  </a:lnTo>
                  <a:close/>
                </a:path>
                <a:path w="54609" h="933450">
                  <a:moveTo>
                    <a:pt x="40335" y="827278"/>
                  </a:moveTo>
                  <a:lnTo>
                    <a:pt x="39255" y="827278"/>
                  </a:lnTo>
                  <a:lnTo>
                    <a:pt x="39255" y="933107"/>
                  </a:lnTo>
                  <a:lnTo>
                    <a:pt x="40335" y="933107"/>
                  </a:lnTo>
                  <a:lnTo>
                    <a:pt x="40335" y="827278"/>
                  </a:lnTo>
                  <a:close/>
                </a:path>
                <a:path w="54609" h="933450">
                  <a:moveTo>
                    <a:pt x="46075" y="899261"/>
                  </a:moveTo>
                  <a:lnTo>
                    <a:pt x="44919" y="899261"/>
                  </a:lnTo>
                  <a:lnTo>
                    <a:pt x="44919" y="888669"/>
                  </a:lnTo>
                  <a:lnTo>
                    <a:pt x="43865" y="888669"/>
                  </a:lnTo>
                  <a:lnTo>
                    <a:pt x="43865" y="837869"/>
                  </a:lnTo>
                  <a:lnTo>
                    <a:pt x="42684" y="837869"/>
                  </a:lnTo>
                  <a:lnTo>
                    <a:pt x="42684" y="933107"/>
                  </a:lnTo>
                  <a:lnTo>
                    <a:pt x="43853" y="933107"/>
                  </a:lnTo>
                  <a:lnTo>
                    <a:pt x="44894" y="933107"/>
                  </a:lnTo>
                  <a:lnTo>
                    <a:pt x="46075" y="933107"/>
                  </a:lnTo>
                  <a:lnTo>
                    <a:pt x="46075" y="899261"/>
                  </a:lnTo>
                  <a:close/>
                </a:path>
                <a:path w="54609" h="933450">
                  <a:moveTo>
                    <a:pt x="49517" y="882294"/>
                  </a:moveTo>
                  <a:lnTo>
                    <a:pt x="48450" y="882294"/>
                  </a:lnTo>
                  <a:lnTo>
                    <a:pt x="48450" y="873861"/>
                  </a:lnTo>
                  <a:lnTo>
                    <a:pt x="47282" y="873861"/>
                  </a:lnTo>
                  <a:lnTo>
                    <a:pt x="47282" y="907707"/>
                  </a:lnTo>
                  <a:lnTo>
                    <a:pt x="46113" y="907707"/>
                  </a:lnTo>
                  <a:lnTo>
                    <a:pt x="46113" y="933107"/>
                  </a:lnTo>
                  <a:lnTo>
                    <a:pt x="49517" y="933107"/>
                  </a:lnTo>
                  <a:lnTo>
                    <a:pt x="49517" y="882294"/>
                  </a:lnTo>
                  <a:close/>
                </a:path>
                <a:path w="54609" h="933450">
                  <a:moveTo>
                    <a:pt x="54114" y="899261"/>
                  </a:moveTo>
                  <a:lnTo>
                    <a:pt x="53047" y="899261"/>
                  </a:lnTo>
                  <a:lnTo>
                    <a:pt x="53047" y="888669"/>
                  </a:lnTo>
                  <a:lnTo>
                    <a:pt x="51892" y="888669"/>
                  </a:lnTo>
                  <a:lnTo>
                    <a:pt x="51892" y="882294"/>
                  </a:lnTo>
                  <a:lnTo>
                    <a:pt x="50711" y="882294"/>
                  </a:lnTo>
                  <a:lnTo>
                    <a:pt x="50711" y="890828"/>
                  </a:lnTo>
                  <a:lnTo>
                    <a:pt x="49542" y="890828"/>
                  </a:lnTo>
                  <a:lnTo>
                    <a:pt x="49542" y="933107"/>
                  </a:lnTo>
                  <a:lnTo>
                    <a:pt x="50711" y="933107"/>
                  </a:lnTo>
                  <a:lnTo>
                    <a:pt x="50723" y="933107"/>
                  </a:lnTo>
                  <a:lnTo>
                    <a:pt x="54114" y="933107"/>
                  </a:lnTo>
                  <a:lnTo>
                    <a:pt x="54114" y="8992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1533093" y="2065654"/>
              <a:ext cx="41910" cy="933450"/>
            </a:xfrm>
            <a:custGeom>
              <a:avLst/>
              <a:gdLst/>
              <a:ahLst/>
              <a:cxnLst/>
              <a:rect l="l" t="t" r="r" b="b"/>
              <a:pathLst>
                <a:path w="41909" h="933450">
                  <a:moveTo>
                    <a:pt x="1168" y="52844"/>
                  </a:moveTo>
                  <a:lnTo>
                    <a:pt x="0" y="52844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52844"/>
                  </a:lnTo>
                  <a:close/>
                </a:path>
                <a:path w="41909" h="933450">
                  <a:moveTo>
                    <a:pt x="4622" y="90982"/>
                  </a:moveTo>
                  <a:lnTo>
                    <a:pt x="3556" y="90982"/>
                  </a:lnTo>
                  <a:lnTo>
                    <a:pt x="3556" y="0"/>
                  </a:lnTo>
                  <a:lnTo>
                    <a:pt x="2374" y="0"/>
                  </a:lnTo>
                  <a:lnTo>
                    <a:pt x="2374" y="933107"/>
                  </a:lnTo>
                  <a:lnTo>
                    <a:pt x="3543" y="933107"/>
                  </a:lnTo>
                  <a:lnTo>
                    <a:pt x="4622" y="933107"/>
                  </a:lnTo>
                  <a:lnTo>
                    <a:pt x="4622" y="90982"/>
                  </a:lnTo>
                  <a:close/>
                </a:path>
                <a:path w="41909" h="933450">
                  <a:moveTo>
                    <a:pt x="9220" y="255993"/>
                  </a:moveTo>
                  <a:lnTo>
                    <a:pt x="8153" y="255993"/>
                  </a:lnTo>
                  <a:lnTo>
                    <a:pt x="8153" y="243319"/>
                  </a:lnTo>
                  <a:lnTo>
                    <a:pt x="6985" y="243319"/>
                  </a:lnTo>
                  <a:lnTo>
                    <a:pt x="6985" y="4241"/>
                  </a:lnTo>
                  <a:lnTo>
                    <a:pt x="5816" y="4241"/>
                  </a:lnTo>
                  <a:lnTo>
                    <a:pt x="5816" y="203136"/>
                  </a:lnTo>
                  <a:lnTo>
                    <a:pt x="4648" y="203136"/>
                  </a:lnTo>
                  <a:lnTo>
                    <a:pt x="4648" y="933107"/>
                  </a:lnTo>
                  <a:lnTo>
                    <a:pt x="5816" y="933107"/>
                  </a:lnTo>
                  <a:lnTo>
                    <a:pt x="5829" y="933107"/>
                  </a:lnTo>
                  <a:lnTo>
                    <a:pt x="9220" y="933107"/>
                  </a:lnTo>
                  <a:lnTo>
                    <a:pt x="9220" y="255993"/>
                  </a:lnTo>
                  <a:close/>
                </a:path>
                <a:path w="41909" h="933450">
                  <a:moveTo>
                    <a:pt x="12750" y="308952"/>
                  </a:moveTo>
                  <a:lnTo>
                    <a:pt x="11582" y="308952"/>
                  </a:lnTo>
                  <a:lnTo>
                    <a:pt x="11582" y="306806"/>
                  </a:lnTo>
                  <a:lnTo>
                    <a:pt x="10401" y="306806"/>
                  </a:lnTo>
                  <a:lnTo>
                    <a:pt x="10401" y="459193"/>
                  </a:lnTo>
                  <a:lnTo>
                    <a:pt x="9245" y="459193"/>
                  </a:lnTo>
                  <a:lnTo>
                    <a:pt x="9245" y="933107"/>
                  </a:lnTo>
                  <a:lnTo>
                    <a:pt x="12750" y="933107"/>
                  </a:lnTo>
                  <a:lnTo>
                    <a:pt x="12750" y="308952"/>
                  </a:lnTo>
                  <a:close/>
                </a:path>
                <a:path w="41909" h="933450">
                  <a:moveTo>
                    <a:pt x="15011" y="651725"/>
                  </a:moveTo>
                  <a:lnTo>
                    <a:pt x="13830" y="651725"/>
                  </a:lnTo>
                  <a:lnTo>
                    <a:pt x="13830" y="933107"/>
                  </a:lnTo>
                  <a:lnTo>
                    <a:pt x="15011" y="933107"/>
                  </a:lnTo>
                  <a:lnTo>
                    <a:pt x="15011" y="651725"/>
                  </a:lnTo>
                  <a:close/>
                </a:path>
                <a:path w="41909" h="933450">
                  <a:moveTo>
                    <a:pt x="23050" y="763828"/>
                  </a:moveTo>
                  <a:lnTo>
                    <a:pt x="21996" y="763828"/>
                  </a:lnTo>
                  <a:lnTo>
                    <a:pt x="21996" y="715175"/>
                  </a:lnTo>
                  <a:lnTo>
                    <a:pt x="20828" y="715175"/>
                  </a:lnTo>
                  <a:lnTo>
                    <a:pt x="20828" y="560705"/>
                  </a:lnTo>
                  <a:lnTo>
                    <a:pt x="19646" y="560705"/>
                  </a:lnTo>
                  <a:lnTo>
                    <a:pt x="19646" y="933107"/>
                  </a:lnTo>
                  <a:lnTo>
                    <a:pt x="20815" y="933107"/>
                  </a:lnTo>
                  <a:lnTo>
                    <a:pt x="21983" y="933107"/>
                  </a:lnTo>
                  <a:lnTo>
                    <a:pt x="23050" y="933107"/>
                  </a:lnTo>
                  <a:lnTo>
                    <a:pt x="23050" y="763828"/>
                  </a:lnTo>
                  <a:close/>
                </a:path>
                <a:path w="41909" h="933450">
                  <a:moveTo>
                    <a:pt x="26581" y="793445"/>
                  </a:moveTo>
                  <a:lnTo>
                    <a:pt x="25425" y="793445"/>
                  </a:lnTo>
                  <a:lnTo>
                    <a:pt x="25425" y="759599"/>
                  </a:lnTo>
                  <a:lnTo>
                    <a:pt x="24244" y="759599"/>
                  </a:lnTo>
                  <a:lnTo>
                    <a:pt x="24244" y="782853"/>
                  </a:lnTo>
                  <a:lnTo>
                    <a:pt x="23088" y="782853"/>
                  </a:lnTo>
                  <a:lnTo>
                    <a:pt x="23088" y="933107"/>
                  </a:lnTo>
                  <a:lnTo>
                    <a:pt x="26581" y="933107"/>
                  </a:lnTo>
                  <a:lnTo>
                    <a:pt x="26581" y="793445"/>
                  </a:lnTo>
                  <a:close/>
                </a:path>
                <a:path w="41909" h="933450">
                  <a:moveTo>
                    <a:pt x="27711" y="827278"/>
                  </a:moveTo>
                  <a:lnTo>
                    <a:pt x="26631" y="827278"/>
                  </a:lnTo>
                  <a:lnTo>
                    <a:pt x="26631" y="933107"/>
                  </a:lnTo>
                  <a:lnTo>
                    <a:pt x="27711" y="933107"/>
                  </a:lnTo>
                  <a:lnTo>
                    <a:pt x="27711" y="827278"/>
                  </a:lnTo>
                  <a:close/>
                </a:path>
                <a:path w="41909" h="933450">
                  <a:moveTo>
                    <a:pt x="33451" y="899261"/>
                  </a:moveTo>
                  <a:lnTo>
                    <a:pt x="32296" y="899261"/>
                  </a:lnTo>
                  <a:lnTo>
                    <a:pt x="32296" y="888669"/>
                  </a:lnTo>
                  <a:lnTo>
                    <a:pt x="31242" y="888669"/>
                  </a:lnTo>
                  <a:lnTo>
                    <a:pt x="31242" y="837869"/>
                  </a:lnTo>
                  <a:lnTo>
                    <a:pt x="30060" y="837869"/>
                  </a:lnTo>
                  <a:lnTo>
                    <a:pt x="30060" y="933107"/>
                  </a:lnTo>
                  <a:lnTo>
                    <a:pt x="31229" y="933107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899261"/>
                  </a:lnTo>
                  <a:close/>
                </a:path>
                <a:path w="41909" h="933450">
                  <a:moveTo>
                    <a:pt x="36893" y="882294"/>
                  </a:moveTo>
                  <a:lnTo>
                    <a:pt x="35826" y="882294"/>
                  </a:lnTo>
                  <a:lnTo>
                    <a:pt x="35826" y="873861"/>
                  </a:lnTo>
                  <a:lnTo>
                    <a:pt x="34658" y="873861"/>
                  </a:lnTo>
                  <a:lnTo>
                    <a:pt x="34658" y="933107"/>
                  </a:lnTo>
                  <a:lnTo>
                    <a:pt x="35814" y="933107"/>
                  </a:lnTo>
                  <a:lnTo>
                    <a:pt x="36893" y="933107"/>
                  </a:lnTo>
                  <a:lnTo>
                    <a:pt x="36893" y="882294"/>
                  </a:lnTo>
                  <a:close/>
                </a:path>
                <a:path w="41909" h="933450">
                  <a:moveTo>
                    <a:pt x="41490" y="899261"/>
                  </a:moveTo>
                  <a:lnTo>
                    <a:pt x="40424" y="899261"/>
                  </a:lnTo>
                  <a:lnTo>
                    <a:pt x="40424" y="888669"/>
                  </a:lnTo>
                  <a:lnTo>
                    <a:pt x="39268" y="888669"/>
                  </a:lnTo>
                  <a:lnTo>
                    <a:pt x="39268" y="882294"/>
                  </a:lnTo>
                  <a:lnTo>
                    <a:pt x="38087" y="882294"/>
                  </a:lnTo>
                  <a:lnTo>
                    <a:pt x="38087" y="890828"/>
                  </a:lnTo>
                  <a:lnTo>
                    <a:pt x="36918" y="890828"/>
                  </a:lnTo>
                  <a:lnTo>
                    <a:pt x="36918" y="933107"/>
                  </a:lnTo>
                  <a:lnTo>
                    <a:pt x="38087" y="933107"/>
                  </a:lnTo>
                  <a:lnTo>
                    <a:pt x="38100" y="933107"/>
                  </a:lnTo>
                  <a:lnTo>
                    <a:pt x="41490" y="933107"/>
                  </a:lnTo>
                  <a:lnTo>
                    <a:pt x="41490" y="8992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525066" y="2069896"/>
              <a:ext cx="382905" cy="929005"/>
            </a:xfrm>
            <a:custGeom>
              <a:avLst/>
              <a:gdLst/>
              <a:ahLst/>
              <a:cxnLst/>
              <a:rect l="l" t="t" r="r" b="b"/>
              <a:pathLst>
                <a:path w="382905" h="929005">
                  <a:moveTo>
                    <a:pt x="1181" y="581863"/>
                  </a:moveTo>
                  <a:lnTo>
                    <a:pt x="0" y="581863"/>
                  </a:lnTo>
                  <a:lnTo>
                    <a:pt x="0" y="928865"/>
                  </a:lnTo>
                  <a:lnTo>
                    <a:pt x="1181" y="928865"/>
                  </a:lnTo>
                  <a:lnTo>
                    <a:pt x="1181" y="581863"/>
                  </a:lnTo>
                  <a:close/>
                </a:path>
                <a:path w="382905" h="929005">
                  <a:moveTo>
                    <a:pt x="9194" y="48602"/>
                  </a:moveTo>
                  <a:lnTo>
                    <a:pt x="8026" y="48602"/>
                  </a:lnTo>
                  <a:lnTo>
                    <a:pt x="8026" y="928865"/>
                  </a:lnTo>
                  <a:lnTo>
                    <a:pt x="9194" y="928865"/>
                  </a:lnTo>
                  <a:lnTo>
                    <a:pt x="9194" y="48602"/>
                  </a:lnTo>
                  <a:close/>
                </a:path>
                <a:path w="382905" h="929005">
                  <a:moveTo>
                    <a:pt x="12649" y="86741"/>
                  </a:moveTo>
                  <a:lnTo>
                    <a:pt x="11569" y="86741"/>
                  </a:lnTo>
                  <a:lnTo>
                    <a:pt x="11569" y="928865"/>
                  </a:lnTo>
                  <a:lnTo>
                    <a:pt x="12649" y="928865"/>
                  </a:lnTo>
                  <a:lnTo>
                    <a:pt x="12649" y="86741"/>
                  </a:lnTo>
                  <a:close/>
                </a:path>
                <a:path w="382905" h="929005">
                  <a:moveTo>
                    <a:pt x="15011" y="0"/>
                  </a:moveTo>
                  <a:lnTo>
                    <a:pt x="13843" y="0"/>
                  </a:lnTo>
                  <a:lnTo>
                    <a:pt x="13843" y="928865"/>
                  </a:lnTo>
                  <a:lnTo>
                    <a:pt x="15011" y="928865"/>
                  </a:lnTo>
                  <a:lnTo>
                    <a:pt x="15011" y="0"/>
                  </a:lnTo>
                  <a:close/>
                </a:path>
                <a:path w="382905" h="929005">
                  <a:moveTo>
                    <a:pt x="17246" y="251752"/>
                  </a:moveTo>
                  <a:lnTo>
                    <a:pt x="16167" y="251752"/>
                  </a:lnTo>
                  <a:lnTo>
                    <a:pt x="16167" y="928865"/>
                  </a:lnTo>
                  <a:lnTo>
                    <a:pt x="17246" y="928865"/>
                  </a:lnTo>
                  <a:lnTo>
                    <a:pt x="17246" y="251752"/>
                  </a:lnTo>
                  <a:close/>
                </a:path>
                <a:path w="382905" h="929005">
                  <a:moveTo>
                    <a:pt x="18440" y="454952"/>
                  </a:moveTo>
                  <a:lnTo>
                    <a:pt x="17272" y="454952"/>
                  </a:lnTo>
                  <a:lnTo>
                    <a:pt x="17272" y="928865"/>
                  </a:lnTo>
                  <a:lnTo>
                    <a:pt x="18440" y="928865"/>
                  </a:lnTo>
                  <a:lnTo>
                    <a:pt x="18440" y="454952"/>
                  </a:lnTo>
                  <a:close/>
                </a:path>
                <a:path w="382905" h="929005">
                  <a:moveTo>
                    <a:pt x="20777" y="304711"/>
                  </a:moveTo>
                  <a:lnTo>
                    <a:pt x="19596" y="304711"/>
                  </a:lnTo>
                  <a:lnTo>
                    <a:pt x="19596" y="928865"/>
                  </a:lnTo>
                  <a:lnTo>
                    <a:pt x="20777" y="928865"/>
                  </a:lnTo>
                  <a:lnTo>
                    <a:pt x="20777" y="304711"/>
                  </a:lnTo>
                  <a:close/>
                </a:path>
                <a:path w="382905" h="929005">
                  <a:moveTo>
                    <a:pt x="27635" y="645325"/>
                  </a:moveTo>
                  <a:lnTo>
                    <a:pt x="26492" y="645325"/>
                  </a:lnTo>
                  <a:lnTo>
                    <a:pt x="26492" y="643255"/>
                  </a:lnTo>
                  <a:lnTo>
                    <a:pt x="25412" y="643255"/>
                  </a:lnTo>
                  <a:lnTo>
                    <a:pt x="25412" y="928865"/>
                  </a:lnTo>
                  <a:lnTo>
                    <a:pt x="26454" y="928865"/>
                  </a:lnTo>
                  <a:lnTo>
                    <a:pt x="27635" y="928865"/>
                  </a:lnTo>
                  <a:lnTo>
                    <a:pt x="27635" y="645325"/>
                  </a:lnTo>
                  <a:close/>
                </a:path>
                <a:path w="382905" h="929005">
                  <a:moveTo>
                    <a:pt x="31076" y="759587"/>
                  </a:moveTo>
                  <a:lnTo>
                    <a:pt x="30022" y="759587"/>
                  </a:lnTo>
                  <a:lnTo>
                    <a:pt x="30022" y="710933"/>
                  </a:lnTo>
                  <a:lnTo>
                    <a:pt x="28854" y="710933"/>
                  </a:lnTo>
                  <a:lnTo>
                    <a:pt x="28854" y="556463"/>
                  </a:lnTo>
                  <a:lnTo>
                    <a:pt x="27673" y="556463"/>
                  </a:lnTo>
                  <a:lnTo>
                    <a:pt x="27673" y="928865"/>
                  </a:lnTo>
                  <a:lnTo>
                    <a:pt x="28841" y="928865"/>
                  </a:lnTo>
                  <a:lnTo>
                    <a:pt x="30010" y="928865"/>
                  </a:lnTo>
                  <a:lnTo>
                    <a:pt x="31076" y="928865"/>
                  </a:lnTo>
                  <a:lnTo>
                    <a:pt x="31076" y="759587"/>
                  </a:lnTo>
                  <a:close/>
                </a:path>
                <a:path w="382905" h="929005">
                  <a:moveTo>
                    <a:pt x="34607" y="789203"/>
                  </a:moveTo>
                  <a:lnTo>
                    <a:pt x="33451" y="789203"/>
                  </a:lnTo>
                  <a:lnTo>
                    <a:pt x="33451" y="755357"/>
                  </a:lnTo>
                  <a:lnTo>
                    <a:pt x="32270" y="755357"/>
                  </a:lnTo>
                  <a:lnTo>
                    <a:pt x="32270" y="778611"/>
                  </a:lnTo>
                  <a:lnTo>
                    <a:pt x="31115" y="778611"/>
                  </a:lnTo>
                  <a:lnTo>
                    <a:pt x="31115" y="928865"/>
                  </a:lnTo>
                  <a:lnTo>
                    <a:pt x="34607" y="928865"/>
                  </a:lnTo>
                  <a:lnTo>
                    <a:pt x="34607" y="789203"/>
                  </a:lnTo>
                  <a:close/>
                </a:path>
                <a:path w="382905" h="929005">
                  <a:moveTo>
                    <a:pt x="35737" y="823036"/>
                  </a:moveTo>
                  <a:lnTo>
                    <a:pt x="34658" y="823036"/>
                  </a:lnTo>
                  <a:lnTo>
                    <a:pt x="34658" y="928865"/>
                  </a:lnTo>
                  <a:lnTo>
                    <a:pt x="35737" y="928865"/>
                  </a:lnTo>
                  <a:lnTo>
                    <a:pt x="35737" y="823036"/>
                  </a:lnTo>
                  <a:close/>
                </a:path>
                <a:path w="382905" h="929005">
                  <a:moveTo>
                    <a:pt x="39268" y="833628"/>
                  </a:moveTo>
                  <a:lnTo>
                    <a:pt x="38087" y="833628"/>
                  </a:lnTo>
                  <a:lnTo>
                    <a:pt x="38087" y="928865"/>
                  </a:lnTo>
                  <a:lnTo>
                    <a:pt x="39268" y="928865"/>
                  </a:lnTo>
                  <a:lnTo>
                    <a:pt x="39268" y="833628"/>
                  </a:lnTo>
                  <a:close/>
                </a:path>
                <a:path w="382905" h="929005">
                  <a:moveTo>
                    <a:pt x="44919" y="878052"/>
                  </a:moveTo>
                  <a:lnTo>
                    <a:pt x="43853" y="878052"/>
                  </a:lnTo>
                  <a:lnTo>
                    <a:pt x="43853" y="869619"/>
                  </a:lnTo>
                  <a:lnTo>
                    <a:pt x="42684" y="869619"/>
                  </a:lnTo>
                  <a:lnTo>
                    <a:pt x="42684" y="928865"/>
                  </a:lnTo>
                  <a:lnTo>
                    <a:pt x="43840" y="928865"/>
                  </a:lnTo>
                  <a:lnTo>
                    <a:pt x="44919" y="928865"/>
                  </a:lnTo>
                  <a:lnTo>
                    <a:pt x="44919" y="878052"/>
                  </a:lnTo>
                  <a:close/>
                </a:path>
                <a:path w="382905" h="929005">
                  <a:moveTo>
                    <a:pt x="49517" y="895019"/>
                  </a:moveTo>
                  <a:lnTo>
                    <a:pt x="48450" y="895019"/>
                  </a:lnTo>
                  <a:lnTo>
                    <a:pt x="48450" y="884428"/>
                  </a:lnTo>
                  <a:lnTo>
                    <a:pt x="47294" y="884428"/>
                  </a:lnTo>
                  <a:lnTo>
                    <a:pt x="47294" y="878052"/>
                  </a:lnTo>
                  <a:lnTo>
                    <a:pt x="46113" y="878052"/>
                  </a:lnTo>
                  <a:lnTo>
                    <a:pt x="46113" y="886587"/>
                  </a:lnTo>
                  <a:lnTo>
                    <a:pt x="44945" y="886587"/>
                  </a:lnTo>
                  <a:lnTo>
                    <a:pt x="44945" y="928865"/>
                  </a:lnTo>
                  <a:lnTo>
                    <a:pt x="46113" y="928865"/>
                  </a:lnTo>
                  <a:lnTo>
                    <a:pt x="46126" y="928865"/>
                  </a:lnTo>
                  <a:lnTo>
                    <a:pt x="49517" y="928865"/>
                  </a:lnTo>
                  <a:lnTo>
                    <a:pt x="49517" y="895019"/>
                  </a:lnTo>
                  <a:close/>
                </a:path>
                <a:path w="382905" h="929005">
                  <a:moveTo>
                    <a:pt x="53047" y="903465"/>
                  </a:moveTo>
                  <a:lnTo>
                    <a:pt x="51866" y="903465"/>
                  </a:lnTo>
                  <a:lnTo>
                    <a:pt x="51866" y="928865"/>
                  </a:lnTo>
                  <a:lnTo>
                    <a:pt x="53047" y="928865"/>
                  </a:lnTo>
                  <a:lnTo>
                    <a:pt x="53047" y="903465"/>
                  </a:lnTo>
                  <a:close/>
                </a:path>
                <a:path w="382905" h="929005">
                  <a:moveTo>
                    <a:pt x="218948" y="727900"/>
                  </a:moveTo>
                  <a:lnTo>
                    <a:pt x="217766" y="727900"/>
                  </a:lnTo>
                  <a:lnTo>
                    <a:pt x="217766" y="928865"/>
                  </a:lnTo>
                  <a:lnTo>
                    <a:pt x="218948" y="928865"/>
                  </a:lnTo>
                  <a:lnTo>
                    <a:pt x="218948" y="727900"/>
                  </a:lnTo>
                  <a:close/>
                </a:path>
                <a:path w="382905" h="929005">
                  <a:moveTo>
                    <a:pt x="228193" y="725741"/>
                  </a:moveTo>
                  <a:lnTo>
                    <a:pt x="227012" y="725741"/>
                  </a:lnTo>
                  <a:lnTo>
                    <a:pt x="227012" y="928865"/>
                  </a:lnTo>
                  <a:lnTo>
                    <a:pt x="228193" y="928865"/>
                  </a:lnTo>
                  <a:lnTo>
                    <a:pt x="228193" y="725741"/>
                  </a:lnTo>
                  <a:close/>
                </a:path>
                <a:path w="382905" h="929005">
                  <a:moveTo>
                    <a:pt x="382574" y="727900"/>
                  </a:moveTo>
                  <a:lnTo>
                    <a:pt x="381406" y="727900"/>
                  </a:lnTo>
                  <a:lnTo>
                    <a:pt x="381406" y="928865"/>
                  </a:lnTo>
                  <a:lnTo>
                    <a:pt x="382574" y="928865"/>
                  </a:lnTo>
                  <a:lnTo>
                    <a:pt x="382574" y="72790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532039" y="2270949"/>
              <a:ext cx="214629" cy="728345"/>
            </a:xfrm>
            <a:custGeom>
              <a:avLst/>
              <a:gdLst/>
              <a:ahLst/>
              <a:cxnLst/>
              <a:rect l="l" t="t" r="r" b="b"/>
              <a:pathLst>
                <a:path w="214630" h="728344">
                  <a:moveTo>
                    <a:pt x="1079" y="0"/>
                  </a:moveTo>
                  <a:lnTo>
                    <a:pt x="0" y="0"/>
                  </a:lnTo>
                  <a:lnTo>
                    <a:pt x="0" y="727811"/>
                  </a:lnTo>
                  <a:lnTo>
                    <a:pt x="1079" y="727811"/>
                  </a:lnTo>
                  <a:lnTo>
                    <a:pt x="1079" y="0"/>
                  </a:lnTo>
                  <a:close/>
                </a:path>
                <a:path w="214630" h="728344">
                  <a:moveTo>
                    <a:pt x="10274" y="50698"/>
                  </a:moveTo>
                  <a:lnTo>
                    <a:pt x="9207" y="50698"/>
                  </a:lnTo>
                  <a:lnTo>
                    <a:pt x="9207" y="38023"/>
                  </a:lnTo>
                  <a:lnTo>
                    <a:pt x="8026" y="38023"/>
                  </a:lnTo>
                  <a:lnTo>
                    <a:pt x="8026" y="727811"/>
                  </a:lnTo>
                  <a:lnTo>
                    <a:pt x="9194" y="727811"/>
                  </a:lnTo>
                  <a:lnTo>
                    <a:pt x="10274" y="727811"/>
                  </a:lnTo>
                  <a:lnTo>
                    <a:pt x="10274" y="50698"/>
                  </a:lnTo>
                  <a:close/>
                </a:path>
                <a:path w="214630" h="728344">
                  <a:moveTo>
                    <a:pt x="13804" y="103657"/>
                  </a:moveTo>
                  <a:lnTo>
                    <a:pt x="12623" y="103657"/>
                  </a:lnTo>
                  <a:lnTo>
                    <a:pt x="12623" y="727811"/>
                  </a:lnTo>
                  <a:lnTo>
                    <a:pt x="13804" y="727811"/>
                  </a:lnTo>
                  <a:lnTo>
                    <a:pt x="13804" y="103657"/>
                  </a:lnTo>
                  <a:close/>
                </a:path>
                <a:path w="214630" h="728344">
                  <a:moveTo>
                    <a:pt x="17233" y="361784"/>
                  </a:moveTo>
                  <a:lnTo>
                    <a:pt x="16052" y="361784"/>
                  </a:lnTo>
                  <a:lnTo>
                    <a:pt x="16052" y="446430"/>
                  </a:lnTo>
                  <a:lnTo>
                    <a:pt x="14922" y="446430"/>
                  </a:lnTo>
                  <a:lnTo>
                    <a:pt x="14922" y="304609"/>
                  </a:lnTo>
                  <a:lnTo>
                    <a:pt x="13843" y="304609"/>
                  </a:lnTo>
                  <a:lnTo>
                    <a:pt x="13843" y="727811"/>
                  </a:lnTo>
                  <a:lnTo>
                    <a:pt x="14884" y="727811"/>
                  </a:lnTo>
                  <a:lnTo>
                    <a:pt x="16052" y="727811"/>
                  </a:lnTo>
                  <a:lnTo>
                    <a:pt x="17233" y="727811"/>
                  </a:lnTo>
                  <a:lnTo>
                    <a:pt x="17233" y="361784"/>
                  </a:lnTo>
                  <a:close/>
                </a:path>
                <a:path w="214630" h="728344">
                  <a:moveTo>
                    <a:pt x="20662" y="444271"/>
                  </a:moveTo>
                  <a:lnTo>
                    <a:pt x="19519" y="444271"/>
                  </a:lnTo>
                  <a:lnTo>
                    <a:pt x="19519" y="442201"/>
                  </a:lnTo>
                  <a:lnTo>
                    <a:pt x="18453" y="442201"/>
                  </a:lnTo>
                  <a:lnTo>
                    <a:pt x="18453" y="414642"/>
                  </a:lnTo>
                  <a:lnTo>
                    <a:pt x="17272" y="414642"/>
                  </a:lnTo>
                  <a:lnTo>
                    <a:pt x="17272" y="727811"/>
                  </a:lnTo>
                  <a:lnTo>
                    <a:pt x="18440" y="727811"/>
                  </a:lnTo>
                  <a:lnTo>
                    <a:pt x="19481" y="727811"/>
                  </a:lnTo>
                  <a:lnTo>
                    <a:pt x="20662" y="727811"/>
                  </a:lnTo>
                  <a:lnTo>
                    <a:pt x="20662" y="444271"/>
                  </a:lnTo>
                  <a:close/>
                </a:path>
                <a:path w="214630" h="728344">
                  <a:moveTo>
                    <a:pt x="24104" y="558533"/>
                  </a:moveTo>
                  <a:lnTo>
                    <a:pt x="23050" y="558533"/>
                  </a:lnTo>
                  <a:lnTo>
                    <a:pt x="23050" y="509879"/>
                  </a:lnTo>
                  <a:lnTo>
                    <a:pt x="21882" y="509879"/>
                  </a:lnTo>
                  <a:lnTo>
                    <a:pt x="21882" y="355409"/>
                  </a:lnTo>
                  <a:lnTo>
                    <a:pt x="20701" y="355409"/>
                  </a:lnTo>
                  <a:lnTo>
                    <a:pt x="20701" y="727811"/>
                  </a:lnTo>
                  <a:lnTo>
                    <a:pt x="21869" y="727811"/>
                  </a:lnTo>
                  <a:lnTo>
                    <a:pt x="23037" y="727811"/>
                  </a:lnTo>
                  <a:lnTo>
                    <a:pt x="24104" y="727811"/>
                  </a:lnTo>
                  <a:lnTo>
                    <a:pt x="24104" y="558533"/>
                  </a:lnTo>
                  <a:close/>
                </a:path>
                <a:path w="214630" h="728344">
                  <a:moveTo>
                    <a:pt x="32296" y="632574"/>
                  </a:moveTo>
                  <a:lnTo>
                    <a:pt x="31115" y="632574"/>
                  </a:lnTo>
                  <a:lnTo>
                    <a:pt x="31115" y="727811"/>
                  </a:lnTo>
                  <a:lnTo>
                    <a:pt x="32296" y="727811"/>
                  </a:lnTo>
                  <a:lnTo>
                    <a:pt x="32296" y="632574"/>
                  </a:lnTo>
                  <a:close/>
                </a:path>
                <a:path w="214630" h="728344">
                  <a:moveTo>
                    <a:pt x="36880" y="668566"/>
                  </a:moveTo>
                  <a:lnTo>
                    <a:pt x="35712" y="668566"/>
                  </a:lnTo>
                  <a:lnTo>
                    <a:pt x="35712" y="727811"/>
                  </a:lnTo>
                  <a:lnTo>
                    <a:pt x="36880" y="727811"/>
                  </a:lnTo>
                  <a:lnTo>
                    <a:pt x="36880" y="668566"/>
                  </a:lnTo>
                  <a:close/>
                </a:path>
                <a:path w="214630" h="728344">
                  <a:moveTo>
                    <a:pt x="41478" y="683374"/>
                  </a:moveTo>
                  <a:lnTo>
                    <a:pt x="40322" y="683374"/>
                  </a:lnTo>
                  <a:lnTo>
                    <a:pt x="40322" y="676998"/>
                  </a:lnTo>
                  <a:lnTo>
                    <a:pt x="39141" y="676998"/>
                  </a:lnTo>
                  <a:lnTo>
                    <a:pt x="39141" y="685533"/>
                  </a:lnTo>
                  <a:lnTo>
                    <a:pt x="37973" y="685533"/>
                  </a:lnTo>
                  <a:lnTo>
                    <a:pt x="37973" y="727811"/>
                  </a:lnTo>
                  <a:lnTo>
                    <a:pt x="41478" y="727811"/>
                  </a:lnTo>
                  <a:lnTo>
                    <a:pt x="41478" y="683374"/>
                  </a:lnTo>
                  <a:close/>
                </a:path>
                <a:path w="214630" h="728344">
                  <a:moveTo>
                    <a:pt x="43751" y="660133"/>
                  </a:moveTo>
                  <a:lnTo>
                    <a:pt x="42570" y="660133"/>
                  </a:lnTo>
                  <a:lnTo>
                    <a:pt x="42570" y="727811"/>
                  </a:lnTo>
                  <a:lnTo>
                    <a:pt x="43751" y="727811"/>
                  </a:lnTo>
                  <a:lnTo>
                    <a:pt x="43751" y="660133"/>
                  </a:lnTo>
                  <a:close/>
                </a:path>
                <a:path w="214630" h="728344">
                  <a:moveTo>
                    <a:pt x="46075" y="702411"/>
                  </a:moveTo>
                  <a:lnTo>
                    <a:pt x="44894" y="702411"/>
                  </a:lnTo>
                  <a:lnTo>
                    <a:pt x="44894" y="727811"/>
                  </a:lnTo>
                  <a:lnTo>
                    <a:pt x="46075" y="727811"/>
                  </a:lnTo>
                  <a:lnTo>
                    <a:pt x="46075" y="702411"/>
                  </a:lnTo>
                  <a:close/>
                </a:path>
                <a:path w="214630" h="728344">
                  <a:moveTo>
                    <a:pt x="56388" y="715149"/>
                  </a:moveTo>
                  <a:lnTo>
                    <a:pt x="55308" y="715149"/>
                  </a:lnTo>
                  <a:lnTo>
                    <a:pt x="55308" y="727811"/>
                  </a:lnTo>
                  <a:lnTo>
                    <a:pt x="56388" y="727811"/>
                  </a:lnTo>
                  <a:lnTo>
                    <a:pt x="56388" y="715149"/>
                  </a:lnTo>
                  <a:close/>
                </a:path>
                <a:path w="214630" h="728344">
                  <a:moveTo>
                    <a:pt x="205117" y="569112"/>
                  </a:moveTo>
                  <a:lnTo>
                    <a:pt x="203936" y="569112"/>
                  </a:lnTo>
                  <a:lnTo>
                    <a:pt x="203936" y="727811"/>
                  </a:lnTo>
                  <a:lnTo>
                    <a:pt x="205117" y="727811"/>
                  </a:lnTo>
                  <a:lnTo>
                    <a:pt x="205117" y="569112"/>
                  </a:lnTo>
                  <a:close/>
                </a:path>
                <a:path w="214630" h="728344">
                  <a:moveTo>
                    <a:pt x="214363" y="416801"/>
                  </a:moveTo>
                  <a:lnTo>
                    <a:pt x="213182" y="416801"/>
                  </a:lnTo>
                  <a:lnTo>
                    <a:pt x="213182" y="727811"/>
                  </a:lnTo>
                  <a:lnTo>
                    <a:pt x="214363" y="727811"/>
                  </a:lnTo>
                  <a:lnTo>
                    <a:pt x="214363" y="41680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537741" y="2268790"/>
              <a:ext cx="241300" cy="730250"/>
            </a:xfrm>
            <a:custGeom>
              <a:avLst/>
              <a:gdLst/>
              <a:ahLst/>
              <a:cxnLst/>
              <a:rect l="l" t="t" r="r" b="b"/>
              <a:pathLst>
                <a:path w="241300" h="730250">
                  <a:moveTo>
                    <a:pt x="1181" y="0"/>
                  </a:moveTo>
                  <a:lnTo>
                    <a:pt x="0" y="0"/>
                  </a:lnTo>
                  <a:lnTo>
                    <a:pt x="0" y="729970"/>
                  </a:lnTo>
                  <a:lnTo>
                    <a:pt x="1181" y="729970"/>
                  </a:lnTo>
                  <a:lnTo>
                    <a:pt x="1181" y="0"/>
                  </a:lnTo>
                  <a:close/>
                </a:path>
                <a:path w="241300" h="730250">
                  <a:moveTo>
                    <a:pt x="4572" y="52857"/>
                  </a:moveTo>
                  <a:lnTo>
                    <a:pt x="3505" y="52857"/>
                  </a:lnTo>
                  <a:lnTo>
                    <a:pt x="3505" y="40182"/>
                  </a:lnTo>
                  <a:lnTo>
                    <a:pt x="2324" y="40182"/>
                  </a:lnTo>
                  <a:lnTo>
                    <a:pt x="2324" y="729970"/>
                  </a:lnTo>
                  <a:lnTo>
                    <a:pt x="3492" y="729970"/>
                  </a:lnTo>
                  <a:lnTo>
                    <a:pt x="4572" y="729970"/>
                  </a:lnTo>
                  <a:lnTo>
                    <a:pt x="4572" y="52857"/>
                  </a:lnTo>
                  <a:close/>
                </a:path>
                <a:path w="241300" h="730250">
                  <a:moveTo>
                    <a:pt x="5765" y="256057"/>
                  </a:moveTo>
                  <a:lnTo>
                    <a:pt x="4597" y="256057"/>
                  </a:lnTo>
                  <a:lnTo>
                    <a:pt x="4597" y="729970"/>
                  </a:lnTo>
                  <a:lnTo>
                    <a:pt x="5765" y="729970"/>
                  </a:lnTo>
                  <a:lnTo>
                    <a:pt x="5765" y="256057"/>
                  </a:lnTo>
                  <a:close/>
                </a:path>
                <a:path w="241300" h="730250">
                  <a:moveTo>
                    <a:pt x="8102" y="105816"/>
                  </a:moveTo>
                  <a:lnTo>
                    <a:pt x="6921" y="105816"/>
                  </a:lnTo>
                  <a:lnTo>
                    <a:pt x="6921" y="729970"/>
                  </a:lnTo>
                  <a:lnTo>
                    <a:pt x="8102" y="729970"/>
                  </a:lnTo>
                  <a:lnTo>
                    <a:pt x="8102" y="105816"/>
                  </a:lnTo>
                  <a:close/>
                </a:path>
                <a:path w="241300" h="730250">
                  <a:moveTo>
                    <a:pt x="10363" y="448589"/>
                  </a:moveTo>
                  <a:lnTo>
                    <a:pt x="9220" y="448589"/>
                  </a:lnTo>
                  <a:lnTo>
                    <a:pt x="9220" y="306768"/>
                  </a:lnTo>
                  <a:lnTo>
                    <a:pt x="8140" y="306768"/>
                  </a:lnTo>
                  <a:lnTo>
                    <a:pt x="8140" y="729970"/>
                  </a:lnTo>
                  <a:lnTo>
                    <a:pt x="9182" y="729970"/>
                  </a:lnTo>
                  <a:lnTo>
                    <a:pt x="10363" y="729970"/>
                  </a:lnTo>
                  <a:lnTo>
                    <a:pt x="10363" y="448589"/>
                  </a:lnTo>
                  <a:close/>
                </a:path>
                <a:path w="241300" h="730250">
                  <a:moveTo>
                    <a:pt x="14960" y="446430"/>
                  </a:moveTo>
                  <a:lnTo>
                    <a:pt x="13817" y="446430"/>
                  </a:lnTo>
                  <a:lnTo>
                    <a:pt x="13817" y="444360"/>
                  </a:lnTo>
                  <a:lnTo>
                    <a:pt x="12738" y="444360"/>
                  </a:lnTo>
                  <a:lnTo>
                    <a:pt x="12738" y="729970"/>
                  </a:lnTo>
                  <a:lnTo>
                    <a:pt x="13779" y="729970"/>
                  </a:lnTo>
                  <a:lnTo>
                    <a:pt x="14960" y="729970"/>
                  </a:lnTo>
                  <a:lnTo>
                    <a:pt x="14960" y="446430"/>
                  </a:lnTo>
                  <a:close/>
                </a:path>
                <a:path w="241300" h="730250">
                  <a:moveTo>
                    <a:pt x="18402" y="560692"/>
                  </a:moveTo>
                  <a:lnTo>
                    <a:pt x="17348" y="560692"/>
                  </a:lnTo>
                  <a:lnTo>
                    <a:pt x="17348" y="512038"/>
                  </a:lnTo>
                  <a:lnTo>
                    <a:pt x="16179" y="512038"/>
                  </a:lnTo>
                  <a:lnTo>
                    <a:pt x="16179" y="357568"/>
                  </a:lnTo>
                  <a:lnTo>
                    <a:pt x="14998" y="357568"/>
                  </a:lnTo>
                  <a:lnTo>
                    <a:pt x="14998" y="729970"/>
                  </a:lnTo>
                  <a:lnTo>
                    <a:pt x="16167" y="729970"/>
                  </a:lnTo>
                  <a:lnTo>
                    <a:pt x="17335" y="729970"/>
                  </a:lnTo>
                  <a:lnTo>
                    <a:pt x="18402" y="729970"/>
                  </a:lnTo>
                  <a:lnTo>
                    <a:pt x="18402" y="560692"/>
                  </a:lnTo>
                  <a:close/>
                </a:path>
                <a:path w="241300" h="730250">
                  <a:moveTo>
                    <a:pt x="20777" y="556463"/>
                  </a:moveTo>
                  <a:lnTo>
                    <a:pt x="19596" y="556463"/>
                  </a:lnTo>
                  <a:lnTo>
                    <a:pt x="19596" y="729970"/>
                  </a:lnTo>
                  <a:lnTo>
                    <a:pt x="20777" y="729970"/>
                  </a:lnTo>
                  <a:lnTo>
                    <a:pt x="20777" y="556463"/>
                  </a:lnTo>
                  <a:close/>
                </a:path>
                <a:path w="241300" h="730250">
                  <a:moveTo>
                    <a:pt x="24206" y="634733"/>
                  </a:moveTo>
                  <a:lnTo>
                    <a:pt x="23025" y="634733"/>
                  </a:lnTo>
                  <a:lnTo>
                    <a:pt x="23025" y="729970"/>
                  </a:lnTo>
                  <a:lnTo>
                    <a:pt x="24206" y="729970"/>
                  </a:lnTo>
                  <a:lnTo>
                    <a:pt x="24206" y="634733"/>
                  </a:lnTo>
                  <a:close/>
                </a:path>
                <a:path w="241300" h="730250">
                  <a:moveTo>
                    <a:pt x="31178" y="670725"/>
                  </a:moveTo>
                  <a:lnTo>
                    <a:pt x="30010" y="670725"/>
                  </a:lnTo>
                  <a:lnTo>
                    <a:pt x="30010" y="729970"/>
                  </a:lnTo>
                  <a:lnTo>
                    <a:pt x="31178" y="729970"/>
                  </a:lnTo>
                  <a:lnTo>
                    <a:pt x="31178" y="670725"/>
                  </a:lnTo>
                  <a:close/>
                </a:path>
                <a:path w="241300" h="730250">
                  <a:moveTo>
                    <a:pt x="36842" y="696125"/>
                  </a:moveTo>
                  <a:lnTo>
                    <a:pt x="35775" y="696125"/>
                  </a:lnTo>
                  <a:lnTo>
                    <a:pt x="35775" y="685533"/>
                  </a:lnTo>
                  <a:lnTo>
                    <a:pt x="34620" y="685533"/>
                  </a:lnTo>
                  <a:lnTo>
                    <a:pt x="34620" y="679157"/>
                  </a:lnTo>
                  <a:lnTo>
                    <a:pt x="33439" y="679157"/>
                  </a:lnTo>
                  <a:lnTo>
                    <a:pt x="33439" y="687692"/>
                  </a:lnTo>
                  <a:lnTo>
                    <a:pt x="32270" y="687692"/>
                  </a:lnTo>
                  <a:lnTo>
                    <a:pt x="32270" y="729970"/>
                  </a:lnTo>
                  <a:lnTo>
                    <a:pt x="33439" y="729970"/>
                  </a:lnTo>
                  <a:lnTo>
                    <a:pt x="33451" y="729970"/>
                  </a:lnTo>
                  <a:lnTo>
                    <a:pt x="36842" y="729970"/>
                  </a:lnTo>
                  <a:lnTo>
                    <a:pt x="36842" y="696125"/>
                  </a:lnTo>
                  <a:close/>
                </a:path>
                <a:path w="241300" h="730250">
                  <a:moveTo>
                    <a:pt x="40373" y="704570"/>
                  </a:moveTo>
                  <a:lnTo>
                    <a:pt x="39192" y="704570"/>
                  </a:lnTo>
                  <a:lnTo>
                    <a:pt x="39192" y="708787"/>
                  </a:lnTo>
                  <a:lnTo>
                    <a:pt x="38049" y="708787"/>
                  </a:lnTo>
                  <a:lnTo>
                    <a:pt x="38049" y="662292"/>
                  </a:lnTo>
                  <a:lnTo>
                    <a:pt x="36868" y="662292"/>
                  </a:lnTo>
                  <a:lnTo>
                    <a:pt x="36868" y="729970"/>
                  </a:lnTo>
                  <a:lnTo>
                    <a:pt x="38036" y="729970"/>
                  </a:lnTo>
                  <a:lnTo>
                    <a:pt x="39192" y="729970"/>
                  </a:lnTo>
                  <a:lnTo>
                    <a:pt x="40373" y="729970"/>
                  </a:lnTo>
                  <a:lnTo>
                    <a:pt x="40373" y="704570"/>
                  </a:lnTo>
                  <a:close/>
                </a:path>
                <a:path w="241300" h="730250">
                  <a:moveTo>
                    <a:pt x="41490" y="715162"/>
                  </a:moveTo>
                  <a:lnTo>
                    <a:pt x="40411" y="715162"/>
                  </a:lnTo>
                  <a:lnTo>
                    <a:pt x="40411" y="729970"/>
                  </a:lnTo>
                  <a:lnTo>
                    <a:pt x="41490" y="729970"/>
                  </a:lnTo>
                  <a:lnTo>
                    <a:pt x="41490" y="715162"/>
                  </a:lnTo>
                  <a:close/>
                </a:path>
                <a:path w="241300" h="730250">
                  <a:moveTo>
                    <a:pt x="240931" y="645325"/>
                  </a:moveTo>
                  <a:lnTo>
                    <a:pt x="239750" y="645325"/>
                  </a:lnTo>
                  <a:lnTo>
                    <a:pt x="239750" y="729970"/>
                  </a:lnTo>
                  <a:lnTo>
                    <a:pt x="240931" y="729970"/>
                  </a:lnTo>
                  <a:lnTo>
                    <a:pt x="240931" y="64532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529664" y="2065654"/>
              <a:ext cx="53340" cy="933450"/>
            </a:xfrm>
            <a:custGeom>
              <a:avLst/>
              <a:gdLst/>
              <a:ahLst/>
              <a:cxnLst/>
              <a:rect l="l" t="t" r="r" b="b"/>
              <a:pathLst>
                <a:path w="53340" h="933450">
                  <a:moveTo>
                    <a:pt x="1168" y="382993"/>
                  </a:moveTo>
                  <a:lnTo>
                    <a:pt x="0" y="382993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1168" y="382993"/>
                  </a:lnTo>
                  <a:close/>
                </a:path>
                <a:path w="53340" h="933450">
                  <a:moveTo>
                    <a:pt x="6985" y="0"/>
                  </a:moveTo>
                  <a:lnTo>
                    <a:pt x="5803" y="0"/>
                  </a:lnTo>
                  <a:lnTo>
                    <a:pt x="5803" y="933107"/>
                  </a:lnTo>
                  <a:lnTo>
                    <a:pt x="6985" y="933107"/>
                  </a:lnTo>
                  <a:lnTo>
                    <a:pt x="6985" y="0"/>
                  </a:lnTo>
                  <a:close/>
                </a:path>
                <a:path w="53340" h="933450">
                  <a:moveTo>
                    <a:pt x="16179" y="308952"/>
                  </a:moveTo>
                  <a:lnTo>
                    <a:pt x="14998" y="308952"/>
                  </a:lnTo>
                  <a:lnTo>
                    <a:pt x="14998" y="933107"/>
                  </a:lnTo>
                  <a:lnTo>
                    <a:pt x="16179" y="933107"/>
                  </a:lnTo>
                  <a:lnTo>
                    <a:pt x="16179" y="308952"/>
                  </a:lnTo>
                  <a:close/>
                </a:path>
                <a:path w="53340" h="933450">
                  <a:moveTo>
                    <a:pt x="17297" y="509905"/>
                  </a:moveTo>
                  <a:lnTo>
                    <a:pt x="16217" y="509905"/>
                  </a:lnTo>
                  <a:lnTo>
                    <a:pt x="16217" y="933107"/>
                  </a:lnTo>
                  <a:lnTo>
                    <a:pt x="17297" y="933107"/>
                  </a:lnTo>
                  <a:lnTo>
                    <a:pt x="17297" y="509905"/>
                  </a:lnTo>
                  <a:close/>
                </a:path>
                <a:path w="53340" h="933450">
                  <a:moveTo>
                    <a:pt x="19608" y="567080"/>
                  </a:moveTo>
                  <a:lnTo>
                    <a:pt x="18427" y="567080"/>
                  </a:lnTo>
                  <a:lnTo>
                    <a:pt x="18427" y="933107"/>
                  </a:lnTo>
                  <a:lnTo>
                    <a:pt x="19608" y="933107"/>
                  </a:lnTo>
                  <a:lnTo>
                    <a:pt x="19608" y="567080"/>
                  </a:lnTo>
                  <a:close/>
                </a:path>
                <a:path w="53340" h="933450">
                  <a:moveTo>
                    <a:pt x="23037" y="649566"/>
                  </a:moveTo>
                  <a:lnTo>
                    <a:pt x="21894" y="649566"/>
                  </a:lnTo>
                  <a:lnTo>
                    <a:pt x="21894" y="647496"/>
                  </a:lnTo>
                  <a:lnTo>
                    <a:pt x="20828" y="647496"/>
                  </a:lnTo>
                  <a:lnTo>
                    <a:pt x="20828" y="619937"/>
                  </a:lnTo>
                  <a:lnTo>
                    <a:pt x="19646" y="619937"/>
                  </a:lnTo>
                  <a:lnTo>
                    <a:pt x="19646" y="933107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49566"/>
                  </a:lnTo>
                  <a:close/>
                </a:path>
                <a:path w="53340" h="933450">
                  <a:moveTo>
                    <a:pt x="26479" y="763828"/>
                  </a:moveTo>
                  <a:lnTo>
                    <a:pt x="25425" y="763828"/>
                  </a:lnTo>
                  <a:lnTo>
                    <a:pt x="25425" y="715175"/>
                  </a:lnTo>
                  <a:lnTo>
                    <a:pt x="24257" y="715175"/>
                  </a:lnTo>
                  <a:lnTo>
                    <a:pt x="24257" y="560705"/>
                  </a:lnTo>
                  <a:lnTo>
                    <a:pt x="23075" y="560705"/>
                  </a:lnTo>
                  <a:lnTo>
                    <a:pt x="23075" y="93310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79" y="933107"/>
                  </a:lnTo>
                  <a:lnTo>
                    <a:pt x="26479" y="763828"/>
                  </a:lnTo>
                  <a:close/>
                </a:path>
                <a:path w="53340" h="933450">
                  <a:moveTo>
                    <a:pt x="27686" y="782853"/>
                  </a:moveTo>
                  <a:lnTo>
                    <a:pt x="26517" y="782853"/>
                  </a:lnTo>
                  <a:lnTo>
                    <a:pt x="26517" y="933107"/>
                  </a:lnTo>
                  <a:lnTo>
                    <a:pt x="27686" y="933107"/>
                  </a:lnTo>
                  <a:lnTo>
                    <a:pt x="27686" y="782853"/>
                  </a:lnTo>
                  <a:close/>
                </a:path>
                <a:path w="53340" h="933450">
                  <a:moveTo>
                    <a:pt x="33439" y="844245"/>
                  </a:moveTo>
                  <a:lnTo>
                    <a:pt x="32270" y="844245"/>
                  </a:lnTo>
                  <a:lnTo>
                    <a:pt x="32270" y="933107"/>
                  </a:lnTo>
                  <a:lnTo>
                    <a:pt x="33439" y="933107"/>
                  </a:lnTo>
                  <a:lnTo>
                    <a:pt x="33439" y="844245"/>
                  </a:lnTo>
                  <a:close/>
                </a:path>
                <a:path w="53340" h="933450">
                  <a:moveTo>
                    <a:pt x="40322" y="882294"/>
                  </a:moveTo>
                  <a:lnTo>
                    <a:pt x="39243" y="882294"/>
                  </a:lnTo>
                  <a:lnTo>
                    <a:pt x="39243" y="933107"/>
                  </a:lnTo>
                  <a:lnTo>
                    <a:pt x="40322" y="933107"/>
                  </a:lnTo>
                  <a:lnTo>
                    <a:pt x="40322" y="882294"/>
                  </a:lnTo>
                  <a:close/>
                </a:path>
                <a:path w="53340" h="933450">
                  <a:moveTo>
                    <a:pt x="43853" y="888669"/>
                  </a:moveTo>
                  <a:lnTo>
                    <a:pt x="42697" y="888669"/>
                  </a:lnTo>
                  <a:lnTo>
                    <a:pt x="42697" y="882294"/>
                  </a:lnTo>
                  <a:lnTo>
                    <a:pt x="41516" y="882294"/>
                  </a:lnTo>
                  <a:lnTo>
                    <a:pt x="41516" y="890828"/>
                  </a:lnTo>
                  <a:lnTo>
                    <a:pt x="40347" y="890828"/>
                  </a:lnTo>
                  <a:lnTo>
                    <a:pt x="40347" y="933107"/>
                  </a:lnTo>
                  <a:lnTo>
                    <a:pt x="43853" y="933107"/>
                  </a:lnTo>
                  <a:lnTo>
                    <a:pt x="43853" y="888669"/>
                  </a:lnTo>
                  <a:close/>
                </a:path>
                <a:path w="53340" h="933450">
                  <a:moveTo>
                    <a:pt x="48450" y="907707"/>
                  </a:moveTo>
                  <a:lnTo>
                    <a:pt x="47269" y="907707"/>
                  </a:lnTo>
                  <a:lnTo>
                    <a:pt x="47269" y="911923"/>
                  </a:lnTo>
                  <a:lnTo>
                    <a:pt x="46126" y="911923"/>
                  </a:lnTo>
                  <a:lnTo>
                    <a:pt x="46126" y="865428"/>
                  </a:lnTo>
                  <a:lnTo>
                    <a:pt x="44945" y="865428"/>
                  </a:lnTo>
                  <a:lnTo>
                    <a:pt x="44945" y="933107"/>
                  </a:lnTo>
                  <a:lnTo>
                    <a:pt x="46113" y="933107"/>
                  </a:lnTo>
                  <a:lnTo>
                    <a:pt x="47269" y="933107"/>
                  </a:lnTo>
                  <a:lnTo>
                    <a:pt x="48450" y="933107"/>
                  </a:lnTo>
                  <a:lnTo>
                    <a:pt x="48450" y="907707"/>
                  </a:lnTo>
                  <a:close/>
                </a:path>
                <a:path w="53340" h="933450">
                  <a:moveTo>
                    <a:pt x="49568" y="918298"/>
                  </a:moveTo>
                  <a:lnTo>
                    <a:pt x="48488" y="918298"/>
                  </a:lnTo>
                  <a:lnTo>
                    <a:pt x="48488" y="933107"/>
                  </a:lnTo>
                  <a:lnTo>
                    <a:pt x="49568" y="933107"/>
                  </a:lnTo>
                  <a:lnTo>
                    <a:pt x="49568" y="918298"/>
                  </a:lnTo>
                  <a:close/>
                </a:path>
                <a:path w="53340" h="933450">
                  <a:moveTo>
                    <a:pt x="51879" y="918298"/>
                  </a:moveTo>
                  <a:lnTo>
                    <a:pt x="50698" y="918298"/>
                  </a:lnTo>
                  <a:lnTo>
                    <a:pt x="50698" y="933107"/>
                  </a:lnTo>
                  <a:lnTo>
                    <a:pt x="51879" y="933107"/>
                  </a:lnTo>
                  <a:lnTo>
                    <a:pt x="51879" y="918298"/>
                  </a:lnTo>
                  <a:close/>
                </a:path>
                <a:path w="53340" h="933450">
                  <a:moveTo>
                    <a:pt x="53098" y="920445"/>
                  </a:moveTo>
                  <a:lnTo>
                    <a:pt x="51917" y="920445"/>
                  </a:lnTo>
                  <a:lnTo>
                    <a:pt x="51917" y="933107"/>
                  </a:lnTo>
                  <a:lnTo>
                    <a:pt x="53098" y="933107"/>
                  </a:lnTo>
                  <a:lnTo>
                    <a:pt x="53098" y="920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525066" y="2069896"/>
              <a:ext cx="219075" cy="929005"/>
            </a:xfrm>
            <a:custGeom>
              <a:avLst/>
              <a:gdLst/>
              <a:ahLst/>
              <a:cxnLst/>
              <a:rect l="l" t="t" r="r" b="b"/>
              <a:pathLst>
                <a:path w="219075" h="929005">
                  <a:moveTo>
                    <a:pt x="1181" y="581863"/>
                  </a:moveTo>
                  <a:lnTo>
                    <a:pt x="0" y="581863"/>
                  </a:lnTo>
                  <a:lnTo>
                    <a:pt x="0" y="928865"/>
                  </a:lnTo>
                  <a:lnTo>
                    <a:pt x="1181" y="928865"/>
                  </a:lnTo>
                  <a:lnTo>
                    <a:pt x="1181" y="581863"/>
                  </a:lnTo>
                  <a:close/>
                </a:path>
                <a:path w="219075" h="929005">
                  <a:moveTo>
                    <a:pt x="3403" y="283489"/>
                  </a:moveTo>
                  <a:lnTo>
                    <a:pt x="2324" y="283489"/>
                  </a:lnTo>
                  <a:lnTo>
                    <a:pt x="2324" y="928865"/>
                  </a:lnTo>
                  <a:lnTo>
                    <a:pt x="3403" y="928865"/>
                  </a:lnTo>
                  <a:lnTo>
                    <a:pt x="3403" y="283489"/>
                  </a:lnTo>
                  <a:close/>
                </a:path>
                <a:path w="219075" h="929005">
                  <a:moveTo>
                    <a:pt x="5765" y="378752"/>
                  </a:moveTo>
                  <a:lnTo>
                    <a:pt x="4597" y="378752"/>
                  </a:lnTo>
                  <a:lnTo>
                    <a:pt x="4597" y="526846"/>
                  </a:lnTo>
                  <a:lnTo>
                    <a:pt x="3429" y="526846"/>
                  </a:lnTo>
                  <a:lnTo>
                    <a:pt x="3429" y="928865"/>
                  </a:lnTo>
                  <a:lnTo>
                    <a:pt x="4597" y="928865"/>
                  </a:lnTo>
                  <a:lnTo>
                    <a:pt x="5765" y="928865"/>
                  </a:lnTo>
                  <a:lnTo>
                    <a:pt x="5765" y="378752"/>
                  </a:lnTo>
                  <a:close/>
                </a:path>
                <a:path w="219075" h="929005">
                  <a:moveTo>
                    <a:pt x="10426" y="31750"/>
                  </a:moveTo>
                  <a:lnTo>
                    <a:pt x="9245" y="31750"/>
                  </a:lnTo>
                  <a:lnTo>
                    <a:pt x="9245" y="928865"/>
                  </a:lnTo>
                  <a:lnTo>
                    <a:pt x="10426" y="928865"/>
                  </a:lnTo>
                  <a:lnTo>
                    <a:pt x="10426" y="31750"/>
                  </a:lnTo>
                  <a:close/>
                </a:path>
                <a:path w="219075" h="929005">
                  <a:moveTo>
                    <a:pt x="17246" y="251752"/>
                  </a:moveTo>
                  <a:lnTo>
                    <a:pt x="16179" y="251752"/>
                  </a:lnTo>
                  <a:lnTo>
                    <a:pt x="16179" y="239077"/>
                  </a:lnTo>
                  <a:lnTo>
                    <a:pt x="15011" y="239077"/>
                  </a:lnTo>
                  <a:lnTo>
                    <a:pt x="15011" y="0"/>
                  </a:lnTo>
                  <a:lnTo>
                    <a:pt x="13843" y="0"/>
                  </a:lnTo>
                  <a:lnTo>
                    <a:pt x="13843" y="928865"/>
                  </a:lnTo>
                  <a:lnTo>
                    <a:pt x="14998" y="928865"/>
                  </a:lnTo>
                  <a:lnTo>
                    <a:pt x="16167" y="928865"/>
                  </a:lnTo>
                  <a:lnTo>
                    <a:pt x="17246" y="928865"/>
                  </a:lnTo>
                  <a:lnTo>
                    <a:pt x="17246" y="251752"/>
                  </a:lnTo>
                  <a:close/>
                </a:path>
                <a:path w="219075" h="929005">
                  <a:moveTo>
                    <a:pt x="19608" y="302564"/>
                  </a:moveTo>
                  <a:lnTo>
                    <a:pt x="18427" y="302564"/>
                  </a:lnTo>
                  <a:lnTo>
                    <a:pt x="18427" y="454952"/>
                  </a:lnTo>
                  <a:lnTo>
                    <a:pt x="17272" y="454952"/>
                  </a:lnTo>
                  <a:lnTo>
                    <a:pt x="17272" y="928865"/>
                  </a:lnTo>
                  <a:lnTo>
                    <a:pt x="18427" y="928865"/>
                  </a:lnTo>
                  <a:lnTo>
                    <a:pt x="19608" y="928865"/>
                  </a:lnTo>
                  <a:lnTo>
                    <a:pt x="19608" y="302564"/>
                  </a:lnTo>
                  <a:close/>
                </a:path>
                <a:path w="219075" h="929005">
                  <a:moveTo>
                    <a:pt x="23037" y="647484"/>
                  </a:moveTo>
                  <a:lnTo>
                    <a:pt x="21894" y="647484"/>
                  </a:lnTo>
                  <a:lnTo>
                    <a:pt x="21894" y="505663"/>
                  </a:lnTo>
                  <a:lnTo>
                    <a:pt x="20815" y="505663"/>
                  </a:lnTo>
                  <a:lnTo>
                    <a:pt x="20815" y="928865"/>
                  </a:lnTo>
                  <a:lnTo>
                    <a:pt x="21856" y="928865"/>
                  </a:lnTo>
                  <a:lnTo>
                    <a:pt x="23037" y="928865"/>
                  </a:lnTo>
                  <a:lnTo>
                    <a:pt x="23037" y="647484"/>
                  </a:lnTo>
                  <a:close/>
                </a:path>
                <a:path w="219075" h="929005">
                  <a:moveTo>
                    <a:pt x="28854" y="556463"/>
                  </a:moveTo>
                  <a:lnTo>
                    <a:pt x="27673" y="556463"/>
                  </a:lnTo>
                  <a:lnTo>
                    <a:pt x="27673" y="928865"/>
                  </a:lnTo>
                  <a:lnTo>
                    <a:pt x="28854" y="928865"/>
                  </a:lnTo>
                  <a:lnTo>
                    <a:pt x="28854" y="556463"/>
                  </a:lnTo>
                  <a:close/>
                </a:path>
                <a:path w="219075" h="929005">
                  <a:moveTo>
                    <a:pt x="33451" y="755357"/>
                  </a:moveTo>
                  <a:lnTo>
                    <a:pt x="32270" y="755357"/>
                  </a:lnTo>
                  <a:lnTo>
                    <a:pt x="32270" y="928865"/>
                  </a:lnTo>
                  <a:lnTo>
                    <a:pt x="33451" y="928865"/>
                  </a:lnTo>
                  <a:lnTo>
                    <a:pt x="33451" y="755357"/>
                  </a:lnTo>
                  <a:close/>
                </a:path>
                <a:path w="219075" h="929005">
                  <a:moveTo>
                    <a:pt x="35737" y="823036"/>
                  </a:moveTo>
                  <a:lnTo>
                    <a:pt x="34658" y="823036"/>
                  </a:lnTo>
                  <a:lnTo>
                    <a:pt x="34658" y="928865"/>
                  </a:lnTo>
                  <a:lnTo>
                    <a:pt x="35737" y="928865"/>
                  </a:lnTo>
                  <a:lnTo>
                    <a:pt x="35737" y="823036"/>
                  </a:lnTo>
                  <a:close/>
                </a:path>
                <a:path w="219075" h="929005">
                  <a:moveTo>
                    <a:pt x="38036" y="840003"/>
                  </a:moveTo>
                  <a:lnTo>
                    <a:pt x="36868" y="840003"/>
                  </a:lnTo>
                  <a:lnTo>
                    <a:pt x="36868" y="928865"/>
                  </a:lnTo>
                  <a:lnTo>
                    <a:pt x="38036" y="928865"/>
                  </a:lnTo>
                  <a:lnTo>
                    <a:pt x="38036" y="840003"/>
                  </a:lnTo>
                  <a:close/>
                </a:path>
                <a:path w="219075" h="929005">
                  <a:moveTo>
                    <a:pt x="41478" y="895019"/>
                  </a:moveTo>
                  <a:lnTo>
                    <a:pt x="40322" y="895019"/>
                  </a:lnTo>
                  <a:lnTo>
                    <a:pt x="40322" y="884428"/>
                  </a:lnTo>
                  <a:lnTo>
                    <a:pt x="39268" y="884428"/>
                  </a:lnTo>
                  <a:lnTo>
                    <a:pt x="39268" y="833628"/>
                  </a:lnTo>
                  <a:lnTo>
                    <a:pt x="38087" y="833628"/>
                  </a:lnTo>
                  <a:lnTo>
                    <a:pt x="38087" y="928865"/>
                  </a:lnTo>
                  <a:lnTo>
                    <a:pt x="39255" y="928865"/>
                  </a:lnTo>
                  <a:lnTo>
                    <a:pt x="40297" y="928865"/>
                  </a:lnTo>
                  <a:lnTo>
                    <a:pt x="41478" y="928865"/>
                  </a:lnTo>
                  <a:lnTo>
                    <a:pt x="41478" y="895019"/>
                  </a:lnTo>
                  <a:close/>
                </a:path>
                <a:path w="219075" h="929005">
                  <a:moveTo>
                    <a:pt x="44919" y="878052"/>
                  </a:moveTo>
                  <a:lnTo>
                    <a:pt x="43853" y="878052"/>
                  </a:lnTo>
                  <a:lnTo>
                    <a:pt x="43853" y="869619"/>
                  </a:lnTo>
                  <a:lnTo>
                    <a:pt x="42684" y="869619"/>
                  </a:lnTo>
                  <a:lnTo>
                    <a:pt x="42684" y="903465"/>
                  </a:lnTo>
                  <a:lnTo>
                    <a:pt x="41516" y="903465"/>
                  </a:lnTo>
                  <a:lnTo>
                    <a:pt x="41516" y="928865"/>
                  </a:lnTo>
                  <a:lnTo>
                    <a:pt x="44919" y="928865"/>
                  </a:lnTo>
                  <a:lnTo>
                    <a:pt x="44919" y="878052"/>
                  </a:lnTo>
                  <a:close/>
                </a:path>
                <a:path w="219075" h="929005">
                  <a:moveTo>
                    <a:pt x="49517" y="895019"/>
                  </a:moveTo>
                  <a:lnTo>
                    <a:pt x="48450" y="895019"/>
                  </a:lnTo>
                  <a:lnTo>
                    <a:pt x="48450" y="884428"/>
                  </a:lnTo>
                  <a:lnTo>
                    <a:pt x="47294" y="884428"/>
                  </a:lnTo>
                  <a:lnTo>
                    <a:pt x="47294" y="878052"/>
                  </a:lnTo>
                  <a:lnTo>
                    <a:pt x="46113" y="878052"/>
                  </a:lnTo>
                  <a:lnTo>
                    <a:pt x="46113" y="928865"/>
                  </a:lnTo>
                  <a:lnTo>
                    <a:pt x="47269" y="928865"/>
                  </a:lnTo>
                  <a:lnTo>
                    <a:pt x="48437" y="928865"/>
                  </a:lnTo>
                  <a:lnTo>
                    <a:pt x="49517" y="928865"/>
                  </a:lnTo>
                  <a:lnTo>
                    <a:pt x="49517" y="895019"/>
                  </a:lnTo>
                  <a:close/>
                </a:path>
                <a:path w="219075" h="929005">
                  <a:moveTo>
                    <a:pt x="50723" y="861187"/>
                  </a:moveTo>
                  <a:lnTo>
                    <a:pt x="49542" y="861187"/>
                  </a:lnTo>
                  <a:lnTo>
                    <a:pt x="49542" y="928865"/>
                  </a:lnTo>
                  <a:lnTo>
                    <a:pt x="50723" y="928865"/>
                  </a:lnTo>
                  <a:lnTo>
                    <a:pt x="50723" y="861187"/>
                  </a:lnTo>
                  <a:close/>
                </a:path>
                <a:path w="219075" h="929005">
                  <a:moveTo>
                    <a:pt x="53047" y="903465"/>
                  </a:moveTo>
                  <a:lnTo>
                    <a:pt x="51866" y="903465"/>
                  </a:lnTo>
                  <a:lnTo>
                    <a:pt x="51866" y="928865"/>
                  </a:lnTo>
                  <a:lnTo>
                    <a:pt x="53047" y="928865"/>
                  </a:lnTo>
                  <a:lnTo>
                    <a:pt x="53047" y="903465"/>
                  </a:lnTo>
                  <a:close/>
                </a:path>
                <a:path w="219075" h="929005">
                  <a:moveTo>
                    <a:pt x="56476" y="914057"/>
                  </a:moveTo>
                  <a:lnTo>
                    <a:pt x="55295" y="914057"/>
                  </a:lnTo>
                  <a:lnTo>
                    <a:pt x="55295" y="918273"/>
                  </a:lnTo>
                  <a:lnTo>
                    <a:pt x="54140" y="918273"/>
                  </a:lnTo>
                  <a:lnTo>
                    <a:pt x="54140" y="928865"/>
                  </a:lnTo>
                  <a:lnTo>
                    <a:pt x="55295" y="928865"/>
                  </a:lnTo>
                  <a:lnTo>
                    <a:pt x="56476" y="928865"/>
                  </a:lnTo>
                  <a:lnTo>
                    <a:pt x="56476" y="914057"/>
                  </a:lnTo>
                  <a:close/>
                </a:path>
                <a:path w="219075" h="929005">
                  <a:moveTo>
                    <a:pt x="58762" y="922489"/>
                  </a:moveTo>
                  <a:lnTo>
                    <a:pt x="57696" y="922489"/>
                  </a:lnTo>
                  <a:lnTo>
                    <a:pt x="57696" y="916203"/>
                  </a:lnTo>
                  <a:lnTo>
                    <a:pt x="56515" y="916203"/>
                  </a:lnTo>
                  <a:lnTo>
                    <a:pt x="56515" y="928865"/>
                  </a:lnTo>
                  <a:lnTo>
                    <a:pt x="57683" y="928865"/>
                  </a:lnTo>
                  <a:lnTo>
                    <a:pt x="58762" y="928865"/>
                  </a:lnTo>
                  <a:lnTo>
                    <a:pt x="58762" y="922489"/>
                  </a:lnTo>
                  <a:close/>
                </a:path>
                <a:path w="219075" h="929005">
                  <a:moveTo>
                    <a:pt x="63360" y="916203"/>
                  </a:moveTo>
                  <a:lnTo>
                    <a:pt x="62293" y="916203"/>
                  </a:lnTo>
                  <a:lnTo>
                    <a:pt x="62293" y="911898"/>
                  </a:lnTo>
                  <a:lnTo>
                    <a:pt x="61112" y="911898"/>
                  </a:lnTo>
                  <a:lnTo>
                    <a:pt x="61112" y="918273"/>
                  </a:lnTo>
                  <a:lnTo>
                    <a:pt x="59969" y="918273"/>
                  </a:lnTo>
                  <a:lnTo>
                    <a:pt x="59969" y="916203"/>
                  </a:lnTo>
                  <a:lnTo>
                    <a:pt x="58788" y="916203"/>
                  </a:lnTo>
                  <a:lnTo>
                    <a:pt x="58788" y="928865"/>
                  </a:lnTo>
                  <a:lnTo>
                    <a:pt x="59956" y="928865"/>
                  </a:lnTo>
                  <a:lnTo>
                    <a:pt x="59969" y="928865"/>
                  </a:lnTo>
                  <a:lnTo>
                    <a:pt x="63360" y="928865"/>
                  </a:lnTo>
                  <a:lnTo>
                    <a:pt x="63360" y="916203"/>
                  </a:lnTo>
                  <a:close/>
                </a:path>
                <a:path w="219075" h="929005">
                  <a:moveTo>
                    <a:pt x="64554" y="914057"/>
                  </a:moveTo>
                  <a:lnTo>
                    <a:pt x="63385" y="914057"/>
                  </a:lnTo>
                  <a:lnTo>
                    <a:pt x="63385" y="928865"/>
                  </a:lnTo>
                  <a:lnTo>
                    <a:pt x="64554" y="928865"/>
                  </a:lnTo>
                  <a:lnTo>
                    <a:pt x="64554" y="914057"/>
                  </a:lnTo>
                  <a:close/>
                </a:path>
                <a:path w="219075" h="929005">
                  <a:moveTo>
                    <a:pt x="68008" y="918273"/>
                  </a:moveTo>
                  <a:lnTo>
                    <a:pt x="66929" y="918273"/>
                  </a:lnTo>
                  <a:lnTo>
                    <a:pt x="66929" y="928865"/>
                  </a:lnTo>
                  <a:lnTo>
                    <a:pt x="68008" y="928865"/>
                  </a:lnTo>
                  <a:lnTo>
                    <a:pt x="68008" y="918273"/>
                  </a:lnTo>
                  <a:close/>
                </a:path>
                <a:path w="219075" h="929005">
                  <a:moveTo>
                    <a:pt x="218948" y="727900"/>
                  </a:moveTo>
                  <a:lnTo>
                    <a:pt x="217766" y="727900"/>
                  </a:lnTo>
                  <a:lnTo>
                    <a:pt x="217766" y="928865"/>
                  </a:lnTo>
                  <a:lnTo>
                    <a:pt x="218948" y="928865"/>
                  </a:lnTo>
                  <a:lnTo>
                    <a:pt x="218948" y="72790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518208" y="2065654"/>
              <a:ext cx="407034" cy="933450"/>
            </a:xfrm>
            <a:custGeom>
              <a:avLst/>
              <a:gdLst/>
              <a:ahLst/>
              <a:cxnLst/>
              <a:rect l="l" t="t" r="r" b="b"/>
              <a:pathLst>
                <a:path w="407035" h="933450">
                  <a:moveTo>
                    <a:pt x="1079" y="770204"/>
                  </a:moveTo>
                  <a:lnTo>
                    <a:pt x="0" y="770204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70204"/>
                  </a:lnTo>
                  <a:close/>
                </a:path>
                <a:path w="407035" h="933450">
                  <a:moveTo>
                    <a:pt x="3441" y="776566"/>
                  </a:moveTo>
                  <a:lnTo>
                    <a:pt x="2260" y="776566"/>
                  </a:lnTo>
                  <a:lnTo>
                    <a:pt x="2260" y="933107"/>
                  </a:lnTo>
                  <a:lnTo>
                    <a:pt x="3441" y="933107"/>
                  </a:lnTo>
                  <a:lnTo>
                    <a:pt x="3441" y="776566"/>
                  </a:lnTo>
                  <a:close/>
                </a:path>
                <a:path w="407035" h="933450">
                  <a:moveTo>
                    <a:pt x="10261" y="287731"/>
                  </a:moveTo>
                  <a:lnTo>
                    <a:pt x="9182" y="287731"/>
                  </a:lnTo>
                  <a:lnTo>
                    <a:pt x="9182" y="670750"/>
                  </a:lnTo>
                  <a:lnTo>
                    <a:pt x="8013" y="670750"/>
                  </a:lnTo>
                  <a:lnTo>
                    <a:pt x="8013" y="933107"/>
                  </a:lnTo>
                  <a:lnTo>
                    <a:pt x="9182" y="933107"/>
                  </a:lnTo>
                  <a:lnTo>
                    <a:pt x="10261" y="933107"/>
                  </a:lnTo>
                  <a:lnTo>
                    <a:pt x="10261" y="287731"/>
                  </a:lnTo>
                  <a:close/>
                </a:path>
                <a:path w="407035" h="933450">
                  <a:moveTo>
                    <a:pt x="13792" y="435851"/>
                  </a:moveTo>
                  <a:lnTo>
                    <a:pt x="12623" y="435851"/>
                  </a:lnTo>
                  <a:lnTo>
                    <a:pt x="12623" y="382993"/>
                  </a:lnTo>
                  <a:lnTo>
                    <a:pt x="11455" y="382993"/>
                  </a:lnTo>
                  <a:lnTo>
                    <a:pt x="11455" y="933107"/>
                  </a:lnTo>
                  <a:lnTo>
                    <a:pt x="12611" y="933107"/>
                  </a:lnTo>
                  <a:lnTo>
                    <a:pt x="13792" y="933107"/>
                  </a:lnTo>
                  <a:lnTo>
                    <a:pt x="13792" y="435851"/>
                  </a:lnTo>
                  <a:close/>
                </a:path>
                <a:path w="407035" h="933450">
                  <a:moveTo>
                    <a:pt x="16052" y="52844"/>
                  </a:moveTo>
                  <a:lnTo>
                    <a:pt x="14884" y="52844"/>
                  </a:lnTo>
                  <a:lnTo>
                    <a:pt x="14884" y="933107"/>
                  </a:lnTo>
                  <a:lnTo>
                    <a:pt x="16052" y="933107"/>
                  </a:lnTo>
                  <a:lnTo>
                    <a:pt x="16052" y="52844"/>
                  </a:lnTo>
                  <a:close/>
                </a:path>
                <a:path w="407035" h="933450">
                  <a:moveTo>
                    <a:pt x="19507" y="90982"/>
                  </a:moveTo>
                  <a:lnTo>
                    <a:pt x="18440" y="90982"/>
                  </a:lnTo>
                  <a:lnTo>
                    <a:pt x="18440" y="0"/>
                  </a:lnTo>
                  <a:lnTo>
                    <a:pt x="17259" y="0"/>
                  </a:lnTo>
                  <a:lnTo>
                    <a:pt x="17259" y="35991"/>
                  </a:lnTo>
                  <a:lnTo>
                    <a:pt x="16103" y="35991"/>
                  </a:lnTo>
                  <a:lnTo>
                    <a:pt x="16103" y="933107"/>
                  </a:lnTo>
                  <a:lnTo>
                    <a:pt x="19507" y="933107"/>
                  </a:lnTo>
                  <a:lnTo>
                    <a:pt x="19507" y="90982"/>
                  </a:lnTo>
                  <a:close/>
                </a:path>
                <a:path w="407035" h="933450">
                  <a:moveTo>
                    <a:pt x="21869" y="4241"/>
                  </a:moveTo>
                  <a:lnTo>
                    <a:pt x="20701" y="4241"/>
                  </a:lnTo>
                  <a:lnTo>
                    <a:pt x="20701" y="203136"/>
                  </a:lnTo>
                  <a:lnTo>
                    <a:pt x="19532" y="203136"/>
                  </a:lnTo>
                  <a:lnTo>
                    <a:pt x="19532" y="933107"/>
                  </a:lnTo>
                  <a:lnTo>
                    <a:pt x="20701" y="933107"/>
                  </a:lnTo>
                  <a:lnTo>
                    <a:pt x="21869" y="933107"/>
                  </a:lnTo>
                  <a:lnTo>
                    <a:pt x="21869" y="4241"/>
                  </a:lnTo>
                  <a:close/>
                </a:path>
                <a:path w="407035" h="933450">
                  <a:moveTo>
                    <a:pt x="24104" y="255993"/>
                  </a:moveTo>
                  <a:lnTo>
                    <a:pt x="23025" y="255993"/>
                  </a:lnTo>
                  <a:lnTo>
                    <a:pt x="23025" y="933107"/>
                  </a:lnTo>
                  <a:lnTo>
                    <a:pt x="24104" y="933107"/>
                  </a:lnTo>
                  <a:lnTo>
                    <a:pt x="24104" y="255993"/>
                  </a:lnTo>
                  <a:close/>
                </a:path>
                <a:path w="407035" h="933450">
                  <a:moveTo>
                    <a:pt x="26466" y="306806"/>
                  </a:moveTo>
                  <a:lnTo>
                    <a:pt x="25285" y="306806"/>
                  </a:lnTo>
                  <a:lnTo>
                    <a:pt x="25285" y="459193"/>
                  </a:lnTo>
                  <a:lnTo>
                    <a:pt x="24130" y="459193"/>
                  </a:lnTo>
                  <a:lnTo>
                    <a:pt x="24130" y="933107"/>
                  </a:lnTo>
                  <a:lnTo>
                    <a:pt x="25285" y="933107"/>
                  </a:lnTo>
                  <a:lnTo>
                    <a:pt x="26466" y="933107"/>
                  </a:lnTo>
                  <a:lnTo>
                    <a:pt x="26466" y="306806"/>
                  </a:lnTo>
                  <a:close/>
                </a:path>
                <a:path w="407035" h="933450">
                  <a:moveTo>
                    <a:pt x="31064" y="567080"/>
                  </a:moveTo>
                  <a:lnTo>
                    <a:pt x="29883" y="567080"/>
                  </a:lnTo>
                  <a:lnTo>
                    <a:pt x="29883" y="651725"/>
                  </a:lnTo>
                  <a:lnTo>
                    <a:pt x="28752" y="651725"/>
                  </a:lnTo>
                  <a:lnTo>
                    <a:pt x="28752" y="509905"/>
                  </a:lnTo>
                  <a:lnTo>
                    <a:pt x="27673" y="509905"/>
                  </a:lnTo>
                  <a:lnTo>
                    <a:pt x="27673" y="933107"/>
                  </a:lnTo>
                  <a:lnTo>
                    <a:pt x="28714" y="933107"/>
                  </a:lnTo>
                  <a:lnTo>
                    <a:pt x="29883" y="933107"/>
                  </a:lnTo>
                  <a:lnTo>
                    <a:pt x="31064" y="933107"/>
                  </a:lnTo>
                  <a:lnTo>
                    <a:pt x="31064" y="567080"/>
                  </a:lnTo>
                  <a:close/>
                </a:path>
                <a:path w="407035" h="933450">
                  <a:moveTo>
                    <a:pt x="37934" y="763828"/>
                  </a:moveTo>
                  <a:lnTo>
                    <a:pt x="36880" y="763828"/>
                  </a:lnTo>
                  <a:lnTo>
                    <a:pt x="36880" y="715175"/>
                  </a:lnTo>
                  <a:lnTo>
                    <a:pt x="35699" y="715175"/>
                  </a:lnTo>
                  <a:lnTo>
                    <a:pt x="35699" y="933107"/>
                  </a:lnTo>
                  <a:lnTo>
                    <a:pt x="36868" y="933107"/>
                  </a:lnTo>
                  <a:lnTo>
                    <a:pt x="37934" y="933107"/>
                  </a:lnTo>
                  <a:lnTo>
                    <a:pt x="37934" y="763828"/>
                  </a:lnTo>
                  <a:close/>
                </a:path>
                <a:path w="407035" h="933450">
                  <a:moveTo>
                    <a:pt x="41465" y="793445"/>
                  </a:moveTo>
                  <a:lnTo>
                    <a:pt x="40297" y="793445"/>
                  </a:lnTo>
                  <a:lnTo>
                    <a:pt x="40297" y="933107"/>
                  </a:lnTo>
                  <a:lnTo>
                    <a:pt x="41465" y="933107"/>
                  </a:lnTo>
                  <a:lnTo>
                    <a:pt x="41465" y="793445"/>
                  </a:lnTo>
                  <a:close/>
                </a:path>
                <a:path w="407035" h="933450">
                  <a:moveTo>
                    <a:pt x="44894" y="844245"/>
                  </a:moveTo>
                  <a:lnTo>
                    <a:pt x="43738" y="844245"/>
                  </a:lnTo>
                  <a:lnTo>
                    <a:pt x="43738" y="837869"/>
                  </a:lnTo>
                  <a:lnTo>
                    <a:pt x="42595" y="837869"/>
                  </a:lnTo>
                  <a:lnTo>
                    <a:pt x="42595" y="827278"/>
                  </a:lnTo>
                  <a:lnTo>
                    <a:pt x="41516" y="827278"/>
                  </a:lnTo>
                  <a:lnTo>
                    <a:pt x="41516" y="933107"/>
                  </a:lnTo>
                  <a:lnTo>
                    <a:pt x="42557" y="933107"/>
                  </a:lnTo>
                  <a:lnTo>
                    <a:pt x="43726" y="933107"/>
                  </a:lnTo>
                  <a:lnTo>
                    <a:pt x="44894" y="933107"/>
                  </a:lnTo>
                  <a:lnTo>
                    <a:pt x="44894" y="844245"/>
                  </a:lnTo>
                  <a:close/>
                </a:path>
                <a:path w="407035" h="933450">
                  <a:moveTo>
                    <a:pt x="47180" y="888669"/>
                  </a:moveTo>
                  <a:lnTo>
                    <a:pt x="46113" y="888669"/>
                  </a:lnTo>
                  <a:lnTo>
                    <a:pt x="46113" y="933107"/>
                  </a:lnTo>
                  <a:lnTo>
                    <a:pt x="47180" y="933107"/>
                  </a:lnTo>
                  <a:lnTo>
                    <a:pt x="47180" y="888669"/>
                  </a:lnTo>
                  <a:close/>
                </a:path>
                <a:path w="407035" h="933450">
                  <a:moveTo>
                    <a:pt x="57581" y="865428"/>
                  </a:moveTo>
                  <a:lnTo>
                    <a:pt x="56400" y="865428"/>
                  </a:lnTo>
                  <a:lnTo>
                    <a:pt x="56400" y="933107"/>
                  </a:lnTo>
                  <a:lnTo>
                    <a:pt x="57581" y="933107"/>
                  </a:lnTo>
                  <a:lnTo>
                    <a:pt x="57581" y="865428"/>
                  </a:lnTo>
                  <a:close/>
                </a:path>
                <a:path w="407035" h="933450">
                  <a:moveTo>
                    <a:pt x="70218" y="920445"/>
                  </a:moveTo>
                  <a:lnTo>
                    <a:pt x="69151" y="920445"/>
                  </a:lnTo>
                  <a:lnTo>
                    <a:pt x="69151" y="916139"/>
                  </a:lnTo>
                  <a:lnTo>
                    <a:pt x="67970" y="916139"/>
                  </a:lnTo>
                  <a:lnTo>
                    <a:pt x="67970" y="922515"/>
                  </a:lnTo>
                  <a:lnTo>
                    <a:pt x="66827" y="922515"/>
                  </a:lnTo>
                  <a:lnTo>
                    <a:pt x="66827" y="920445"/>
                  </a:lnTo>
                  <a:lnTo>
                    <a:pt x="65646" y="920445"/>
                  </a:lnTo>
                  <a:lnTo>
                    <a:pt x="65646" y="933107"/>
                  </a:lnTo>
                  <a:lnTo>
                    <a:pt x="66814" y="933107"/>
                  </a:lnTo>
                  <a:lnTo>
                    <a:pt x="66827" y="933107"/>
                  </a:lnTo>
                  <a:lnTo>
                    <a:pt x="70218" y="933107"/>
                  </a:lnTo>
                  <a:lnTo>
                    <a:pt x="70218" y="920445"/>
                  </a:lnTo>
                  <a:close/>
                </a:path>
                <a:path w="407035" h="933450">
                  <a:moveTo>
                    <a:pt x="71412" y="918298"/>
                  </a:moveTo>
                  <a:lnTo>
                    <a:pt x="70243" y="918298"/>
                  </a:lnTo>
                  <a:lnTo>
                    <a:pt x="70243" y="933107"/>
                  </a:lnTo>
                  <a:lnTo>
                    <a:pt x="71412" y="933107"/>
                  </a:lnTo>
                  <a:lnTo>
                    <a:pt x="71412" y="918298"/>
                  </a:lnTo>
                  <a:close/>
                </a:path>
                <a:path w="407035" h="933450">
                  <a:moveTo>
                    <a:pt x="221208" y="812469"/>
                  </a:moveTo>
                  <a:lnTo>
                    <a:pt x="220027" y="812469"/>
                  </a:lnTo>
                  <a:lnTo>
                    <a:pt x="220027" y="933107"/>
                  </a:lnTo>
                  <a:lnTo>
                    <a:pt x="221208" y="933107"/>
                  </a:lnTo>
                  <a:lnTo>
                    <a:pt x="221208" y="812469"/>
                  </a:lnTo>
                  <a:close/>
                </a:path>
                <a:path w="407035" h="933450">
                  <a:moveTo>
                    <a:pt x="223596" y="770204"/>
                  </a:moveTo>
                  <a:lnTo>
                    <a:pt x="222415" y="770204"/>
                  </a:lnTo>
                  <a:lnTo>
                    <a:pt x="222415" y="933107"/>
                  </a:lnTo>
                  <a:lnTo>
                    <a:pt x="223596" y="933107"/>
                  </a:lnTo>
                  <a:lnTo>
                    <a:pt x="223596" y="770204"/>
                  </a:lnTo>
                  <a:close/>
                </a:path>
                <a:path w="407035" h="933450">
                  <a:moveTo>
                    <a:pt x="225806" y="732142"/>
                  </a:moveTo>
                  <a:lnTo>
                    <a:pt x="224624" y="732142"/>
                  </a:lnTo>
                  <a:lnTo>
                    <a:pt x="224624" y="933107"/>
                  </a:lnTo>
                  <a:lnTo>
                    <a:pt x="225806" y="933107"/>
                  </a:lnTo>
                  <a:lnTo>
                    <a:pt x="225806" y="732142"/>
                  </a:lnTo>
                  <a:close/>
                </a:path>
                <a:path w="407035" h="933450">
                  <a:moveTo>
                    <a:pt x="227025" y="693991"/>
                  </a:moveTo>
                  <a:lnTo>
                    <a:pt x="225844" y="693991"/>
                  </a:lnTo>
                  <a:lnTo>
                    <a:pt x="225844" y="933107"/>
                  </a:lnTo>
                  <a:lnTo>
                    <a:pt x="227025" y="933107"/>
                  </a:lnTo>
                  <a:lnTo>
                    <a:pt x="227025" y="693991"/>
                  </a:lnTo>
                  <a:close/>
                </a:path>
                <a:path w="407035" h="933450">
                  <a:moveTo>
                    <a:pt x="267322" y="903478"/>
                  </a:moveTo>
                  <a:lnTo>
                    <a:pt x="266141" y="903478"/>
                  </a:lnTo>
                  <a:lnTo>
                    <a:pt x="266141" y="933107"/>
                  </a:lnTo>
                  <a:lnTo>
                    <a:pt x="267322" y="933107"/>
                  </a:lnTo>
                  <a:lnTo>
                    <a:pt x="267322" y="903478"/>
                  </a:lnTo>
                  <a:close/>
                </a:path>
                <a:path w="407035" h="933450">
                  <a:moveTo>
                    <a:pt x="379145" y="804037"/>
                  </a:moveTo>
                  <a:lnTo>
                    <a:pt x="377964" y="804037"/>
                  </a:lnTo>
                  <a:lnTo>
                    <a:pt x="377964" y="933107"/>
                  </a:lnTo>
                  <a:lnTo>
                    <a:pt x="379145" y="933107"/>
                  </a:lnTo>
                  <a:lnTo>
                    <a:pt x="379145" y="804037"/>
                  </a:lnTo>
                  <a:close/>
                </a:path>
                <a:path w="407035" h="933450">
                  <a:moveTo>
                    <a:pt x="406730" y="831596"/>
                  </a:moveTo>
                  <a:lnTo>
                    <a:pt x="405650" y="831596"/>
                  </a:lnTo>
                  <a:lnTo>
                    <a:pt x="405650" y="933107"/>
                  </a:lnTo>
                  <a:lnTo>
                    <a:pt x="406730" y="933107"/>
                  </a:lnTo>
                  <a:lnTo>
                    <a:pt x="406730" y="8315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520469" y="2065654"/>
              <a:ext cx="410845" cy="933450"/>
            </a:xfrm>
            <a:custGeom>
              <a:avLst/>
              <a:gdLst/>
              <a:ahLst/>
              <a:cxnLst/>
              <a:rect l="l" t="t" r="r" b="b"/>
              <a:pathLst>
                <a:path w="410844" h="933450">
                  <a:moveTo>
                    <a:pt x="1181" y="776566"/>
                  </a:moveTo>
                  <a:lnTo>
                    <a:pt x="0" y="776566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76566"/>
                  </a:lnTo>
                  <a:close/>
                </a:path>
                <a:path w="410844" h="933450">
                  <a:moveTo>
                    <a:pt x="8001" y="287731"/>
                  </a:moveTo>
                  <a:lnTo>
                    <a:pt x="6921" y="287731"/>
                  </a:lnTo>
                  <a:lnTo>
                    <a:pt x="6921" y="933107"/>
                  </a:lnTo>
                  <a:lnTo>
                    <a:pt x="8001" y="933107"/>
                  </a:lnTo>
                  <a:lnTo>
                    <a:pt x="8001" y="287731"/>
                  </a:lnTo>
                  <a:close/>
                </a:path>
                <a:path w="410844" h="933450">
                  <a:moveTo>
                    <a:pt x="16179" y="0"/>
                  </a:moveTo>
                  <a:lnTo>
                    <a:pt x="14998" y="0"/>
                  </a:lnTo>
                  <a:lnTo>
                    <a:pt x="14998" y="933107"/>
                  </a:lnTo>
                  <a:lnTo>
                    <a:pt x="16179" y="933107"/>
                  </a:lnTo>
                  <a:lnTo>
                    <a:pt x="16179" y="0"/>
                  </a:lnTo>
                  <a:close/>
                </a:path>
                <a:path w="410844" h="933450">
                  <a:moveTo>
                    <a:pt x="21844" y="255993"/>
                  </a:moveTo>
                  <a:lnTo>
                    <a:pt x="20777" y="255993"/>
                  </a:lnTo>
                  <a:lnTo>
                    <a:pt x="20777" y="243319"/>
                  </a:lnTo>
                  <a:lnTo>
                    <a:pt x="19608" y="243319"/>
                  </a:lnTo>
                  <a:lnTo>
                    <a:pt x="19608" y="4241"/>
                  </a:lnTo>
                  <a:lnTo>
                    <a:pt x="18440" y="4241"/>
                  </a:lnTo>
                  <a:lnTo>
                    <a:pt x="18440" y="203136"/>
                  </a:lnTo>
                  <a:lnTo>
                    <a:pt x="17272" y="203136"/>
                  </a:lnTo>
                  <a:lnTo>
                    <a:pt x="17272" y="933107"/>
                  </a:lnTo>
                  <a:lnTo>
                    <a:pt x="18440" y="933107"/>
                  </a:lnTo>
                  <a:lnTo>
                    <a:pt x="18453" y="933107"/>
                  </a:lnTo>
                  <a:lnTo>
                    <a:pt x="21844" y="933107"/>
                  </a:lnTo>
                  <a:lnTo>
                    <a:pt x="21844" y="255993"/>
                  </a:lnTo>
                  <a:close/>
                </a:path>
                <a:path w="410844" h="933450">
                  <a:moveTo>
                    <a:pt x="24206" y="306806"/>
                  </a:moveTo>
                  <a:lnTo>
                    <a:pt x="23025" y="306806"/>
                  </a:lnTo>
                  <a:lnTo>
                    <a:pt x="23025" y="459193"/>
                  </a:lnTo>
                  <a:lnTo>
                    <a:pt x="21869" y="459193"/>
                  </a:lnTo>
                  <a:lnTo>
                    <a:pt x="21869" y="933107"/>
                  </a:lnTo>
                  <a:lnTo>
                    <a:pt x="23025" y="933107"/>
                  </a:lnTo>
                  <a:lnTo>
                    <a:pt x="24206" y="933107"/>
                  </a:lnTo>
                  <a:lnTo>
                    <a:pt x="24206" y="306806"/>
                  </a:lnTo>
                  <a:close/>
                </a:path>
                <a:path w="410844" h="933450">
                  <a:moveTo>
                    <a:pt x="27635" y="651725"/>
                  </a:moveTo>
                  <a:lnTo>
                    <a:pt x="26454" y="651725"/>
                  </a:lnTo>
                  <a:lnTo>
                    <a:pt x="26454" y="933107"/>
                  </a:lnTo>
                  <a:lnTo>
                    <a:pt x="27635" y="933107"/>
                  </a:lnTo>
                  <a:lnTo>
                    <a:pt x="27635" y="651725"/>
                  </a:lnTo>
                  <a:close/>
                </a:path>
                <a:path w="410844" h="933450">
                  <a:moveTo>
                    <a:pt x="31089" y="647496"/>
                  </a:moveTo>
                  <a:lnTo>
                    <a:pt x="30010" y="647496"/>
                  </a:lnTo>
                  <a:lnTo>
                    <a:pt x="30010" y="933107"/>
                  </a:lnTo>
                  <a:lnTo>
                    <a:pt x="31089" y="933107"/>
                  </a:lnTo>
                  <a:lnTo>
                    <a:pt x="31089" y="647496"/>
                  </a:lnTo>
                  <a:close/>
                </a:path>
                <a:path w="410844" h="933450">
                  <a:moveTo>
                    <a:pt x="33451" y="560705"/>
                  </a:moveTo>
                  <a:lnTo>
                    <a:pt x="32270" y="560705"/>
                  </a:lnTo>
                  <a:lnTo>
                    <a:pt x="32270" y="933107"/>
                  </a:lnTo>
                  <a:lnTo>
                    <a:pt x="33451" y="933107"/>
                  </a:lnTo>
                  <a:lnTo>
                    <a:pt x="33451" y="560705"/>
                  </a:lnTo>
                  <a:close/>
                </a:path>
                <a:path w="410844" h="933450">
                  <a:moveTo>
                    <a:pt x="36880" y="782853"/>
                  </a:moveTo>
                  <a:lnTo>
                    <a:pt x="35712" y="782853"/>
                  </a:lnTo>
                  <a:lnTo>
                    <a:pt x="35712" y="933107"/>
                  </a:lnTo>
                  <a:lnTo>
                    <a:pt x="36880" y="933107"/>
                  </a:lnTo>
                  <a:lnTo>
                    <a:pt x="36880" y="782853"/>
                  </a:lnTo>
                  <a:close/>
                </a:path>
                <a:path w="410844" h="933450">
                  <a:moveTo>
                    <a:pt x="39204" y="793445"/>
                  </a:moveTo>
                  <a:lnTo>
                    <a:pt x="38036" y="793445"/>
                  </a:lnTo>
                  <a:lnTo>
                    <a:pt x="38036" y="933107"/>
                  </a:lnTo>
                  <a:lnTo>
                    <a:pt x="39204" y="933107"/>
                  </a:lnTo>
                  <a:lnTo>
                    <a:pt x="39204" y="793445"/>
                  </a:lnTo>
                  <a:close/>
                </a:path>
                <a:path w="410844" h="933450">
                  <a:moveTo>
                    <a:pt x="42633" y="844245"/>
                  </a:moveTo>
                  <a:lnTo>
                    <a:pt x="41478" y="844245"/>
                  </a:lnTo>
                  <a:lnTo>
                    <a:pt x="41478" y="837869"/>
                  </a:lnTo>
                  <a:lnTo>
                    <a:pt x="40335" y="837869"/>
                  </a:lnTo>
                  <a:lnTo>
                    <a:pt x="40335" y="827278"/>
                  </a:lnTo>
                  <a:lnTo>
                    <a:pt x="39255" y="827278"/>
                  </a:lnTo>
                  <a:lnTo>
                    <a:pt x="39255" y="933107"/>
                  </a:lnTo>
                  <a:lnTo>
                    <a:pt x="40297" y="933107"/>
                  </a:lnTo>
                  <a:lnTo>
                    <a:pt x="41465" y="933107"/>
                  </a:lnTo>
                  <a:lnTo>
                    <a:pt x="42633" y="933107"/>
                  </a:lnTo>
                  <a:lnTo>
                    <a:pt x="42633" y="844245"/>
                  </a:lnTo>
                  <a:close/>
                </a:path>
                <a:path w="410844" h="933450">
                  <a:moveTo>
                    <a:pt x="43865" y="837869"/>
                  </a:moveTo>
                  <a:lnTo>
                    <a:pt x="42684" y="837869"/>
                  </a:lnTo>
                  <a:lnTo>
                    <a:pt x="42684" y="933107"/>
                  </a:lnTo>
                  <a:lnTo>
                    <a:pt x="43865" y="933107"/>
                  </a:lnTo>
                  <a:lnTo>
                    <a:pt x="43865" y="837869"/>
                  </a:lnTo>
                  <a:close/>
                </a:path>
                <a:path w="410844" h="933450">
                  <a:moveTo>
                    <a:pt x="54114" y="899261"/>
                  </a:moveTo>
                  <a:lnTo>
                    <a:pt x="53047" y="899261"/>
                  </a:lnTo>
                  <a:lnTo>
                    <a:pt x="53047" y="888669"/>
                  </a:lnTo>
                  <a:lnTo>
                    <a:pt x="51866" y="888669"/>
                  </a:lnTo>
                  <a:lnTo>
                    <a:pt x="51866" y="933107"/>
                  </a:lnTo>
                  <a:lnTo>
                    <a:pt x="53035" y="933107"/>
                  </a:lnTo>
                  <a:lnTo>
                    <a:pt x="54114" y="933107"/>
                  </a:lnTo>
                  <a:lnTo>
                    <a:pt x="54114" y="899261"/>
                  </a:lnTo>
                  <a:close/>
                </a:path>
                <a:path w="410844" h="933450">
                  <a:moveTo>
                    <a:pt x="56476" y="911923"/>
                  </a:moveTo>
                  <a:lnTo>
                    <a:pt x="55321" y="911923"/>
                  </a:lnTo>
                  <a:lnTo>
                    <a:pt x="55321" y="865428"/>
                  </a:lnTo>
                  <a:lnTo>
                    <a:pt x="54140" y="865428"/>
                  </a:lnTo>
                  <a:lnTo>
                    <a:pt x="54140" y="933107"/>
                  </a:lnTo>
                  <a:lnTo>
                    <a:pt x="55308" y="933107"/>
                  </a:lnTo>
                  <a:lnTo>
                    <a:pt x="56476" y="933107"/>
                  </a:lnTo>
                  <a:lnTo>
                    <a:pt x="56476" y="911923"/>
                  </a:lnTo>
                  <a:close/>
                </a:path>
                <a:path w="410844" h="933450">
                  <a:moveTo>
                    <a:pt x="59905" y="922515"/>
                  </a:moveTo>
                  <a:lnTo>
                    <a:pt x="58762" y="922515"/>
                  </a:lnTo>
                  <a:lnTo>
                    <a:pt x="58762" y="918298"/>
                  </a:lnTo>
                  <a:lnTo>
                    <a:pt x="57683" y="918298"/>
                  </a:lnTo>
                  <a:lnTo>
                    <a:pt x="57683" y="933107"/>
                  </a:lnTo>
                  <a:lnTo>
                    <a:pt x="58737" y="933107"/>
                  </a:lnTo>
                  <a:lnTo>
                    <a:pt x="59905" y="933107"/>
                  </a:lnTo>
                  <a:lnTo>
                    <a:pt x="59905" y="922515"/>
                  </a:lnTo>
                  <a:close/>
                </a:path>
                <a:path w="410844" h="933450">
                  <a:moveTo>
                    <a:pt x="66890" y="916139"/>
                  </a:moveTo>
                  <a:lnTo>
                    <a:pt x="65709" y="916139"/>
                  </a:lnTo>
                  <a:lnTo>
                    <a:pt x="65709" y="933107"/>
                  </a:lnTo>
                  <a:lnTo>
                    <a:pt x="66890" y="933107"/>
                  </a:lnTo>
                  <a:lnTo>
                    <a:pt x="66890" y="916139"/>
                  </a:lnTo>
                  <a:close/>
                </a:path>
                <a:path w="410844" h="933450">
                  <a:moveTo>
                    <a:pt x="71488" y="926731"/>
                  </a:moveTo>
                  <a:lnTo>
                    <a:pt x="70307" y="926731"/>
                  </a:lnTo>
                  <a:lnTo>
                    <a:pt x="70307" y="928890"/>
                  </a:lnTo>
                  <a:lnTo>
                    <a:pt x="69151" y="928890"/>
                  </a:lnTo>
                  <a:lnTo>
                    <a:pt x="69151" y="918298"/>
                  </a:lnTo>
                  <a:lnTo>
                    <a:pt x="67983" y="918298"/>
                  </a:lnTo>
                  <a:lnTo>
                    <a:pt x="67983" y="933107"/>
                  </a:lnTo>
                  <a:lnTo>
                    <a:pt x="69138" y="933107"/>
                  </a:lnTo>
                  <a:lnTo>
                    <a:pt x="70307" y="933107"/>
                  </a:lnTo>
                  <a:lnTo>
                    <a:pt x="71488" y="933107"/>
                  </a:lnTo>
                  <a:lnTo>
                    <a:pt x="71488" y="926731"/>
                  </a:lnTo>
                  <a:close/>
                </a:path>
                <a:path w="410844" h="933450">
                  <a:moveTo>
                    <a:pt x="74917" y="916139"/>
                  </a:moveTo>
                  <a:lnTo>
                    <a:pt x="73736" y="916139"/>
                  </a:lnTo>
                  <a:lnTo>
                    <a:pt x="73736" y="926731"/>
                  </a:lnTo>
                  <a:lnTo>
                    <a:pt x="72605" y="926731"/>
                  </a:lnTo>
                  <a:lnTo>
                    <a:pt x="72605" y="922515"/>
                  </a:lnTo>
                  <a:lnTo>
                    <a:pt x="71526" y="922515"/>
                  </a:lnTo>
                  <a:lnTo>
                    <a:pt x="71526" y="933107"/>
                  </a:lnTo>
                  <a:lnTo>
                    <a:pt x="72567" y="933107"/>
                  </a:lnTo>
                  <a:lnTo>
                    <a:pt x="73736" y="933107"/>
                  </a:lnTo>
                  <a:lnTo>
                    <a:pt x="74917" y="933107"/>
                  </a:lnTo>
                  <a:lnTo>
                    <a:pt x="74917" y="916139"/>
                  </a:lnTo>
                  <a:close/>
                </a:path>
                <a:path w="410844" h="933450">
                  <a:moveTo>
                    <a:pt x="76136" y="920445"/>
                  </a:moveTo>
                  <a:lnTo>
                    <a:pt x="74955" y="920445"/>
                  </a:lnTo>
                  <a:lnTo>
                    <a:pt x="74955" y="933107"/>
                  </a:lnTo>
                  <a:lnTo>
                    <a:pt x="76136" y="933107"/>
                  </a:lnTo>
                  <a:lnTo>
                    <a:pt x="76136" y="920445"/>
                  </a:lnTo>
                  <a:close/>
                </a:path>
                <a:path w="410844" h="933450">
                  <a:moveTo>
                    <a:pt x="78346" y="931049"/>
                  </a:moveTo>
                  <a:lnTo>
                    <a:pt x="77165" y="931049"/>
                  </a:lnTo>
                  <a:lnTo>
                    <a:pt x="77165" y="933107"/>
                  </a:lnTo>
                  <a:lnTo>
                    <a:pt x="78346" y="933107"/>
                  </a:lnTo>
                  <a:lnTo>
                    <a:pt x="78346" y="931049"/>
                  </a:lnTo>
                  <a:close/>
                </a:path>
                <a:path w="410844" h="933450">
                  <a:moveTo>
                    <a:pt x="81788" y="920445"/>
                  </a:moveTo>
                  <a:lnTo>
                    <a:pt x="80708" y="920445"/>
                  </a:lnTo>
                  <a:lnTo>
                    <a:pt x="80708" y="931049"/>
                  </a:lnTo>
                  <a:lnTo>
                    <a:pt x="79565" y="931049"/>
                  </a:lnTo>
                  <a:lnTo>
                    <a:pt x="79565" y="924674"/>
                  </a:lnTo>
                  <a:lnTo>
                    <a:pt x="78384" y="924674"/>
                  </a:lnTo>
                  <a:lnTo>
                    <a:pt x="78384" y="933107"/>
                  </a:lnTo>
                  <a:lnTo>
                    <a:pt x="79552" y="933107"/>
                  </a:lnTo>
                  <a:lnTo>
                    <a:pt x="80708" y="933107"/>
                  </a:lnTo>
                  <a:lnTo>
                    <a:pt x="81788" y="933107"/>
                  </a:lnTo>
                  <a:lnTo>
                    <a:pt x="81788" y="920445"/>
                  </a:lnTo>
                  <a:close/>
                </a:path>
                <a:path w="410844" h="933450">
                  <a:moveTo>
                    <a:pt x="82994" y="920445"/>
                  </a:moveTo>
                  <a:lnTo>
                    <a:pt x="81813" y="920445"/>
                  </a:lnTo>
                  <a:lnTo>
                    <a:pt x="81813" y="933107"/>
                  </a:lnTo>
                  <a:lnTo>
                    <a:pt x="82994" y="933107"/>
                  </a:lnTo>
                  <a:lnTo>
                    <a:pt x="82994" y="920445"/>
                  </a:lnTo>
                  <a:close/>
                </a:path>
                <a:path w="410844" h="933450">
                  <a:moveTo>
                    <a:pt x="210921" y="901331"/>
                  </a:moveTo>
                  <a:lnTo>
                    <a:pt x="209753" y="901331"/>
                  </a:lnTo>
                  <a:lnTo>
                    <a:pt x="209753" y="933107"/>
                  </a:lnTo>
                  <a:lnTo>
                    <a:pt x="210921" y="933107"/>
                  </a:lnTo>
                  <a:lnTo>
                    <a:pt x="210921" y="901331"/>
                  </a:lnTo>
                  <a:close/>
                </a:path>
                <a:path w="410844" h="933450">
                  <a:moveTo>
                    <a:pt x="214350" y="886523"/>
                  </a:moveTo>
                  <a:lnTo>
                    <a:pt x="213182" y="886523"/>
                  </a:lnTo>
                  <a:lnTo>
                    <a:pt x="213182" y="933107"/>
                  </a:lnTo>
                  <a:lnTo>
                    <a:pt x="214350" y="933107"/>
                  </a:lnTo>
                  <a:lnTo>
                    <a:pt x="214350" y="886523"/>
                  </a:lnTo>
                  <a:close/>
                </a:path>
                <a:path w="410844" h="933450">
                  <a:moveTo>
                    <a:pt x="221335" y="770204"/>
                  </a:moveTo>
                  <a:lnTo>
                    <a:pt x="220154" y="770204"/>
                  </a:lnTo>
                  <a:lnTo>
                    <a:pt x="220154" y="933107"/>
                  </a:lnTo>
                  <a:lnTo>
                    <a:pt x="221335" y="933107"/>
                  </a:lnTo>
                  <a:lnTo>
                    <a:pt x="221335" y="770204"/>
                  </a:lnTo>
                  <a:close/>
                </a:path>
                <a:path w="410844" h="933450">
                  <a:moveTo>
                    <a:pt x="225933" y="622096"/>
                  </a:moveTo>
                  <a:lnTo>
                    <a:pt x="224751" y="622096"/>
                  </a:lnTo>
                  <a:lnTo>
                    <a:pt x="224751" y="933107"/>
                  </a:lnTo>
                  <a:lnTo>
                    <a:pt x="225933" y="933107"/>
                  </a:lnTo>
                  <a:lnTo>
                    <a:pt x="225933" y="622096"/>
                  </a:lnTo>
                  <a:close/>
                </a:path>
                <a:path w="410844" h="933450">
                  <a:moveTo>
                    <a:pt x="232791" y="729983"/>
                  </a:moveTo>
                  <a:lnTo>
                    <a:pt x="231609" y="729983"/>
                  </a:lnTo>
                  <a:lnTo>
                    <a:pt x="231609" y="933107"/>
                  </a:lnTo>
                  <a:lnTo>
                    <a:pt x="232791" y="933107"/>
                  </a:lnTo>
                  <a:lnTo>
                    <a:pt x="232791" y="729983"/>
                  </a:lnTo>
                  <a:close/>
                </a:path>
                <a:path w="410844" h="933450">
                  <a:moveTo>
                    <a:pt x="282346" y="924674"/>
                  </a:moveTo>
                  <a:lnTo>
                    <a:pt x="281266" y="924674"/>
                  </a:lnTo>
                  <a:lnTo>
                    <a:pt x="281266" y="933107"/>
                  </a:lnTo>
                  <a:lnTo>
                    <a:pt x="282346" y="933107"/>
                  </a:lnTo>
                  <a:lnTo>
                    <a:pt x="282346" y="924674"/>
                  </a:lnTo>
                  <a:close/>
                </a:path>
                <a:path w="410844" h="933450">
                  <a:moveTo>
                    <a:pt x="396417" y="840028"/>
                  </a:moveTo>
                  <a:lnTo>
                    <a:pt x="395249" y="840028"/>
                  </a:lnTo>
                  <a:lnTo>
                    <a:pt x="395249" y="933107"/>
                  </a:lnTo>
                  <a:lnTo>
                    <a:pt x="396417" y="933107"/>
                  </a:lnTo>
                  <a:lnTo>
                    <a:pt x="396417" y="840028"/>
                  </a:lnTo>
                  <a:close/>
                </a:path>
                <a:path w="410844" h="933450">
                  <a:moveTo>
                    <a:pt x="410260" y="888669"/>
                  </a:moveTo>
                  <a:lnTo>
                    <a:pt x="409079" y="888669"/>
                  </a:lnTo>
                  <a:lnTo>
                    <a:pt x="409079" y="933107"/>
                  </a:lnTo>
                  <a:lnTo>
                    <a:pt x="410260" y="933107"/>
                  </a:lnTo>
                  <a:lnTo>
                    <a:pt x="410260" y="8886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525066" y="2065654"/>
              <a:ext cx="368300" cy="933450"/>
            </a:xfrm>
            <a:custGeom>
              <a:avLst/>
              <a:gdLst/>
              <a:ahLst/>
              <a:cxnLst/>
              <a:rect l="l" t="t" r="r" b="b"/>
              <a:pathLst>
                <a:path w="368300" h="933450">
                  <a:moveTo>
                    <a:pt x="1181" y="586105"/>
                  </a:moveTo>
                  <a:lnTo>
                    <a:pt x="0" y="586105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586105"/>
                  </a:lnTo>
                  <a:close/>
                </a:path>
                <a:path w="368300" h="933450">
                  <a:moveTo>
                    <a:pt x="6934" y="435851"/>
                  </a:moveTo>
                  <a:lnTo>
                    <a:pt x="5753" y="435851"/>
                  </a:lnTo>
                  <a:lnTo>
                    <a:pt x="5753" y="933107"/>
                  </a:lnTo>
                  <a:lnTo>
                    <a:pt x="6934" y="933107"/>
                  </a:lnTo>
                  <a:lnTo>
                    <a:pt x="6934" y="435851"/>
                  </a:lnTo>
                  <a:close/>
                </a:path>
                <a:path w="368300" h="933450">
                  <a:moveTo>
                    <a:pt x="9194" y="52844"/>
                  </a:moveTo>
                  <a:lnTo>
                    <a:pt x="8026" y="52844"/>
                  </a:lnTo>
                  <a:lnTo>
                    <a:pt x="8026" y="205295"/>
                  </a:lnTo>
                  <a:lnTo>
                    <a:pt x="6972" y="205295"/>
                  </a:lnTo>
                  <a:lnTo>
                    <a:pt x="6972" y="933107"/>
                  </a:lnTo>
                  <a:lnTo>
                    <a:pt x="8026" y="933107"/>
                  </a:lnTo>
                  <a:lnTo>
                    <a:pt x="9194" y="933107"/>
                  </a:lnTo>
                  <a:lnTo>
                    <a:pt x="9194" y="52844"/>
                  </a:lnTo>
                  <a:close/>
                </a:path>
                <a:path w="368300" h="933450">
                  <a:moveTo>
                    <a:pt x="12649" y="90982"/>
                  </a:moveTo>
                  <a:lnTo>
                    <a:pt x="11582" y="90982"/>
                  </a:lnTo>
                  <a:lnTo>
                    <a:pt x="11582" y="0"/>
                  </a:lnTo>
                  <a:lnTo>
                    <a:pt x="10401" y="0"/>
                  </a:lnTo>
                  <a:lnTo>
                    <a:pt x="10401" y="35991"/>
                  </a:lnTo>
                  <a:lnTo>
                    <a:pt x="9245" y="35991"/>
                  </a:lnTo>
                  <a:lnTo>
                    <a:pt x="9245" y="933107"/>
                  </a:lnTo>
                  <a:lnTo>
                    <a:pt x="12649" y="933107"/>
                  </a:lnTo>
                  <a:lnTo>
                    <a:pt x="12649" y="90982"/>
                  </a:lnTo>
                  <a:close/>
                </a:path>
                <a:path w="368300" h="933450">
                  <a:moveTo>
                    <a:pt x="17246" y="255993"/>
                  </a:moveTo>
                  <a:lnTo>
                    <a:pt x="16179" y="255993"/>
                  </a:lnTo>
                  <a:lnTo>
                    <a:pt x="16179" y="243319"/>
                  </a:lnTo>
                  <a:lnTo>
                    <a:pt x="15011" y="243319"/>
                  </a:lnTo>
                  <a:lnTo>
                    <a:pt x="15011" y="4241"/>
                  </a:lnTo>
                  <a:lnTo>
                    <a:pt x="13843" y="4241"/>
                  </a:lnTo>
                  <a:lnTo>
                    <a:pt x="13843" y="203136"/>
                  </a:lnTo>
                  <a:lnTo>
                    <a:pt x="12674" y="203136"/>
                  </a:lnTo>
                  <a:lnTo>
                    <a:pt x="12674" y="933107"/>
                  </a:lnTo>
                  <a:lnTo>
                    <a:pt x="13843" y="933107"/>
                  </a:lnTo>
                  <a:lnTo>
                    <a:pt x="13855" y="933107"/>
                  </a:lnTo>
                  <a:lnTo>
                    <a:pt x="17246" y="933107"/>
                  </a:lnTo>
                  <a:lnTo>
                    <a:pt x="17246" y="255993"/>
                  </a:lnTo>
                  <a:close/>
                </a:path>
                <a:path w="368300" h="933450">
                  <a:moveTo>
                    <a:pt x="19608" y="306806"/>
                  </a:moveTo>
                  <a:lnTo>
                    <a:pt x="18427" y="306806"/>
                  </a:lnTo>
                  <a:lnTo>
                    <a:pt x="18427" y="933107"/>
                  </a:lnTo>
                  <a:lnTo>
                    <a:pt x="19608" y="933107"/>
                  </a:lnTo>
                  <a:lnTo>
                    <a:pt x="19608" y="306806"/>
                  </a:lnTo>
                  <a:close/>
                </a:path>
                <a:path w="368300" h="933450">
                  <a:moveTo>
                    <a:pt x="23037" y="651725"/>
                  </a:moveTo>
                  <a:lnTo>
                    <a:pt x="21894" y="651725"/>
                  </a:lnTo>
                  <a:lnTo>
                    <a:pt x="21894" y="509905"/>
                  </a:lnTo>
                  <a:lnTo>
                    <a:pt x="20815" y="509905"/>
                  </a:lnTo>
                  <a:lnTo>
                    <a:pt x="20815" y="933107"/>
                  </a:lnTo>
                  <a:lnTo>
                    <a:pt x="21856" y="933107"/>
                  </a:lnTo>
                  <a:lnTo>
                    <a:pt x="23037" y="933107"/>
                  </a:lnTo>
                  <a:lnTo>
                    <a:pt x="23037" y="651725"/>
                  </a:lnTo>
                  <a:close/>
                </a:path>
                <a:path w="368300" h="933450">
                  <a:moveTo>
                    <a:pt x="26492" y="647496"/>
                  </a:moveTo>
                  <a:lnTo>
                    <a:pt x="25425" y="647496"/>
                  </a:lnTo>
                  <a:lnTo>
                    <a:pt x="25425" y="619937"/>
                  </a:lnTo>
                  <a:lnTo>
                    <a:pt x="24244" y="619937"/>
                  </a:lnTo>
                  <a:lnTo>
                    <a:pt x="24244" y="933107"/>
                  </a:lnTo>
                  <a:lnTo>
                    <a:pt x="25412" y="933107"/>
                  </a:lnTo>
                  <a:lnTo>
                    <a:pt x="26492" y="933107"/>
                  </a:lnTo>
                  <a:lnTo>
                    <a:pt x="26492" y="647496"/>
                  </a:lnTo>
                  <a:close/>
                </a:path>
                <a:path w="368300" h="933450">
                  <a:moveTo>
                    <a:pt x="39268" y="837869"/>
                  </a:moveTo>
                  <a:lnTo>
                    <a:pt x="38087" y="837869"/>
                  </a:lnTo>
                  <a:lnTo>
                    <a:pt x="38087" y="933107"/>
                  </a:lnTo>
                  <a:lnTo>
                    <a:pt x="39268" y="933107"/>
                  </a:lnTo>
                  <a:lnTo>
                    <a:pt x="39268" y="837869"/>
                  </a:lnTo>
                  <a:close/>
                </a:path>
                <a:path w="368300" h="933450">
                  <a:moveTo>
                    <a:pt x="42697" y="907707"/>
                  </a:moveTo>
                  <a:lnTo>
                    <a:pt x="41516" y="907707"/>
                  </a:lnTo>
                  <a:lnTo>
                    <a:pt x="41516" y="933107"/>
                  </a:lnTo>
                  <a:lnTo>
                    <a:pt x="42697" y="933107"/>
                  </a:lnTo>
                  <a:lnTo>
                    <a:pt x="42697" y="907707"/>
                  </a:lnTo>
                  <a:close/>
                </a:path>
                <a:path w="368300" h="933450">
                  <a:moveTo>
                    <a:pt x="69151" y="926731"/>
                  </a:moveTo>
                  <a:lnTo>
                    <a:pt x="67970" y="926731"/>
                  </a:lnTo>
                  <a:lnTo>
                    <a:pt x="67970" y="933107"/>
                  </a:lnTo>
                  <a:lnTo>
                    <a:pt x="69151" y="933107"/>
                  </a:lnTo>
                  <a:lnTo>
                    <a:pt x="69151" y="926731"/>
                  </a:lnTo>
                  <a:close/>
                </a:path>
                <a:path w="368300" h="933450">
                  <a:moveTo>
                    <a:pt x="71539" y="920445"/>
                  </a:moveTo>
                  <a:lnTo>
                    <a:pt x="70358" y="920445"/>
                  </a:lnTo>
                  <a:lnTo>
                    <a:pt x="70358" y="933107"/>
                  </a:lnTo>
                  <a:lnTo>
                    <a:pt x="71539" y="933107"/>
                  </a:lnTo>
                  <a:lnTo>
                    <a:pt x="71539" y="920445"/>
                  </a:lnTo>
                  <a:close/>
                </a:path>
                <a:path w="368300" h="933450">
                  <a:moveTo>
                    <a:pt x="77190" y="920445"/>
                  </a:moveTo>
                  <a:lnTo>
                    <a:pt x="76111" y="920445"/>
                  </a:lnTo>
                  <a:lnTo>
                    <a:pt x="76111" y="933107"/>
                  </a:lnTo>
                  <a:lnTo>
                    <a:pt x="77190" y="933107"/>
                  </a:lnTo>
                  <a:lnTo>
                    <a:pt x="77190" y="920445"/>
                  </a:lnTo>
                  <a:close/>
                </a:path>
                <a:path w="368300" h="933450">
                  <a:moveTo>
                    <a:pt x="80721" y="918298"/>
                  </a:moveTo>
                  <a:lnTo>
                    <a:pt x="79552" y="918298"/>
                  </a:lnTo>
                  <a:lnTo>
                    <a:pt x="79552" y="933107"/>
                  </a:lnTo>
                  <a:lnTo>
                    <a:pt x="80721" y="933107"/>
                  </a:lnTo>
                  <a:lnTo>
                    <a:pt x="80721" y="918298"/>
                  </a:lnTo>
                  <a:close/>
                </a:path>
                <a:path w="368300" h="933450">
                  <a:moveTo>
                    <a:pt x="218948" y="732142"/>
                  </a:moveTo>
                  <a:lnTo>
                    <a:pt x="217766" y="732142"/>
                  </a:lnTo>
                  <a:lnTo>
                    <a:pt x="217766" y="933107"/>
                  </a:lnTo>
                  <a:lnTo>
                    <a:pt x="218948" y="933107"/>
                  </a:lnTo>
                  <a:lnTo>
                    <a:pt x="218948" y="732142"/>
                  </a:lnTo>
                  <a:close/>
                </a:path>
                <a:path w="368300" h="933450">
                  <a:moveTo>
                    <a:pt x="222389" y="744791"/>
                  </a:moveTo>
                  <a:lnTo>
                    <a:pt x="221310" y="744791"/>
                  </a:lnTo>
                  <a:lnTo>
                    <a:pt x="221310" y="933107"/>
                  </a:lnTo>
                  <a:lnTo>
                    <a:pt x="222389" y="933107"/>
                  </a:lnTo>
                  <a:lnTo>
                    <a:pt x="222389" y="744791"/>
                  </a:lnTo>
                  <a:close/>
                </a:path>
                <a:path w="368300" h="933450">
                  <a:moveTo>
                    <a:pt x="251218" y="854837"/>
                  </a:moveTo>
                  <a:lnTo>
                    <a:pt x="250037" y="854837"/>
                  </a:lnTo>
                  <a:lnTo>
                    <a:pt x="250037" y="933107"/>
                  </a:lnTo>
                  <a:lnTo>
                    <a:pt x="251218" y="933107"/>
                  </a:lnTo>
                  <a:lnTo>
                    <a:pt x="251218" y="854837"/>
                  </a:lnTo>
                  <a:close/>
                </a:path>
                <a:path w="368300" h="933450">
                  <a:moveTo>
                    <a:pt x="367690" y="897115"/>
                  </a:moveTo>
                  <a:lnTo>
                    <a:pt x="366509" y="897115"/>
                  </a:lnTo>
                  <a:lnTo>
                    <a:pt x="366509" y="933107"/>
                  </a:lnTo>
                  <a:lnTo>
                    <a:pt x="367690" y="933107"/>
                  </a:lnTo>
                  <a:lnTo>
                    <a:pt x="367690" y="8971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522793" y="2065654"/>
              <a:ext cx="234315" cy="933450"/>
            </a:xfrm>
            <a:custGeom>
              <a:avLst/>
              <a:gdLst/>
              <a:ahLst/>
              <a:cxnLst/>
              <a:rect l="l" t="t" r="r" b="b"/>
              <a:pathLst>
                <a:path w="234314" h="933450">
                  <a:moveTo>
                    <a:pt x="1079" y="761758"/>
                  </a:moveTo>
                  <a:lnTo>
                    <a:pt x="0" y="761758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761758"/>
                  </a:lnTo>
                  <a:close/>
                </a:path>
                <a:path w="234314" h="933450">
                  <a:moveTo>
                    <a:pt x="4610" y="670750"/>
                  </a:moveTo>
                  <a:lnTo>
                    <a:pt x="3429" y="670750"/>
                  </a:lnTo>
                  <a:lnTo>
                    <a:pt x="3429" y="933107"/>
                  </a:lnTo>
                  <a:lnTo>
                    <a:pt x="4610" y="933107"/>
                  </a:lnTo>
                  <a:lnTo>
                    <a:pt x="4610" y="670750"/>
                  </a:lnTo>
                  <a:close/>
                </a:path>
                <a:path w="234314" h="933450">
                  <a:moveTo>
                    <a:pt x="6883" y="531088"/>
                  </a:moveTo>
                  <a:lnTo>
                    <a:pt x="5702" y="531088"/>
                  </a:lnTo>
                  <a:lnTo>
                    <a:pt x="5702" y="933107"/>
                  </a:lnTo>
                  <a:lnTo>
                    <a:pt x="6883" y="933107"/>
                  </a:lnTo>
                  <a:lnTo>
                    <a:pt x="6883" y="531088"/>
                  </a:lnTo>
                  <a:close/>
                </a:path>
                <a:path w="234314" h="933450">
                  <a:moveTo>
                    <a:pt x="9207" y="435851"/>
                  </a:moveTo>
                  <a:lnTo>
                    <a:pt x="8026" y="435851"/>
                  </a:lnTo>
                  <a:lnTo>
                    <a:pt x="8026" y="933107"/>
                  </a:lnTo>
                  <a:lnTo>
                    <a:pt x="9207" y="933107"/>
                  </a:lnTo>
                  <a:lnTo>
                    <a:pt x="9207" y="435851"/>
                  </a:lnTo>
                  <a:close/>
                </a:path>
                <a:path w="234314" h="933450">
                  <a:moveTo>
                    <a:pt x="11468" y="52844"/>
                  </a:moveTo>
                  <a:lnTo>
                    <a:pt x="10299" y="52844"/>
                  </a:lnTo>
                  <a:lnTo>
                    <a:pt x="10299" y="205295"/>
                  </a:lnTo>
                  <a:lnTo>
                    <a:pt x="9245" y="205295"/>
                  </a:lnTo>
                  <a:lnTo>
                    <a:pt x="9245" y="933107"/>
                  </a:lnTo>
                  <a:lnTo>
                    <a:pt x="10299" y="933107"/>
                  </a:lnTo>
                  <a:lnTo>
                    <a:pt x="11468" y="933107"/>
                  </a:lnTo>
                  <a:lnTo>
                    <a:pt x="11468" y="52844"/>
                  </a:lnTo>
                  <a:close/>
                </a:path>
                <a:path w="234314" h="933450">
                  <a:moveTo>
                    <a:pt x="14922" y="90982"/>
                  </a:moveTo>
                  <a:lnTo>
                    <a:pt x="13855" y="90982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5991"/>
                  </a:lnTo>
                  <a:lnTo>
                    <a:pt x="11518" y="35991"/>
                  </a:lnTo>
                  <a:lnTo>
                    <a:pt x="11518" y="933107"/>
                  </a:lnTo>
                  <a:lnTo>
                    <a:pt x="14922" y="933107"/>
                  </a:lnTo>
                  <a:lnTo>
                    <a:pt x="14922" y="90982"/>
                  </a:lnTo>
                  <a:close/>
                </a:path>
                <a:path w="234314" h="933450">
                  <a:moveTo>
                    <a:pt x="19519" y="255993"/>
                  </a:moveTo>
                  <a:lnTo>
                    <a:pt x="18453" y="255993"/>
                  </a:lnTo>
                  <a:lnTo>
                    <a:pt x="18453" y="243319"/>
                  </a:lnTo>
                  <a:lnTo>
                    <a:pt x="17284" y="243319"/>
                  </a:lnTo>
                  <a:lnTo>
                    <a:pt x="17284" y="4241"/>
                  </a:lnTo>
                  <a:lnTo>
                    <a:pt x="16116" y="4241"/>
                  </a:lnTo>
                  <a:lnTo>
                    <a:pt x="16116" y="203136"/>
                  </a:lnTo>
                  <a:lnTo>
                    <a:pt x="14947" y="203136"/>
                  </a:lnTo>
                  <a:lnTo>
                    <a:pt x="14947" y="933107"/>
                  </a:lnTo>
                  <a:lnTo>
                    <a:pt x="16116" y="933107"/>
                  </a:lnTo>
                  <a:lnTo>
                    <a:pt x="16129" y="933107"/>
                  </a:lnTo>
                  <a:lnTo>
                    <a:pt x="19519" y="933107"/>
                  </a:lnTo>
                  <a:lnTo>
                    <a:pt x="19519" y="255993"/>
                  </a:lnTo>
                  <a:close/>
                </a:path>
                <a:path w="234314" h="933450">
                  <a:moveTo>
                    <a:pt x="21882" y="306806"/>
                  </a:moveTo>
                  <a:lnTo>
                    <a:pt x="20701" y="306806"/>
                  </a:lnTo>
                  <a:lnTo>
                    <a:pt x="20701" y="459193"/>
                  </a:lnTo>
                  <a:lnTo>
                    <a:pt x="19545" y="459193"/>
                  </a:lnTo>
                  <a:lnTo>
                    <a:pt x="19545" y="933107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306806"/>
                  </a:lnTo>
                  <a:close/>
                </a:path>
                <a:path w="234314" h="933450">
                  <a:moveTo>
                    <a:pt x="26479" y="567080"/>
                  </a:moveTo>
                  <a:lnTo>
                    <a:pt x="25298" y="567080"/>
                  </a:lnTo>
                  <a:lnTo>
                    <a:pt x="25298" y="651725"/>
                  </a:lnTo>
                  <a:lnTo>
                    <a:pt x="24168" y="651725"/>
                  </a:lnTo>
                  <a:lnTo>
                    <a:pt x="24168" y="509905"/>
                  </a:lnTo>
                  <a:lnTo>
                    <a:pt x="23088" y="509905"/>
                  </a:lnTo>
                  <a:lnTo>
                    <a:pt x="23088" y="933107"/>
                  </a:lnTo>
                  <a:lnTo>
                    <a:pt x="24130" y="933107"/>
                  </a:lnTo>
                  <a:lnTo>
                    <a:pt x="25298" y="933107"/>
                  </a:lnTo>
                  <a:lnTo>
                    <a:pt x="26479" y="933107"/>
                  </a:lnTo>
                  <a:lnTo>
                    <a:pt x="26479" y="567080"/>
                  </a:lnTo>
                  <a:close/>
                </a:path>
                <a:path w="234314" h="933450">
                  <a:moveTo>
                    <a:pt x="29908" y="649566"/>
                  </a:moveTo>
                  <a:lnTo>
                    <a:pt x="28765" y="649566"/>
                  </a:lnTo>
                  <a:lnTo>
                    <a:pt x="28765" y="647496"/>
                  </a:lnTo>
                  <a:lnTo>
                    <a:pt x="27686" y="647496"/>
                  </a:lnTo>
                  <a:lnTo>
                    <a:pt x="27686" y="933107"/>
                  </a:lnTo>
                  <a:lnTo>
                    <a:pt x="28727" y="933107"/>
                  </a:lnTo>
                  <a:lnTo>
                    <a:pt x="29908" y="933107"/>
                  </a:lnTo>
                  <a:lnTo>
                    <a:pt x="29908" y="649566"/>
                  </a:lnTo>
                  <a:close/>
                </a:path>
                <a:path w="234314" h="933450">
                  <a:moveTo>
                    <a:pt x="67995" y="928890"/>
                  </a:moveTo>
                  <a:lnTo>
                    <a:pt x="66814" y="928890"/>
                  </a:lnTo>
                  <a:lnTo>
                    <a:pt x="66814" y="933107"/>
                  </a:lnTo>
                  <a:lnTo>
                    <a:pt x="67995" y="933107"/>
                  </a:lnTo>
                  <a:lnTo>
                    <a:pt x="67995" y="928890"/>
                  </a:lnTo>
                  <a:close/>
                </a:path>
                <a:path w="234314" h="933450">
                  <a:moveTo>
                    <a:pt x="70281" y="922515"/>
                  </a:moveTo>
                  <a:lnTo>
                    <a:pt x="69202" y="922515"/>
                  </a:lnTo>
                  <a:lnTo>
                    <a:pt x="69202" y="933107"/>
                  </a:lnTo>
                  <a:lnTo>
                    <a:pt x="70281" y="933107"/>
                  </a:lnTo>
                  <a:lnTo>
                    <a:pt x="70281" y="922515"/>
                  </a:lnTo>
                  <a:close/>
                </a:path>
                <a:path w="234314" h="933450">
                  <a:moveTo>
                    <a:pt x="79463" y="920445"/>
                  </a:moveTo>
                  <a:lnTo>
                    <a:pt x="78384" y="920445"/>
                  </a:lnTo>
                  <a:lnTo>
                    <a:pt x="78384" y="933107"/>
                  </a:lnTo>
                  <a:lnTo>
                    <a:pt x="79463" y="933107"/>
                  </a:lnTo>
                  <a:lnTo>
                    <a:pt x="79463" y="920445"/>
                  </a:lnTo>
                  <a:close/>
                </a:path>
                <a:path w="234314" h="933450">
                  <a:moveTo>
                    <a:pt x="80670" y="920445"/>
                  </a:moveTo>
                  <a:lnTo>
                    <a:pt x="79489" y="920445"/>
                  </a:lnTo>
                  <a:lnTo>
                    <a:pt x="79489" y="933107"/>
                  </a:lnTo>
                  <a:lnTo>
                    <a:pt x="80670" y="933107"/>
                  </a:lnTo>
                  <a:lnTo>
                    <a:pt x="80670" y="920445"/>
                  </a:lnTo>
                  <a:close/>
                </a:path>
                <a:path w="234314" h="933450">
                  <a:moveTo>
                    <a:pt x="82994" y="918298"/>
                  </a:moveTo>
                  <a:lnTo>
                    <a:pt x="81826" y="918298"/>
                  </a:lnTo>
                  <a:lnTo>
                    <a:pt x="81826" y="933107"/>
                  </a:lnTo>
                  <a:lnTo>
                    <a:pt x="82994" y="933107"/>
                  </a:lnTo>
                  <a:lnTo>
                    <a:pt x="82994" y="918298"/>
                  </a:lnTo>
                  <a:close/>
                </a:path>
                <a:path w="234314" h="933450">
                  <a:moveTo>
                    <a:pt x="92151" y="926731"/>
                  </a:moveTo>
                  <a:lnTo>
                    <a:pt x="91071" y="926731"/>
                  </a:lnTo>
                  <a:lnTo>
                    <a:pt x="91071" y="933107"/>
                  </a:lnTo>
                  <a:lnTo>
                    <a:pt x="92151" y="933107"/>
                  </a:lnTo>
                  <a:lnTo>
                    <a:pt x="92151" y="926731"/>
                  </a:lnTo>
                  <a:close/>
                </a:path>
                <a:path w="234314" h="933450">
                  <a:moveTo>
                    <a:pt x="213194" y="867486"/>
                  </a:moveTo>
                  <a:lnTo>
                    <a:pt x="212013" y="867486"/>
                  </a:lnTo>
                  <a:lnTo>
                    <a:pt x="212013" y="933107"/>
                  </a:lnTo>
                  <a:lnTo>
                    <a:pt x="213194" y="933107"/>
                  </a:lnTo>
                  <a:lnTo>
                    <a:pt x="213194" y="867486"/>
                  </a:lnTo>
                  <a:close/>
                </a:path>
                <a:path w="234314" h="933450">
                  <a:moveTo>
                    <a:pt x="224663" y="744791"/>
                  </a:moveTo>
                  <a:lnTo>
                    <a:pt x="223583" y="744791"/>
                  </a:lnTo>
                  <a:lnTo>
                    <a:pt x="223583" y="933107"/>
                  </a:lnTo>
                  <a:lnTo>
                    <a:pt x="224663" y="933107"/>
                  </a:lnTo>
                  <a:lnTo>
                    <a:pt x="224663" y="744791"/>
                  </a:lnTo>
                  <a:close/>
                </a:path>
                <a:path w="234314" h="933450">
                  <a:moveTo>
                    <a:pt x="233908" y="723607"/>
                  </a:moveTo>
                  <a:lnTo>
                    <a:pt x="232829" y="723607"/>
                  </a:lnTo>
                  <a:lnTo>
                    <a:pt x="232829" y="933107"/>
                  </a:lnTo>
                  <a:lnTo>
                    <a:pt x="233908" y="933107"/>
                  </a:lnTo>
                  <a:lnTo>
                    <a:pt x="233908" y="7236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527390" y="2065654"/>
              <a:ext cx="400050" cy="933450"/>
            </a:xfrm>
            <a:custGeom>
              <a:avLst/>
              <a:gdLst/>
              <a:ahLst/>
              <a:cxnLst/>
              <a:rect l="l" t="t" r="r" b="b"/>
              <a:pathLst>
                <a:path w="400050" h="933450">
                  <a:moveTo>
                    <a:pt x="1079" y="287731"/>
                  </a:moveTo>
                  <a:lnTo>
                    <a:pt x="0" y="287731"/>
                  </a:lnTo>
                  <a:lnTo>
                    <a:pt x="0" y="933107"/>
                  </a:lnTo>
                  <a:lnTo>
                    <a:pt x="1079" y="933107"/>
                  </a:lnTo>
                  <a:lnTo>
                    <a:pt x="1079" y="287731"/>
                  </a:lnTo>
                  <a:close/>
                </a:path>
                <a:path w="400050" h="933450">
                  <a:moveTo>
                    <a:pt x="3441" y="382993"/>
                  </a:moveTo>
                  <a:lnTo>
                    <a:pt x="2273" y="382993"/>
                  </a:lnTo>
                  <a:lnTo>
                    <a:pt x="2273" y="933107"/>
                  </a:lnTo>
                  <a:lnTo>
                    <a:pt x="3441" y="933107"/>
                  </a:lnTo>
                  <a:lnTo>
                    <a:pt x="3441" y="382993"/>
                  </a:lnTo>
                  <a:close/>
                </a:path>
                <a:path w="400050" h="933450">
                  <a:moveTo>
                    <a:pt x="6870" y="52844"/>
                  </a:moveTo>
                  <a:lnTo>
                    <a:pt x="5702" y="52844"/>
                  </a:lnTo>
                  <a:lnTo>
                    <a:pt x="5702" y="205295"/>
                  </a:lnTo>
                  <a:lnTo>
                    <a:pt x="4648" y="205295"/>
                  </a:lnTo>
                  <a:lnTo>
                    <a:pt x="4648" y="933107"/>
                  </a:lnTo>
                  <a:lnTo>
                    <a:pt x="5702" y="933107"/>
                  </a:lnTo>
                  <a:lnTo>
                    <a:pt x="6870" y="933107"/>
                  </a:lnTo>
                  <a:lnTo>
                    <a:pt x="6870" y="52844"/>
                  </a:lnTo>
                  <a:close/>
                </a:path>
                <a:path w="400050" h="933450">
                  <a:moveTo>
                    <a:pt x="10325" y="90982"/>
                  </a:moveTo>
                  <a:lnTo>
                    <a:pt x="9258" y="90982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5991"/>
                  </a:lnTo>
                  <a:lnTo>
                    <a:pt x="6921" y="35991"/>
                  </a:lnTo>
                  <a:lnTo>
                    <a:pt x="6921" y="933107"/>
                  </a:lnTo>
                  <a:lnTo>
                    <a:pt x="10325" y="933107"/>
                  </a:lnTo>
                  <a:lnTo>
                    <a:pt x="10325" y="90982"/>
                  </a:lnTo>
                  <a:close/>
                </a:path>
                <a:path w="400050" h="933450">
                  <a:moveTo>
                    <a:pt x="12687" y="4241"/>
                  </a:moveTo>
                  <a:lnTo>
                    <a:pt x="11518" y="4241"/>
                  </a:lnTo>
                  <a:lnTo>
                    <a:pt x="11518" y="203136"/>
                  </a:lnTo>
                  <a:lnTo>
                    <a:pt x="10350" y="203136"/>
                  </a:lnTo>
                  <a:lnTo>
                    <a:pt x="10350" y="933107"/>
                  </a:lnTo>
                  <a:lnTo>
                    <a:pt x="11518" y="933107"/>
                  </a:lnTo>
                  <a:lnTo>
                    <a:pt x="12687" y="933107"/>
                  </a:lnTo>
                  <a:lnTo>
                    <a:pt x="12687" y="4241"/>
                  </a:lnTo>
                  <a:close/>
                </a:path>
                <a:path w="400050" h="933450">
                  <a:moveTo>
                    <a:pt x="14922" y="255993"/>
                  </a:moveTo>
                  <a:lnTo>
                    <a:pt x="13843" y="255993"/>
                  </a:lnTo>
                  <a:lnTo>
                    <a:pt x="13843" y="933107"/>
                  </a:lnTo>
                  <a:lnTo>
                    <a:pt x="14922" y="933107"/>
                  </a:lnTo>
                  <a:lnTo>
                    <a:pt x="14922" y="255993"/>
                  </a:lnTo>
                  <a:close/>
                </a:path>
                <a:path w="400050" h="933450">
                  <a:moveTo>
                    <a:pt x="18453" y="308952"/>
                  </a:moveTo>
                  <a:lnTo>
                    <a:pt x="17284" y="308952"/>
                  </a:lnTo>
                  <a:lnTo>
                    <a:pt x="17284" y="306806"/>
                  </a:lnTo>
                  <a:lnTo>
                    <a:pt x="16103" y="306806"/>
                  </a:lnTo>
                  <a:lnTo>
                    <a:pt x="16103" y="459193"/>
                  </a:lnTo>
                  <a:lnTo>
                    <a:pt x="14947" y="459193"/>
                  </a:lnTo>
                  <a:lnTo>
                    <a:pt x="14947" y="933107"/>
                  </a:lnTo>
                  <a:lnTo>
                    <a:pt x="18453" y="933107"/>
                  </a:lnTo>
                  <a:lnTo>
                    <a:pt x="18453" y="308952"/>
                  </a:lnTo>
                  <a:close/>
                </a:path>
                <a:path w="400050" h="933450">
                  <a:moveTo>
                    <a:pt x="21882" y="567080"/>
                  </a:moveTo>
                  <a:lnTo>
                    <a:pt x="20701" y="567080"/>
                  </a:lnTo>
                  <a:lnTo>
                    <a:pt x="20701" y="933107"/>
                  </a:lnTo>
                  <a:lnTo>
                    <a:pt x="21882" y="933107"/>
                  </a:lnTo>
                  <a:lnTo>
                    <a:pt x="21882" y="567080"/>
                  </a:lnTo>
                  <a:close/>
                </a:path>
                <a:path w="400050" h="933450">
                  <a:moveTo>
                    <a:pt x="23101" y="619937"/>
                  </a:moveTo>
                  <a:lnTo>
                    <a:pt x="21920" y="619937"/>
                  </a:lnTo>
                  <a:lnTo>
                    <a:pt x="21920" y="933107"/>
                  </a:lnTo>
                  <a:lnTo>
                    <a:pt x="23101" y="933107"/>
                  </a:lnTo>
                  <a:lnTo>
                    <a:pt x="23101" y="619937"/>
                  </a:lnTo>
                  <a:close/>
                </a:path>
                <a:path w="400050" h="933450">
                  <a:moveTo>
                    <a:pt x="28752" y="763828"/>
                  </a:moveTo>
                  <a:lnTo>
                    <a:pt x="27686" y="763828"/>
                  </a:lnTo>
                  <a:lnTo>
                    <a:pt x="27686" y="933107"/>
                  </a:lnTo>
                  <a:lnTo>
                    <a:pt x="28752" y="933107"/>
                  </a:lnTo>
                  <a:lnTo>
                    <a:pt x="28752" y="763828"/>
                  </a:lnTo>
                  <a:close/>
                </a:path>
                <a:path w="400050" h="933450">
                  <a:moveTo>
                    <a:pt x="31127" y="759599"/>
                  </a:moveTo>
                  <a:lnTo>
                    <a:pt x="29946" y="759599"/>
                  </a:lnTo>
                  <a:lnTo>
                    <a:pt x="29946" y="933107"/>
                  </a:lnTo>
                  <a:lnTo>
                    <a:pt x="31127" y="933107"/>
                  </a:lnTo>
                  <a:lnTo>
                    <a:pt x="31127" y="759599"/>
                  </a:lnTo>
                  <a:close/>
                </a:path>
                <a:path w="400050" h="933450">
                  <a:moveTo>
                    <a:pt x="35712" y="844245"/>
                  </a:moveTo>
                  <a:lnTo>
                    <a:pt x="34556" y="844245"/>
                  </a:lnTo>
                  <a:lnTo>
                    <a:pt x="34556" y="837869"/>
                  </a:lnTo>
                  <a:lnTo>
                    <a:pt x="33375" y="837869"/>
                  </a:lnTo>
                  <a:lnTo>
                    <a:pt x="33375" y="933107"/>
                  </a:lnTo>
                  <a:lnTo>
                    <a:pt x="34544" y="933107"/>
                  </a:lnTo>
                  <a:lnTo>
                    <a:pt x="35712" y="933107"/>
                  </a:lnTo>
                  <a:lnTo>
                    <a:pt x="35712" y="844245"/>
                  </a:lnTo>
                  <a:close/>
                </a:path>
                <a:path w="400050" h="933450">
                  <a:moveTo>
                    <a:pt x="39154" y="899261"/>
                  </a:moveTo>
                  <a:lnTo>
                    <a:pt x="37998" y="899261"/>
                  </a:lnTo>
                  <a:lnTo>
                    <a:pt x="37998" y="888669"/>
                  </a:lnTo>
                  <a:lnTo>
                    <a:pt x="36931" y="888669"/>
                  </a:lnTo>
                  <a:lnTo>
                    <a:pt x="36931" y="933107"/>
                  </a:lnTo>
                  <a:lnTo>
                    <a:pt x="37973" y="933107"/>
                  </a:lnTo>
                  <a:lnTo>
                    <a:pt x="39154" y="933107"/>
                  </a:lnTo>
                  <a:lnTo>
                    <a:pt x="39154" y="899261"/>
                  </a:lnTo>
                  <a:close/>
                </a:path>
                <a:path w="400050" h="933450">
                  <a:moveTo>
                    <a:pt x="42595" y="882294"/>
                  </a:moveTo>
                  <a:lnTo>
                    <a:pt x="41529" y="882294"/>
                  </a:lnTo>
                  <a:lnTo>
                    <a:pt x="41529" y="873861"/>
                  </a:lnTo>
                  <a:lnTo>
                    <a:pt x="40360" y="873861"/>
                  </a:lnTo>
                  <a:lnTo>
                    <a:pt x="40360" y="933107"/>
                  </a:lnTo>
                  <a:lnTo>
                    <a:pt x="41516" y="933107"/>
                  </a:lnTo>
                  <a:lnTo>
                    <a:pt x="42595" y="933107"/>
                  </a:lnTo>
                  <a:lnTo>
                    <a:pt x="42595" y="882294"/>
                  </a:lnTo>
                  <a:close/>
                </a:path>
                <a:path w="400050" h="933450">
                  <a:moveTo>
                    <a:pt x="44970" y="882294"/>
                  </a:moveTo>
                  <a:lnTo>
                    <a:pt x="43789" y="882294"/>
                  </a:lnTo>
                  <a:lnTo>
                    <a:pt x="43789" y="933107"/>
                  </a:lnTo>
                  <a:lnTo>
                    <a:pt x="44970" y="933107"/>
                  </a:lnTo>
                  <a:lnTo>
                    <a:pt x="44970" y="882294"/>
                  </a:lnTo>
                  <a:close/>
                </a:path>
                <a:path w="400050" h="933450">
                  <a:moveTo>
                    <a:pt x="58801" y="922515"/>
                  </a:moveTo>
                  <a:lnTo>
                    <a:pt x="57632" y="922515"/>
                  </a:lnTo>
                  <a:lnTo>
                    <a:pt x="57632" y="933107"/>
                  </a:lnTo>
                  <a:lnTo>
                    <a:pt x="58801" y="933107"/>
                  </a:lnTo>
                  <a:lnTo>
                    <a:pt x="58801" y="922515"/>
                  </a:lnTo>
                  <a:close/>
                </a:path>
                <a:path w="400050" h="933450">
                  <a:moveTo>
                    <a:pt x="72644" y="924674"/>
                  </a:moveTo>
                  <a:lnTo>
                    <a:pt x="71462" y="924674"/>
                  </a:lnTo>
                  <a:lnTo>
                    <a:pt x="71462" y="933107"/>
                  </a:lnTo>
                  <a:lnTo>
                    <a:pt x="72644" y="933107"/>
                  </a:lnTo>
                  <a:lnTo>
                    <a:pt x="72644" y="924674"/>
                  </a:lnTo>
                  <a:close/>
                </a:path>
                <a:path w="400050" h="933450">
                  <a:moveTo>
                    <a:pt x="74866" y="920445"/>
                  </a:moveTo>
                  <a:lnTo>
                    <a:pt x="73787" y="920445"/>
                  </a:lnTo>
                  <a:lnTo>
                    <a:pt x="73787" y="933107"/>
                  </a:lnTo>
                  <a:lnTo>
                    <a:pt x="74866" y="933107"/>
                  </a:lnTo>
                  <a:lnTo>
                    <a:pt x="74866" y="920445"/>
                  </a:lnTo>
                  <a:close/>
                </a:path>
                <a:path w="400050" h="933450">
                  <a:moveTo>
                    <a:pt x="79463" y="926731"/>
                  </a:moveTo>
                  <a:lnTo>
                    <a:pt x="78397" y="926731"/>
                  </a:lnTo>
                  <a:lnTo>
                    <a:pt x="78397" y="918298"/>
                  </a:lnTo>
                  <a:lnTo>
                    <a:pt x="77228" y="918298"/>
                  </a:lnTo>
                  <a:lnTo>
                    <a:pt x="77228" y="933107"/>
                  </a:lnTo>
                  <a:lnTo>
                    <a:pt x="78384" y="933107"/>
                  </a:lnTo>
                  <a:lnTo>
                    <a:pt x="79463" y="933107"/>
                  </a:lnTo>
                  <a:lnTo>
                    <a:pt x="79463" y="926731"/>
                  </a:lnTo>
                  <a:close/>
                </a:path>
                <a:path w="400050" h="933450">
                  <a:moveTo>
                    <a:pt x="86487" y="926731"/>
                  </a:moveTo>
                  <a:lnTo>
                    <a:pt x="85305" y="926731"/>
                  </a:lnTo>
                  <a:lnTo>
                    <a:pt x="85305" y="933107"/>
                  </a:lnTo>
                  <a:lnTo>
                    <a:pt x="86487" y="933107"/>
                  </a:lnTo>
                  <a:lnTo>
                    <a:pt x="86487" y="926731"/>
                  </a:lnTo>
                  <a:close/>
                </a:path>
                <a:path w="400050" h="933450">
                  <a:moveTo>
                    <a:pt x="89916" y="931049"/>
                  </a:moveTo>
                  <a:lnTo>
                    <a:pt x="88734" y="931049"/>
                  </a:lnTo>
                  <a:lnTo>
                    <a:pt x="88734" y="933107"/>
                  </a:lnTo>
                  <a:lnTo>
                    <a:pt x="89916" y="933107"/>
                  </a:lnTo>
                  <a:lnTo>
                    <a:pt x="89916" y="931049"/>
                  </a:lnTo>
                  <a:close/>
                </a:path>
                <a:path w="400050" h="933450">
                  <a:moveTo>
                    <a:pt x="96735" y="928890"/>
                  </a:moveTo>
                  <a:lnTo>
                    <a:pt x="95656" y="928890"/>
                  </a:lnTo>
                  <a:lnTo>
                    <a:pt x="95656" y="933107"/>
                  </a:lnTo>
                  <a:lnTo>
                    <a:pt x="96735" y="933107"/>
                  </a:lnTo>
                  <a:lnTo>
                    <a:pt x="96735" y="928890"/>
                  </a:lnTo>
                  <a:close/>
                </a:path>
                <a:path w="400050" h="933450">
                  <a:moveTo>
                    <a:pt x="100266" y="928890"/>
                  </a:moveTo>
                  <a:lnTo>
                    <a:pt x="99085" y="928890"/>
                  </a:lnTo>
                  <a:lnTo>
                    <a:pt x="99085" y="933107"/>
                  </a:lnTo>
                  <a:lnTo>
                    <a:pt x="100266" y="933107"/>
                  </a:lnTo>
                  <a:lnTo>
                    <a:pt x="100266" y="928890"/>
                  </a:lnTo>
                  <a:close/>
                </a:path>
                <a:path w="400050" h="933450">
                  <a:moveTo>
                    <a:pt x="102527" y="931049"/>
                  </a:moveTo>
                  <a:lnTo>
                    <a:pt x="101358" y="931049"/>
                  </a:lnTo>
                  <a:lnTo>
                    <a:pt x="101358" y="933107"/>
                  </a:lnTo>
                  <a:lnTo>
                    <a:pt x="102527" y="933107"/>
                  </a:lnTo>
                  <a:lnTo>
                    <a:pt x="102527" y="931049"/>
                  </a:lnTo>
                  <a:close/>
                </a:path>
                <a:path w="400050" h="933450">
                  <a:moveTo>
                    <a:pt x="191325" y="922515"/>
                  </a:moveTo>
                  <a:lnTo>
                    <a:pt x="190144" y="922515"/>
                  </a:lnTo>
                  <a:lnTo>
                    <a:pt x="190144" y="933107"/>
                  </a:lnTo>
                  <a:lnTo>
                    <a:pt x="191325" y="933107"/>
                  </a:lnTo>
                  <a:lnTo>
                    <a:pt x="191325" y="922515"/>
                  </a:lnTo>
                  <a:close/>
                </a:path>
                <a:path w="400050" h="933450">
                  <a:moveTo>
                    <a:pt x="206235" y="873861"/>
                  </a:moveTo>
                  <a:lnTo>
                    <a:pt x="205155" y="873861"/>
                  </a:lnTo>
                  <a:lnTo>
                    <a:pt x="205155" y="882294"/>
                  </a:lnTo>
                  <a:lnTo>
                    <a:pt x="203987" y="882294"/>
                  </a:lnTo>
                  <a:lnTo>
                    <a:pt x="203987" y="933107"/>
                  </a:lnTo>
                  <a:lnTo>
                    <a:pt x="205155" y="933107"/>
                  </a:lnTo>
                  <a:lnTo>
                    <a:pt x="206235" y="933107"/>
                  </a:lnTo>
                  <a:lnTo>
                    <a:pt x="206235" y="873861"/>
                  </a:lnTo>
                  <a:close/>
                </a:path>
                <a:path w="400050" h="933450">
                  <a:moveTo>
                    <a:pt x="220065" y="744791"/>
                  </a:moveTo>
                  <a:lnTo>
                    <a:pt x="218986" y="744791"/>
                  </a:lnTo>
                  <a:lnTo>
                    <a:pt x="218986" y="933107"/>
                  </a:lnTo>
                  <a:lnTo>
                    <a:pt x="220065" y="933107"/>
                  </a:lnTo>
                  <a:lnTo>
                    <a:pt x="220065" y="744791"/>
                  </a:lnTo>
                  <a:close/>
                </a:path>
                <a:path w="400050" h="933450">
                  <a:moveTo>
                    <a:pt x="232841" y="727824"/>
                  </a:moveTo>
                  <a:lnTo>
                    <a:pt x="231673" y="727824"/>
                  </a:lnTo>
                  <a:lnTo>
                    <a:pt x="231673" y="933107"/>
                  </a:lnTo>
                  <a:lnTo>
                    <a:pt x="232841" y="933107"/>
                  </a:lnTo>
                  <a:lnTo>
                    <a:pt x="232841" y="727824"/>
                  </a:lnTo>
                  <a:close/>
                </a:path>
                <a:path w="400050" h="933450">
                  <a:moveTo>
                    <a:pt x="243154" y="812469"/>
                  </a:moveTo>
                  <a:lnTo>
                    <a:pt x="242074" y="812469"/>
                  </a:lnTo>
                  <a:lnTo>
                    <a:pt x="242074" y="933107"/>
                  </a:lnTo>
                  <a:lnTo>
                    <a:pt x="243154" y="933107"/>
                  </a:lnTo>
                  <a:lnTo>
                    <a:pt x="243154" y="812469"/>
                  </a:lnTo>
                  <a:close/>
                </a:path>
                <a:path w="400050" h="933450">
                  <a:moveTo>
                    <a:pt x="248894" y="854837"/>
                  </a:moveTo>
                  <a:lnTo>
                    <a:pt x="247713" y="854837"/>
                  </a:lnTo>
                  <a:lnTo>
                    <a:pt x="247713" y="933107"/>
                  </a:lnTo>
                  <a:lnTo>
                    <a:pt x="248894" y="933107"/>
                  </a:lnTo>
                  <a:lnTo>
                    <a:pt x="248894" y="854837"/>
                  </a:lnTo>
                  <a:close/>
                </a:path>
                <a:path w="400050" h="933450">
                  <a:moveTo>
                    <a:pt x="399910" y="920445"/>
                  </a:moveTo>
                  <a:lnTo>
                    <a:pt x="398729" y="920445"/>
                  </a:lnTo>
                  <a:lnTo>
                    <a:pt x="398729" y="933107"/>
                  </a:lnTo>
                  <a:lnTo>
                    <a:pt x="399910" y="933107"/>
                  </a:lnTo>
                  <a:lnTo>
                    <a:pt x="399910" y="9204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526222" y="2065654"/>
              <a:ext cx="372745" cy="933450"/>
            </a:xfrm>
            <a:custGeom>
              <a:avLst/>
              <a:gdLst/>
              <a:ahLst/>
              <a:cxnLst/>
              <a:rect l="l" t="t" r="r" b="b"/>
              <a:pathLst>
                <a:path w="372744" h="933450">
                  <a:moveTo>
                    <a:pt x="2247" y="287731"/>
                  </a:moveTo>
                  <a:lnTo>
                    <a:pt x="1168" y="287731"/>
                  </a:lnTo>
                  <a:lnTo>
                    <a:pt x="1168" y="670750"/>
                  </a:lnTo>
                  <a:lnTo>
                    <a:pt x="0" y="670750"/>
                  </a:lnTo>
                  <a:lnTo>
                    <a:pt x="0" y="933107"/>
                  </a:lnTo>
                  <a:lnTo>
                    <a:pt x="1168" y="933107"/>
                  </a:lnTo>
                  <a:lnTo>
                    <a:pt x="2247" y="933107"/>
                  </a:lnTo>
                  <a:lnTo>
                    <a:pt x="2247" y="287731"/>
                  </a:lnTo>
                  <a:close/>
                </a:path>
                <a:path w="372744" h="933450">
                  <a:moveTo>
                    <a:pt x="5778" y="435851"/>
                  </a:moveTo>
                  <a:lnTo>
                    <a:pt x="4597" y="435851"/>
                  </a:lnTo>
                  <a:lnTo>
                    <a:pt x="4597" y="933107"/>
                  </a:lnTo>
                  <a:lnTo>
                    <a:pt x="5778" y="933107"/>
                  </a:lnTo>
                  <a:lnTo>
                    <a:pt x="5778" y="435851"/>
                  </a:lnTo>
                  <a:close/>
                </a:path>
                <a:path w="372744" h="933450">
                  <a:moveTo>
                    <a:pt x="8039" y="52844"/>
                  </a:moveTo>
                  <a:lnTo>
                    <a:pt x="6870" y="52844"/>
                  </a:lnTo>
                  <a:lnTo>
                    <a:pt x="6870" y="205295"/>
                  </a:lnTo>
                  <a:lnTo>
                    <a:pt x="5816" y="205295"/>
                  </a:lnTo>
                  <a:lnTo>
                    <a:pt x="5816" y="933107"/>
                  </a:lnTo>
                  <a:lnTo>
                    <a:pt x="6870" y="933107"/>
                  </a:lnTo>
                  <a:lnTo>
                    <a:pt x="8039" y="933107"/>
                  </a:lnTo>
                  <a:lnTo>
                    <a:pt x="8039" y="52844"/>
                  </a:lnTo>
                  <a:close/>
                </a:path>
                <a:path w="372744" h="933450">
                  <a:moveTo>
                    <a:pt x="11493" y="90982"/>
                  </a:moveTo>
                  <a:lnTo>
                    <a:pt x="10426" y="90982"/>
                  </a:lnTo>
                  <a:lnTo>
                    <a:pt x="10426" y="0"/>
                  </a:lnTo>
                  <a:lnTo>
                    <a:pt x="9245" y="0"/>
                  </a:lnTo>
                  <a:lnTo>
                    <a:pt x="9245" y="35991"/>
                  </a:lnTo>
                  <a:lnTo>
                    <a:pt x="8089" y="35991"/>
                  </a:lnTo>
                  <a:lnTo>
                    <a:pt x="8089" y="933107"/>
                  </a:lnTo>
                  <a:lnTo>
                    <a:pt x="11493" y="933107"/>
                  </a:lnTo>
                  <a:lnTo>
                    <a:pt x="11493" y="90982"/>
                  </a:lnTo>
                  <a:close/>
                </a:path>
                <a:path w="372744" h="933450">
                  <a:moveTo>
                    <a:pt x="15024" y="243319"/>
                  </a:moveTo>
                  <a:lnTo>
                    <a:pt x="13843" y="243319"/>
                  </a:lnTo>
                  <a:lnTo>
                    <a:pt x="13843" y="933107"/>
                  </a:lnTo>
                  <a:lnTo>
                    <a:pt x="15024" y="933107"/>
                  </a:lnTo>
                  <a:lnTo>
                    <a:pt x="15024" y="243319"/>
                  </a:lnTo>
                  <a:close/>
                </a:path>
                <a:path w="372744" h="933450">
                  <a:moveTo>
                    <a:pt x="24269" y="619937"/>
                  </a:moveTo>
                  <a:lnTo>
                    <a:pt x="23088" y="619937"/>
                  </a:lnTo>
                  <a:lnTo>
                    <a:pt x="23088" y="933107"/>
                  </a:lnTo>
                  <a:lnTo>
                    <a:pt x="24269" y="933107"/>
                  </a:lnTo>
                  <a:lnTo>
                    <a:pt x="24269" y="619937"/>
                  </a:lnTo>
                  <a:close/>
                </a:path>
                <a:path w="372744" h="933450">
                  <a:moveTo>
                    <a:pt x="29921" y="763828"/>
                  </a:moveTo>
                  <a:lnTo>
                    <a:pt x="28854" y="763828"/>
                  </a:lnTo>
                  <a:lnTo>
                    <a:pt x="28854" y="933107"/>
                  </a:lnTo>
                  <a:lnTo>
                    <a:pt x="29921" y="933107"/>
                  </a:lnTo>
                  <a:lnTo>
                    <a:pt x="29921" y="763828"/>
                  </a:lnTo>
                  <a:close/>
                </a:path>
                <a:path w="372744" h="933450">
                  <a:moveTo>
                    <a:pt x="32296" y="759599"/>
                  </a:moveTo>
                  <a:lnTo>
                    <a:pt x="31115" y="759599"/>
                  </a:lnTo>
                  <a:lnTo>
                    <a:pt x="31115" y="933107"/>
                  </a:lnTo>
                  <a:lnTo>
                    <a:pt x="32296" y="933107"/>
                  </a:lnTo>
                  <a:lnTo>
                    <a:pt x="32296" y="759599"/>
                  </a:lnTo>
                  <a:close/>
                </a:path>
                <a:path w="372744" h="933450">
                  <a:moveTo>
                    <a:pt x="34582" y="827278"/>
                  </a:moveTo>
                  <a:lnTo>
                    <a:pt x="33502" y="827278"/>
                  </a:lnTo>
                  <a:lnTo>
                    <a:pt x="33502" y="933107"/>
                  </a:lnTo>
                  <a:lnTo>
                    <a:pt x="34582" y="933107"/>
                  </a:lnTo>
                  <a:lnTo>
                    <a:pt x="34582" y="827278"/>
                  </a:lnTo>
                  <a:close/>
                </a:path>
                <a:path w="372744" h="933450">
                  <a:moveTo>
                    <a:pt x="70383" y="920445"/>
                  </a:moveTo>
                  <a:lnTo>
                    <a:pt x="69202" y="920445"/>
                  </a:lnTo>
                  <a:lnTo>
                    <a:pt x="69202" y="933107"/>
                  </a:lnTo>
                  <a:lnTo>
                    <a:pt x="70383" y="933107"/>
                  </a:lnTo>
                  <a:lnTo>
                    <a:pt x="70383" y="920445"/>
                  </a:lnTo>
                  <a:close/>
                </a:path>
                <a:path w="372744" h="933450">
                  <a:moveTo>
                    <a:pt x="76034" y="920445"/>
                  </a:moveTo>
                  <a:lnTo>
                    <a:pt x="74955" y="920445"/>
                  </a:lnTo>
                  <a:lnTo>
                    <a:pt x="74955" y="933107"/>
                  </a:lnTo>
                  <a:lnTo>
                    <a:pt x="76034" y="933107"/>
                  </a:lnTo>
                  <a:lnTo>
                    <a:pt x="76034" y="920445"/>
                  </a:lnTo>
                  <a:close/>
                </a:path>
                <a:path w="372744" h="933450">
                  <a:moveTo>
                    <a:pt x="88722" y="926731"/>
                  </a:moveTo>
                  <a:lnTo>
                    <a:pt x="87642" y="926731"/>
                  </a:lnTo>
                  <a:lnTo>
                    <a:pt x="87642" y="933107"/>
                  </a:lnTo>
                  <a:lnTo>
                    <a:pt x="88722" y="933107"/>
                  </a:lnTo>
                  <a:lnTo>
                    <a:pt x="88722" y="926731"/>
                  </a:lnTo>
                  <a:close/>
                </a:path>
                <a:path w="372744" h="933450">
                  <a:moveTo>
                    <a:pt x="102552" y="931049"/>
                  </a:moveTo>
                  <a:lnTo>
                    <a:pt x="101473" y="931049"/>
                  </a:lnTo>
                  <a:lnTo>
                    <a:pt x="101473" y="933107"/>
                  </a:lnTo>
                  <a:lnTo>
                    <a:pt x="102552" y="933107"/>
                  </a:lnTo>
                  <a:lnTo>
                    <a:pt x="102552" y="931049"/>
                  </a:lnTo>
                  <a:close/>
                </a:path>
                <a:path w="372744" h="933450">
                  <a:moveTo>
                    <a:pt x="115277" y="931049"/>
                  </a:moveTo>
                  <a:lnTo>
                    <a:pt x="114096" y="931049"/>
                  </a:lnTo>
                  <a:lnTo>
                    <a:pt x="114096" y="933107"/>
                  </a:lnTo>
                  <a:lnTo>
                    <a:pt x="115277" y="933107"/>
                  </a:lnTo>
                  <a:lnTo>
                    <a:pt x="115277" y="931049"/>
                  </a:lnTo>
                  <a:close/>
                </a:path>
                <a:path w="372744" h="933450">
                  <a:moveTo>
                    <a:pt x="117538" y="931049"/>
                  </a:moveTo>
                  <a:lnTo>
                    <a:pt x="116357" y="931049"/>
                  </a:lnTo>
                  <a:lnTo>
                    <a:pt x="116357" y="933107"/>
                  </a:lnTo>
                  <a:lnTo>
                    <a:pt x="117538" y="933107"/>
                  </a:lnTo>
                  <a:lnTo>
                    <a:pt x="117538" y="931049"/>
                  </a:lnTo>
                  <a:close/>
                </a:path>
                <a:path w="372744" h="933450">
                  <a:moveTo>
                    <a:pt x="122135" y="931049"/>
                  </a:moveTo>
                  <a:lnTo>
                    <a:pt x="120954" y="931049"/>
                  </a:lnTo>
                  <a:lnTo>
                    <a:pt x="120954" y="933107"/>
                  </a:lnTo>
                  <a:lnTo>
                    <a:pt x="122135" y="933107"/>
                  </a:lnTo>
                  <a:lnTo>
                    <a:pt x="122135" y="931049"/>
                  </a:lnTo>
                  <a:close/>
                </a:path>
                <a:path w="372744" h="933450">
                  <a:moveTo>
                    <a:pt x="123355" y="931049"/>
                  </a:moveTo>
                  <a:lnTo>
                    <a:pt x="122174" y="931049"/>
                  </a:lnTo>
                  <a:lnTo>
                    <a:pt x="122174" y="933107"/>
                  </a:lnTo>
                  <a:lnTo>
                    <a:pt x="123355" y="933107"/>
                  </a:lnTo>
                  <a:lnTo>
                    <a:pt x="123355" y="931049"/>
                  </a:lnTo>
                  <a:close/>
                </a:path>
                <a:path w="372744" h="933450">
                  <a:moveTo>
                    <a:pt x="140627" y="931049"/>
                  </a:moveTo>
                  <a:lnTo>
                    <a:pt x="139446" y="931049"/>
                  </a:lnTo>
                  <a:lnTo>
                    <a:pt x="139446" y="933107"/>
                  </a:lnTo>
                  <a:lnTo>
                    <a:pt x="140627" y="933107"/>
                  </a:lnTo>
                  <a:lnTo>
                    <a:pt x="140627" y="931049"/>
                  </a:lnTo>
                  <a:close/>
                </a:path>
                <a:path w="372744" h="933450">
                  <a:moveTo>
                    <a:pt x="147548" y="931049"/>
                  </a:moveTo>
                  <a:lnTo>
                    <a:pt x="146367" y="931049"/>
                  </a:lnTo>
                  <a:lnTo>
                    <a:pt x="146367" y="933107"/>
                  </a:lnTo>
                  <a:lnTo>
                    <a:pt x="147548" y="933107"/>
                  </a:lnTo>
                  <a:lnTo>
                    <a:pt x="147548" y="931049"/>
                  </a:lnTo>
                  <a:close/>
                </a:path>
                <a:path w="372744" h="933450">
                  <a:moveTo>
                    <a:pt x="159054" y="931049"/>
                  </a:moveTo>
                  <a:lnTo>
                    <a:pt x="157886" y="931049"/>
                  </a:lnTo>
                  <a:lnTo>
                    <a:pt x="157886" y="933107"/>
                  </a:lnTo>
                  <a:lnTo>
                    <a:pt x="159054" y="933107"/>
                  </a:lnTo>
                  <a:lnTo>
                    <a:pt x="159054" y="931049"/>
                  </a:lnTo>
                  <a:close/>
                </a:path>
                <a:path w="372744" h="933450">
                  <a:moveTo>
                    <a:pt x="161378" y="926731"/>
                  </a:moveTo>
                  <a:lnTo>
                    <a:pt x="160210" y="926731"/>
                  </a:lnTo>
                  <a:lnTo>
                    <a:pt x="160210" y="933107"/>
                  </a:lnTo>
                  <a:lnTo>
                    <a:pt x="161378" y="933107"/>
                  </a:lnTo>
                  <a:lnTo>
                    <a:pt x="161378" y="926731"/>
                  </a:lnTo>
                  <a:close/>
                </a:path>
                <a:path w="372744" h="933450">
                  <a:moveTo>
                    <a:pt x="163652" y="931049"/>
                  </a:moveTo>
                  <a:lnTo>
                    <a:pt x="162471" y="931049"/>
                  </a:lnTo>
                  <a:lnTo>
                    <a:pt x="162471" y="933107"/>
                  </a:lnTo>
                  <a:lnTo>
                    <a:pt x="163652" y="933107"/>
                  </a:lnTo>
                  <a:lnTo>
                    <a:pt x="163652" y="931049"/>
                  </a:lnTo>
                  <a:close/>
                </a:path>
                <a:path w="372744" h="933450">
                  <a:moveTo>
                    <a:pt x="171691" y="931049"/>
                  </a:moveTo>
                  <a:lnTo>
                    <a:pt x="170611" y="931049"/>
                  </a:lnTo>
                  <a:lnTo>
                    <a:pt x="170611" y="933107"/>
                  </a:lnTo>
                  <a:lnTo>
                    <a:pt x="171691" y="933107"/>
                  </a:lnTo>
                  <a:lnTo>
                    <a:pt x="171691" y="931049"/>
                  </a:lnTo>
                  <a:close/>
                </a:path>
                <a:path w="372744" h="933450">
                  <a:moveTo>
                    <a:pt x="174066" y="928890"/>
                  </a:moveTo>
                  <a:lnTo>
                    <a:pt x="172885" y="928890"/>
                  </a:lnTo>
                  <a:lnTo>
                    <a:pt x="172885" y="931049"/>
                  </a:lnTo>
                  <a:lnTo>
                    <a:pt x="171716" y="931049"/>
                  </a:lnTo>
                  <a:lnTo>
                    <a:pt x="171716" y="933107"/>
                  </a:lnTo>
                  <a:lnTo>
                    <a:pt x="172885" y="933107"/>
                  </a:lnTo>
                  <a:lnTo>
                    <a:pt x="174066" y="933107"/>
                  </a:lnTo>
                  <a:lnTo>
                    <a:pt x="174066" y="928890"/>
                  </a:lnTo>
                  <a:close/>
                </a:path>
                <a:path w="372744" h="933450">
                  <a:moveTo>
                    <a:pt x="194767" y="899261"/>
                  </a:moveTo>
                  <a:lnTo>
                    <a:pt x="193586" y="899261"/>
                  </a:lnTo>
                  <a:lnTo>
                    <a:pt x="193586" y="933107"/>
                  </a:lnTo>
                  <a:lnTo>
                    <a:pt x="194767" y="933107"/>
                  </a:lnTo>
                  <a:lnTo>
                    <a:pt x="194767" y="899261"/>
                  </a:lnTo>
                  <a:close/>
                </a:path>
                <a:path w="372744" h="933450">
                  <a:moveTo>
                    <a:pt x="200520" y="876020"/>
                  </a:moveTo>
                  <a:lnTo>
                    <a:pt x="199339" y="876020"/>
                  </a:lnTo>
                  <a:lnTo>
                    <a:pt x="199339" y="933107"/>
                  </a:lnTo>
                  <a:lnTo>
                    <a:pt x="200520" y="933107"/>
                  </a:lnTo>
                  <a:lnTo>
                    <a:pt x="200520" y="876020"/>
                  </a:lnTo>
                  <a:close/>
                </a:path>
                <a:path w="372744" h="933450">
                  <a:moveTo>
                    <a:pt x="205168" y="901331"/>
                  </a:moveTo>
                  <a:lnTo>
                    <a:pt x="204000" y="901331"/>
                  </a:lnTo>
                  <a:lnTo>
                    <a:pt x="204000" y="933107"/>
                  </a:lnTo>
                  <a:lnTo>
                    <a:pt x="205168" y="933107"/>
                  </a:lnTo>
                  <a:lnTo>
                    <a:pt x="205168" y="901331"/>
                  </a:lnTo>
                  <a:close/>
                </a:path>
                <a:path w="372744" h="933450">
                  <a:moveTo>
                    <a:pt x="207403" y="873861"/>
                  </a:moveTo>
                  <a:lnTo>
                    <a:pt x="206324" y="873861"/>
                  </a:lnTo>
                  <a:lnTo>
                    <a:pt x="206324" y="933107"/>
                  </a:lnTo>
                  <a:lnTo>
                    <a:pt x="207403" y="933107"/>
                  </a:lnTo>
                  <a:lnTo>
                    <a:pt x="207403" y="873861"/>
                  </a:lnTo>
                  <a:close/>
                </a:path>
                <a:path w="372744" h="933450">
                  <a:moveTo>
                    <a:pt x="210934" y="774407"/>
                  </a:moveTo>
                  <a:lnTo>
                    <a:pt x="209753" y="774407"/>
                  </a:lnTo>
                  <a:lnTo>
                    <a:pt x="209753" y="933107"/>
                  </a:lnTo>
                  <a:lnTo>
                    <a:pt x="210934" y="933107"/>
                  </a:lnTo>
                  <a:lnTo>
                    <a:pt x="210934" y="774407"/>
                  </a:lnTo>
                  <a:close/>
                </a:path>
                <a:path w="372744" h="933450">
                  <a:moveTo>
                    <a:pt x="215582" y="770204"/>
                  </a:moveTo>
                  <a:lnTo>
                    <a:pt x="214401" y="770204"/>
                  </a:lnTo>
                  <a:lnTo>
                    <a:pt x="214401" y="933107"/>
                  </a:lnTo>
                  <a:lnTo>
                    <a:pt x="215582" y="933107"/>
                  </a:lnTo>
                  <a:lnTo>
                    <a:pt x="215582" y="770204"/>
                  </a:lnTo>
                  <a:close/>
                </a:path>
                <a:path w="372744" h="933450">
                  <a:moveTo>
                    <a:pt x="220179" y="622096"/>
                  </a:moveTo>
                  <a:lnTo>
                    <a:pt x="218998" y="622096"/>
                  </a:lnTo>
                  <a:lnTo>
                    <a:pt x="218998" y="933107"/>
                  </a:lnTo>
                  <a:lnTo>
                    <a:pt x="220179" y="933107"/>
                  </a:lnTo>
                  <a:lnTo>
                    <a:pt x="220179" y="622096"/>
                  </a:lnTo>
                  <a:close/>
                </a:path>
                <a:path w="372744" h="933450">
                  <a:moveTo>
                    <a:pt x="222440" y="651725"/>
                  </a:moveTo>
                  <a:lnTo>
                    <a:pt x="221259" y="651725"/>
                  </a:lnTo>
                  <a:lnTo>
                    <a:pt x="221259" y="933107"/>
                  </a:lnTo>
                  <a:lnTo>
                    <a:pt x="222440" y="933107"/>
                  </a:lnTo>
                  <a:lnTo>
                    <a:pt x="222440" y="651725"/>
                  </a:lnTo>
                  <a:close/>
                </a:path>
                <a:path w="372744" h="933450">
                  <a:moveTo>
                    <a:pt x="225831" y="715175"/>
                  </a:moveTo>
                  <a:lnTo>
                    <a:pt x="224751" y="715175"/>
                  </a:lnTo>
                  <a:lnTo>
                    <a:pt x="224751" y="732142"/>
                  </a:lnTo>
                  <a:lnTo>
                    <a:pt x="223596" y="732142"/>
                  </a:lnTo>
                  <a:lnTo>
                    <a:pt x="223596" y="933107"/>
                  </a:lnTo>
                  <a:lnTo>
                    <a:pt x="224751" y="933107"/>
                  </a:lnTo>
                  <a:lnTo>
                    <a:pt x="225831" y="933107"/>
                  </a:lnTo>
                  <a:lnTo>
                    <a:pt x="225831" y="715175"/>
                  </a:lnTo>
                  <a:close/>
                </a:path>
                <a:path w="372744" h="933450">
                  <a:moveTo>
                    <a:pt x="228193" y="605129"/>
                  </a:moveTo>
                  <a:lnTo>
                    <a:pt x="227025" y="605129"/>
                  </a:lnTo>
                  <a:lnTo>
                    <a:pt x="227025" y="729983"/>
                  </a:lnTo>
                  <a:lnTo>
                    <a:pt x="225856" y="729983"/>
                  </a:lnTo>
                  <a:lnTo>
                    <a:pt x="225856" y="933107"/>
                  </a:lnTo>
                  <a:lnTo>
                    <a:pt x="227025" y="933107"/>
                  </a:lnTo>
                  <a:lnTo>
                    <a:pt x="228193" y="933107"/>
                  </a:lnTo>
                  <a:lnTo>
                    <a:pt x="228193" y="605129"/>
                  </a:lnTo>
                  <a:close/>
                </a:path>
                <a:path w="372744" h="933450">
                  <a:moveTo>
                    <a:pt x="231635" y="761758"/>
                  </a:moveTo>
                  <a:lnTo>
                    <a:pt x="230454" y="761758"/>
                  </a:lnTo>
                  <a:lnTo>
                    <a:pt x="230454" y="933107"/>
                  </a:lnTo>
                  <a:lnTo>
                    <a:pt x="231635" y="933107"/>
                  </a:lnTo>
                  <a:lnTo>
                    <a:pt x="231635" y="761758"/>
                  </a:lnTo>
                  <a:close/>
                </a:path>
                <a:path w="372744" h="933450">
                  <a:moveTo>
                    <a:pt x="235077" y="770204"/>
                  </a:moveTo>
                  <a:lnTo>
                    <a:pt x="234010" y="770204"/>
                  </a:lnTo>
                  <a:lnTo>
                    <a:pt x="234010" y="727824"/>
                  </a:lnTo>
                  <a:lnTo>
                    <a:pt x="232841" y="727824"/>
                  </a:lnTo>
                  <a:lnTo>
                    <a:pt x="232841" y="785012"/>
                  </a:lnTo>
                  <a:lnTo>
                    <a:pt x="231673" y="785012"/>
                  </a:lnTo>
                  <a:lnTo>
                    <a:pt x="231673" y="933107"/>
                  </a:lnTo>
                  <a:lnTo>
                    <a:pt x="235077" y="933107"/>
                  </a:lnTo>
                  <a:lnTo>
                    <a:pt x="235077" y="770204"/>
                  </a:lnTo>
                  <a:close/>
                </a:path>
                <a:path w="372744" h="933450">
                  <a:moveTo>
                    <a:pt x="239674" y="804037"/>
                  </a:moveTo>
                  <a:lnTo>
                    <a:pt x="238594" y="804037"/>
                  </a:lnTo>
                  <a:lnTo>
                    <a:pt x="238594" y="835812"/>
                  </a:lnTo>
                  <a:lnTo>
                    <a:pt x="237439" y="835812"/>
                  </a:lnTo>
                  <a:lnTo>
                    <a:pt x="237439" y="797661"/>
                  </a:lnTo>
                  <a:lnTo>
                    <a:pt x="236283" y="797661"/>
                  </a:lnTo>
                  <a:lnTo>
                    <a:pt x="236283" y="603072"/>
                  </a:lnTo>
                  <a:lnTo>
                    <a:pt x="235102" y="603072"/>
                  </a:lnTo>
                  <a:lnTo>
                    <a:pt x="235102" y="933107"/>
                  </a:lnTo>
                  <a:lnTo>
                    <a:pt x="236270" y="933107"/>
                  </a:lnTo>
                  <a:lnTo>
                    <a:pt x="236283" y="933107"/>
                  </a:lnTo>
                  <a:lnTo>
                    <a:pt x="239674" y="933107"/>
                  </a:lnTo>
                  <a:lnTo>
                    <a:pt x="239674" y="804037"/>
                  </a:lnTo>
                  <a:close/>
                </a:path>
                <a:path w="372744" h="933450">
                  <a:moveTo>
                    <a:pt x="240880" y="799820"/>
                  </a:moveTo>
                  <a:lnTo>
                    <a:pt x="239699" y="799820"/>
                  </a:lnTo>
                  <a:lnTo>
                    <a:pt x="239699" y="933107"/>
                  </a:lnTo>
                  <a:lnTo>
                    <a:pt x="240880" y="933107"/>
                  </a:lnTo>
                  <a:lnTo>
                    <a:pt x="240880" y="799820"/>
                  </a:lnTo>
                  <a:close/>
                </a:path>
                <a:path w="372744" h="933450">
                  <a:moveTo>
                    <a:pt x="251282" y="878078"/>
                  </a:moveTo>
                  <a:lnTo>
                    <a:pt x="250101" y="878078"/>
                  </a:lnTo>
                  <a:lnTo>
                    <a:pt x="250101" y="933107"/>
                  </a:lnTo>
                  <a:lnTo>
                    <a:pt x="251282" y="933107"/>
                  </a:lnTo>
                  <a:lnTo>
                    <a:pt x="251282" y="878078"/>
                  </a:lnTo>
                  <a:close/>
                </a:path>
                <a:path w="372744" h="933450">
                  <a:moveTo>
                    <a:pt x="259308" y="903478"/>
                  </a:moveTo>
                  <a:lnTo>
                    <a:pt x="258127" y="903478"/>
                  </a:lnTo>
                  <a:lnTo>
                    <a:pt x="258127" y="933107"/>
                  </a:lnTo>
                  <a:lnTo>
                    <a:pt x="259308" y="933107"/>
                  </a:lnTo>
                  <a:lnTo>
                    <a:pt x="259308" y="903478"/>
                  </a:lnTo>
                  <a:close/>
                </a:path>
                <a:path w="372744" h="933450">
                  <a:moveTo>
                    <a:pt x="280022" y="928890"/>
                  </a:moveTo>
                  <a:lnTo>
                    <a:pt x="278942" y="928890"/>
                  </a:lnTo>
                  <a:lnTo>
                    <a:pt x="278942" y="933107"/>
                  </a:lnTo>
                  <a:lnTo>
                    <a:pt x="280022" y="933107"/>
                  </a:lnTo>
                  <a:lnTo>
                    <a:pt x="280022" y="928890"/>
                  </a:lnTo>
                  <a:close/>
                </a:path>
                <a:path w="372744" h="933450">
                  <a:moveTo>
                    <a:pt x="372249" y="827278"/>
                  </a:moveTo>
                  <a:lnTo>
                    <a:pt x="371170" y="827278"/>
                  </a:lnTo>
                  <a:lnTo>
                    <a:pt x="371170" y="933107"/>
                  </a:lnTo>
                  <a:lnTo>
                    <a:pt x="372249" y="933107"/>
                  </a:lnTo>
                  <a:lnTo>
                    <a:pt x="372249" y="8272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519250" y="2065654"/>
              <a:ext cx="405130" cy="933450"/>
            </a:xfrm>
            <a:custGeom>
              <a:avLst/>
              <a:gdLst/>
              <a:ahLst/>
              <a:cxnLst/>
              <a:rect l="l" t="t" r="r" b="b"/>
              <a:pathLst>
                <a:path w="405130" h="933450">
                  <a:moveTo>
                    <a:pt x="1181" y="789228"/>
                  </a:moveTo>
                  <a:lnTo>
                    <a:pt x="0" y="789228"/>
                  </a:lnTo>
                  <a:lnTo>
                    <a:pt x="0" y="933107"/>
                  </a:lnTo>
                  <a:lnTo>
                    <a:pt x="1181" y="933107"/>
                  </a:lnTo>
                  <a:lnTo>
                    <a:pt x="1181" y="789228"/>
                  </a:lnTo>
                  <a:close/>
                </a:path>
                <a:path w="405130" h="933450">
                  <a:moveTo>
                    <a:pt x="5829" y="704583"/>
                  </a:moveTo>
                  <a:lnTo>
                    <a:pt x="4648" y="704583"/>
                  </a:lnTo>
                  <a:lnTo>
                    <a:pt x="4648" y="933107"/>
                  </a:lnTo>
                  <a:lnTo>
                    <a:pt x="5829" y="933107"/>
                  </a:lnTo>
                  <a:lnTo>
                    <a:pt x="5829" y="704583"/>
                  </a:lnTo>
                  <a:close/>
                </a:path>
                <a:path w="405130" h="933450">
                  <a:moveTo>
                    <a:pt x="9220" y="287731"/>
                  </a:moveTo>
                  <a:lnTo>
                    <a:pt x="8140" y="287731"/>
                  </a:lnTo>
                  <a:lnTo>
                    <a:pt x="8140" y="933107"/>
                  </a:lnTo>
                  <a:lnTo>
                    <a:pt x="9220" y="933107"/>
                  </a:lnTo>
                  <a:lnTo>
                    <a:pt x="9220" y="287731"/>
                  </a:lnTo>
                  <a:close/>
                </a:path>
                <a:path w="405130" h="933450">
                  <a:moveTo>
                    <a:pt x="15011" y="52844"/>
                  </a:moveTo>
                  <a:lnTo>
                    <a:pt x="13843" y="52844"/>
                  </a:lnTo>
                  <a:lnTo>
                    <a:pt x="13843" y="933107"/>
                  </a:lnTo>
                  <a:lnTo>
                    <a:pt x="15011" y="933107"/>
                  </a:lnTo>
                  <a:lnTo>
                    <a:pt x="15011" y="52844"/>
                  </a:lnTo>
                  <a:close/>
                </a:path>
                <a:path w="405130" h="933450">
                  <a:moveTo>
                    <a:pt x="18465" y="90982"/>
                  </a:moveTo>
                  <a:lnTo>
                    <a:pt x="17399" y="90982"/>
                  </a:lnTo>
                  <a:lnTo>
                    <a:pt x="17399" y="0"/>
                  </a:lnTo>
                  <a:lnTo>
                    <a:pt x="16217" y="0"/>
                  </a:lnTo>
                  <a:lnTo>
                    <a:pt x="16217" y="35991"/>
                  </a:lnTo>
                  <a:lnTo>
                    <a:pt x="15062" y="35991"/>
                  </a:lnTo>
                  <a:lnTo>
                    <a:pt x="15062" y="933107"/>
                  </a:lnTo>
                  <a:lnTo>
                    <a:pt x="18465" y="933107"/>
                  </a:lnTo>
                  <a:lnTo>
                    <a:pt x="18465" y="90982"/>
                  </a:lnTo>
                  <a:close/>
                </a:path>
                <a:path w="405130" h="933450">
                  <a:moveTo>
                    <a:pt x="19672" y="203136"/>
                  </a:moveTo>
                  <a:lnTo>
                    <a:pt x="18491" y="203136"/>
                  </a:lnTo>
                  <a:lnTo>
                    <a:pt x="18491" y="933107"/>
                  </a:lnTo>
                  <a:lnTo>
                    <a:pt x="19672" y="933107"/>
                  </a:lnTo>
                  <a:lnTo>
                    <a:pt x="19672" y="203136"/>
                  </a:lnTo>
                  <a:close/>
                </a:path>
                <a:path w="405130" h="933450">
                  <a:moveTo>
                    <a:pt x="26593" y="308952"/>
                  </a:moveTo>
                  <a:lnTo>
                    <a:pt x="25425" y="308952"/>
                  </a:lnTo>
                  <a:lnTo>
                    <a:pt x="25425" y="306806"/>
                  </a:lnTo>
                  <a:lnTo>
                    <a:pt x="24244" y="306806"/>
                  </a:lnTo>
                  <a:lnTo>
                    <a:pt x="24244" y="459193"/>
                  </a:lnTo>
                  <a:lnTo>
                    <a:pt x="23088" y="459193"/>
                  </a:lnTo>
                  <a:lnTo>
                    <a:pt x="23088" y="933107"/>
                  </a:lnTo>
                  <a:lnTo>
                    <a:pt x="26593" y="933107"/>
                  </a:lnTo>
                  <a:lnTo>
                    <a:pt x="26593" y="308952"/>
                  </a:lnTo>
                  <a:close/>
                </a:path>
                <a:path w="405130" h="933450">
                  <a:moveTo>
                    <a:pt x="30022" y="567080"/>
                  </a:moveTo>
                  <a:lnTo>
                    <a:pt x="28841" y="567080"/>
                  </a:lnTo>
                  <a:lnTo>
                    <a:pt x="28841" y="651725"/>
                  </a:lnTo>
                  <a:lnTo>
                    <a:pt x="27711" y="651725"/>
                  </a:lnTo>
                  <a:lnTo>
                    <a:pt x="27711" y="509905"/>
                  </a:lnTo>
                  <a:lnTo>
                    <a:pt x="26631" y="509905"/>
                  </a:lnTo>
                  <a:lnTo>
                    <a:pt x="26631" y="933107"/>
                  </a:lnTo>
                  <a:lnTo>
                    <a:pt x="27673" y="933107"/>
                  </a:lnTo>
                  <a:lnTo>
                    <a:pt x="28841" y="933107"/>
                  </a:lnTo>
                  <a:lnTo>
                    <a:pt x="30022" y="933107"/>
                  </a:lnTo>
                  <a:lnTo>
                    <a:pt x="30022" y="567080"/>
                  </a:lnTo>
                  <a:close/>
                </a:path>
                <a:path w="405130" h="933450">
                  <a:moveTo>
                    <a:pt x="32308" y="647496"/>
                  </a:moveTo>
                  <a:lnTo>
                    <a:pt x="31229" y="647496"/>
                  </a:lnTo>
                  <a:lnTo>
                    <a:pt x="31229" y="933107"/>
                  </a:lnTo>
                  <a:lnTo>
                    <a:pt x="32308" y="933107"/>
                  </a:lnTo>
                  <a:lnTo>
                    <a:pt x="32308" y="647496"/>
                  </a:lnTo>
                  <a:close/>
                </a:path>
                <a:path w="405130" h="933450">
                  <a:moveTo>
                    <a:pt x="42697" y="837869"/>
                  </a:moveTo>
                  <a:lnTo>
                    <a:pt x="41516" y="837869"/>
                  </a:lnTo>
                  <a:lnTo>
                    <a:pt x="41516" y="933107"/>
                  </a:lnTo>
                  <a:lnTo>
                    <a:pt x="42697" y="933107"/>
                  </a:lnTo>
                  <a:lnTo>
                    <a:pt x="42697" y="837869"/>
                  </a:lnTo>
                  <a:close/>
                </a:path>
                <a:path w="405130" h="933450">
                  <a:moveTo>
                    <a:pt x="86537" y="918298"/>
                  </a:moveTo>
                  <a:lnTo>
                    <a:pt x="85369" y="918298"/>
                  </a:lnTo>
                  <a:lnTo>
                    <a:pt x="85369" y="933107"/>
                  </a:lnTo>
                  <a:lnTo>
                    <a:pt x="86537" y="933107"/>
                  </a:lnTo>
                  <a:lnTo>
                    <a:pt x="86537" y="918298"/>
                  </a:lnTo>
                  <a:close/>
                </a:path>
                <a:path w="405130" h="933450">
                  <a:moveTo>
                    <a:pt x="132549" y="928890"/>
                  </a:moveTo>
                  <a:lnTo>
                    <a:pt x="131470" y="928890"/>
                  </a:lnTo>
                  <a:lnTo>
                    <a:pt x="131470" y="933107"/>
                  </a:lnTo>
                  <a:lnTo>
                    <a:pt x="132549" y="933107"/>
                  </a:lnTo>
                  <a:lnTo>
                    <a:pt x="132549" y="928890"/>
                  </a:lnTo>
                  <a:close/>
                </a:path>
                <a:path w="405130" h="933450">
                  <a:moveTo>
                    <a:pt x="133756" y="931049"/>
                  </a:moveTo>
                  <a:lnTo>
                    <a:pt x="132575" y="931049"/>
                  </a:lnTo>
                  <a:lnTo>
                    <a:pt x="132575" y="933107"/>
                  </a:lnTo>
                  <a:lnTo>
                    <a:pt x="133756" y="933107"/>
                  </a:lnTo>
                  <a:lnTo>
                    <a:pt x="133756" y="931049"/>
                  </a:lnTo>
                  <a:close/>
                </a:path>
                <a:path w="405130" h="933450">
                  <a:moveTo>
                    <a:pt x="138353" y="931049"/>
                  </a:moveTo>
                  <a:lnTo>
                    <a:pt x="137172" y="931049"/>
                  </a:lnTo>
                  <a:lnTo>
                    <a:pt x="137172" y="933107"/>
                  </a:lnTo>
                  <a:lnTo>
                    <a:pt x="138353" y="933107"/>
                  </a:lnTo>
                  <a:lnTo>
                    <a:pt x="138353" y="931049"/>
                  </a:lnTo>
                  <a:close/>
                </a:path>
                <a:path w="405130" h="933450">
                  <a:moveTo>
                    <a:pt x="142951" y="931049"/>
                  </a:moveTo>
                  <a:lnTo>
                    <a:pt x="141770" y="931049"/>
                  </a:lnTo>
                  <a:lnTo>
                    <a:pt x="141770" y="933107"/>
                  </a:lnTo>
                  <a:lnTo>
                    <a:pt x="142951" y="933107"/>
                  </a:lnTo>
                  <a:lnTo>
                    <a:pt x="142951" y="931049"/>
                  </a:lnTo>
                  <a:close/>
                </a:path>
                <a:path w="405130" h="933450">
                  <a:moveTo>
                    <a:pt x="178663" y="931049"/>
                  </a:moveTo>
                  <a:lnTo>
                    <a:pt x="177584" y="931049"/>
                  </a:lnTo>
                  <a:lnTo>
                    <a:pt x="177584" y="933107"/>
                  </a:lnTo>
                  <a:lnTo>
                    <a:pt x="178663" y="933107"/>
                  </a:lnTo>
                  <a:lnTo>
                    <a:pt x="178663" y="931049"/>
                  </a:lnTo>
                  <a:close/>
                </a:path>
                <a:path w="405130" h="933450">
                  <a:moveTo>
                    <a:pt x="183261" y="931049"/>
                  </a:moveTo>
                  <a:lnTo>
                    <a:pt x="182194" y="931049"/>
                  </a:lnTo>
                  <a:lnTo>
                    <a:pt x="181025" y="931049"/>
                  </a:lnTo>
                  <a:lnTo>
                    <a:pt x="181025" y="933107"/>
                  </a:lnTo>
                  <a:lnTo>
                    <a:pt x="182181" y="933107"/>
                  </a:lnTo>
                  <a:lnTo>
                    <a:pt x="183261" y="933107"/>
                  </a:lnTo>
                  <a:lnTo>
                    <a:pt x="183261" y="931049"/>
                  </a:lnTo>
                  <a:close/>
                </a:path>
                <a:path w="405130" h="933450">
                  <a:moveTo>
                    <a:pt x="185623" y="931049"/>
                  </a:moveTo>
                  <a:lnTo>
                    <a:pt x="184454" y="931049"/>
                  </a:lnTo>
                  <a:lnTo>
                    <a:pt x="184454" y="933107"/>
                  </a:lnTo>
                  <a:lnTo>
                    <a:pt x="185623" y="933107"/>
                  </a:lnTo>
                  <a:lnTo>
                    <a:pt x="185623" y="931049"/>
                  </a:lnTo>
                  <a:close/>
                </a:path>
                <a:path w="405130" h="933450">
                  <a:moveTo>
                    <a:pt x="189064" y="931049"/>
                  </a:moveTo>
                  <a:lnTo>
                    <a:pt x="187883" y="931049"/>
                  </a:lnTo>
                  <a:lnTo>
                    <a:pt x="187883" y="933107"/>
                  </a:lnTo>
                  <a:lnTo>
                    <a:pt x="189064" y="933107"/>
                  </a:lnTo>
                  <a:lnTo>
                    <a:pt x="189064" y="931049"/>
                  </a:lnTo>
                  <a:close/>
                </a:path>
                <a:path w="405130" h="933450">
                  <a:moveTo>
                    <a:pt x="192493" y="928890"/>
                  </a:moveTo>
                  <a:lnTo>
                    <a:pt x="191312" y="928890"/>
                  </a:lnTo>
                  <a:lnTo>
                    <a:pt x="191312" y="931049"/>
                  </a:lnTo>
                  <a:lnTo>
                    <a:pt x="190271" y="931049"/>
                  </a:lnTo>
                  <a:lnTo>
                    <a:pt x="190271" y="933107"/>
                  </a:lnTo>
                  <a:lnTo>
                    <a:pt x="191312" y="933107"/>
                  </a:lnTo>
                  <a:lnTo>
                    <a:pt x="192493" y="933107"/>
                  </a:lnTo>
                  <a:lnTo>
                    <a:pt x="192493" y="928890"/>
                  </a:lnTo>
                  <a:close/>
                </a:path>
                <a:path w="405130" h="933450">
                  <a:moveTo>
                    <a:pt x="194868" y="926731"/>
                  </a:moveTo>
                  <a:lnTo>
                    <a:pt x="193700" y="926731"/>
                  </a:lnTo>
                  <a:lnTo>
                    <a:pt x="193700" y="928890"/>
                  </a:lnTo>
                  <a:lnTo>
                    <a:pt x="192532" y="928890"/>
                  </a:lnTo>
                  <a:lnTo>
                    <a:pt x="192532" y="933107"/>
                  </a:lnTo>
                  <a:lnTo>
                    <a:pt x="193700" y="933107"/>
                  </a:lnTo>
                  <a:lnTo>
                    <a:pt x="194868" y="933107"/>
                  </a:lnTo>
                  <a:lnTo>
                    <a:pt x="194868" y="926731"/>
                  </a:lnTo>
                  <a:close/>
                </a:path>
                <a:path w="405130" h="933450">
                  <a:moveTo>
                    <a:pt x="197142" y="926731"/>
                  </a:moveTo>
                  <a:lnTo>
                    <a:pt x="195961" y="926731"/>
                  </a:lnTo>
                  <a:lnTo>
                    <a:pt x="195961" y="933107"/>
                  </a:lnTo>
                  <a:lnTo>
                    <a:pt x="197142" y="933107"/>
                  </a:lnTo>
                  <a:lnTo>
                    <a:pt x="197142" y="926731"/>
                  </a:lnTo>
                  <a:close/>
                </a:path>
                <a:path w="405130" h="933450">
                  <a:moveTo>
                    <a:pt x="200533" y="920445"/>
                  </a:moveTo>
                  <a:lnTo>
                    <a:pt x="199453" y="920445"/>
                  </a:lnTo>
                  <a:lnTo>
                    <a:pt x="199453" y="922515"/>
                  </a:lnTo>
                  <a:lnTo>
                    <a:pt x="198285" y="922515"/>
                  </a:lnTo>
                  <a:lnTo>
                    <a:pt x="198285" y="933107"/>
                  </a:lnTo>
                  <a:lnTo>
                    <a:pt x="199453" y="933107"/>
                  </a:lnTo>
                  <a:lnTo>
                    <a:pt x="200533" y="933107"/>
                  </a:lnTo>
                  <a:lnTo>
                    <a:pt x="200533" y="920445"/>
                  </a:lnTo>
                  <a:close/>
                </a:path>
                <a:path w="405130" h="933450">
                  <a:moveTo>
                    <a:pt x="202895" y="920445"/>
                  </a:moveTo>
                  <a:lnTo>
                    <a:pt x="201739" y="920445"/>
                  </a:lnTo>
                  <a:lnTo>
                    <a:pt x="201739" y="899261"/>
                  </a:lnTo>
                  <a:lnTo>
                    <a:pt x="200558" y="899261"/>
                  </a:lnTo>
                  <a:lnTo>
                    <a:pt x="200558" y="933107"/>
                  </a:lnTo>
                  <a:lnTo>
                    <a:pt x="201726" y="933107"/>
                  </a:lnTo>
                  <a:lnTo>
                    <a:pt x="202895" y="933107"/>
                  </a:lnTo>
                  <a:lnTo>
                    <a:pt x="202895" y="920445"/>
                  </a:lnTo>
                  <a:close/>
                </a:path>
                <a:path w="405130" h="933450">
                  <a:moveTo>
                    <a:pt x="205181" y="911923"/>
                  </a:moveTo>
                  <a:lnTo>
                    <a:pt x="204101" y="911923"/>
                  </a:lnTo>
                  <a:lnTo>
                    <a:pt x="204101" y="933107"/>
                  </a:lnTo>
                  <a:lnTo>
                    <a:pt x="205181" y="933107"/>
                  </a:lnTo>
                  <a:lnTo>
                    <a:pt x="205181" y="911923"/>
                  </a:lnTo>
                  <a:close/>
                </a:path>
                <a:path w="405130" h="933450">
                  <a:moveTo>
                    <a:pt x="229412" y="651725"/>
                  </a:moveTo>
                  <a:lnTo>
                    <a:pt x="228231" y="651725"/>
                  </a:lnTo>
                  <a:lnTo>
                    <a:pt x="228231" y="933107"/>
                  </a:lnTo>
                  <a:lnTo>
                    <a:pt x="229412" y="933107"/>
                  </a:lnTo>
                  <a:lnTo>
                    <a:pt x="229412" y="651725"/>
                  </a:lnTo>
                  <a:close/>
                </a:path>
                <a:path w="405130" h="933450">
                  <a:moveTo>
                    <a:pt x="235165" y="605129"/>
                  </a:moveTo>
                  <a:lnTo>
                    <a:pt x="233997" y="605129"/>
                  </a:lnTo>
                  <a:lnTo>
                    <a:pt x="233997" y="729983"/>
                  </a:lnTo>
                  <a:lnTo>
                    <a:pt x="232829" y="729983"/>
                  </a:lnTo>
                  <a:lnTo>
                    <a:pt x="232829" y="933107"/>
                  </a:lnTo>
                  <a:lnTo>
                    <a:pt x="233997" y="933107"/>
                  </a:lnTo>
                  <a:lnTo>
                    <a:pt x="235165" y="933107"/>
                  </a:lnTo>
                  <a:lnTo>
                    <a:pt x="235165" y="605129"/>
                  </a:lnTo>
                  <a:close/>
                </a:path>
                <a:path w="405130" h="933450">
                  <a:moveTo>
                    <a:pt x="250177" y="812469"/>
                  </a:moveTo>
                  <a:lnTo>
                    <a:pt x="248996" y="812469"/>
                  </a:lnTo>
                  <a:lnTo>
                    <a:pt x="248996" y="933107"/>
                  </a:lnTo>
                  <a:lnTo>
                    <a:pt x="250177" y="933107"/>
                  </a:lnTo>
                  <a:lnTo>
                    <a:pt x="250177" y="812469"/>
                  </a:lnTo>
                  <a:close/>
                </a:path>
                <a:path w="405130" h="933450">
                  <a:moveTo>
                    <a:pt x="251294" y="812469"/>
                  </a:moveTo>
                  <a:lnTo>
                    <a:pt x="250215" y="812469"/>
                  </a:lnTo>
                  <a:lnTo>
                    <a:pt x="250215" y="933107"/>
                  </a:lnTo>
                  <a:lnTo>
                    <a:pt x="251294" y="933107"/>
                  </a:lnTo>
                  <a:lnTo>
                    <a:pt x="251294" y="812469"/>
                  </a:lnTo>
                  <a:close/>
                </a:path>
                <a:path w="405130" h="933450">
                  <a:moveTo>
                    <a:pt x="257035" y="854837"/>
                  </a:moveTo>
                  <a:lnTo>
                    <a:pt x="255854" y="854837"/>
                  </a:lnTo>
                  <a:lnTo>
                    <a:pt x="255854" y="933107"/>
                  </a:lnTo>
                  <a:lnTo>
                    <a:pt x="257035" y="933107"/>
                  </a:lnTo>
                  <a:lnTo>
                    <a:pt x="257035" y="854837"/>
                  </a:lnTo>
                  <a:close/>
                </a:path>
                <a:path w="405130" h="933450">
                  <a:moveTo>
                    <a:pt x="394208" y="598754"/>
                  </a:moveTo>
                  <a:lnTo>
                    <a:pt x="393026" y="598754"/>
                  </a:lnTo>
                  <a:lnTo>
                    <a:pt x="393026" y="933107"/>
                  </a:lnTo>
                  <a:lnTo>
                    <a:pt x="394208" y="933107"/>
                  </a:lnTo>
                  <a:lnTo>
                    <a:pt x="394208" y="598754"/>
                  </a:lnTo>
                  <a:close/>
                </a:path>
                <a:path w="405130" h="933450">
                  <a:moveTo>
                    <a:pt x="401091" y="873861"/>
                  </a:moveTo>
                  <a:lnTo>
                    <a:pt x="400011" y="873861"/>
                  </a:lnTo>
                  <a:lnTo>
                    <a:pt x="400011" y="933107"/>
                  </a:lnTo>
                  <a:lnTo>
                    <a:pt x="401091" y="933107"/>
                  </a:lnTo>
                  <a:lnTo>
                    <a:pt x="401091" y="873861"/>
                  </a:lnTo>
                  <a:close/>
                </a:path>
                <a:path w="405130" h="933450">
                  <a:moveTo>
                    <a:pt x="404622" y="821004"/>
                  </a:moveTo>
                  <a:lnTo>
                    <a:pt x="403440" y="821004"/>
                  </a:lnTo>
                  <a:lnTo>
                    <a:pt x="403440" y="933107"/>
                  </a:lnTo>
                  <a:lnTo>
                    <a:pt x="404622" y="933107"/>
                  </a:lnTo>
                  <a:lnTo>
                    <a:pt x="404622" y="82100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1705965" y="2670784"/>
              <a:ext cx="217170" cy="328295"/>
            </a:xfrm>
            <a:custGeom>
              <a:avLst/>
              <a:gdLst/>
              <a:ahLst/>
              <a:cxnLst/>
              <a:rect l="l" t="t" r="r" b="b"/>
              <a:pathLst>
                <a:path w="217169" h="328294">
                  <a:moveTo>
                    <a:pt x="1181" y="325920"/>
                  </a:moveTo>
                  <a:lnTo>
                    <a:pt x="0" y="325920"/>
                  </a:lnTo>
                  <a:lnTo>
                    <a:pt x="0" y="327977"/>
                  </a:lnTo>
                  <a:lnTo>
                    <a:pt x="1181" y="327977"/>
                  </a:lnTo>
                  <a:lnTo>
                    <a:pt x="1181" y="325920"/>
                  </a:lnTo>
                  <a:close/>
                </a:path>
                <a:path w="217169" h="328294">
                  <a:moveTo>
                    <a:pt x="9220" y="325920"/>
                  </a:moveTo>
                  <a:lnTo>
                    <a:pt x="8140" y="325920"/>
                  </a:lnTo>
                  <a:lnTo>
                    <a:pt x="8140" y="327977"/>
                  </a:lnTo>
                  <a:lnTo>
                    <a:pt x="9220" y="327977"/>
                  </a:lnTo>
                  <a:lnTo>
                    <a:pt x="9220" y="325920"/>
                  </a:lnTo>
                  <a:close/>
                </a:path>
                <a:path w="217169" h="328294">
                  <a:moveTo>
                    <a:pt x="13817" y="315315"/>
                  </a:moveTo>
                  <a:lnTo>
                    <a:pt x="12738" y="315315"/>
                  </a:lnTo>
                  <a:lnTo>
                    <a:pt x="12738" y="317385"/>
                  </a:lnTo>
                  <a:lnTo>
                    <a:pt x="11595" y="317385"/>
                  </a:lnTo>
                  <a:lnTo>
                    <a:pt x="11595" y="315315"/>
                  </a:lnTo>
                  <a:lnTo>
                    <a:pt x="10414" y="315315"/>
                  </a:lnTo>
                  <a:lnTo>
                    <a:pt x="10414" y="327977"/>
                  </a:lnTo>
                  <a:lnTo>
                    <a:pt x="11569" y="327977"/>
                  </a:lnTo>
                  <a:lnTo>
                    <a:pt x="12738" y="327977"/>
                  </a:lnTo>
                  <a:lnTo>
                    <a:pt x="13817" y="327977"/>
                  </a:lnTo>
                  <a:lnTo>
                    <a:pt x="13817" y="315315"/>
                  </a:lnTo>
                  <a:close/>
                </a:path>
                <a:path w="217169" h="328294">
                  <a:moveTo>
                    <a:pt x="17348" y="315315"/>
                  </a:moveTo>
                  <a:lnTo>
                    <a:pt x="16179" y="315315"/>
                  </a:lnTo>
                  <a:lnTo>
                    <a:pt x="15024" y="315315"/>
                  </a:lnTo>
                  <a:lnTo>
                    <a:pt x="15024" y="294132"/>
                  </a:lnTo>
                  <a:lnTo>
                    <a:pt x="13843" y="294132"/>
                  </a:lnTo>
                  <a:lnTo>
                    <a:pt x="13843" y="327977"/>
                  </a:lnTo>
                  <a:lnTo>
                    <a:pt x="15011" y="327977"/>
                  </a:lnTo>
                  <a:lnTo>
                    <a:pt x="16167" y="327977"/>
                  </a:lnTo>
                  <a:lnTo>
                    <a:pt x="17348" y="327977"/>
                  </a:lnTo>
                  <a:lnTo>
                    <a:pt x="17348" y="315315"/>
                  </a:lnTo>
                  <a:close/>
                </a:path>
                <a:path w="217169" h="328294">
                  <a:moveTo>
                    <a:pt x="20777" y="270891"/>
                  </a:moveTo>
                  <a:lnTo>
                    <a:pt x="19596" y="270891"/>
                  </a:lnTo>
                  <a:lnTo>
                    <a:pt x="19596" y="311010"/>
                  </a:lnTo>
                  <a:lnTo>
                    <a:pt x="18465" y="311010"/>
                  </a:lnTo>
                  <a:lnTo>
                    <a:pt x="18465" y="306793"/>
                  </a:lnTo>
                  <a:lnTo>
                    <a:pt x="17386" y="306793"/>
                  </a:lnTo>
                  <a:lnTo>
                    <a:pt x="17386" y="327977"/>
                  </a:lnTo>
                  <a:lnTo>
                    <a:pt x="18440" y="327977"/>
                  </a:lnTo>
                  <a:lnTo>
                    <a:pt x="19596" y="327977"/>
                  </a:lnTo>
                  <a:lnTo>
                    <a:pt x="20777" y="327977"/>
                  </a:lnTo>
                  <a:lnTo>
                    <a:pt x="20777" y="270891"/>
                  </a:lnTo>
                  <a:close/>
                </a:path>
                <a:path w="217169" h="328294">
                  <a:moveTo>
                    <a:pt x="23063" y="296202"/>
                  </a:moveTo>
                  <a:lnTo>
                    <a:pt x="21983" y="296202"/>
                  </a:lnTo>
                  <a:lnTo>
                    <a:pt x="21983" y="298348"/>
                  </a:lnTo>
                  <a:lnTo>
                    <a:pt x="20815" y="298348"/>
                  </a:lnTo>
                  <a:lnTo>
                    <a:pt x="20815" y="327977"/>
                  </a:lnTo>
                  <a:lnTo>
                    <a:pt x="21983" y="327977"/>
                  </a:lnTo>
                  <a:lnTo>
                    <a:pt x="23063" y="327977"/>
                  </a:lnTo>
                  <a:lnTo>
                    <a:pt x="23063" y="296202"/>
                  </a:lnTo>
                  <a:close/>
                </a:path>
                <a:path w="217169" h="328294">
                  <a:moveTo>
                    <a:pt x="26593" y="277164"/>
                  </a:moveTo>
                  <a:lnTo>
                    <a:pt x="25412" y="277164"/>
                  </a:lnTo>
                  <a:lnTo>
                    <a:pt x="25412" y="296202"/>
                  </a:lnTo>
                  <a:lnTo>
                    <a:pt x="24257" y="296202"/>
                  </a:lnTo>
                  <a:lnTo>
                    <a:pt x="24257" y="327977"/>
                  </a:lnTo>
                  <a:lnTo>
                    <a:pt x="25412" y="327977"/>
                  </a:lnTo>
                  <a:lnTo>
                    <a:pt x="26593" y="327977"/>
                  </a:lnTo>
                  <a:lnTo>
                    <a:pt x="26593" y="277164"/>
                  </a:lnTo>
                  <a:close/>
                </a:path>
                <a:path w="217169" h="328294">
                  <a:moveTo>
                    <a:pt x="38049" y="127012"/>
                  </a:moveTo>
                  <a:lnTo>
                    <a:pt x="36868" y="127012"/>
                  </a:lnTo>
                  <a:lnTo>
                    <a:pt x="36868" y="179882"/>
                  </a:lnTo>
                  <a:lnTo>
                    <a:pt x="35826" y="179882"/>
                  </a:lnTo>
                  <a:lnTo>
                    <a:pt x="35826" y="327977"/>
                  </a:lnTo>
                  <a:lnTo>
                    <a:pt x="36868" y="327977"/>
                  </a:lnTo>
                  <a:lnTo>
                    <a:pt x="38049" y="327977"/>
                  </a:lnTo>
                  <a:lnTo>
                    <a:pt x="38049" y="127012"/>
                  </a:lnTo>
                  <a:close/>
                </a:path>
                <a:path w="217169" h="328294">
                  <a:moveTo>
                    <a:pt x="42697" y="46596"/>
                  </a:moveTo>
                  <a:lnTo>
                    <a:pt x="41516" y="46596"/>
                  </a:lnTo>
                  <a:lnTo>
                    <a:pt x="41516" y="327977"/>
                  </a:lnTo>
                  <a:lnTo>
                    <a:pt x="42697" y="327977"/>
                  </a:lnTo>
                  <a:lnTo>
                    <a:pt x="42697" y="46596"/>
                  </a:lnTo>
                  <a:close/>
                </a:path>
                <a:path w="217169" h="328294">
                  <a:moveTo>
                    <a:pt x="45021" y="127012"/>
                  </a:moveTo>
                  <a:lnTo>
                    <a:pt x="43853" y="127012"/>
                  </a:lnTo>
                  <a:lnTo>
                    <a:pt x="43853" y="327977"/>
                  </a:lnTo>
                  <a:lnTo>
                    <a:pt x="45021" y="327977"/>
                  </a:lnTo>
                  <a:lnTo>
                    <a:pt x="45021" y="127012"/>
                  </a:lnTo>
                  <a:close/>
                </a:path>
                <a:path w="217169" h="328294">
                  <a:moveTo>
                    <a:pt x="48450" y="0"/>
                  </a:moveTo>
                  <a:lnTo>
                    <a:pt x="47282" y="0"/>
                  </a:lnTo>
                  <a:lnTo>
                    <a:pt x="47282" y="327977"/>
                  </a:lnTo>
                  <a:lnTo>
                    <a:pt x="48450" y="327977"/>
                  </a:lnTo>
                  <a:lnTo>
                    <a:pt x="48450" y="0"/>
                  </a:lnTo>
                  <a:close/>
                </a:path>
                <a:path w="217169" h="328294">
                  <a:moveTo>
                    <a:pt x="216738" y="243332"/>
                  </a:moveTo>
                  <a:lnTo>
                    <a:pt x="215557" y="243332"/>
                  </a:lnTo>
                  <a:lnTo>
                    <a:pt x="215557" y="327977"/>
                  </a:lnTo>
                  <a:lnTo>
                    <a:pt x="216738" y="327977"/>
                  </a:lnTo>
                  <a:lnTo>
                    <a:pt x="216738" y="2433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1552740" y="2626359"/>
              <a:ext cx="347345" cy="372745"/>
            </a:xfrm>
            <a:custGeom>
              <a:avLst/>
              <a:gdLst/>
              <a:ahLst/>
              <a:cxnLst/>
              <a:rect l="l" t="t" r="r" b="b"/>
              <a:pathLst>
                <a:path w="347344" h="372744">
                  <a:moveTo>
                    <a:pt x="1181" y="0"/>
                  </a:moveTo>
                  <a:lnTo>
                    <a:pt x="0" y="0"/>
                  </a:lnTo>
                  <a:lnTo>
                    <a:pt x="0" y="372402"/>
                  </a:lnTo>
                  <a:lnTo>
                    <a:pt x="1181" y="372402"/>
                  </a:lnTo>
                  <a:lnTo>
                    <a:pt x="1181" y="0"/>
                  </a:lnTo>
                  <a:close/>
                </a:path>
                <a:path w="347344" h="372744">
                  <a:moveTo>
                    <a:pt x="154406" y="370344"/>
                  </a:moveTo>
                  <a:lnTo>
                    <a:pt x="153225" y="370344"/>
                  </a:lnTo>
                  <a:lnTo>
                    <a:pt x="153225" y="372402"/>
                  </a:lnTo>
                  <a:lnTo>
                    <a:pt x="154406" y="372402"/>
                  </a:lnTo>
                  <a:lnTo>
                    <a:pt x="154406" y="370344"/>
                  </a:lnTo>
                  <a:close/>
                </a:path>
                <a:path w="347344" h="372744">
                  <a:moveTo>
                    <a:pt x="168249" y="338556"/>
                  </a:moveTo>
                  <a:lnTo>
                    <a:pt x="167068" y="338556"/>
                  </a:lnTo>
                  <a:lnTo>
                    <a:pt x="167068" y="372402"/>
                  </a:lnTo>
                  <a:lnTo>
                    <a:pt x="168249" y="372402"/>
                  </a:lnTo>
                  <a:lnTo>
                    <a:pt x="168249" y="338556"/>
                  </a:lnTo>
                  <a:close/>
                </a:path>
                <a:path w="347344" h="372744">
                  <a:moveTo>
                    <a:pt x="174002" y="315315"/>
                  </a:moveTo>
                  <a:lnTo>
                    <a:pt x="172821" y="315315"/>
                  </a:lnTo>
                  <a:lnTo>
                    <a:pt x="172821" y="355434"/>
                  </a:lnTo>
                  <a:lnTo>
                    <a:pt x="171691" y="355434"/>
                  </a:lnTo>
                  <a:lnTo>
                    <a:pt x="171691" y="351218"/>
                  </a:lnTo>
                  <a:lnTo>
                    <a:pt x="170611" y="351218"/>
                  </a:lnTo>
                  <a:lnTo>
                    <a:pt x="170611" y="372402"/>
                  </a:lnTo>
                  <a:lnTo>
                    <a:pt x="171665" y="372402"/>
                  </a:lnTo>
                  <a:lnTo>
                    <a:pt x="172821" y="372402"/>
                  </a:lnTo>
                  <a:lnTo>
                    <a:pt x="174002" y="372402"/>
                  </a:lnTo>
                  <a:lnTo>
                    <a:pt x="174002" y="315315"/>
                  </a:lnTo>
                  <a:close/>
                </a:path>
                <a:path w="347344" h="372744">
                  <a:moveTo>
                    <a:pt x="177431" y="347002"/>
                  </a:moveTo>
                  <a:lnTo>
                    <a:pt x="176288" y="347002"/>
                  </a:lnTo>
                  <a:lnTo>
                    <a:pt x="176288" y="340626"/>
                  </a:lnTo>
                  <a:lnTo>
                    <a:pt x="175209" y="340626"/>
                  </a:lnTo>
                  <a:lnTo>
                    <a:pt x="175209" y="342773"/>
                  </a:lnTo>
                  <a:lnTo>
                    <a:pt x="174040" y="342773"/>
                  </a:lnTo>
                  <a:lnTo>
                    <a:pt x="174040" y="372402"/>
                  </a:lnTo>
                  <a:lnTo>
                    <a:pt x="177431" y="372402"/>
                  </a:lnTo>
                  <a:lnTo>
                    <a:pt x="177431" y="347002"/>
                  </a:lnTo>
                  <a:close/>
                </a:path>
                <a:path w="347344" h="372744">
                  <a:moveTo>
                    <a:pt x="180886" y="313156"/>
                  </a:moveTo>
                  <a:lnTo>
                    <a:pt x="179806" y="313156"/>
                  </a:lnTo>
                  <a:lnTo>
                    <a:pt x="179806" y="321589"/>
                  </a:lnTo>
                  <a:lnTo>
                    <a:pt x="178638" y="321589"/>
                  </a:lnTo>
                  <a:lnTo>
                    <a:pt x="178638" y="340626"/>
                  </a:lnTo>
                  <a:lnTo>
                    <a:pt x="177482" y="340626"/>
                  </a:lnTo>
                  <a:lnTo>
                    <a:pt x="177482" y="372402"/>
                  </a:lnTo>
                  <a:lnTo>
                    <a:pt x="180886" y="372402"/>
                  </a:lnTo>
                  <a:lnTo>
                    <a:pt x="180886" y="313156"/>
                  </a:lnTo>
                  <a:close/>
                </a:path>
                <a:path w="347344" h="372744">
                  <a:moveTo>
                    <a:pt x="190131" y="224307"/>
                  </a:moveTo>
                  <a:lnTo>
                    <a:pt x="189052" y="224307"/>
                  </a:lnTo>
                  <a:lnTo>
                    <a:pt x="189052" y="372402"/>
                  </a:lnTo>
                  <a:lnTo>
                    <a:pt x="190131" y="372402"/>
                  </a:lnTo>
                  <a:lnTo>
                    <a:pt x="190131" y="224307"/>
                  </a:lnTo>
                  <a:close/>
                </a:path>
                <a:path w="347344" h="372744">
                  <a:moveTo>
                    <a:pt x="210921" y="236956"/>
                  </a:moveTo>
                  <a:lnTo>
                    <a:pt x="209753" y="236956"/>
                  </a:lnTo>
                  <a:lnTo>
                    <a:pt x="209753" y="372402"/>
                  </a:lnTo>
                  <a:lnTo>
                    <a:pt x="210921" y="372402"/>
                  </a:lnTo>
                  <a:lnTo>
                    <a:pt x="210921" y="236956"/>
                  </a:lnTo>
                  <a:close/>
                </a:path>
                <a:path w="347344" h="372744">
                  <a:moveTo>
                    <a:pt x="213156" y="243332"/>
                  </a:moveTo>
                  <a:lnTo>
                    <a:pt x="212077" y="243332"/>
                  </a:lnTo>
                  <a:lnTo>
                    <a:pt x="212077" y="372402"/>
                  </a:lnTo>
                  <a:lnTo>
                    <a:pt x="213156" y="372402"/>
                  </a:lnTo>
                  <a:lnTo>
                    <a:pt x="213156" y="243332"/>
                  </a:lnTo>
                  <a:close/>
                </a:path>
                <a:path w="347344" h="372744">
                  <a:moveTo>
                    <a:pt x="217805" y="251764"/>
                  </a:moveTo>
                  <a:lnTo>
                    <a:pt x="216725" y="251764"/>
                  </a:lnTo>
                  <a:lnTo>
                    <a:pt x="216725" y="372402"/>
                  </a:lnTo>
                  <a:lnTo>
                    <a:pt x="217805" y="372402"/>
                  </a:lnTo>
                  <a:lnTo>
                    <a:pt x="217805" y="251764"/>
                  </a:lnTo>
                  <a:close/>
                </a:path>
                <a:path w="347344" h="372744">
                  <a:moveTo>
                    <a:pt x="220116" y="291973"/>
                  </a:moveTo>
                  <a:lnTo>
                    <a:pt x="218935" y="291973"/>
                  </a:lnTo>
                  <a:lnTo>
                    <a:pt x="218935" y="372402"/>
                  </a:lnTo>
                  <a:lnTo>
                    <a:pt x="220116" y="372402"/>
                  </a:lnTo>
                  <a:lnTo>
                    <a:pt x="220116" y="291973"/>
                  </a:lnTo>
                  <a:close/>
                </a:path>
                <a:path w="347344" h="372744">
                  <a:moveTo>
                    <a:pt x="337693" y="306781"/>
                  </a:moveTo>
                  <a:lnTo>
                    <a:pt x="336511" y="306781"/>
                  </a:lnTo>
                  <a:lnTo>
                    <a:pt x="336511" y="372402"/>
                  </a:lnTo>
                  <a:lnTo>
                    <a:pt x="337693" y="372402"/>
                  </a:lnTo>
                  <a:lnTo>
                    <a:pt x="337693" y="306781"/>
                  </a:lnTo>
                  <a:close/>
                </a:path>
                <a:path w="347344" h="372744">
                  <a:moveTo>
                    <a:pt x="346875" y="230682"/>
                  </a:moveTo>
                  <a:lnTo>
                    <a:pt x="345706" y="230682"/>
                  </a:lnTo>
                  <a:lnTo>
                    <a:pt x="345706" y="372402"/>
                  </a:lnTo>
                  <a:lnTo>
                    <a:pt x="346875" y="372402"/>
                  </a:lnTo>
                  <a:lnTo>
                    <a:pt x="346875" y="23068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715211" y="2668726"/>
              <a:ext cx="57785" cy="330200"/>
            </a:xfrm>
            <a:custGeom>
              <a:avLst/>
              <a:gdLst/>
              <a:ahLst/>
              <a:cxnLst/>
              <a:rect l="l" t="t" r="r" b="b"/>
              <a:pathLst>
                <a:path w="57785" h="330200">
                  <a:moveTo>
                    <a:pt x="1181" y="323659"/>
                  </a:moveTo>
                  <a:lnTo>
                    <a:pt x="0" y="323659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323659"/>
                  </a:lnTo>
                  <a:close/>
                </a:path>
                <a:path w="57785" h="330200">
                  <a:moveTo>
                    <a:pt x="11531" y="272948"/>
                  </a:moveTo>
                  <a:lnTo>
                    <a:pt x="10350" y="272948"/>
                  </a:lnTo>
                  <a:lnTo>
                    <a:pt x="10350" y="330034"/>
                  </a:lnTo>
                  <a:lnTo>
                    <a:pt x="11531" y="330034"/>
                  </a:lnTo>
                  <a:lnTo>
                    <a:pt x="11531" y="272948"/>
                  </a:lnTo>
                  <a:close/>
                </a:path>
                <a:path w="57785" h="330200">
                  <a:moveTo>
                    <a:pt x="12750" y="300405"/>
                  </a:moveTo>
                  <a:lnTo>
                    <a:pt x="11569" y="300405"/>
                  </a:lnTo>
                  <a:lnTo>
                    <a:pt x="11569" y="330034"/>
                  </a:lnTo>
                  <a:lnTo>
                    <a:pt x="12750" y="330034"/>
                  </a:lnTo>
                  <a:lnTo>
                    <a:pt x="12750" y="300405"/>
                  </a:lnTo>
                  <a:close/>
                </a:path>
                <a:path w="57785" h="330200">
                  <a:moveTo>
                    <a:pt x="14960" y="304634"/>
                  </a:moveTo>
                  <a:lnTo>
                    <a:pt x="13779" y="304634"/>
                  </a:lnTo>
                  <a:lnTo>
                    <a:pt x="13779" y="330034"/>
                  </a:lnTo>
                  <a:lnTo>
                    <a:pt x="14960" y="330034"/>
                  </a:lnTo>
                  <a:lnTo>
                    <a:pt x="14960" y="304634"/>
                  </a:lnTo>
                  <a:close/>
                </a:path>
                <a:path w="57785" h="330200">
                  <a:moveTo>
                    <a:pt x="18415" y="270789"/>
                  </a:moveTo>
                  <a:lnTo>
                    <a:pt x="17335" y="270789"/>
                  </a:lnTo>
                  <a:lnTo>
                    <a:pt x="17335" y="279222"/>
                  </a:lnTo>
                  <a:lnTo>
                    <a:pt x="16167" y="279222"/>
                  </a:lnTo>
                  <a:lnTo>
                    <a:pt x="16167" y="298259"/>
                  </a:lnTo>
                  <a:lnTo>
                    <a:pt x="15011" y="298259"/>
                  </a:lnTo>
                  <a:lnTo>
                    <a:pt x="15011" y="330034"/>
                  </a:lnTo>
                  <a:lnTo>
                    <a:pt x="18415" y="330034"/>
                  </a:lnTo>
                  <a:lnTo>
                    <a:pt x="18415" y="270789"/>
                  </a:lnTo>
                  <a:close/>
                </a:path>
                <a:path w="57785" h="330200">
                  <a:moveTo>
                    <a:pt x="21945" y="171335"/>
                  </a:moveTo>
                  <a:lnTo>
                    <a:pt x="20764" y="171335"/>
                  </a:lnTo>
                  <a:lnTo>
                    <a:pt x="20764" y="264414"/>
                  </a:lnTo>
                  <a:lnTo>
                    <a:pt x="19596" y="264414"/>
                  </a:lnTo>
                  <a:lnTo>
                    <a:pt x="19596" y="283451"/>
                  </a:lnTo>
                  <a:lnTo>
                    <a:pt x="18440" y="283451"/>
                  </a:lnTo>
                  <a:lnTo>
                    <a:pt x="18440" y="330034"/>
                  </a:lnTo>
                  <a:lnTo>
                    <a:pt x="21945" y="330034"/>
                  </a:lnTo>
                  <a:lnTo>
                    <a:pt x="21945" y="171335"/>
                  </a:lnTo>
                  <a:close/>
                </a:path>
                <a:path w="57785" h="330200">
                  <a:moveTo>
                    <a:pt x="24206" y="209397"/>
                  </a:moveTo>
                  <a:lnTo>
                    <a:pt x="23025" y="209397"/>
                  </a:lnTo>
                  <a:lnTo>
                    <a:pt x="23025" y="232740"/>
                  </a:lnTo>
                  <a:lnTo>
                    <a:pt x="21983" y="232740"/>
                  </a:lnTo>
                  <a:lnTo>
                    <a:pt x="21983" y="330034"/>
                  </a:lnTo>
                  <a:lnTo>
                    <a:pt x="23025" y="330034"/>
                  </a:lnTo>
                  <a:lnTo>
                    <a:pt x="24206" y="330034"/>
                  </a:lnTo>
                  <a:lnTo>
                    <a:pt x="24206" y="209397"/>
                  </a:lnTo>
                  <a:close/>
                </a:path>
                <a:path w="57785" h="330200">
                  <a:moveTo>
                    <a:pt x="28803" y="129070"/>
                  </a:moveTo>
                  <a:lnTo>
                    <a:pt x="27622" y="129070"/>
                  </a:lnTo>
                  <a:lnTo>
                    <a:pt x="27622" y="330034"/>
                  </a:lnTo>
                  <a:lnTo>
                    <a:pt x="28803" y="330034"/>
                  </a:lnTo>
                  <a:lnTo>
                    <a:pt x="28803" y="129070"/>
                  </a:lnTo>
                  <a:close/>
                </a:path>
                <a:path w="57785" h="330200">
                  <a:moveTo>
                    <a:pt x="31191" y="19024"/>
                  </a:moveTo>
                  <a:lnTo>
                    <a:pt x="30010" y="19024"/>
                  </a:lnTo>
                  <a:lnTo>
                    <a:pt x="30010" y="330034"/>
                  </a:lnTo>
                  <a:lnTo>
                    <a:pt x="31191" y="330034"/>
                  </a:lnTo>
                  <a:lnTo>
                    <a:pt x="31191" y="19024"/>
                  </a:lnTo>
                  <a:close/>
                </a:path>
                <a:path w="57785" h="330200">
                  <a:moveTo>
                    <a:pt x="39204" y="2057"/>
                  </a:moveTo>
                  <a:lnTo>
                    <a:pt x="38036" y="2057"/>
                  </a:lnTo>
                  <a:lnTo>
                    <a:pt x="38036" y="330034"/>
                  </a:lnTo>
                  <a:lnTo>
                    <a:pt x="39204" y="330034"/>
                  </a:lnTo>
                  <a:lnTo>
                    <a:pt x="39204" y="2057"/>
                  </a:lnTo>
                  <a:close/>
                </a:path>
                <a:path w="57785" h="330200">
                  <a:moveTo>
                    <a:pt x="43865" y="181940"/>
                  </a:moveTo>
                  <a:lnTo>
                    <a:pt x="42684" y="181940"/>
                  </a:lnTo>
                  <a:lnTo>
                    <a:pt x="42684" y="330034"/>
                  </a:lnTo>
                  <a:lnTo>
                    <a:pt x="43865" y="330034"/>
                  </a:lnTo>
                  <a:lnTo>
                    <a:pt x="43865" y="181940"/>
                  </a:lnTo>
                  <a:close/>
                </a:path>
                <a:path w="57785" h="330200">
                  <a:moveTo>
                    <a:pt x="46088" y="167132"/>
                  </a:moveTo>
                  <a:lnTo>
                    <a:pt x="45008" y="167132"/>
                  </a:lnTo>
                  <a:lnTo>
                    <a:pt x="45008" y="330034"/>
                  </a:lnTo>
                  <a:lnTo>
                    <a:pt x="46088" y="330034"/>
                  </a:lnTo>
                  <a:lnTo>
                    <a:pt x="46088" y="167132"/>
                  </a:lnTo>
                  <a:close/>
                </a:path>
                <a:path w="57785" h="330200">
                  <a:moveTo>
                    <a:pt x="47294" y="0"/>
                  </a:moveTo>
                  <a:lnTo>
                    <a:pt x="46113" y="0"/>
                  </a:lnTo>
                  <a:lnTo>
                    <a:pt x="46113" y="330034"/>
                  </a:lnTo>
                  <a:lnTo>
                    <a:pt x="47294" y="330034"/>
                  </a:lnTo>
                  <a:lnTo>
                    <a:pt x="47294" y="0"/>
                  </a:lnTo>
                  <a:close/>
                </a:path>
                <a:path w="57785" h="330200">
                  <a:moveTo>
                    <a:pt x="49618" y="232740"/>
                  </a:moveTo>
                  <a:lnTo>
                    <a:pt x="48437" y="232740"/>
                  </a:lnTo>
                  <a:lnTo>
                    <a:pt x="48437" y="330034"/>
                  </a:lnTo>
                  <a:lnTo>
                    <a:pt x="49618" y="330034"/>
                  </a:lnTo>
                  <a:lnTo>
                    <a:pt x="49618" y="232740"/>
                  </a:lnTo>
                  <a:close/>
                </a:path>
                <a:path w="57785" h="330200">
                  <a:moveTo>
                    <a:pt x="57645" y="249605"/>
                  </a:moveTo>
                  <a:lnTo>
                    <a:pt x="56464" y="249605"/>
                  </a:lnTo>
                  <a:lnTo>
                    <a:pt x="56464" y="330034"/>
                  </a:lnTo>
                  <a:lnTo>
                    <a:pt x="57645" y="330034"/>
                  </a:lnTo>
                  <a:lnTo>
                    <a:pt x="57645" y="2496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728990" y="2759645"/>
              <a:ext cx="24765" cy="239395"/>
            </a:xfrm>
            <a:custGeom>
              <a:avLst/>
              <a:gdLst/>
              <a:ahLst/>
              <a:cxnLst/>
              <a:rect l="l" t="t" r="r" b="b"/>
              <a:pathLst>
                <a:path w="24764" h="239394">
                  <a:moveTo>
                    <a:pt x="1181" y="213715"/>
                  </a:moveTo>
                  <a:lnTo>
                    <a:pt x="0" y="213715"/>
                  </a:lnTo>
                  <a:lnTo>
                    <a:pt x="0" y="239115"/>
                  </a:lnTo>
                  <a:lnTo>
                    <a:pt x="1181" y="239115"/>
                  </a:lnTo>
                  <a:lnTo>
                    <a:pt x="1181" y="213715"/>
                  </a:lnTo>
                  <a:close/>
                </a:path>
                <a:path w="24764" h="239394">
                  <a:moveTo>
                    <a:pt x="4635" y="179870"/>
                  </a:moveTo>
                  <a:lnTo>
                    <a:pt x="3556" y="179870"/>
                  </a:lnTo>
                  <a:lnTo>
                    <a:pt x="3556" y="188302"/>
                  </a:lnTo>
                  <a:lnTo>
                    <a:pt x="2387" y="188302"/>
                  </a:lnTo>
                  <a:lnTo>
                    <a:pt x="2387" y="207340"/>
                  </a:lnTo>
                  <a:lnTo>
                    <a:pt x="1231" y="207340"/>
                  </a:lnTo>
                  <a:lnTo>
                    <a:pt x="1231" y="239115"/>
                  </a:lnTo>
                  <a:lnTo>
                    <a:pt x="4635" y="239115"/>
                  </a:lnTo>
                  <a:lnTo>
                    <a:pt x="4635" y="179870"/>
                  </a:lnTo>
                  <a:close/>
                </a:path>
                <a:path w="24764" h="239394">
                  <a:moveTo>
                    <a:pt x="8166" y="80416"/>
                  </a:moveTo>
                  <a:lnTo>
                    <a:pt x="6985" y="80416"/>
                  </a:lnTo>
                  <a:lnTo>
                    <a:pt x="6985" y="173494"/>
                  </a:lnTo>
                  <a:lnTo>
                    <a:pt x="5816" y="173494"/>
                  </a:lnTo>
                  <a:lnTo>
                    <a:pt x="5816" y="192532"/>
                  </a:lnTo>
                  <a:lnTo>
                    <a:pt x="4660" y="192532"/>
                  </a:lnTo>
                  <a:lnTo>
                    <a:pt x="4660" y="239115"/>
                  </a:lnTo>
                  <a:lnTo>
                    <a:pt x="8166" y="239115"/>
                  </a:lnTo>
                  <a:lnTo>
                    <a:pt x="8166" y="80416"/>
                  </a:lnTo>
                  <a:close/>
                </a:path>
                <a:path w="24764" h="239394">
                  <a:moveTo>
                    <a:pt x="11595" y="139661"/>
                  </a:moveTo>
                  <a:lnTo>
                    <a:pt x="10426" y="139661"/>
                  </a:lnTo>
                  <a:lnTo>
                    <a:pt x="10426" y="118478"/>
                  </a:lnTo>
                  <a:lnTo>
                    <a:pt x="9245" y="118478"/>
                  </a:lnTo>
                  <a:lnTo>
                    <a:pt x="9245" y="141820"/>
                  </a:lnTo>
                  <a:lnTo>
                    <a:pt x="8204" y="141820"/>
                  </a:lnTo>
                  <a:lnTo>
                    <a:pt x="8204" y="239115"/>
                  </a:lnTo>
                  <a:lnTo>
                    <a:pt x="11595" y="239115"/>
                  </a:lnTo>
                  <a:lnTo>
                    <a:pt x="11595" y="139661"/>
                  </a:lnTo>
                  <a:close/>
                </a:path>
                <a:path w="24764" h="239394">
                  <a:moveTo>
                    <a:pt x="16243" y="0"/>
                  </a:moveTo>
                  <a:lnTo>
                    <a:pt x="15062" y="0"/>
                  </a:lnTo>
                  <a:lnTo>
                    <a:pt x="15062" y="239115"/>
                  </a:lnTo>
                  <a:lnTo>
                    <a:pt x="16243" y="239115"/>
                  </a:lnTo>
                  <a:lnTo>
                    <a:pt x="16243" y="0"/>
                  </a:lnTo>
                  <a:close/>
                </a:path>
                <a:path w="24764" h="239394">
                  <a:moveTo>
                    <a:pt x="24269" y="35991"/>
                  </a:moveTo>
                  <a:lnTo>
                    <a:pt x="23088" y="35991"/>
                  </a:lnTo>
                  <a:lnTo>
                    <a:pt x="23088" y="239115"/>
                  </a:lnTo>
                  <a:lnTo>
                    <a:pt x="24269" y="239115"/>
                  </a:lnTo>
                  <a:lnTo>
                    <a:pt x="24269" y="359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710563" y="2759645"/>
              <a:ext cx="189230" cy="239395"/>
            </a:xfrm>
            <a:custGeom>
              <a:avLst/>
              <a:gdLst/>
              <a:ahLst/>
              <a:cxnLst/>
              <a:rect l="l" t="t" r="r" b="b"/>
              <a:pathLst>
                <a:path w="189230" h="239394">
                  <a:moveTo>
                    <a:pt x="1181" y="234899"/>
                  </a:moveTo>
                  <a:lnTo>
                    <a:pt x="0" y="234899"/>
                  </a:lnTo>
                  <a:lnTo>
                    <a:pt x="0" y="239115"/>
                  </a:lnTo>
                  <a:lnTo>
                    <a:pt x="1181" y="239115"/>
                  </a:lnTo>
                  <a:lnTo>
                    <a:pt x="1181" y="234899"/>
                  </a:lnTo>
                  <a:close/>
                </a:path>
                <a:path w="189230" h="239394">
                  <a:moveTo>
                    <a:pt x="23063" y="179870"/>
                  </a:moveTo>
                  <a:lnTo>
                    <a:pt x="21983" y="179870"/>
                  </a:lnTo>
                  <a:lnTo>
                    <a:pt x="21983" y="188302"/>
                  </a:lnTo>
                  <a:lnTo>
                    <a:pt x="20815" y="188302"/>
                  </a:lnTo>
                  <a:lnTo>
                    <a:pt x="20815" y="239115"/>
                  </a:lnTo>
                  <a:lnTo>
                    <a:pt x="21983" y="239115"/>
                  </a:lnTo>
                  <a:lnTo>
                    <a:pt x="23063" y="239115"/>
                  </a:lnTo>
                  <a:lnTo>
                    <a:pt x="23063" y="179870"/>
                  </a:lnTo>
                  <a:close/>
                </a:path>
                <a:path w="189230" h="239394">
                  <a:moveTo>
                    <a:pt x="26593" y="80416"/>
                  </a:moveTo>
                  <a:lnTo>
                    <a:pt x="25412" y="80416"/>
                  </a:lnTo>
                  <a:lnTo>
                    <a:pt x="25412" y="173494"/>
                  </a:lnTo>
                  <a:lnTo>
                    <a:pt x="24244" y="173494"/>
                  </a:lnTo>
                  <a:lnTo>
                    <a:pt x="24244" y="192532"/>
                  </a:lnTo>
                  <a:lnTo>
                    <a:pt x="23088" y="192532"/>
                  </a:lnTo>
                  <a:lnTo>
                    <a:pt x="23088" y="239115"/>
                  </a:lnTo>
                  <a:lnTo>
                    <a:pt x="26593" y="239115"/>
                  </a:lnTo>
                  <a:lnTo>
                    <a:pt x="26593" y="80416"/>
                  </a:lnTo>
                  <a:close/>
                </a:path>
                <a:path w="189230" h="239394">
                  <a:moveTo>
                    <a:pt x="30022" y="139661"/>
                  </a:moveTo>
                  <a:lnTo>
                    <a:pt x="28854" y="139661"/>
                  </a:lnTo>
                  <a:lnTo>
                    <a:pt x="28854" y="118478"/>
                  </a:lnTo>
                  <a:lnTo>
                    <a:pt x="27673" y="118478"/>
                  </a:lnTo>
                  <a:lnTo>
                    <a:pt x="27673" y="141820"/>
                  </a:lnTo>
                  <a:lnTo>
                    <a:pt x="26631" y="141820"/>
                  </a:lnTo>
                  <a:lnTo>
                    <a:pt x="26631" y="239115"/>
                  </a:lnTo>
                  <a:lnTo>
                    <a:pt x="30022" y="239115"/>
                  </a:lnTo>
                  <a:lnTo>
                    <a:pt x="30022" y="139661"/>
                  </a:lnTo>
                  <a:close/>
                </a:path>
                <a:path w="189230" h="239394">
                  <a:moveTo>
                    <a:pt x="33451" y="38150"/>
                  </a:moveTo>
                  <a:lnTo>
                    <a:pt x="32270" y="38150"/>
                  </a:lnTo>
                  <a:lnTo>
                    <a:pt x="32270" y="91020"/>
                  </a:lnTo>
                  <a:lnTo>
                    <a:pt x="31242" y="91020"/>
                  </a:lnTo>
                  <a:lnTo>
                    <a:pt x="31242" y="76212"/>
                  </a:lnTo>
                  <a:lnTo>
                    <a:pt x="30060" y="76212"/>
                  </a:lnTo>
                  <a:lnTo>
                    <a:pt x="30060" y="239115"/>
                  </a:lnTo>
                  <a:lnTo>
                    <a:pt x="31229" y="239115"/>
                  </a:lnTo>
                  <a:lnTo>
                    <a:pt x="32270" y="239115"/>
                  </a:lnTo>
                  <a:lnTo>
                    <a:pt x="33451" y="239115"/>
                  </a:lnTo>
                  <a:lnTo>
                    <a:pt x="33451" y="38150"/>
                  </a:lnTo>
                  <a:close/>
                </a:path>
                <a:path w="189230" h="239394">
                  <a:moveTo>
                    <a:pt x="34671" y="0"/>
                  </a:moveTo>
                  <a:lnTo>
                    <a:pt x="33489" y="0"/>
                  </a:lnTo>
                  <a:lnTo>
                    <a:pt x="33489" y="239115"/>
                  </a:lnTo>
                  <a:lnTo>
                    <a:pt x="34671" y="239115"/>
                  </a:lnTo>
                  <a:lnTo>
                    <a:pt x="34671" y="0"/>
                  </a:lnTo>
                  <a:close/>
                </a:path>
                <a:path w="189230" h="239394">
                  <a:moveTo>
                    <a:pt x="49669" y="33832"/>
                  </a:moveTo>
                  <a:lnTo>
                    <a:pt x="48501" y="33832"/>
                  </a:lnTo>
                  <a:lnTo>
                    <a:pt x="48501" y="239115"/>
                  </a:lnTo>
                  <a:lnTo>
                    <a:pt x="49669" y="239115"/>
                  </a:lnTo>
                  <a:lnTo>
                    <a:pt x="49669" y="33832"/>
                  </a:lnTo>
                  <a:close/>
                </a:path>
                <a:path w="189230" h="239394">
                  <a:moveTo>
                    <a:pt x="61125" y="179870"/>
                  </a:moveTo>
                  <a:lnTo>
                    <a:pt x="59956" y="179870"/>
                  </a:lnTo>
                  <a:lnTo>
                    <a:pt x="59956" y="239115"/>
                  </a:lnTo>
                  <a:lnTo>
                    <a:pt x="61125" y="239115"/>
                  </a:lnTo>
                  <a:lnTo>
                    <a:pt x="61125" y="179870"/>
                  </a:lnTo>
                  <a:close/>
                </a:path>
                <a:path w="189230" h="239394">
                  <a:moveTo>
                    <a:pt x="186791" y="110045"/>
                  </a:moveTo>
                  <a:lnTo>
                    <a:pt x="185610" y="110045"/>
                  </a:lnTo>
                  <a:lnTo>
                    <a:pt x="185610" y="239115"/>
                  </a:lnTo>
                  <a:lnTo>
                    <a:pt x="186791" y="239115"/>
                  </a:lnTo>
                  <a:lnTo>
                    <a:pt x="186791" y="110045"/>
                  </a:lnTo>
                  <a:close/>
                </a:path>
                <a:path w="189230" h="239394">
                  <a:moveTo>
                    <a:pt x="189052" y="97396"/>
                  </a:moveTo>
                  <a:lnTo>
                    <a:pt x="187883" y="97396"/>
                  </a:lnTo>
                  <a:lnTo>
                    <a:pt x="187883" y="239115"/>
                  </a:lnTo>
                  <a:lnTo>
                    <a:pt x="189052" y="239115"/>
                  </a:lnTo>
                  <a:lnTo>
                    <a:pt x="189052" y="9739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1731378" y="2668726"/>
              <a:ext cx="43180" cy="330200"/>
            </a:xfrm>
            <a:custGeom>
              <a:avLst/>
              <a:gdLst/>
              <a:ahLst/>
              <a:cxnLst/>
              <a:rect l="l" t="t" r="r" b="b"/>
              <a:pathLst>
                <a:path w="43180" h="330200">
                  <a:moveTo>
                    <a:pt x="2247" y="270789"/>
                  </a:moveTo>
                  <a:lnTo>
                    <a:pt x="1168" y="270789"/>
                  </a:lnTo>
                  <a:lnTo>
                    <a:pt x="1168" y="279222"/>
                  </a:lnTo>
                  <a:lnTo>
                    <a:pt x="0" y="279222"/>
                  </a:lnTo>
                  <a:lnTo>
                    <a:pt x="0" y="330034"/>
                  </a:lnTo>
                  <a:lnTo>
                    <a:pt x="1168" y="330034"/>
                  </a:lnTo>
                  <a:lnTo>
                    <a:pt x="2247" y="330034"/>
                  </a:lnTo>
                  <a:lnTo>
                    <a:pt x="2247" y="270789"/>
                  </a:lnTo>
                  <a:close/>
                </a:path>
                <a:path w="43180" h="330200">
                  <a:moveTo>
                    <a:pt x="5778" y="171335"/>
                  </a:moveTo>
                  <a:lnTo>
                    <a:pt x="4597" y="171335"/>
                  </a:lnTo>
                  <a:lnTo>
                    <a:pt x="4597" y="264414"/>
                  </a:lnTo>
                  <a:lnTo>
                    <a:pt x="3429" y="264414"/>
                  </a:lnTo>
                  <a:lnTo>
                    <a:pt x="3429" y="283451"/>
                  </a:lnTo>
                  <a:lnTo>
                    <a:pt x="2273" y="283451"/>
                  </a:lnTo>
                  <a:lnTo>
                    <a:pt x="2273" y="330034"/>
                  </a:lnTo>
                  <a:lnTo>
                    <a:pt x="5778" y="330034"/>
                  </a:lnTo>
                  <a:lnTo>
                    <a:pt x="5778" y="171335"/>
                  </a:lnTo>
                  <a:close/>
                </a:path>
                <a:path w="43180" h="330200">
                  <a:moveTo>
                    <a:pt x="9207" y="230581"/>
                  </a:moveTo>
                  <a:lnTo>
                    <a:pt x="8039" y="230581"/>
                  </a:lnTo>
                  <a:lnTo>
                    <a:pt x="8039" y="209397"/>
                  </a:lnTo>
                  <a:lnTo>
                    <a:pt x="6858" y="209397"/>
                  </a:lnTo>
                  <a:lnTo>
                    <a:pt x="6858" y="232740"/>
                  </a:lnTo>
                  <a:lnTo>
                    <a:pt x="5816" y="232740"/>
                  </a:lnTo>
                  <a:lnTo>
                    <a:pt x="5816" y="330034"/>
                  </a:lnTo>
                  <a:lnTo>
                    <a:pt x="9207" y="330034"/>
                  </a:lnTo>
                  <a:lnTo>
                    <a:pt x="9207" y="230581"/>
                  </a:lnTo>
                  <a:close/>
                </a:path>
                <a:path w="43180" h="330200">
                  <a:moveTo>
                    <a:pt x="12636" y="129070"/>
                  </a:moveTo>
                  <a:lnTo>
                    <a:pt x="11455" y="129070"/>
                  </a:lnTo>
                  <a:lnTo>
                    <a:pt x="11455" y="181940"/>
                  </a:lnTo>
                  <a:lnTo>
                    <a:pt x="10426" y="181940"/>
                  </a:lnTo>
                  <a:lnTo>
                    <a:pt x="10426" y="167132"/>
                  </a:lnTo>
                  <a:lnTo>
                    <a:pt x="9245" y="167132"/>
                  </a:lnTo>
                  <a:lnTo>
                    <a:pt x="9245" y="330034"/>
                  </a:lnTo>
                  <a:lnTo>
                    <a:pt x="10414" y="330034"/>
                  </a:lnTo>
                  <a:lnTo>
                    <a:pt x="11455" y="330034"/>
                  </a:lnTo>
                  <a:lnTo>
                    <a:pt x="12636" y="330034"/>
                  </a:lnTo>
                  <a:lnTo>
                    <a:pt x="12636" y="129070"/>
                  </a:lnTo>
                  <a:close/>
                </a:path>
                <a:path w="43180" h="330200">
                  <a:moveTo>
                    <a:pt x="13855" y="90919"/>
                  </a:moveTo>
                  <a:lnTo>
                    <a:pt x="12674" y="90919"/>
                  </a:lnTo>
                  <a:lnTo>
                    <a:pt x="12674" y="330034"/>
                  </a:lnTo>
                  <a:lnTo>
                    <a:pt x="13855" y="330034"/>
                  </a:lnTo>
                  <a:lnTo>
                    <a:pt x="13855" y="90919"/>
                  </a:lnTo>
                  <a:close/>
                </a:path>
                <a:path w="43180" h="330200">
                  <a:moveTo>
                    <a:pt x="31127" y="0"/>
                  </a:moveTo>
                  <a:lnTo>
                    <a:pt x="29946" y="0"/>
                  </a:lnTo>
                  <a:lnTo>
                    <a:pt x="29946" y="330034"/>
                  </a:lnTo>
                  <a:lnTo>
                    <a:pt x="31127" y="330034"/>
                  </a:lnTo>
                  <a:lnTo>
                    <a:pt x="31127" y="0"/>
                  </a:lnTo>
                  <a:close/>
                </a:path>
                <a:path w="43180" h="330200">
                  <a:moveTo>
                    <a:pt x="42697" y="291973"/>
                  </a:moveTo>
                  <a:lnTo>
                    <a:pt x="41516" y="291973"/>
                  </a:lnTo>
                  <a:lnTo>
                    <a:pt x="41516" y="330034"/>
                  </a:lnTo>
                  <a:lnTo>
                    <a:pt x="42697" y="330034"/>
                  </a:lnTo>
                  <a:lnTo>
                    <a:pt x="42697" y="2919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734807" y="2759645"/>
              <a:ext cx="12700" cy="239395"/>
            </a:xfrm>
            <a:custGeom>
              <a:avLst/>
              <a:gdLst/>
              <a:ahLst/>
              <a:cxnLst/>
              <a:rect l="l" t="t" r="r" b="b"/>
              <a:pathLst>
                <a:path w="12700" h="239394">
                  <a:moveTo>
                    <a:pt x="2349" y="80416"/>
                  </a:moveTo>
                  <a:lnTo>
                    <a:pt x="1168" y="80416"/>
                  </a:lnTo>
                  <a:lnTo>
                    <a:pt x="1168" y="173494"/>
                  </a:lnTo>
                  <a:lnTo>
                    <a:pt x="0" y="173494"/>
                  </a:lnTo>
                  <a:lnTo>
                    <a:pt x="0" y="239115"/>
                  </a:lnTo>
                  <a:lnTo>
                    <a:pt x="1168" y="239115"/>
                  </a:lnTo>
                  <a:lnTo>
                    <a:pt x="2349" y="239115"/>
                  </a:lnTo>
                  <a:lnTo>
                    <a:pt x="2349" y="80416"/>
                  </a:lnTo>
                  <a:close/>
                </a:path>
                <a:path w="12700" h="239394">
                  <a:moveTo>
                    <a:pt x="5778" y="139661"/>
                  </a:moveTo>
                  <a:lnTo>
                    <a:pt x="4610" y="139661"/>
                  </a:lnTo>
                  <a:lnTo>
                    <a:pt x="4610" y="118478"/>
                  </a:lnTo>
                  <a:lnTo>
                    <a:pt x="3429" y="118478"/>
                  </a:lnTo>
                  <a:lnTo>
                    <a:pt x="3429" y="141820"/>
                  </a:lnTo>
                  <a:lnTo>
                    <a:pt x="2387" y="141820"/>
                  </a:lnTo>
                  <a:lnTo>
                    <a:pt x="2387" y="239115"/>
                  </a:lnTo>
                  <a:lnTo>
                    <a:pt x="5778" y="239115"/>
                  </a:lnTo>
                  <a:lnTo>
                    <a:pt x="5778" y="139661"/>
                  </a:lnTo>
                  <a:close/>
                </a:path>
                <a:path w="12700" h="239394">
                  <a:moveTo>
                    <a:pt x="9207" y="38150"/>
                  </a:moveTo>
                  <a:lnTo>
                    <a:pt x="8026" y="38150"/>
                  </a:lnTo>
                  <a:lnTo>
                    <a:pt x="8026" y="91020"/>
                  </a:lnTo>
                  <a:lnTo>
                    <a:pt x="6997" y="91020"/>
                  </a:lnTo>
                  <a:lnTo>
                    <a:pt x="6997" y="76212"/>
                  </a:lnTo>
                  <a:lnTo>
                    <a:pt x="5816" y="76212"/>
                  </a:lnTo>
                  <a:lnTo>
                    <a:pt x="5816" y="239115"/>
                  </a:lnTo>
                  <a:lnTo>
                    <a:pt x="6985" y="239115"/>
                  </a:lnTo>
                  <a:lnTo>
                    <a:pt x="8026" y="239115"/>
                  </a:lnTo>
                  <a:lnTo>
                    <a:pt x="9207" y="239115"/>
                  </a:lnTo>
                  <a:lnTo>
                    <a:pt x="9207" y="38150"/>
                  </a:lnTo>
                  <a:close/>
                </a:path>
                <a:path w="12700" h="239394">
                  <a:moveTo>
                    <a:pt x="10426" y="0"/>
                  </a:moveTo>
                  <a:lnTo>
                    <a:pt x="9245" y="0"/>
                  </a:lnTo>
                  <a:lnTo>
                    <a:pt x="9245" y="239115"/>
                  </a:lnTo>
                  <a:lnTo>
                    <a:pt x="10426" y="239115"/>
                  </a:lnTo>
                  <a:lnTo>
                    <a:pt x="10426" y="0"/>
                  </a:lnTo>
                  <a:close/>
                </a:path>
                <a:path w="12700" h="239394">
                  <a:moveTo>
                    <a:pt x="12649" y="50800"/>
                  </a:moveTo>
                  <a:lnTo>
                    <a:pt x="11569" y="50800"/>
                  </a:lnTo>
                  <a:lnTo>
                    <a:pt x="11569" y="239115"/>
                  </a:lnTo>
                  <a:lnTo>
                    <a:pt x="12649" y="239115"/>
                  </a:lnTo>
                  <a:lnTo>
                    <a:pt x="12649" y="5080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637995" y="2687751"/>
              <a:ext cx="127000" cy="311150"/>
            </a:xfrm>
            <a:custGeom>
              <a:avLst/>
              <a:gdLst/>
              <a:ahLst/>
              <a:cxnLst/>
              <a:rect l="l" t="t" r="r" b="b"/>
              <a:pathLst>
                <a:path w="127000" h="311150">
                  <a:moveTo>
                    <a:pt x="1168" y="306793"/>
                  </a:moveTo>
                  <a:lnTo>
                    <a:pt x="0" y="306793"/>
                  </a:lnTo>
                  <a:lnTo>
                    <a:pt x="0" y="311010"/>
                  </a:lnTo>
                  <a:lnTo>
                    <a:pt x="1168" y="311010"/>
                  </a:lnTo>
                  <a:lnTo>
                    <a:pt x="1168" y="306793"/>
                  </a:lnTo>
                  <a:close/>
                </a:path>
                <a:path w="127000" h="311150">
                  <a:moveTo>
                    <a:pt x="99161" y="152311"/>
                  </a:moveTo>
                  <a:lnTo>
                    <a:pt x="97980" y="152311"/>
                  </a:lnTo>
                  <a:lnTo>
                    <a:pt x="97980" y="311010"/>
                  </a:lnTo>
                  <a:lnTo>
                    <a:pt x="99161" y="311010"/>
                  </a:lnTo>
                  <a:lnTo>
                    <a:pt x="99161" y="152311"/>
                  </a:lnTo>
                  <a:close/>
                </a:path>
                <a:path w="127000" h="311150">
                  <a:moveTo>
                    <a:pt x="102590" y="211556"/>
                  </a:moveTo>
                  <a:lnTo>
                    <a:pt x="101422" y="211556"/>
                  </a:lnTo>
                  <a:lnTo>
                    <a:pt x="101422" y="190373"/>
                  </a:lnTo>
                  <a:lnTo>
                    <a:pt x="100241" y="190373"/>
                  </a:lnTo>
                  <a:lnTo>
                    <a:pt x="100241" y="213715"/>
                  </a:lnTo>
                  <a:lnTo>
                    <a:pt x="99199" y="213715"/>
                  </a:lnTo>
                  <a:lnTo>
                    <a:pt x="99199" y="311010"/>
                  </a:lnTo>
                  <a:lnTo>
                    <a:pt x="102590" y="311010"/>
                  </a:lnTo>
                  <a:lnTo>
                    <a:pt x="102590" y="211556"/>
                  </a:lnTo>
                  <a:close/>
                </a:path>
                <a:path w="127000" h="311150">
                  <a:moveTo>
                    <a:pt x="106019" y="110045"/>
                  </a:moveTo>
                  <a:lnTo>
                    <a:pt x="104838" y="110045"/>
                  </a:lnTo>
                  <a:lnTo>
                    <a:pt x="104838" y="162915"/>
                  </a:lnTo>
                  <a:lnTo>
                    <a:pt x="103809" y="162915"/>
                  </a:lnTo>
                  <a:lnTo>
                    <a:pt x="103809" y="148107"/>
                  </a:lnTo>
                  <a:lnTo>
                    <a:pt x="102628" y="148107"/>
                  </a:lnTo>
                  <a:lnTo>
                    <a:pt x="102628" y="311010"/>
                  </a:lnTo>
                  <a:lnTo>
                    <a:pt x="103797" y="311010"/>
                  </a:lnTo>
                  <a:lnTo>
                    <a:pt x="104838" y="311010"/>
                  </a:lnTo>
                  <a:lnTo>
                    <a:pt x="106019" y="311010"/>
                  </a:lnTo>
                  <a:lnTo>
                    <a:pt x="106019" y="110045"/>
                  </a:lnTo>
                  <a:close/>
                </a:path>
                <a:path w="127000" h="311150">
                  <a:moveTo>
                    <a:pt x="109461" y="122694"/>
                  </a:moveTo>
                  <a:lnTo>
                    <a:pt x="108407" y="122694"/>
                  </a:lnTo>
                  <a:lnTo>
                    <a:pt x="108407" y="0"/>
                  </a:lnTo>
                  <a:lnTo>
                    <a:pt x="107226" y="0"/>
                  </a:lnTo>
                  <a:lnTo>
                    <a:pt x="107226" y="71894"/>
                  </a:lnTo>
                  <a:lnTo>
                    <a:pt x="106057" y="71894"/>
                  </a:lnTo>
                  <a:lnTo>
                    <a:pt x="106057" y="311010"/>
                  </a:lnTo>
                  <a:lnTo>
                    <a:pt x="109461" y="311010"/>
                  </a:lnTo>
                  <a:lnTo>
                    <a:pt x="109461" y="122694"/>
                  </a:lnTo>
                  <a:close/>
                </a:path>
                <a:path w="127000" h="311150">
                  <a:moveTo>
                    <a:pt x="126834" y="213715"/>
                  </a:moveTo>
                  <a:lnTo>
                    <a:pt x="125653" y="213715"/>
                  </a:lnTo>
                  <a:lnTo>
                    <a:pt x="125653" y="311010"/>
                  </a:lnTo>
                  <a:lnTo>
                    <a:pt x="126834" y="311010"/>
                  </a:lnTo>
                  <a:lnTo>
                    <a:pt x="126834" y="2137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734807" y="2687751"/>
              <a:ext cx="63500" cy="311150"/>
            </a:xfrm>
            <a:custGeom>
              <a:avLst/>
              <a:gdLst/>
              <a:ahLst/>
              <a:cxnLst/>
              <a:rect l="l" t="t" r="r" b="b"/>
              <a:pathLst>
                <a:path w="63500" h="311150">
                  <a:moveTo>
                    <a:pt x="2349" y="152311"/>
                  </a:moveTo>
                  <a:lnTo>
                    <a:pt x="1168" y="152311"/>
                  </a:lnTo>
                  <a:lnTo>
                    <a:pt x="1168" y="245389"/>
                  </a:lnTo>
                  <a:lnTo>
                    <a:pt x="0" y="245389"/>
                  </a:lnTo>
                  <a:lnTo>
                    <a:pt x="0" y="311010"/>
                  </a:lnTo>
                  <a:lnTo>
                    <a:pt x="1168" y="311010"/>
                  </a:lnTo>
                  <a:lnTo>
                    <a:pt x="2349" y="311010"/>
                  </a:lnTo>
                  <a:lnTo>
                    <a:pt x="2349" y="152311"/>
                  </a:lnTo>
                  <a:close/>
                </a:path>
                <a:path w="63500" h="311150">
                  <a:moveTo>
                    <a:pt x="5778" y="211556"/>
                  </a:moveTo>
                  <a:lnTo>
                    <a:pt x="4610" y="211556"/>
                  </a:lnTo>
                  <a:lnTo>
                    <a:pt x="4610" y="190373"/>
                  </a:lnTo>
                  <a:lnTo>
                    <a:pt x="3429" y="190373"/>
                  </a:lnTo>
                  <a:lnTo>
                    <a:pt x="3429" y="213715"/>
                  </a:lnTo>
                  <a:lnTo>
                    <a:pt x="2387" y="213715"/>
                  </a:lnTo>
                  <a:lnTo>
                    <a:pt x="2387" y="311010"/>
                  </a:lnTo>
                  <a:lnTo>
                    <a:pt x="5778" y="311010"/>
                  </a:lnTo>
                  <a:lnTo>
                    <a:pt x="5778" y="211556"/>
                  </a:lnTo>
                  <a:close/>
                </a:path>
                <a:path w="63500" h="311150">
                  <a:moveTo>
                    <a:pt x="9207" y="110045"/>
                  </a:moveTo>
                  <a:lnTo>
                    <a:pt x="8026" y="110045"/>
                  </a:lnTo>
                  <a:lnTo>
                    <a:pt x="8026" y="162915"/>
                  </a:lnTo>
                  <a:lnTo>
                    <a:pt x="6997" y="162915"/>
                  </a:lnTo>
                  <a:lnTo>
                    <a:pt x="6997" y="148107"/>
                  </a:lnTo>
                  <a:lnTo>
                    <a:pt x="5816" y="148107"/>
                  </a:lnTo>
                  <a:lnTo>
                    <a:pt x="5816" y="311010"/>
                  </a:lnTo>
                  <a:lnTo>
                    <a:pt x="6985" y="311010"/>
                  </a:lnTo>
                  <a:lnTo>
                    <a:pt x="8026" y="311010"/>
                  </a:lnTo>
                  <a:lnTo>
                    <a:pt x="9207" y="311010"/>
                  </a:lnTo>
                  <a:lnTo>
                    <a:pt x="9207" y="110045"/>
                  </a:lnTo>
                  <a:close/>
                </a:path>
                <a:path w="63500" h="311150">
                  <a:moveTo>
                    <a:pt x="12649" y="122694"/>
                  </a:moveTo>
                  <a:lnTo>
                    <a:pt x="11595" y="122694"/>
                  </a:lnTo>
                  <a:lnTo>
                    <a:pt x="11595" y="0"/>
                  </a:lnTo>
                  <a:lnTo>
                    <a:pt x="10414" y="0"/>
                  </a:lnTo>
                  <a:lnTo>
                    <a:pt x="10414" y="71894"/>
                  </a:lnTo>
                  <a:lnTo>
                    <a:pt x="9245" y="71894"/>
                  </a:lnTo>
                  <a:lnTo>
                    <a:pt x="9245" y="311010"/>
                  </a:lnTo>
                  <a:lnTo>
                    <a:pt x="12649" y="311010"/>
                  </a:lnTo>
                  <a:lnTo>
                    <a:pt x="12649" y="122694"/>
                  </a:lnTo>
                  <a:close/>
                </a:path>
                <a:path w="63500" h="311150">
                  <a:moveTo>
                    <a:pt x="15024" y="171348"/>
                  </a:moveTo>
                  <a:lnTo>
                    <a:pt x="13855" y="171348"/>
                  </a:lnTo>
                  <a:lnTo>
                    <a:pt x="13855" y="29629"/>
                  </a:lnTo>
                  <a:lnTo>
                    <a:pt x="12674" y="29629"/>
                  </a:lnTo>
                  <a:lnTo>
                    <a:pt x="12674" y="311010"/>
                  </a:lnTo>
                  <a:lnTo>
                    <a:pt x="13843" y="311010"/>
                  </a:lnTo>
                  <a:lnTo>
                    <a:pt x="15024" y="311010"/>
                  </a:lnTo>
                  <a:lnTo>
                    <a:pt x="15024" y="171348"/>
                  </a:lnTo>
                  <a:close/>
                </a:path>
                <a:path w="63500" h="311150">
                  <a:moveTo>
                    <a:pt x="17246" y="93078"/>
                  </a:moveTo>
                  <a:lnTo>
                    <a:pt x="16167" y="93078"/>
                  </a:lnTo>
                  <a:lnTo>
                    <a:pt x="16167" y="311010"/>
                  </a:lnTo>
                  <a:lnTo>
                    <a:pt x="17246" y="311010"/>
                  </a:lnTo>
                  <a:lnTo>
                    <a:pt x="17246" y="93078"/>
                  </a:lnTo>
                  <a:close/>
                </a:path>
                <a:path w="63500" h="311150">
                  <a:moveTo>
                    <a:pt x="63360" y="289826"/>
                  </a:moveTo>
                  <a:lnTo>
                    <a:pt x="62280" y="289826"/>
                  </a:lnTo>
                  <a:lnTo>
                    <a:pt x="62280" y="311010"/>
                  </a:lnTo>
                  <a:lnTo>
                    <a:pt x="63360" y="311010"/>
                  </a:lnTo>
                  <a:lnTo>
                    <a:pt x="63360" y="2898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1735975" y="2670784"/>
              <a:ext cx="162560" cy="328295"/>
            </a:xfrm>
            <a:custGeom>
              <a:avLst/>
              <a:gdLst/>
              <a:ahLst/>
              <a:cxnLst/>
              <a:rect l="l" t="t" r="r" b="b"/>
              <a:pathLst>
                <a:path w="162560" h="328294">
                  <a:moveTo>
                    <a:pt x="1181" y="169278"/>
                  </a:moveTo>
                  <a:lnTo>
                    <a:pt x="0" y="169278"/>
                  </a:lnTo>
                  <a:lnTo>
                    <a:pt x="0" y="327977"/>
                  </a:lnTo>
                  <a:lnTo>
                    <a:pt x="1181" y="327977"/>
                  </a:lnTo>
                  <a:lnTo>
                    <a:pt x="1181" y="169278"/>
                  </a:lnTo>
                  <a:close/>
                </a:path>
                <a:path w="162560" h="328294">
                  <a:moveTo>
                    <a:pt x="4610" y="228523"/>
                  </a:moveTo>
                  <a:lnTo>
                    <a:pt x="3441" y="228523"/>
                  </a:lnTo>
                  <a:lnTo>
                    <a:pt x="3441" y="207340"/>
                  </a:lnTo>
                  <a:lnTo>
                    <a:pt x="2260" y="207340"/>
                  </a:lnTo>
                  <a:lnTo>
                    <a:pt x="2260" y="327977"/>
                  </a:lnTo>
                  <a:lnTo>
                    <a:pt x="3429" y="327977"/>
                  </a:lnTo>
                  <a:lnTo>
                    <a:pt x="4610" y="327977"/>
                  </a:lnTo>
                  <a:lnTo>
                    <a:pt x="4610" y="228523"/>
                  </a:lnTo>
                  <a:close/>
                </a:path>
                <a:path w="162560" h="328294">
                  <a:moveTo>
                    <a:pt x="8039" y="127012"/>
                  </a:moveTo>
                  <a:lnTo>
                    <a:pt x="6858" y="127012"/>
                  </a:lnTo>
                  <a:lnTo>
                    <a:pt x="6858" y="179882"/>
                  </a:lnTo>
                  <a:lnTo>
                    <a:pt x="5829" y="179882"/>
                  </a:lnTo>
                  <a:lnTo>
                    <a:pt x="5829" y="165074"/>
                  </a:lnTo>
                  <a:lnTo>
                    <a:pt x="4648" y="165074"/>
                  </a:lnTo>
                  <a:lnTo>
                    <a:pt x="4648" y="327977"/>
                  </a:lnTo>
                  <a:lnTo>
                    <a:pt x="5816" y="327977"/>
                  </a:lnTo>
                  <a:lnTo>
                    <a:pt x="6858" y="327977"/>
                  </a:lnTo>
                  <a:lnTo>
                    <a:pt x="8039" y="327977"/>
                  </a:lnTo>
                  <a:lnTo>
                    <a:pt x="8039" y="127012"/>
                  </a:lnTo>
                  <a:close/>
                </a:path>
                <a:path w="162560" h="328294">
                  <a:moveTo>
                    <a:pt x="11480" y="139661"/>
                  </a:moveTo>
                  <a:lnTo>
                    <a:pt x="10426" y="139661"/>
                  </a:lnTo>
                  <a:lnTo>
                    <a:pt x="10426" y="16967"/>
                  </a:lnTo>
                  <a:lnTo>
                    <a:pt x="9245" y="16967"/>
                  </a:lnTo>
                  <a:lnTo>
                    <a:pt x="9245" y="88861"/>
                  </a:lnTo>
                  <a:lnTo>
                    <a:pt x="8077" y="88861"/>
                  </a:lnTo>
                  <a:lnTo>
                    <a:pt x="8077" y="327977"/>
                  </a:lnTo>
                  <a:lnTo>
                    <a:pt x="11480" y="327977"/>
                  </a:lnTo>
                  <a:lnTo>
                    <a:pt x="11480" y="139661"/>
                  </a:lnTo>
                  <a:close/>
                </a:path>
                <a:path w="162560" h="328294">
                  <a:moveTo>
                    <a:pt x="12687" y="46596"/>
                  </a:moveTo>
                  <a:lnTo>
                    <a:pt x="11506" y="46596"/>
                  </a:lnTo>
                  <a:lnTo>
                    <a:pt x="11506" y="327977"/>
                  </a:lnTo>
                  <a:lnTo>
                    <a:pt x="12687" y="327977"/>
                  </a:lnTo>
                  <a:lnTo>
                    <a:pt x="12687" y="46596"/>
                  </a:lnTo>
                  <a:close/>
                </a:path>
                <a:path w="162560" h="328294">
                  <a:moveTo>
                    <a:pt x="16078" y="110045"/>
                  </a:moveTo>
                  <a:lnTo>
                    <a:pt x="14998" y="110045"/>
                  </a:lnTo>
                  <a:lnTo>
                    <a:pt x="14998" y="127012"/>
                  </a:lnTo>
                  <a:lnTo>
                    <a:pt x="13843" y="127012"/>
                  </a:lnTo>
                  <a:lnTo>
                    <a:pt x="13843" y="327977"/>
                  </a:lnTo>
                  <a:lnTo>
                    <a:pt x="14998" y="327977"/>
                  </a:lnTo>
                  <a:lnTo>
                    <a:pt x="16078" y="327977"/>
                  </a:lnTo>
                  <a:lnTo>
                    <a:pt x="16078" y="110045"/>
                  </a:lnTo>
                  <a:close/>
                </a:path>
                <a:path w="162560" h="328294">
                  <a:moveTo>
                    <a:pt x="18440" y="0"/>
                  </a:moveTo>
                  <a:lnTo>
                    <a:pt x="17272" y="0"/>
                  </a:lnTo>
                  <a:lnTo>
                    <a:pt x="17272" y="327977"/>
                  </a:lnTo>
                  <a:lnTo>
                    <a:pt x="18440" y="327977"/>
                  </a:lnTo>
                  <a:lnTo>
                    <a:pt x="18440" y="0"/>
                  </a:lnTo>
                  <a:close/>
                </a:path>
                <a:path w="162560" h="328294">
                  <a:moveTo>
                    <a:pt x="24257" y="122694"/>
                  </a:moveTo>
                  <a:lnTo>
                    <a:pt x="23088" y="122694"/>
                  </a:lnTo>
                  <a:lnTo>
                    <a:pt x="23088" y="327977"/>
                  </a:lnTo>
                  <a:lnTo>
                    <a:pt x="24257" y="327977"/>
                  </a:lnTo>
                  <a:lnTo>
                    <a:pt x="24257" y="122694"/>
                  </a:lnTo>
                  <a:close/>
                </a:path>
                <a:path w="162560" h="328294">
                  <a:moveTo>
                    <a:pt x="162496" y="222148"/>
                  </a:moveTo>
                  <a:lnTo>
                    <a:pt x="161417" y="222148"/>
                  </a:lnTo>
                  <a:lnTo>
                    <a:pt x="161417" y="327977"/>
                  </a:lnTo>
                  <a:lnTo>
                    <a:pt x="162496" y="327977"/>
                  </a:lnTo>
                  <a:lnTo>
                    <a:pt x="162496" y="2221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1739404" y="2687751"/>
              <a:ext cx="12065" cy="311150"/>
            </a:xfrm>
            <a:custGeom>
              <a:avLst/>
              <a:gdLst/>
              <a:ahLst/>
              <a:cxnLst/>
              <a:rect l="l" t="t" r="r" b="b"/>
              <a:pathLst>
                <a:path w="12064" h="311150">
                  <a:moveTo>
                    <a:pt x="1181" y="211556"/>
                  </a:moveTo>
                  <a:lnTo>
                    <a:pt x="0" y="211556"/>
                  </a:lnTo>
                  <a:lnTo>
                    <a:pt x="0" y="311010"/>
                  </a:lnTo>
                  <a:lnTo>
                    <a:pt x="1181" y="311010"/>
                  </a:lnTo>
                  <a:lnTo>
                    <a:pt x="1181" y="211556"/>
                  </a:lnTo>
                  <a:close/>
                </a:path>
                <a:path w="12064" h="311150">
                  <a:moveTo>
                    <a:pt x="4610" y="110045"/>
                  </a:moveTo>
                  <a:lnTo>
                    <a:pt x="3429" y="110045"/>
                  </a:lnTo>
                  <a:lnTo>
                    <a:pt x="3429" y="162915"/>
                  </a:lnTo>
                  <a:lnTo>
                    <a:pt x="2400" y="162915"/>
                  </a:lnTo>
                  <a:lnTo>
                    <a:pt x="2400" y="148107"/>
                  </a:lnTo>
                  <a:lnTo>
                    <a:pt x="1219" y="148107"/>
                  </a:lnTo>
                  <a:lnTo>
                    <a:pt x="1219" y="311010"/>
                  </a:lnTo>
                  <a:lnTo>
                    <a:pt x="2387" y="311010"/>
                  </a:lnTo>
                  <a:lnTo>
                    <a:pt x="3429" y="311010"/>
                  </a:lnTo>
                  <a:lnTo>
                    <a:pt x="4610" y="311010"/>
                  </a:lnTo>
                  <a:lnTo>
                    <a:pt x="4610" y="110045"/>
                  </a:lnTo>
                  <a:close/>
                </a:path>
                <a:path w="12064" h="311150">
                  <a:moveTo>
                    <a:pt x="8051" y="122694"/>
                  </a:moveTo>
                  <a:lnTo>
                    <a:pt x="6997" y="122694"/>
                  </a:lnTo>
                  <a:lnTo>
                    <a:pt x="6997" y="0"/>
                  </a:lnTo>
                  <a:lnTo>
                    <a:pt x="5816" y="0"/>
                  </a:lnTo>
                  <a:lnTo>
                    <a:pt x="5816" y="71894"/>
                  </a:lnTo>
                  <a:lnTo>
                    <a:pt x="4648" y="71894"/>
                  </a:lnTo>
                  <a:lnTo>
                    <a:pt x="4648" y="311010"/>
                  </a:lnTo>
                  <a:lnTo>
                    <a:pt x="8051" y="311010"/>
                  </a:lnTo>
                  <a:lnTo>
                    <a:pt x="8051" y="122694"/>
                  </a:lnTo>
                  <a:close/>
                </a:path>
                <a:path w="12064" h="311150">
                  <a:moveTo>
                    <a:pt x="11582" y="110045"/>
                  </a:moveTo>
                  <a:lnTo>
                    <a:pt x="10414" y="110045"/>
                  </a:lnTo>
                  <a:lnTo>
                    <a:pt x="10414" y="171348"/>
                  </a:lnTo>
                  <a:lnTo>
                    <a:pt x="9258" y="171348"/>
                  </a:lnTo>
                  <a:lnTo>
                    <a:pt x="9258" y="29629"/>
                  </a:lnTo>
                  <a:lnTo>
                    <a:pt x="8077" y="29629"/>
                  </a:lnTo>
                  <a:lnTo>
                    <a:pt x="8077" y="311010"/>
                  </a:lnTo>
                  <a:lnTo>
                    <a:pt x="9245" y="311010"/>
                  </a:lnTo>
                  <a:lnTo>
                    <a:pt x="10414" y="311010"/>
                  </a:lnTo>
                  <a:lnTo>
                    <a:pt x="11582" y="311010"/>
                  </a:lnTo>
                  <a:lnTo>
                    <a:pt x="11582" y="1100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738236" y="2687751"/>
              <a:ext cx="12065" cy="311150"/>
            </a:xfrm>
            <a:custGeom>
              <a:avLst/>
              <a:gdLst/>
              <a:ahLst/>
              <a:cxnLst/>
              <a:rect l="l" t="t" r="r" b="b"/>
              <a:pathLst>
                <a:path w="12064" h="311150">
                  <a:moveTo>
                    <a:pt x="2349" y="211556"/>
                  </a:moveTo>
                  <a:lnTo>
                    <a:pt x="1181" y="211556"/>
                  </a:lnTo>
                  <a:lnTo>
                    <a:pt x="1181" y="190373"/>
                  </a:lnTo>
                  <a:lnTo>
                    <a:pt x="0" y="190373"/>
                  </a:lnTo>
                  <a:lnTo>
                    <a:pt x="0" y="311010"/>
                  </a:lnTo>
                  <a:lnTo>
                    <a:pt x="1168" y="311010"/>
                  </a:lnTo>
                  <a:lnTo>
                    <a:pt x="2349" y="311010"/>
                  </a:lnTo>
                  <a:lnTo>
                    <a:pt x="2349" y="211556"/>
                  </a:lnTo>
                  <a:close/>
                </a:path>
                <a:path w="12064" h="311150">
                  <a:moveTo>
                    <a:pt x="5778" y="110045"/>
                  </a:moveTo>
                  <a:lnTo>
                    <a:pt x="4597" y="110045"/>
                  </a:lnTo>
                  <a:lnTo>
                    <a:pt x="4597" y="162915"/>
                  </a:lnTo>
                  <a:lnTo>
                    <a:pt x="3568" y="162915"/>
                  </a:lnTo>
                  <a:lnTo>
                    <a:pt x="3568" y="148107"/>
                  </a:lnTo>
                  <a:lnTo>
                    <a:pt x="2387" y="148107"/>
                  </a:lnTo>
                  <a:lnTo>
                    <a:pt x="2387" y="311010"/>
                  </a:lnTo>
                  <a:lnTo>
                    <a:pt x="3556" y="311010"/>
                  </a:lnTo>
                  <a:lnTo>
                    <a:pt x="4597" y="311010"/>
                  </a:lnTo>
                  <a:lnTo>
                    <a:pt x="5778" y="311010"/>
                  </a:lnTo>
                  <a:lnTo>
                    <a:pt x="5778" y="110045"/>
                  </a:lnTo>
                  <a:close/>
                </a:path>
                <a:path w="12064" h="311150">
                  <a:moveTo>
                    <a:pt x="9220" y="122694"/>
                  </a:moveTo>
                  <a:lnTo>
                    <a:pt x="8166" y="122694"/>
                  </a:lnTo>
                  <a:lnTo>
                    <a:pt x="8166" y="0"/>
                  </a:lnTo>
                  <a:lnTo>
                    <a:pt x="6985" y="0"/>
                  </a:lnTo>
                  <a:lnTo>
                    <a:pt x="6985" y="71894"/>
                  </a:lnTo>
                  <a:lnTo>
                    <a:pt x="5816" y="71894"/>
                  </a:lnTo>
                  <a:lnTo>
                    <a:pt x="5816" y="311010"/>
                  </a:lnTo>
                  <a:lnTo>
                    <a:pt x="9220" y="311010"/>
                  </a:lnTo>
                  <a:lnTo>
                    <a:pt x="9220" y="122694"/>
                  </a:lnTo>
                  <a:close/>
                </a:path>
                <a:path w="12064" h="311150">
                  <a:moveTo>
                    <a:pt x="11595" y="171348"/>
                  </a:moveTo>
                  <a:lnTo>
                    <a:pt x="10426" y="171348"/>
                  </a:lnTo>
                  <a:lnTo>
                    <a:pt x="10426" y="29629"/>
                  </a:lnTo>
                  <a:lnTo>
                    <a:pt x="9245" y="29629"/>
                  </a:lnTo>
                  <a:lnTo>
                    <a:pt x="9245" y="311010"/>
                  </a:lnTo>
                  <a:lnTo>
                    <a:pt x="10414" y="311010"/>
                  </a:lnTo>
                  <a:lnTo>
                    <a:pt x="11595" y="311010"/>
                  </a:lnTo>
                  <a:lnTo>
                    <a:pt x="11595" y="1713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739404" y="2670784"/>
              <a:ext cx="15240" cy="328295"/>
            </a:xfrm>
            <a:custGeom>
              <a:avLst/>
              <a:gdLst/>
              <a:ahLst/>
              <a:cxnLst/>
              <a:rect l="l" t="t" r="r" b="b"/>
              <a:pathLst>
                <a:path w="15239" h="328294">
                  <a:moveTo>
                    <a:pt x="1181" y="228523"/>
                  </a:moveTo>
                  <a:lnTo>
                    <a:pt x="0" y="228523"/>
                  </a:lnTo>
                  <a:lnTo>
                    <a:pt x="0" y="327977"/>
                  </a:lnTo>
                  <a:lnTo>
                    <a:pt x="1181" y="327977"/>
                  </a:lnTo>
                  <a:lnTo>
                    <a:pt x="1181" y="228523"/>
                  </a:lnTo>
                  <a:close/>
                </a:path>
                <a:path w="15239" h="328294">
                  <a:moveTo>
                    <a:pt x="4610" y="127012"/>
                  </a:moveTo>
                  <a:lnTo>
                    <a:pt x="3429" y="127012"/>
                  </a:lnTo>
                  <a:lnTo>
                    <a:pt x="3429" y="179882"/>
                  </a:lnTo>
                  <a:lnTo>
                    <a:pt x="2400" y="179882"/>
                  </a:lnTo>
                  <a:lnTo>
                    <a:pt x="2400" y="165074"/>
                  </a:lnTo>
                  <a:lnTo>
                    <a:pt x="1219" y="165074"/>
                  </a:lnTo>
                  <a:lnTo>
                    <a:pt x="1219" y="327977"/>
                  </a:lnTo>
                  <a:lnTo>
                    <a:pt x="2387" y="327977"/>
                  </a:lnTo>
                  <a:lnTo>
                    <a:pt x="3429" y="327977"/>
                  </a:lnTo>
                  <a:lnTo>
                    <a:pt x="4610" y="327977"/>
                  </a:lnTo>
                  <a:lnTo>
                    <a:pt x="4610" y="127012"/>
                  </a:lnTo>
                  <a:close/>
                </a:path>
                <a:path w="15239" h="328294">
                  <a:moveTo>
                    <a:pt x="8051" y="139661"/>
                  </a:moveTo>
                  <a:lnTo>
                    <a:pt x="6997" y="139661"/>
                  </a:lnTo>
                  <a:lnTo>
                    <a:pt x="6997" y="16967"/>
                  </a:lnTo>
                  <a:lnTo>
                    <a:pt x="5816" y="16967"/>
                  </a:lnTo>
                  <a:lnTo>
                    <a:pt x="5816" y="88861"/>
                  </a:lnTo>
                  <a:lnTo>
                    <a:pt x="4648" y="88861"/>
                  </a:lnTo>
                  <a:lnTo>
                    <a:pt x="4648" y="327977"/>
                  </a:lnTo>
                  <a:lnTo>
                    <a:pt x="8051" y="327977"/>
                  </a:lnTo>
                  <a:lnTo>
                    <a:pt x="8051" y="139661"/>
                  </a:lnTo>
                  <a:close/>
                </a:path>
                <a:path w="15239" h="328294">
                  <a:moveTo>
                    <a:pt x="12649" y="110045"/>
                  </a:moveTo>
                  <a:lnTo>
                    <a:pt x="11569" y="110045"/>
                  </a:lnTo>
                  <a:lnTo>
                    <a:pt x="11569" y="127012"/>
                  </a:lnTo>
                  <a:lnTo>
                    <a:pt x="10414" y="127012"/>
                  </a:lnTo>
                  <a:lnTo>
                    <a:pt x="10414" y="188315"/>
                  </a:lnTo>
                  <a:lnTo>
                    <a:pt x="9258" y="188315"/>
                  </a:lnTo>
                  <a:lnTo>
                    <a:pt x="9258" y="46596"/>
                  </a:lnTo>
                  <a:lnTo>
                    <a:pt x="8077" y="46596"/>
                  </a:lnTo>
                  <a:lnTo>
                    <a:pt x="8077" y="327977"/>
                  </a:lnTo>
                  <a:lnTo>
                    <a:pt x="9245" y="327977"/>
                  </a:lnTo>
                  <a:lnTo>
                    <a:pt x="9258" y="327977"/>
                  </a:lnTo>
                  <a:lnTo>
                    <a:pt x="12649" y="327977"/>
                  </a:lnTo>
                  <a:lnTo>
                    <a:pt x="12649" y="110045"/>
                  </a:lnTo>
                  <a:close/>
                </a:path>
                <a:path w="15239" h="328294">
                  <a:moveTo>
                    <a:pt x="15011" y="0"/>
                  </a:moveTo>
                  <a:lnTo>
                    <a:pt x="13843" y="0"/>
                  </a:lnTo>
                  <a:lnTo>
                    <a:pt x="13843" y="327977"/>
                  </a:lnTo>
                  <a:lnTo>
                    <a:pt x="15011" y="327977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1739404" y="2670784"/>
              <a:ext cx="26670" cy="328295"/>
            </a:xfrm>
            <a:custGeom>
              <a:avLst/>
              <a:gdLst/>
              <a:ahLst/>
              <a:cxnLst/>
              <a:rect l="l" t="t" r="r" b="b"/>
              <a:pathLst>
                <a:path w="26669" h="328294">
                  <a:moveTo>
                    <a:pt x="1181" y="228523"/>
                  </a:moveTo>
                  <a:lnTo>
                    <a:pt x="0" y="228523"/>
                  </a:lnTo>
                  <a:lnTo>
                    <a:pt x="0" y="327977"/>
                  </a:lnTo>
                  <a:lnTo>
                    <a:pt x="1181" y="327977"/>
                  </a:lnTo>
                  <a:lnTo>
                    <a:pt x="1181" y="228523"/>
                  </a:lnTo>
                  <a:close/>
                </a:path>
                <a:path w="26669" h="328294">
                  <a:moveTo>
                    <a:pt x="4610" y="127012"/>
                  </a:moveTo>
                  <a:lnTo>
                    <a:pt x="3429" y="127012"/>
                  </a:lnTo>
                  <a:lnTo>
                    <a:pt x="3429" y="179882"/>
                  </a:lnTo>
                  <a:lnTo>
                    <a:pt x="2387" y="179882"/>
                  </a:lnTo>
                  <a:lnTo>
                    <a:pt x="2387" y="327977"/>
                  </a:lnTo>
                  <a:lnTo>
                    <a:pt x="3429" y="327977"/>
                  </a:lnTo>
                  <a:lnTo>
                    <a:pt x="4610" y="327977"/>
                  </a:lnTo>
                  <a:lnTo>
                    <a:pt x="4610" y="127012"/>
                  </a:lnTo>
                  <a:close/>
                </a:path>
                <a:path w="26669" h="328294">
                  <a:moveTo>
                    <a:pt x="8051" y="139661"/>
                  </a:moveTo>
                  <a:lnTo>
                    <a:pt x="6997" y="139661"/>
                  </a:lnTo>
                  <a:lnTo>
                    <a:pt x="6997" y="16967"/>
                  </a:lnTo>
                  <a:lnTo>
                    <a:pt x="5816" y="16967"/>
                  </a:lnTo>
                  <a:lnTo>
                    <a:pt x="5816" y="88861"/>
                  </a:lnTo>
                  <a:lnTo>
                    <a:pt x="4648" y="88861"/>
                  </a:lnTo>
                  <a:lnTo>
                    <a:pt x="4648" y="327977"/>
                  </a:lnTo>
                  <a:lnTo>
                    <a:pt x="8051" y="327977"/>
                  </a:lnTo>
                  <a:lnTo>
                    <a:pt x="8051" y="139661"/>
                  </a:lnTo>
                  <a:close/>
                </a:path>
                <a:path w="26669" h="328294">
                  <a:moveTo>
                    <a:pt x="12649" y="110045"/>
                  </a:moveTo>
                  <a:lnTo>
                    <a:pt x="11569" y="110045"/>
                  </a:lnTo>
                  <a:lnTo>
                    <a:pt x="11569" y="127012"/>
                  </a:lnTo>
                  <a:lnTo>
                    <a:pt x="10414" y="127012"/>
                  </a:lnTo>
                  <a:lnTo>
                    <a:pt x="10414" y="188315"/>
                  </a:lnTo>
                  <a:lnTo>
                    <a:pt x="9258" y="188315"/>
                  </a:lnTo>
                  <a:lnTo>
                    <a:pt x="9258" y="46596"/>
                  </a:lnTo>
                  <a:lnTo>
                    <a:pt x="8077" y="46596"/>
                  </a:lnTo>
                  <a:lnTo>
                    <a:pt x="8077" y="327977"/>
                  </a:lnTo>
                  <a:lnTo>
                    <a:pt x="9245" y="327977"/>
                  </a:lnTo>
                  <a:lnTo>
                    <a:pt x="9258" y="327977"/>
                  </a:lnTo>
                  <a:lnTo>
                    <a:pt x="12649" y="327977"/>
                  </a:lnTo>
                  <a:lnTo>
                    <a:pt x="12649" y="110045"/>
                  </a:lnTo>
                  <a:close/>
                </a:path>
                <a:path w="26669" h="328294">
                  <a:moveTo>
                    <a:pt x="15011" y="0"/>
                  </a:moveTo>
                  <a:lnTo>
                    <a:pt x="13843" y="0"/>
                  </a:lnTo>
                  <a:lnTo>
                    <a:pt x="13843" y="124853"/>
                  </a:lnTo>
                  <a:lnTo>
                    <a:pt x="12674" y="124853"/>
                  </a:lnTo>
                  <a:lnTo>
                    <a:pt x="12674" y="327977"/>
                  </a:lnTo>
                  <a:lnTo>
                    <a:pt x="13843" y="327977"/>
                  </a:lnTo>
                  <a:lnTo>
                    <a:pt x="15011" y="327977"/>
                  </a:lnTo>
                  <a:lnTo>
                    <a:pt x="15011" y="0"/>
                  </a:lnTo>
                  <a:close/>
                </a:path>
                <a:path w="26669" h="328294">
                  <a:moveTo>
                    <a:pt x="26492" y="198907"/>
                  </a:moveTo>
                  <a:lnTo>
                    <a:pt x="25412" y="198907"/>
                  </a:lnTo>
                  <a:lnTo>
                    <a:pt x="25412" y="327977"/>
                  </a:lnTo>
                  <a:lnTo>
                    <a:pt x="26492" y="327977"/>
                  </a:lnTo>
                  <a:lnTo>
                    <a:pt x="26492" y="1989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1741792" y="2670784"/>
              <a:ext cx="13970" cy="328295"/>
            </a:xfrm>
            <a:custGeom>
              <a:avLst/>
              <a:gdLst/>
              <a:ahLst/>
              <a:cxnLst/>
              <a:rect l="l" t="t" r="r" b="b"/>
              <a:pathLst>
                <a:path w="13969" h="328294">
                  <a:moveTo>
                    <a:pt x="2222" y="127012"/>
                  </a:moveTo>
                  <a:lnTo>
                    <a:pt x="1041" y="127012"/>
                  </a:lnTo>
                  <a:lnTo>
                    <a:pt x="1041" y="179882"/>
                  </a:lnTo>
                  <a:lnTo>
                    <a:pt x="0" y="179882"/>
                  </a:lnTo>
                  <a:lnTo>
                    <a:pt x="0" y="327977"/>
                  </a:lnTo>
                  <a:lnTo>
                    <a:pt x="1041" y="327977"/>
                  </a:lnTo>
                  <a:lnTo>
                    <a:pt x="2222" y="327977"/>
                  </a:lnTo>
                  <a:lnTo>
                    <a:pt x="2222" y="127012"/>
                  </a:lnTo>
                  <a:close/>
                </a:path>
                <a:path w="13969" h="328294">
                  <a:moveTo>
                    <a:pt x="5664" y="139661"/>
                  </a:moveTo>
                  <a:lnTo>
                    <a:pt x="4610" y="139661"/>
                  </a:lnTo>
                  <a:lnTo>
                    <a:pt x="4610" y="16967"/>
                  </a:lnTo>
                  <a:lnTo>
                    <a:pt x="3429" y="16967"/>
                  </a:lnTo>
                  <a:lnTo>
                    <a:pt x="3429" y="88861"/>
                  </a:lnTo>
                  <a:lnTo>
                    <a:pt x="2260" y="88861"/>
                  </a:lnTo>
                  <a:lnTo>
                    <a:pt x="2260" y="327977"/>
                  </a:lnTo>
                  <a:lnTo>
                    <a:pt x="5664" y="327977"/>
                  </a:lnTo>
                  <a:lnTo>
                    <a:pt x="5664" y="139661"/>
                  </a:lnTo>
                  <a:close/>
                </a:path>
                <a:path w="13969" h="328294">
                  <a:moveTo>
                    <a:pt x="10261" y="110045"/>
                  </a:moveTo>
                  <a:lnTo>
                    <a:pt x="9182" y="110045"/>
                  </a:lnTo>
                  <a:lnTo>
                    <a:pt x="9182" y="127012"/>
                  </a:lnTo>
                  <a:lnTo>
                    <a:pt x="8026" y="127012"/>
                  </a:lnTo>
                  <a:lnTo>
                    <a:pt x="8026" y="188315"/>
                  </a:lnTo>
                  <a:lnTo>
                    <a:pt x="6870" y="188315"/>
                  </a:lnTo>
                  <a:lnTo>
                    <a:pt x="6870" y="46596"/>
                  </a:lnTo>
                  <a:lnTo>
                    <a:pt x="5689" y="46596"/>
                  </a:lnTo>
                  <a:lnTo>
                    <a:pt x="5689" y="327977"/>
                  </a:lnTo>
                  <a:lnTo>
                    <a:pt x="6858" y="327977"/>
                  </a:lnTo>
                  <a:lnTo>
                    <a:pt x="6870" y="327977"/>
                  </a:lnTo>
                  <a:lnTo>
                    <a:pt x="10261" y="327977"/>
                  </a:lnTo>
                  <a:lnTo>
                    <a:pt x="10261" y="110045"/>
                  </a:lnTo>
                  <a:close/>
                </a:path>
                <a:path w="13969" h="328294">
                  <a:moveTo>
                    <a:pt x="13792" y="194691"/>
                  </a:moveTo>
                  <a:lnTo>
                    <a:pt x="12623" y="194691"/>
                  </a:lnTo>
                  <a:lnTo>
                    <a:pt x="12623" y="0"/>
                  </a:lnTo>
                  <a:lnTo>
                    <a:pt x="11455" y="0"/>
                  </a:lnTo>
                  <a:lnTo>
                    <a:pt x="11455" y="124853"/>
                  </a:lnTo>
                  <a:lnTo>
                    <a:pt x="10287" y="124853"/>
                  </a:lnTo>
                  <a:lnTo>
                    <a:pt x="10287" y="327977"/>
                  </a:lnTo>
                  <a:lnTo>
                    <a:pt x="13792" y="327977"/>
                  </a:lnTo>
                  <a:lnTo>
                    <a:pt x="13792" y="1946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741792" y="2670784"/>
              <a:ext cx="15240" cy="328295"/>
            </a:xfrm>
            <a:custGeom>
              <a:avLst/>
              <a:gdLst/>
              <a:ahLst/>
              <a:cxnLst/>
              <a:rect l="l" t="t" r="r" b="b"/>
              <a:pathLst>
                <a:path w="15239" h="328294">
                  <a:moveTo>
                    <a:pt x="2222" y="127012"/>
                  </a:moveTo>
                  <a:lnTo>
                    <a:pt x="1041" y="127012"/>
                  </a:lnTo>
                  <a:lnTo>
                    <a:pt x="1041" y="179882"/>
                  </a:lnTo>
                  <a:lnTo>
                    <a:pt x="0" y="179882"/>
                  </a:lnTo>
                  <a:lnTo>
                    <a:pt x="0" y="327977"/>
                  </a:lnTo>
                  <a:lnTo>
                    <a:pt x="1041" y="327977"/>
                  </a:lnTo>
                  <a:lnTo>
                    <a:pt x="2222" y="327977"/>
                  </a:lnTo>
                  <a:lnTo>
                    <a:pt x="2222" y="127012"/>
                  </a:lnTo>
                  <a:close/>
                </a:path>
                <a:path w="15239" h="328294">
                  <a:moveTo>
                    <a:pt x="5664" y="139661"/>
                  </a:moveTo>
                  <a:lnTo>
                    <a:pt x="4610" y="139661"/>
                  </a:lnTo>
                  <a:lnTo>
                    <a:pt x="4610" y="16967"/>
                  </a:lnTo>
                  <a:lnTo>
                    <a:pt x="3429" y="16967"/>
                  </a:lnTo>
                  <a:lnTo>
                    <a:pt x="3429" y="88861"/>
                  </a:lnTo>
                  <a:lnTo>
                    <a:pt x="2260" y="88861"/>
                  </a:lnTo>
                  <a:lnTo>
                    <a:pt x="2260" y="327977"/>
                  </a:lnTo>
                  <a:lnTo>
                    <a:pt x="5664" y="327977"/>
                  </a:lnTo>
                  <a:lnTo>
                    <a:pt x="5664" y="139661"/>
                  </a:lnTo>
                  <a:close/>
                </a:path>
                <a:path w="15239" h="328294">
                  <a:moveTo>
                    <a:pt x="10261" y="110045"/>
                  </a:moveTo>
                  <a:lnTo>
                    <a:pt x="9182" y="110045"/>
                  </a:lnTo>
                  <a:lnTo>
                    <a:pt x="9182" y="127012"/>
                  </a:lnTo>
                  <a:lnTo>
                    <a:pt x="8026" y="127012"/>
                  </a:lnTo>
                  <a:lnTo>
                    <a:pt x="8026" y="188315"/>
                  </a:lnTo>
                  <a:lnTo>
                    <a:pt x="6870" y="188315"/>
                  </a:lnTo>
                  <a:lnTo>
                    <a:pt x="6870" y="46596"/>
                  </a:lnTo>
                  <a:lnTo>
                    <a:pt x="5689" y="46596"/>
                  </a:lnTo>
                  <a:lnTo>
                    <a:pt x="5689" y="327977"/>
                  </a:lnTo>
                  <a:lnTo>
                    <a:pt x="6858" y="327977"/>
                  </a:lnTo>
                  <a:lnTo>
                    <a:pt x="6870" y="327977"/>
                  </a:lnTo>
                  <a:lnTo>
                    <a:pt x="10261" y="327977"/>
                  </a:lnTo>
                  <a:lnTo>
                    <a:pt x="10261" y="110045"/>
                  </a:lnTo>
                  <a:close/>
                </a:path>
                <a:path w="15239" h="328294">
                  <a:moveTo>
                    <a:pt x="12623" y="0"/>
                  </a:moveTo>
                  <a:lnTo>
                    <a:pt x="11455" y="0"/>
                  </a:lnTo>
                  <a:lnTo>
                    <a:pt x="11455" y="124853"/>
                  </a:lnTo>
                  <a:lnTo>
                    <a:pt x="10287" y="124853"/>
                  </a:lnTo>
                  <a:lnTo>
                    <a:pt x="10287" y="327977"/>
                  </a:lnTo>
                  <a:lnTo>
                    <a:pt x="11455" y="327977"/>
                  </a:lnTo>
                  <a:lnTo>
                    <a:pt x="12623" y="327977"/>
                  </a:lnTo>
                  <a:lnTo>
                    <a:pt x="12623" y="0"/>
                  </a:lnTo>
                  <a:close/>
                </a:path>
                <a:path w="15239" h="328294">
                  <a:moveTo>
                    <a:pt x="14909" y="118478"/>
                  </a:moveTo>
                  <a:lnTo>
                    <a:pt x="13830" y="118478"/>
                  </a:lnTo>
                  <a:lnTo>
                    <a:pt x="13830" y="327977"/>
                  </a:lnTo>
                  <a:lnTo>
                    <a:pt x="14909" y="327977"/>
                  </a:lnTo>
                  <a:lnTo>
                    <a:pt x="14909" y="1184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1741792" y="2668726"/>
              <a:ext cx="20955" cy="330200"/>
            </a:xfrm>
            <a:custGeom>
              <a:avLst/>
              <a:gdLst/>
              <a:ahLst/>
              <a:cxnLst/>
              <a:rect l="l" t="t" r="r" b="b"/>
              <a:pathLst>
                <a:path w="20955" h="330200">
                  <a:moveTo>
                    <a:pt x="1079" y="181940"/>
                  </a:moveTo>
                  <a:lnTo>
                    <a:pt x="0" y="181940"/>
                  </a:lnTo>
                  <a:lnTo>
                    <a:pt x="0" y="330034"/>
                  </a:lnTo>
                  <a:lnTo>
                    <a:pt x="1079" y="330034"/>
                  </a:lnTo>
                  <a:lnTo>
                    <a:pt x="1079" y="181940"/>
                  </a:lnTo>
                  <a:close/>
                </a:path>
                <a:path w="20955" h="330200">
                  <a:moveTo>
                    <a:pt x="5664" y="141719"/>
                  </a:moveTo>
                  <a:lnTo>
                    <a:pt x="4610" y="141719"/>
                  </a:lnTo>
                  <a:lnTo>
                    <a:pt x="4610" y="19024"/>
                  </a:lnTo>
                  <a:lnTo>
                    <a:pt x="3429" y="19024"/>
                  </a:lnTo>
                  <a:lnTo>
                    <a:pt x="3429" y="90919"/>
                  </a:lnTo>
                  <a:lnTo>
                    <a:pt x="2260" y="90919"/>
                  </a:lnTo>
                  <a:lnTo>
                    <a:pt x="2260" y="330034"/>
                  </a:lnTo>
                  <a:lnTo>
                    <a:pt x="5664" y="330034"/>
                  </a:lnTo>
                  <a:lnTo>
                    <a:pt x="5664" y="141719"/>
                  </a:lnTo>
                  <a:close/>
                </a:path>
                <a:path w="20955" h="330200">
                  <a:moveTo>
                    <a:pt x="10261" y="112102"/>
                  </a:moveTo>
                  <a:lnTo>
                    <a:pt x="9182" y="112102"/>
                  </a:lnTo>
                  <a:lnTo>
                    <a:pt x="9182" y="129070"/>
                  </a:lnTo>
                  <a:lnTo>
                    <a:pt x="8026" y="129070"/>
                  </a:lnTo>
                  <a:lnTo>
                    <a:pt x="8026" y="190373"/>
                  </a:lnTo>
                  <a:lnTo>
                    <a:pt x="6870" y="190373"/>
                  </a:lnTo>
                  <a:lnTo>
                    <a:pt x="6870" y="48653"/>
                  </a:lnTo>
                  <a:lnTo>
                    <a:pt x="5689" y="48653"/>
                  </a:lnTo>
                  <a:lnTo>
                    <a:pt x="5689" y="330034"/>
                  </a:lnTo>
                  <a:lnTo>
                    <a:pt x="6858" y="330034"/>
                  </a:lnTo>
                  <a:lnTo>
                    <a:pt x="6870" y="330034"/>
                  </a:lnTo>
                  <a:lnTo>
                    <a:pt x="10261" y="330034"/>
                  </a:lnTo>
                  <a:lnTo>
                    <a:pt x="10261" y="112102"/>
                  </a:lnTo>
                  <a:close/>
                </a:path>
                <a:path w="20955" h="330200">
                  <a:moveTo>
                    <a:pt x="13792" y="196748"/>
                  </a:moveTo>
                  <a:lnTo>
                    <a:pt x="12623" y="196748"/>
                  </a:lnTo>
                  <a:lnTo>
                    <a:pt x="12623" y="2057"/>
                  </a:lnTo>
                  <a:lnTo>
                    <a:pt x="11455" y="2057"/>
                  </a:lnTo>
                  <a:lnTo>
                    <a:pt x="11455" y="126911"/>
                  </a:lnTo>
                  <a:lnTo>
                    <a:pt x="10287" y="126911"/>
                  </a:lnTo>
                  <a:lnTo>
                    <a:pt x="10287" y="330034"/>
                  </a:lnTo>
                  <a:lnTo>
                    <a:pt x="13792" y="330034"/>
                  </a:lnTo>
                  <a:lnTo>
                    <a:pt x="13792" y="196748"/>
                  </a:lnTo>
                  <a:close/>
                </a:path>
                <a:path w="20955" h="330200">
                  <a:moveTo>
                    <a:pt x="14909" y="120535"/>
                  </a:moveTo>
                  <a:lnTo>
                    <a:pt x="13830" y="120535"/>
                  </a:lnTo>
                  <a:lnTo>
                    <a:pt x="13830" y="330034"/>
                  </a:lnTo>
                  <a:lnTo>
                    <a:pt x="14909" y="330034"/>
                  </a:lnTo>
                  <a:lnTo>
                    <a:pt x="14909" y="120535"/>
                  </a:lnTo>
                  <a:close/>
                </a:path>
                <a:path w="20955" h="330200">
                  <a:moveTo>
                    <a:pt x="20713" y="0"/>
                  </a:moveTo>
                  <a:lnTo>
                    <a:pt x="19532" y="0"/>
                  </a:lnTo>
                  <a:lnTo>
                    <a:pt x="19532" y="330034"/>
                  </a:lnTo>
                  <a:lnTo>
                    <a:pt x="20713" y="330034"/>
                  </a:lnTo>
                  <a:lnTo>
                    <a:pt x="20713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1746377" y="2668726"/>
              <a:ext cx="16510" cy="330200"/>
            </a:xfrm>
            <a:custGeom>
              <a:avLst/>
              <a:gdLst/>
              <a:ahLst/>
              <a:cxnLst/>
              <a:rect l="l" t="t" r="r" b="b"/>
              <a:pathLst>
                <a:path w="16510" h="330200">
                  <a:moveTo>
                    <a:pt x="1079" y="141719"/>
                  </a:moveTo>
                  <a:lnTo>
                    <a:pt x="0" y="141719"/>
                  </a:lnTo>
                  <a:lnTo>
                    <a:pt x="0" y="330034"/>
                  </a:lnTo>
                  <a:lnTo>
                    <a:pt x="1079" y="330034"/>
                  </a:lnTo>
                  <a:lnTo>
                    <a:pt x="1079" y="141719"/>
                  </a:lnTo>
                  <a:close/>
                </a:path>
                <a:path w="16510" h="330200">
                  <a:moveTo>
                    <a:pt x="5676" y="112102"/>
                  </a:moveTo>
                  <a:lnTo>
                    <a:pt x="4597" y="112102"/>
                  </a:lnTo>
                  <a:lnTo>
                    <a:pt x="4597" y="129070"/>
                  </a:lnTo>
                  <a:lnTo>
                    <a:pt x="3441" y="129070"/>
                  </a:lnTo>
                  <a:lnTo>
                    <a:pt x="3441" y="190373"/>
                  </a:lnTo>
                  <a:lnTo>
                    <a:pt x="2286" y="190373"/>
                  </a:lnTo>
                  <a:lnTo>
                    <a:pt x="2286" y="48653"/>
                  </a:lnTo>
                  <a:lnTo>
                    <a:pt x="1104" y="48653"/>
                  </a:lnTo>
                  <a:lnTo>
                    <a:pt x="1104" y="330034"/>
                  </a:lnTo>
                  <a:lnTo>
                    <a:pt x="2273" y="330034"/>
                  </a:lnTo>
                  <a:lnTo>
                    <a:pt x="2286" y="330034"/>
                  </a:lnTo>
                  <a:lnTo>
                    <a:pt x="5676" y="330034"/>
                  </a:lnTo>
                  <a:lnTo>
                    <a:pt x="5676" y="112102"/>
                  </a:lnTo>
                  <a:close/>
                </a:path>
                <a:path w="16510" h="330200">
                  <a:moveTo>
                    <a:pt x="9207" y="196748"/>
                  </a:moveTo>
                  <a:lnTo>
                    <a:pt x="8039" y="196748"/>
                  </a:lnTo>
                  <a:lnTo>
                    <a:pt x="8039" y="2057"/>
                  </a:lnTo>
                  <a:lnTo>
                    <a:pt x="6870" y="2057"/>
                  </a:lnTo>
                  <a:lnTo>
                    <a:pt x="6870" y="126911"/>
                  </a:lnTo>
                  <a:lnTo>
                    <a:pt x="5702" y="126911"/>
                  </a:lnTo>
                  <a:lnTo>
                    <a:pt x="5702" y="330034"/>
                  </a:lnTo>
                  <a:lnTo>
                    <a:pt x="9207" y="330034"/>
                  </a:lnTo>
                  <a:lnTo>
                    <a:pt x="9207" y="196748"/>
                  </a:lnTo>
                  <a:close/>
                </a:path>
                <a:path w="16510" h="330200">
                  <a:moveTo>
                    <a:pt x="11480" y="158686"/>
                  </a:moveTo>
                  <a:lnTo>
                    <a:pt x="10325" y="158686"/>
                  </a:lnTo>
                  <a:lnTo>
                    <a:pt x="10325" y="120535"/>
                  </a:lnTo>
                  <a:lnTo>
                    <a:pt x="9245" y="120535"/>
                  </a:lnTo>
                  <a:lnTo>
                    <a:pt x="9245" y="330034"/>
                  </a:lnTo>
                  <a:lnTo>
                    <a:pt x="10299" y="330034"/>
                  </a:lnTo>
                  <a:lnTo>
                    <a:pt x="11480" y="330034"/>
                  </a:lnTo>
                  <a:lnTo>
                    <a:pt x="11480" y="158686"/>
                  </a:lnTo>
                  <a:close/>
                </a:path>
                <a:path w="16510" h="330200">
                  <a:moveTo>
                    <a:pt x="12700" y="181940"/>
                  </a:moveTo>
                  <a:lnTo>
                    <a:pt x="11518" y="181940"/>
                  </a:lnTo>
                  <a:lnTo>
                    <a:pt x="11518" y="330034"/>
                  </a:lnTo>
                  <a:lnTo>
                    <a:pt x="12700" y="330034"/>
                  </a:lnTo>
                  <a:lnTo>
                    <a:pt x="12700" y="181940"/>
                  </a:lnTo>
                  <a:close/>
                </a:path>
                <a:path w="16510" h="330200">
                  <a:moveTo>
                    <a:pt x="16129" y="0"/>
                  </a:moveTo>
                  <a:lnTo>
                    <a:pt x="14947" y="0"/>
                  </a:lnTo>
                  <a:lnTo>
                    <a:pt x="14947" y="330034"/>
                  </a:lnTo>
                  <a:lnTo>
                    <a:pt x="16129" y="330034"/>
                  </a:lnTo>
                  <a:lnTo>
                    <a:pt x="16129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724406" y="2670784"/>
              <a:ext cx="36195" cy="328295"/>
            </a:xfrm>
            <a:custGeom>
              <a:avLst/>
              <a:gdLst/>
              <a:ahLst/>
              <a:cxnLst/>
              <a:rect l="l" t="t" r="r" b="b"/>
              <a:pathLst>
                <a:path w="36194" h="328294">
                  <a:moveTo>
                    <a:pt x="1168" y="311010"/>
                  </a:moveTo>
                  <a:lnTo>
                    <a:pt x="0" y="311010"/>
                  </a:lnTo>
                  <a:lnTo>
                    <a:pt x="0" y="327977"/>
                  </a:lnTo>
                  <a:lnTo>
                    <a:pt x="1168" y="327977"/>
                  </a:lnTo>
                  <a:lnTo>
                    <a:pt x="1168" y="311010"/>
                  </a:lnTo>
                  <a:close/>
                </a:path>
                <a:path w="36194" h="328294">
                  <a:moveTo>
                    <a:pt x="23050" y="139661"/>
                  </a:moveTo>
                  <a:lnTo>
                    <a:pt x="21971" y="139661"/>
                  </a:lnTo>
                  <a:lnTo>
                    <a:pt x="21971" y="327977"/>
                  </a:lnTo>
                  <a:lnTo>
                    <a:pt x="23050" y="327977"/>
                  </a:lnTo>
                  <a:lnTo>
                    <a:pt x="23050" y="139661"/>
                  </a:lnTo>
                  <a:close/>
                </a:path>
                <a:path w="36194" h="328294">
                  <a:moveTo>
                    <a:pt x="27647" y="110045"/>
                  </a:moveTo>
                  <a:lnTo>
                    <a:pt x="26568" y="110045"/>
                  </a:lnTo>
                  <a:lnTo>
                    <a:pt x="26568" y="127012"/>
                  </a:lnTo>
                  <a:lnTo>
                    <a:pt x="25412" y="127012"/>
                  </a:lnTo>
                  <a:lnTo>
                    <a:pt x="25412" y="188315"/>
                  </a:lnTo>
                  <a:lnTo>
                    <a:pt x="24257" y="188315"/>
                  </a:lnTo>
                  <a:lnTo>
                    <a:pt x="24257" y="46596"/>
                  </a:lnTo>
                  <a:lnTo>
                    <a:pt x="23075" y="46596"/>
                  </a:lnTo>
                  <a:lnTo>
                    <a:pt x="23075" y="327977"/>
                  </a:lnTo>
                  <a:lnTo>
                    <a:pt x="24244" y="327977"/>
                  </a:lnTo>
                  <a:lnTo>
                    <a:pt x="24257" y="327977"/>
                  </a:lnTo>
                  <a:lnTo>
                    <a:pt x="27647" y="327977"/>
                  </a:lnTo>
                  <a:lnTo>
                    <a:pt x="27647" y="110045"/>
                  </a:lnTo>
                  <a:close/>
                </a:path>
                <a:path w="36194" h="328294">
                  <a:moveTo>
                    <a:pt x="31178" y="194691"/>
                  </a:moveTo>
                  <a:lnTo>
                    <a:pt x="30010" y="194691"/>
                  </a:lnTo>
                  <a:lnTo>
                    <a:pt x="30010" y="0"/>
                  </a:lnTo>
                  <a:lnTo>
                    <a:pt x="28841" y="0"/>
                  </a:lnTo>
                  <a:lnTo>
                    <a:pt x="28841" y="124853"/>
                  </a:lnTo>
                  <a:lnTo>
                    <a:pt x="27673" y="124853"/>
                  </a:lnTo>
                  <a:lnTo>
                    <a:pt x="27673" y="327977"/>
                  </a:lnTo>
                  <a:lnTo>
                    <a:pt x="31178" y="327977"/>
                  </a:lnTo>
                  <a:lnTo>
                    <a:pt x="31178" y="194691"/>
                  </a:lnTo>
                  <a:close/>
                </a:path>
                <a:path w="36194" h="328294">
                  <a:moveTo>
                    <a:pt x="33451" y="156629"/>
                  </a:moveTo>
                  <a:lnTo>
                    <a:pt x="32296" y="156629"/>
                  </a:lnTo>
                  <a:lnTo>
                    <a:pt x="32296" y="118478"/>
                  </a:lnTo>
                  <a:lnTo>
                    <a:pt x="31216" y="118478"/>
                  </a:lnTo>
                  <a:lnTo>
                    <a:pt x="31216" y="327977"/>
                  </a:lnTo>
                  <a:lnTo>
                    <a:pt x="32270" y="327977"/>
                  </a:lnTo>
                  <a:lnTo>
                    <a:pt x="33451" y="327977"/>
                  </a:lnTo>
                  <a:lnTo>
                    <a:pt x="33451" y="156629"/>
                  </a:lnTo>
                  <a:close/>
                </a:path>
                <a:path w="36194" h="328294">
                  <a:moveTo>
                    <a:pt x="35826" y="122694"/>
                  </a:moveTo>
                  <a:lnTo>
                    <a:pt x="34658" y="122694"/>
                  </a:lnTo>
                  <a:lnTo>
                    <a:pt x="34658" y="179882"/>
                  </a:lnTo>
                  <a:lnTo>
                    <a:pt x="33489" y="179882"/>
                  </a:lnTo>
                  <a:lnTo>
                    <a:pt x="33489" y="327977"/>
                  </a:lnTo>
                  <a:lnTo>
                    <a:pt x="34658" y="327977"/>
                  </a:lnTo>
                  <a:lnTo>
                    <a:pt x="35826" y="327977"/>
                  </a:lnTo>
                  <a:lnTo>
                    <a:pt x="35826" y="1226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724406" y="2668726"/>
              <a:ext cx="39370" cy="330200"/>
            </a:xfrm>
            <a:custGeom>
              <a:avLst/>
              <a:gdLst/>
              <a:ahLst/>
              <a:cxnLst/>
              <a:rect l="l" t="t" r="r" b="b"/>
              <a:pathLst>
                <a:path w="39369" h="330200">
                  <a:moveTo>
                    <a:pt x="1168" y="313067"/>
                  </a:moveTo>
                  <a:lnTo>
                    <a:pt x="0" y="313067"/>
                  </a:lnTo>
                  <a:lnTo>
                    <a:pt x="0" y="330034"/>
                  </a:lnTo>
                  <a:lnTo>
                    <a:pt x="1168" y="330034"/>
                  </a:lnTo>
                  <a:lnTo>
                    <a:pt x="1168" y="313067"/>
                  </a:lnTo>
                  <a:close/>
                </a:path>
                <a:path w="39369" h="330200">
                  <a:moveTo>
                    <a:pt x="19608" y="129070"/>
                  </a:moveTo>
                  <a:lnTo>
                    <a:pt x="18427" y="129070"/>
                  </a:lnTo>
                  <a:lnTo>
                    <a:pt x="18427" y="181940"/>
                  </a:lnTo>
                  <a:lnTo>
                    <a:pt x="17386" y="181940"/>
                  </a:lnTo>
                  <a:lnTo>
                    <a:pt x="17386" y="330034"/>
                  </a:lnTo>
                  <a:lnTo>
                    <a:pt x="18427" y="330034"/>
                  </a:lnTo>
                  <a:lnTo>
                    <a:pt x="19608" y="330034"/>
                  </a:lnTo>
                  <a:lnTo>
                    <a:pt x="19608" y="129070"/>
                  </a:lnTo>
                  <a:close/>
                </a:path>
                <a:path w="39369" h="330200">
                  <a:moveTo>
                    <a:pt x="23050" y="141719"/>
                  </a:moveTo>
                  <a:lnTo>
                    <a:pt x="21996" y="141719"/>
                  </a:lnTo>
                  <a:lnTo>
                    <a:pt x="21996" y="19024"/>
                  </a:lnTo>
                  <a:lnTo>
                    <a:pt x="20815" y="19024"/>
                  </a:lnTo>
                  <a:lnTo>
                    <a:pt x="20815" y="90919"/>
                  </a:lnTo>
                  <a:lnTo>
                    <a:pt x="19646" y="90919"/>
                  </a:lnTo>
                  <a:lnTo>
                    <a:pt x="19646" y="330034"/>
                  </a:lnTo>
                  <a:lnTo>
                    <a:pt x="23050" y="330034"/>
                  </a:lnTo>
                  <a:lnTo>
                    <a:pt x="23050" y="141719"/>
                  </a:lnTo>
                  <a:close/>
                </a:path>
                <a:path w="39369" h="330200">
                  <a:moveTo>
                    <a:pt x="24257" y="48653"/>
                  </a:moveTo>
                  <a:lnTo>
                    <a:pt x="23075" y="48653"/>
                  </a:lnTo>
                  <a:lnTo>
                    <a:pt x="23075" y="330034"/>
                  </a:lnTo>
                  <a:lnTo>
                    <a:pt x="24257" y="330034"/>
                  </a:lnTo>
                  <a:lnTo>
                    <a:pt x="24257" y="48653"/>
                  </a:lnTo>
                  <a:close/>
                </a:path>
                <a:path w="39369" h="330200">
                  <a:moveTo>
                    <a:pt x="27647" y="112102"/>
                  </a:moveTo>
                  <a:lnTo>
                    <a:pt x="26568" y="112102"/>
                  </a:lnTo>
                  <a:lnTo>
                    <a:pt x="26568" y="330034"/>
                  </a:lnTo>
                  <a:lnTo>
                    <a:pt x="27647" y="330034"/>
                  </a:lnTo>
                  <a:lnTo>
                    <a:pt x="27647" y="112102"/>
                  </a:lnTo>
                  <a:close/>
                </a:path>
                <a:path w="39369" h="330200">
                  <a:moveTo>
                    <a:pt x="30010" y="2057"/>
                  </a:moveTo>
                  <a:lnTo>
                    <a:pt x="28841" y="2057"/>
                  </a:lnTo>
                  <a:lnTo>
                    <a:pt x="28841" y="126911"/>
                  </a:lnTo>
                  <a:lnTo>
                    <a:pt x="27673" y="126911"/>
                  </a:lnTo>
                  <a:lnTo>
                    <a:pt x="27673" y="330034"/>
                  </a:lnTo>
                  <a:lnTo>
                    <a:pt x="28841" y="330034"/>
                  </a:lnTo>
                  <a:lnTo>
                    <a:pt x="30010" y="330034"/>
                  </a:lnTo>
                  <a:lnTo>
                    <a:pt x="30010" y="2057"/>
                  </a:lnTo>
                  <a:close/>
                </a:path>
                <a:path w="39369" h="330200">
                  <a:moveTo>
                    <a:pt x="33451" y="158686"/>
                  </a:moveTo>
                  <a:lnTo>
                    <a:pt x="32296" y="158686"/>
                  </a:lnTo>
                  <a:lnTo>
                    <a:pt x="32296" y="120535"/>
                  </a:lnTo>
                  <a:lnTo>
                    <a:pt x="31216" y="120535"/>
                  </a:lnTo>
                  <a:lnTo>
                    <a:pt x="31216" y="330034"/>
                  </a:lnTo>
                  <a:lnTo>
                    <a:pt x="32270" y="330034"/>
                  </a:lnTo>
                  <a:lnTo>
                    <a:pt x="33451" y="330034"/>
                  </a:lnTo>
                  <a:lnTo>
                    <a:pt x="33451" y="158686"/>
                  </a:lnTo>
                  <a:close/>
                </a:path>
                <a:path w="39369" h="330200">
                  <a:moveTo>
                    <a:pt x="36893" y="167132"/>
                  </a:moveTo>
                  <a:lnTo>
                    <a:pt x="35826" y="167132"/>
                  </a:lnTo>
                  <a:lnTo>
                    <a:pt x="35826" y="124752"/>
                  </a:lnTo>
                  <a:lnTo>
                    <a:pt x="34658" y="124752"/>
                  </a:lnTo>
                  <a:lnTo>
                    <a:pt x="34658" y="181940"/>
                  </a:lnTo>
                  <a:lnTo>
                    <a:pt x="33489" y="181940"/>
                  </a:lnTo>
                  <a:lnTo>
                    <a:pt x="33489" y="330034"/>
                  </a:lnTo>
                  <a:lnTo>
                    <a:pt x="36893" y="330034"/>
                  </a:lnTo>
                  <a:lnTo>
                    <a:pt x="36893" y="167132"/>
                  </a:lnTo>
                  <a:close/>
                </a:path>
                <a:path w="39369" h="330200">
                  <a:moveTo>
                    <a:pt x="39255" y="194589"/>
                  </a:moveTo>
                  <a:lnTo>
                    <a:pt x="38100" y="194589"/>
                  </a:lnTo>
                  <a:lnTo>
                    <a:pt x="38100" y="0"/>
                  </a:lnTo>
                  <a:lnTo>
                    <a:pt x="36918" y="0"/>
                  </a:lnTo>
                  <a:lnTo>
                    <a:pt x="36918" y="330034"/>
                  </a:lnTo>
                  <a:lnTo>
                    <a:pt x="38087" y="330034"/>
                  </a:lnTo>
                  <a:lnTo>
                    <a:pt x="39255" y="330034"/>
                  </a:lnTo>
                  <a:lnTo>
                    <a:pt x="39255" y="1945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742833" y="2668726"/>
              <a:ext cx="19685" cy="330200"/>
            </a:xfrm>
            <a:custGeom>
              <a:avLst/>
              <a:gdLst/>
              <a:ahLst/>
              <a:cxnLst/>
              <a:rect l="l" t="t" r="r" b="b"/>
              <a:pathLst>
                <a:path w="19685" h="330200">
                  <a:moveTo>
                    <a:pt x="1181" y="129070"/>
                  </a:moveTo>
                  <a:lnTo>
                    <a:pt x="0" y="129070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129070"/>
                  </a:lnTo>
                  <a:close/>
                </a:path>
                <a:path w="19685" h="330200">
                  <a:moveTo>
                    <a:pt x="4622" y="141719"/>
                  </a:moveTo>
                  <a:lnTo>
                    <a:pt x="3568" y="141719"/>
                  </a:lnTo>
                  <a:lnTo>
                    <a:pt x="3568" y="19024"/>
                  </a:lnTo>
                  <a:lnTo>
                    <a:pt x="2387" y="19024"/>
                  </a:lnTo>
                  <a:lnTo>
                    <a:pt x="2387" y="90919"/>
                  </a:lnTo>
                  <a:lnTo>
                    <a:pt x="1219" y="90919"/>
                  </a:lnTo>
                  <a:lnTo>
                    <a:pt x="1219" y="330034"/>
                  </a:lnTo>
                  <a:lnTo>
                    <a:pt x="4622" y="330034"/>
                  </a:lnTo>
                  <a:lnTo>
                    <a:pt x="4622" y="141719"/>
                  </a:lnTo>
                  <a:close/>
                </a:path>
                <a:path w="19685" h="330200">
                  <a:moveTo>
                    <a:pt x="12750" y="196748"/>
                  </a:moveTo>
                  <a:lnTo>
                    <a:pt x="11582" y="196748"/>
                  </a:lnTo>
                  <a:lnTo>
                    <a:pt x="11582" y="2057"/>
                  </a:lnTo>
                  <a:lnTo>
                    <a:pt x="10414" y="2057"/>
                  </a:lnTo>
                  <a:lnTo>
                    <a:pt x="10414" y="126911"/>
                  </a:lnTo>
                  <a:lnTo>
                    <a:pt x="9245" y="126911"/>
                  </a:lnTo>
                  <a:lnTo>
                    <a:pt x="9245" y="330034"/>
                  </a:lnTo>
                  <a:lnTo>
                    <a:pt x="12750" y="330034"/>
                  </a:lnTo>
                  <a:lnTo>
                    <a:pt x="12750" y="196748"/>
                  </a:lnTo>
                  <a:close/>
                </a:path>
                <a:path w="19685" h="330200">
                  <a:moveTo>
                    <a:pt x="15024" y="158686"/>
                  </a:moveTo>
                  <a:lnTo>
                    <a:pt x="13868" y="158686"/>
                  </a:lnTo>
                  <a:lnTo>
                    <a:pt x="13868" y="120535"/>
                  </a:lnTo>
                  <a:lnTo>
                    <a:pt x="12788" y="120535"/>
                  </a:lnTo>
                  <a:lnTo>
                    <a:pt x="12788" y="330034"/>
                  </a:lnTo>
                  <a:lnTo>
                    <a:pt x="13843" y="330034"/>
                  </a:lnTo>
                  <a:lnTo>
                    <a:pt x="15024" y="330034"/>
                  </a:lnTo>
                  <a:lnTo>
                    <a:pt x="15024" y="158686"/>
                  </a:lnTo>
                  <a:close/>
                </a:path>
                <a:path w="19685" h="330200">
                  <a:moveTo>
                    <a:pt x="18465" y="167132"/>
                  </a:moveTo>
                  <a:lnTo>
                    <a:pt x="17399" y="167132"/>
                  </a:lnTo>
                  <a:lnTo>
                    <a:pt x="17399" y="124752"/>
                  </a:lnTo>
                  <a:lnTo>
                    <a:pt x="16230" y="124752"/>
                  </a:lnTo>
                  <a:lnTo>
                    <a:pt x="16230" y="181940"/>
                  </a:lnTo>
                  <a:lnTo>
                    <a:pt x="15062" y="181940"/>
                  </a:lnTo>
                  <a:lnTo>
                    <a:pt x="15062" y="330034"/>
                  </a:lnTo>
                  <a:lnTo>
                    <a:pt x="18465" y="330034"/>
                  </a:lnTo>
                  <a:lnTo>
                    <a:pt x="18465" y="167132"/>
                  </a:lnTo>
                  <a:close/>
                </a:path>
                <a:path w="19685" h="330200">
                  <a:moveTo>
                    <a:pt x="19672" y="0"/>
                  </a:moveTo>
                  <a:lnTo>
                    <a:pt x="18491" y="0"/>
                  </a:lnTo>
                  <a:lnTo>
                    <a:pt x="18491" y="330034"/>
                  </a:lnTo>
                  <a:lnTo>
                    <a:pt x="19672" y="330034"/>
                  </a:lnTo>
                  <a:lnTo>
                    <a:pt x="19672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1746377" y="2668726"/>
              <a:ext cx="19685" cy="330200"/>
            </a:xfrm>
            <a:custGeom>
              <a:avLst/>
              <a:gdLst/>
              <a:ahLst/>
              <a:cxnLst/>
              <a:rect l="l" t="t" r="r" b="b"/>
              <a:pathLst>
                <a:path w="19685" h="330200">
                  <a:moveTo>
                    <a:pt x="1079" y="141719"/>
                  </a:moveTo>
                  <a:lnTo>
                    <a:pt x="0" y="141719"/>
                  </a:lnTo>
                  <a:lnTo>
                    <a:pt x="0" y="330034"/>
                  </a:lnTo>
                  <a:lnTo>
                    <a:pt x="1079" y="330034"/>
                  </a:lnTo>
                  <a:lnTo>
                    <a:pt x="1079" y="141719"/>
                  </a:lnTo>
                  <a:close/>
                </a:path>
                <a:path w="19685" h="330200">
                  <a:moveTo>
                    <a:pt x="5676" y="112102"/>
                  </a:moveTo>
                  <a:lnTo>
                    <a:pt x="4597" y="112102"/>
                  </a:lnTo>
                  <a:lnTo>
                    <a:pt x="4597" y="330034"/>
                  </a:lnTo>
                  <a:lnTo>
                    <a:pt x="5676" y="330034"/>
                  </a:lnTo>
                  <a:lnTo>
                    <a:pt x="5676" y="112102"/>
                  </a:lnTo>
                  <a:close/>
                </a:path>
                <a:path w="19685" h="330200">
                  <a:moveTo>
                    <a:pt x="9207" y="196748"/>
                  </a:moveTo>
                  <a:lnTo>
                    <a:pt x="8039" y="196748"/>
                  </a:lnTo>
                  <a:lnTo>
                    <a:pt x="8039" y="2057"/>
                  </a:lnTo>
                  <a:lnTo>
                    <a:pt x="6870" y="2057"/>
                  </a:lnTo>
                  <a:lnTo>
                    <a:pt x="6870" y="126911"/>
                  </a:lnTo>
                  <a:lnTo>
                    <a:pt x="5702" y="126911"/>
                  </a:lnTo>
                  <a:lnTo>
                    <a:pt x="5702" y="330034"/>
                  </a:lnTo>
                  <a:lnTo>
                    <a:pt x="9207" y="330034"/>
                  </a:lnTo>
                  <a:lnTo>
                    <a:pt x="9207" y="196748"/>
                  </a:lnTo>
                  <a:close/>
                </a:path>
                <a:path w="19685" h="330200">
                  <a:moveTo>
                    <a:pt x="11480" y="158686"/>
                  </a:moveTo>
                  <a:lnTo>
                    <a:pt x="10325" y="158686"/>
                  </a:lnTo>
                  <a:lnTo>
                    <a:pt x="10325" y="120535"/>
                  </a:lnTo>
                  <a:lnTo>
                    <a:pt x="9245" y="120535"/>
                  </a:lnTo>
                  <a:lnTo>
                    <a:pt x="9245" y="330034"/>
                  </a:lnTo>
                  <a:lnTo>
                    <a:pt x="10299" y="330034"/>
                  </a:lnTo>
                  <a:lnTo>
                    <a:pt x="11480" y="330034"/>
                  </a:lnTo>
                  <a:lnTo>
                    <a:pt x="11480" y="158686"/>
                  </a:lnTo>
                  <a:close/>
                </a:path>
                <a:path w="19685" h="330200">
                  <a:moveTo>
                    <a:pt x="14922" y="167132"/>
                  </a:moveTo>
                  <a:lnTo>
                    <a:pt x="13855" y="167132"/>
                  </a:lnTo>
                  <a:lnTo>
                    <a:pt x="13855" y="124752"/>
                  </a:lnTo>
                  <a:lnTo>
                    <a:pt x="12687" y="124752"/>
                  </a:lnTo>
                  <a:lnTo>
                    <a:pt x="12687" y="181940"/>
                  </a:lnTo>
                  <a:lnTo>
                    <a:pt x="11518" y="181940"/>
                  </a:lnTo>
                  <a:lnTo>
                    <a:pt x="11518" y="330034"/>
                  </a:lnTo>
                  <a:lnTo>
                    <a:pt x="14922" y="330034"/>
                  </a:lnTo>
                  <a:lnTo>
                    <a:pt x="14922" y="167132"/>
                  </a:lnTo>
                  <a:close/>
                </a:path>
                <a:path w="19685" h="330200">
                  <a:moveTo>
                    <a:pt x="19519" y="200964"/>
                  </a:moveTo>
                  <a:lnTo>
                    <a:pt x="18440" y="200964"/>
                  </a:lnTo>
                  <a:lnTo>
                    <a:pt x="18440" y="232740"/>
                  </a:lnTo>
                  <a:lnTo>
                    <a:pt x="17284" y="232740"/>
                  </a:lnTo>
                  <a:lnTo>
                    <a:pt x="17284" y="194589"/>
                  </a:lnTo>
                  <a:lnTo>
                    <a:pt x="16129" y="194589"/>
                  </a:lnTo>
                  <a:lnTo>
                    <a:pt x="16129" y="0"/>
                  </a:lnTo>
                  <a:lnTo>
                    <a:pt x="14947" y="0"/>
                  </a:lnTo>
                  <a:lnTo>
                    <a:pt x="14947" y="330034"/>
                  </a:lnTo>
                  <a:lnTo>
                    <a:pt x="16116" y="330034"/>
                  </a:lnTo>
                  <a:lnTo>
                    <a:pt x="16129" y="330034"/>
                  </a:lnTo>
                  <a:lnTo>
                    <a:pt x="19519" y="330034"/>
                  </a:lnTo>
                  <a:lnTo>
                    <a:pt x="19519" y="2009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1529664" y="2448648"/>
              <a:ext cx="234315" cy="550545"/>
            </a:xfrm>
            <a:custGeom>
              <a:avLst/>
              <a:gdLst/>
              <a:ahLst/>
              <a:cxnLst/>
              <a:rect l="l" t="t" r="r" b="b"/>
              <a:pathLst>
                <a:path w="234314" h="550544">
                  <a:moveTo>
                    <a:pt x="1168" y="0"/>
                  </a:moveTo>
                  <a:lnTo>
                    <a:pt x="0" y="0"/>
                  </a:lnTo>
                  <a:lnTo>
                    <a:pt x="0" y="550113"/>
                  </a:lnTo>
                  <a:lnTo>
                    <a:pt x="1168" y="550113"/>
                  </a:lnTo>
                  <a:lnTo>
                    <a:pt x="1168" y="0"/>
                  </a:lnTo>
                  <a:close/>
                </a:path>
                <a:path w="234314" h="550544">
                  <a:moveTo>
                    <a:pt x="46126" y="482434"/>
                  </a:moveTo>
                  <a:lnTo>
                    <a:pt x="44945" y="482434"/>
                  </a:lnTo>
                  <a:lnTo>
                    <a:pt x="44945" y="550113"/>
                  </a:lnTo>
                  <a:lnTo>
                    <a:pt x="46126" y="550113"/>
                  </a:lnTo>
                  <a:lnTo>
                    <a:pt x="46126" y="482434"/>
                  </a:lnTo>
                  <a:close/>
                </a:path>
                <a:path w="234314" h="550544">
                  <a:moveTo>
                    <a:pt x="207492" y="391414"/>
                  </a:moveTo>
                  <a:lnTo>
                    <a:pt x="206311" y="391414"/>
                  </a:lnTo>
                  <a:lnTo>
                    <a:pt x="206311" y="550113"/>
                  </a:lnTo>
                  <a:lnTo>
                    <a:pt x="207492" y="550113"/>
                  </a:lnTo>
                  <a:lnTo>
                    <a:pt x="207492" y="391414"/>
                  </a:lnTo>
                  <a:close/>
                </a:path>
                <a:path w="234314" h="550544">
                  <a:moveTo>
                    <a:pt x="209753" y="429475"/>
                  </a:moveTo>
                  <a:lnTo>
                    <a:pt x="208572" y="429475"/>
                  </a:lnTo>
                  <a:lnTo>
                    <a:pt x="208572" y="550113"/>
                  </a:lnTo>
                  <a:lnTo>
                    <a:pt x="209753" y="550113"/>
                  </a:lnTo>
                  <a:lnTo>
                    <a:pt x="209753" y="429475"/>
                  </a:lnTo>
                  <a:close/>
                </a:path>
                <a:path w="234314" h="550544">
                  <a:moveTo>
                    <a:pt x="212140" y="387210"/>
                  </a:moveTo>
                  <a:lnTo>
                    <a:pt x="210959" y="387210"/>
                  </a:lnTo>
                  <a:lnTo>
                    <a:pt x="210959" y="550113"/>
                  </a:lnTo>
                  <a:lnTo>
                    <a:pt x="212140" y="550113"/>
                  </a:lnTo>
                  <a:lnTo>
                    <a:pt x="212140" y="387210"/>
                  </a:lnTo>
                  <a:close/>
                </a:path>
                <a:path w="234314" h="550544">
                  <a:moveTo>
                    <a:pt x="214350" y="349148"/>
                  </a:moveTo>
                  <a:lnTo>
                    <a:pt x="213169" y="349148"/>
                  </a:lnTo>
                  <a:lnTo>
                    <a:pt x="213169" y="550113"/>
                  </a:lnTo>
                  <a:lnTo>
                    <a:pt x="214350" y="550113"/>
                  </a:lnTo>
                  <a:lnTo>
                    <a:pt x="214350" y="349148"/>
                  </a:lnTo>
                  <a:close/>
                </a:path>
                <a:path w="234314" h="550544">
                  <a:moveTo>
                    <a:pt x="217792" y="361797"/>
                  </a:moveTo>
                  <a:lnTo>
                    <a:pt x="216738" y="361797"/>
                  </a:lnTo>
                  <a:lnTo>
                    <a:pt x="216738" y="239102"/>
                  </a:lnTo>
                  <a:lnTo>
                    <a:pt x="215557" y="239102"/>
                  </a:lnTo>
                  <a:lnTo>
                    <a:pt x="215557" y="310997"/>
                  </a:lnTo>
                  <a:lnTo>
                    <a:pt x="214388" y="310997"/>
                  </a:lnTo>
                  <a:lnTo>
                    <a:pt x="214388" y="550113"/>
                  </a:lnTo>
                  <a:lnTo>
                    <a:pt x="217792" y="550113"/>
                  </a:lnTo>
                  <a:lnTo>
                    <a:pt x="217792" y="361797"/>
                  </a:lnTo>
                  <a:close/>
                </a:path>
                <a:path w="234314" h="550544">
                  <a:moveTo>
                    <a:pt x="222389" y="332181"/>
                  </a:moveTo>
                  <a:lnTo>
                    <a:pt x="221310" y="332181"/>
                  </a:lnTo>
                  <a:lnTo>
                    <a:pt x="221310" y="349148"/>
                  </a:lnTo>
                  <a:lnTo>
                    <a:pt x="220154" y="349148"/>
                  </a:lnTo>
                  <a:lnTo>
                    <a:pt x="220154" y="410451"/>
                  </a:lnTo>
                  <a:lnTo>
                    <a:pt x="218998" y="410451"/>
                  </a:lnTo>
                  <a:lnTo>
                    <a:pt x="218998" y="268732"/>
                  </a:lnTo>
                  <a:lnTo>
                    <a:pt x="217817" y="268732"/>
                  </a:lnTo>
                  <a:lnTo>
                    <a:pt x="217817" y="550113"/>
                  </a:lnTo>
                  <a:lnTo>
                    <a:pt x="218986" y="550113"/>
                  </a:lnTo>
                  <a:lnTo>
                    <a:pt x="218998" y="550113"/>
                  </a:lnTo>
                  <a:lnTo>
                    <a:pt x="222389" y="550113"/>
                  </a:lnTo>
                  <a:lnTo>
                    <a:pt x="222389" y="332181"/>
                  </a:lnTo>
                  <a:close/>
                </a:path>
                <a:path w="234314" h="550544">
                  <a:moveTo>
                    <a:pt x="229412" y="402018"/>
                  </a:moveTo>
                  <a:lnTo>
                    <a:pt x="228231" y="402018"/>
                  </a:lnTo>
                  <a:lnTo>
                    <a:pt x="228231" y="550113"/>
                  </a:lnTo>
                  <a:lnTo>
                    <a:pt x="229412" y="550113"/>
                  </a:lnTo>
                  <a:lnTo>
                    <a:pt x="229412" y="402018"/>
                  </a:lnTo>
                  <a:close/>
                </a:path>
                <a:path w="234314" h="550544">
                  <a:moveTo>
                    <a:pt x="231635" y="387210"/>
                  </a:moveTo>
                  <a:lnTo>
                    <a:pt x="230555" y="387210"/>
                  </a:lnTo>
                  <a:lnTo>
                    <a:pt x="230555" y="550113"/>
                  </a:lnTo>
                  <a:lnTo>
                    <a:pt x="231635" y="550113"/>
                  </a:lnTo>
                  <a:lnTo>
                    <a:pt x="231635" y="387210"/>
                  </a:lnTo>
                  <a:close/>
                </a:path>
                <a:path w="234314" h="550544">
                  <a:moveTo>
                    <a:pt x="233997" y="414667"/>
                  </a:moveTo>
                  <a:lnTo>
                    <a:pt x="232841" y="414667"/>
                  </a:lnTo>
                  <a:lnTo>
                    <a:pt x="232841" y="220078"/>
                  </a:lnTo>
                  <a:lnTo>
                    <a:pt x="231660" y="220078"/>
                  </a:lnTo>
                  <a:lnTo>
                    <a:pt x="231660" y="550113"/>
                  </a:lnTo>
                  <a:lnTo>
                    <a:pt x="232829" y="550113"/>
                  </a:lnTo>
                  <a:lnTo>
                    <a:pt x="233997" y="550113"/>
                  </a:lnTo>
                  <a:lnTo>
                    <a:pt x="233997" y="41466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711782" y="2668726"/>
              <a:ext cx="54610" cy="330200"/>
            </a:xfrm>
            <a:custGeom>
              <a:avLst/>
              <a:gdLst/>
              <a:ahLst/>
              <a:cxnLst/>
              <a:rect l="l" t="t" r="r" b="b"/>
              <a:pathLst>
                <a:path w="54610" h="330200">
                  <a:moveTo>
                    <a:pt x="1181" y="325818"/>
                  </a:moveTo>
                  <a:lnTo>
                    <a:pt x="0" y="325818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325818"/>
                  </a:lnTo>
                  <a:close/>
                </a:path>
                <a:path w="54610" h="330200">
                  <a:moveTo>
                    <a:pt x="28803" y="230581"/>
                  </a:moveTo>
                  <a:lnTo>
                    <a:pt x="27622" y="230581"/>
                  </a:lnTo>
                  <a:lnTo>
                    <a:pt x="27622" y="330034"/>
                  </a:lnTo>
                  <a:lnTo>
                    <a:pt x="28803" y="330034"/>
                  </a:lnTo>
                  <a:lnTo>
                    <a:pt x="28803" y="230581"/>
                  </a:lnTo>
                  <a:close/>
                </a:path>
                <a:path w="54610" h="330200">
                  <a:moveTo>
                    <a:pt x="30022" y="167132"/>
                  </a:moveTo>
                  <a:lnTo>
                    <a:pt x="28841" y="167132"/>
                  </a:lnTo>
                  <a:lnTo>
                    <a:pt x="28841" y="330034"/>
                  </a:lnTo>
                  <a:lnTo>
                    <a:pt x="30022" y="330034"/>
                  </a:lnTo>
                  <a:lnTo>
                    <a:pt x="30022" y="167132"/>
                  </a:lnTo>
                  <a:close/>
                </a:path>
                <a:path w="54610" h="330200">
                  <a:moveTo>
                    <a:pt x="35674" y="141719"/>
                  </a:moveTo>
                  <a:lnTo>
                    <a:pt x="34594" y="141719"/>
                  </a:lnTo>
                  <a:lnTo>
                    <a:pt x="34594" y="330034"/>
                  </a:lnTo>
                  <a:lnTo>
                    <a:pt x="35674" y="330034"/>
                  </a:lnTo>
                  <a:lnTo>
                    <a:pt x="35674" y="141719"/>
                  </a:lnTo>
                  <a:close/>
                </a:path>
                <a:path w="54610" h="330200">
                  <a:moveTo>
                    <a:pt x="40271" y="112102"/>
                  </a:moveTo>
                  <a:lnTo>
                    <a:pt x="39192" y="112102"/>
                  </a:lnTo>
                  <a:lnTo>
                    <a:pt x="39192" y="129070"/>
                  </a:lnTo>
                  <a:lnTo>
                    <a:pt x="38036" y="129070"/>
                  </a:lnTo>
                  <a:lnTo>
                    <a:pt x="38036" y="190373"/>
                  </a:lnTo>
                  <a:lnTo>
                    <a:pt x="36880" y="190373"/>
                  </a:lnTo>
                  <a:lnTo>
                    <a:pt x="36880" y="48653"/>
                  </a:lnTo>
                  <a:lnTo>
                    <a:pt x="35699" y="48653"/>
                  </a:lnTo>
                  <a:lnTo>
                    <a:pt x="35699" y="330034"/>
                  </a:lnTo>
                  <a:lnTo>
                    <a:pt x="36868" y="330034"/>
                  </a:lnTo>
                  <a:lnTo>
                    <a:pt x="36880" y="330034"/>
                  </a:lnTo>
                  <a:lnTo>
                    <a:pt x="40271" y="330034"/>
                  </a:lnTo>
                  <a:lnTo>
                    <a:pt x="40271" y="112102"/>
                  </a:lnTo>
                  <a:close/>
                </a:path>
                <a:path w="54610" h="330200">
                  <a:moveTo>
                    <a:pt x="42633" y="2057"/>
                  </a:moveTo>
                  <a:lnTo>
                    <a:pt x="41465" y="2057"/>
                  </a:lnTo>
                  <a:lnTo>
                    <a:pt x="41465" y="126911"/>
                  </a:lnTo>
                  <a:lnTo>
                    <a:pt x="40297" y="126911"/>
                  </a:lnTo>
                  <a:lnTo>
                    <a:pt x="40297" y="330034"/>
                  </a:lnTo>
                  <a:lnTo>
                    <a:pt x="41465" y="330034"/>
                  </a:lnTo>
                  <a:lnTo>
                    <a:pt x="42633" y="330034"/>
                  </a:lnTo>
                  <a:lnTo>
                    <a:pt x="42633" y="2057"/>
                  </a:lnTo>
                  <a:close/>
                </a:path>
                <a:path w="54610" h="330200">
                  <a:moveTo>
                    <a:pt x="48450" y="124752"/>
                  </a:moveTo>
                  <a:lnTo>
                    <a:pt x="47282" y="124752"/>
                  </a:lnTo>
                  <a:lnTo>
                    <a:pt x="47282" y="330034"/>
                  </a:lnTo>
                  <a:lnTo>
                    <a:pt x="48450" y="330034"/>
                  </a:lnTo>
                  <a:lnTo>
                    <a:pt x="48450" y="124752"/>
                  </a:lnTo>
                  <a:close/>
                </a:path>
                <a:path w="54610" h="330200">
                  <a:moveTo>
                    <a:pt x="50723" y="0"/>
                  </a:moveTo>
                  <a:lnTo>
                    <a:pt x="49542" y="0"/>
                  </a:lnTo>
                  <a:lnTo>
                    <a:pt x="49542" y="330034"/>
                  </a:lnTo>
                  <a:lnTo>
                    <a:pt x="50723" y="330034"/>
                  </a:lnTo>
                  <a:lnTo>
                    <a:pt x="50723" y="0"/>
                  </a:lnTo>
                  <a:close/>
                </a:path>
                <a:path w="54610" h="330200">
                  <a:moveTo>
                    <a:pt x="54114" y="200964"/>
                  </a:moveTo>
                  <a:lnTo>
                    <a:pt x="53035" y="200964"/>
                  </a:lnTo>
                  <a:lnTo>
                    <a:pt x="53035" y="330034"/>
                  </a:lnTo>
                  <a:lnTo>
                    <a:pt x="54114" y="330034"/>
                  </a:lnTo>
                  <a:lnTo>
                    <a:pt x="54114" y="2009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748650" y="2668726"/>
              <a:ext cx="17780" cy="330200"/>
            </a:xfrm>
            <a:custGeom>
              <a:avLst/>
              <a:gdLst/>
              <a:ahLst/>
              <a:cxnLst/>
              <a:rect l="l" t="t" r="r" b="b"/>
              <a:pathLst>
                <a:path w="17780" h="330200">
                  <a:moveTo>
                    <a:pt x="3403" y="112102"/>
                  </a:moveTo>
                  <a:lnTo>
                    <a:pt x="2324" y="112102"/>
                  </a:lnTo>
                  <a:lnTo>
                    <a:pt x="2324" y="129070"/>
                  </a:lnTo>
                  <a:lnTo>
                    <a:pt x="1168" y="129070"/>
                  </a:lnTo>
                  <a:lnTo>
                    <a:pt x="1168" y="190373"/>
                  </a:lnTo>
                  <a:lnTo>
                    <a:pt x="0" y="190373"/>
                  </a:lnTo>
                  <a:lnTo>
                    <a:pt x="0" y="330034"/>
                  </a:lnTo>
                  <a:lnTo>
                    <a:pt x="3403" y="330034"/>
                  </a:lnTo>
                  <a:lnTo>
                    <a:pt x="3403" y="112102"/>
                  </a:lnTo>
                  <a:close/>
                </a:path>
                <a:path w="17780" h="330200">
                  <a:moveTo>
                    <a:pt x="5765" y="2057"/>
                  </a:moveTo>
                  <a:lnTo>
                    <a:pt x="4597" y="2057"/>
                  </a:lnTo>
                  <a:lnTo>
                    <a:pt x="4597" y="126911"/>
                  </a:lnTo>
                  <a:lnTo>
                    <a:pt x="3429" y="126911"/>
                  </a:lnTo>
                  <a:lnTo>
                    <a:pt x="3429" y="330034"/>
                  </a:lnTo>
                  <a:lnTo>
                    <a:pt x="4597" y="330034"/>
                  </a:lnTo>
                  <a:lnTo>
                    <a:pt x="5765" y="330034"/>
                  </a:lnTo>
                  <a:lnTo>
                    <a:pt x="5765" y="2057"/>
                  </a:lnTo>
                  <a:close/>
                </a:path>
                <a:path w="17780" h="330200">
                  <a:moveTo>
                    <a:pt x="8051" y="120535"/>
                  </a:moveTo>
                  <a:lnTo>
                    <a:pt x="6972" y="120535"/>
                  </a:lnTo>
                  <a:lnTo>
                    <a:pt x="6972" y="330034"/>
                  </a:lnTo>
                  <a:lnTo>
                    <a:pt x="8051" y="330034"/>
                  </a:lnTo>
                  <a:lnTo>
                    <a:pt x="8051" y="120535"/>
                  </a:lnTo>
                  <a:close/>
                </a:path>
                <a:path w="17780" h="330200">
                  <a:moveTo>
                    <a:pt x="12649" y="167132"/>
                  </a:moveTo>
                  <a:lnTo>
                    <a:pt x="11582" y="167132"/>
                  </a:lnTo>
                  <a:lnTo>
                    <a:pt x="11582" y="124752"/>
                  </a:lnTo>
                  <a:lnTo>
                    <a:pt x="10414" y="124752"/>
                  </a:lnTo>
                  <a:lnTo>
                    <a:pt x="10414" y="181940"/>
                  </a:lnTo>
                  <a:lnTo>
                    <a:pt x="9245" y="181940"/>
                  </a:lnTo>
                  <a:lnTo>
                    <a:pt x="9245" y="330034"/>
                  </a:lnTo>
                  <a:lnTo>
                    <a:pt x="12649" y="330034"/>
                  </a:lnTo>
                  <a:lnTo>
                    <a:pt x="12649" y="167132"/>
                  </a:lnTo>
                  <a:close/>
                </a:path>
                <a:path w="17780" h="330200">
                  <a:moveTo>
                    <a:pt x="17246" y="200964"/>
                  </a:moveTo>
                  <a:lnTo>
                    <a:pt x="16167" y="200964"/>
                  </a:lnTo>
                  <a:lnTo>
                    <a:pt x="16167" y="232740"/>
                  </a:lnTo>
                  <a:lnTo>
                    <a:pt x="15011" y="232740"/>
                  </a:lnTo>
                  <a:lnTo>
                    <a:pt x="15011" y="194589"/>
                  </a:lnTo>
                  <a:lnTo>
                    <a:pt x="13855" y="194589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30034"/>
                  </a:lnTo>
                  <a:lnTo>
                    <a:pt x="13843" y="330034"/>
                  </a:lnTo>
                  <a:lnTo>
                    <a:pt x="13855" y="330034"/>
                  </a:lnTo>
                  <a:lnTo>
                    <a:pt x="17246" y="330034"/>
                  </a:lnTo>
                  <a:lnTo>
                    <a:pt x="17246" y="2009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1738236" y="2668726"/>
              <a:ext cx="193040" cy="330200"/>
            </a:xfrm>
            <a:custGeom>
              <a:avLst/>
              <a:gdLst/>
              <a:ahLst/>
              <a:cxnLst/>
              <a:rect l="l" t="t" r="r" b="b"/>
              <a:pathLst>
                <a:path w="193039" h="330200">
                  <a:moveTo>
                    <a:pt x="1181" y="209397"/>
                  </a:moveTo>
                  <a:lnTo>
                    <a:pt x="0" y="209397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209397"/>
                  </a:lnTo>
                  <a:close/>
                </a:path>
                <a:path w="193039" h="330200">
                  <a:moveTo>
                    <a:pt x="10426" y="48653"/>
                  </a:moveTo>
                  <a:lnTo>
                    <a:pt x="9245" y="48653"/>
                  </a:lnTo>
                  <a:lnTo>
                    <a:pt x="9245" y="330034"/>
                  </a:lnTo>
                  <a:lnTo>
                    <a:pt x="10426" y="330034"/>
                  </a:lnTo>
                  <a:lnTo>
                    <a:pt x="10426" y="48653"/>
                  </a:lnTo>
                  <a:close/>
                </a:path>
                <a:path w="193039" h="330200">
                  <a:moveTo>
                    <a:pt x="13817" y="112102"/>
                  </a:moveTo>
                  <a:lnTo>
                    <a:pt x="12738" y="112102"/>
                  </a:lnTo>
                  <a:lnTo>
                    <a:pt x="12738" y="330034"/>
                  </a:lnTo>
                  <a:lnTo>
                    <a:pt x="13817" y="330034"/>
                  </a:lnTo>
                  <a:lnTo>
                    <a:pt x="13817" y="112102"/>
                  </a:lnTo>
                  <a:close/>
                </a:path>
                <a:path w="193039" h="330200">
                  <a:moveTo>
                    <a:pt x="15024" y="126911"/>
                  </a:moveTo>
                  <a:lnTo>
                    <a:pt x="13843" y="126911"/>
                  </a:lnTo>
                  <a:lnTo>
                    <a:pt x="13843" y="330034"/>
                  </a:lnTo>
                  <a:lnTo>
                    <a:pt x="15024" y="330034"/>
                  </a:lnTo>
                  <a:lnTo>
                    <a:pt x="15024" y="126911"/>
                  </a:lnTo>
                  <a:close/>
                </a:path>
                <a:path w="193039" h="330200">
                  <a:moveTo>
                    <a:pt x="17348" y="196748"/>
                  </a:moveTo>
                  <a:lnTo>
                    <a:pt x="16167" y="196748"/>
                  </a:lnTo>
                  <a:lnTo>
                    <a:pt x="16167" y="330034"/>
                  </a:lnTo>
                  <a:lnTo>
                    <a:pt x="17348" y="330034"/>
                  </a:lnTo>
                  <a:lnTo>
                    <a:pt x="17348" y="196748"/>
                  </a:lnTo>
                  <a:close/>
                </a:path>
                <a:path w="193039" h="330200">
                  <a:moveTo>
                    <a:pt x="19621" y="158686"/>
                  </a:moveTo>
                  <a:lnTo>
                    <a:pt x="18465" y="158686"/>
                  </a:lnTo>
                  <a:lnTo>
                    <a:pt x="18465" y="120535"/>
                  </a:lnTo>
                  <a:lnTo>
                    <a:pt x="17386" y="120535"/>
                  </a:lnTo>
                  <a:lnTo>
                    <a:pt x="17386" y="330034"/>
                  </a:lnTo>
                  <a:lnTo>
                    <a:pt x="18440" y="330034"/>
                  </a:lnTo>
                  <a:lnTo>
                    <a:pt x="19621" y="330034"/>
                  </a:lnTo>
                  <a:lnTo>
                    <a:pt x="19621" y="158686"/>
                  </a:lnTo>
                  <a:close/>
                </a:path>
                <a:path w="193039" h="330200">
                  <a:moveTo>
                    <a:pt x="23063" y="167132"/>
                  </a:moveTo>
                  <a:lnTo>
                    <a:pt x="21996" y="167132"/>
                  </a:lnTo>
                  <a:lnTo>
                    <a:pt x="21996" y="124752"/>
                  </a:lnTo>
                  <a:lnTo>
                    <a:pt x="20828" y="124752"/>
                  </a:lnTo>
                  <a:lnTo>
                    <a:pt x="20828" y="181940"/>
                  </a:lnTo>
                  <a:lnTo>
                    <a:pt x="19659" y="181940"/>
                  </a:lnTo>
                  <a:lnTo>
                    <a:pt x="19659" y="330034"/>
                  </a:lnTo>
                  <a:lnTo>
                    <a:pt x="23063" y="330034"/>
                  </a:lnTo>
                  <a:lnTo>
                    <a:pt x="23063" y="167132"/>
                  </a:lnTo>
                  <a:close/>
                </a:path>
                <a:path w="193039" h="330200">
                  <a:moveTo>
                    <a:pt x="27660" y="200964"/>
                  </a:moveTo>
                  <a:lnTo>
                    <a:pt x="26581" y="200964"/>
                  </a:lnTo>
                  <a:lnTo>
                    <a:pt x="26581" y="232740"/>
                  </a:lnTo>
                  <a:lnTo>
                    <a:pt x="25425" y="232740"/>
                  </a:lnTo>
                  <a:lnTo>
                    <a:pt x="25425" y="194589"/>
                  </a:lnTo>
                  <a:lnTo>
                    <a:pt x="24269" y="194589"/>
                  </a:lnTo>
                  <a:lnTo>
                    <a:pt x="24269" y="0"/>
                  </a:lnTo>
                  <a:lnTo>
                    <a:pt x="23088" y="0"/>
                  </a:lnTo>
                  <a:lnTo>
                    <a:pt x="23088" y="330034"/>
                  </a:lnTo>
                  <a:lnTo>
                    <a:pt x="24257" y="330034"/>
                  </a:lnTo>
                  <a:lnTo>
                    <a:pt x="24269" y="330034"/>
                  </a:lnTo>
                  <a:lnTo>
                    <a:pt x="27660" y="330034"/>
                  </a:lnTo>
                  <a:lnTo>
                    <a:pt x="27660" y="200964"/>
                  </a:lnTo>
                  <a:close/>
                </a:path>
                <a:path w="193039" h="330200">
                  <a:moveTo>
                    <a:pt x="31191" y="209397"/>
                  </a:moveTo>
                  <a:lnTo>
                    <a:pt x="30022" y="209397"/>
                  </a:lnTo>
                  <a:lnTo>
                    <a:pt x="30022" y="205181"/>
                  </a:lnTo>
                  <a:lnTo>
                    <a:pt x="28867" y="205181"/>
                  </a:lnTo>
                  <a:lnTo>
                    <a:pt x="28867" y="196748"/>
                  </a:lnTo>
                  <a:lnTo>
                    <a:pt x="27686" y="196748"/>
                  </a:lnTo>
                  <a:lnTo>
                    <a:pt x="27686" y="330034"/>
                  </a:lnTo>
                  <a:lnTo>
                    <a:pt x="28841" y="330034"/>
                  </a:lnTo>
                  <a:lnTo>
                    <a:pt x="30010" y="330034"/>
                  </a:lnTo>
                  <a:lnTo>
                    <a:pt x="31191" y="330034"/>
                  </a:lnTo>
                  <a:lnTo>
                    <a:pt x="31191" y="209397"/>
                  </a:lnTo>
                  <a:close/>
                </a:path>
                <a:path w="193039" h="330200">
                  <a:moveTo>
                    <a:pt x="35839" y="291973"/>
                  </a:moveTo>
                  <a:lnTo>
                    <a:pt x="34658" y="291973"/>
                  </a:lnTo>
                  <a:lnTo>
                    <a:pt x="34658" y="330034"/>
                  </a:lnTo>
                  <a:lnTo>
                    <a:pt x="35839" y="330034"/>
                  </a:lnTo>
                  <a:lnTo>
                    <a:pt x="35839" y="291973"/>
                  </a:lnTo>
                  <a:close/>
                </a:path>
                <a:path w="193039" h="330200">
                  <a:moveTo>
                    <a:pt x="192493" y="285597"/>
                  </a:moveTo>
                  <a:lnTo>
                    <a:pt x="191312" y="285597"/>
                  </a:lnTo>
                  <a:lnTo>
                    <a:pt x="191312" y="330034"/>
                  </a:lnTo>
                  <a:lnTo>
                    <a:pt x="192493" y="330034"/>
                  </a:lnTo>
                  <a:lnTo>
                    <a:pt x="192493" y="2855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1719808" y="2668726"/>
              <a:ext cx="54610" cy="330200"/>
            </a:xfrm>
            <a:custGeom>
              <a:avLst/>
              <a:gdLst/>
              <a:ahLst/>
              <a:cxnLst/>
              <a:rect l="l" t="t" r="r" b="b"/>
              <a:pathLst>
                <a:path w="54610" h="330200">
                  <a:moveTo>
                    <a:pt x="1181" y="296189"/>
                  </a:moveTo>
                  <a:lnTo>
                    <a:pt x="0" y="296189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296189"/>
                  </a:lnTo>
                  <a:close/>
                </a:path>
                <a:path w="54610" h="330200">
                  <a:moveTo>
                    <a:pt x="8153" y="300405"/>
                  </a:moveTo>
                  <a:lnTo>
                    <a:pt x="6972" y="300405"/>
                  </a:lnTo>
                  <a:lnTo>
                    <a:pt x="6972" y="330034"/>
                  </a:lnTo>
                  <a:lnTo>
                    <a:pt x="8153" y="330034"/>
                  </a:lnTo>
                  <a:lnTo>
                    <a:pt x="8153" y="300405"/>
                  </a:lnTo>
                  <a:close/>
                </a:path>
                <a:path w="54610" h="330200">
                  <a:moveTo>
                    <a:pt x="20777" y="230581"/>
                  </a:moveTo>
                  <a:lnTo>
                    <a:pt x="19596" y="230581"/>
                  </a:lnTo>
                  <a:lnTo>
                    <a:pt x="19596" y="330034"/>
                  </a:lnTo>
                  <a:lnTo>
                    <a:pt x="20777" y="330034"/>
                  </a:lnTo>
                  <a:lnTo>
                    <a:pt x="20777" y="230581"/>
                  </a:lnTo>
                  <a:close/>
                </a:path>
                <a:path w="54610" h="330200">
                  <a:moveTo>
                    <a:pt x="28854" y="48653"/>
                  </a:moveTo>
                  <a:lnTo>
                    <a:pt x="27673" y="48653"/>
                  </a:lnTo>
                  <a:lnTo>
                    <a:pt x="27673" y="330034"/>
                  </a:lnTo>
                  <a:lnTo>
                    <a:pt x="28854" y="330034"/>
                  </a:lnTo>
                  <a:lnTo>
                    <a:pt x="28854" y="48653"/>
                  </a:lnTo>
                  <a:close/>
                </a:path>
                <a:path w="54610" h="330200">
                  <a:moveTo>
                    <a:pt x="32245" y="112102"/>
                  </a:moveTo>
                  <a:lnTo>
                    <a:pt x="31165" y="112102"/>
                  </a:lnTo>
                  <a:lnTo>
                    <a:pt x="31165" y="129070"/>
                  </a:lnTo>
                  <a:lnTo>
                    <a:pt x="30010" y="129070"/>
                  </a:lnTo>
                  <a:lnTo>
                    <a:pt x="30010" y="330034"/>
                  </a:lnTo>
                  <a:lnTo>
                    <a:pt x="31165" y="330034"/>
                  </a:lnTo>
                  <a:lnTo>
                    <a:pt x="32245" y="330034"/>
                  </a:lnTo>
                  <a:lnTo>
                    <a:pt x="32245" y="112102"/>
                  </a:lnTo>
                  <a:close/>
                </a:path>
                <a:path w="54610" h="330200">
                  <a:moveTo>
                    <a:pt x="35775" y="196748"/>
                  </a:moveTo>
                  <a:lnTo>
                    <a:pt x="34607" y="196748"/>
                  </a:lnTo>
                  <a:lnTo>
                    <a:pt x="34607" y="2057"/>
                  </a:lnTo>
                  <a:lnTo>
                    <a:pt x="33439" y="2057"/>
                  </a:lnTo>
                  <a:lnTo>
                    <a:pt x="33439" y="126911"/>
                  </a:lnTo>
                  <a:lnTo>
                    <a:pt x="32270" y="126911"/>
                  </a:lnTo>
                  <a:lnTo>
                    <a:pt x="32270" y="330034"/>
                  </a:lnTo>
                  <a:lnTo>
                    <a:pt x="35775" y="330034"/>
                  </a:lnTo>
                  <a:lnTo>
                    <a:pt x="35775" y="196748"/>
                  </a:lnTo>
                  <a:close/>
                </a:path>
                <a:path w="54610" h="330200">
                  <a:moveTo>
                    <a:pt x="39268" y="181940"/>
                  </a:moveTo>
                  <a:lnTo>
                    <a:pt x="38087" y="181940"/>
                  </a:lnTo>
                  <a:lnTo>
                    <a:pt x="38087" y="330034"/>
                  </a:lnTo>
                  <a:lnTo>
                    <a:pt x="39268" y="330034"/>
                  </a:lnTo>
                  <a:lnTo>
                    <a:pt x="39268" y="181940"/>
                  </a:lnTo>
                  <a:close/>
                </a:path>
                <a:path w="54610" h="330200">
                  <a:moveTo>
                    <a:pt x="41490" y="167132"/>
                  </a:moveTo>
                  <a:lnTo>
                    <a:pt x="40411" y="167132"/>
                  </a:lnTo>
                  <a:lnTo>
                    <a:pt x="40411" y="330034"/>
                  </a:lnTo>
                  <a:lnTo>
                    <a:pt x="41490" y="330034"/>
                  </a:lnTo>
                  <a:lnTo>
                    <a:pt x="41490" y="167132"/>
                  </a:lnTo>
                  <a:close/>
                </a:path>
                <a:path w="54610" h="330200">
                  <a:moveTo>
                    <a:pt x="46088" y="200964"/>
                  </a:moveTo>
                  <a:lnTo>
                    <a:pt x="45008" y="200964"/>
                  </a:lnTo>
                  <a:lnTo>
                    <a:pt x="45008" y="232740"/>
                  </a:lnTo>
                  <a:lnTo>
                    <a:pt x="43853" y="232740"/>
                  </a:lnTo>
                  <a:lnTo>
                    <a:pt x="43853" y="194589"/>
                  </a:lnTo>
                  <a:lnTo>
                    <a:pt x="42697" y="194589"/>
                  </a:lnTo>
                  <a:lnTo>
                    <a:pt x="42697" y="0"/>
                  </a:lnTo>
                  <a:lnTo>
                    <a:pt x="41516" y="0"/>
                  </a:lnTo>
                  <a:lnTo>
                    <a:pt x="41516" y="330034"/>
                  </a:lnTo>
                  <a:lnTo>
                    <a:pt x="42684" y="330034"/>
                  </a:lnTo>
                  <a:lnTo>
                    <a:pt x="42697" y="330034"/>
                  </a:lnTo>
                  <a:lnTo>
                    <a:pt x="46088" y="330034"/>
                  </a:lnTo>
                  <a:lnTo>
                    <a:pt x="46088" y="200964"/>
                  </a:lnTo>
                  <a:close/>
                </a:path>
                <a:path w="54610" h="330200">
                  <a:moveTo>
                    <a:pt x="49618" y="209397"/>
                  </a:moveTo>
                  <a:lnTo>
                    <a:pt x="48450" y="209397"/>
                  </a:lnTo>
                  <a:lnTo>
                    <a:pt x="48450" y="205181"/>
                  </a:lnTo>
                  <a:lnTo>
                    <a:pt x="47294" y="205181"/>
                  </a:lnTo>
                  <a:lnTo>
                    <a:pt x="47294" y="196748"/>
                  </a:lnTo>
                  <a:lnTo>
                    <a:pt x="46113" y="196748"/>
                  </a:lnTo>
                  <a:lnTo>
                    <a:pt x="46113" y="330034"/>
                  </a:lnTo>
                  <a:lnTo>
                    <a:pt x="47269" y="330034"/>
                  </a:lnTo>
                  <a:lnTo>
                    <a:pt x="48437" y="330034"/>
                  </a:lnTo>
                  <a:lnTo>
                    <a:pt x="49618" y="330034"/>
                  </a:lnTo>
                  <a:lnTo>
                    <a:pt x="49618" y="209397"/>
                  </a:lnTo>
                  <a:close/>
                </a:path>
                <a:path w="54610" h="330200">
                  <a:moveTo>
                    <a:pt x="54267" y="291973"/>
                  </a:moveTo>
                  <a:lnTo>
                    <a:pt x="53086" y="291973"/>
                  </a:lnTo>
                  <a:lnTo>
                    <a:pt x="53086" y="330034"/>
                  </a:lnTo>
                  <a:lnTo>
                    <a:pt x="54267" y="330034"/>
                  </a:lnTo>
                  <a:lnTo>
                    <a:pt x="54267" y="2919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747481" y="2668726"/>
              <a:ext cx="23495" cy="330200"/>
            </a:xfrm>
            <a:custGeom>
              <a:avLst/>
              <a:gdLst/>
              <a:ahLst/>
              <a:cxnLst/>
              <a:rect l="l" t="t" r="r" b="b"/>
              <a:pathLst>
                <a:path w="23494" h="330200">
                  <a:moveTo>
                    <a:pt x="1181" y="48653"/>
                  </a:moveTo>
                  <a:lnTo>
                    <a:pt x="0" y="48653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48653"/>
                  </a:lnTo>
                  <a:close/>
                </a:path>
                <a:path w="23494" h="330200">
                  <a:moveTo>
                    <a:pt x="6934" y="2057"/>
                  </a:moveTo>
                  <a:lnTo>
                    <a:pt x="5765" y="2057"/>
                  </a:lnTo>
                  <a:lnTo>
                    <a:pt x="5765" y="126911"/>
                  </a:lnTo>
                  <a:lnTo>
                    <a:pt x="4597" y="126911"/>
                  </a:lnTo>
                  <a:lnTo>
                    <a:pt x="4597" y="330034"/>
                  </a:lnTo>
                  <a:lnTo>
                    <a:pt x="5765" y="330034"/>
                  </a:lnTo>
                  <a:lnTo>
                    <a:pt x="6934" y="330034"/>
                  </a:lnTo>
                  <a:lnTo>
                    <a:pt x="6934" y="2057"/>
                  </a:lnTo>
                  <a:close/>
                </a:path>
                <a:path w="23494" h="330200">
                  <a:moveTo>
                    <a:pt x="9220" y="120535"/>
                  </a:moveTo>
                  <a:lnTo>
                    <a:pt x="8140" y="120535"/>
                  </a:lnTo>
                  <a:lnTo>
                    <a:pt x="8140" y="330034"/>
                  </a:lnTo>
                  <a:lnTo>
                    <a:pt x="9220" y="330034"/>
                  </a:lnTo>
                  <a:lnTo>
                    <a:pt x="9220" y="120535"/>
                  </a:lnTo>
                  <a:close/>
                </a:path>
                <a:path w="23494" h="330200">
                  <a:moveTo>
                    <a:pt x="13817" y="167132"/>
                  </a:moveTo>
                  <a:lnTo>
                    <a:pt x="12750" y="167132"/>
                  </a:lnTo>
                  <a:lnTo>
                    <a:pt x="12750" y="124752"/>
                  </a:lnTo>
                  <a:lnTo>
                    <a:pt x="11582" y="124752"/>
                  </a:lnTo>
                  <a:lnTo>
                    <a:pt x="11582" y="181940"/>
                  </a:lnTo>
                  <a:lnTo>
                    <a:pt x="10414" y="181940"/>
                  </a:lnTo>
                  <a:lnTo>
                    <a:pt x="10414" y="330034"/>
                  </a:lnTo>
                  <a:lnTo>
                    <a:pt x="13817" y="330034"/>
                  </a:lnTo>
                  <a:lnTo>
                    <a:pt x="13817" y="167132"/>
                  </a:lnTo>
                  <a:close/>
                </a:path>
                <a:path w="23494" h="330200">
                  <a:moveTo>
                    <a:pt x="15024" y="0"/>
                  </a:moveTo>
                  <a:lnTo>
                    <a:pt x="13843" y="0"/>
                  </a:lnTo>
                  <a:lnTo>
                    <a:pt x="13843" y="330034"/>
                  </a:lnTo>
                  <a:lnTo>
                    <a:pt x="15024" y="330034"/>
                  </a:lnTo>
                  <a:lnTo>
                    <a:pt x="15024" y="0"/>
                  </a:lnTo>
                  <a:close/>
                </a:path>
                <a:path w="23494" h="330200">
                  <a:moveTo>
                    <a:pt x="18415" y="200964"/>
                  </a:moveTo>
                  <a:lnTo>
                    <a:pt x="17335" y="200964"/>
                  </a:lnTo>
                  <a:lnTo>
                    <a:pt x="17335" y="232740"/>
                  </a:lnTo>
                  <a:lnTo>
                    <a:pt x="16167" y="232740"/>
                  </a:lnTo>
                  <a:lnTo>
                    <a:pt x="16167" y="330034"/>
                  </a:lnTo>
                  <a:lnTo>
                    <a:pt x="17335" y="330034"/>
                  </a:lnTo>
                  <a:lnTo>
                    <a:pt x="18415" y="330034"/>
                  </a:lnTo>
                  <a:lnTo>
                    <a:pt x="18415" y="200964"/>
                  </a:lnTo>
                  <a:close/>
                </a:path>
                <a:path w="23494" h="330200">
                  <a:moveTo>
                    <a:pt x="21945" y="209397"/>
                  </a:moveTo>
                  <a:lnTo>
                    <a:pt x="20777" y="209397"/>
                  </a:lnTo>
                  <a:lnTo>
                    <a:pt x="20777" y="205181"/>
                  </a:lnTo>
                  <a:lnTo>
                    <a:pt x="19621" y="205181"/>
                  </a:lnTo>
                  <a:lnTo>
                    <a:pt x="19621" y="196748"/>
                  </a:lnTo>
                  <a:lnTo>
                    <a:pt x="18440" y="196748"/>
                  </a:lnTo>
                  <a:lnTo>
                    <a:pt x="18440" y="330034"/>
                  </a:lnTo>
                  <a:lnTo>
                    <a:pt x="19596" y="330034"/>
                  </a:lnTo>
                  <a:lnTo>
                    <a:pt x="20764" y="330034"/>
                  </a:lnTo>
                  <a:lnTo>
                    <a:pt x="21945" y="330034"/>
                  </a:lnTo>
                  <a:lnTo>
                    <a:pt x="21945" y="209397"/>
                  </a:lnTo>
                  <a:close/>
                </a:path>
                <a:path w="23494" h="330200">
                  <a:moveTo>
                    <a:pt x="23063" y="209397"/>
                  </a:moveTo>
                  <a:lnTo>
                    <a:pt x="21983" y="209397"/>
                  </a:lnTo>
                  <a:lnTo>
                    <a:pt x="21983" y="330034"/>
                  </a:lnTo>
                  <a:lnTo>
                    <a:pt x="23063" y="330034"/>
                  </a:lnTo>
                  <a:lnTo>
                    <a:pt x="23063" y="2093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1748650" y="2668726"/>
              <a:ext cx="24765" cy="330200"/>
            </a:xfrm>
            <a:custGeom>
              <a:avLst/>
              <a:gdLst/>
              <a:ahLst/>
              <a:cxnLst/>
              <a:rect l="l" t="t" r="r" b="b"/>
              <a:pathLst>
                <a:path w="24764" h="330200">
                  <a:moveTo>
                    <a:pt x="3403" y="112102"/>
                  </a:moveTo>
                  <a:lnTo>
                    <a:pt x="2324" y="112102"/>
                  </a:lnTo>
                  <a:lnTo>
                    <a:pt x="2324" y="129070"/>
                  </a:lnTo>
                  <a:lnTo>
                    <a:pt x="1168" y="129070"/>
                  </a:lnTo>
                  <a:lnTo>
                    <a:pt x="1168" y="190373"/>
                  </a:lnTo>
                  <a:lnTo>
                    <a:pt x="0" y="190373"/>
                  </a:lnTo>
                  <a:lnTo>
                    <a:pt x="0" y="330034"/>
                  </a:lnTo>
                  <a:lnTo>
                    <a:pt x="3403" y="330034"/>
                  </a:lnTo>
                  <a:lnTo>
                    <a:pt x="3403" y="112102"/>
                  </a:lnTo>
                  <a:close/>
                </a:path>
                <a:path w="24764" h="330200">
                  <a:moveTo>
                    <a:pt x="5765" y="2057"/>
                  </a:moveTo>
                  <a:lnTo>
                    <a:pt x="4597" y="2057"/>
                  </a:lnTo>
                  <a:lnTo>
                    <a:pt x="4597" y="330034"/>
                  </a:lnTo>
                  <a:lnTo>
                    <a:pt x="5765" y="330034"/>
                  </a:lnTo>
                  <a:lnTo>
                    <a:pt x="5765" y="2057"/>
                  </a:lnTo>
                  <a:close/>
                </a:path>
                <a:path w="24764" h="330200">
                  <a:moveTo>
                    <a:pt x="9207" y="158686"/>
                  </a:moveTo>
                  <a:lnTo>
                    <a:pt x="8051" y="158686"/>
                  </a:lnTo>
                  <a:lnTo>
                    <a:pt x="8051" y="120535"/>
                  </a:lnTo>
                  <a:lnTo>
                    <a:pt x="6972" y="120535"/>
                  </a:lnTo>
                  <a:lnTo>
                    <a:pt x="6972" y="330034"/>
                  </a:lnTo>
                  <a:lnTo>
                    <a:pt x="8026" y="330034"/>
                  </a:lnTo>
                  <a:lnTo>
                    <a:pt x="9207" y="330034"/>
                  </a:lnTo>
                  <a:lnTo>
                    <a:pt x="9207" y="158686"/>
                  </a:lnTo>
                  <a:close/>
                </a:path>
                <a:path w="24764" h="330200">
                  <a:moveTo>
                    <a:pt x="10426" y="181940"/>
                  </a:moveTo>
                  <a:lnTo>
                    <a:pt x="9245" y="181940"/>
                  </a:lnTo>
                  <a:lnTo>
                    <a:pt x="9245" y="330034"/>
                  </a:lnTo>
                  <a:lnTo>
                    <a:pt x="10426" y="330034"/>
                  </a:lnTo>
                  <a:lnTo>
                    <a:pt x="10426" y="181940"/>
                  </a:lnTo>
                  <a:close/>
                </a:path>
                <a:path w="24764" h="330200">
                  <a:moveTo>
                    <a:pt x="12649" y="167132"/>
                  </a:moveTo>
                  <a:lnTo>
                    <a:pt x="11569" y="167132"/>
                  </a:lnTo>
                  <a:lnTo>
                    <a:pt x="11569" y="330034"/>
                  </a:lnTo>
                  <a:lnTo>
                    <a:pt x="12649" y="330034"/>
                  </a:lnTo>
                  <a:lnTo>
                    <a:pt x="12649" y="167132"/>
                  </a:lnTo>
                  <a:close/>
                </a:path>
                <a:path w="24764" h="330200">
                  <a:moveTo>
                    <a:pt x="17246" y="200964"/>
                  </a:moveTo>
                  <a:lnTo>
                    <a:pt x="16167" y="200964"/>
                  </a:lnTo>
                  <a:lnTo>
                    <a:pt x="16167" y="232740"/>
                  </a:lnTo>
                  <a:lnTo>
                    <a:pt x="15011" y="232740"/>
                  </a:lnTo>
                  <a:lnTo>
                    <a:pt x="15011" y="194589"/>
                  </a:lnTo>
                  <a:lnTo>
                    <a:pt x="13855" y="194589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330034"/>
                  </a:lnTo>
                  <a:lnTo>
                    <a:pt x="13843" y="330034"/>
                  </a:lnTo>
                  <a:lnTo>
                    <a:pt x="13855" y="330034"/>
                  </a:lnTo>
                  <a:lnTo>
                    <a:pt x="17246" y="330034"/>
                  </a:lnTo>
                  <a:lnTo>
                    <a:pt x="17246" y="200964"/>
                  </a:lnTo>
                  <a:close/>
                </a:path>
                <a:path w="24764" h="330200">
                  <a:moveTo>
                    <a:pt x="20777" y="209397"/>
                  </a:moveTo>
                  <a:lnTo>
                    <a:pt x="19608" y="209397"/>
                  </a:lnTo>
                  <a:lnTo>
                    <a:pt x="19608" y="205181"/>
                  </a:lnTo>
                  <a:lnTo>
                    <a:pt x="18453" y="205181"/>
                  </a:lnTo>
                  <a:lnTo>
                    <a:pt x="18453" y="196748"/>
                  </a:lnTo>
                  <a:lnTo>
                    <a:pt x="17272" y="196748"/>
                  </a:lnTo>
                  <a:lnTo>
                    <a:pt x="17272" y="330034"/>
                  </a:lnTo>
                  <a:lnTo>
                    <a:pt x="18427" y="330034"/>
                  </a:lnTo>
                  <a:lnTo>
                    <a:pt x="19596" y="330034"/>
                  </a:lnTo>
                  <a:lnTo>
                    <a:pt x="20777" y="330034"/>
                  </a:lnTo>
                  <a:lnTo>
                    <a:pt x="20777" y="209397"/>
                  </a:lnTo>
                  <a:close/>
                </a:path>
                <a:path w="24764" h="330200">
                  <a:moveTo>
                    <a:pt x="24206" y="249605"/>
                  </a:moveTo>
                  <a:lnTo>
                    <a:pt x="23025" y="249605"/>
                  </a:lnTo>
                  <a:lnTo>
                    <a:pt x="23025" y="270789"/>
                  </a:lnTo>
                  <a:lnTo>
                    <a:pt x="21894" y="270789"/>
                  </a:lnTo>
                  <a:lnTo>
                    <a:pt x="21894" y="209397"/>
                  </a:lnTo>
                  <a:lnTo>
                    <a:pt x="20815" y="209397"/>
                  </a:lnTo>
                  <a:lnTo>
                    <a:pt x="20815" y="330034"/>
                  </a:lnTo>
                  <a:lnTo>
                    <a:pt x="21869" y="330034"/>
                  </a:lnTo>
                  <a:lnTo>
                    <a:pt x="23025" y="330034"/>
                  </a:lnTo>
                  <a:lnTo>
                    <a:pt x="24206" y="330034"/>
                  </a:lnTo>
                  <a:lnTo>
                    <a:pt x="24206" y="2496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1750974" y="2668726"/>
              <a:ext cx="23495" cy="330200"/>
            </a:xfrm>
            <a:custGeom>
              <a:avLst/>
              <a:gdLst/>
              <a:ahLst/>
              <a:cxnLst/>
              <a:rect l="l" t="t" r="r" b="b"/>
              <a:pathLst>
                <a:path w="23494" h="330200">
                  <a:moveTo>
                    <a:pt x="1079" y="112102"/>
                  </a:moveTo>
                  <a:lnTo>
                    <a:pt x="0" y="112102"/>
                  </a:lnTo>
                  <a:lnTo>
                    <a:pt x="0" y="330034"/>
                  </a:lnTo>
                  <a:lnTo>
                    <a:pt x="1079" y="330034"/>
                  </a:lnTo>
                  <a:lnTo>
                    <a:pt x="1079" y="112102"/>
                  </a:lnTo>
                  <a:close/>
                </a:path>
                <a:path w="23494" h="330200">
                  <a:moveTo>
                    <a:pt x="2286" y="126911"/>
                  </a:moveTo>
                  <a:lnTo>
                    <a:pt x="1104" y="126911"/>
                  </a:lnTo>
                  <a:lnTo>
                    <a:pt x="1104" y="330034"/>
                  </a:lnTo>
                  <a:lnTo>
                    <a:pt x="2286" y="330034"/>
                  </a:lnTo>
                  <a:lnTo>
                    <a:pt x="2286" y="126911"/>
                  </a:lnTo>
                  <a:close/>
                </a:path>
                <a:path w="23494" h="330200">
                  <a:moveTo>
                    <a:pt x="4610" y="196748"/>
                  </a:moveTo>
                  <a:lnTo>
                    <a:pt x="3429" y="196748"/>
                  </a:lnTo>
                  <a:lnTo>
                    <a:pt x="3429" y="330034"/>
                  </a:lnTo>
                  <a:lnTo>
                    <a:pt x="4610" y="330034"/>
                  </a:lnTo>
                  <a:lnTo>
                    <a:pt x="4610" y="196748"/>
                  </a:lnTo>
                  <a:close/>
                </a:path>
                <a:path w="23494" h="330200">
                  <a:moveTo>
                    <a:pt x="5727" y="120535"/>
                  </a:moveTo>
                  <a:lnTo>
                    <a:pt x="4648" y="120535"/>
                  </a:lnTo>
                  <a:lnTo>
                    <a:pt x="4648" y="330034"/>
                  </a:lnTo>
                  <a:lnTo>
                    <a:pt x="5727" y="330034"/>
                  </a:lnTo>
                  <a:lnTo>
                    <a:pt x="5727" y="120535"/>
                  </a:lnTo>
                  <a:close/>
                </a:path>
                <a:path w="23494" h="330200">
                  <a:moveTo>
                    <a:pt x="9258" y="124752"/>
                  </a:moveTo>
                  <a:lnTo>
                    <a:pt x="8089" y="124752"/>
                  </a:lnTo>
                  <a:lnTo>
                    <a:pt x="8089" y="181940"/>
                  </a:lnTo>
                  <a:lnTo>
                    <a:pt x="6921" y="181940"/>
                  </a:lnTo>
                  <a:lnTo>
                    <a:pt x="6921" y="330034"/>
                  </a:lnTo>
                  <a:lnTo>
                    <a:pt x="8089" y="330034"/>
                  </a:lnTo>
                  <a:lnTo>
                    <a:pt x="9258" y="330034"/>
                  </a:lnTo>
                  <a:lnTo>
                    <a:pt x="9258" y="124752"/>
                  </a:lnTo>
                  <a:close/>
                </a:path>
                <a:path w="23494" h="330200">
                  <a:moveTo>
                    <a:pt x="14922" y="200964"/>
                  </a:moveTo>
                  <a:lnTo>
                    <a:pt x="13843" y="200964"/>
                  </a:lnTo>
                  <a:lnTo>
                    <a:pt x="13843" y="232740"/>
                  </a:lnTo>
                  <a:lnTo>
                    <a:pt x="12687" y="232740"/>
                  </a:lnTo>
                  <a:lnTo>
                    <a:pt x="12687" y="194589"/>
                  </a:lnTo>
                  <a:lnTo>
                    <a:pt x="11531" y="194589"/>
                  </a:lnTo>
                  <a:lnTo>
                    <a:pt x="11531" y="0"/>
                  </a:lnTo>
                  <a:lnTo>
                    <a:pt x="10350" y="0"/>
                  </a:lnTo>
                  <a:lnTo>
                    <a:pt x="10350" y="330034"/>
                  </a:lnTo>
                  <a:lnTo>
                    <a:pt x="11518" y="330034"/>
                  </a:lnTo>
                  <a:lnTo>
                    <a:pt x="11531" y="330034"/>
                  </a:lnTo>
                  <a:lnTo>
                    <a:pt x="14922" y="330034"/>
                  </a:lnTo>
                  <a:lnTo>
                    <a:pt x="14922" y="200964"/>
                  </a:lnTo>
                  <a:close/>
                </a:path>
                <a:path w="23494" h="330200">
                  <a:moveTo>
                    <a:pt x="18453" y="209397"/>
                  </a:moveTo>
                  <a:lnTo>
                    <a:pt x="17284" y="209397"/>
                  </a:lnTo>
                  <a:lnTo>
                    <a:pt x="17284" y="205181"/>
                  </a:lnTo>
                  <a:lnTo>
                    <a:pt x="16129" y="205181"/>
                  </a:lnTo>
                  <a:lnTo>
                    <a:pt x="16129" y="196748"/>
                  </a:lnTo>
                  <a:lnTo>
                    <a:pt x="14947" y="196748"/>
                  </a:lnTo>
                  <a:lnTo>
                    <a:pt x="14947" y="330034"/>
                  </a:lnTo>
                  <a:lnTo>
                    <a:pt x="16103" y="330034"/>
                  </a:lnTo>
                  <a:lnTo>
                    <a:pt x="17272" y="330034"/>
                  </a:lnTo>
                  <a:lnTo>
                    <a:pt x="18453" y="330034"/>
                  </a:lnTo>
                  <a:lnTo>
                    <a:pt x="18453" y="209397"/>
                  </a:lnTo>
                  <a:close/>
                </a:path>
                <a:path w="23494" h="330200">
                  <a:moveTo>
                    <a:pt x="21882" y="249605"/>
                  </a:moveTo>
                  <a:lnTo>
                    <a:pt x="20701" y="249605"/>
                  </a:lnTo>
                  <a:lnTo>
                    <a:pt x="20701" y="270789"/>
                  </a:lnTo>
                  <a:lnTo>
                    <a:pt x="19570" y="270789"/>
                  </a:lnTo>
                  <a:lnTo>
                    <a:pt x="19570" y="209397"/>
                  </a:lnTo>
                  <a:lnTo>
                    <a:pt x="18491" y="209397"/>
                  </a:lnTo>
                  <a:lnTo>
                    <a:pt x="18491" y="330034"/>
                  </a:lnTo>
                  <a:lnTo>
                    <a:pt x="19545" y="330034"/>
                  </a:lnTo>
                  <a:lnTo>
                    <a:pt x="20701" y="330034"/>
                  </a:lnTo>
                  <a:lnTo>
                    <a:pt x="21882" y="330034"/>
                  </a:lnTo>
                  <a:lnTo>
                    <a:pt x="21882" y="249605"/>
                  </a:lnTo>
                  <a:close/>
                </a:path>
                <a:path w="23494" h="330200">
                  <a:moveTo>
                    <a:pt x="23101" y="291973"/>
                  </a:moveTo>
                  <a:lnTo>
                    <a:pt x="21920" y="291973"/>
                  </a:lnTo>
                  <a:lnTo>
                    <a:pt x="21920" y="330034"/>
                  </a:lnTo>
                  <a:lnTo>
                    <a:pt x="23101" y="330034"/>
                  </a:lnTo>
                  <a:lnTo>
                    <a:pt x="23101" y="2919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555076" y="2670784"/>
              <a:ext cx="243204" cy="328295"/>
            </a:xfrm>
            <a:custGeom>
              <a:avLst/>
              <a:gdLst/>
              <a:ahLst/>
              <a:cxnLst/>
              <a:rect l="l" t="t" r="r" b="b"/>
              <a:pathLst>
                <a:path w="243205" h="328294">
                  <a:moveTo>
                    <a:pt x="1066" y="158699"/>
                  </a:moveTo>
                  <a:lnTo>
                    <a:pt x="0" y="158699"/>
                  </a:lnTo>
                  <a:lnTo>
                    <a:pt x="0" y="327977"/>
                  </a:lnTo>
                  <a:lnTo>
                    <a:pt x="1066" y="327977"/>
                  </a:lnTo>
                  <a:lnTo>
                    <a:pt x="1066" y="158699"/>
                  </a:lnTo>
                  <a:close/>
                </a:path>
                <a:path w="243205" h="328294">
                  <a:moveTo>
                    <a:pt x="14909" y="277164"/>
                  </a:moveTo>
                  <a:lnTo>
                    <a:pt x="13830" y="277164"/>
                  </a:lnTo>
                  <a:lnTo>
                    <a:pt x="13830" y="327977"/>
                  </a:lnTo>
                  <a:lnTo>
                    <a:pt x="14909" y="327977"/>
                  </a:lnTo>
                  <a:lnTo>
                    <a:pt x="14909" y="277164"/>
                  </a:lnTo>
                  <a:close/>
                </a:path>
                <a:path w="243205" h="328294">
                  <a:moveTo>
                    <a:pt x="196977" y="110045"/>
                  </a:moveTo>
                  <a:lnTo>
                    <a:pt x="195897" y="110045"/>
                  </a:lnTo>
                  <a:lnTo>
                    <a:pt x="195897" y="127012"/>
                  </a:lnTo>
                  <a:lnTo>
                    <a:pt x="194741" y="127012"/>
                  </a:lnTo>
                  <a:lnTo>
                    <a:pt x="194741" y="327977"/>
                  </a:lnTo>
                  <a:lnTo>
                    <a:pt x="195897" y="327977"/>
                  </a:lnTo>
                  <a:lnTo>
                    <a:pt x="196977" y="327977"/>
                  </a:lnTo>
                  <a:lnTo>
                    <a:pt x="196977" y="110045"/>
                  </a:lnTo>
                  <a:close/>
                </a:path>
                <a:path w="243205" h="328294">
                  <a:moveTo>
                    <a:pt x="200507" y="194691"/>
                  </a:moveTo>
                  <a:lnTo>
                    <a:pt x="199339" y="194691"/>
                  </a:lnTo>
                  <a:lnTo>
                    <a:pt x="199339" y="0"/>
                  </a:lnTo>
                  <a:lnTo>
                    <a:pt x="198170" y="0"/>
                  </a:lnTo>
                  <a:lnTo>
                    <a:pt x="198170" y="124853"/>
                  </a:lnTo>
                  <a:lnTo>
                    <a:pt x="197002" y="124853"/>
                  </a:lnTo>
                  <a:lnTo>
                    <a:pt x="197002" y="327977"/>
                  </a:lnTo>
                  <a:lnTo>
                    <a:pt x="200507" y="327977"/>
                  </a:lnTo>
                  <a:lnTo>
                    <a:pt x="200507" y="194691"/>
                  </a:lnTo>
                  <a:close/>
                </a:path>
                <a:path w="243205" h="328294">
                  <a:moveTo>
                    <a:pt x="202780" y="156629"/>
                  </a:moveTo>
                  <a:lnTo>
                    <a:pt x="201625" y="156629"/>
                  </a:lnTo>
                  <a:lnTo>
                    <a:pt x="201625" y="118478"/>
                  </a:lnTo>
                  <a:lnTo>
                    <a:pt x="200545" y="118478"/>
                  </a:lnTo>
                  <a:lnTo>
                    <a:pt x="200545" y="327977"/>
                  </a:lnTo>
                  <a:lnTo>
                    <a:pt x="201599" y="327977"/>
                  </a:lnTo>
                  <a:lnTo>
                    <a:pt x="202780" y="327977"/>
                  </a:lnTo>
                  <a:lnTo>
                    <a:pt x="202780" y="156629"/>
                  </a:lnTo>
                  <a:close/>
                </a:path>
                <a:path w="243205" h="328294">
                  <a:moveTo>
                    <a:pt x="206222" y="165074"/>
                  </a:moveTo>
                  <a:lnTo>
                    <a:pt x="205155" y="165074"/>
                  </a:lnTo>
                  <a:lnTo>
                    <a:pt x="205155" y="122694"/>
                  </a:lnTo>
                  <a:lnTo>
                    <a:pt x="203987" y="122694"/>
                  </a:lnTo>
                  <a:lnTo>
                    <a:pt x="203987" y="179882"/>
                  </a:lnTo>
                  <a:lnTo>
                    <a:pt x="202819" y="179882"/>
                  </a:lnTo>
                  <a:lnTo>
                    <a:pt x="202819" y="327977"/>
                  </a:lnTo>
                  <a:lnTo>
                    <a:pt x="206222" y="327977"/>
                  </a:lnTo>
                  <a:lnTo>
                    <a:pt x="206222" y="165074"/>
                  </a:lnTo>
                  <a:close/>
                </a:path>
                <a:path w="243205" h="328294">
                  <a:moveTo>
                    <a:pt x="210820" y="198907"/>
                  </a:moveTo>
                  <a:lnTo>
                    <a:pt x="209740" y="198907"/>
                  </a:lnTo>
                  <a:lnTo>
                    <a:pt x="209740" y="230682"/>
                  </a:lnTo>
                  <a:lnTo>
                    <a:pt x="208572" y="230682"/>
                  </a:lnTo>
                  <a:lnTo>
                    <a:pt x="208572" y="327977"/>
                  </a:lnTo>
                  <a:lnTo>
                    <a:pt x="209740" y="327977"/>
                  </a:lnTo>
                  <a:lnTo>
                    <a:pt x="210820" y="327977"/>
                  </a:lnTo>
                  <a:lnTo>
                    <a:pt x="210820" y="198907"/>
                  </a:lnTo>
                  <a:close/>
                </a:path>
                <a:path w="243205" h="328294">
                  <a:moveTo>
                    <a:pt x="214350" y="207340"/>
                  </a:moveTo>
                  <a:lnTo>
                    <a:pt x="213182" y="207340"/>
                  </a:lnTo>
                  <a:lnTo>
                    <a:pt x="213182" y="203123"/>
                  </a:lnTo>
                  <a:lnTo>
                    <a:pt x="212026" y="203123"/>
                  </a:lnTo>
                  <a:lnTo>
                    <a:pt x="212026" y="194691"/>
                  </a:lnTo>
                  <a:lnTo>
                    <a:pt x="210845" y="194691"/>
                  </a:lnTo>
                  <a:lnTo>
                    <a:pt x="210845" y="327977"/>
                  </a:lnTo>
                  <a:lnTo>
                    <a:pt x="212001" y="327977"/>
                  </a:lnTo>
                  <a:lnTo>
                    <a:pt x="213169" y="327977"/>
                  </a:lnTo>
                  <a:lnTo>
                    <a:pt x="214350" y="327977"/>
                  </a:lnTo>
                  <a:lnTo>
                    <a:pt x="214350" y="207340"/>
                  </a:lnTo>
                  <a:close/>
                </a:path>
                <a:path w="243205" h="328294">
                  <a:moveTo>
                    <a:pt x="217779" y="247548"/>
                  </a:moveTo>
                  <a:lnTo>
                    <a:pt x="216598" y="247548"/>
                  </a:lnTo>
                  <a:lnTo>
                    <a:pt x="216598" y="268732"/>
                  </a:lnTo>
                  <a:lnTo>
                    <a:pt x="215468" y="268732"/>
                  </a:lnTo>
                  <a:lnTo>
                    <a:pt x="215468" y="207340"/>
                  </a:lnTo>
                  <a:lnTo>
                    <a:pt x="214388" y="207340"/>
                  </a:lnTo>
                  <a:lnTo>
                    <a:pt x="214388" y="327977"/>
                  </a:lnTo>
                  <a:lnTo>
                    <a:pt x="215442" y="327977"/>
                  </a:lnTo>
                  <a:lnTo>
                    <a:pt x="216598" y="327977"/>
                  </a:lnTo>
                  <a:lnTo>
                    <a:pt x="217779" y="327977"/>
                  </a:lnTo>
                  <a:lnTo>
                    <a:pt x="217779" y="247548"/>
                  </a:lnTo>
                  <a:close/>
                </a:path>
                <a:path w="243205" h="328294">
                  <a:moveTo>
                    <a:pt x="221208" y="249707"/>
                  </a:moveTo>
                  <a:lnTo>
                    <a:pt x="220027" y="249707"/>
                  </a:lnTo>
                  <a:lnTo>
                    <a:pt x="220027" y="270891"/>
                  </a:lnTo>
                  <a:lnTo>
                    <a:pt x="218986" y="270891"/>
                  </a:lnTo>
                  <a:lnTo>
                    <a:pt x="218986" y="289915"/>
                  </a:lnTo>
                  <a:lnTo>
                    <a:pt x="217817" y="289915"/>
                  </a:lnTo>
                  <a:lnTo>
                    <a:pt x="217817" y="327977"/>
                  </a:lnTo>
                  <a:lnTo>
                    <a:pt x="221208" y="327977"/>
                  </a:lnTo>
                  <a:lnTo>
                    <a:pt x="221208" y="249707"/>
                  </a:lnTo>
                  <a:close/>
                </a:path>
                <a:path w="243205" h="328294">
                  <a:moveTo>
                    <a:pt x="229247" y="230682"/>
                  </a:moveTo>
                  <a:lnTo>
                    <a:pt x="228168" y="230682"/>
                  </a:lnTo>
                  <a:lnTo>
                    <a:pt x="228168" y="327977"/>
                  </a:lnTo>
                  <a:lnTo>
                    <a:pt x="229247" y="327977"/>
                  </a:lnTo>
                  <a:lnTo>
                    <a:pt x="229247" y="230682"/>
                  </a:lnTo>
                  <a:close/>
                </a:path>
                <a:path w="243205" h="328294">
                  <a:moveTo>
                    <a:pt x="243090" y="306793"/>
                  </a:moveTo>
                  <a:lnTo>
                    <a:pt x="242011" y="306793"/>
                  </a:lnTo>
                  <a:lnTo>
                    <a:pt x="242011" y="327977"/>
                  </a:lnTo>
                  <a:lnTo>
                    <a:pt x="243090" y="327977"/>
                  </a:lnTo>
                  <a:lnTo>
                    <a:pt x="243090" y="306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1749818" y="2789262"/>
              <a:ext cx="37465" cy="209550"/>
            </a:xfrm>
            <a:custGeom>
              <a:avLst/>
              <a:gdLst/>
              <a:ahLst/>
              <a:cxnLst/>
              <a:rect l="l" t="t" r="r" b="b"/>
              <a:pathLst>
                <a:path w="37464" h="209550">
                  <a:moveTo>
                    <a:pt x="1168" y="8534"/>
                  </a:moveTo>
                  <a:lnTo>
                    <a:pt x="0" y="8534"/>
                  </a:lnTo>
                  <a:lnTo>
                    <a:pt x="0" y="209499"/>
                  </a:lnTo>
                  <a:lnTo>
                    <a:pt x="1168" y="209499"/>
                  </a:lnTo>
                  <a:lnTo>
                    <a:pt x="1168" y="8534"/>
                  </a:lnTo>
                  <a:close/>
                </a:path>
                <a:path w="37464" h="209550">
                  <a:moveTo>
                    <a:pt x="6883" y="0"/>
                  </a:moveTo>
                  <a:lnTo>
                    <a:pt x="5803" y="0"/>
                  </a:lnTo>
                  <a:lnTo>
                    <a:pt x="5803" y="209499"/>
                  </a:lnTo>
                  <a:lnTo>
                    <a:pt x="6883" y="209499"/>
                  </a:lnTo>
                  <a:lnTo>
                    <a:pt x="6883" y="0"/>
                  </a:lnTo>
                  <a:close/>
                </a:path>
                <a:path w="37464" h="209550">
                  <a:moveTo>
                    <a:pt x="10414" y="4216"/>
                  </a:moveTo>
                  <a:lnTo>
                    <a:pt x="9245" y="4216"/>
                  </a:lnTo>
                  <a:lnTo>
                    <a:pt x="9245" y="209499"/>
                  </a:lnTo>
                  <a:lnTo>
                    <a:pt x="10414" y="209499"/>
                  </a:lnTo>
                  <a:lnTo>
                    <a:pt x="10414" y="4216"/>
                  </a:lnTo>
                  <a:close/>
                </a:path>
                <a:path w="37464" h="209550">
                  <a:moveTo>
                    <a:pt x="16078" y="80429"/>
                  </a:moveTo>
                  <a:lnTo>
                    <a:pt x="14998" y="80429"/>
                  </a:lnTo>
                  <a:lnTo>
                    <a:pt x="14998" y="112204"/>
                  </a:lnTo>
                  <a:lnTo>
                    <a:pt x="13830" y="112204"/>
                  </a:lnTo>
                  <a:lnTo>
                    <a:pt x="13830" y="209499"/>
                  </a:lnTo>
                  <a:lnTo>
                    <a:pt x="14998" y="209499"/>
                  </a:lnTo>
                  <a:lnTo>
                    <a:pt x="16078" y="209499"/>
                  </a:lnTo>
                  <a:lnTo>
                    <a:pt x="16078" y="80429"/>
                  </a:lnTo>
                  <a:close/>
                </a:path>
                <a:path w="37464" h="209550">
                  <a:moveTo>
                    <a:pt x="19608" y="88861"/>
                  </a:moveTo>
                  <a:lnTo>
                    <a:pt x="18440" y="88861"/>
                  </a:lnTo>
                  <a:lnTo>
                    <a:pt x="18440" y="84645"/>
                  </a:lnTo>
                  <a:lnTo>
                    <a:pt x="17284" y="84645"/>
                  </a:lnTo>
                  <a:lnTo>
                    <a:pt x="17284" y="76212"/>
                  </a:lnTo>
                  <a:lnTo>
                    <a:pt x="16103" y="76212"/>
                  </a:lnTo>
                  <a:lnTo>
                    <a:pt x="16103" y="209499"/>
                  </a:lnTo>
                  <a:lnTo>
                    <a:pt x="17259" y="209499"/>
                  </a:lnTo>
                  <a:lnTo>
                    <a:pt x="18427" y="209499"/>
                  </a:lnTo>
                  <a:lnTo>
                    <a:pt x="19608" y="209499"/>
                  </a:lnTo>
                  <a:lnTo>
                    <a:pt x="19608" y="88861"/>
                  </a:lnTo>
                  <a:close/>
                </a:path>
                <a:path w="37464" h="209550">
                  <a:moveTo>
                    <a:pt x="23037" y="129070"/>
                  </a:moveTo>
                  <a:lnTo>
                    <a:pt x="21856" y="129070"/>
                  </a:lnTo>
                  <a:lnTo>
                    <a:pt x="21856" y="150253"/>
                  </a:lnTo>
                  <a:lnTo>
                    <a:pt x="20726" y="150253"/>
                  </a:lnTo>
                  <a:lnTo>
                    <a:pt x="20726" y="88861"/>
                  </a:lnTo>
                  <a:lnTo>
                    <a:pt x="19646" y="88861"/>
                  </a:lnTo>
                  <a:lnTo>
                    <a:pt x="19646" y="209499"/>
                  </a:lnTo>
                  <a:lnTo>
                    <a:pt x="20701" y="209499"/>
                  </a:lnTo>
                  <a:lnTo>
                    <a:pt x="21856" y="209499"/>
                  </a:lnTo>
                  <a:lnTo>
                    <a:pt x="23037" y="209499"/>
                  </a:lnTo>
                  <a:lnTo>
                    <a:pt x="23037" y="129070"/>
                  </a:lnTo>
                  <a:close/>
                </a:path>
                <a:path w="37464" h="209550">
                  <a:moveTo>
                    <a:pt x="26466" y="131229"/>
                  </a:moveTo>
                  <a:lnTo>
                    <a:pt x="25285" y="131229"/>
                  </a:lnTo>
                  <a:lnTo>
                    <a:pt x="25285" y="152412"/>
                  </a:lnTo>
                  <a:lnTo>
                    <a:pt x="24244" y="152412"/>
                  </a:lnTo>
                  <a:lnTo>
                    <a:pt x="24244" y="171437"/>
                  </a:lnTo>
                  <a:lnTo>
                    <a:pt x="23075" y="171437"/>
                  </a:lnTo>
                  <a:lnTo>
                    <a:pt x="23075" y="209499"/>
                  </a:lnTo>
                  <a:lnTo>
                    <a:pt x="26466" y="209499"/>
                  </a:lnTo>
                  <a:lnTo>
                    <a:pt x="26466" y="131229"/>
                  </a:lnTo>
                  <a:close/>
                </a:path>
                <a:path w="37464" h="209550">
                  <a:moveTo>
                    <a:pt x="28854" y="124853"/>
                  </a:moveTo>
                  <a:lnTo>
                    <a:pt x="27673" y="124853"/>
                  </a:lnTo>
                  <a:lnTo>
                    <a:pt x="27673" y="154470"/>
                  </a:lnTo>
                  <a:lnTo>
                    <a:pt x="26504" y="154470"/>
                  </a:lnTo>
                  <a:lnTo>
                    <a:pt x="26504" y="209499"/>
                  </a:lnTo>
                  <a:lnTo>
                    <a:pt x="27673" y="209499"/>
                  </a:lnTo>
                  <a:lnTo>
                    <a:pt x="28854" y="209499"/>
                  </a:lnTo>
                  <a:lnTo>
                    <a:pt x="28854" y="124853"/>
                  </a:lnTo>
                  <a:close/>
                </a:path>
                <a:path w="37464" h="209550">
                  <a:moveTo>
                    <a:pt x="36880" y="179870"/>
                  </a:moveTo>
                  <a:lnTo>
                    <a:pt x="35699" y="179870"/>
                  </a:lnTo>
                  <a:lnTo>
                    <a:pt x="35699" y="209499"/>
                  </a:lnTo>
                  <a:lnTo>
                    <a:pt x="36880" y="209499"/>
                  </a:lnTo>
                  <a:lnTo>
                    <a:pt x="36880" y="17987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1755622" y="2668726"/>
              <a:ext cx="152400" cy="330200"/>
            </a:xfrm>
            <a:custGeom>
              <a:avLst/>
              <a:gdLst/>
              <a:ahLst/>
              <a:cxnLst/>
              <a:rect l="l" t="t" r="r" b="b"/>
              <a:pathLst>
                <a:path w="152400" h="330200">
                  <a:moveTo>
                    <a:pt x="2235" y="158686"/>
                  </a:moveTo>
                  <a:lnTo>
                    <a:pt x="1079" y="158686"/>
                  </a:lnTo>
                  <a:lnTo>
                    <a:pt x="1079" y="120535"/>
                  </a:lnTo>
                  <a:lnTo>
                    <a:pt x="0" y="120535"/>
                  </a:lnTo>
                  <a:lnTo>
                    <a:pt x="0" y="330034"/>
                  </a:lnTo>
                  <a:lnTo>
                    <a:pt x="1054" y="330034"/>
                  </a:lnTo>
                  <a:lnTo>
                    <a:pt x="2235" y="330034"/>
                  </a:lnTo>
                  <a:lnTo>
                    <a:pt x="2235" y="158686"/>
                  </a:lnTo>
                  <a:close/>
                </a:path>
                <a:path w="152400" h="330200">
                  <a:moveTo>
                    <a:pt x="5676" y="167132"/>
                  </a:moveTo>
                  <a:lnTo>
                    <a:pt x="4610" y="167132"/>
                  </a:lnTo>
                  <a:lnTo>
                    <a:pt x="4610" y="124752"/>
                  </a:lnTo>
                  <a:lnTo>
                    <a:pt x="3441" y="124752"/>
                  </a:lnTo>
                  <a:lnTo>
                    <a:pt x="3441" y="330034"/>
                  </a:lnTo>
                  <a:lnTo>
                    <a:pt x="4597" y="330034"/>
                  </a:lnTo>
                  <a:lnTo>
                    <a:pt x="5676" y="330034"/>
                  </a:lnTo>
                  <a:lnTo>
                    <a:pt x="5676" y="167132"/>
                  </a:lnTo>
                  <a:close/>
                </a:path>
                <a:path w="152400" h="330200">
                  <a:moveTo>
                    <a:pt x="9207" y="232740"/>
                  </a:moveTo>
                  <a:lnTo>
                    <a:pt x="8039" y="232740"/>
                  </a:lnTo>
                  <a:lnTo>
                    <a:pt x="8039" y="194589"/>
                  </a:lnTo>
                  <a:lnTo>
                    <a:pt x="6883" y="194589"/>
                  </a:lnTo>
                  <a:lnTo>
                    <a:pt x="6883" y="0"/>
                  </a:lnTo>
                  <a:lnTo>
                    <a:pt x="5702" y="0"/>
                  </a:lnTo>
                  <a:lnTo>
                    <a:pt x="5702" y="330034"/>
                  </a:lnTo>
                  <a:lnTo>
                    <a:pt x="6870" y="330034"/>
                  </a:lnTo>
                  <a:lnTo>
                    <a:pt x="8026" y="330034"/>
                  </a:lnTo>
                  <a:lnTo>
                    <a:pt x="9207" y="330034"/>
                  </a:lnTo>
                  <a:lnTo>
                    <a:pt x="9207" y="232740"/>
                  </a:lnTo>
                  <a:close/>
                </a:path>
                <a:path w="152400" h="330200">
                  <a:moveTo>
                    <a:pt x="14922" y="209397"/>
                  </a:moveTo>
                  <a:lnTo>
                    <a:pt x="13843" y="209397"/>
                  </a:lnTo>
                  <a:lnTo>
                    <a:pt x="13843" y="330034"/>
                  </a:lnTo>
                  <a:lnTo>
                    <a:pt x="14922" y="330034"/>
                  </a:lnTo>
                  <a:lnTo>
                    <a:pt x="14922" y="209397"/>
                  </a:lnTo>
                  <a:close/>
                </a:path>
                <a:path w="152400" h="330200">
                  <a:moveTo>
                    <a:pt x="17233" y="249605"/>
                  </a:moveTo>
                  <a:lnTo>
                    <a:pt x="16052" y="249605"/>
                  </a:lnTo>
                  <a:lnTo>
                    <a:pt x="16052" y="330034"/>
                  </a:lnTo>
                  <a:lnTo>
                    <a:pt x="17233" y="330034"/>
                  </a:lnTo>
                  <a:lnTo>
                    <a:pt x="17233" y="249605"/>
                  </a:lnTo>
                  <a:close/>
                </a:path>
                <a:path w="152400" h="330200">
                  <a:moveTo>
                    <a:pt x="20662" y="251764"/>
                  </a:moveTo>
                  <a:lnTo>
                    <a:pt x="19481" y="251764"/>
                  </a:lnTo>
                  <a:lnTo>
                    <a:pt x="19481" y="272948"/>
                  </a:lnTo>
                  <a:lnTo>
                    <a:pt x="18440" y="272948"/>
                  </a:lnTo>
                  <a:lnTo>
                    <a:pt x="18440" y="291973"/>
                  </a:lnTo>
                  <a:lnTo>
                    <a:pt x="17272" y="291973"/>
                  </a:lnTo>
                  <a:lnTo>
                    <a:pt x="17272" y="330034"/>
                  </a:lnTo>
                  <a:lnTo>
                    <a:pt x="20662" y="330034"/>
                  </a:lnTo>
                  <a:lnTo>
                    <a:pt x="20662" y="251764"/>
                  </a:lnTo>
                  <a:close/>
                </a:path>
                <a:path w="152400" h="330200">
                  <a:moveTo>
                    <a:pt x="24117" y="289814"/>
                  </a:moveTo>
                  <a:lnTo>
                    <a:pt x="23050" y="289814"/>
                  </a:lnTo>
                  <a:lnTo>
                    <a:pt x="23050" y="245389"/>
                  </a:lnTo>
                  <a:lnTo>
                    <a:pt x="21869" y="245389"/>
                  </a:lnTo>
                  <a:lnTo>
                    <a:pt x="21869" y="275005"/>
                  </a:lnTo>
                  <a:lnTo>
                    <a:pt x="20701" y="275005"/>
                  </a:lnTo>
                  <a:lnTo>
                    <a:pt x="20701" y="330034"/>
                  </a:lnTo>
                  <a:lnTo>
                    <a:pt x="24117" y="330034"/>
                  </a:lnTo>
                  <a:lnTo>
                    <a:pt x="24117" y="289814"/>
                  </a:lnTo>
                  <a:close/>
                </a:path>
                <a:path w="152400" h="330200">
                  <a:moveTo>
                    <a:pt x="25311" y="289814"/>
                  </a:moveTo>
                  <a:lnTo>
                    <a:pt x="24142" y="289814"/>
                  </a:lnTo>
                  <a:lnTo>
                    <a:pt x="24142" y="330034"/>
                  </a:lnTo>
                  <a:lnTo>
                    <a:pt x="25311" y="330034"/>
                  </a:lnTo>
                  <a:lnTo>
                    <a:pt x="25311" y="289814"/>
                  </a:lnTo>
                  <a:close/>
                </a:path>
                <a:path w="152400" h="330200">
                  <a:moveTo>
                    <a:pt x="152019" y="129070"/>
                  </a:moveTo>
                  <a:lnTo>
                    <a:pt x="150850" y="129070"/>
                  </a:lnTo>
                  <a:lnTo>
                    <a:pt x="150850" y="330034"/>
                  </a:lnTo>
                  <a:lnTo>
                    <a:pt x="152019" y="330034"/>
                  </a:lnTo>
                  <a:lnTo>
                    <a:pt x="152019" y="12907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1746377" y="2668726"/>
              <a:ext cx="36195" cy="330200"/>
            </a:xfrm>
            <a:custGeom>
              <a:avLst/>
              <a:gdLst/>
              <a:ahLst/>
              <a:cxnLst/>
              <a:rect l="l" t="t" r="r" b="b"/>
              <a:pathLst>
                <a:path w="36194" h="330200">
                  <a:moveTo>
                    <a:pt x="1079" y="141719"/>
                  </a:moveTo>
                  <a:lnTo>
                    <a:pt x="0" y="141719"/>
                  </a:lnTo>
                  <a:lnTo>
                    <a:pt x="0" y="330034"/>
                  </a:lnTo>
                  <a:lnTo>
                    <a:pt x="1079" y="330034"/>
                  </a:lnTo>
                  <a:lnTo>
                    <a:pt x="1079" y="141719"/>
                  </a:lnTo>
                  <a:close/>
                </a:path>
                <a:path w="36194" h="330200">
                  <a:moveTo>
                    <a:pt x="3454" y="190373"/>
                  </a:moveTo>
                  <a:lnTo>
                    <a:pt x="2273" y="190373"/>
                  </a:lnTo>
                  <a:lnTo>
                    <a:pt x="2273" y="330034"/>
                  </a:lnTo>
                  <a:lnTo>
                    <a:pt x="3454" y="330034"/>
                  </a:lnTo>
                  <a:lnTo>
                    <a:pt x="3454" y="190373"/>
                  </a:lnTo>
                  <a:close/>
                </a:path>
                <a:path w="36194" h="330200">
                  <a:moveTo>
                    <a:pt x="6883" y="126911"/>
                  </a:moveTo>
                  <a:lnTo>
                    <a:pt x="5702" y="126911"/>
                  </a:lnTo>
                  <a:lnTo>
                    <a:pt x="5702" y="330034"/>
                  </a:lnTo>
                  <a:lnTo>
                    <a:pt x="6883" y="330034"/>
                  </a:lnTo>
                  <a:lnTo>
                    <a:pt x="6883" y="126911"/>
                  </a:lnTo>
                  <a:close/>
                </a:path>
                <a:path w="36194" h="330200">
                  <a:moveTo>
                    <a:pt x="11480" y="158686"/>
                  </a:moveTo>
                  <a:lnTo>
                    <a:pt x="10299" y="158686"/>
                  </a:lnTo>
                  <a:lnTo>
                    <a:pt x="10299" y="330034"/>
                  </a:lnTo>
                  <a:lnTo>
                    <a:pt x="11480" y="330034"/>
                  </a:lnTo>
                  <a:lnTo>
                    <a:pt x="11480" y="158686"/>
                  </a:lnTo>
                  <a:close/>
                </a:path>
                <a:path w="36194" h="330200">
                  <a:moveTo>
                    <a:pt x="14922" y="167132"/>
                  </a:moveTo>
                  <a:lnTo>
                    <a:pt x="13855" y="167132"/>
                  </a:lnTo>
                  <a:lnTo>
                    <a:pt x="13855" y="124752"/>
                  </a:lnTo>
                  <a:lnTo>
                    <a:pt x="12687" y="124752"/>
                  </a:lnTo>
                  <a:lnTo>
                    <a:pt x="12687" y="181940"/>
                  </a:lnTo>
                  <a:lnTo>
                    <a:pt x="11518" y="181940"/>
                  </a:lnTo>
                  <a:lnTo>
                    <a:pt x="11518" y="330034"/>
                  </a:lnTo>
                  <a:lnTo>
                    <a:pt x="14922" y="330034"/>
                  </a:lnTo>
                  <a:lnTo>
                    <a:pt x="14922" y="167132"/>
                  </a:lnTo>
                  <a:close/>
                </a:path>
                <a:path w="36194" h="330200">
                  <a:moveTo>
                    <a:pt x="19519" y="200964"/>
                  </a:moveTo>
                  <a:lnTo>
                    <a:pt x="18440" y="200964"/>
                  </a:lnTo>
                  <a:lnTo>
                    <a:pt x="18440" y="232740"/>
                  </a:lnTo>
                  <a:lnTo>
                    <a:pt x="17284" y="232740"/>
                  </a:lnTo>
                  <a:lnTo>
                    <a:pt x="17284" y="194589"/>
                  </a:lnTo>
                  <a:lnTo>
                    <a:pt x="16129" y="194589"/>
                  </a:lnTo>
                  <a:lnTo>
                    <a:pt x="16129" y="0"/>
                  </a:lnTo>
                  <a:lnTo>
                    <a:pt x="14947" y="0"/>
                  </a:lnTo>
                  <a:lnTo>
                    <a:pt x="14947" y="330034"/>
                  </a:lnTo>
                  <a:lnTo>
                    <a:pt x="16116" y="330034"/>
                  </a:lnTo>
                  <a:lnTo>
                    <a:pt x="16129" y="330034"/>
                  </a:lnTo>
                  <a:lnTo>
                    <a:pt x="19519" y="330034"/>
                  </a:lnTo>
                  <a:lnTo>
                    <a:pt x="19519" y="200964"/>
                  </a:lnTo>
                  <a:close/>
                </a:path>
                <a:path w="36194" h="330200">
                  <a:moveTo>
                    <a:pt x="23050" y="209397"/>
                  </a:moveTo>
                  <a:lnTo>
                    <a:pt x="21869" y="209397"/>
                  </a:lnTo>
                  <a:lnTo>
                    <a:pt x="21869" y="330034"/>
                  </a:lnTo>
                  <a:lnTo>
                    <a:pt x="23050" y="330034"/>
                  </a:lnTo>
                  <a:lnTo>
                    <a:pt x="23050" y="209397"/>
                  </a:lnTo>
                  <a:close/>
                </a:path>
                <a:path w="36194" h="330200">
                  <a:moveTo>
                    <a:pt x="24168" y="209397"/>
                  </a:moveTo>
                  <a:lnTo>
                    <a:pt x="23088" y="209397"/>
                  </a:lnTo>
                  <a:lnTo>
                    <a:pt x="23088" y="330034"/>
                  </a:lnTo>
                  <a:lnTo>
                    <a:pt x="24168" y="330034"/>
                  </a:lnTo>
                  <a:lnTo>
                    <a:pt x="24168" y="209397"/>
                  </a:lnTo>
                  <a:close/>
                </a:path>
                <a:path w="36194" h="330200">
                  <a:moveTo>
                    <a:pt x="26479" y="249605"/>
                  </a:moveTo>
                  <a:lnTo>
                    <a:pt x="25298" y="249605"/>
                  </a:lnTo>
                  <a:lnTo>
                    <a:pt x="25298" y="330034"/>
                  </a:lnTo>
                  <a:lnTo>
                    <a:pt x="26479" y="330034"/>
                  </a:lnTo>
                  <a:lnTo>
                    <a:pt x="26479" y="249605"/>
                  </a:lnTo>
                  <a:close/>
                </a:path>
                <a:path w="36194" h="330200">
                  <a:moveTo>
                    <a:pt x="33362" y="289814"/>
                  </a:moveTo>
                  <a:lnTo>
                    <a:pt x="32296" y="289814"/>
                  </a:lnTo>
                  <a:lnTo>
                    <a:pt x="32296" y="245389"/>
                  </a:lnTo>
                  <a:lnTo>
                    <a:pt x="31115" y="245389"/>
                  </a:lnTo>
                  <a:lnTo>
                    <a:pt x="31115" y="275005"/>
                  </a:lnTo>
                  <a:lnTo>
                    <a:pt x="29946" y="275005"/>
                  </a:lnTo>
                  <a:lnTo>
                    <a:pt x="29946" y="330034"/>
                  </a:lnTo>
                  <a:lnTo>
                    <a:pt x="33362" y="330034"/>
                  </a:lnTo>
                  <a:lnTo>
                    <a:pt x="33362" y="289814"/>
                  </a:lnTo>
                  <a:close/>
                </a:path>
                <a:path w="36194" h="330200">
                  <a:moveTo>
                    <a:pt x="35725" y="296189"/>
                  </a:moveTo>
                  <a:lnTo>
                    <a:pt x="34556" y="296189"/>
                  </a:lnTo>
                  <a:lnTo>
                    <a:pt x="34556" y="289814"/>
                  </a:lnTo>
                  <a:lnTo>
                    <a:pt x="33388" y="289814"/>
                  </a:lnTo>
                  <a:lnTo>
                    <a:pt x="33388" y="330034"/>
                  </a:lnTo>
                  <a:lnTo>
                    <a:pt x="34544" y="330034"/>
                  </a:lnTo>
                  <a:lnTo>
                    <a:pt x="35725" y="330034"/>
                  </a:lnTo>
                  <a:lnTo>
                    <a:pt x="35725" y="2961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1745221" y="2670784"/>
              <a:ext cx="39370" cy="328295"/>
            </a:xfrm>
            <a:custGeom>
              <a:avLst/>
              <a:gdLst/>
              <a:ahLst/>
              <a:cxnLst/>
              <a:rect l="l" t="t" r="r" b="b"/>
              <a:pathLst>
                <a:path w="39369" h="328294">
                  <a:moveTo>
                    <a:pt x="1181" y="16967"/>
                  </a:moveTo>
                  <a:lnTo>
                    <a:pt x="0" y="16967"/>
                  </a:lnTo>
                  <a:lnTo>
                    <a:pt x="0" y="327977"/>
                  </a:lnTo>
                  <a:lnTo>
                    <a:pt x="1181" y="327977"/>
                  </a:lnTo>
                  <a:lnTo>
                    <a:pt x="1181" y="16967"/>
                  </a:lnTo>
                  <a:close/>
                </a:path>
                <a:path w="39369" h="328294">
                  <a:moveTo>
                    <a:pt x="3441" y="46596"/>
                  </a:moveTo>
                  <a:lnTo>
                    <a:pt x="2260" y="46596"/>
                  </a:lnTo>
                  <a:lnTo>
                    <a:pt x="2260" y="327977"/>
                  </a:lnTo>
                  <a:lnTo>
                    <a:pt x="3441" y="327977"/>
                  </a:lnTo>
                  <a:lnTo>
                    <a:pt x="3441" y="46596"/>
                  </a:lnTo>
                  <a:close/>
                </a:path>
                <a:path w="39369" h="328294">
                  <a:moveTo>
                    <a:pt x="6832" y="110045"/>
                  </a:moveTo>
                  <a:lnTo>
                    <a:pt x="5753" y="110045"/>
                  </a:lnTo>
                  <a:lnTo>
                    <a:pt x="5753" y="127012"/>
                  </a:lnTo>
                  <a:lnTo>
                    <a:pt x="4597" y="127012"/>
                  </a:lnTo>
                  <a:lnTo>
                    <a:pt x="4597" y="327977"/>
                  </a:lnTo>
                  <a:lnTo>
                    <a:pt x="5753" y="327977"/>
                  </a:lnTo>
                  <a:lnTo>
                    <a:pt x="6832" y="327977"/>
                  </a:lnTo>
                  <a:lnTo>
                    <a:pt x="6832" y="110045"/>
                  </a:lnTo>
                  <a:close/>
                </a:path>
                <a:path w="39369" h="328294">
                  <a:moveTo>
                    <a:pt x="10363" y="194691"/>
                  </a:moveTo>
                  <a:lnTo>
                    <a:pt x="9194" y="194691"/>
                  </a:lnTo>
                  <a:lnTo>
                    <a:pt x="9194" y="0"/>
                  </a:lnTo>
                  <a:lnTo>
                    <a:pt x="8026" y="0"/>
                  </a:lnTo>
                  <a:lnTo>
                    <a:pt x="8026" y="124853"/>
                  </a:lnTo>
                  <a:lnTo>
                    <a:pt x="6858" y="124853"/>
                  </a:lnTo>
                  <a:lnTo>
                    <a:pt x="6858" y="327977"/>
                  </a:lnTo>
                  <a:lnTo>
                    <a:pt x="10363" y="327977"/>
                  </a:lnTo>
                  <a:lnTo>
                    <a:pt x="10363" y="194691"/>
                  </a:lnTo>
                  <a:close/>
                </a:path>
                <a:path w="39369" h="328294">
                  <a:moveTo>
                    <a:pt x="12636" y="156629"/>
                  </a:moveTo>
                  <a:lnTo>
                    <a:pt x="11480" y="156629"/>
                  </a:lnTo>
                  <a:lnTo>
                    <a:pt x="11480" y="118478"/>
                  </a:lnTo>
                  <a:lnTo>
                    <a:pt x="10401" y="118478"/>
                  </a:lnTo>
                  <a:lnTo>
                    <a:pt x="10401" y="327977"/>
                  </a:lnTo>
                  <a:lnTo>
                    <a:pt x="11455" y="327977"/>
                  </a:lnTo>
                  <a:lnTo>
                    <a:pt x="12636" y="327977"/>
                  </a:lnTo>
                  <a:lnTo>
                    <a:pt x="12636" y="156629"/>
                  </a:lnTo>
                  <a:close/>
                </a:path>
                <a:path w="39369" h="328294">
                  <a:moveTo>
                    <a:pt x="13855" y="179882"/>
                  </a:moveTo>
                  <a:lnTo>
                    <a:pt x="12674" y="179882"/>
                  </a:lnTo>
                  <a:lnTo>
                    <a:pt x="12674" y="327977"/>
                  </a:lnTo>
                  <a:lnTo>
                    <a:pt x="13855" y="327977"/>
                  </a:lnTo>
                  <a:lnTo>
                    <a:pt x="13855" y="179882"/>
                  </a:lnTo>
                  <a:close/>
                </a:path>
                <a:path w="39369" h="328294">
                  <a:moveTo>
                    <a:pt x="36880" y="294132"/>
                  </a:moveTo>
                  <a:lnTo>
                    <a:pt x="35712" y="294132"/>
                  </a:lnTo>
                  <a:lnTo>
                    <a:pt x="35712" y="287756"/>
                  </a:lnTo>
                  <a:lnTo>
                    <a:pt x="34544" y="287756"/>
                  </a:lnTo>
                  <a:lnTo>
                    <a:pt x="34544" y="327977"/>
                  </a:lnTo>
                  <a:lnTo>
                    <a:pt x="35699" y="327977"/>
                  </a:lnTo>
                  <a:lnTo>
                    <a:pt x="36880" y="327977"/>
                  </a:lnTo>
                  <a:lnTo>
                    <a:pt x="36880" y="294132"/>
                  </a:lnTo>
                  <a:close/>
                </a:path>
                <a:path w="39369" h="328294">
                  <a:moveTo>
                    <a:pt x="39103" y="230682"/>
                  </a:moveTo>
                  <a:lnTo>
                    <a:pt x="38023" y="230682"/>
                  </a:lnTo>
                  <a:lnTo>
                    <a:pt x="38023" y="327977"/>
                  </a:lnTo>
                  <a:lnTo>
                    <a:pt x="39103" y="327977"/>
                  </a:lnTo>
                  <a:lnTo>
                    <a:pt x="39103" y="23068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1737195" y="2670784"/>
              <a:ext cx="24130" cy="328295"/>
            </a:xfrm>
            <a:custGeom>
              <a:avLst/>
              <a:gdLst/>
              <a:ahLst/>
              <a:cxnLst/>
              <a:rect l="l" t="t" r="r" b="b"/>
              <a:pathLst>
                <a:path w="24130" h="328294">
                  <a:moveTo>
                    <a:pt x="1079" y="230682"/>
                  </a:moveTo>
                  <a:lnTo>
                    <a:pt x="0" y="230682"/>
                  </a:lnTo>
                  <a:lnTo>
                    <a:pt x="0" y="327977"/>
                  </a:lnTo>
                  <a:lnTo>
                    <a:pt x="1079" y="327977"/>
                  </a:lnTo>
                  <a:lnTo>
                    <a:pt x="1079" y="230682"/>
                  </a:lnTo>
                  <a:close/>
                </a:path>
                <a:path w="24130" h="328294">
                  <a:moveTo>
                    <a:pt x="14859" y="110045"/>
                  </a:moveTo>
                  <a:lnTo>
                    <a:pt x="13779" y="110045"/>
                  </a:lnTo>
                  <a:lnTo>
                    <a:pt x="13779" y="127012"/>
                  </a:lnTo>
                  <a:lnTo>
                    <a:pt x="12623" y="127012"/>
                  </a:lnTo>
                  <a:lnTo>
                    <a:pt x="12623" y="188315"/>
                  </a:lnTo>
                  <a:lnTo>
                    <a:pt x="11468" y="188315"/>
                  </a:lnTo>
                  <a:lnTo>
                    <a:pt x="11468" y="46596"/>
                  </a:lnTo>
                  <a:lnTo>
                    <a:pt x="10287" y="46596"/>
                  </a:lnTo>
                  <a:lnTo>
                    <a:pt x="10287" y="327977"/>
                  </a:lnTo>
                  <a:lnTo>
                    <a:pt x="11455" y="327977"/>
                  </a:lnTo>
                  <a:lnTo>
                    <a:pt x="11468" y="327977"/>
                  </a:lnTo>
                  <a:lnTo>
                    <a:pt x="14859" y="327977"/>
                  </a:lnTo>
                  <a:lnTo>
                    <a:pt x="14859" y="110045"/>
                  </a:lnTo>
                  <a:close/>
                </a:path>
                <a:path w="24130" h="328294">
                  <a:moveTo>
                    <a:pt x="18389" y="194691"/>
                  </a:moveTo>
                  <a:lnTo>
                    <a:pt x="17221" y="194691"/>
                  </a:lnTo>
                  <a:lnTo>
                    <a:pt x="17221" y="0"/>
                  </a:lnTo>
                  <a:lnTo>
                    <a:pt x="16052" y="0"/>
                  </a:lnTo>
                  <a:lnTo>
                    <a:pt x="16052" y="124853"/>
                  </a:lnTo>
                  <a:lnTo>
                    <a:pt x="14884" y="124853"/>
                  </a:lnTo>
                  <a:lnTo>
                    <a:pt x="14884" y="327977"/>
                  </a:lnTo>
                  <a:lnTo>
                    <a:pt x="18389" y="327977"/>
                  </a:lnTo>
                  <a:lnTo>
                    <a:pt x="18389" y="194691"/>
                  </a:lnTo>
                  <a:close/>
                </a:path>
                <a:path w="24130" h="328294">
                  <a:moveTo>
                    <a:pt x="20662" y="156629"/>
                  </a:moveTo>
                  <a:lnTo>
                    <a:pt x="19507" y="156629"/>
                  </a:lnTo>
                  <a:lnTo>
                    <a:pt x="19507" y="118478"/>
                  </a:lnTo>
                  <a:lnTo>
                    <a:pt x="18427" y="118478"/>
                  </a:lnTo>
                  <a:lnTo>
                    <a:pt x="18427" y="327977"/>
                  </a:lnTo>
                  <a:lnTo>
                    <a:pt x="19481" y="327977"/>
                  </a:lnTo>
                  <a:lnTo>
                    <a:pt x="20662" y="327977"/>
                  </a:lnTo>
                  <a:lnTo>
                    <a:pt x="20662" y="156629"/>
                  </a:lnTo>
                  <a:close/>
                </a:path>
                <a:path w="24130" h="328294">
                  <a:moveTo>
                    <a:pt x="24104" y="165074"/>
                  </a:moveTo>
                  <a:lnTo>
                    <a:pt x="23037" y="165074"/>
                  </a:lnTo>
                  <a:lnTo>
                    <a:pt x="23037" y="122694"/>
                  </a:lnTo>
                  <a:lnTo>
                    <a:pt x="21869" y="122694"/>
                  </a:lnTo>
                  <a:lnTo>
                    <a:pt x="21869" y="179882"/>
                  </a:lnTo>
                  <a:lnTo>
                    <a:pt x="20701" y="179882"/>
                  </a:lnTo>
                  <a:lnTo>
                    <a:pt x="20701" y="327977"/>
                  </a:lnTo>
                  <a:lnTo>
                    <a:pt x="24104" y="327977"/>
                  </a:lnTo>
                  <a:lnTo>
                    <a:pt x="24104" y="16507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1753247" y="2668726"/>
              <a:ext cx="153670" cy="330200"/>
            </a:xfrm>
            <a:custGeom>
              <a:avLst/>
              <a:gdLst/>
              <a:ahLst/>
              <a:cxnLst/>
              <a:rect l="l" t="t" r="r" b="b"/>
              <a:pathLst>
                <a:path w="153669" h="330200">
                  <a:moveTo>
                    <a:pt x="2336" y="196748"/>
                  </a:moveTo>
                  <a:lnTo>
                    <a:pt x="1168" y="196748"/>
                  </a:lnTo>
                  <a:lnTo>
                    <a:pt x="1168" y="2057"/>
                  </a:lnTo>
                  <a:lnTo>
                    <a:pt x="0" y="2057"/>
                  </a:lnTo>
                  <a:lnTo>
                    <a:pt x="0" y="330034"/>
                  </a:lnTo>
                  <a:lnTo>
                    <a:pt x="1155" y="330034"/>
                  </a:lnTo>
                  <a:lnTo>
                    <a:pt x="2336" y="330034"/>
                  </a:lnTo>
                  <a:lnTo>
                    <a:pt x="2336" y="196748"/>
                  </a:lnTo>
                  <a:close/>
                </a:path>
                <a:path w="153669" h="330200">
                  <a:moveTo>
                    <a:pt x="4610" y="158686"/>
                  </a:moveTo>
                  <a:lnTo>
                    <a:pt x="3454" y="158686"/>
                  </a:lnTo>
                  <a:lnTo>
                    <a:pt x="3454" y="120535"/>
                  </a:lnTo>
                  <a:lnTo>
                    <a:pt x="2374" y="120535"/>
                  </a:lnTo>
                  <a:lnTo>
                    <a:pt x="2374" y="330034"/>
                  </a:lnTo>
                  <a:lnTo>
                    <a:pt x="3429" y="330034"/>
                  </a:lnTo>
                  <a:lnTo>
                    <a:pt x="4610" y="330034"/>
                  </a:lnTo>
                  <a:lnTo>
                    <a:pt x="4610" y="158686"/>
                  </a:lnTo>
                  <a:close/>
                </a:path>
                <a:path w="153669" h="330200">
                  <a:moveTo>
                    <a:pt x="8051" y="167132"/>
                  </a:moveTo>
                  <a:lnTo>
                    <a:pt x="6985" y="167132"/>
                  </a:lnTo>
                  <a:lnTo>
                    <a:pt x="6985" y="124752"/>
                  </a:lnTo>
                  <a:lnTo>
                    <a:pt x="5816" y="124752"/>
                  </a:lnTo>
                  <a:lnTo>
                    <a:pt x="5816" y="181940"/>
                  </a:lnTo>
                  <a:lnTo>
                    <a:pt x="4648" y="181940"/>
                  </a:lnTo>
                  <a:lnTo>
                    <a:pt x="4648" y="330034"/>
                  </a:lnTo>
                  <a:lnTo>
                    <a:pt x="8051" y="330034"/>
                  </a:lnTo>
                  <a:lnTo>
                    <a:pt x="8051" y="167132"/>
                  </a:lnTo>
                  <a:close/>
                </a:path>
                <a:path w="153669" h="330200">
                  <a:moveTo>
                    <a:pt x="11582" y="232740"/>
                  </a:moveTo>
                  <a:lnTo>
                    <a:pt x="10414" y="232740"/>
                  </a:lnTo>
                  <a:lnTo>
                    <a:pt x="10414" y="194589"/>
                  </a:lnTo>
                  <a:lnTo>
                    <a:pt x="9258" y="194589"/>
                  </a:lnTo>
                  <a:lnTo>
                    <a:pt x="9258" y="0"/>
                  </a:lnTo>
                  <a:lnTo>
                    <a:pt x="8077" y="0"/>
                  </a:lnTo>
                  <a:lnTo>
                    <a:pt x="8077" y="330034"/>
                  </a:lnTo>
                  <a:lnTo>
                    <a:pt x="9245" y="330034"/>
                  </a:lnTo>
                  <a:lnTo>
                    <a:pt x="10401" y="330034"/>
                  </a:lnTo>
                  <a:lnTo>
                    <a:pt x="11582" y="330034"/>
                  </a:lnTo>
                  <a:lnTo>
                    <a:pt x="11582" y="232740"/>
                  </a:lnTo>
                  <a:close/>
                </a:path>
                <a:path w="153669" h="330200">
                  <a:moveTo>
                    <a:pt x="23037" y="251764"/>
                  </a:moveTo>
                  <a:lnTo>
                    <a:pt x="21856" y="251764"/>
                  </a:lnTo>
                  <a:lnTo>
                    <a:pt x="21856" y="330034"/>
                  </a:lnTo>
                  <a:lnTo>
                    <a:pt x="23037" y="330034"/>
                  </a:lnTo>
                  <a:lnTo>
                    <a:pt x="23037" y="251764"/>
                  </a:lnTo>
                  <a:close/>
                </a:path>
                <a:path w="153669" h="330200">
                  <a:moveTo>
                    <a:pt x="26492" y="289814"/>
                  </a:moveTo>
                  <a:lnTo>
                    <a:pt x="25425" y="289814"/>
                  </a:lnTo>
                  <a:lnTo>
                    <a:pt x="25425" y="245389"/>
                  </a:lnTo>
                  <a:lnTo>
                    <a:pt x="24244" y="245389"/>
                  </a:lnTo>
                  <a:lnTo>
                    <a:pt x="24244" y="275005"/>
                  </a:lnTo>
                  <a:lnTo>
                    <a:pt x="23075" y="275005"/>
                  </a:lnTo>
                  <a:lnTo>
                    <a:pt x="23075" y="330034"/>
                  </a:lnTo>
                  <a:lnTo>
                    <a:pt x="26492" y="330034"/>
                  </a:lnTo>
                  <a:lnTo>
                    <a:pt x="26492" y="289814"/>
                  </a:lnTo>
                  <a:close/>
                </a:path>
                <a:path w="153669" h="330200">
                  <a:moveTo>
                    <a:pt x="31076" y="232740"/>
                  </a:moveTo>
                  <a:lnTo>
                    <a:pt x="29997" y="232740"/>
                  </a:lnTo>
                  <a:lnTo>
                    <a:pt x="29997" y="296189"/>
                  </a:lnTo>
                  <a:lnTo>
                    <a:pt x="28854" y="296189"/>
                  </a:lnTo>
                  <a:lnTo>
                    <a:pt x="27686" y="296189"/>
                  </a:lnTo>
                  <a:lnTo>
                    <a:pt x="27686" y="289814"/>
                  </a:lnTo>
                  <a:lnTo>
                    <a:pt x="26517" y="289814"/>
                  </a:lnTo>
                  <a:lnTo>
                    <a:pt x="26517" y="330034"/>
                  </a:lnTo>
                  <a:lnTo>
                    <a:pt x="27673" y="330034"/>
                  </a:lnTo>
                  <a:lnTo>
                    <a:pt x="27686" y="330034"/>
                  </a:lnTo>
                  <a:lnTo>
                    <a:pt x="31076" y="330034"/>
                  </a:lnTo>
                  <a:lnTo>
                    <a:pt x="31076" y="232740"/>
                  </a:lnTo>
                  <a:close/>
                </a:path>
                <a:path w="153669" h="330200">
                  <a:moveTo>
                    <a:pt x="33451" y="300405"/>
                  </a:moveTo>
                  <a:lnTo>
                    <a:pt x="32270" y="300405"/>
                  </a:lnTo>
                  <a:lnTo>
                    <a:pt x="32270" y="330034"/>
                  </a:lnTo>
                  <a:lnTo>
                    <a:pt x="33451" y="330034"/>
                  </a:lnTo>
                  <a:lnTo>
                    <a:pt x="33451" y="300405"/>
                  </a:lnTo>
                  <a:close/>
                </a:path>
                <a:path w="153669" h="330200">
                  <a:moveTo>
                    <a:pt x="153250" y="169189"/>
                  </a:moveTo>
                  <a:lnTo>
                    <a:pt x="152171" y="169189"/>
                  </a:lnTo>
                  <a:lnTo>
                    <a:pt x="152171" y="330034"/>
                  </a:lnTo>
                  <a:lnTo>
                    <a:pt x="153250" y="330034"/>
                  </a:lnTo>
                  <a:lnTo>
                    <a:pt x="153250" y="1691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1747481" y="2668726"/>
              <a:ext cx="172085" cy="330200"/>
            </a:xfrm>
            <a:custGeom>
              <a:avLst/>
              <a:gdLst/>
              <a:ahLst/>
              <a:cxnLst/>
              <a:rect l="l" t="t" r="r" b="b"/>
              <a:pathLst>
                <a:path w="172085" h="330200">
                  <a:moveTo>
                    <a:pt x="3505" y="129070"/>
                  </a:moveTo>
                  <a:lnTo>
                    <a:pt x="2336" y="129070"/>
                  </a:lnTo>
                  <a:lnTo>
                    <a:pt x="2336" y="190373"/>
                  </a:lnTo>
                  <a:lnTo>
                    <a:pt x="1181" y="190373"/>
                  </a:lnTo>
                  <a:lnTo>
                    <a:pt x="1181" y="48653"/>
                  </a:lnTo>
                  <a:lnTo>
                    <a:pt x="0" y="48653"/>
                  </a:lnTo>
                  <a:lnTo>
                    <a:pt x="0" y="330034"/>
                  </a:lnTo>
                  <a:lnTo>
                    <a:pt x="1168" y="330034"/>
                  </a:lnTo>
                  <a:lnTo>
                    <a:pt x="2336" y="330034"/>
                  </a:lnTo>
                  <a:lnTo>
                    <a:pt x="3505" y="330034"/>
                  </a:lnTo>
                  <a:lnTo>
                    <a:pt x="3505" y="129070"/>
                  </a:lnTo>
                  <a:close/>
                </a:path>
                <a:path w="172085" h="330200">
                  <a:moveTo>
                    <a:pt x="8102" y="196748"/>
                  </a:moveTo>
                  <a:lnTo>
                    <a:pt x="6921" y="196748"/>
                  </a:lnTo>
                  <a:lnTo>
                    <a:pt x="6921" y="330034"/>
                  </a:lnTo>
                  <a:lnTo>
                    <a:pt x="8102" y="330034"/>
                  </a:lnTo>
                  <a:lnTo>
                    <a:pt x="8102" y="196748"/>
                  </a:lnTo>
                  <a:close/>
                </a:path>
                <a:path w="172085" h="330200">
                  <a:moveTo>
                    <a:pt x="10375" y="158686"/>
                  </a:moveTo>
                  <a:lnTo>
                    <a:pt x="9220" y="158686"/>
                  </a:lnTo>
                  <a:lnTo>
                    <a:pt x="9220" y="120535"/>
                  </a:lnTo>
                  <a:lnTo>
                    <a:pt x="8140" y="120535"/>
                  </a:lnTo>
                  <a:lnTo>
                    <a:pt x="8140" y="330034"/>
                  </a:lnTo>
                  <a:lnTo>
                    <a:pt x="9194" y="330034"/>
                  </a:lnTo>
                  <a:lnTo>
                    <a:pt x="10375" y="330034"/>
                  </a:lnTo>
                  <a:lnTo>
                    <a:pt x="10375" y="158686"/>
                  </a:lnTo>
                  <a:close/>
                </a:path>
                <a:path w="172085" h="330200">
                  <a:moveTo>
                    <a:pt x="13817" y="167132"/>
                  </a:moveTo>
                  <a:lnTo>
                    <a:pt x="12750" y="167132"/>
                  </a:lnTo>
                  <a:lnTo>
                    <a:pt x="12750" y="124752"/>
                  </a:lnTo>
                  <a:lnTo>
                    <a:pt x="11582" y="124752"/>
                  </a:lnTo>
                  <a:lnTo>
                    <a:pt x="11582" y="181940"/>
                  </a:lnTo>
                  <a:lnTo>
                    <a:pt x="10414" y="181940"/>
                  </a:lnTo>
                  <a:lnTo>
                    <a:pt x="10414" y="330034"/>
                  </a:lnTo>
                  <a:lnTo>
                    <a:pt x="13817" y="330034"/>
                  </a:lnTo>
                  <a:lnTo>
                    <a:pt x="13817" y="167132"/>
                  </a:lnTo>
                  <a:close/>
                </a:path>
                <a:path w="172085" h="330200">
                  <a:moveTo>
                    <a:pt x="16179" y="194589"/>
                  </a:moveTo>
                  <a:lnTo>
                    <a:pt x="15024" y="194589"/>
                  </a:lnTo>
                  <a:lnTo>
                    <a:pt x="15024" y="0"/>
                  </a:lnTo>
                  <a:lnTo>
                    <a:pt x="13843" y="0"/>
                  </a:lnTo>
                  <a:lnTo>
                    <a:pt x="13843" y="330034"/>
                  </a:lnTo>
                  <a:lnTo>
                    <a:pt x="15011" y="330034"/>
                  </a:lnTo>
                  <a:lnTo>
                    <a:pt x="16179" y="330034"/>
                  </a:lnTo>
                  <a:lnTo>
                    <a:pt x="16179" y="194589"/>
                  </a:lnTo>
                  <a:close/>
                </a:path>
                <a:path w="172085" h="330200">
                  <a:moveTo>
                    <a:pt x="18415" y="200964"/>
                  </a:moveTo>
                  <a:lnTo>
                    <a:pt x="17335" y="200964"/>
                  </a:lnTo>
                  <a:lnTo>
                    <a:pt x="17335" y="330034"/>
                  </a:lnTo>
                  <a:lnTo>
                    <a:pt x="18415" y="330034"/>
                  </a:lnTo>
                  <a:lnTo>
                    <a:pt x="18415" y="200964"/>
                  </a:lnTo>
                  <a:close/>
                </a:path>
                <a:path w="172085" h="330200">
                  <a:moveTo>
                    <a:pt x="20777" y="205181"/>
                  </a:moveTo>
                  <a:lnTo>
                    <a:pt x="19596" y="205181"/>
                  </a:lnTo>
                  <a:lnTo>
                    <a:pt x="19596" y="330034"/>
                  </a:lnTo>
                  <a:lnTo>
                    <a:pt x="20777" y="330034"/>
                  </a:lnTo>
                  <a:lnTo>
                    <a:pt x="20777" y="205181"/>
                  </a:lnTo>
                  <a:close/>
                </a:path>
                <a:path w="172085" h="330200">
                  <a:moveTo>
                    <a:pt x="30022" y="275005"/>
                  </a:moveTo>
                  <a:lnTo>
                    <a:pt x="28841" y="275005"/>
                  </a:lnTo>
                  <a:lnTo>
                    <a:pt x="28841" y="330034"/>
                  </a:lnTo>
                  <a:lnTo>
                    <a:pt x="30022" y="330034"/>
                  </a:lnTo>
                  <a:lnTo>
                    <a:pt x="30022" y="275005"/>
                  </a:lnTo>
                  <a:close/>
                </a:path>
                <a:path w="172085" h="330200">
                  <a:moveTo>
                    <a:pt x="36842" y="232740"/>
                  </a:moveTo>
                  <a:lnTo>
                    <a:pt x="35763" y="232740"/>
                  </a:lnTo>
                  <a:lnTo>
                    <a:pt x="35763" y="296189"/>
                  </a:lnTo>
                  <a:lnTo>
                    <a:pt x="34620" y="296189"/>
                  </a:lnTo>
                  <a:lnTo>
                    <a:pt x="33451" y="296189"/>
                  </a:lnTo>
                  <a:lnTo>
                    <a:pt x="33451" y="289814"/>
                  </a:lnTo>
                  <a:lnTo>
                    <a:pt x="32283" y="289814"/>
                  </a:lnTo>
                  <a:lnTo>
                    <a:pt x="32283" y="330034"/>
                  </a:lnTo>
                  <a:lnTo>
                    <a:pt x="33439" y="330034"/>
                  </a:lnTo>
                  <a:lnTo>
                    <a:pt x="33451" y="330034"/>
                  </a:lnTo>
                  <a:lnTo>
                    <a:pt x="36842" y="330034"/>
                  </a:lnTo>
                  <a:lnTo>
                    <a:pt x="36842" y="232740"/>
                  </a:lnTo>
                  <a:close/>
                </a:path>
                <a:path w="172085" h="330200">
                  <a:moveTo>
                    <a:pt x="39217" y="300405"/>
                  </a:moveTo>
                  <a:lnTo>
                    <a:pt x="38049" y="300405"/>
                  </a:lnTo>
                  <a:lnTo>
                    <a:pt x="36868" y="300405"/>
                  </a:lnTo>
                  <a:lnTo>
                    <a:pt x="36868" y="330034"/>
                  </a:lnTo>
                  <a:lnTo>
                    <a:pt x="38036" y="330034"/>
                  </a:lnTo>
                  <a:lnTo>
                    <a:pt x="39217" y="330034"/>
                  </a:lnTo>
                  <a:lnTo>
                    <a:pt x="39217" y="300405"/>
                  </a:lnTo>
                  <a:close/>
                </a:path>
                <a:path w="172085" h="330200">
                  <a:moveTo>
                    <a:pt x="40436" y="311010"/>
                  </a:moveTo>
                  <a:lnTo>
                    <a:pt x="39255" y="311010"/>
                  </a:lnTo>
                  <a:lnTo>
                    <a:pt x="39255" y="330034"/>
                  </a:lnTo>
                  <a:lnTo>
                    <a:pt x="40436" y="330034"/>
                  </a:lnTo>
                  <a:lnTo>
                    <a:pt x="40436" y="311010"/>
                  </a:lnTo>
                  <a:close/>
                </a:path>
                <a:path w="172085" h="330200">
                  <a:moveTo>
                    <a:pt x="150990" y="224205"/>
                  </a:moveTo>
                  <a:lnTo>
                    <a:pt x="149910" y="224205"/>
                  </a:lnTo>
                  <a:lnTo>
                    <a:pt x="149910" y="330034"/>
                  </a:lnTo>
                  <a:lnTo>
                    <a:pt x="150990" y="330034"/>
                  </a:lnTo>
                  <a:lnTo>
                    <a:pt x="150990" y="224205"/>
                  </a:lnTo>
                  <a:close/>
                </a:path>
                <a:path w="172085" h="330200">
                  <a:moveTo>
                    <a:pt x="171792" y="207340"/>
                  </a:moveTo>
                  <a:lnTo>
                    <a:pt x="170611" y="207340"/>
                  </a:lnTo>
                  <a:lnTo>
                    <a:pt x="170611" y="330034"/>
                  </a:lnTo>
                  <a:lnTo>
                    <a:pt x="171792" y="330034"/>
                  </a:lnTo>
                  <a:lnTo>
                    <a:pt x="171792" y="2073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1756676" y="2668726"/>
              <a:ext cx="174625" cy="330200"/>
            </a:xfrm>
            <a:custGeom>
              <a:avLst/>
              <a:gdLst/>
              <a:ahLst/>
              <a:cxnLst/>
              <a:rect l="l" t="t" r="r" b="b"/>
              <a:pathLst>
                <a:path w="174625" h="330200">
                  <a:moveTo>
                    <a:pt x="1181" y="158686"/>
                  </a:moveTo>
                  <a:lnTo>
                    <a:pt x="0" y="158686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158686"/>
                  </a:lnTo>
                  <a:close/>
                </a:path>
                <a:path w="174625" h="330200">
                  <a:moveTo>
                    <a:pt x="4622" y="167132"/>
                  </a:moveTo>
                  <a:lnTo>
                    <a:pt x="3556" y="167132"/>
                  </a:lnTo>
                  <a:lnTo>
                    <a:pt x="3556" y="124752"/>
                  </a:lnTo>
                  <a:lnTo>
                    <a:pt x="2387" y="124752"/>
                  </a:lnTo>
                  <a:lnTo>
                    <a:pt x="2387" y="181940"/>
                  </a:lnTo>
                  <a:lnTo>
                    <a:pt x="1219" y="181940"/>
                  </a:lnTo>
                  <a:lnTo>
                    <a:pt x="1219" y="330034"/>
                  </a:lnTo>
                  <a:lnTo>
                    <a:pt x="4622" y="330034"/>
                  </a:lnTo>
                  <a:lnTo>
                    <a:pt x="4622" y="167132"/>
                  </a:lnTo>
                  <a:close/>
                </a:path>
                <a:path w="174625" h="330200">
                  <a:moveTo>
                    <a:pt x="9220" y="200964"/>
                  </a:moveTo>
                  <a:lnTo>
                    <a:pt x="8140" y="200964"/>
                  </a:lnTo>
                  <a:lnTo>
                    <a:pt x="8140" y="232740"/>
                  </a:lnTo>
                  <a:lnTo>
                    <a:pt x="6985" y="232740"/>
                  </a:lnTo>
                  <a:lnTo>
                    <a:pt x="6985" y="194589"/>
                  </a:lnTo>
                  <a:lnTo>
                    <a:pt x="5829" y="194589"/>
                  </a:lnTo>
                  <a:lnTo>
                    <a:pt x="5829" y="0"/>
                  </a:lnTo>
                  <a:lnTo>
                    <a:pt x="4648" y="0"/>
                  </a:lnTo>
                  <a:lnTo>
                    <a:pt x="4648" y="330034"/>
                  </a:lnTo>
                  <a:lnTo>
                    <a:pt x="5816" y="330034"/>
                  </a:lnTo>
                  <a:lnTo>
                    <a:pt x="5829" y="330034"/>
                  </a:lnTo>
                  <a:lnTo>
                    <a:pt x="9220" y="330034"/>
                  </a:lnTo>
                  <a:lnTo>
                    <a:pt x="9220" y="200964"/>
                  </a:lnTo>
                  <a:close/>
                </a:path>
                <a:path w="174625" h="330200">
                  <a:moveTo>
                    <a:pt x="10426" y="196748"/>
                  </a:moveTo>
                  <a:lnTo>
                    <a:pt x="9245" y="196748"/>
                  </a:lnTo>
                  <a:lnTo>
                    <a:pt x="9245" y="330034"/>
                  </a:lnTo>
                  <a:lnTo>
                    <a:pt x="10426" y="330034"/>
                  </a:lnTo>
                  <a:lnTo>
                    <a:pt x="10426" y="196748"/>
                  </a:lnTo>
                  <a:close/>
                </a:path>
                <a:path w="174625" h="330200">
                  <a:moveTo>
                    <a:pt x="19608" y="251764"/>
                  </a:moveTo>
                  <a:lnTo>
                    <a:pt x="18427" y="251764"/>
                  </a:lnTo>
                  <a:lnTo>
                    <a:pt x="18427" y="272948"/>
                  </a:lnTo>
                  <a:lnTo>
                    <a:pt x="17386" y="272948"/>
                  </a:lnTo>
                  <a:lnTo>
                    <a:pt x="17386" y="330034"/>
                  </a:lnTo>
                  <a:lnTo>
                    <a:pt x="18427" y="330034"/>
                  </a:lnTo>
                  <a:lnTo>
                    <a:pt x="19608" y="330034"/>
                  </a:lnTo>
                  <a:lnTo>
                    <a:pt x="19608" y="251764"/>
                  </a:lnTo>
                  <a:close/>
                </a:path>
                <a:path w="174625" h="330200">
                  <a:moveTo>
                    <a:pt x="27647" y="232740"/>
                  </a:moveTo>
                  <a:lnTo>
                    <a:pt x="26568" y="232740"/>
                  </a:lnTo>
                  <a:lnTo>
                    <a:pt x="26568" y="296189"/>
                  </a:lnTo>
                  <a:lnTo>
                    <a:pt x="25425" y="296189"/>
                  </a:lnTo>
                  <a:lnTo>
                    <a:pt x="24257" y="296189"/>
                  </a:lnTo>
                  <a:lnTo>
                    <a:pt x="24257" y="289814"/>
                  </a:lnTo>
                  <a:lnTo>
                    <a:pt x="23088" y="289814"/>
                  </a:lnTo>
                  <a:lnTo>
                    <a:pt x="23088" y="330034"/>
                  </a:lnTo>
                  <a:lnTo>
                    <a:pt x="24244" y="330034"/>
                  </a:lnTo>
                  <a:lnTo>
                    <a:pt x="24257" y="330034"/>
                  </a:lnTo>
                  <a:lnTo>
                    <a:pt x="27647" y="330034"/>
                  </a:lnTo>
                  <a:lnTo>
                    <a:pt x="27647" y="232740"/>
                  </a:lnTo>
                  <a:close/>
                </a:path>
                <a:path w="174625" h="330200">
                  <a:moveTo>
                    <a:pt x="30022" y="300405"/>
                  </a:moveTo>
                  <a:lnTo>
                    <a:pt x="28854" y="300405"/>
                  </a:lnTo>
                  <a:lnTo>
                    <a:pt x="27673" y="300405"/>
                  </a:lnTo>
                  <a:lnTo>
                    <a:pt x="27673" y="330034"/>
                  </a:lnTo>
                  <a:lnTo>
                    <a:pt x="28841" y="330034"/>
                  </a:lnTo>
                  <a:lnTo>
                    <a:pt x="30022" y="330034"/>
                  </a:lnTo>
                  <a:lnTo>
                    <a:pt x="30022" y="300405"/>
                  </a:lnTo>
                  <a:close/>
                </a:path>
                <a:path w="174625" h="330200">
                  <a:moveTo>
                    <a:pt x="32308" y="298259"/>
                  </a:moveTo>
                  <a:lnTo>
                    <a:pt x="31229" y="298259"/>
                  </a:lnTo>
                  <a:lnTo>
                    <a:pt x="31229" y="311010"/>
                  </a:lnTo>
                  <a:lnTo>
                    <a:pt x="30060" y="311010"/>
                  </a:lnTo>
                  <a:lnTo>
                    <a:pt x="30060" y="330034"/>
                  </a:lnTo>
                  <a:lnTo>
                    <a:pt x="31229" y="330034"/>
                  </a:lnTo>
                  <a:lnTo>
                    <a:pt x="32308" y="330034"/>
                  </a:lnTo>
                  <a:lnTo>
                    <a:pt x="32308" y="298259"/>
                  </a:lnTo>
                  <a:close/>
                </a:path>
                <a:path w="174625" h="330200">
                  <a:moveTo>
                    <a:pt x="174053" y="285597"/>
                  </a:moveTo>
                  <a:lnTo>
                    <a:pt x="172872" y="285597"/>
                  </a:lnTo>
                  <a:lnTo>
                    <a:pt x="172872" y="330034"/>
                  </a:lnTo>
                  <a:lnTo>
                    <a:pt x="174053" y="330034"/>
                  </a:lnTo>
                  <a:lnTo>
                    <a:pt x="174053" y="2855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1738236" y="2668726"/>
              <a:ext cx="53340" cy="330200"/>
            </a:xfrm>
            <a:custGeom>
              <a:avLst/>
              <a:gdLst/>
              <a:ahLst/>
              <a:cxnLst/>
              <a:rect l="l" t="t" r="r" b="b"/>
              <a:pathLst>
                <a:path w="53339" h="330200">
                  <a:moveTo>
                    <a:pt x="1181" y="209397"/>
                  </a:moveTo>
                  <a:lnTo>
                    <a:pt x="0" y="209397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209397"/>
                  </a:lnTo>
                  <a:close/>
                </a:path>
                <a:path w="53339" h="330200">
                  <a:moveTo>
                    <a:pt x="11595" y="190373"/>
                  </a:moveTo>
                  <a:lnTo>
                    <a:pt x="10414" y="190373"/>
                  </a:lnTo>
                  <a:lnTo>
                    <a:pt x="10414" y="330034"/>
                  </a:lnTo>
                  <a:lnTo>
                    <a:pt x="11595" y="330034"/>
                  </a:lnTo>
                  <a:lnTo>
                    <a:pt x="11595" y="190373"/>
                  </a:lnTo>
                  <a:close/>
                </a:path>
                <a:path w="53339" h="330200">
                  <a:moveTo>
                    <a:pt x="17348" y="196748"/>
                  </a:moveTo>
                  <a:lnTo>
                    <a:pt x="16167" y="196748"/>
                  </a:lnTo>
                  <a:lnTo>
                    <a:pt x="16167" y="330034"/>
                  </a:lnTo>
                  <a:lnTo>
                    <a:pt x="17348" y="330034"/>
                  </a:lnTo>
                  <a:lnTo>
                    <a:pt x="17348" y="196748"/>
                  </a:lnTo>
                  <a:close/>
                </a:path>
                <a:path w="53339" h="330200">
                  <a:moveTo>
                    <a:pt x="27660" y="200964"/>
                  </a:moveTo>
                  <a:lnTo>
                    <a:pt x="26581" y="200964"/>
                  </a:lnTo>
                  <a:lnTo>
                    <a:pt x="26581" y="232740"/>
                  </a:lnTo>
                  <a:lnTo>
                    <a:pt x="25425" y="232740"/>
                  </a:lnTo>
                  <a:lnTo>
                    <a:pt x="25425" y="194589"/>
                  </a:lnTo>
                  <a:lnTo>
                    <a:pt x="24269" y="194589"/>
                  </a:lnTo>
                  <a:lnTo>
                    <a:pt x="24269" y="0"/>
                  </a:lnTo>
                  <a:lnTo>
                    <a:pt x="23088" y="0"/>
                  </a:lnTo>
                  <a:lnTo>
                    <a:pt x="23088" y="330034"/>
                  </a:lnTo>
                  <a:lnTo>
                    <a:pt x="24257" y="330034"/>
                  </a:lnTo>
                  <a:lnTo>
                    <a:pt x="24269" y="330034"/>
                  </a:lnTo>
                  <a:lnTo>
                    <a:pt x="27660" y="330034"/>
                  </a:lnTo>
                  <a:lnTo>
                    <a:pt x="27660" y="200964"/>
                  </a:lnTo>
                  <a:close/>
                </a:path>
                <a:path w="53339" h="330200">
                  <a:moveTo>
                    <a:pt x="31191" y="209397"/>
                  </a:moveTo>
                  <a:lnTo>
                    <a:pt x="30022" y="209397"/>
                  </a:lnTo>
                  <a:lnTo>
                    <a:pt x="30022" y="205181"/>
                  </a:lnTo>
                  <a:lnTo>
                    <a:pt x="28867" y="205181"/>
                  </a:lnTo>
                  <a:lnTo>
                    <a:pt x="28867" y="196748"/>
                  </a:lnTo>
                  <a:lnTo>
                    <a:pt x="27686" y="196748"/>
                  </a:lnTo>
                  <a:lnTo>
                    <a:pt x="27686" y="330034"/>
                  </a:lnTo>
                  <a:lnTo>
                    <a:pt x="28841" y="330034"/>
                  </a:lnTo>
                  <a:lnTo>
                    <a:pt x="30010" y="330034"/>
                  </a:lnTo>
                  <a:lnTo>
                    <a:pt x="31191" y="330034"/>
                  </a:lnTo>
                  <a:lnTo>
                    <a:pt x="31191" y="209397"/>
                  </a:lnTo>
                  <a:close/>
                </a:path>
                <a:path w="53339" h="330200">
                  <a:moveTo>
                    <a:pt x="34620" y="249605"/>
                  </a:moveTo>
                  <a:lnTo>
                    <a:pt x="33439" y="249605"/>
                  </a:lnTo>
                  <a:lnTo>
                    <a:pt x="33439" y="270789"/>
                  </a:lnTo>
                  <a:lnTo>
                    <a:pt x="32308" y="270789"/>
                  </a:lnTo>
                  <a:lnTo>
                    <a:pt x="32308" y="209397"/>
                  </a:lnTo>
                  <a:lnTo>
                    <a:pt x="31229" y="209397"/>
                  </a:lnTo>
                  <a:lnTo>
                    <a:pt x="31229" y="330034"/>
                  </a:lnTo>
                  <a:lnTo>
                    <a:pt x="32283" y="330034"/>
                  </a:lnTo>
                  <a:lnTo>
                    <a:pt x="33439" y="330034"/>
                  </a:lnTo>
                  <a:lnTo>
                    <a:pt x="34620" y="330034"/>
                  </a:lnTo>
                  <a:lnTo>
                    <a:pt x="34620" y="249605"/>
                  </a:lnTo>
                  <a:close/>
                </a:path>
                <a:path w="53339" h="330200">
                  <a:moveTo>
                    <a:pt x="38049" y="251764"/>
                  </a:moveTo>
                  <a:lnTo>
                    <a:pt x="36868" y="251764"/>
                  </a:lnTo>
                  <a:lnTo>
                    <a:pt x="36868" y="272948"/>
                  </a:lnTo>
                  <a:lnTo>
                    <a:pt x="35826" y="272948"/>
                  </a:lnTo>
                  <a:lnTo>
                    <a:pt x="35826" y="330034"/>
                  </a:lnTo>
                  <a:lnTo>
                    <a:pt x="36868" y="330034"/>
                  </a:lnTo>
                  <a:lnTo>
                    <a:pt x="38049" y="330034"/>
                  </a:lnTo>
                  <a:lnTo>
                    <a:pt x="38049" y="251764"/>
                  </a:lnTo>
                  <a:close/>
                </a:path>
                <a:path w="53339" h="330200">
                  <a:moveTo>
                    <a:pt x="51892" y="306781"/>
                  </a:moveTo>
                  <a:lnTo>
                    <a:pt x="50711" y="306781"/>
                  </a:lnTo>
                  <a:lnTo>
                    <a:pt x="50711" y="330034"/>
                  </a:lnTo>
                  <a:lnTo>
                    <a:pt x="51892" y="330034"/>
                  </a:lnTo>
                  <a:lnTo>
                    <a:pt x="51892" y="306781"/>
                  </a:lnTo>
                  <a:close/>
                </a:path>
                <a:path w="53339" h="330200">
                  <a:moveTo>
                    <a:pt x="53111" y="298259"/>
                  </a:moveTo>
                  <a:lnTo>
                    <a:pt x="51930" y="298259"/>
                  </a:lnTo>
                  <a:lnTo>
                    <a:pt x="51930" y="330034"/>
                  </a:lnTo>
                  <a:lnTo>
                    <a:pt x="53111" y="330034"/>
                  </a:lnTo>
                  <a:lnTo>
                    <a:pt x="53111" y="29825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1727949" y="2668726"/>
              <a:ext cx="197485" cy="330200"/>
            </a:xfrm>
            <a:custGeom>
              <a:avLst/>
              <a:gdLst/>
              <a:ahLst/>
              <a:cxnLst/>
              <a:rect l="l" t="t" r="r" b="b"/>
              <a:pathLst>
                <a:path w="197485" h="330200">
                  <a:moveTo>
                    <a:pt x="1079" y="298259"/>
                  </a:moveTo>
                  <a:lnTo>
                    <a:pt x="0" y="298259"/>
                  </a:lnTo>
                  <a:lnTo>
                    <a:pt x="0" y="330034"/>
                  </a:lnTo>
                  <a:lnTo>
                    <a:pt x="1079" y="330034"/>
                  </a:lnTo>
                  <a:lnTo>
                    <a:pt x="1079" y="298259"/>
                  </a:lnTo>
                  <a:close/>
                </a:path>
                <a:path w="197485" h="330200">
                  <a:moveTo>
                    <a:pt x="29908" y="158686"/>
                  </a:moveTo>
                  <a:lnTo>
                    <a:pt x="28727" y="158686"/>
                  </a:lnTo>
                  <a:lnTo>
                    <a:pt x="28727" y="330034"/>
                  </a:lnTo>
                  <a:lnTo>
                    <a:pt x="29908" y="330034"/>
                  </a:lnTo>
                  <a:lnTo>
                    <a:pt x="29908" y="158686"/>
                  </a:lnTo>
                  <a:close/>
                </a:path>
                <a:path w="197485" h="330200">
                  <a:moveTo>
                    <a:pt x="31127" y="181940"/>
                  </a:moveTo>
                  <a:lnTo>
                    <a:pt x="29946" y="181940"/>
                  </a:lnTo>
                  <a:lnTo>
                    <a:pt x="29946" y="330034"/>
                  </a:lnTo>
                  <a:lnTo>
                    <a:pt x="31127" y="330034"/>
                  </a:lnTo>
                  <a:lnTo>
                    <a:pt x="31127" y="181940"/>
                  </a:lnTo>
                  <a:close/>
                </a:path>
                <a:path w="197485" h="330200">
                  <a:moveTo>
                    <a:pt x="33350" y="167132"/>
                  </a:moveTo>
                  <a:lnTo>
                    <a:pt x="32270" y="167132"/>
                  </a:lnTo>
                  <a:lnTo>
                    <a:pt x="32270" y="330034"/>
                  </a:lnTo>
                  <a:lnTo>
                    <a:pt x="33350" y="330034"/>
                  </a:lnTo>
                  <a:lnTo>
                    <a:pt x="33350" y="167132"/>
                  </a:lnTo>
                  <a:close/>
                </a:path>
                <a:path w="197485" h="330200">
                  <a:moveTo>
                    <a:pt x="35712" y="194589"/>
                  </a:moveTo>
                  <a:lnTo>
                    <a:pt x="34556" y="194589"/>
                  </a:lnTo>
                  <a:lnTo>
                    <a:pt x="34556" y="0"/>
                  </a:lnTo>
                  <a:lnTo>
                    <a:pt x="33375" y="0"/>
                  </a:lnTo>
                  <a:lnTo>
                    <a:pt x="33375" y="330034"/>
                  </a:lnTo>
                  <a:lnTo>
                    <a:pt x="34544" y="330034"/>
                  </a:lnTo>
                  <a:lnTo>
                    <a:pt x="35712" y="330034"/>
                  </a:lnTo>
                  <a:lnTo>
                    <a:pt x="35712" y="194589"/>
                  </a:lnTo>
                  <a:close/>
                </a:path>
                <a:path w="197485" h="330200">
                  <a:moveTo>
                    <a:pt x="37947" y="200964"/>
                  </a:moveTo>
                  <a:lnTo>
                    <a:pt x="36868" y="200964"/>
                  </a:lnTo>
                  <a:lnTo>
                    <a:pt x="36868" y="330034"/>
                  </a:lnTo>
                  <a:lnTo>
                    <a:pt x="37947" y="330034"/>
                  </a:lnTo>
                  <a:lnTo>
                    <a:pt x="37947" y="200964"/>
                  </a:lnTo>
                  <a:close/>
                </a:path>
                <a:path w="197485" h="330200">
                  <a:moveTo>
                    <a:pt x="41478" y="209397"/>
                  </a:moveTo>
                  <a:lnTo>
                    <a:pt x="40309" y="209397"/>
                  </a:lnTo>
                  <a:lnTo>
                    <a:pt x="40309" y="205181"/>
                  </a:lnTo>
                  <a:lnTo>
                    <a:pt x="39154" y="205181"/>
                  </a:lnTo>
                  <a:lnTo>
                    <a:pt x="39154" y="196748"/>
                  </a:lnTo>
                  <a:lnTo>
                    <a:pt x="37973" y="196748"/>
                  </a:lnTo>
                  <a:lnTo>
                    <a:pt x="37973" y="330034"/>
                  </a:lnTo>
                  <a:lnTo>
                    <a:pt x="39128" y="330034"/>
                  </a:lnTo>
                  <a:lnTo>
                    <a:pt x="40297" y="330034"/>
                  </a:lnTo>
                  <a:lnTo>
                    <a:pt x="41478" y="330034"/>
                  </a:lnTo>
                  <a:lnTo>
                    <a:pt x="41478" y="209397"/>
                  </a:lnTo>
                  <a:close/>
                </a:path>
                <a:path w="197485" h="330200">
                  <a:moveTo>
                    <a:pt x="43738" y="270789"/>
                  </a:moveTo>
                  <a:lnTo>
                    <a:pt x="42595" y="270789"/>
                  </a:lnTo>
                  <a:lnTo>
                    <a:pt x="42595" y="209397"/>
                  </a:lnTo>
                  <a:lnTo>
                    <a:pt x="41516" y="209397"/>
                  </a:lnTo>
                  <a:lnTo>
                    <a:pt x="41516" y="330034"/>
                  </a:lnTo>
                  <a:lnTo>
                    <a:pt x="42570" y="330034"/>
                  </a:lnTo>
                  <a:lnTo>
                    <a:pt x="43738" y="330034"/>
                  </a:lnTo>
                  <a:lnTo>
                    <a:pt x="43738" y="270789"/>
                  </a:lnTo>
                  <a:close/>
                </a:path>
                <a:path w="197485" h="330200">
                  <a:moveTo>
                    <a:pt x="48336" y="251764"/>
                  </a:moveTo>
                  <a:lnTo>
                    <a:pt x="47155" y="251764"/>
                  </a:lnTo>
                  <a:lnTo>
                    <a:pt x="47155" y="272948"/>
                  </a:lnTo>
                  <a:lnTo>
                    <a:pt x="46113" y="272948"/>
                  </a:lnTo>
                  <a:lnTo>
                    <a:pt x="46113" y="291973"/>
                  </a:lnTo>
                  <a:lnTo>
                    <a:pt x="44945" y="291973"/>
                  </a:lnTo>
                  <a:lnTo>
                    <a:pt x="44945" y="330034"/>
                  </a:lnTo>
                  <a:lnTo>
                    <a:pt x="48336" y="330034"/>
                  </a:lnTo>
                  <a:lnTo>
                    <a:pt x="48336" y="251764"/>
                  </a:lnTo>
                  <a:close/>
                </a:path>
                <a:path w="197485" h="330200">
                  <a:moveTo>
                    <a:pt x="51790" y="289814"/>
                  </a:moveTo>
                  <a:lnTo>
                    <a:pt x="50723" y="289814"/>
                  </a:lnTo>
                  <a:lnTo>
                    <a:pt x="50723" y="245389"/>
                  </a:lnTo>
                  <a:lnTo>
                    <a:pt x="49542" y="245389"/>
                  </a:lnTo>
                  <a:lnTo>
                    <a:pt x="49542" y="275005"/>
                  </a:lnTo>
                  <a:lnTo>
                    <a:pt x="48374" y="275005"/>
                  </a:lnTo>
                  <a:lnTo>
                    <a:pt x="48374" y="330034"/>
                  </a:lnTo>
                  <a:lnTo>
                    <a:pt x="51790" y="330034"/>
                  </a:lnTo>
                  <a:lnTo>
                    <a:pt x="51790" y="289814"/>
                  </a:lnTo>
                  <a:close/>
                </a:path>
                <a:path w="197485" h="330200">
                  <a:moveTo>
                    <a:pt x="56375" y="232740"/>
                  </a:moveTo>
                  <a:lnTo>
                    <a:pt x="55295" y="232740"/>
                  </a:lnTo>
                  <a:lnTo>
                    <a:pt x="55295" y="296189"/>
                  </a:lnTo>
                  <a:lnTo>
                    <a:pt x="54152" y="296189"/>
                  </a:lnTo>
                  <a:lnTo>
                    <a:pt x="52984" y="296189"/>
                  </a:lnTo>
                  <a:lnTo>
                    <a:pt x="52984" y="289814"/>
                  </a:lnTo>
                  <a:lnTo>
                    <a:pt x="51816" y="289814"/>
                  </a:lnTo>
                  <a:lnTo>
                    <a:pt x="51816" y="330034"/>
                  </a:lnTo>
                  <a:lnTo>
                    <a:pt x="52971" y="330034"/>
                  </a:lnTo>
                  <a:lnTo>
                    <a:pt x="52984" y="330034"/>
                  </a:lnTo>
                  <a:lnTo>
                    <a:pt x="56375" y="330034"/>
                  </a:lnTo>
                  <a:lnTo>
                    <a:pt x="56375" y="232740"/>
                  </a:lnTo>
                  <a:close/>
                </a:path>
                <a:path w="197485" h="330200">
                  <a:moveTo>
                    <a:pt x="62179" y="306781"/>
                  </a:moveTo>
                  <a:lnTo>
                    <a:pt x="61036" y="306781"/>
                  </a:lnTo>
                  <a:lnTo>
                    <a:pt x="61036" y="298259"/>
                  </a:lnTo>
                  <a:lnTo>
                    <a:pt x="59956" y="298259"/>
                  </a:lnTo>
                  <a:lnTo>
                    <a:pt x="59956" y="311010"/>
                  </a:lnTo>
                  <a:lnTo>
                    <a:pt x="58788" y="311010"/>
                  </a:lnTo>
                  <a:lnTo>
                    <a:pt x="58788" y="330034"/>
                  </a:lnTo>
                  <a:lnTo>
                    <a:pt x="62179" y="330034"/>
                  </a:lnTo>
                  <a:lnTo>
                    <a:pt x="62179" y="306781"/>
                  </a:lnTo>
                  <a:close/>
                </a:path>
                <a:path w="197485" h="330200">
                  <a:moveTo>
                    <a:pt x="64554" y="317373"/>
                  </a:moveTo>
                  <a:lnTo>
                    <a:pt x="63398" y="317373"/>
                  </a:lnTo>
                  <a:lnTo>
                    <a:pt x="63398" y="298259"/>
                  </a:lnTo>
                  <a:lnTo>
                    <a:pt x="62217" y="298259"/>
                  </a:lnTo>
                  <a:lnTo>
                    <a:pt x="62217" y="330034"/>
                  </a:lnTo>
                  <a:lnTo>
                    <a:pt x="63385" y="330034"/>
                  </a:lnTo>
                  <a:lnTo>
                    <a:pt x="64554" y="330034"/>
                  </a:lnTo>
                  <a:lnTo>
                    <a:pt x="64554" y="317373"/>
                  </a:lnTo>
                  <a:close/>
                </a:path>
                <a:path w="197485" h="330200">
                  <a:moveTo>
                    <a:pt x="196989" y="228523"/>
                  </a:moveTo>
                  <a:lnTo>
                    <a:pt x="195910" y="228523"/>
                  </a:lnTo>
                  <a:lnTo>
                    <a:pt x="195910" y="330034"/>
                  </a:lnTo>
                  <a:lnTo>
                    <a:pt x="196989" y="330034"/>
                  </a:lnTo>
                  <a:lnTo>
                    <a:pt x="196989" y="2285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1747481" y="2668726"/>
              <a:ext cx="174625" cy="330200"/>
            </a:xfrm>
            <a:custGeom>
              <a:avLst/>
              <a:gdLst/>
              <a:ahLst/>
              <a:cxnLst/>
              <a:rect l="l" t="t" r="r" b="b"/>
              <a:pathLst>
                <a:path w="174625" h="330200">
                  <a:moveTo>
                    <a:pt x="1181" y="48653"/>
                  </a:moveTo>
                  <a:lnTo>
                    <a:pt x="0" y="48653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48653"/>
                  </a:lnTo>
                  <a:close/>
                </a:path>
                <a:path w="174625" h="330200">
                  <a:moveTo>
                    <a:pt x="6934" y="2057"/>
                  </a:moveTo>
                  <a:lnTo>
                    <a:pt x="5765" y="2057"/>
                  </a:lnTo>
                  <a:lnTo>
                    <a:pt x="5765" y="126911"/>
                  </a:lnTo>
                  <a:lnTo>
                    <a:pt x="4597" y="126911"/>
                  </a:lnTo>
                  <a:lnTo>
                    <a:pt x="4597" y="330034"/>
                  </a:lnTo>
                  <a:lnTo>
                    <a:pt x="5765" y="330034"/>
                  </a:lnTo>
                  <a:lnTo>
                    <a:pt x="6934" y="330034"/>
                  </a:lnTo>
                  <a:lnTo>
                    <a:pt x="6934" y="2057"/>
                  </a:lnTo>
                  <a:close/>
                </a:path>
                <a:path w="174625" h="330200">
                  <a:moveTo>
                    <a:pt x="10375" y="158686"/>
                  </a:moveTo>
                  <a:lnTo>
                    <a:pt x="9194" y="158686"/>
                  </a:lnTo>
                  <a:lnTo>
                    <a:pt x="9194" y="330034"/>
                  </a:lnTo>
                  <a:lnTo>
                    <a:pt x="10375" y="330034"/>
                  </a:lnTo>
                  <a:lnTo>
                    <a:pt x="10375" y="158686"/>
                  </a:lnTo>
                  <a:close/>
                </a:path>
                <a:path w="174625" h="330200">
                  <a:moveTo>
                    <a:pt x="13817" y="167132"/>
                  </a:moveTo>
                  <a:lnTo>
                    <a:pt x="12750" y="167132"/>
                  </a:lnTo>
                  <a:lnTo>
                    <a:pt x="12750" y="124752"/>
                  </a:lnTo>
                  <a:lnTo>
                    <a:pt x="11582" y="124752"/>
                  </a:lnTo>
                  <a:lnTo>
                    <a:pt x="11582" y="330034"/>
                  </a:lnTo>
                  <a:lnTo>
                    <a:pt x="12738" y="330034"/>
                  </a:lnTo>
                  <a:lnTo>
                    <a:pt x="13817" y="330034"/>
                  </a:lnTo>
                  <a:lnTo>
                    <a:pt x="13817" y="167132"/>
                  </a:lnTo>
                  <a:close/>
                </a:path>
                <a:path w="174625" h="330200">
                  <a:moveTo>
                    <a:pt x="18415" y="200964"/>
                  </a:moveTo>
                  <a:lnTo>
                    <a:pt x="17335" y="200964"/>
                  </a:lnTo>
                  <a:lnTo>
                    <a:pt x="17335" y="232740"/>
                  </a:lnTo>
                  <a:lnTo>
                    <a:pt x="16179" y="232740"/>
                  </a:lnTo>
                  <a:lnTo>
                    <a:pt x="16179" y="194589"/>
                  </a:lnTo>
                  <a:lnTo>
                    <a:pt x="15024" y="194589"/>
                  </a:lnTo>
                  <a:lnTo>
                    <a:pt x="15024" y="0"/>
                  </a:lnTo>
                  <a:lnTo>
                    <a:pt x="13843" y="0"/>
                  </a:lnTo>
                  <a:lnTo>
                    <a:pt x="13843" y="330034"/>
                  </a:lnTo>
                  <a:lnTo>
                    <a:pt x="15011" y="330034"/>
                  </a:lnTo>
                  <a:lnTo>
                    <a:pt x="15024" y="330034"/>
                  </a:lnTo>
                  <a:lnTo>
                    <a:pt x="18415" y="330034"/>
                  </a:lnTo>
                  <a:lnTo>
                    <a:pt x="18415" y="200964"/>
                  </a:lnTo>
                  <a:close/>
                </a:path>
                <a:path w="174625" h="330200">
                  <a:moveTo>
                    <a:pt x="21945" y="209397"/>
                  </a:moveTo>
                  <a:lnTo>
                    <a:pt x="20777" y="209397"/>
                  </a:lnTo>
                  <a:lnTo>
                    <a:pt x="20777" y="205181"/>
                  </a:lnTo>
                  <a:lnTo>
                    <a:pt x="19621" y="205181"/>
                  </a:lnTo>
                  <a:lnTo>
                    <a:pt x="19621" y="196748"/>
                  </a:lnTo>
                  <a:lnTo>
                    <a:pt x="18440" y="196748"/>
                  </a:lnTo>
                  <a:lnTo>
                    <a:pt x="18440" y="330034"/>
                  </a:lnTo>
                  <a:lnTo>
                    <a:pt x="19596" y="330034"/>
                  </a:lnTo>
                  <a:lnTo>
                    <a:pt x="20764" y="330034"/>
                  </a:lnTo>
                  <a:lnTo>
                    <a:pt x="21945" y="330034"/>
                  </a:lnTo>
                  <a:lnTo>
                    <a:pt x="21945" y="209397"/>
                  </a:lnTo>
                  <a:close/>
                </a:path>
                <a:path w="174625" h="330200">
                  <a:moveTo>
                    <a:pt x="23063" y="209397"/>
                  </a:moveTo>
                  <a:lnTo>
                    <a:pt x="21983" y="209397"/>
                  </a:lnTo>
                  <a:lnTo>
                    <a:pt x="21983" y="330034"/>
                  </a:lnTo>
                  <a:lnTo>
                    <a:pt x="23063" y="330034"/>
                  </a:lnTo>
                  <a:lnTo>
                    <a:pt x="23063" y="209397"/>
                  </a:lnTo>
                  <a:close/>
                </a:path>
                <a:path w="174625" h="330200">
                  <a:moveTo>
                    <a:pt x="25374" y="249605"/>
                  </a:moveTo>
                  <a:lnTo>
                    <a:pt x="24193" y="249605"/>
                  </a:lnTo>
                  <a:lnTo>
                    <a:pt x="24193" y="330034"/>
                  </a:lnTo>
                  <a:lnTo>
                    <a:pt x="25374" y="330034"/>
                  </a:lnTo>
                  <a:lnTo>
                    <a:pt x="25374" y="249605"/>
                  </a:lnTo>
                  <a:close/>
                </a:path>
                <a:path w="174625" h="330200">
                  <a:moveTo>
                    <a:pt x="28803" y="251764"/>
                  </a:moveTo>
                  <a:lnTo>
                    <a:pt x="27622" y="251764"/>
                  </a:lnTo>
                  <a:lnTo>
                    <a:pt x="27622" y="272948"/>
                  </a:lnTo>
                  <a:lnTo>
                    <a:pt x="26581" y="272948"/>
                  </a:lnTo>
                  <a:lnTo>
                    <a:pt x="26581" y="330034"/>
                  </a:lnTo>
                  <a:lnTo>
                    <a:pt x="27622" y="330034"/>
                  </a:lnTo>
                  <a:lnTo>
                    <a:pt x="28803" y="330034"/>
                  </a:lnTo>
                  <a:lnTo>
                    <a:pt x="28803" y="251764"/>
                  </a:lnTo>
                  <a:close/>
                </a:path>
                <a:path w="174625" h="330200">
                  <a:moveTo>
                    <a:pt x="32258" y="289814"/>
                  </a:moveTo>
                  <a:lnTo>
                    <a:pt x="31191" y="289814"/>
                  </a:lnTo>
                  <a:lnTo>
                    <a:pt x="31191" y="245389"/>
                  </a:lnTo>
                  <a:lnTo>
                    <a:pt x="30010" y="245389"/>
                  </a:lnTo>
                  <a:lnTo>
                    <a:pt x="30010" y="330034"/>
                  </a:lnTo>
                  <a:lnTo>
                    <a:pt x="31178" y="330034"/>
                  </a:lnTo>
                  <a:lnTo>
                    <a:pt x="32258" y="330034"/>
                  </a:lnTo>
                  <a:lnTo>
                    <a:pt x="32258" y="289814"/>
                  </a:lnTo>
                  <a:close/>
                </a:path>
                <a:path w="174625" h="330200">
                  <a:moveTo>
                    <a:pt x="42646" y="306781"/>
                  </a:moveTo>
                  <a:lnTo>
                    <a:pt x="41503" y="306781"/>
                  </a:lnTo>
                  <a:lnTo>
                    <a:pt x="41503" y="298259"/>
                  </a:lnTo>
                  <a:lnTo>
                    <a:pt x="40424" y="298259"/>
                  </a:lnTo>
                  <a:lnTo>
                    <a:pt x="40424" y="330034"/>
                  </a:lnTo>
                  <a:lnTo>
                    <a:pt x="41465" y="330034"/>
                  </a:lnTo>
                  <a:lnTo>
                    <a:pt x="42646" y="330034"/>
                  </a:lnTo>
                  <a:lnTo>
                    <a:pt x="42646" y="306781"/>
                  </a:lnTo>
                  <a:close/>
                </a:path>
                <a:path w="174625" h="330200">
                  <a:moveTo>
                    <a:pt x="45021" y="317373"/>
                  </a:moveTo>
                  <a:lnTo>
                    <a:pt x="43865" y="317373"/>
                  </a:lnTo>
                  <a:lnTo>
                    <a:pt x="43865" y="298259"/>
                  </a:lnTo>
                  <a:lnTo>
                    <a:pt x="42684" y="298259"/>
                  </a:lnTo>
                  <a:lnTo>
                    <a:pt x="42684" y="330034"/>
                  </a:lnTo>
                  <a:lnTo>
                    <a:pt x="43853" y="330034"/>
                  </a:lnTo>
                  <a:lnTo>
                    <a:pt x="45021" y="330034"/>
                  </a:lnTo>
                  <a:lnTo>
                    <a:pt x="45021" y="317373"/>
                  </a:lnTo>
                  <a:close/>
                </a:path>
                <a:path w="174625" h="330200">
                  <a:moveTo>
                    <a:pt x="50685" y="308851"/>
                  </a:moveTo>
                  <a:lnTo>
                    <a:pt x="49606" y="308851"/>
                  </a:lnTo>
                  <a:lnTo>
                    <a:pt x="49606" y="321602"/>
                  </a:lnTo>
                  <a:lnTo>
                    <a:pt x="48463" y="321602"/>
                  </a:lnTo>
                  <a:lnTo>
                    <a:pt x="48463" y="308851"/>
                  </a:lnTo>
                  <a:lnTo>
                    <a:pt x="47294" y="308851"/>
                  </a:lnTo>
                  <a:lnTo>
                    <a:pt x="47294" y="306781"/>
                  </a:lnTo>
                  <a:lnTo>
                    <a:pt x="46113" y="306781"/>
                  </a:lnTo>
                  <a:lnTo>
                    <a:pt x="46113" y="330034"/>
                  </a:lnTo>
                  <a:lnTo>
                    <a:pt x="47282" y="330034"/>
                  </a:lnTo>
                  <a:lnTo>
                    <a:pt x="47294" y="330034"/>
                  </a:lnTo>
                  <a:lnTo>
                    <a:pt x="50685" y="330034"/>
                  </a:lnTo>
                  <a:lnTo>
                    <a:pt x="50685" y="308851"/>
                  </a:lnTo>
                  <a:close/>
                </a:path>
                <a:path w="174625" h="330200">
                  <a:moveTo>
                    <a:pt x="53047" y="317373"/>
                  </a:moveTo>
                  <a:lnTo>
                    <a:pt x="51879" y="317373"/>
                  </a:lnTo>
                  <a:lnTo>
                    <a:pt x="51879" y="330034"/>
                  </a:lnTo>
                  <a:lnTo>
                    <a:pt x="53047" y="330034"/>
                  </a:lnTo>
                  <a:lnTo>
                    <a:pt x="53047" y="317373"/>
                  </a:lnTo>
                  <a:close/>
                </a:path>
                <a:path w="174625" h="330200">
                  <a:moveTo>
                    <a:pt x="174002" y="239014"/>
                  </a:moveTo>
                  <a:lnTo>
                    <a:pt x="172821" y="239014"/>
                  </a:lnTo>
                  <a:lnTo>
                    <a:pt x="172821" y="330034"/>
                  </a:lnTo>
                  <a:lnTo>
                    <a:pt x="174002" y="330034"/>
                  </a:lnTo>
                  <a:lnTo>
                    <a:pt x="174002" y="23901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1754403" y="2668726"/>
              <a:ext cx="156845" cy="330200"/>
            </a:xfrm>
            <a:custGeom>
              <a:avLst/>
              <a:gdLst/>
              <a:ahLst/>
              <a:cxnLst/>
              <a:rect l="l" t="t" r="r" b="b"/>
              <a:pathLst>
                <a:path w="156844" h="330200">
                  <a:moveTo>
                    <a:pt x="1181" y="196748"/>
                  </a:moveTo>
                  <a:lnTo>
                    <a:pt x="0" y="196748"/>
                  </a:lnTo>
                  <a:lnTo>
                    <a:pt x="0" y="330034"/>
                  </a:lnTo>
                  <a:lnTo>
                    <a:pt x="1181" y="330034"/>
                  </a:lnTo>
                  <a:lnTo>
                    <a:pt x="1181" y="196748"/>
                  </a:lnTo>
                  <a:close/>
                </a:path>
                <a:path w="156844" h="330200">
                  <a:moveTo>
                    <a:pt x="10426" y="232740"/>
                  </a:moveTo>
                  <a:lnTo>
                    <a:pt x="9258" y="232740"/>
                  </a:lnTo>
                  <a:lnTo>
                    <a:pt x="9258" y="194589"/>
                  </a:lnTo>
                  <a:lnTo>
                    <a:pt x="8102" y="194589"/>
                  </a:lnTo>
                  <a:lnTo>
                    <a:pt x="8102" y="0"/>
                  </a:lnTo>
                  <a:lnTo>
                    <a:pt x="6921" y="0"/>
                  </a:lnTo>
                  <a:lnTo>
                    <a:pt x="6921" y="330034"/>
                  </a:lnTo>
                  <a:lnTo>
                    <a:pt x="8089" y="330034"/>
                  </a:lnTo>
                  <a:lnTo>
                    <a:pt x="9245" y="330034"/>
                  </a:lnTo>
                  <a:lnTo>
                    <a:pt x="10426" y="330034"/>
                  </a:lnTo>
                  <a:lnTo>
                    <a:pt x="10426" y="232740"/>
                  </a:lnTo>
                  <a:close/>
                </a:path>
                <a:path w="156844" h="330200">
                  <a:moveTo>
                    <a:pt x="18453" y="249605"/>
                  </a:moveTo>
                  <a:lnTo>
                    <a:pt x="17272" y="249605"/>
                  </a:lnTo>
                  <a:lnTo>
                    <a:pt x="17272" y="270789"/>
                  </a:lnTo>
                  <a:lnTo>
                    <a:pt x="16141" y="270789"/>
                  </a:lnTo>
                  <a:lnTo>
                    <a:pt x="16141" y="209397"/>
                  </a:lnTo>
                  <a:lnTo>
                    <a:pt x="15062" y="209397"/>
                  </a:lnTo>
                  <a:lnTo>
                    <a:pt x="15062" y="330034"/>
                  </a:lnTo>
                  <a:lnTo>
                    <a:pt x="16116" y="330034"/>
                  </a:lnTo>
                  <a:lnTo>
                    <a:pt x="17272" y="330034"/>
                  </a:lnTo>
                  <a:lnTo>
                    <a:pt x="18453" y="330034"/>
                  </a:lnTo>
                  <a:lnTo>
                    <a:pt x="18453" y="249605"/>
                  </a:lnTo>
                  <a:close/>
                </a:path>
                <a:path w="156844" h="330200">
                  <a:moveTo>
                    <a:pt x="20739" y="272948"/>
                  </a:moveTo>
                  <a:lnTo>
                    <a:pt x="19659" y="272948"/>
                  </a:lnTo>
                  <a:lnTo>
                    <a:pt x="19659" y="330034"/>
                  </a:lnTo>
                  <a:lnTo>
                    <a:pt x="20739" y="330034"/>
                  </a:lnTo>
                  <a:lnTo>
                    <a:pt x="20739" y="272948"/>
                  </a:lnTo>
                  <a:close/>
                </a:path>
                <a:path w="156844" h="330200">
                  <a:moveTo>
                    <a:pt x="25336" y="289814"/>
                  </a:moveTo>
                  <a:lnTo>
                    <a:pt x="24269" y="289814"/>
                  </a:lnTo>
                  <a:lnTo>
                    <a:pt x="24269" y="245389"/>
                  </a:lnTo>
                  <a:lnTo>
                    <a:pt x="23088" y="245389"/>
                  </a:lnTo>
                  <a:lnTo>
                    <a:pt x="23088" y="275005"/>
                  </a:lnTo>
                  <a:lnTo>
                    <a:pt x="21920" y="275005"/>
                  </a:lnTo>
                  <a:lnTo>
                    <a:pt x="21920" y="330034"/>
                  </a:lnTo>
                  <a:lnTo>
                    <a:pt x="25336" y="330034"/>
                  </a:lnTo>
                  <a:lnTo>
                    <a:pt x="25336" y="289814"/>
                  </a:lnTo>
                  <a:close/>
                </a:path>
                <a:path w="156844" h="330200">
                  <a:moveTo>
                    <a:pt x="26530" y="289814"/>
                  </a:moveTo>
                  <a:lnTo>
                    <a:pt x="25361" y="289814"/>
                  </a:lnTo>
                  <a:lnTo>
                    <a:pt x="25361" y="330034"/>
                  </a:lnTo>
                  <a:lnTo>
                    <a:pt x="26530" y="330034"/>
                  </a:lnTo>
                  <a:lnTo>
                    <a:pt x="26530" y="289814"/>
                  </a:lnTo>
                  <a:close/>
                </a:path>
                <a:path w="156844" h="330200">
                  <a:moveTo>
                    <a:pt x="29921" y="232740"/>
                  </a:moveTo>
                  <a:lnTo>
                    <a:pt x="28841" y="232740"/>
                  </a:lnTo>
                  <a:lnTo>
                    <a:pt x="28841" y="330034"/>
                  </a:lnTo>
                  <a:lnTo>
                    <a:pt x="29921" y="330034"/>
                  </a:lnTo>
                  <a:lnTo>
                    <a:pt x="29921" y="232740"/>
                  </a:lnTo>
                  <a:close/>
                </a:path>
                <a:path w="156844" h="330200">
                  <a:moveTo>
                    <a:pt x="31127" y="300405"/>
                  </a:moveTo>
                  <a:lnTo>
                    <a:pt x="29946" y="300405"/>
                  </a:lnTo>
                  <a:lnTo>
                    <a:pt x="29946" y="330034"/>
                  </a:lnTo>
                  <a:lnTo>
                    <a:pt x="31127" y="330034"/>
                  </a:lnTo>
                  <a:lnTo>
                    <a:pt x="31127" y="300405"/>
                  </a:lnTo>
                  <a:close/>
                </a:path>
                <a:path w="156844" h="330200">
                  <a:moveTo>
                    <a:pt x="39166" y="323659"/>
                  </a:moveTo>
                  <a:lnTo>
                    <a:pt x="38100" y="323659"/>
                  </a:lnTo>
                  <a:lnTo>
                    <a:pt x="38100" y="317373"/>
                  </a:lnTo>
                  <a:lnTo>
                    <a:pt x="36944" y="317373"/>
                  </a:lnTo>
                  <a:lnTo>
                    <a:pt x="36944" y="298259"/>
                  </a:lnTo>
                  <a:lnTo>
                    <a:pt x="35763" y="298259"/>
                  </a:lnTo>
                  <a:lnTo>
                    <a:pt x="35763" y="330034"/>
                  </a:lnTo>
                  <a:lnTo>
                    <a:pt x="36931" y="330034"/>
                  </a:lnTo>
                  <a:lnTo>
                    <a:pt x="38087" y="330034"/>
                  </a:lnTo>
                  <a:lnTo>
                    <a:pt x="39166" y="330034"/>
                  </a:lnTo>
                  <a:lnTo>
                    <a:pt x="39166" y="323659"/>
                  </a:lnTo>
                  <a:close/>
                </a:path>
                <a:path w="156844" h="330200">
                  <a:moveTo>
                    <a:pt x="41541" y="308851"/>
                  </a:moveTo>
                  <a:lnTo>
                    <a:pt x="40373" y="308851"/>
                  </a:lnTo>
                  <a:lnTo>
                    <a:pt x="40373" y="306781"/>
                  </a:lnTo>
                  <a:lnTo>
                    <a:pt x="39192" y="306781"/>
                  </a:lnTo>
                  <a:lnTo>
                    <a:pt x="39192" y="330034"/>
                  </a:lnTo>
                  <a:lnTo>
                    <a:pt x="40360" y="330034"/>
                  </a:lnTo>
                  <a:lnTo>
                    <a:pt x="41541" y="330034"/>
                  </a:lnTo>
                  <a:lnTo>
                    <a:pt x="41541" y="308851"/>
                  </a:lnTo>
                  <a:close/>
                </a:path>
                <a:path w="156844" h="330200">
                  <a:moveTo>
                    <a:pt x="43764" y="308851"/>
                  </a:moveTo>
                  <a:lnTo>
                    <a:pt x="42684" y="308851"/>
                  </a:lnTo>
                  <a:lnTo>
                    <a:pt x="42684" y="330034"/>
                  </a:lnTo>
                  <a:lnTo>
                    <a:pt x="43764" y="330034"/>
                  </a:lnTo>
                  <a:lnTo>
                    <a:pt x="43764" y="308851"/>
                  </a:lnTo>
                  <a:close/>
                </a:path>
                <a:path w="156844" h="330200">
                  <a:moveTo>
                    <a:pt x="47294" y="317373"/>
                  </a:moveTo>
                  <a:lnTo>
                    <a:pt x="46126" y="317373"/>
                  </a:lnTo>
                  <a:lnTo>
                    <a:pt x="44958" y="317373"/>
                  </a:lnTo>
                  <a:lnTo>
                    <a:pt x="44958" y="325818"/>
                  </a:lnTo>
                  <a:lnTo>
                    <a:pt x="43789" y="325818"/>
                  </a:lnTo>
                  <a:lnTo>
                    <a:pt x="43789" y="330034"/>
                  </a:lnTo>
                  <a:lnTo>
                    <a:pt x="44958" y="330034"/>
                  </a:lnTo>
                  <a:lnTo>
                    <a:pt x="46113" y="330034"/>
                  </a:lnTo>
                  <a:lnTo>
                    <a:pt x="47294" y="330034"/>
                  </a:lnTo>
                  <a:lnTo>
                    <a:pt x="47294" y="317373"/>
                  </a:lnTo>
                  <a:close/>
                </a:path>
                <a:path w="156844" h="330200">
                  <a:moveTo>
                    <a:pt x="50723" y="323659"/>
                  </a:moveTo>
                  <a:lnTo>
                    <a:pt x="49555" y="323659"/>
                  </a:lnTo>
                  <a:lnTo>
                    <a:pt x="49555" y="321602"/>
                  </a:lnTo>
                  <a:lnTo>
                    <a:pt x="48412" y="321602"/>
                  </a:lnTo>
                  <a:lnTo>
                    <a:pt x="47332" y="321602"/>
                  </a:lnTo>
                  <a:lnTo>
                    <a:pt x="47332" y="330034"/>
                  </a:lnTo>
                  <a:lnTo>
                    <a:pt x="50723" y="330034"/>
                  </a:lnTo>
                  <a:lnTo>
                    <a:pt x="50723" y="323659"/>
                  </a:lnTo>
                  <a:close/>
                </a:path>
                <a:path w="156844" h="330200">
                  <a:moveTo>
                    <a:pt x="156692" y="245389"/>
                  </a:moveTo>
                  <a:lnTo>
                    <a:pt x="155613" y="245389"/>
                  </a:lnTo>
                  <a:lnTo>
                    <a:pt x="155613" y="330034"/>
                  </a:lnTo>
                  <a:lnTo>
                    <a:pt x="156692" y="330034"/>
                  </a:lnTo>
                  <a:lnTo>
                    <a:pt x="156692" y="2453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532039" y="2270949"/>
              <a:ext cx="398780" cy="728345"/>
            </a:xfrm>
            <a:custGeom>
              <a:avLst/>
              <a:gdLst/>
              <a:ahLst/>
              <a:cxnLst/>
              <a:rect l="l" t="t" r="r" b="b"/>
              <a:pathLst>
                <a:path w="398780" h="728344">
                  <a:moveTo>
                    <a:pt x="1079" y="0"/>
                  </a:moveTo>
                  <a:lnTo>
                    <a:pt x="0" y="0"/>
                  </a:lnTo>
                  <a:lnTo>
                    <a:pt x="0" y="727811"/>
                  </a:lnTo>
                  <a:lnTo>
                    <a:pt x="1079" y="727811"/>
                  </a:lnTo>
                  <a:lnTo>
                    <a:pt x="1079" y="0"/>
                  </a:lnTo>
                  <a:close/>
                </a:path>
                <a:path w="398780" h="728344">
                  <a:moveTo>
                    <a:pt x="231622" y="592366"/>
                  </a:moveTo>
                  <a:lnTo>
                    <a:pt x="230454" y="592366"/>
                  </a:lnTo>
                  <a:lnTo>
                    <a:pt x="230454" y="727811"/>
                  </a:lnTo>
                  <a:lnTo>
                    <a:pt x="231622" y="727811"/>
                  </a:lnTo>
                  <a:lnTo>
                    <a:pt x="231622" y="592366"/>
                  </a:lnTo>
                  <a:close/>
                </a:path>
                <a:path w="398780" h="728344">
                  <a:moveTo>
                    <a:pt x="252285" y="630516"/>
                  </a:moveTo>
                  <a:lnTo>
                    <a:pt x="251206" y="630516"/>
                  </a:lnTo>
                  <a:lnTo>
                    <a:pt x="251206" y="693966"/>
                  </a:lnTo>
                  <a:lnTo>
                    <a:pt x="250063" y="693966"/>
                  </a:lnTo>
                  <a:lnTo>
                    <a:pt x="248881" y="693966"/>
                  </a:lnTo>
                  <a:lnTo>
                    <a:pt x="248881" y="727811"/>
                  </a:lnTo>
                  <a:lnTo>
                    <a:pt x="252285" y="727811"/>
                  </a:lnTo>
                  <a:lnTo>
                    <a:pt x="252285" y="630516"/>
                  </a:lnTo>
                  <a:close/>
                </a:path>
                <a:path w="398780" h="728344">
                  <a:moveTo>
                    <a:pt x="254660" y="698182"/>
                  </a:moveTo>
                  <a:lnTo>
                    <a:pt x="253492" y="698182"/>
                  </a:lnTo>
                  <a:lnTo>
                    <a:pt x="252310" y="698182"/>
                  </a:lnTo>
                  <a:lnTo>
                    <a:pt x="252310" y="727811"/>
                  </a:lnTo>
                  <a:lnTo>
                    <a:pt x="253479" y="727811"/>
                  </a:lnTo>
                  <a:lnTo>
                    <a:pt x="254660" y="727811"/>
                  </a:lnTo>
                  <a:lnTo>
                    <a:pt x="254660" y="698182"/>
                  </a:lnTo>
                  <a:close/>
                </a:path>
                <a:path w="398780" h="728344">
                  <a:moveTo>
                    <a:pt x="258089" y="704557"/>
                  </a:moveTo>
                  <a:lnTo>
                    <a:pt x="256946" y="704557"/>
                  </a:lnTo>
                  <a:lnTo>
                    <a:pt x="256946" y="696036"/>
                  </a:lnTo>
                  <a:lnTo>
                    <a:pt x="255866" y="696036"/>
                  </a:lnTo>
                  <a:lnTo>
                    <a:pt x="255866" y="708787"/>
                  </a:lnTo>
                  <a:lnTo>
                    <a:pt x="254698" y="708787"/>
                  </a:lnTo>
                  <a:lnTo>
                    <a:pt x="254698" y="727811"/>
                  </a:lnTo>
                  <a:lnTo>
                    <a:pt x="258089" y="727811"/>
                  </a:lnTo>
                  <a:lnTo>
                    <a:pt x="258089" y="704557"/>
                  </a:lnTo>
                  <a:close/>
                </a:path>
                <a:path w="398780" h="728344">
                  <a:moveTo>
                    <a:pt x="259308" y="696036"/>
                  </a:moveTo>
                  <a:lnTo>
                    <a:pt x="258127" y="696036"/>
                  </a:lnTo>
                  <a:lnTo>
                    <a:pt x="258127" y="727811"/>
                  </a:lnTo>
                  <a:lnTo>
                    <a:pt x="259308" y="727811"/>
                  </a:lnTo>
                  <a:lnTo>
                    <a:pt x="259308" y="696036"/>
                  </a:lnTo>
                  <a:close/>
                </a:path>
                <a:path w="398780" h="728344">
                  <a:moveTo>
                    <a:pt x="261531" y="721436"/>
                  </a:moveTo>
                  <a:lnTo>
                    <a:pt x="260451" y="721436"/>
                  </a:lnTo>
                  <a:lnTo>
                    <a:pt x="260451" y="727811"/>
                  </a:lnTo>
                  <a:lnTo>
                    <a:pt x="261531" y="727811"/>
                  </a:lnTo>
                  <a:lnTo>
                    <a:pt x="261531" y="721436"/>
                  </a:lnTo>
                  <a:close/>
                </a:path>
                <a:path w="398780" h="728344">
                  <a:moveTo>
                    <a:pt x="271919" y="719378"/>
                  </a:moveTo>
                  <a:lnTo>
                    <a:pt x="270776" y="719378"/>
                  </a:lnTo>
                  <a:lnTo>
                    <a:pt x="269697" y="719378"/>
                  </a:lnTo>
                  <a:lnTo>
                    <a:pt x="269697" y="727811"/>
                  </a:lnTo>
                  <a:lnTo>
                    <a:pt x="270751" y="727811"/>
                  </a:lnTo>
                  <a:lnTo>
                    <a:pt x="271919" y="727811"/>
                  </a:lnTo>
                  <a:lnTo>
                    <a:pt x="271919" y="719378"/>
                  </a:lnTo>
                  <a:close/>
                </a:path>
                <a:path w="398780" h="728344">
                  <a:moveTo>
                    <a:pt x="276517" y="723595"/>
                  </a:moveTo>
                  <a:lnTo>
                    <a:pt x="275361" y="723595"/>
                  </a:lnTo>
                  <a:lnTo>
                    <a:pt x="275361" y="721436"/>
                  </a:lnTo>
                  <a:lnTo>
                    <a:pt x="274180" y="721436"/>
                  </a:lnTo>
                  <a:lnTo>
                    <a:pt x="274180" y="727811"/>
                  </a:lnTo>
                  <a:lnTo>
                    <a:pt x="275336" y="727811"/>
                  </a:lnTo>
                  <a:lnTo>
                    <a:pt x="276517" y="727811"/>
                  </a:lnTo>
                  <a:lnTo>
                    <a:pt x="276517" y="723595"/>
                  </a:lnTo>
                  <a:close/>
                </a:path>
                <a:path w="398780" h="728344">
                  <a:moveTo>
                    <a:pt x="277736" y="721436"/>
                  </a:moveTo>
                  <a:lnTo>
                    <a:pt x="276567" y="721436"/>
                  </a:lnTo>
                  <a:lnTo>
                    <a:pt x="276567" y="727811"/>
                  </a:lnTo>
                  <a:lnTo>
                    <a:pt x="277736" y="727811"/>
                  </a:lnTo>
                  <a:lnTo>
                    <a:pt x="277736" y="721436"/>
                  </a:lnTo>
                  <a:close/>
                </a:path>
                <a:path w="398780" h="728344">
                  <a:moveTo>
                    <a:pt x="282333" y="721436"/>
                  </a:moveTo>
                  <a:lnTo>
                    <a:pt x="281152" y="721436"/>
                  </a:lnTo>
                  <a:lnTo>
                    <a:pt x="281152" y="725754"/>
                  </a:lnTo>
                  <a:lnTo>
                    <a:pt x="280009" y="725754"/>
                  </a:lnTo>
                  <a:lnTo>
                    <a:pt x="278828" y="725754"/>
                  </a:lnTo>
                  <a:lnTo>
                    <a:pt x="278828" y="727811"/>
                  </a:lnTo>
                  <a:lnTo>
                    <a:pt x="282333" y="727811"/>
                  </a:lnTo>
                  <a:lnTo>
                    <a:pt x="282333" y="721436"/>
                  </a:lnTo>
                  <a:close/>
                </a:path>
                <a:path w="398780" h="728344">
                  <a:moveTo>
                    <a:pt x="285762" y="723595"/>
                  </a:moveTo>
                  <a:lnTo>
                    <a:pt x="284581" y="723595"/>
                  </a:lnTo>
                  <a:lnTo>
                    <a:pt x="284581" y="725754"/>
                  </a:lnTo>
                  <a:lnTo>
                    <a:pt x="283425" y="725754"/>
                  </a:lnTo>
                  <a:lnTo>
                    <a:pt x="283425" y="727811"/>
                  </a:lnTo>
                  <a:lnTo>
                    <a:pt x="284581" y="727811"/>
                  </a:lnTo>
                  <a:lnTo>
                    <a:pt x="285762" y="727811"/>
                  </a:lnTo>
                  <a:lnTo>
                    <a:pt x="285762" y="723595"/>
                  </a:lnTo>
                  <a:close/>
                </a:path>
                <a:path w="398780" h="728344">
                  <a:moveTo>
                    <a:pt x="288048" y="723595"/>
                  </a:moveTo>
                  <a:lnTo>
                    <a:pt x="286969" y="723595"/>
                  </a:lnTo>
                  <a:lnTo>
                    <a:pt x="286969" y="727811"/>
                  </a:lnTo>
                  <a:lnTo>
                    <a:pt x="288048" y="727811"/>
                  </a:lnTo>
                  <a:lnTo>
                    <a:pt x="288048" y="723595"/>
                  </a:lnTo>
                  <a:close/>
                </a:path>
                <a:path w="398780" h="728344">
                  <a:moveTo>
                    <a:pt x="290360" y="725754"/>
                  </a:moveTo>
                  <a:lnTo>
                    <a:pt x="289179" y="725754"/>
                  </a:lnTo>
                  <a:lnTo>
                    <a:pt x="289179" y="727811"/>
                  </a:lnTo>
                  <a:lnTo>
                    <a:pt x="290360" y="727811"/>
                  </a:lnTo>
                  <a:lnTo>
                    <a:pt x="290360" y="725754"/>
                  </a:lnTo>
                  <a:close/>
                </a:path>
                <a:path w="398780" h="728344">
                  <a:moveTo>
                    <a:pt x="293789" y="725754"/>
                  </a:moveTo>
                  <a:lnTo>
                    <a:pt x="292608" y="725754"/>
                  </a:lnTo>
                  <a:lnTo>
                    <a:pt x="292608" y="727811"/>
                  </a:lnTo>
                  <a:lnTo>
                    <a:pt x="293789" y="727811"/>
                  </a:lnTo>
                  <a:lnTo>
                    <a:pt x="293789" y="725754"/>
                  </a:lnTo>
                  <a:close/>
                </a:path>
                <a:path w="398780" h="728344">
                  <a:moveTo>
                    <a:pt x="295008" y="725754"/>
                  </a:moveTo>
                  <a:lnTo>
                    <a:pt x="293839" y="725754"/>
                  </a:lnTo>
                  <a:lnTo>
                    <a:pt x="293839" y="727811"/>
                  </a:lnTo>
                  <a:lnTo>
                    <a:pt x="295008" y="727811"/>
                  </a:lnTo>
                  <a:lnTo>
                    <a:pt x="295008" y="725754"/>
                  </a:lnTo>
                  <a:close/>
                </a:path>
                <a:path w="398780" h="728344">
                  <a:moveTo>
                    <a:pt x="308851" y="725754"/>
                  </a:moveTo>
                  <a:lnTo>
                    <a:pt x="307670" y="725754"/>
                  </a:lnTo>
                  <a:lnTo>
                    <a:pt x="307670" y="727811"/>
                  </a:lnTo>
                  <a:lnTo>
                    <a:pt x="308851" y="727811"/>
                  </a:lnTo>
                  <a:lnTo>
                    <a:pt x="308851" y="725754"/>
                  </a:lnTo>
                  <a:close/>
                </a:path>
                <a:path w="398780" h="728344">
                  <a:moveTo>
                    <a:pt x="361784" y="708787"/>
                  </a:moveTo>
                  <a:lnTo>
                    <a:pt x="360705" y="708787"/>
                  </a:lnTo>
                  <a:lnTo>
                    <a:pt x="360705" y="727811"/>
                  </a:lnTo>
                  <a:lnTo>
                    <a:pt x="361784" y="727811"/>
                  </a:lnTo>
                  <a:lnTo>
                    <a:pt x="361784" y="708787"/>
                  </a:lnTo>
                  <a:close/>
                </a:path>
                <a:path w="398780" h="728344">
                  <a:moveTo>
                    <a:pt x="365315" y="598741"/>
                  </a:moveTo>
                  <a:lnTo>
                    <a:pt x="364134" y="598741"/>
                  </a:lnTo>
                  <a:lnTo>
                    <a:pt x="364134" y="638949"/>
                  </a:lnTo>
                  <a:lnTo>
                    <a:pt x="362978" y="638949"/>
                  </a:lnTo>
                  <a:lnTo>
                    <a:pt x="362978" y="672782"/>
                  </a:lnTo>
                  <a:lnTo>
                    <a:pt x="361810" y="672782"/>
                  </a:lnTo>
                  <a:lnTo>
                    <a:pt x="361810" y="727811"/>
                  </a:lnTo>
                  <a:lnTo>
                    <a:pt x="365315" y="727811"/>
                  </a:lnTo>
                  <a:lnTo>
                    <a:pt x="365315" y="598741"/>
                  </a:lnTo>
                  <a:close/>
                </a:path>
                <a:path w="398780" h="728344">
                  <a:moveTo>
                    <a:pt x="368744" y="569112"/>
                  </a:moveTo>
                  <a:lnTo>
                    <a:pt x="367563" y="569112"/>
                  </a:lnTo>
                  <a:lnTo>
                    <a:pt x="367563" y="586092"/>
                  </a:lnTo>
                  <a:lnTo>
                    <a:pt x="366407" y="586092"/>
                  </a:lnTo>
                  <a:lnTo>
                    <a:pt x="366407" y="727811"/>
                  </a:lnTo>
                  <a:lnTo>
                    <a:pt x="367563" y="727811"/>
                  </a:lnTo>
                  <a:lnTo>
                    <a:pt x="368744" y="727811"/>
                  </a:lnTo>
                  <a:lnTo>
                    <a:pt x="368744" y="569112"/>
                  </a:lnTo>
                  <a:close/>
                </a:path>
                <a:path w="398780" h="728344">
                  <a:moveTo>
                    <a:pt x="373392" y="516255"/>
                  </a:moveTo>
                  <a:lnTo>
                    <a:pt x="372224" y="516255"/>
                  </a:lnTo>
                  <a:lnTo>
                    <a:pt x="372224" y="727811"/>
                  </a:lnTo>
                  <a:lnTo>
                    <a:pt x="373392" y="727811"/>
                  </a:lnTo>
                  <a:lnTo>
                    <a:pt x="373392" y="516255"/>
                  </a:lnTo>
                  <a:close/>
                </a:path>
                <a:path w="398780" h="728344">
                  <a:moveTo>
                    <a:pt x="392899" y="626300"/>
                  </a:moveTo>
                  <a:lnTo>
                    <a:pt x="391833" y="626300"/>
                  </a:lnTo>
                  <a:lnTo>
                    <a:pt x="391833" y="615708"/>
                  </a:lnTo>
                  <a:lnTo>
                    <a:pt x="390652" y="615708"/>
                  </a:lnTo>
                  <a:lnTo>
                    <a:pt x="390652" y="727811"/>
                  </a:lnTo>
                  <a:lnTo>
                    <a:pt x="391820" y="727811"/>
                  </a:lnTo>
                  <a:lnTo>
                    <a:pt x="392899" y="727811"/>
                  </a:lnTo>
                  <a:lnTo>
                    <a:pt x="392899" y="626300"/>
                  </a:lnTo>
                  <a:close/>
                </a:path>
                <a:path w="398780" h="728344">
                  <a:moveTo>
                    <a:pt x="398691" y="683374"/>
                  </a:moveTo>
                  <a:lnTo>
                    <a:pt x="397510" y="683374"/>
                  </a:lnTo>
                  <a:lnTo>
                    <a:pt x="397510" y="727811"/>
                  </a:lnTo>
                  <a:lnTo>
                    <a:pt x="398691" y="727811"/>
                  </a:lnTo>
                  <a:lnTo>
                    <a:pt x="398691" y="68337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1528495" y="2101646"/>
              <a:ext cx="401320" cy="897255"/>
            </a:xfrm>
            <a:custGeom>
              <a:avLst/>
              <a:gdLst/>
              <a:ahLst/>
              <a:cxnLst/>
              <a:rect l="l" t="t" r="r" b="b"/>
              <a:pathLst>
                <a:path w="401319" h="897255">
                  <a:moveTo>
                    <a:pt x="1181" y="495096"/>
                  </a:moveTo>
                  <a:lnTo>
                    <a:pt x="0" y="495096"/>
                  </a:lnTo>
                  <a:lnTo>
                    <a:pt x="0" y="897115"/>
                  </a:lnTo>
                  <a:lnTo>
                    <a:pt x="1181" y="897115"/>
                  </a:lnTo>
                  <a:lnTo>
                    <a:pt x="1181" y="495096"/>
                  </a:lnTo>
                  <a:close/>
                </a:path>
                <a:path w="401319" h="897255">
                  <a:moveTo>
                    <a:pt x="6997" y="0"/>
                  </a:moveTo>
                  <a:lnTo>
                    <a:pt x="5816" y="0"/>
                  </a:lnTo>
                  <a:lnTo>
                    <a:pt x="5816" y="897115"/>
                  </a:lnTo>
                  <a:lnTo>
                    <a:pt x="6997" y="897115"/>
                  </a:lnTo>
                  <a:lnTo>
                    <a:pt x="6997" y="0"/>
                  </a:lnTo>
                  <a:close/>
                </a:path>
                <a:path w="401319" h="897255">
                  <a:moveTo>
                    <a:pt x="9220" y="54991"/>
                  </a:moveTo>
                  <a:lnTo>
                    <a:pt x="8140" y="54991"/>
                  </a:lnTo>
                  <a:lnTo>
                    <a:pt x="8140" y="897115"/>
                  </a:lnTo>
                  <a:lnTo>
                    <a:pt x="9220" y="897115"/>
                  </a:lnTo>
                  <a:lnTo>
                    <a:pt x="9220" y="54991"/>
                  </a:lnTo>
                  <a:close/>
                </a:path>
                <a:path w="401319" h="897255">
                  <a:moveTo>
                    <a:pt x="221335" y="757453"/>
                  </a:moveTo>
                  <a:lnTo>
                    <a:pt x="220154" y="757453"/>
                  </a:lnTo>
                  <a:lnTo>
                    <a:pt x="220154" y="897115"/>
                  </a:lnTo>
                  <a:lnTo>
                    <a:pt x="221335" y="897115"/>
                  </a:lnTo>
                  <a:lnTo>
                    <a:pt x="221335" y="757453"/>
                  </a:lnTo>
                  <a:close/>
                </a:path>
                <a:path w="401319" h="897255">
                  <a:moveTo>
                    <a:pt x="223558" y="679183"/>
                  </a:moveTo>
                  <a:lnTo>
                    <a:pt x="222478" y="679183"/>
                  </a:lnTo>
                  <a:lnTo>
                    <a:pt x="222478" y="897115"/>
                  </a:lnTo>
                  <a:lnTo>
                    <a:pt x="223558" y="897115"/>
                  </a:lnTo>
                  <a:lnTo>
                    <a:pt x="223558" y="679183"/>
                  </a:lnTo>
                  <a:close/>
                </a:path>
                <a:path w="401319" h="897255">
                  <a:moveTo>
                    <a:pt x="224764" y="693991"/>
                  </a:moveTo>
                  <a:lnTo>
                    <a:pt x="223583" y="693991"/>
                  </a:lnTo>
                  <a:lnTo>
                    <a:pt x="223583" y="897115"/>
                  </a:lnTo>
                  <a:lnTo>
                    <a:pt x="224764" y="897115"/>
                  </a:lnTo>
                  <a:lnTo>
                    <a:pt x="224764" y="693991"/>
                  </a:lnTo>
                  <a:close/>
                </a:path>
                <a:path w="401319" h="897255">
                  <a:moveTo>
                    <a:pt x="227088" y="763828"/>
                  </a:moveTo>
                  <a:lnTo>
                    <a:pt x="225907" y="763828"/>
                  </a:lnTo>
                  <a:lnTo>
                    <a:pt x="225907" y="897115"/>
                  </a:lnTo>
                  <a:lnTo>
                    <a:pt x="227088" y="897115"/>
                  </a:lnTo>
                  <a:lnTo>
                    <a:pt x="227088" y="763828"/>
                  </a:lnTo>
                  <a:close/>
                </a:path>
                <a:path w="401319" h="897255">
                  <a:moveTo>
                    <a:pt x="229362" y="725766"/>
                  </a:moveTo>
                  <a:lnTo>
                    <a:pt x="228206" y="725766"/>
                  </a:lnTo>
                  <a:lnTo>
                    <a:pt x="228206" y="687616"/>
                  </a:lnTo>
                  <a:lnTo>
                    <a:pt x="227126" y="687616"/>
                  </a:lnTo>
                  <a:lnTo>
                    <a:pt x="227126" y="897115"/>
                  </a:lnTo>
                  <a:lnTo>
                    <a:pt x="228180" y="897115"/>
                  </a:lnTo>
                  <a:lnTo>
                    <a:pt x="229362" y="897115"/>
                  </a:lnTo>
                  <a:lnTo>
                    <a:pt x="229362" y="725766"/>
                  </a:lnTo>
                  <a:close/>
                </a:path>
                <a:path w="401319" h="897255">
                  <a:moveTo>
                    <a:pt x="231736" y="691832"/>
                  </a:moveTo>
                  <a:lnTo>
                    <a:pt x="230568" y="691832"/>
                  </a:lnTo>
                  <a:lnTo>
                    <a:pt x="230568" y="897115"/>
                  </a:lnTo>
                  <a:lnTo>
                    <a:pt x="231736" y="897115"/>
                  </a:lnTo>
                  <a:lnTo>
                    <a:pt x="231736" y="691832"/>
                  </a:lnTo>
                  <a:close/>
                </a:path>
                <a:path w="401319" h="897255">
                  <a:moveTo>
                    <a:pt x="239763" y="772261"/>
                  </a:moveTo>
                  <a:lnTo>
                    <a:pt x="238607" y="772261"/>
                  </a:lnTo>
                  <a:lnTo>
                    <a:pt x="238607" y="763828"/>
                  </a:lnTo>
                  <a:lnTo>
                    <a:pt x="237426" y="763828"/>
                  </a:lnTo>
                  <a:lnTo>
                    <a:pt x="237426" y="897115"/>
                  </a:lnTo>
                  <a:lnTo>
                    <a:pt x="238582" y="897115"/>
                  </a:lnTo>
                  <a:lnTo>
                    <a:pt x="239763" y="897115"/>
                  </a:lnTo>
                  <a:lnTo>
                    <a:pt x="239763" y="772261"/>
                  </a:lnTo>
                  <a:close/>
                </a:path>
                <a:path w="401319" h="897255">
                  <a:moveTo>
                    <a:pt x="244360" y="816686"/>
                  </a:moveTo>
                  <a:lnTo>
                    <a:pt x="243179" y="816686"/>
                  </a:lnTo>
                  <a:lnTo>
                    <a:pt x="243179" y="837869"/>
                  </a:lnTo>
                  <a:lnTo>
                    <a:pt x="242049" y="837869"/>
                  </a:lnTo>
                  <a:lnTo>
                    <a:pt x="242049" y="776478"/>
                  </a:lnTo>
                  <a:lnTo>
                    <a:pt x="240969" y="776478"/>
                  </a:lnTo>
                  <a:lnTo>
                    <a:pt x="240969" y="897115"/>
                  </a:lnTo>
                  <a:lnTo>
                    <a:pt x="242023" y="897115"/>
                  </a:lnTo>
                  <a:lnTo>
                    <a:pt x="243179" y="897115"/>
                  </a:lnTo>
                  <a:lnTo>
                    <a:pt x="244360" y="897115"/>
                  </a:lnTo>
                  <a:lnTo>
                    <a:pt x="244360" y="816686"/>
                  </a:lnTo>
                  <a:close/>
                </a:path>
                <a:path w="401319" h="897255">
                  <a:moveTo>
                    <a:pt x="245579" y="859053"/>
                  </a:moveTo>
                  <a:lnTo>
                    <a:pt x="244398" y="859053"/>
                  </a:lnTo>
                  <a:lnTo>
                    <a:pt x="244398" y="897115"/>
                  </a:lnTo>
                  <a:lnTo>
                    <a:pt x="245579" y="897115"/>
                  </a:lnTo>
                  <a:lnTo>
                    <a:pt x="245579" y="859053"/>
                  </a:lnTo>
                  <a:close/>
                </a:path>
                <a:path w="401319" h="897255">
                  <a:moveTo>
                    <a:pt x="250177" y="812469"/>
                  </a:moveTo>
                  <a:lnTo>
                    <a:pt x="248996" y="812469"/>
                  </a:lnTo>
                  <a:lnTo>
                    <a:pt x="248996" y="897115"/>
                  </a:lnTo>
                  <a:lnTo>
                    <a:pt x="250177" y="897115"/>
                  </a:lnTo>
                  <a:lnTo>
                    <a:pt x="250177" y="812469"/>
                  </a:lnTo>
                  <a:close/>
                </a:path>
                <a:path w="401319" h="897255">
                  <a:moveTo>
                    <a:pt x="254762" y="863269"/>
                  </a:moveTo>
                  <a:lnTo>
                    <a:pt x="253593" y="863269"/>
                  </a:lnTo>
                  <a:lnTo>
                    <a:pt x="253593" y="897115"/>
                  </a:lnTo>
                  <a:lnTo>
                    <a:pt x="254762" y="897115"/>
                  </a:lnTo>
                  <a:lnTo>
                    <a:pt x="254762" y="863269"/>
                  </a:lnTo>
                  <a:close/>
                </a:path>
                <a:path w="401319" h="897255">
                  <a:moveTo>
                    <a:pt x="258203" y="867486"/>
                  </a:moveTo>
                  <a:lnTo>
                    <a:pt x="257022" y="867486"/>
                  </a:lnTo>
                  <a:lnTo>
                    <a:pt x="257022" y="897115"/>
                  </a:lnTo>
                  <a:lnTo>
                    <a:pt x="258203" y="897115"/>
                  </a:lnTo>
                  <a:lnTo>
                    <a:pt x="258203" y="867486"/>
                  </a:lnTo>
                  <a:close/>
                </a:path>
                <a:path w="401319" h="897255">
                  <a:moveTo>
                    <a:pt x="261632" y="873861"/>
                  </a:moveTo>
                  <a:lnTo>
                    <a:pt x="260489" y="873861"/>
                  </a:lnTo>
                  <a:lnTo>
                    <a:pt x="260489" y="865339"/>
                  </a:lnTo>
                  <a:lnTo>
                    <a:pt x="259410" y="865339"/>
                  </a:lnTo>
                  <a:lnTo>
                    <a:pt x="259410" y="897115"/>
                  </a:lnTo>
                  <a:lnTo>
                    <a:pt x="260451" y="897115"/>
                  </a:lnTo>
                  <a:lnTo>
                    <a:pt x="261632" y="897115"/>
                  </a:lnTo>
                  <a:lnTo>
                    <a:pt x="261632" y="873861"/>
                  </a:lnTo>
                  <a:close/>
                </a:path>
                <a:path w="401319" h="897255">
                  <a:moveTo>
                    <a:pt x="264007" y="884453"/>
                  </a:moveTo>
                  <a:lnTo>
                    <a:pt x="262851" y="884453"/>
                  </a:lnTo>
                  <a:lnTo>
                    <a:pt x="262851" y="865339"/>
                  </a:lnTo>
                  <a:lnTo>
                    <a:pt x="261670" y="865339"/>
                  </a:lnTo>
                  <a:lnTo>
                    <a:pt x="261670" y="897115"/>
                  </a:lnTo>
                  <a:lnTo>
                    <a:pt x="262839" y="897115"/>
                  </a:lnTo>
                  <a:lnTo>
                    <a:pt x="264007" y="897115"/>
                  </a:lnTo>
                  <a:lnTo>
                    <a:pt x="264007" y="884453"/>
                  </a:lnTo>
                  <a:close/>
                </a:path>
                <a:path w="401319" h="897255">
                  <a:moveTo>
                    <a:pt x="267449" y="875931"/>
                  </a:moveTo>
                  <a:lnTo>
                    <a:pt x="266280" y="875931"/>
                  </a:lnTo>
                  <a:lnTo>
                    <a:pt x="266280" y="873861"/>
                  </a:lnTo>
                  <a:lnTo>
                    <a:pt x="265099" y="873861"/>
                  </a:lnTo>
                  <a:lnTo>
                    <a:pt x="265099" y="897115"/>
                  </a:lnTo>
                  <a:lnTo>
                    <a:pt x="266268" y="897115"/>
                  </a:lnTo>
                  <a:lnTo>
                    <a:pt x="267449" y="897115"/>
                  </a:lnTo>
                  <a:lnTo>
                    <a:pt x="267449" y="875931"/>
                  </a:lnTo>
                  <a:close/>
                </a:path>
                <a:path w="401319" h="897255">
                  <a:moveTo>
                    <a:pt x="273202" y="884453"/>
                  </a:moveTo>
                  <a:lnTo>
                    <a:pt x="272021" y="884453"/>
                  </a:lnTo>
                  <a:lnTo>
                    <a:pt x="272021" y="897115"/>
                  </a:lnTo>
                  <a:lnTo>
                    <a:pt x="273202" y="897115"/>
                  </a:lnTo>
                  <a:lnTo>
                    <a:pt x="273202" y="884453"/>
                  </a:lnTo>
                  <a:close/>
                </a:path>
                <a:path w="401319" h="897255">
                  <a:moveTo>
                    <a:pt x="276631" y="890739"/>
                  </a:moveTo>
                  <a:lnTo>
                    <a:pt x="275463" y="890739"/>
                  </a:lnTo>
                  <a:lnTo>
                    <a:pt x="275463" y="888682"/>
                  </a:lnTo>
                  <a:lnTo>
                    <a:pt x="274294" y="888682"/>
                  </a:lnTo>
                  <a:lnTo>
                    <a:pt x="274294" y="897115"/>
                  </a:lnTo>
                  <a:lnTo>
                    <a:pt x="275450" y="897115"/>
                  </a:lnTo>
                  <a:lnTo>
                    <a:pt x="276631" y="897115"/>
                  </a:lnTo>
                  <a:lnTo>
                    <a:pt x="276631" y="890739"/>
                  </a:lnTo>
                  <a:close/>
                </a:path>
                <a:path w="401319" h="897255">
                  <a:moveTo>
                    <a:pt x="277749" y="892898"/>
                  </a:moveTo>
                  <a:lnTo>
                    <a:pt x="276669" y="892898"/>
                  </a:lnTo>
                  <a:lnTo>
                    <a:pt x="276669" y="897115"/>
                  </a:lnTo>
                  <a:lnTo>
                    <a:pt x="277749" y="897115"/>
                  </a:lnTo>
                  <a:lnTo>
                    <a:pt x="277749" y="892898"/>
                  </a:lnTo>
                  <a:close/>
                </a:path>
                <a:path w="401319" h="897255">
                  <a:moveTo>
                    <a:pt x="291592" y="892898"/>
                  </a:moveTo>
                  <a:lnTo>
                    <a:pt x="290512" y="892898"/>
                  </a:lnTo>
                  <a:lnTo>
                    <a:pt x="290512" y="897115"/>
                  </a:lnTo>
                  <a:lnTo>
                    <a:pt x="291592" y="897115"/>
                  </a:lnTo>
                  <a:lnTo>
                    <a:pt x="291592" y="892898"/>
                  </a:lnTo>
                  <a:close/>
                </a:path>
                <a:path w="401319" h="897255">
                  <a:moveTo>
                    <a:pt x="306578" y="892898"/>
                  </a:moveTo>
                  <a:lnTo>
                    <a:pt x="305396" y="892898"/>
                  </a:lnTo>
                  <a:lnTo>
                    <a:pt x="305396" y="897115"/>
                  </a:lnTo>
                  <a:lnTo>
                    <a:pt x="306578" y="897115"/>
                  </a:lnTo>
                  <a:lnTo>
                    <a:pt x="306578" y="892898"/>
                  </a:lnTo>
                  <a:close/>
                </a:path>
                <a:path w="401319" h="897255">
                  <a:moveTo>
                    <a:pt x="316992" y="895057"/>
                  </a:moveTo>
                  <a:lnTo>
                    <a:pt x="315810" y="895057"/>
                  </a:lnTo>
                  <a:lnTo>
                    <a:pt x="315810" y="897115"/>
                  </a:lnTo>
                  <a:lnTo>
                    <a:pt x="316992" y="897115"/>
                  </a:lnTo>
                  <a:lnTo>
                    <a:pt x="316992" y="895057"/>
                  </a:lnTo>
                  <a:close/>
                </a:path>
                <a:path w="401319" h="897255">
                  <a:moveTo>
                    <a:pt x="319214" y="892898"/>
                  </a:moveTo>
                  <a:lnTo>
                    <a:pt x="318135" y="892898"/>
                  </a:lnTo>
                  <a:lnTo>
                    <a:pt x="318135" y="897115"/>
                  </a:lnTo>
                  <a:lnTo>
                    <a:pt x="319214" y="897115"/>
                  </a:lnTo>
                  <a:lnTo>
                    <a:pt x="319214" y="892898"/>
                  </a:lnTo>
                  <a:close/>
                </a:path>
                <a:path w="401319" h="897255">
                  <a:moveTo>
                    <a:pt x="329603" y="895057"/>
                  </a:moveTo>
                  <a:lnTo>
                    <a:pt x="328434" y="895057"/>
                  </a:lnTo>
                  <a:lnTo>
                    <a:pt x="328434" y="897115"/>
                  </a:lnTo>
                  <a:lnTo>
                    <a:pt x="329603" y="897115"/>
                  </a:lnTo>
                  <a:lnTo>
                    <a:pt x="329603" y="895057"/>
                  </a:lnTo>
                  <a:close/>
                </a:path>
                <a:path w="401319" h="897255">
                  <a:moveTo>
                    <a:pt x="336588" y="890739"/>
                  </a:moveTo>
                  <a:lnTo>
                    <a:pt x="335407" y="890739"/>
                  </a:lnTo>
                  <a:lnTo>
                    <a:pt x="335407" y="897115"/>
                  </a:lnTo>
                  <a:lnTo>
                    <a:pt x="336588" y="897115"/>
                  </a:lnTo>
                  <a:lnTo>
                    <a:pt x="336588" y="890739"/>
                  </a:lnTo>
                  <a:close/>
                </a:path>
                <a:path w="401319" h="897255">
                  <a:moveTo>
                    <a:pt x="361937" y="831494"/>
                  </a:moveTo>
                  <a:lnTo>
                    <a:pt x="360756" y="831494"/>
                  </a:lnTo>
                  <a:lnTo>
                    <a:pt x="360756" y="897115"/>
                  </a:lnTo>
                  <a:lnTo>
                    <a:pt x="361937" y="897115"/>
                  </a:lnTo>
                  <a:lnTo>
                    <a:pt x="361937" y="831494"/>
                  </a:lnTo>
                  <a:close/>
                </a:path>
                <a:path w="401319" h="897255">
                  <a:moveTo>
                    <a:pt x="368858" y="768045"/>
                  </a:moveTo>
                  <a:lnTo>
                    <a:pt x="367677" y="768045"/>
                  </a:lnTo>
                  <a:lnTo>
                    <a:pt x="367677" y="808253"/>
                  </a:lnTo>
                  <a:lnTo>
                    <a:pt x="366522" y="808253"/>
                  </a:lnTo>
                  <a:lnTo>
                    <a:pt x="366522" y="897115"/>
                  </a:lnTo>
                  <a:lnTo>
                    <a:pt x="367677" y="897115"/>
                  </a:lnTo>
                  <a:lnTo>
                    <a:pt x="368858" y="897115"/>
                  </a:lnTo>
                  <a:lnTo>
                    <a:pt x="368858" y="768045"/>
                  </a:lnTo>
                  <a:close/>
                </a:path>
                <a:path w="401319" h="897255">
                  <a:moveTo>
                    <a:pt x="371119" y="755396"/>
                  </a:moveTo>
                  <a:lnTo>
                    <a:pt x="369951" y="755396"/>
                  </a:lnTo>
                  <a:lnTo>
                    <a:pt x="369951" y="791286"/>
                  </a:lnTo>
                  <a:lnTo>
                    <a:pt x="368896" y="791286"/>
                  </a:lnTo>
                  <a:lnTo>
                    <a:pt x="368896" y="897115"/>
                  </a:lnTo>
                  <a:lnTo>
                    <a:pt x="369951" y="897115"/>
                  </a:lnTo>
                  <a:lnTo>
                    <a:pt x="371119" y="897115"/>
                  </a:lnTo>
                  <a:lnTo>
                    <a:pt x="371119" y="755396"/>
                  </a:lnTo>
                  <a:close/>
                </a:path>
                <a:path w="401319" h="897255">
                  <a:moveTo>
                    <a:pt x="375716" y="740575"/>
                  </a:moveTo>
                  <a:lnTo>
                    <a:pt x="374535" y="740575"/>
                  </a:lnTo>
                  <a:lnTo>
                    <a:pt x="374535" y="897115"/>
                  </a:lnTo>
                  <a:lnTo>
                    <a:pt x="375716" y="897115"/>
                  </a:lnTo>
                  <a:lnTo>
                    <a:pt x="375716" y="740575"/>
                  </a:lnTo>
                  <a:close/>
                </a:path>
                <a:path w="401319" h="897255">
                  <a:moveTo>
                    <a:pt x="391845" y="837869"/>
                  </a:moveTo>
                  <a:lnTo>
                    <a:pt x="390779" y="837869"/>
                  </a:lnTo>
                  <a:lnTo>
                    <a:pt x="390779" y="774420"/>
                  </a:lnTo>
                  <a:lnTo>
                    <a:pt x="389597" y="774420"/>
                  </a:lnTo>
                  <a:lnTo>
                    <a:pt x="389597" y="897115"/>
                  </a:lnTo>
                  <a:lnTo>
                    <a:pt x="390766" y="897115"/>
                  </a:lnTo>
                  <a:lnTo>
                    <a:pt x="391845" y="897115"/>
                  </a:lnTo>
                  <a:lnTo>
                    <a:pt x="391845" y="837869"/>
                  </a:lnTo>
                  <a:close/>
                </a:path>
                <a:path w="401319" h="897255">
                  <a:moveTo>
                    <a:pt x="396443" y="795604"/>
                  </a:moveTo>
                  <a:lnTo>
                    <a:pt x="395363" y="795604"/>
                  </a:lnTo>
                  <a:lnTo>
                    <a:pt x="395363" y="897115"/>
                  </a:lnTo>
                  <a:lnTo>
                    <a:pt x="396443" y="897115"/>
                  </a:lnTo>
                  <a:lnTo>
                    <a:pt x="396443" y="795604"/>
                  </a:lnTo>
                  <a:close/>
                </a:path>
                <a:path w="401319" h="897255">
                  <a:moveTo>
                    <a:pt x="397637" y="871715"/>
                  </a:moveTo>
                  <a:lnTo>
                    <a:pt x="396468" y="871715"/>
                  </a:lnTo>
                  <a:lnTo>
                    <a:pt x="396468" y="897115"/>
                  </a:lnTo>
                  <a:lnTo>
                    <a:pt x="397637" y="897115"/>
                  </a:lnTo>
                  <a:lnTo>
                    <a:pt x="397637" y="871715"/>
                  </a:lnTo>
                  <a:close/>
                </a:path>
                <a:path w="401319" h="897255">
                  <a:moveTo>
                    <a:pt x="401027" y="873861"/>
                  </a:moveTo>
                  <a:lnTo>
                    <a:pt x="399948" y="873861"/>
                  </a:lnTo>
                  <a:lnTo>
                    <a:pt x="399948" y="882307"/>
                  </a:lnTo>
                  <a:lnTo>
                    <a:pt x="398792" y="882307"/>
                  </a:lnTo>
                  <a:lnTo>
                    <a:pt x="398792" y="897115"/>
                  </a:lnTo>
                  <a:lnTo>
                    <a:pt x="399948" y="897115"/>
                  </a:lnTo>
                  <a:lnTo>
                    <a:pt x="401027" y="897115"/>
                  </a:lnTo>
                  <a:lnTo>
                    <a:pt x="401027" y="8738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520469" y="2664408"/>
              <a:ext cx="411480" cy="334645"/>
            </a:xfrm>
            <a:custGeom>
              <a:avLst/>
              <a:gdLst/>
              <a:ahLst/>
              <a:cxnLst/>
              <a:rect l="l" t="t" r="r" b="b"/>
              <a:pathLst>
                <a:path w="411480" h="334644">
                  <a:moveTo>
                    <a:pt x="1181" y="177812"/>
                  </a:moveTo>
                  <a:lnTo>
                    <a:pt x="0" y="177812"/>
                  </a:lnTo>
                  <a:lnTo>
                    <a:pt x="0" y="334352"/>
                  </a:lnTo>
                  <a:lnTo>
                    <a:pt x="1181" y="334352"/>
                  </a:lnTo>
                  <a:lnTo>
                    <a:pt x="1181" y="177812"/>
                  </a:lnTo>
                  <a:close/>
                </a:path>
                <a:path w="411480" h="334644">
                  <a:moveTo>
                    <a:pt x="232791" y="131229"/>
                  </a:moveTo>
                  <a:lnTo>
                    <a:pt x="231609" y="131229"/>
                  </a:lnTo>
                  <a:lnTo>
                    <a:pt x="231609" y="334352"/>
                  </a:lnTo>
                  <a:lnTo>
                    <a:pt x="232791" y="334352"/>
                  </a:lnTo>
                  <a:lnTo>
                    <a:pt x="232791" y="131229"/>
                  </a:lnTo>
                  <a:close/>
                </a:path>
                <a:path w="411480" h="334644">
                  <a:moveTo>
                    <a:pt x="244360" y="237058"/>
                  </a:moveTo>
                  <a:lnTo>
                    <a:pt x="243179" y="237058"/>
                  </a:lnTo>
                  <a:lnTo>
                    <a:pt x="243179" y="334352"/>
                  </a:lnTo>
                  <a:lnTo>
                    <a:pt x="244360" y="334352"/>
                  </a:lnTo>
                  <a:lnTo>
                    <a:pt x="244360" y="237058"/>
                  </a:lnTo>
                  <a:close/>
                </a:path>
                <a:path w="411480" h="334644">
                  <a:moveTo>
                    <a:pt x="259270" y="294132"/>
                  </a:moveTo>
                  <a:lnTo>
                    <a:pt x="258203" y="294132"/>
                  </a:lnTo>
                  <a:lnTo>
                    <a:pt x="258203" y="249707"/>
                  </a:lnTo>
                  <a:lnTo>
                    <a:pt x="257022" y="249707"/>
                  </a:lnTo>
                  <a:lnTo>
                    <a:pt x="257022" y="279323"/>
                  </a:lnTo>
                  <a:lnTo>
                    <a:pt x="255854" y="279323"/>
                  </a:lnTo>
                  <a:lnTo>
                    <a:pt x="255854" y="334352"/>
                  </a:lnTo>
                  <a:lnTo>
                    <a:pt x="259270" y="334352"/>
                  </a:lnTo>
                  <a:lnTo>
                    <a:pt x="259270" y="294132"/>
                  </a:lnTo>
                  <a:close/>
                </a:path>
                <a:path w="411480" h="334644">
                  <a:moveTo>
                    <a:pt x="266230" y="304723"/>
                  </a:moveTo>
                  <a:lnTo>
                    <a:pt x="265049" y="304723"/>
                  </a:lnTo>
                  <a:lnTo>
                    <a:pt x="265049" y="334352"/>
                  </a:lnTo>
                  <a:lnTo>
                    <a:pt x="266230" y="334352"/>
                  </a:lnTo>
                  <a:lnTo>
                    <a:pt x="266230" y="304723"/>
                  </a:lnTo>
                  <a:close/>
                </a:path>
                <a:path w="411480" h="334644">
                  <a:moveTo>
                    <a:pt x="327240" y="330136"/>
                  </a:moveTo>
                  <a:lnTo>
                    <a:pt x="326161" y="330136"/>
                  </a:lnTo>
                  <a:lnTo>
                    <a:pt x="326161" y="334352"/>
                  </a:lnTo>
                  <a:lnTo>
                    <a:pt x="327240" y="334352"/>
                  </a:lnTo>
                  <a:lnTo>
                    <a:pt x="327240" y="330136"/>
                  </a:lnTo>
                  <a:close/>
                </a:path>
                <a:path w="411480" h="334644">
                  <a:moveTo>
                    <a:pt x="328447" y="332295"/>
                  </a:moveTo>
                  <a:lnTo>
                    <a:pt x="327266" y="332295"/>
                  </a:lnTo>
                  <a:lnTo>
                    <a:pt x="327266" y="334352"/>
                  </a:lnTo>
                  <a:lnTo>
                    <a:pt x="328447" y="334352"/>
                  </a:lnTo>
                  <a:lnTo>
                    <a:pt x="328447" y="332295"/>
                  </a:lnTo>
                  <a:close/>
                </a:path>
                <a:path w="411480" h="334644">
                  <a:moveTo>
                    <a:pt x="344614" y="327977"/>
                  </a:moveTo>
                  <a:lnTo>
                    <a:pt x="343433" y="327977"/>
                  </a:lnTo>
                  <a:lnTo>
                    <a:pt x="343433" y="332295"/>
                  </a:lnTo>
                  <a:lnTo>
                    <a:pt x="342265" y="332295"/>
                  </a:lnTo>
                  <a:lnTo>
                    <a:pt x="342265" y="334352"/>
                  </a:lnTo>
                  <a:lnTo>
                    <a:pt x="343433" y="334352"/>
                  </a:lnTo>
                  <a:lnTo>
                    <a:pt x="344614" y="334352"/>
                  </a:lnTo>
                  <a:lnTo>
                    <a:pt x="344614" y="327977"/>
                  </a:lnTo>
                  <a:close/>
                </a:path>
                <a:path w="411480" h="334644">
                  <a:moveTo>
                    <a:pt x="346875" y="330136"/>
                  </a:moveTo>
                  <a:lnTo>
                    <a:pt x="345706" y="330136"/>
                  </a:lnTo>
                  <a:lnTo>
                    <a:pt x="345706" y="334352"/>
                  </a:lnTo>
                  <a:lnTo>
                    <a:pt x="346875" y="334352"/>
                  </a:lnTo>
                  <a:lnTo>
                    <a:pt x="346875" y="330136"/>
                  </a:lnTo>
                  <a:close/>
                </a:path>
                <a:path w="411480" h="334644">
                  <a:moveTo>
                    <a:pt x="351472" y="332295"/>
                  </a:moveTo>
                  <a:lnTo>
                    <a:pt x="350291" y="332295"/>
                  </a:lnTo>
                  <a:lnTo>
                    <a:pt x="350291" y="334352"/>
                  </a:lnTo>
                  <a:lnTo>
                    <a:pt x="351472" y="334352"/>
                  </a:lnTo>
                  <a:lnTo>
                    <a:pt x="351472" y="332295"/>
                  </a:lnTo>
                  <a:close/>
                </a:path>
                <a:path w="411480" h="334644">
                  <a:moveTo>
                    <a:pt x="354926" y="332295"/>
                  </a:moveTo>
                  <a:lnTo>
                    <a:pt x="353860" y="332295"/>
                  </a:lnTo>
                  <a:lnTo>
                    <a:pt x="352691" y="332295"/>
                  </a:lnTo>
                  <a:lnTo>
                    <a:pt x="352691" y="330136"/>
                  </a:lnTo>
                  <a:lnTo>
                    <a:pt x="351510" y="330136"/>
                  </a:lnTo>
                  <a:lnTo>
                    <a:pt x="351510" y="334352"/>
                  </a:lnTo>
                  <a:lnTo>
                    <a:pt x="352679" y="334352"/>
                  </a:lnTo>
                  <a:lnTo>
                    <a:pt x="353847" y="334352"/>
                  </a:lnTo>
                  <a:lnTo>
                    <a:pt x="354926" y="334352"/>
                  </a:lnTo>
                  <a:lnTo>
                    <a:pt x="354926" y="332295"/>
                  </a:lnTo>
                  <a:close/>
                </a:path>
                <a:path w="411480" h="334644">
                  <a:moveTo>
                    <a:pt x="357289" y="332295"/>
                  </a:moveTo>
                  <a:lnTo>
                    <a:pt x="356120" y="332295"/>
                  </a:lnTo>
                  <a:lnTo>
                    <a:pt x="356120" y="330136"/>
                  </a:lnTo>
                  <a:lnTo>
                    <a:pt x="354952" y="330136"/>
                  </a:lnTo>
                  <a:lnTo>
                    <a:pt x="354952" y="334352"/>
                  </a:lnTo>
                  <a:lnTo>
                    <a:pt x="356108" y="334352"/>
                  </a:lnTo>
                  <a:lnTo>
                    <a:pt x="357289" y="334352"/>
                  </a:lnTo>
                  <a:lnTo>
                    <a:pt x="357289" y="332295"/>
                  </a:lnTo>
                  <a:close/>
                </a:path>
                <a:path w="411480" h="334644">
                  <a:moveTo>
                    <a:pt x="359511" y="323761"/>
                  </a:moveTo>
                  <a:lnTo>
                    <a:pt x="358432" y="323761"/>
                  </a:lnTo>
                  <a:lnTo>
                    <a:pt x="358432" y="334352"/>
                  </a:lnTo>
                  <a:lnTo>
                    <a:pt x="359511" y="334352"/>
                  </a:lnTo>
                  <a:lnTo>
                    <a:pt x="359511" y="323761"/>
                  </a:lnTo>
                  <a:close/>
                </a:path>
                <a:path w="411480" h="334644">
                  <a:moveTo>
                    <a:pt x="363042" y="330136"/>
                  </a:moveTo>
                  <a:lnTo>
                    <a:pt x="361886" y="330136"/>
                  </a:lnTo>
                  <a:lnTo>
                    <a:pt x="361886" y="317385"/>
                  </a:lnTo>
                  <a:lnTo>
                    <a:pt x="360705" y="317385"/>
                  </a:lnTo>
                  <a:lnTo>
                    <a:pt x="360705" y="330136"/>
                  </a:lnTo>
                  <a:lnTo>
                    <a:pt x="359537" y="330136"/>
                  </a:lnTo>
                  <a:lnTo>
                    <a:pt x="359537" y="334352"/>
                  </a:lnTo>
                  <a:lnTo>
                    <a:pt x="363042" y="334352"/>
                  </a:lnTo>
                  <a:lnTo>
                    <a:pt x="363042" y="330136"/>
                  </a:lnTo>
                  <a:close/>
                </a:path>
                <a:path w="411480" h="334644">
                  <a:moveTo>
                    <a:pt x="365315" y="330136"/>
                  </a:moveTo>
                  <a:lnTo>
                    <a:pt x="364172" y="330136"/>
                  </a:lnTo>
                  <a:lnTo>
                    <a:pt x="364172" y="317385"/>
                  </a:lnTo>
                  <a:lnTo>
                    <a:pt x="363093" y="317385"/>
                  </a:lnTo>
                  <a:lnTo>
                    <a:pt x="363093" y="334352"/>
                  </a:lnTo>
                  <a:lnTo>
                    <a:pt x="364134" y="334352"/>
                  </a:lnTo>
                  <a:lnTo>
                    <a:pt x="365315" y="334352"/>
                  </a:lnTo>
                  <a:lnTo>
                    <a:pt x="365315" y="330136"/>
                  </a:lnTo>
                  <a:close/>
                </a:path>
                <a:path w="411480" h="334644">
                  <a:moveTo>
                    <a:pt x="368757" y="306882"/>
                  </a:moveTo>
                  <a:lnTo>
                    <a:pt x="367677" y="306882"/>
                  </a:lnTo>
                  <a:lnTo>
                    <a:pt x="367677" y="323761"/>
                  </a:lnTo>
                  <a:lnTo>
                    <a:pt x="366522" y="323761"/>
                  </a:lnTo>
                  <a:lnTo>
                    <a:pt x="366522" y="325920"/>
                  </a:lnTo>
                  <a:lnTo>
                    <a:pt x="365353" y="325920"/>
                  </a:lnTo>
                  <a:lnTo>
                    <a:pt x="365353" y="334352"/>
                  </a:lnTo>
                  <a:lnTo>
                    <a:pt x="368757" y="334352"/>
                  </a:lnTo>
                  <a:lnTo>
                    <a:pt x="368757" y="306882"/>
                  </a:lnTo>
                  <a:close/>
                </a:path>
                <a:path w="411480" h="334644">
                  <a:moveTo>
                    <a:pt x="372287" y="298361"/>
                  </a:moveTo>
                  <a:lnTo>
                    <a:pt x="371132" y="298361"/>
                  </a:lnTo>
                  <a:lnTo>
                    <a:pt x="369963" y="298361"/>
                  </a:lnTo>
                  <a:lnTo>
                    <a:pt x="369963" y="268732"/>
                  </a:lnTo>
                  <a:lnTo>
                    <a:pt x="368782" y="268732"/>
                  </a:lnTo>
                  <a:lnTo>
                    <a:pt x="368782" y="334352"/>
                  </a:lnTo>
                  <a:lnTo>
                    <a:pt x="369951" y="334352"/>
                  </a:lnTo>
                  <a:lnTo>
                    <a:pt x="371106" y="334352"/>
                  </a:lnTo>
                  <a:lnTo>
                    <a:pt x="372287" y="334352"/>
                  </a:lnTo>
                  <a:lnTo>
                    <a:pt x="372287" y="298361"/>
                  </a:lnTo>
                  <a:close/>
                </a:path>
                <a:path w="411480" h="334644">
                  <a:moveTo>
                    <a:pt x="387172" y="133388"/>
                  </a:moveTo>
                  <a:lnTo>
                    <a:pt x="386003" y="133388"/>
                  </a:lnTo>
                  <a:lnTo>
                    <a:pt x="386003" y="334352"/>
                  </a:lnTo>
                  <a:lnTo>
                    <a:pt x="387172" y="334352"/>
                  </a:lnTo>
                  <a:lnTo>
                    <a:pt x="387172" y="133388"/>
                  </a:lnTo>
                  <a:close/>
                </a:path>
                <a:path w="411480" h="334644">
                  <a:moveTo>
                    <a:pt x="390626" y="249707"/>
                  </a:moveTo>
                  <a:lnTo>
                    <a:pt x="389559" y="249707"/>
                  </a:lnTo>
                  <a:lnTo>
                    <a:pt x="389559" y="228523"/>
                  </a:lnTo>
                  <a:lnTo>
                    <a:pt x="388378" y="228523"/>
                  </a:lnTo>
                  <a:lnTo>
                    <a:pt x="388378" y="334352"/>
                  </a:lnTo>
                  <a:lnTo>
                    <a:pt x="389547" y="334352"/>
                  </a:lnTo>
                  <a:lnTo>
                    <a:pt x="390626" y="334352"/>
                  </a:lnTo>
                  <a:lnTo>
                    <a:pt x="390626" y="249707"/>
                  </a:lnTo>
                  <a:close/>
                </a:path>
                <a:path w="411480" h="334644">
                  <a:moveTo>
                    <a:pt x="392988" y="0"/>
                  </a:moveTo>
                  <a:lnTo>
                    <a:pt x="391807" y="0"/>
                  </a:lnTo>
                  <a:lnTo>
                    <a:pt x="391807" y="334352"/>
                  </a:lnTo>
                  <a:lnTo>
                    <a:pt x="392988" y="334352"/>
                  </a:lnTo>
                  <a:lnTo>
                    <a:pt x="392988" y="0"/>
                  </a:lnTo>
                  <a:close/>
                </a:path>
                <a:path w="411480" h="334644">
                  <a:moveTo>
                    <a:pt x="395274" y="160845"/>
                  </a:moveTo>
                  <a:lnTo>
                    <a:pt x="394195" y="160845"/>
                  </a:lnTo>
                  <a:lnTo>
                    <a:pt x="394195" y="334352"/>
                  </a:lnTo>
                  <a:lnTo>
                    <a:pt x="395274" y="334352"/>
                  </a:lnTo>
                  <a:lnTo>
                    <a:pt x="395274" y="160845"/>
                  </a:lnTo>
                  <a:close/>
                </a:path>
                <a:path w="411480" h="334644">
                  <a:moveTo>
                    <a:pt x="411429" y="300507"/>
                  </a:moveTo>
                  <a:lnTo>
                    <a:pt x="410248" y="300507"/>
                  </a:lnTo>
                  <a:lnTo>
                    <a:pt x="410248" y="334352"/>
                  </a:lnTo>
                  <a:lnTo>
                    <a:pt x="411429" y="334352"/>
                  </a:lnTo>
                  <a:lnTo>
                    <a:pt x="411429" y="3005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881174" y="2840062"/>
              <a:ext cx="50800" cy="158750"/>
            </a:xfrm>
            <a:custGeom>
              <a:avLst/>
              <a:gdLst/>
              <a:ahLst/>
              <a:cxnLst/>
              <a:rect l="l" t="t" r="r" b="b"/>
              <a:pathLst>
                <a:path w="50800" h="158750">
                  <a:moveTo>
                    <a:pt x="1181" y="141732"/>
                  </a:moveTo>
                  <a:lnTo>
                    <a:pt x="0" y="141732"/>
                  </a:lnTo>
                  <a:lnTo>
                    <a:pt x="0" y="158699"/>
                  </a:lnTo>
                  <a:lnTo>
                    <a:pt x="1181" y="158699"/>
                  </a:lnTo>
                  <a:lnTo>
                    <a:pt x="1181" y="141732"/>
                  </a:lnTo>
                  <a:close/>
                </a:path>
                <a:path w="50800" h="158750">
                  <a:moveTo>
                    <a:pt x="3467" y="141732"/>
                  </a:moveTo>
                  <a:lnTo>
                    <a:pt x="2387" y="141732"/>
                  </a:lnTo>
                  <a:lnTo>
                    <a:pt x="2387" y="158699"/>
                  </a:lnTo>
                  <a:lnTo>
                    <a:pt x="3467" y="158699"/>
                  </a:lnTo>
                  <a:lnTo>
                    <a:pt x="3467" y="141732"/>
                  </a:lnTo>
                  <a:close/>
                </a:path>
                <a:path w="50800" h="158750">
                  <a:moveTo>
                    <a:pt x="8051" y="131229"/>
                  </a:moveTo>
                  <a:lnTo>
                    <a:pt x="6972" y="131229"/>
                  </a:lnTo>
                  <a:lnTo>
                    <a:pt x="6972" y="148107"/>
                  </a:lnTo>
                  <a:lnTo>
                    <a:pt x="5816" y="148107"/>
                  </a:lnTo>
                  <a:lnTo>
                    <a:pt x="5816" y="150266"/>
                  </a:lnTo>
                  <a:lnTo>
                    <a:pt x="4648" y="150266"/>
                  </a:lnTo>
                  <a:lnTo>
                    <a:pt x="4648" y="158699"/>
                  </a:lnTo>
                  <a:lnTo>
                    <a:pt x="8051" y="158699"/>
                  </a:lnTo>
                  <a:lnTo>
                    <a:pt x="8051" y="131229"/>
                  </a:lnTo>
                  <a:close/>
                </a:path>
                <a:path w="50800" h="158750">
                  <a:moveTo>
                    <a:pt x="12649" y="139674"/>
                  </a:moveTo>
                  <a:lnTo>
                    <a:pt x="11582" y="139674"/>
                  </a:lnTo>
                  <a:lnTo>
                    <a:pt x="11582" y="122707"/>
                  </a:lnTo>
                  <a:lnTo>
                    <a:pt x="10426" y="122707"/>
                  </a:lnTo>
                  <a:lnTo>
                    <a:pt x="9258" y="122707"/>
                  </a:lnTo>
                  <a:lnTo>
                    <a:pt x="9258" y="93078"/>
                  </a:lnTo>
                  <a:lnTo>
                    <a:pt x="8077" y="93078"/>
                  </a:lnTo>
                  <a:lnTo>
                    <a:pt x="8077" y="158699"/>
                  </a:lnTo>
                  <a:lnTo>
                    <a:pt x="9245" y="158699"/>
                  </a:lnTo>
                  <a:lnTo>
                    <a:pt x="9258" y="158699"/>
                  </a:lnTo>
                  <a:lnTo>
                    <a:pt x="12649" y="158699"/>
                  </a:lnTo>
                  <a:lnTo>
                    <a:pt x="12649" y="139674"/>
                  </a:lnTo>
                  <a:close/>
                </a:path>
                <a:path w="50800" h="158750">
                  <a:moveTo>
                    <a:pt x="16179" y="29629"/>
                  </a:moveTo>
                  <a:lnTo>
                    <a:pt x="14998" y="29629"/>
                  </a:lnTo>
                  <a:lnTo>
                    <a:pt x="14998" y="69837"/>
                  </a:lnTo>
                  <a:lnTo>
                    <a:pt x="13843" y="69837"/>
                  </a:lnTo>
                  <a:lnTo>
                    <a:pt x="13843" y="103670"/>
                  </a:lnTo>
                  <a:lnTo>
                    <a:pt x="12674" y="103670"/>
                  </a:lnTo>
                  <a:lnTo>
                    <a:pt x="12674" y="158699"/>
                  </a:lnTo>
                  <a:lnTo>
                    <a:pt x="16179" y="158699"/>
                  </a:lnTo>
                  <a:lnTo>
                    <a:pt x="16179" y="29629"/>
                  </a:lnTo>
                  <a:close/>
                </a:path>
                <a:path w="50800" h="158750">
                  <a:moveTo>
                    <a:pt x="17297" y="52870"/>
                  </a:moveTo>
                  <a:lnTo>
                    <a:pt x="16217" y="52870"/>
                  </a:lnTo>
                  <a:lnTo>
                    <a:pt x="16217" y="158699"/>
                  </a:lnTo>
                  <a:lnTo>
                    <a:pt x="17297" y="158699"/>
                  </a:lnTo>
                  <a:lnTo>
                    <a:pt x="17297" y="52870"/>
                  </a:lnTo>
                  <a:close/>
                </a:path>
                <a:path w="50800" h="158750">
                  <a:moveTo>
                    <a:pt x="19608" y="0"/>
                  </a:moveTo>
                  <a:lnTo>
                    <a:pt x="18427" y="0"/>
                  </a:lnTo>
                  <a:lnTo>
                    <a:pt x="18427" y="158699"/>
                  </a:lnTo>
                  <a:lnTo>
                    <a:pt x="19608" y="158699"/>
                  </a:lnTo>
                  <a:lnTo>
                    <a:pt x="19608" y="0"/>
                  </a:lnTo>
                  <a:close/>
                </a:path>
                <a:path w="50800" h="158750">
                  <a:moveTo>
                    <a:pt x="50723" y="124853"/>
                  </a:moveTo>
                  <a:lnTo>
                    <a:pt x="49542" y="124853"/>
                  </a:lnTo>
                  <a:lnTo>
                    <a:pt x="49542" y="158699"/>
                  </a:lnTo>
                  <a:lnTo>
                    <a:pt x="50723" y="158699"/>
                  </a:lnTo>
                  <a:lnTo>
                    <a:pt x="50723" y="12485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772894" y="2812604"/>
              <a:ext cx="129539" cy="186690"/>
            </a:xfrm>
            <a:custGeom>
              <a:avLst/>
              <a:gdLst/>
              <a:ahLst/>
              <a:cxnLst/>
              <a:rect l="l" t="t" r="r" b="b"/>
              <a:pathLst>
                <a:path w="129539" h="186689">
                  <a:moveTo>
                    <a:pt x="1181" y="148094"/>
                  </a:moveTo>
                  <a:lnTo>
                    <a:pt x="0" y="148094"/>
                  </a:lnTo>
                  <a:lnTo>
                    <a:pt x="0" y="186156"/>
                  </a:lnTo>
                  <a:lnTo>
                    <a:pt x="1181" y="186156"/>
                  </a:lnTo>
                  <a:lnTo>
                    <a:pt x="1181" y="148094"/>
                  </a:lnTo>
                  <a:close/>
                </a:path>
                <a:path w="129539" h="186689">
                  <a:moveTo>
                    <a:pt x="107086" y="175564"/>
                  </a:moveTo>
                  <a:lnTo>
                    <a:pt x="106006" y="175564"/>
                  </a:lnTo>
                  <a:lnTo>
                    <a:pt x="106006" y="186156"/>
                  </a:lnTo>
                  <a:lnTo>
                    <a:pt x="107086" y="186156"/>
                  </a:lnTo>
                  <a:lnTo>
                    <a:pt x="107086" y="175564"/>
                  </a:lnTo>
                  <a:close/>
                </a:path>
                <a:path w="129539" h="186689">
                  <a:moveTo>
                    <a:pt x="114109" y="177723"/>
                  </a:moveTo>
                  <a:lnTo>
                    <a:pt x="112928" y="177723"/>
                  </a:lnTo>
                  <a:lnTo>
                    <a:pt x="112928" y="186156"/>
                  </a:lnTo>
                  <a:lnTo>
                    <a:pt x="114109" y="186156"/>
                  </a:lnTo>
                  <a:lnTo>
                    <a:pt x="114109" y="177723"/>
                  </a:lnTo>
                  <a:close/>
                </a:path>
                <a:path w="129539" h="186689">
                  <a:moveTo>
                    <a:pt x="120929" y="167132"/>
                  </a:moveTo>
                  <a:lnTo>
                    <a:pt x="119862" y="167132"/>
                  </a:lnTo>
                  <a:lnTo>
                    <a:pt x="119862" y="150164"/>
                  </a:lnTo>
                  <a:lnTo>
                    <a:pt x="118706" y="150164"/>
                  </a:lnTo>
                  <a:lnTo>
                    <a:pt x="117538" y="150164"/>
                  </a:lnTo>
                  <a:lnTo>
                    <a:pt x="117538" y="120535"/>
                  </a:lnTo>
                  <a:lnTo>
                    <a:pt x="116357" y="120535"/>
                  </a:lnTo>
                  <a:lnTo>
                    <a:pt x="116357" y="186156"/>
                  </a:lnTo>
                  <a:lnTo>
                    <a:pt x="117525" y="186156"/>
                  </a:lnTo>
                  <a:lnTo>
                    <a:pt x="117538" y="186156"/>
                  </a:lnTo>
                  <a:lnTo>
                    <a:pt x="120929" y="186156"/>
                  </a:lnTo>
                  <a:lnTo>
                    <a:pt x="120929" y="167132"/>
                  </a:lnTo>
                  <a:close/>
                </a:path>
                <a:path w="129539" h="186689">
                  <a:moveTo>
                    <a:pt x="124460" y="57086"/>
                  </a:moveTo>
                  <a:lnTo>
                    <a:pt x="123278" y="57086"/>
                  </a:lnTo>
                  <a:lnTo>
                    <a:pt x="123278" y="97294"/>
                  </a:lnTo>
                  <a:lnTo>
                    <a:pt x="122123" y="97294"/>
                  </a:lnTo>
                  <a:lnTo>
                    <a:pt x="122123" y="131127"/>
                  </a:lnTo>
                  <a:lnTo>
                    <a:pt x="120954" y="131127"/>
                  </a:lnTo>
                  <a:lnTo>
                    <a:pt x="120954" y="186156"/>
                  </a:lnTo>
                  <a:lnTo>
                    <a:pt x="124460" y="186156"/>
                  </a:lnTo>
                  <a:lnTo>
                    <a:pt x="124460" y="57086"/>
                  </a:lnTo>
                  <a:close/>
                </a:path>
                <a:path w="129539" h="186689">
                  <a:moveTo>
                    <a:pt x="127889" y="27457"/>
                  </a:moveTo>
                  <a:lnTo>
                    <a:pt x="126707" y="27457"/>
                  </a:lnTo>
                  <a:lnTo>
                    <a:pt x="126707" y="44437"/>
                  </a:lnTo>
                  <a:lnTo>
                    <a:pt x="125552" y="44437"/>
                  </a:lnTo>
                  <a:lnTo>
                    <a:pt x="125552" y="80327"/>
                  </a:lnTo>
                  <a:lnTo>
                    <a:pt x="124498" y="80327"/>
                  </a:lnTo>
                  <a:lnTo>
                    <a:pt x="124498" y="186156"/>
                  </a:lnTo>
                  <a:lnTo>
                    <a:pt x="127889" y="186156"/>
                  </a:lnTo>
                  <a:lnTo>
                    <a:pt x="127889" y="27457"/>
                  </a:lnTo>
                  <a:close/>
                </a:path>
                <a:path w="129539" h="186689">
                  <a:moveTo>
                    <a:pt x="129108" y="0"/>
                  </a:moveTo>
                  <a:lnTo>
                    <a:pt x="127927" y="0"/>
                  </a:lnTo>
                  <a:lnTo>
                    <a:pt x="127927" y="186156"/>
                  </a:lnTo>
                  <a:lnTo>
                    <a:pt x="129108" y="186156"/>
                  </a:lnTo>
                  <a:lnTo>
                    <a:pt x="129108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893849" y="2664408"/>
              <a:ext cx="26034" cy="334645"/>
            </a:xfrm>
            <a:custGeom>
              <a:avLst/>
              <a:gdLst/>
              <a:ahLst/>
              <a:cxnLst/>
              <a:rect l="l" t="t" r="r" b="b"/>
              <a:pathLst>
                <a:path w="26035" h="334644">
                  <a:moveTo>
                    <a:pt x="3505" y="205282"/>
                  </a:moveTo>
                  <a:lnTo>
                    <a:pt x="2324" y="205282"/>
                  </a:lnTo>
                  <a:lnTo>
                    <a:pt x="2324" y="245491"/>
                  </a:lnTo>
                  <a:lnTo>
                    <a:pt x="1168" y="245491"/>
                  </a:lnTo>
                  <a:lnTo>
                    <a:pt x="1168" y="279323"/>
                  </a:lnTo>
                  <a:lnTo>
                    <a:pt x="0" y="279323"/>
                  </a:lnTo>
                  <a:lnTo>
                    <a:pt x="0" y="334352"/>
                  </a:lnTo>
                  <a:lnTo>
                    <a:pt x="3505" y="334352"/>
                  </a:lnTo>
                  <a:lnTo>
                    <a:pt x="3505" y="205282"/>
                  </a:lnTo>
                  <a:close/>
                </a:path>
                <a:path w="26035" h="334644">
                  <a:moveTo>
                    <a:pt x="6934" y="175653"/>
                  </a:moveTo>
                  <a:lnTo>
                    <a:pt x="5753" y="175653"/>
                  </a:lnTo>
                  <a:lnTo>
                    <a:pt x="5753" y="192633"/>
                  </a:lnTo>
                  <a:lnTo>
                    <a:pt x="4597" y="192633"/>
                  </a:lnTo>
                  <a:lnTo>
                    <a:pt x="4597" y="228523"/>
                  </a:lnTo>
                  <a:lnTo>
                    <a:pt x="3543" y="228523"/>
                  </a:lnTo>
                  <a:lnTo>
                    <a:pt x="3543" y="334352"/>
                  </a:lnTo>
                  <a:lnTo>
                    <a:pt x="6934" y="334352"/>
                  </a:lnTo>
                  <a:lnTo>
                    <a:pt x="6934" y="175653"/>
                  </a:lnTo>
                  <a:close/>
                </a:path>
                <a:path w="26035" h="334644">
                  <a:moveTo>
                    <a:pt x="9220" y="78371"/>
                  </a:moveTo>
                  <a:lnTo>
                    <a:pt x="8140" y="78371"/>
                  </a:lnTo>
                  <a:lnTo>
                    <a:pt x="8140" y="148196"/>
                  </a:lnTo>
                  <a:lnTo>
                    <a:pt x="6972" y="148196"/>
                  </a:lnTo>
                  <a:lnTo>
                    <a:pt x="6972" y="334352"/>
                  </a:lnTo>
                  <a:lnTo>
                    <a:pt x="8140" y="334352"/>
                  </a:lnTo>
                  <a:lnTo>
                    <a:pt x="9220" y="334352"/>
                  </a:lnTo>
                  <a:lnTo>
                    <a:pt x="9220" y="78371"/>
                  </a:lnTo>
                  <a:close/>
                </a:path>
                <a:path w="26035" h="334644">
                  <a:moveTo>
                    <a:pt x="19608" y="0"/>
                  </a:moveTo>
                  <a:lnTo>
                    <a:pt x="18427" y="0"/>
                  </a:lnTo>
                  <a:lnTo>
                    <a:pt x="18427" y="334352"/>
                  </a:lnTo>
                  <a:lnTo>
                    <a:pt x="19608" y="334352"/>
                  </a:lnTo>
                  <a:lnTo>
                    <a:pt x="19608" y="0"/>
                  </a:lnTo>
                  <a:close/>
                </a:path>
                <a:path w="26035" h="334644">
                  <a:moveTo>
                    <a:pt x="25425" y="211658"/>
                  </a:moveTo>
                  <a:lnTo>
                    <a:pt x="24244" y="211658"/>
                  </a:lnTo>
                  <a:lnTo>
                    <a:pt x="24244" y="334352"/>
                  </a:lnTo>
                  <a:lnTo>
                    <a:pt x="25425" y="334352"/>
                  </a:lnTo>
                  <a:lnTo>
                    <a:pt x="25425" y="21165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573504" y="2742780"/>
              <a:ext cx="332105" cy="256540"/>
            </a:xfrm>
            <a:custGeom>
              <a:avLst/>
              <a:gdLst/>
              <a:ahLst/>
              <a:cxnLst/>
              <a:rect l="l" t="t" r="r" b="b"/>
              <a:pathLst>
                <a:path w="332105" h="256539">
                  <a:moveTo>
                    <a:pt x="1079" y="222135"/>
                  </a:moveTo>
                  <a:lnTo>
                    <a:pt x="0" y="222135"/>
                  </a:lnTo>
                  <a:lnTo>
                    <a:pt x="0" y="255981"/>
                  </a:lnTo>
                  <a:lnTo>
                    <a:pt x="1079" y="255981"/>
                  </a:lnTo>
                  <a:lnTo>
                    <a:pt x="1079" y="222135"/>
                  </a:lnTo>
                  <a:close/>
                </a:path>
                <a:path w="332105" h="256539">
                  <a:moveTo>
                    <a:pt x="318096" y="219989"/>
                  </a:moveTo>
                  <a:lnTo>
                    <a:pt x="316915" y="219989"/>
                  </a:lnTo>
                  <a:lnTo>
                    <a:pt x="316915" y="255981"/>
                  </a:lnTo>
                  <a:lnTo>
                    <a:pt x="318096" y="255981"/>
                  </a:lnTo>
                  <a:lnTo>
                    <a:pt x="318096" y="219989"/>
                  </a:lnTo>
                  <a:close/>
                </a:path>
                <a:path w="332105" h="256539">
                  <a:moveTo>
                    <a:pt x="323850" y="126911"/>
                  </a:moveTo>
                  <a:lnTo>
                    <a:pt x="322668" y="126911"/>
                  </a:lnTo>
                  <a:lnTo>
                    <a:pt x="322668" y="167119"/>
                  </a:lnTo>
                  <a:lnTo>
                    <a:pt x="321513" y="167119"/>
                  </a:lnTo>
                  <a:lnTo>
                    <a:pt x="321513" y="200952"/>
                  </a:lnTo>
                  <a:lnTo>
                    <a:pt x="320344" y="200952"/>
                  </a:lnTo>
                  <a:lnTo>
                    <a:pt x="320344" y="255981"/>
                  </a:lnTo>
                  <a:lnTo>
                    <a:pt x="323850" y="255981"/>
                  </a:lnTo>
                  <a:lnTo>
                    <a:pt x="323850" y="126911"/>
                  </a:lnTo>
                  <a:close/>
                </a:path>
                <a:path w="332105" h="256539">
                  <a:moveTo>
                    <a:pt x="327279" y="97282"/>
                  </a:moveTo>
                  <a:lnTo>
                    <a:pt x="326097" y="97282"/>
                  </a:lnTo>
                  <a:lnTo>
                    <a:pt x="326097" y="114261"/>
                  </a:lnTo>
                  <a:lnTo>
                    <a:pt x="324942" y="114261"/>
                  </a:lnTo>
                  <a:lnTo>
                    <a:pt x="324942" y="150152"/>
                  </a:lnTo>
                  <a:lnTo>
                    <a:pt x="323888" y="150152"/>
                  </a:lnTo>
                  <a:lnTo>
                    <a:pt x="323888" y="255981"/>
                  </a:lnTo>
                  <a:lnTo>
                    <a:pt x="327279" y="255981"/>
                  </a:lnTo>
                  <a:lnTo>
                    <a:pt x="327279" y="97282"/>
                  </a:lnTo>
                  <a:close/>
                </a:path>
                <a:path w="332105" h="256539">
                  <a:moveTo>
                    <a:pt x="330708" y="99441"/>
                  </a:moveTo>
                  <a:lnTo>
                    <a:pt x="329565" y="99441"/>
                  </a:lnTo>
                  <a:lnTo>
                    <a:pt x="329565" y="0"/>
                  </a:lnTo>
                  <a:lnTo>
                    <a:pt x="328485" y="0"/>
                  </a:lnTo>
                  <a:lnTo>
                    <a:pt x="328485" y="69824"/>
                  </a:lnTo>
                  <a:lnTo>
                    <a:pt x="327317" y="69824"/>
                  </a:lnTo>
                  <a:lnTo>
                    <a:pt x="327317" y="255981"/>
                  </a:lnTo>
                  <a:lnTo>
                    <a:pt x="330708" y="255981"/>
                  </a:lnTo>
                  <a:lnTo>
                    <a:pt x="330708" y="99441"/>
                  </a:lnTo>
                  <a:close/>
                </a:path>
                <a:path w="332105" h="256539">
                  <a:moveTo>
                    <a:pt x="331927" y="44424"/>
                  </a:moveTo>
                  <a:lnTo>
                    <a:pt x="330758" y="44424"/>
                  </a:lnTo>
                  <a:lnTo>
                    <a:pt x="330758" y="255981"/>
                  </a:lnTo>
                  <a:lnTo>
                    <a:pt x="331927" y="255981"/>
                  </a:lnTo>
                  <a:lnTo>
                    <a:pt x="331927" y="4442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552740" y="2626359"/>
              <a:ext cx="354330" cy="372745"/>
            </a:xfrm>
            <a:custGeom>
              <a:avLst/>
              <a:gdLst/>
              <a:ahLst/>
              <a:cxnLst/>
              <a:rect l="l" t="t" r="r" b="b"/>
              <a:pathLst>
                <a:path w="354330" h="372744">
                  <a:moveTo>
                    <a:pt x="1181" y="0"/>
                  </a:moveTo>
                  <a:lnTo>
                    <a:pt x="0" y="0"/>
                  </a:lnTo>
                  <a:lnTo>
                    <a:pt x="0" y="372402"/>
                  </a:lnTo>
                  <a:lnTo>
                    <a:pt x="1181" y="372402"/>
                  </a:lnTo>
                  <a:lnTo>
                    <a:pt x="1181" y="0"/>
                  </a:lnTo>
                  <a:close/>
                </a:path>
                <a:path w="354330" h="372744">
                  <a:moveTo>
                    <a:pt x="337693" y="306781"/>
                  </a:moveTo>
                  <a:lnTo>
                    <a:pt x="336511" y="306781"/>
                  </a:lnTo>
                  <a:lnTo>
                    <a:pt x="336511" y="372402"/>
                  </a:lnTo>
                  <a:lnTo>
                    <a:pt x="337693" y="372402"/>
                  </a:lnTo>
                  <a:lnTo>
                    <a:pt x="337693" y="306781"/>
                  </a:lnTo>
                  <a:close/>
                </a:path>
                <a:path w="354330" h="372744">
                  <a:moveTo>
                    <a:pt x="341083" y="353377"/>
                  </a:moveTo>
                  <a:lnTo>
                    <a:pt x="340017" y="353377"/>
                  </a:lnTo>
                  <a:lnTo>
                    <a:pt x="340017" y="336410"/>
                  </a:lnTo>
                  <a:lnTo>
                    <a:pt x="338836" y="336410"/>
                  </a:lnTo>
                  <a:lnTo>
                    <a:pt x="338836" y="372402"/>
                  </a:lnTo>
                  <a:lnTo>
                    <a:pt x="340004" y="372402"/>
                  </a:lnTo>
                  <a:lnTo>
                    <a:pt x="341083" y="372402"/>
                  </a:lnTo>
                  <a:lnTo>
                    <a:pt x="341083" y="353377"/>
                  </a:lnTo>
                  <a:close/>
                </a:path>
                <a:path w="354330" h="372744">
                  <a:moveTo>
                    <a:pt x="344614" y="243332"/>
                  </a:moveTo>
                  <a:lnTo>
                    <a:pt x="343433" y="243332"/>
                  </a:lnTo>
                  <a:lnTo>
                    <a:pt x="343433" y="283540"/>
                  </a:lnTo>
                  <a:lnTo>
                    <a:pt x="342277" y="283540"/>
                  </a:lnTo>
                  <a:lnTo>
                    <a:pt x="342277" y="317373"/>
                  </a:lnTo>
                  <a:lnTo>
                    <a:pt x="341109" y="317373"/>
                  </a:lnTo>
                  <a:lnTo>
                    <a:pt x="341109" y="372402"/>
                  </a:lnTo>
                  <a:lnTo>
                    <a:pt x="344614" y="372402"/>
                  </a:lnTo>
                  <a:lnTo>
                    <a:pt x="344614" y="243332"/>
                  </a:lnTo>
                  <a:close/>
                </a:path>
                <a:path w="354330" h="372744">
                  <a:moveTo>
                    <a:pt x="348043" y="213702"/>
                  </a:moveTo>
                  <a:lnTo>
                    <a:pt x="346862" y="213702"/>
                  </a:lnTo>
                  <a:lnTo>
                    <a:pt x="346862" y="230682"/>
                  </a:lnTo>
                  <a:lnTo>
                    <a:pt x="345706" y="230682"/>
                  </a:lnTo>
                  <a:lnTo>
                    <a:pt x="345706" y="266573"/>
                  </a:lnTo>
                  <a:lnTo>
                    <a:pt x="344652" y="266573"/>
                  </a:lnTo>
                  <a:lnTo>
                    <a:pt x="344652" y="372402"/>
                  </a:lnTo>
                  <a:lnTo>
                    <a:pt x="348043" y="372402"/>
                  </a:lnTo>
                  <a:lnTo>
                    <a:pt x="348043" y="213702"/>
                  </a:lnTo>
                  <a:close/>
                </a:path>
                <a:path w="354330" h="372744">
                  <a:moveTo>
                    <a:pt x="351472" y="215861"/>
                  </a:moveTo>
                  <a:lnTo>
                    <a:pt x="350329" y="215861"/>
                  </a:lnTo>
                  <a:lnTo>
                    <a:pt x="350329" y="116420"/>
                  </a:lnTo>
                  <a:lnTo>
                    <a:pt x="349250" y="116420"/>
                  </a:lnTo>
                  <a:lnTo>
                    <a:pt x="349250" y="186245"/>
                  </a:lnTo>
                  <a:lnTo>
                    <a:pt x="348081" y="186245"/>
                  </a:lnTo>
                  <a:lnTo>
                    <a:pt x="348081" y="372402"/>
                  </a:lnTo>
                  <a:lnTo>
                    <a:pt x="351472" y="372402"/>
                  </a:lnTo>
                  <a:lnTo>
                    <a:pt x="351472" y="215861"/>
                  </a:lnTo>
                  <a:close/>
                </a:path>
                <a:path w="354330" h="372744">
                  <a:moveTo>
                    <a:pt x="353758" y="211556"/>
                  </a:moveTo>
                  <a:lnTo>
                    <a:pt x="352691" y="211556"/>
                  </a:lnTo>
                  <a:lnTo>
                    <a:pt x="352691" y="160845"/>
                  </a:lnTo>
                  <a:lnTo>
                    <a:pt x="351523" y="160845"/>
                  </a:lnTo>
                  <a:lnTo>
                    <a:pt x="351523" y="372402"/>
                  </a:lnTo>
                  <a:lnTo>
                    <a:pt x="352679" y="372402"/>
                  </a:lnTo>
                  <a:lnTo>
                    <a:pt x="353758" y="372402"/>
                  </a:lnTo>
                  <a:lnTo>
                    <a:pt x="353758" y="211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882330" y="2742780"/>
              <a:ext cx="25400" cy="256540"/>
            </a:xfrm>
            <a:custGeom>
              <a:avLst/>
              <a:gdLst/>
              <a:ahLst/>
              <a:cxnLst/>
              <a:rect l="l" t="t" r="r" b="b"/>
              <a:pathLst>
                <a:path w="25400" h="256539">
                  <a:moveTo>
                    <a:pt x="1181" y="251764"/>
                  </a:moveTo>
                  <a:lnTo>
                    <a:pt x="0" y="251764"/>
                  </a:lnTo>
                  <a:lnTo>
                    <a:pt x="0" y="255981"/>
                  </a:lnTo>
                  <a:lnTo>
                    <a:pt x="1181" y="255981"/>
                  </a:lnTo>
                  <a:lnTo>
                    <a:pt x="1181" y="251764"/>
                  </a:lnTo>
                  <a:close/>
                </a:path>
                <a:path w="25400" h="256539">
                  <a:moveTo>
                    <a:pt x="11493" y="236956"/>
                  </a:moveTo>
                  <a:lnTo>
                    <a:pt x="10414" y="236956"/>
                  </a:lnTo>
                  <a:lnTo>
                    <a:pt x="10414" y="255981"/>
                  </a:lnTo>
                  <a:lnTo>
                    <a:pt x="11493" y="255981"/>
                  </a:lnTo>
                  <a:lnTo>
                    <a:pt x="11493" y="236956"/>
                  </a:lnTo>
                  <a:close/>
                </a:path>
                <a:path w="25400" h="256539">
                  <a:moveTo>
                    <a:pt x="15024" y="126911"/>
                  </a:moveTo>
                  <a:lnTo>
                    <a:pt x="13843" y="126911"/>
                  </a:lnTo>
                  <a:lnTo>
                    <a:pt x="13843" y="167119"/>
                  </a:lnTo>
                  <a:lnTo>
                    <a:pt x="12687" y="167119"/>
                  </a:lnTo>
                  <a:lnTo>
                    <a:pt x="12687" y="200952"/>
                  </a:lnTo>
                  <a:lnTo>
                    <a:pt x="11518" y="200952"/>
                  </a:lnTo>
                  <a:lnTo>
                    <a:pt x="11518" y="255981"/>
                  </a:lnTo>
                  <a:lnTo>
                    <a:pt x="15024" y="255981"/>
                  </a:lnTo>
                  <a:lnTo>
                    <a:pt x="15024" y="126911"/>
                  </a:lnTo>
                  <a:close/>
                </a:path>
                <a:path w="25400" h="256539">
                  <a:moveTo>
                    <a:pt x="18453" y="97282"/>
                  </a:moveTo>
                  <a:lnTo>
                    <a:pt x="17272" y="97282"/>
                  </a:lnTo>
                  <a:lnTo>
                    <a:pt x="17272" y="114261"/>
                  </a:lnTo>
                  <a:lnTo>
                    <a:pt x="16116" y="114261"/>
                  </a:lnTo>
                  <a:lnTo>
                    <a:pt x="16116" y="150152"/>
                  </a:lnTo>
                  <a:lnTo>
                    <a:pt x="15062" y="150152"/>
                  </a:lnTo>
                  <a:lnTo>
                    <a:pt x="15062" y="255981"/>
                  </a:lnTo>
                  <a:lnTo>
                    <a:pt x="18453" y="255981"/>
                  </a:lnTo>
                  <a:lnTo>
                    <a:pt x="18453" y="97282"/>
                  </a:lnTo>
                  <a:close/>
                </a:path>
                <a:path w="25400" h="256539">
                  <a:moveTo>
                    <a:pt x="21882" y="99441"/>
                  </a:moveTo>
                  <a:lnTo>
                    <a:pt x="20739" y="99441"/>
                  </a:lnTo>
                  <a:lnTo>
                    <a:pt x="20739" y="0"/>
                  </a:lnTo>
                  <a:lnTo>
                    <a:pt x="19659" y="0"/>
                  </a:lnTo>
                  <a:lnTo>
                    <a:pt x="19659" y="69824"/>
                  </a:lnTo>
                  <a:lnTo>
                    <a:pt x="18491" y="69824"/>
                  </a:lnTo>
                  <a:lnTo>
                    <a:pt x="18491" y="255981"/>
                  </a:lnTo>
                  <a:lnTo>
                    <a:pt x="21882" y="255981"/>
                  </a:lnTo>
                  <a:lnTo>
                    <a:pt x="21882" y="99441"/>
                  </a:lnTo>
                  <a:close/>
                </a:path>
                <a:path w="25400" h="256539">
                  <a:moveTo>
                    <a:pt x="25311" y="55016"/>
                  </a:moveTo>
                  <a:lnTo>
                    <a:pt x="24142" y="55016"/>
                  </a:lnTo>
                  <a:lnTo>
                    <a:pt x="24142" y="95135"/>
                  </a:lnTo>
                  <a:lnTo>
                    <a:pt x="23101" y="95135"/>
                  </a:lnTo>
                  <a:lnTo>
                    <a:pt x="23101" y="44424"/>
                  </a:lnTo>
                  <a:lnTo>
                    <a:pt x="21932" y="44424"/>
                  </a:lnTo>
                  <a:lnTo>
                    <a:pt x="21932" y="255981"/>
                  </a:lnTo>
                  <a:lnTo>
                    <a:pt x="23088" y="255981"/>
                  </a:lnTo>
                  <a:lnTo>
                    <a:pt x="24142" y="255981"/>
                  </a:lnTo>
                  <a:lnTo>
                    <a:pt x="25311" y="255981"/>
                  </a:lnTo>
                  <a:lnTo>
                    <a:pt x="25311" y="5501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886991" y="2742780"/>
              <a:ext cx="24130" cy="256540"/>
            </a:xfrm>
            <a:custGeom>
              <a:avLst/>
              <a:gdLst/>
              <a:ahLst/>
              <a:cxnLst/>
              <a:rect l="l" t="t" r="r" b="b"/>
              <a:pathLst>
                <a:path w="24130" h="256539">
                  <a:moveTo>
                    <a:pt x="1168" y="245389"/>
                  </a:moveTo>
                  <a:lnTo>
                    <a:pt x="0" y="245389"/>
                  </a:lnTo>
                  <a:lnTo>
                    <a:pt x="0" y="255981"/>
                  </a:lnTo>
                  <a:lnTo>
                    <a:pt x="1168" y="255981"/>
                  </a:lnTo>
                  <a:lnTo>
                    <a:pt x="1168" y="245389"/>
                  </a:lnTo>
                  <a:close/>
                </a:path>
                <a:path w="24130" h="256539">
                  <a:moveTo>
                    <a:pt x="10363" y="126911"/>
                  </a:moveTo>
                  <a:lnTo>
                    <a:pt x="9182" y="126911"/>
                  </a:lnTo>
                  <a:lnTo>
                    <a:pt x="9182" y="167119"/>
                  </a:lnTo>
                  <a:lnTo>
                    <a:pt x="8026" y="167119"/>
                  </a:lnTo>
                  <a:lnTo>
                    <a:pt x="8026" y="255981"/>
                  </a:lnTo>
                  <a:lnTo>
                    <a:pt x="9182" y="255981"/>
                  </a:lnTo>
                  <a:lnTo>
                    <a:pt x="10363" y="255981"/>
                  </a:lnTo>
                  <a:lnTo>
                    <a:pt x="10363" y="126911"/>
                  </a:lnTo>
                  <a:close/>
                </a:path>
                <a:path w="24130" h="256539">
                  <a:moveTo>
                    <a:pt x="13792" y="97282"/>
                  </a:moveTo>
                  <a:lnTo>
                    <a:pt x="12611" y="97282"/>
                  </a:lnTo>
                  <a:lnTo>
                    <a:pt x="12611" y="114261"/>
                  </a:lnTo>
                  <a:lnTo>
                    <a:pt x="11455" y="114261"/>
                  </a:lnTo>
                  <a:lnTo>
                    <a:pt x="11455" y="255981"/>
                  </a:lnTo>
                  <a:lnTo>
                    <a:pt x="12611" y="255981"/>
                  </a:lnTo>
                  <a:lnTo>
                    <a:pt x="13792" y="255981"/>
                  </a:lnTo>
                  <a:lnTo>
                    <a:pt x="13792" y="97282"/>
                  </a:lnTo>
                  <a:close/>
                </a:path>
                <a:path w="24130" h="256539">
                  <a:moveTo>
                    <a:pt x="17221" y="99441"/>
                  </a:moveTo>
                  <a:lnTo>
                    <a:pt x="16078" y="99441"/>
                  </a:lnTo>
                  <a:lnTo>
                    <a:pt x="16078" y="0"/>
                  </a:lnTo>
                  <a:lnTo>
                    <a:pt x="14998" y="0"/>
                  </a:lnTo>
                  <a:lnTo>
                    <a:pt x="14998" y="69824"/>
                  </a:lnTo>
                  <a:lnTo>
                    <a:pt x="13830" y="69824"/>
                  </a:lnTo>
                  <a:lnTo>
                    <a:pt x="13830" y="255981"/>
                  </a:lnTo>
                  <a:lnTo>
                    <a:pt x="17221" y="255981"/>
                  </a:lnTo>
                  <a:lnTo>
                    <a:pt x="17221" y="99441"/>
                  </a:lnTo>
                  <a:close/>
                </a:path>
                <a:path w="24130" h="256539">
                  <a:moveTo>
                    <a:pt x="20650" y="55016"/>
                  </a:moveTo>
                  <a:lnTo>
                    <a:pt x="19481" y="55016"/>
                  </a:lnTo>
                  <a:lnTo>
                    <a:pt x="19481" y="95135"/>
                  </a:lnTo>
                  <a:lnTo>
                    <a:pt x="18440" y="95135"/>
                  </a:lnTo>
                  <a:lnTo>
                    <a:pt x="18440" y="44424"/>
                  </a:lnTo>
                  <a:lnTo>
                    <a:pt x="17272" y="44424"/>
                  </a:lnTo>
                  <a:lnTo>
                    <a:pt x="17272" y="255981"/>
                  </a:lnTo>
                  <a:lnTo>
                    <a:pt x="18427" y="255981"/>
                  </a:lnTo>
                  <a:lnTo>
                    <a:pt x="19481" y="255981"/>
                  </a:lnTo>
                  <a:lnTo>
                    <a:pt x="20650" y="255981"/>
                  </a:lnTo>
                  <a:lnTo>
                    <a:pt x="20650" y="55016"/>
                  </a:lnTo>
                  <a:close/>
                </a:path>
                <a:path w="24130" h="256539">
                  <a:moveTo>
                    <a:pt x="24104" y="171335"/>
                  </a:moveTo>
                  <a:lnTo>
                    <a:pt x="23037" y="171335"/>
                  </a:lnTo>
                  <a:lnTo>
                    <a:pt x="23037" y="150152"/>
                  </a:lnTo>
                  <a:lnTo>
                    <a:pt x="21869" y="150152"/>
                  </a:lnTo>
                  <a:lnTo>
                    <a:pt x="21869" y="103670"/>
                  </a:lnTo>
                  <a:lnTo>
                    <a:pt x="20701" y="103670"/>
                  </a:lnTo>
                  <a:lnTo>
                    <a:pt x="20701" y="255981"/>
                  </a:lnTo>
                  <a:lnTo>
                    <a:pt x="21856" y="255981"/>
                  </a:lnTo>
                  <a:lnTo>
                    <a:pt x="23025" y="255981"/>
                  </a:lnTo>
                  <a:lnTo>
                    <a:pt x="24104" y="255981"/>
                  </a:lnTo>
                  <a:lnTo>
                    <a:pt x="24104" y="17133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888147" y="2742780"/>
              <a:ext cx="26670" cy="256540"/>
            </a:xfrm>
            <a:custGeom>
              <a:avLst/>
              <a:gdLst/>
              <a:ahLst/>
              <a:cxnLst/>
              <a:rect l="l" t="t" r="r" b="b"/>
              <a:pathLst>
                <a:path w="26669" h="256539">
                  <a:moveTo>
                    <a:pt x="1079" y="228511"/>
                  </a:moveTo>
                  <a:lnTo>
                    <a:pt x="0" y="228511"/>
                  </a:lnTo>
                  <a:lnTo>
                    <a:pt x="0" y="255981"/>
                  </a:lnTo>
                  <a:lnTo>
                    <a:pt x="1079" y="255981"/>
                  </a:lnTo>
                  <a:lnTo>
                    <a:pt x="1079" y="228511"/>
                  </a:lnTo>
                  <a:close/>
                </a:path>
                <a:path w="26669" h="256539">
                  <a:moveTo>
                    <a:pt x="2286" y="190360"/>
                  </a:moveTo>
                  <a:lnTo>
                    <a:pt x="1104" y="190360"/>
                  </a:lnTo>
                  <a:lnTo>
                    <a:pt x="1104" y="255981"/>
                  </a:lnTo>
                  <a:lnTo>
                    <a:pt x="2286" y="255981"/>
                  </a:lnTo>
                  <a:lnTo>
                    <a:pt x="2286" y="190360"/>
                  </a:lnTo>
                  <a:close/>
                </a:path>
                <a:path w="26669" h="256539">
                  <a:moveTo>
                    <a:pt x="9207" y="126911"/>
                  </a:moveTo>
                  <a:lnTo>
                    <a:pt x="8026" y="126911"/>
                  </a:lnTo>
                  <a:lnTo>
                    <a:pt x="8026" y="167119"/>
                  </a:lnTo>
                  <a:lnTo>
                    <a:pt x="6870" y="167119"/>
                  </a:lnTo>
                  <a:lnTo>
                    <a:pt x="6870" y="255981"/>
                  </a:lnTo>
                  <a:lnTo>
                    <a:pt x="8026" y="255981"/>
                  </a:lnTo>
                  <a:lnTo>
                    <a:pt x="9207" y="255981"/>
                  </a:lnTo>
                  <a:lnTo>
                    <a:pt x="9207" y="126911"/>
                  </a:lnTo>
                  <a:close/>
                </a:path>
                <a:path w="26669" h="256539">
                  <a:moveTo>
                    <a:pt x="12636" y="97282"/>
                  </a:moveTo>
                  <a:lnTo>
                    <a:pt x="11455" y="97282"/>
                  </a:lnTo>
                  <a:lnTo>
                    <a:pt x="11455" y="114261"/>
                  </a:lnTo>
                  <a:lnTo>
                    <a:pt x="10299" y="114261"/>
                  </a:lnTo>
                  <a:lnTo>
                    <a:pt x="10299" y="150152"/>
                  </a:lnTo>
                  <a:lnTo>
                    <a:pt x="9245" y="150152"/>
                  </a:lnTo>
                  <a:lnTo>
                    <a:pt x="9245" y="255981"/>
                  </a:lnTo>
                  <a:lnTo>
                    <a:pt x="12636" y="255981"/>
                  </a:lnTo>
                  <a:lnTo>
                    <a:pt x="12636" y="97282"/>
                  </a:lnTo>
                  <a:close/>
                </a:path>
                <a:path w="26669" h="256539">
                  <a:moveTo>
                    <a:pt x="16065" y="99441"/>
                  </a:moveTo>
                  <a:lnTo>
                    <a:pt x="14922" y="99441"/>
                  </a:lnTo>
                  <a:lnTo>
                    <a:pt x="14922" y="0"/>
                  </a:lnTo>
                  <a:lnTo>
                    <a:pt x="13843" y="0"/>
                  </a:lnTo>
                  <a:lnTo>
                    <a:pt x="13843" y="69824"/>
                  </a:lnTo>
                  <a:lnTo>
                    <a:pt x="12674" y="69824"/>
                  </a:lnTo>
                  <a:lnTo>
                    <a:pt x="12674" y="255981"/>
                  </a:lnTo>
                  <a:lnTo>
                    <a:pt x="16065" y="255981"/>
                  </a:lnTo>
                  <a:lnTo>
                    <a:pt x="16065" y="99441"/>
                  </a:lnTo>
                  <a:close/>
                </a:path>
                <a:path w="26669" h="256539">
                  <a:moveTo>
                    <a:pt x="19494" y="55016"/>
                  </a:moveTo>
                  <a:lnTo>
                    <a:pt x="18326" y="55016"/>
                  </a:lnTo>
                  <a:lnTo>
                    <a:pt x="18326" y="95135"/>
                  </a:lnTo>
                  <a:lnTo>
                    <a:pt x="17284" y="95135"/>
                  </a:lnTo>
                  <a:lnTo>
                    <a:pt x="17284" y="44424"/>
                  </a:lnTo>
                  <a:lnTo>
                    <a:pt x="16116" y="44424"/>
                  </a:lnTo>
                  <a:lnTo>
                    <a:pt x="16116" y="255981"/>
                  </a:lnTo>
                  <a:lnTo>
                    <a:pt x="17272" y="255981"/>
                  </a:lnTo>
                  <a:lnTo>
                    <a:pt x="18326" y="255981"/>
                  </a:lnTo>
                  <a:lnTo>
                    <a:pt x="19494" y="255981"/>
                  </a:lnTo>
                  <a:lnTo>
                    <a:pt x="19494" y="55016"/>
                  </a:lnTo>
                  <a:close/>
                </a:path>
                <a:path w="26669" h="256539">
                  <a:moveTo>
                    <a:pt x="22948" y="171335"/>
                  </a:moveTo>
                  <a:lnTo>
                    <a:pt x="21882" y="171335"/>
                  </a:lnTo>
                  <a:lnTo>
                    <a:pt x="21882" y="150152"/>
                  </a:lnTo>
                  <a:lnTo>
                    <a:pt x="20713" y="150152"/>
                  </a:lnTo>
                  <a:lnTo>
                    <a:pt x="20713" y="103670"/>
                  </a:lnTo>
                  <a:lnTo>
                    <a:pt x="19545" y="103670"/>
                  </a:lnTo>
                  <a:lnTo>
                    <a:pt x="19545" y="255981"/>
                  </a:lnTo>
                  <a:lnTo>
                    <a:pt x="20701" y="255981"/>
                  </a:lnTo>
                  <a:lnTo>
                    <a:pt x="21869" y="255981"/>
                  </a:lnTo>
                  <a:lnTo>
                    <a:pt x="22948" y="255981"/>
                  </a:lnTo>
                  <a:lnTo>
                    <a:pt x="22948" y="171335"/>
                  </a:lnTo>
                  <a:close/>
                </a:path>
                <a:path w="26669" h="256539">
                  <a:moveTo>
                    <a:pt x="24155" y="148094"/>
                  </a:moveTo>
                  <a:lnTo>
                    <a:pt x="22974" y="148094"/>
                  </a:lnTo>
                  <a:lnTo>
                    <a:pt x="22974" y="255981"/>
                  </a:lnTo>
                  <a:lnTo>
                    <a:pt x="24155" y="255981"/>
                  </a:lnTo>
                  <a:lnTo>
                    <a:pt x="24155" y="148094"/>
                  </a:lnTo>
                  <a:close/>
                </a:path>
                <a:path w="26669" h="256539">
                  <a:moveTo>
                    <a:pt x="26479" y="88861"/>
                  </a:moveTo>
                  <a:lnTo>
                    <a:pt x="25298" y="88861"/>
                  </a:lnTo>
                  <a:lnTo>
                    <a:pt x="25298" y="255981"/>
                  </a:lnTo>
                  <a:lnTo>
                    <a:pt x="26479" y="255981"/>
                  </a:lnTo>
                  <a:lnTo>
                    <a:pt x="26479" y="888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898446" y="2664408"/>
              <a:ext cx="17780" cy="334645"/>
            </a:xfrm>
            <a:custGeom>
              <a:avLst/>
              <a:gdLst/>
              <a:ahLst/>
              <a:cxnLst/>
              <a:rect l="l" t="t" r="r" b="b"/>
              <a:pathLst>
                <a:path w="17780" h="334644">
                  <a:moveTo>
                    <a:pt x="2336" y="175653"/>
                  </a:moveTo>
                  <a:lnTo>
                    <a:pt x="1155" y="175653"/>
                  </a:lnTo>
                  <a:lnTo>
                    <a:pt x="1155" y="192633"/>
                  </a:lnTo>
                  <a:lnTo>
                    <a:pt x="0" y="192633"/>
                  </a:lnTo>
                  <a:lnTo>
                    <a:pt x="0" y="334352"/>
                  </a:lnTo>
                  <a:lnTo>
                    <a:pt x="1155" y="334352"/>
                  </a:lnTo>
                  <a:lnTo>
                    <a:pt x="2336" y="334352"/>
                  </a:lnTo>
                  <a:lnTo>
                    <a:pt x="2336" y="175653"/>
                  </a:lnTo>
                  <a:close/>
                </a:path>
                <a:path w="17780" h="334644">
                  <a:moveTo>
                    <a:pt x="5765" y="177812"/>
                  </a:moveTo>
                  <a:lnTo>
                    <a:pt x="4622" y="177812"/>
                  </a:lnTo>
                  <a:lnTo>
                    <a:pt x="4622" y="78371"/>
                  </a:lnTo>
                  <a:lnTo>
                    <a:pt x="3543" y="78371"/>
                  </a:lnTo>
                  <a:lnTo>
                    <a:pt x="3543" y="148196"/>
                  </a:lnTo>
                  <a:lnTo>
                    <a:pt x="2374" y="148196"/>
                  </a:lnTo>
                  <a:lnTo>
                    <a:pt x="2374" y="334352"/>
                  </a:lnTo>
                  <a:lnTo>
                    <a:pt x="5765" y="334352"/>
                  </a:lnTo>
                  <a:lnTo>
                    <a:pt x="5765" y="177812"/>
                  </a:lnTo>
                  <a:close/>
                </a:path>
                <a:path w="17780" h="334644">
                  <a:moveTo>
                    <a:pt x="9194" y="133388"/>
                  </a:moveTo>
                  <a:lnTo>
                    <a:pt x="8026" y="133388"/>
                  </a:lnTo>
                  <a:lnTo>
                    <a:pt x="8026" y="173507"/>
                  </a:lnTo>
                  <a:lnTo>
                    <a:pt x="6985" y="173507"/>
                  </a:lnTo>
                  <a:lnTo>
                    <a:pt x="6985" y="122796"/>
                  </a:lnTo>
                  <a:lnTo>
                    <a:pt x="5816" y="122796"/>
                  </a:lnTo>
                  <a:lnTo>
                    <a:pt x="5816" y="334352"/>
                  </a:lnTo>
                  <a:lnTo>
                    <a:pt x="6972" y="334352"/>
                  </a:lnTo>
                  <a:lnTo>
                    <a:pt x="8026" y="334352"/>
                  </a:lnTo>
                  <a:lnTo>
                    <a:pt x="9194" y="334352"/>
                  </a:lnTo>
                  <a:lnTo>
                    <a:pt x="9194" y="133388"/>
                  </a:lnTo>
                  <a:close/>
                </a:path>
                <a:path w="17780" h="334644">
                  <a:moveTo>
                    <a:pt x="12649" y="249707"/>
                  </a:moveTo>
                  <a:lnTo>
                    <a:pt x="11582" y="249707"/>
                  </a:lnTo>
                  <a:lnTo>
                    <a:pt x="11582" y="228523"/>
                  </a:lnTo>
                  <a:lnTo>
                    <a:pt x="10414" y="228523"/>
                  </a:lnTo>
                  <a:lnTo>
                    <a:pt x="10414" y="182041"/>
                  </a:lnTo>
                  <a:lnTo>
                    <a:pt x="9245" y="182041"/>
                  </a:lnTo>
                  <a:lnTo>
                    <a:pt x="9245" y="334352"/>
                  </a:lnTo>
                  <a:lnTo>
                    <a:pt x="10401" y="334352"/>
                  </a:lnTo>
                  <a:lnTo>
                    <a:pt x="11569" y="334352"/>
                  </a:lnTo>
                  <a:lnTo>
                    <a:pt x="12649" y="334352"/>
                  </a:lnTo>
                  <a:lnTo>
                    <a:pt x="12649" y="249707"/>
                  </a:lnTo>
                  <a:close/>
                </a:path>
                <a:path w="17780" h="334644">
                  <a:moveTo>
                    <a:pt x="16179" y="167233"/>
                  </a:moveTo>
                  <a:lnTo>
                    <a:pt x="15011" y="167233"/>
                  </a:lnTo>
                  <a:lnTo>
                    <a:pt x="15011" y="0"/>
                  </a:lnTo>
                  <a:lnTo>
                    <a:pt x="13830" y="0"/>
                  </a:lnTo>
                  <a:lnTo>
                    <a:pt x="13830" y="226466"/>
                  </a:lnTo>
                  <a:lnTo>
                    <a:pt x="12674" y="226466"/>
                  </a:lnTo>
                  <a:lnTo>
                    <a:pt x="12674" y="334352"/>
                  </a:lnTo>
                  <a:lnTo>
                    <a:pt x="16179" y="334352"/>
                  </a:lnTo>
                  <a:lnTo>
                    <a:pt x="16179" y="167233"/>
                  </a:lnTo>
                  <a:close/>
                </a:path>
                <a:path w="17780" h="334644">
                  <a:moveTo>
                    <a:pt x="17297" y="160845"/>
                  </a:moveTo>
                  <a:lnTo>
                    <a:pt x="16217" y="160845"/>
                  </a:lnTo>
                  <a:lnTo>
                    <a:pt x="16217" y="334352"/>
                  </a:lnTo>
                  <a:lnTo>
                    <a:pt x="17297" y="334352"/>
                  </a:lnTo>
                  <a:lnTo>
                    <a:pt x="17297" y="1608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893849" y="2664408"/>
              <a:ext cx="20955" cy="334645"/>
            </a:xfrm>
            <a:custGeom>
              <a:avLst/>
              <a:gdLst/>
              <a:ahLst/>
              <a:cxnLst/>
              <a:rect l="l" t="t" r="r" b="b"/>
              <a:pathLst>
                <a:path w="20955" h="334644">
                  <a:moveTo>
                    <a:pt x="1181" y="279323"/>
                  </a:moveTo>
                  <a:lnTo>
                    <a:pt x="0" y="279323"/>
                  </a:lnTo>
                  <a:lnTo>
                    <a:pt x="0" y="334352"/>
                  </a:lnTo>
                  <a:lnTo>
                    <a:pt x="1181" y="334352"/>
                  </a:lnTo>
                  <a:lnTo>
                    <a:pt x="1181" y="279323"/>
                  </a:lnTo>
                  <a:close/>
                </a:path>
                <a:path w="20955" h="334644">
                  <a:moveTo>
                    <a:pt x="6934" y="175653"/>
                  </a:moveTo>
                  <a:lnTo>
                    <a:pt x="5753" y="175653"/>
                  </a:lnTo>
                  <a:lnTo>
                    <a:pt x="5753" y="192633"/>
                  </a:lnTo>
                  <a:lnTo>
                    <a:pt x="4597" y="192633"/>
                  </a:lnTo>
                  <a:lnTo>
                    <a:pt x="4597" y="334352"/>
                  </a:lnTo>
                  <a:lnTo>
                    <a:pt x="5753" y="334352"/>
                  </a:lnTo>
                  <a:lnTo>
                    <a:pt x="6934" y="334352"/>
                  </a:lnTo>
                  <a:lnTo>
                    <a:pt x="6934" y="175653"/>
                  </a:lnTo>
                  <a:close/>
                </a:path>
                <a:path w="20955" h="334644">
                  <a:moveTo>
                    <a:pt x="10363" y="177812"/>
                  </a:moveTo>
                  <a:lnTo>
                    <a:pt x="9220" y="177812"/>
                  </a:lnTo>
                  <a:lnTo>
                    <a:pt x="9220" y="78371"/>
                  </a:lnTo>
                  <a:lnTo>
                    <a:pt x="8140" y="78371"/>
                  </a:lnTo>
                  <a:lnTo>
                    <a:pt x="8140" y="148196"/>
                  </a:lnTo>
                  <a:lnTo>
                    <a:pt x="6972" y="148196"/>
                  </a:lnTo>
                  <a:lnTo>
                    <a:pt x="6972" y="334352"/>
                  </a:lnTo>
                  <a:lnTo>
                    <a:pt x="10363" y="334352"/>
                  </a:lnTo>
                  <a:lnTo>
                    <a:pt x="10363" y="177812"/>
                  </a:lnTo>
                  <a:close/>
                </a:path>
                <a:path w="20955" h="334644">
                  <a:moveTo>
                    <a:pt x="13792" y="133388"/>
                  </a:moveTo>
                  <a:lnTo>
                    <a:pt x="12623" y="133388"/>
                  </a:lnTo>
                  <a:lnTo>
                    <a:pt x="12623" y="173507"/>
                  </a:lnTo>
                  <a:lnTo>
                    <a:pt x="11582" y="173507"/>
                  </a:lnTo>
                  <a:lnTo>
                    <a:pt x="11582" y="122796"/>
                  </a:lnTo>
                  <a:lnTo>
                    <a:pt x="10414" y="122796"/>
                  </a:lnTo>
                  <a:lnTo>
                    <a:pt x="10414" y="334352"/>
                  </a:lnTo>
                  <a:lnTo>
                    <a:pt x="11569" y="334352"/>
                  </a:lnTo>
                  <a:lnTo>
                    <a:pt x="12623" y="334352"/>
                  </a:lnTo>
                  <a:lnTo>
                    <a:pt x="13792" y="334352"/>
                  </a:lnTo>
                  <a:lnTo>
                    <a:pt x="13792" y="133388"/>
                  </a:lnTo>
                  <a:close/>
                </a:path>
                <a:path w="20955" h="334644">
                  <a:moveTo>
                    <a:pt x="15011" y="182041"/>
                  </a:moveTo>
                  <a:lnTo>
                    <a:pt x="13843" y="182041"/>
                  </a:lnTo>
                  <a:lnTo>
                    <a:pt x="13843" y="334352"/>
                  </a:lnTo>
                  <a:lnTo>
                    <a:pt x="15011" y="334352"/>
                  </a:lnTo>
                  <a:lnTo>
                    <a:pt x="15011" y="182041"/>
                  </a:lnTo>
                  <a:close/>
                </a:path>
                <a:path w="20955" h="334644">
                  <a:moveTo>
                    <a:pt x="17246" y="249707"/>
                  </a:moveTo>
                  <a:lnTo>
                    <a:pt x="16167" y="249707"/>
                  </a:lnTo>
                  <a:lnTo>
                    <a:pt x="16167" y="334352"/>
                  </a:lnTo>
                  <a:lnTo>
                    <a:pt x="17246" y="334352"/>
                  </a:lnTo>
                  <a:lnTo>
                    <a:pt x="17246" y="249707"/>
                  </a:lnTo>
                  <a:close/>
                </a:path>
                <a:path w="20955" h="334644">
                  <a:moveTo>
                    <a:pt x="20777" y="167233"/>
                  </a:moveTo>
                  <a:lnTo>
                    <a:pt x="19608" y="167233"/>
                  </a:lnTo>
                  <a:lnTo>
                    <a:pt x="19608" y="0"/>
                  </a:lnTo>
                  <a:lnTo>
                    <a:pt x="18427" y="0"/>
                  </a:lnTo>
                  <a:lnTo>
                    <a:pt x="18427" y="226466"/>
                  </a:lnTo>
                  <a:lnTo>
                    <a:pt x="17272" y="226466"/>
                  </a:lnTo>
                  <a:lnTo>
                    <a:pt x="17272" y="334352"/>
                  </a:lnTo>
                  <a:lnTo>
                    <a:pt x="20777" y="334352"/>
                  </a:lnTo>
                  <a:lnTo>
                    <a:pt x="20777" y="16723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900821" y="2664408"/>
              <a:ext cx="19050" cy="334645"/>
            </a:xfrm>
            <a:custGeom>
              <a:avLst/>
              <a:gdLst/>
              <a:ahLst/>
              <a:cxnLst/>
              <a:rect l="l" t="t" r="r" b="b"/>
              <a:pathLst>
                <a:path w="19050" h="334644">
                  <a:moveTo>
                    <a:pt x="3390" y="177812"/>
                  </a:moveTo>
                  <a:lnTo>
                    <a:pt x="2247" y="177812"/>
                  </a:lnTo>
                  <a:lnTo>
                    <a:pt x="2247" y="78371"/>
                  </a:lnTo>
                  <a:lnTo>
                    <a:pt x="1168" y="78371"/>
                  </a:lnTo>
                  <a:lnTo>
                    <a:pt x="1168" y="148196"/>
                  </a:lnTo>
                  <a:lnTo>
                    <a:pt x="0" y="148196"/>
                  </a:lnTo>
                  <a:lnTo>
                    <a:pt x="0" y="334352"/>
                  </a:lnTo>
                  <a:lnTo>
                    <a:pt x="3390" y="334352"/>
                  </a:lnTo>
                  <a:lnTo>
                    <a:pt x="3390" y="177812"/>
                  </a:lnTo>
                  <a:close/>
                </a:path>
                <a:path w="19050" h="334644">
                  <a:moveTo>
                    <a:pt x="6819" y="133388"/>
                  </a:moveTo>
                  <a:lnTo>
                    <a:pt x="5651" y="133388"/>
                  </a:lnTo>
                  <a:lnTo>
                    <a:pt x="5651" y="173507"/>
                  </a:lnTo>
                  <a:lnTo>
                    <a:pt x="4610" y="173507"/>
                  </a:lnTo>
                  <a:lnTo>
                    <a:pt x="4610" y="122796"/>
                  </a:lnTo>
                  <a:lnTo>
                    <a:pt x="3441" y="122796"/>
                  </a:lnTo>
                  <a:lnTo>
                    <a:pt x="3441" y="334352"/>
                  </a:lnTo>
                  <a:lnTo>
                    <a:pt x="4597" y="334352"/>
                  </a:lnTo>
                  <a:lnTo>
                    <a:pt x="5651" y="334352"/>
                  </a:lnTo>
                  <a:lnTo>
                    <a:pt x="6819" y="334352"/>
                  </a:lnTo>
                  <a:lnTo>
                    <a:pt x="6819" y="133388"/>
                  </a:lnTo>
                  <a:close/>
                </a:path>
                <a:path w="19050" h="334644">
                  <a:moveTo>
                    <a:pt x="10274" y="249707"/>
                  </a:moveTo>
                  <a:lnTo>
                    <a:pt x="9207" y="249707"/>
                  </a:lnTo>
                  <a:lnTo>
                    <a:pt x="9207" y="228523"/>
                  </a:lnTo>
                  <a:lnTo>
                    <a:pt x="8039" y="228523"/>
                  </a:lnTo>
                  <a:lnTo>
                    <a:pt x="8039" y="182041"/>
                  </a:lnTo>
                  <a:lnTo>
                    <a:pt x="6870" y="182041"/>
                  </a:lnTo>
                  <a:lnTo>
                    <a:pt x="6870" y="334352"/>
                  </a:lnTo>
                  <a:lnTo>
                    <a:pt x="8026" y="334352"/>
                  </a:lnTo>
                  <a:lnTo>
                    <a:pt x="9194" y="334352"/>
                  </a:lnTo>
                  <a:lnTo>
                    <a:pt x="10274" y="334352"/>
                  </a:lnTo>
                  <a:lnTo>
                    <a:pt x="10274" y="249707"/>
                  </a:lnTo>
                  <a:close/>
                </a:path>
                <a:path w="19050" h="334644">
                  <a:moveTo>
                    <a:pt x="13804" y="167233"/>
                  </a:moveTo>
                  <a:lnTo>
                    <a:pt x="12636" y="167233"/>
                  </a:lnTo>
                  <a:lnTo>
                    <a:pt x="12636" y="0"/>
                  </a:lnTo>
                  <a:lnTo>
                    <a:pt x="11455" y="0"/>
                  </a:lnTo>
                  <a:lnTo>
                    <a:pt x="11455" y="226466"/>
                  </a:lnTo>
                  <a:lnTo>
                    <a:pt x="10299" y="226466"/>
                  </a:lnTo>
                  <a:lnTo>
                    <a:pt x="10299" y="334352"/>
                  </a:lnTo>
                  <a:lnTo>
                    <a:pt x="13804" y="334352"/>
                  </a:lnTo>
                  <a:lnTo>
                    <a:pt x="13804" y="167233"/>
                  </a:lnTo>
                  <a:close/>
                </a:path>
                <a:path w="19050" h="334644">
                  <a:moveTo>
                    <a:pt x="17233" y="249707"/>
                  </a:moveTo>
                  <a:lnTo>
                    <a:pt x="16065" y="249707"/>
                  </a:lnTo>
                  <a:lnTo>
                    <a:pt x="16065" y="241274"/>
                  </a:lnTo>
                  <a:lnTo>
                    <a:pt x="14922" y="241274"/>
                  </a:lnTo>
                  <a:lnTo>
                    <a:pt x="14922" y="160845"/>
                  </a:lnTo>
                  <a:lnTo>
                    <a:pt x="13843" y="160845"/>
                  </a:lnTo>
                  <a:lnTo>
                    <a:pt x="13843" y="334352"/>
                  </a:lnTo>
                  <a:lnTo>
                    <a:pt x="14897" y="334352"/>
                  </a:lnTo>
                  <a:lnTo>
                    <a:pt x="16052" y="334352"/>
                  </a:lnTo>
                  <a:lnTo>
                    <a:pt x="17233" y="334352"/>
                  </a:lnTo>
                  <a:lnTo>
                    <a:pt x="17233" y="249707"/>
                  </a:lnTo>
                  <a:close/>
                </a:path>
                <a:path w="19050" h="334644">
                  <a:moveTo>
                    <a:pt x="18453" y="211658"/>
                  </a:moveTo>
                  <a:lnTo>
                    <a:pt x="17272" y="211658"/>
                  </a:lnTo>
                  <a:lnTo>
                    <a:pt x="17272" y="334352"/>
                  </a:lnTo>
                  <a:lnTo>
                    <a:pt x="18453" y="334352"/>
                  </a:lnTo>
                  <a:lnTo>
                    <a:pt x="18453" y="21165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899602" y="2664408"/>
              <a:ext cx="20955" cy="334645"/>
            </a:xfrm>
            <a:custGeom>
              <a:avLst/>
              <a:gdLst/>
              <a:ahLst/>
              <a:cxnLst/>
              <a:rect l="l" t="t" r="r" b="b"/>
              <a:pathLst>
                <a:path w="20955" h="334644">
                  <a:moveTo>
                    <a:pt x="1181" y="175653"/>
                  </a:moveTo>
                  <a:lnTo>
                    <a:pt x="0" y="175653"/>
                  </a:lnTo>
                  <a:lnTo>
                    <a:pt x="0" y="334352"/>
                  </a:lnTo>
                  <a:lnTo>
                    <a:pt x="1181" y="334352"/>
                  </a:lnTo>
                  <a:lnTo>
                    <a:pt x="1181" y="175653"/>
                  </a:lnTo>
                  <a:close/>
                </a:path>
                <a:path w="20955" h="334644">
                  <a:moveTo>
                    <a:pt x="3467" y="78371"/>
                  </a:moveTo>
                  <a:lnTo>
                    <a:pt x="2387" y="78371"/>
                  </a:lnTo>
                  <a:lnTo>
                    <a:pt x="2387" y="148196"/>
                  </a:lnTo>
                  <a:lnTo>
                    <a:pt x="1219" y="148196"/>
                  </a:lnTo>
                  <a:lnTo>
                    <a:pt x="1219" y="334352"/>
                  </a:lnTo>
                  <a:lnTo>
                    <a:pt x="2387" y="334352"/>
                  </a:lnTo>
                  <a:lnTo>
                    <a:pt x="3467" y="334352"/>
                  </a:lnTo>
                  <a:lnTo>
                    <a:pt x="3467" y="78371"/>
                  </a:lnTo>
                  <a:close/>
                </a:path>
                <a:path w="20955" h="334644">
                  <a:moveTo>
                    <a:pt x="8039" y="133388"/>
                  </a:moveTo>
                  <a:lnTo>
                    <a:pt x="6870" y="133388"/>
                  </a:lnTo>
                  <a:lnTo>
                    <a:pt x="6870" y="173507"/>
                  </a:lnTo>
                  <a:lnTo>
                    <a:pt x="5829" y="173507"/>
                  </a:lnTo>
                  <a:lnTo>
                    <a:pt x="5829" y="122796"/>
                  </a:lnTo>
                  <a:lnTo>
                    <a:pt x="4660" y="122796"/>
                  </a:lnTo>
                  <a:lnTo>
                    <a:pt x="4660" y="334352"/>
                  </a:lnTo>
                  <a:lnTo>
                    <a:pt x="5816" y="334352"/>
                  </a:lnTo>
                  <a:lnTo>
                    <a:pt x="6870" y="334352"/>
                  </a:lnTo>
                  <a:lnTo>
                    <a:pt x="8039" y="334352"/>
                  </a:lnTo>
                  <a:lnTo>
                    <a:pt x="8039" y="133388"/>
                  </a:lnTo>
                  <a:close/>
                </a:path>
                <a:path w="20955" h="334644">
                  <a:moveTo>
                    <a:pt x="9258" y="182041"/>
                  </a:moveTo>
                  <a:lnTo>
                    <a:pt x="8089" y="182041"/>
                  </a:lnTo>
                  <a:lnTo>
                    <a:pt x="8089" y="334352"/>
                  </a:lnTo>
                  <a:lnTo>
                    <a:pt x="9258" y="334352"/>
                  </a:lnTo>
                  <a:lnTo>
                    <a:pt x="9258" y="182041"/>
                  </a:lnTo>
                  <a:close/>
                </a:path>
                <a:path w="20955" h="334644">
                  <a:moveTo>
                    <a:pt x="11493" y="249707"/>
                  </a:moveTo>
                  <a:lnTo>
                    <a:pt x="10414" y="249707"/>
                  </a:lnTo>
                  <a:lnTo>
                    <a:pt x="10414" y="334352"/>
                  </a:lnTo>
                  <a:lnTo>
                    <a:pt x="11493" y="334352"/>
                  </a:lnTo>
                  <a:lnTo>
                    <a:pt x="11493" y="249707"/>
                  </a:lnTo>
                  <a:close/>
                </a:path>
                <a:path w="20955" h="334644">
                  <a:moveTo>
                    <a:pt x="15024" y="167233"/>
                  </a:moveTo>
                  <a:lnTo>
                    <a:pt x="13855" y="167233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226466"/>
                  </a:lnTo>
                  <a:lnTo>
                    <a:pt x="11518" y="226466"/>
                  </a:lnTo>
                  <a:lnTo>
                    <a:pt x="11518" y="334352"/>
                  </a:lnTo>
                  <a:lnTo>
                    <a:pt x="15024" y="334352"/>
                  </a:lnTo>
                  <a:lnTo>
                    <a:pt x="15024" y="167233"/>
                  </a:lnTo>
                  <a:close/>
                </a:path>
                <a:path w="20955" h="334644">
                  <a:moveTo>
                    <a:pt x="18453" y="249707"/>
                  </a:moveTo>
                  <a:lnTo>
                    <a:pt x="17284" y="249707"/>
                  </a:lnTo>
                  <a:lnTo>
                    <a:pt x="17284" y="241274"/>
                  </a:lnTo>
                  <a:lnTo>
                    <a:pt x="16141" y="241274"/>
                  </a:lnTo>
                  <a:lnTo>
                    <a:pt x="16141" y="160845"/>
                  </a:lnTo>
                  <a:lnTo>
                    <a:pt x="15062" y="160845"/>
                  </a:lnTo>
                  <a:lnTo>
                    <a:pt x="15062" y="334352"/>
                  </a:lnTo>
                  <a:lnTo>
                    <a:pt x="16116" y="334352"/>
                  </a:lnTo>
                  <a:lnTo>
                    <a:pt x="17272" y="334352"/>
                  </a:lnTo>
                  <a:lnTo>
                    <a:pt x="18453" y="334352"/>
                  </a:lnTo>
                  <a:lnTo>
                    <a:pt x="18453" y="249707"/>
                  </a:lnTo>
                  <a:close/>
                </a:path>
                <a:path w="20955" h="334644">
                  <a:moveTo>
                    <a:pt x="20739" y="275107"/>
                  </a:moveTo>
                  <a:lnTo>
                    <a:pt x="19659" y="275107"/>
                  </a:lnTo>
                  <a:lnTo>
                    <a:pt x="19659" y="334352"/>
                  </a:lnTo>
                  <a:lnTo>
                    <a:pt x="20739" y="334352"/>
                  </a:lnTo>
                  <a:lnTo>
                    <a:pt x="20739" y="2751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899602" y="2664408"/>
              <a:ext cx="24765" cy="334645"/>
            </a:xfrm>
            <a:custGeom>
              <a:avLst/>
              <a:gdLst/>
              <a:ahLst/>
              <a:cxnLst/>
              <a:rect l="l" t="t" r="r" b="b"/>
              <a:pathLst>
                <a:path w="24764" h="334644">
                  <a:moveTo>
                    <a:pt x="1181" y="175653"/>
                  </a:moveTo>
                  <a:lnTo>
                    <a:pt x="0" y="175653"/>
                  </a:lnTo>
                  <a:lnTo>
                    <a:pt x="0" y="334352"/>
                  </a:lnTo>
                  <a:lnTo>
                    <a:pt x="1181" y="334352"/>
                  </a:lnTo>
                  <a:lnTo>
                    <a:pt x="1181" y="175653"/>
                  </a:lnTo>
                  <a:close/>
                </a:path>
                <a:path w="24764" h="334644">
                  <a:moveTo>
                    <a:pt x="4610" y="177812"/>
                  </a:moveTo>
                  <a:lnTo>
                    <a:pt x="3467" y="177812"/>
                  </a:lnTo>
                  <a:lnTo>
                    <a:pt x="3467" y="78371"/>
                  </a:lnTo>
                  <a:lnTo>
                    <a:pt x="2387" y="78371"/>
                  </a:lnTo>
                  <a:lnTo>
                    <a:pt x="2387" y="334352"/>
                  </a:lnTo>
                  <a:lnTo>
                    <a:pt x="3429" y="334352"/>
                  </a:lnTo>
                  <a:lnTo>
                    <a:pt x="4610" y="334352"/>
                  </a:lnTo>
                  <a:lnTo>
                    <a:pt x="4610" y="177812"/>
                  </a:lnTo>
                  <a:close/>
                </a:path>
                <a:path w="24764" h="334644">
                  <a:moveTo>
                    <a:pt x="8039" y="133388"/>
                  </a:moveTo>
                  <a:lnTo>
                    <a:pt x="6870" y="133388"/>
                  </a:lnTo>
                  <a:lnTo>
                    <a:pt x="6870" y="173507"/>
                  </a:lnTo>
                  <a:lnTo>
                    <a:pt x="5829" y="173507"/>
                  </a:lnTo>
                  <a:lnTo>
                    <a:pt x="5829" y="122796"/>
                  </a:lnTo>
                  <a:lnTo>
                    <a:pt x="4660" y="122796"/>
                  </a:lnTo>
                  <a:lnTo>
                    <a:pt x="4660" y="334352"/>
                  </a:lnTo>
                  <a:lnTo>
                    <a:pt x="5816" y="334352"/>
                  </a:lnTo>
                  <a:lnTo>
                    <a:pt x="6870" y="334352"/>
                  </a:lnTo>
                  <a:lnTo>
                    <a:pt x="8039" y="334352"/>
                  </a:lnTo>
                  <a:lnTo>
                    <a:pt x="8039" y="133388"/>
                  </a:lnTo>
                  <a:close/>
                </a:path>
                <a:path w="24764" h="334644">
                  <a:moveTo>
                    <a:pt x="9258" y="182041"/>
                  </a:moveTo>
                  <a:lnTo>
                    <a:pt x="8089" y="182041"/>
                  </a:lnTo>
                  <a:lnTo>
                    <a:pt x="8089" y="334352"/>
                  </a:lnTo>
                  <a:lnTo>
                    <a:pt x="9258" y="334352"/>
                  </a:lnTo>
                  <a:lnTo>
                    <a:pt x="9258" y="182041"/>
                  </a:lnTo>
                  <a:close/>
                </a:path>
                <a:path w="24764" h="334644">
                  <a:moveTo>
                    <a:pt x="11493" y="249707"/>
                  </a:moveTo>
                  <a:lnTo>
                    <a:pt x="10414" y="249707"/>
                  </a:lnTo>
                  <a:lnTo>
                    <a:pt x="10414" y="334352"/>
                  </a:lnTo>
                  <a:lnTo>
                    <a:pt x="11493" y="334352"/>
                  </a:lnTo>
                  <a:lnTo>
                    <a:pt x="11493" y="249707"/>
                  </a:lnTo>
                  <a:close/>
                </a:path>
                <a:path w="24764" h="334644">
                  <a:moveTo>
                    <a:pt x="15024" y="167233"/>
                  </a:moveTo>
                  <a:lnTo>
                    <a:pt x="13855" y="167233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226466"/>
                  </a:lnTo>
                  <a:lnTo>
                    <a:pt x="11518" y="226466"/>
                  </a:lnTo>
                  <a:lnTo>
                    <a:pt x="11518" y="334352"/>
                  </a:lnTo>
                  <a:lnTo>
                    <a:pt x="15024" y="334352"/>
                  </a:lnTo>
                  <a:lnTo>
                    <a:pt x="15024" y="167233"/>
                  </a:lnTo>
                  <a:close/>
                </a:path>
                <a:path w="24764" h="334644">
                  <a:moveTo>
                    <a:pt x="18453" y="249707"/>
                  </a:moveTo>
                  <a:lnTo>
                    <a:pt x="17284" y="249707"/>
                  </a:lnTo>
                  <a:lnTo>
                    <a:pt x="17284" y="241274"/>
                  </a:lnTo>
                  <a:lnTo>
                    <a:pt x="16141" y="241274"/>
                  </a:lnTo>
                  <a:lnTo>
                    <a:pt x="16141" y="160845"/>
                  </a:lnTo>
                  <a:lnTo>
                    <a:pt x="15062" y="160845"/>
                  </a:lnTo>
                  <a:lnTo>
                    <a:pt x="15062" y="334352"/>
                  </a:lnTo>
                  <a:lnTo>
                    <a:pt x="16116" y="334352"/>
                  </a:lnTo>
                  <a:lnTo>
                    <a:pt x="17272" y="334352"/>
                  </a:lnTo>
                  <a:lnTo>
                    <a:pt x="18453" y="334352"/>
                  </a:lnTo>
                  <a:lnTo>
                    <a:pt x="18453" y="249707"/>
                  </a:lnTo>
                  <a:close/>
                </a:path>
                <a:path w="24764" h="334644">
                  <a:moveTo>
                    <a:pt x="21882" y="243332"/>
                  </a:moveTo>
                  <a:lnTo>
                    <a:pt x="20701" y="243332"/>
                  </a:lnTo>
                  <a:lnTo>
                    <a:pt x="20701" y="275107"/>
                  </a:lnTo>
                  <a:lnTo>
                    <a:pt x="19672" y="275107"/>
                  </a:lnTo>
                  <a:lnTo>
                    <a:pt x="19672" y="211658"/>
                  </a:lnTo>
                  <a:lnTo>
                    <a:pt x="18491" y="211658"/>
                  </a:lnTo>
                  <a:lnTo>
                    <a:pt x="18491" y="334352"/>
                  </a:lnTo>
                  <a:lnTo>
                    <a:pt x="19659" y="334352"/>
                  </a:lnTo>
                  <a:lnTo>
                    <a:pt x="20701" y="334352"/>
                  </a:lnTo>
                  <a:lnTo>
                    <a:pt x="21882" y="334352"/>
                  </a:lnTo>
                  <a:lnTo>
                    <a:pt x="21882" y="243332"/>
                  </a:lnTo>
                  <a:close/>
                </a:path>
                <a:path w="24764" h="334644">
                  <a:moveTo>
                    <a:pt x="24269" y="222250"/>
                  </a:moveTo>
                  <a:lnTo>
                    <a:pt x="23088" y="222250"/>
                  </a:lnTo>
                  <a:lnTo>
                    <a:pt x="23088" y="334352"/>
                  </a:lnTo>
                  <a:lnTo>
                    <a:pt x="24269" y="334352"/>
                  </a:lnTo>
                  <a:lnTo>
                    <a:pt x="24269" y="22225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899602" y="2664408"/>
              <a:ext cx="23495" cy="334645"/>
            </a:xfrm>
            <a:custGeom>
              <a:avLst/>
              <a:gdLst/>
              <a:ahLst/>
              <a:cxnLst/>
              <a:rect l="l" t="t" r="r" b="b"/>
              <a:pathLst>
                <a:path w="23494" h="334644">
                  <a:moveTo>
                    <a:pt x="1181" y="175653"/>
                  </a:moveTo>
                  <a:lnTo>
                    <a:pt x="0" y="175653"/>
                  </a:lnTo>
                  <a:lnTo>
                    <a:pt x="0" y="334352"/>
                  </a:lnTo>
                  <a:lnTo>
                    <a:pt x="1181" y="334352"/>
                  </a:lnTo>
                  <a:lnTo>
                    <a:pt x="1181" y="175653"/>
                  </a:lnTo>
                  <a:close/>
                </a:path>
                <a:path w="23494" h="334644">
                  <a:moveTo>
                    <a:pt x="4610" y="177812"/>
                  </a:moveTo>
                  <a:lnTo>
                    <a:pt x="3429" y="177812"/>
                  </a:lnTo>
                  <a:lnTo>
                    <a:pt x="3429" y="334352"/>
                  </a:lnTo>
                  <a:lnTo>
                    <a:pt x="4610" y="334352"/>
                  </a:lnTo>
                  <a:lnTo>
                    <a:pt x="4610" y="177812"/>
                  </a:lnTo>
                  <a:close/>
                </a:path>
                <a:path w="23494" h="334644">
                  <a:moveTo>
                    <a:pt x="8039" y="133388"/>
                  </a:moveTo>
                  <a:lnTo>
                    <a:pt x="6870" y="133388"/>
                  </a:lnTo>
                  <a:lnTo>
                    <a:pt x="6870" y="173507"/>
                  </a:lnTo>
                  <a:lnTo>
                    <a:pt x="5829" y="173507"/>
                  </a:lnTo>
                  <a:lnTo>
                    <a:pt x="5829" y="122796"/>
                  </a:lnTo>
                  <a:lnTo>
                    <a:pt x="4660" y="122796"/>
                  </a:lnTo>
                  <a:lnTo>
                    <a:pt x="4660" y="334352"/>
                  </a:lnTo>
                  <a:lnTo>
                    <a:pt x="5816" y="334352"/>
                  </a:lnTo>
                  <a:lnTo>
                    <a:pt x="6870" y="334352"/>
                  </a:lnTo>
                  <a:lnTo>
                    <a:pt x="8039" y="334352"/>
                  </a:lnTo>
                  <a:lnTo>
                    <a:pt x="8039" y="133388"/>
                  </a:lnTo>
                  <a:close/>
                </a:path>
                <a:path w="23494" h="334644">
                  <a:moveTo>
                    <a:pt x="9258" y="182041"/>
                  </a:moveTo>
                  <a:lnTo>
                    <a:pt x="8089" y="182041"/>
                  </a:lnTo>
                  <a:lnTo>
                    <a:pt x="8089" y="334352"/>
                  </a:lnTo>
                  <a:lnTo>
                    <a:pt x="9258" y="334352"/>
                  </a:lnTo>
                  <a:lnTo>
                    <a:pt x="9258" y="182041"/>
                  </a:lnTo>
                  <a:close/>
                </a:path>
                <a:path w="23494" h="334644">
                  <a:moveTo>
                    <a:pt x="15024" y="167233"/>
                  </a:moveTo>
                  <a:lnTo>
                    <a:pt x="13855" y="167233"/>
                  </a:lnTo>
                  <a:lnTo>
                    <a:pt x="13855" y="0"/>
                  </a:lnTo>
                  <a:lnTo>
                    <a:pt x="12674" y="0"/>
                  </a:lnTo>
                  <a:lnTo>
                    <a:pt x="12674" y="226466"/>
                  </a:lnTo>
                  <a:lnTo>
                    <a:pt x="11518" y="226466"/>
                  </a:lnTo>
                  <a:lnTo>
                    <a:pt x="11518" y="334352"/>
                  </a:lnTo>
                  <a:lnTo>
                    <a:pt x="15024" y="334352"/>
                  </a:lnTo>
                  <a:lnTo>
                    <a:pt x="15024" y="167233"/>
                  </a:lnTo>
                  <a:close/>
                </a:path>
                <a:path w="23494" h="334644">
                  <a:moveTo>
                    <a:pt x="18453" y="249707"/>
                  </a:moveTo>
                  <a:lnTo>
                    <a:pt x="17284" y="249707"/>
                  </a:lnTo>
                  <a:lnTo>
                    <a:pt x="17284" y="241274"/>
                  </a:lnTo>
                  <a:lnTo>
                    <a:pt x="16141" y="241274"/>
                  </a:lnTo>
                  <a:lnTo>
                    <a:pt x="16141" y="160845"/>
                  </a:lnTo>
                  <a:lnTo>
                    <a:pt x="15062" y="160845"/>
                  </a:lnTo>
                  <a:lnTo>
                    <a:pt x="15062" y="334352"/>
                  </a:lnTo>
                  <a:lnTo>
                    <a:pt x="16116" y="334352"/>
                  </a:lnTo>
                  <a:lnTo>
                    <a:pt x="17272" y="334352"/>
                  </a:lnTo>
                  <a:lnTo>
                    <a:pt x="18453" y="334352"/>
                  </a:lnTo>
                  <a:lnTo>
                    <a:pt x="18453" y="249707"/>
                  </a:lnTo>
                  <a:close/>
                </a:path>
                <a:path w="23494" h="334644">
                  <a:moveTo>
                    <a:pt x="21882" y="243332"/>
                  </a:moveTo>
                  <a:lnTo>
                    <a:pt x="20701" y="243332"/>
                  </a:lnTo>
                  <a:lnTo>
                    <a:pt x="20701" y="275107"/>
                  </a:lnTo>
                  <a:lnTo>
                    <a:pt x="19672" y="275107"/>
                  </a:lnTo>
                  <a:lnTo>
                    <a:pt x="19672" y="211658"/>
                  </a:lnTo>
                  <a:lnTo>
                    <a:pt x="18491" y="211658"/>
                  </a:lnTo>
                  <a:lnTo>
                    <a:pt x="18491" y="334352"/>
                  </a:lnTo>
                  <a:lnTo>
                    <a:pt x="19659" y="334352"/>
                  </a:lnTo>
                  <a:lnTo>
                    <a:pt x="20701" y="334352"/>
                  </a:lnTo>
                  <a:lnTo>
                    <a:pt x="21882" y="334352"/>
                  </a:lnTo>
                  <a:lnTo>
                    <a:pt x="21882" y="243332"/>
                  </a:lnTo>
                  <a:close/>
                </a:path>
                <a:path w="23494" h="334644">
                  <a:moveTo>
                    <a:pt x="23101" y="249707"/>
                  </a:moveTo>
                  <a:lnTo>
                    <a:pt x="21920" y="249707"/>
                  </a:lnTo>
                  <a:lnTo>
                    <a:pt x="21920" y="334352"/>
                  </a:lnTo>
                  <a:lnTo>
                    <a:pt x="23101" y="334352"/>
                  </a:lnTo>
                  <a:lnTo>
                    <a:pt x="23101" y="2497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746377" y="2664408"/>
              <a:ext cx="183515" cy="334645"/>
            </a:xfrm>
            <a:custGeom>
              <a:avLst/>
              <a:gdLst/>
              <a:ahLst/>
              <a:cxnLst/>
              <a:rect l="l" t="t" r="r" b="b"/>
              <a:pathLst>
                <a:path w="183514" h="334644">
                  <a:moveTo>
                    <a:pt x="1079" y="146037"/>
                  </a:moveTo>
                  <a:lnTo>
                    <a:pt x="0" y="146037"/>
                  </a:lnTo>
                  <a:lnTo>
                    <a:pt x="0" y="334352"/>
                  </a:lnTo>
                  <a:lnTo>
                    <a:pt x="1079" y="334352"/>
                  </a:lnTo>
                  <a:lnTo>
                    <a:pt x="1079" y="146037"/>
                  </a:lnTo>
                  <a:close/>
                </a:path>
                <a:path w="183514" h="334644">
                  <a:moveTo>
                    <a:pt x="3454" y="194691"/>
                  </a:moveTo>
                  <a:lnTo>
                    <a:pt x="2273" y="194691"/>
                  </a:lnTo>
                  <a:lnTo>
                    <a:pt x="2273" y="334352"/>
                  </a:lnTo>
                  <a:lnTo>
                    <a:pt x="3454" y="334352"/>
                  </a:lnTo>
                  <a:lnTo>
                    <a:pt x="3454" y="194691"/>
                  </a:lnTo>
                  <a:close/>
                </a:path>
                <a:path w="183514" h="334644">
                  <a:moveTo>
                    <a:pt x="6883" y="131229"/>
                  </a:moveTo>
                  <a:lnTo>
                    <a:pt x="5702" y="131229"/>
                  </a:lnTo>
                  <a:lnTo>
                    <a:pt x="5702" y="334352"/>
                  </a:lnTo>
                  <a:lnTo>
                    <a:pt x="6883" y="334352"/>
                  </a:lnTo>
                  <a:lnTo>
                    <a:pt x="6883" y="131229"/>
                  </a:lnTo>
                  <a:close/>
                </a:path>
                <a:path w="183514" h="334644">
                  <a:moveTo>
                    <a:pt x="156692" y="78371"/>
                  </a:moveTo>
                  <a:lnTo>
                    <a:pt x="155613" y="78371"/>
                  </a:lnTo>
                  <a:lnTo>
                    <a:pt x="155613" y="334352"/>
                  </a:lnTo>
                  <a:lnTo>
                    <a:pt x="156692" y="334352"/>
                  </a:lnTo>
                  <a:lnTo>
                    <a:pt x="156692" y="78371"/>
                  </a:lnTo>
                  <a:close/>
                </a:path>
                <a:path w="183514" h="334644">
                  <a:moveTo>
                    <a:pt x="161264" y="133388"/>
                  </a:moveTo>
                  <a:lnTo>
                    <a:pt x="160096" y="133388"/>
                  </a:lnTo>
                  <a:lnTo>
                    <a:pt x="160096" y="334352"/>
                  </a:lnTo>
                  <a:lnTo>
                    <a:pt x="161264" y="334352"/>
                  </a:lnTo>
                  <a:lnTo>
                    <a:pt x="161264" y="133388"/>
                  </a:lnTo>
                  <a:close/>
                </a:path>
                <a:path w="183514" h="334644">
                  <a:moveTo>
                    <a:pt x="164719" y="249707"/>
                  </a:moveTo>
                  <a:lnTo>
                    <a:pt x="163652" y="249707"/>
                  </a:lnTo>
                  <a:lnTo>
                    <a:pt x="163652" y="228523"/>
                  </a:lnTo>
                  <a:lnTo>
                    <a:pt x="162483" y="228523"/>
                  </a:lnTo>
                  <a:lnTo>
                    <a:pt x="162483" y="182041"/>
                  </a:lnTo>
                  <a:lnTo>
                    <a:pt x="161315" y="182041"/>
                  </a:lnTo>
                  <a:lnTo>
                    <a:pt x="161315" y="334352"/>
                  </a:lnTo>
                  <a:lnTo>
                    <a:pt x="162471" y="334352"/>
                  </a:lnTo>
                  <a:lnTo>
                    <a:pt x="163639" y="334352"/>
                  </a:lnTo>
                  <a:lnTo>
                    <a:pt x="164719" y="334352"/>
                  </a:lnTo>
                  <a:lnTo>
                    <a:pt x="164719" y="249707"/>
                  </a:lnTo>
                  <a:close/>
                </a:path>
                <a:path w="183514" h="334644">
                  <a:moveTo>
                    <a:pt x="168249" y="167233"/>
                  </a:moveTo>
                  <a:lnTo>
                    <a:pt x="167081" y="167233"/>
                  </a:lnTo>
                  <a:lnTo>
                    <a:pt x="167081" y="0"/>
                  </a:lnTo>
                  <a:lnTo>
                    <a:pt x="165900" y="0"/>
                  </a:lnTo>
                  <a:lnTo>
                    <a:pt x="165900" y="226466"/>
                  </a:lnTo>
                  <a:lnTo>
                    <a:pt x="164744" y="226466"/>
                  </a:lnTo>
                  <a:lnTo>
                    <a:pt x="164744" y="334352"/>
                  </a:lnTo>
                  <a:lnTo>
                    <a:pt x="168249" y="334352"/>
                  </a:lnTo>
                  <a:lnTo>
                    <a:pt x="168249" y="167233"/>
                  </a:lnTo>
                  <a:close/>
                </a:path>
                <a:path w="183514" h="334644">
                  <a:moveTo>
                    <a:pt x="171678" y="249707"/>
                  </a:moveTo>
                  <a:lnTo>
                    <a:pt x="170510" y="249707"/>
                  </a:lnTo>
                  <a:lnTo>
                    <a:pt x="170510" y="241274"/>
                  </a:lnTo>
                  <a:lnTo>
                    <a:pt x="169367" y="241274"/>
                  </a:lnTo>
                  <a:lnTo>
                    <a:pt x="169367" y="160845"/>
                  </a:lnTo>
                  <a:lnTo>
                    <a:pt x="168287" y="160845"/>
                  </a:lnTo>
                  <a:lnTo>
                    <a:pt x="168287" y="334352"/>
                  </a:lnTo>
                  <a:lnTo>
                    <a:pt x="169341" y="334352"/>
                  </a:lnTo>
                  <a:lnTo>
                    <a:pt x="170497" y="334352"/>
                  </a:lnTo>
                  <a:lnTo>
                    <a:pt x="171678" y="334352"/>
                  </a:lnTo>
                  <a:lnTo>
                    <a:pt x="171678" y="249707"/>
                  </a:lnTo>
                  <a:close/>
                </a:path>
                <a:path w="183514" h="334644">
                  <a:moveTo>
                    <a:pt x="175107" y="243332"/>
                  </a:moveTo>
                  <a:lnTo>
                    <a:pt x="173926" y="243332"/>
                  </a:lnTo>
                  <a:lnTo>
                    <a:pt x="173926" y="275107"/>
                  </a:lnTo>
                  <a:lnTo>
                    <a:pt x="172897" y="275107"/>
                  </a:lnTo>
                  <a:lnTo>
                    <a:pt x="172897" y="211658"/>
                  </a:lnTo>
                  <a:lnTo>
                    <a:pt x="171716" y="211658"/>
                  </a:lnTo>
                  <a:lnTo>
                    <a:pt x="171716" y="334352"/>
                  </a:lnTo>
                  <a:lnTo>
                    <a:pt x="172885" y="334352"/>
                  </a:lnTo>
                  <a:lnTo>
                    <a:pt x="173926" y="334352"/>
                  </a:lnTo>
                  <a:lnTo>
                    <a:pt x="175107" y="334352"/>
                  </a:lnTo>
                  <a:lnTo>
                    <a:pt x="175107" y="243332"/>
                  </a:lnTo>
                  <a:close/>
                </a:path>
                <a:path w="183514" h="334644">
                  <a:moveTo>
                    <a:pt x="178562" y="232841"/>
                  </a:moveTo>
                  <a:lnTo>
                    <a:pt x="177495" y="232841"/>
                  </a:lnTo>
                  <a:lnTo>
                    <a:pt x="177495" y="222250"/>
                  </a:lnTo>
                  <a:lnTo>
                    <a:pt x="176314" y="222250"/>
                  </a:lnTo>
                  <a:lnTo>
                    <a:pt x="176314" y="249707"/>
                  </a:lnTo>
                  <a:lnTo>
                    <a:pt x="175145" y="249707"/>
                  </a:lnTo>
                  <a:lnTo>
                    <a:pt x="175145" y="334352"/>
                  </a:lnTo>
                  <a:lnTo>
                    <a:pt x="178562" y="334352"/>
                  </a:lnTo>
                  <a:lnTo>
                    <a:pt x="178562" y="232841"/>
                  </a:lnTo>
                  <a:close/>
                </a:path>
                <a:path w="183514" h="334644">
                  <a:moveTo>
                    <a:pt x="183146" y="311099"/>
                  </a:moveTo>
                  <a:lnTo>
                    <a:pt x="182067" y="311099"/>
                  </a:lnTo>
                  <a:lnTo>
                    <a:pt x="182067" y="334352"/>
                  </a:lnTo>
                  <a:lnTo>
                    <a:pt x="183146" y="334352"/>
                  </a:lnTo>
                  <a:lnTo>
                    <a:pt x="183146" y="31109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1891576" y="2797796"/>
              <a:ext cx="38100" cy="201295"/>
            </a:xfrm>
            <a:custGeom>
              <a:avLst/>
              <a:gdLst/>
              <a:ahLst/>
              <a:cxnLst/>
              <a:rect l="l" t="t" r="r" b="b"/>
              <a:pathLst>
                <a:path w="38100" h="201294">
                  <a:moveTo>
                    <a:pt x="1181" y="164973"/>
                  </a:moveTo>
                  <a:lnTo>
                    <a:pt x="0" y="164973"/>
                  </a:lnTo>
                  <a:lnTo>
                    <a:pt x="0" y="200964"/>
                  </a:lnTo>
                  <a:lnTo>
                    <a:pt x="1181" y="200964"/>
                  </a:lnTo>
                  <a:lnTo>
                    <a:pt x="1181" y="164973"/>
                  </a:lnTo>
                  <a:close/>
                </a:path>
                <a:path w="38100" h="201294">
                  <a:moveTo>
                    <a:pt x="12636" y="44424"/>
                  </a:moveTo>
                  <a:lnTo>
                    <a:pt x="11455" y="44424"/>
                  </a:lnTo>
                  <a:lnTo>
                    <a:pt x="11455" y="200964"/>
                  </a:lnTo>
                  <a:lnTo>
                    <a:pt x="12636" y="200964"/>
                  </a:lnTo>
                  <a:lnTo>
                    <a:pt x="12636" y="44424"/>
                  </a:lnTo>
                  <a:close/>
                </a:path>
                <a:path w="38100" h="201294">
                  <a:moveTo>
                    <a:pt x="16065" y="0"/>
                  </a:moveTo>
                  <a:lnTo>
                    <a:pt x="14897" y="0"/>
                  </a:lnTo>
                  <a:lnTo>
                    <a:pt x="14897" y="40119"/>
                  </a:lnTo>
                  <a:lnTo>
                    <a:pt x="13843" y="40119"/>
                  </a:lnTo>
                  <a:lnTo>
                    <a:pt x="13843" y="200964"/>
                  </a:lnTo>
                  <a:lnTo>
                    <a:pt x="14897" y="200964"/>
                  </a:lnTo>
                  <a:lnTo>
                    <a:pt x="16065" y="200964"/>
                  </a:lnTo>
                  <a:lnTo>
                    <a:pt x="16065" y="0"/>
                  </a:lnTo>
                  <a:close/>
                </a:path>
                <a:path w="38100" h="201294">
                  <a:moveTo>
                    <a:pt x="17284" y="48653"/>
                  </a:moveTo>
                  <a:lnTo>
                    <a:pt x="16116" y="48653"/>
                  </a:lnTo>
                  <a:lnTo>
                    <a:pt x="16116" y="200964"/>
                  </a:lnTo>
                  <a:lnTo>
                    <a:pt x="17284" y="200964"/>
                  </a:lnTo>
                  <a:lnTo>
                    <a:pt x="17284" y="48653"/>
                  </a:lnTo>
                  <a:close/>
                </a:path>
                <a:path w="38100" h="201294">
                  <a:moveTo>
                    <a:pt x="20726" y="93078"/>
                  </a:moveTo>
                  <a:lnTo>
                    <a:pt x="19545" y="93078"/>
                  </a:lnTo>
                  <a:lnTo>
                    <a:pt x="19545" y="200964"/>
                  </a:lnTo>
                  <a:lnTo>
                    <a:pt x="20726" y="200964"/>
                  </a:lnTo>
                  <a:lnTo>
                    <a:pt x="20726" y="93078"/>
                  </a:lnTo>
                  <a:close/>
                </a:path>
                <a:path w="38100" h="201294">
                  <a:moveTo>
                    <a:pt x="25311" y="107886"/>
                  </a:moveTo>
                  <a:lnTo>
                    <a:pt x="24168" y="107886"/>
                  </a:lnTo>
                  <a:lnTo>
                    <a:pt x="24168" y="27457"/>
                  </a:lnTo>
                  <a:lnTo>
                    <a:pt x="23088" y="27457"/>
                  </a:lnTo>
                  <a:lnTo>
                    <a:pt x="23088" y="200964"/>
                  </a:lnTo>
                  <a:lnTo>
                    <a:pt x="24142" y="200964"/>
                  </a:lnTo>
                  <a:lnTo>
                    <a:pt x="25311" y="200964"/>
                  </a:lnTo>
                  <a:lnTo>
                    <a:pt x="25311" y="107886"/>
                  </a:lnTo>
                  <a:close/>
                </a:path>
                <a:path w="38100" h="201294">
                  <a:moveTo>
                    <a:pt x="27698" y="78270"/>
                  </a:moveTo>
                  <a:lnTo>
                    <a:pt x="26517" y="78270"/>
                  </a:lnTo>
                  <a:lnTo>
                    <a:pt x="26517" y="200964"/>
                  </a:lnTo>
                  <a:lnTo>
                    <a:pt x="27698" y="200964"/>
                  </a:lnTo>
                  <a:lnTo>
                    <a:pt x="27698" y="78270"/>
                  </a:lnTo>
                  <a:close/>
                </a:path>
                <a:path w="38100" h="201294">
                  <a:moveTo>
                    <a:pt x="29908" y="109943"/>
                  </a:moveTo>
                  <a:lnTo>
                    <a:pt x="28727" y="109943"/>
                  </a:lnTo>
                  <a:lnTo>
                    <a:pt x="28727" y="200964"/>
                  </a:lnTo>
                  <a:lnTo>
                    <a:pt x="29908" y="200964"/>
                  </a:lnTo>
                  <a:lnTo>
                    <a:pt x="29908" y="109943"/>
                  </a:lnTo>
                  <a:close/>
                </a:path>
                <a:path w="38100" h="201294">
                  <a:moveTo>
                    <a:pt x="33362" y="99453"/>
                  </a:moveTo>
                  <a:lnTo>
                    <a:pt x="32296" y="99453"/>
                  </a:lnTo>
                  <a:lnTo>
                    <a:pt x="32296" y="88861"/>
                  </a:lnTo>
                  <a:lnTo>
                    <a:pt x="31115" y="88861"/>
                  </a:lnTo>
                  <a:lnTo>
                    <a:pt x="31115" y="116319"/>
                  </a:lnTo>
                  <a:lnTo>
                    <a:pt x="29946" y="116319"/>
                  </a:lnTo>
                  <a:lnTo>
                    <a:pt x="29946" y="200964"/>
                  </a:lnTo>
                  <a:lnTo>
                    <a:pt x="33362" y="200964"/>
                  </a:lnTo>
                  <a:lnTo>
                    <a:pt x="33362" y="99453"/>
                  </a:lnTo>
                  <a:close/>
                </a:path>
                <a:path w="38100" h="201294">
                  <a:moveTo>
                    <a:pt x="37947" y="177711"/>
                  </a:moveTo>
                  <a:lnTo>
                    <a:pt x="36868" y="177711"/>
                  </a:lnTo>
                  <a:lnTo>
                    <a:pt x="36868" y="186156"/>
                  </a:lnTo>
                  <a:lnTo>
                    <a:pt x="35712" y="186156"/>
                  </a:lnTo>
                  <a:lnTo>
                    <a:pt x="35712" y="188302"/>
                  </a:lnTo>
                  <a:lnTo>
                    <a:pt x="34556" y="188302"/>
                  </a:lnTo>
                  <a:lnTo>
                    <a:pt x="34556" y="175564"/>
                  </a:lnTo>
                  <a:lnTo>
                    <a:pt x="33388" y="175564"/>
                  </a:lnTo>
                  <a:lnTo>
                    <a:pt x="33388" y="200964"/>
                  </a:lnTo>
                  <a:lnTo>
                    <a:pt x="34544" y="200964"/>
                  </a:lnTo>
                  <a:lnTo>
                    <a:pt x="34556" y="200964"/>
                  </a:lnTo>
                  <a:lnTo>
                    <a:pt x="37947" y="200964"/>
                  </a:lnTo>
                  <a:lnTo>
                    <a:pt x="37947" y="1777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1591995" y="2797796"/>
              <a:ext cx="340360" cy="201295"/>
            </a:xfrm>
            <a:custGeom>
              <a:avLst/>
              <a:gdLst/>
              <a:ahLst/>
              <a:cxnLst/>
              <a:rect l="l" t="t" r="r" b="b"/>
              <a:pathLst>
                <a:path w="340360" h="201294">
                  <a:moveTo>
                    <a:pt x="1079" y="190373"/>
                  </a:moveTo>
                  <a:lnTo>
                    <a:pt x="0" y="190373"/>
                  </a:lnTo>
                  <a:lnTo>
                    <a:pt x="0" y="200964"/>
                  </a:lnTo>
                  <a:lnTo>
                    <a:pt x="1079" y="200964"/>
                  </a:lnTo>
                  <a:lnTo>
                    <a:pt x="1079" y="190373"/>
                  </a:lnTo>
                  <a:close/>
                </a:path>
                <a:path w="340360" h="201294">
                  <a:moveTo>
                    <a:pt x="312216" y="44424"/>
                  </a:moveTo>
                  <a:lnTo>
                    <a:pt x="311035" y="44424"/>
                  </a:lnTo>
                  <a:lnTo>
                    <a:pt x="311035" y="200964"/>
                  </a:lnTo>
                  <a:lnTo>
                    <a:pt x="312216" y="200964"/>
                  </a:lnTo>
                  <a:lnTo>
                    <a:pt x="312216" y="44424"/>
                  </a:lnTo>
                  <a:close/>
                </a:path>
                <a:path w="340360" h="201294">
                  <a:moveTo>
                    <a:pt x="315645" y="0"/>
                  </a:moveTo>
                  <a:lnTo>
                    <a:pt x="314477" y="0"/>
                  </a:lnTo>
                  <a:lnTo>
                    <a:pt x="314477" y="40119"/>
                  </a:lnTo>
                  <a:lnTo>
                    <a:pt x="313423" y="40119"/>
                  </a:lnTo>
                  <a:lnTo>
                    <a:pt x="313423" y="200964"/>
                  </a:lnTo>
                  <a:lnTo>
                    <a:pt x="314477" y="200964"/>
                  </a:lnTo>
                  <a:lnTo>
                    <a:pt x="315645" y="200964"/>
                  </a:lnTo>
                  <a:lnTo>
                    <a:pt x="315645" y="0"/>
                  </a:lnTo>
                  <a:close/>
                </a:path>
                <a:path w="340360" h="201294">
                  <a:moveTo>
                    <a:pt x="319100" y="116319"/>
                  </a:moveTo>
                  <a:lnTo>
                    <a:pt x="318033" y="116319"/>
                  </a:lnTo>
                  <a:lnTo>
                    <a:pt x="318033" y="95135"/>
                  </a:lnTo>
                  <a:lnTo>
                    <a:pt x="316865" y="95135"/>
                  </a:lnTo>
                  <a:lnTo>
                    <a:pt x="316865" y="48653"/>
                  </a:lnTo>
                  <a:lnTo>
                    <a:pt x="315696" y="48653"/>
                  </a:lnTo>
                  <a:lnTo>
                    <a:pt x="315696" y="200964"/>
                  </a:lnTo>
                  <a:lnTo>
                    <a:pt x="316852" y="200964"/>
                  </a:lnTo>
                  <a:lnTo>
                    <a:pt x="318020" y="200964"/>
                  </a:lnTo>
                  <a:lnTo>
                    <a:pt x="319100" y="200964"/>
                  </a:lnTo>
                  <a:lnTo>
                    <a:pt x="319100" y="116319"/>
                  </a:lnTo>
                  <a:close/>
                </a:path>
                <a:path w="340360" h="201294">
                  <a:moveTo>
                    <a:pt x="320306" y="93078"/>
                  </a:moveTo>
                  <a:lnTo>
                    <a:pt x="319125" y="93078"/>
                  </a:lnTo>
                  <a:lnTo>
                    <a:pt x="319125" y="200964"/>
                  </a:lnTo>
                  <a:lnTo>
                    <a:pt x="320306" y="200964"/>
                  </a:lnTo>
                  <a:lnTo>
                    <a:pt x="320306" y="93078"/>
                  </a:lnTo>
                  <a:close/>
                </a:path>
                <a:path w="340360" h="201294">
                  <a:moveTo>
                    <a:pt x="336461" y="186156"/>
                  </a:moveTo>
                  <a:lnTo>
                    <a:pt x="335292" y="186156"/>
                  </a:lnTo>
                  <a:lnTo>
                    <a:pt x="335292" y="188302"/>
                  </a:lnTo>
                  <a:lnTo>
                    <a:pt x="334137" y="188302"/>
                  </a:lnTo>
                  <a:lnTo>
                    <a:pt x="334137" y="175564"/>
                  </a:lnTo>
                  <a:lnTo>
                    <a:pt x="332968" y="175564"/>
                  </a:lnTo>
                  <a:lnTo>
                    <a:pt x="332968" y="200964"/>
                  </a:lnTo>
                  <a:lnTo>
                    <a:pt x="334124" y="200964"/>
                  </a:lnTo>
                  <a:lnTo>
                    <a:pt x="335292" y="200964"/>
                  </a:lnTo>
                  <a:lnTo>
                    <a:pt x="336461" y="200964"/>
                  </a:lnTo>
                  <a:lnTo>
                    <a:pt x="336461" y="186156"/>
                  </a:lnTo>
                  <a:close/>
                </a:path>
                <a:path w="340360" h="201294">
                  <a:moveTo>
                    <a:pt x="339902" y="167119"/>
                  </a:moveTo>
                  <a:lnTo>
                    <a:pt x="338721" y="167119"/>
                  </a:lnTo>
                  <a:lnTo>
                    <a:pt x="338721" y="200964"/>
                  </a:lnTo>
                  <a:lnTo>
                    <a:pt x="339902" y="200964"/>
                  </a:lnTo>
                  <a:lnTo>
                    <a:pt x="339902" y="1671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868551" y="2742780"/>
              <a:ext cx="68580" cy="256540"/>
            </a:xfrm>
            <a:custGeom>
              <a:avLst/>
              <a:gdLst/>
              <a:ahLst/>
              <a:cxnLst/>
              <a:rect l="l" t="t" r="r" b="b"/>
              <a:pathLst>
                <a:path w="68580" h="256539">
                  <a:moveTo>
                    <a:pt x="1181" y="253923"/>
                  </a:moveTo>
                  <a:lnTo>
                    <a:pt x="0" y="253923"/>
                  </a:lnTo>
                  <a:lnTo>
                    <a:pt x="0" y="255981"/>
                  </a:lnTo>
                  <a:lnTo>
                    <a:pt x="1181" y="255981"/>
                  </a:lnTo>
                  <a:lnTo>
                    <a:pt x="1181" y="253923"/>
                  </a:lnTo>
                  <a:close/>
                </a:path>
                <a:path w="68580" h="256539">
                  <a:moveTo>
                    <a:pt x="28803" y="126911"/>
                  </a:moveTo>
                  <a:lnTo>
                    <a:pt x="27622" y="126911"/>
                  </a:lnTo>
                  <a:lnTo>
                    <a:pt x="27622" y="255981"/>
                  </a:lnTo>
                  <a:lnTo>
                    <a:pt x="28803" y="255981"/>
                  </a:lnTo>
                  <a:lnTo>
                    <a:pt x="28803" y="126911"/>
                  </a:lnTo>
                  <a:close/>
                </a:path>
                <a:path w="68580" h="256539">
                  <a:moveTo>
                    <a:pt x="31064" y="114261"/>
                  </a:moveTo>
                  <a:lnTo>
                    <a:pt x="29895" y="114261"/>
                  </a:lnTo>
                  <a:lnTo>
                    <a:pt x="29895" y="255981"/>
                  </a:lnTo>
                  <a:lnTo>
                    <a:pt x="31064" y="255981"/>
                  </a:lnTo>
                  <a:lnTo>
                    <a:pt x="31064" y="114261"/>
                  </a:lnTo>
                  <a:close/>
                </a:path>
                <a:path w="68580" h="256539">
                  <a:moveTo>
                    <a:pt x="35661" y="99441"/>
                  </a:moveTo>
                  <a:lnTo>
                    <a:pt x="34518" y="99441"/>
                  </a:lnTo>
                  <a:lnTo>
                    <a:pt x="34518" y="0"/>
                  </a:lnTo>
                  <a:lnTo>
                    <a:pt x="33439" y="0"/>
                  </a:lnTo>
                  <a:lnTo>
                    <a:pt x="33439" y="69824"/>
                  </a:lnTo>
                  <a:lnTo>
                    <a:pt x="32270" y="69824"/>
                  </a:lnTo>
                  <a:lnTo>
                    <a:pt x="32270" y="255981"/>
                  </a:lnTo>
                  <a:lnTo>
                    <a:pt x="35661" y="255981"/>
                  </a:lnTo>
                  <a:lnTo>
                    <a:pt x="35661" y="99441"/>
                  </a:lnTo>
                  <a:close/>
                </a:path>
                <a:path w="68580" h="256539">
                  <a:moveTo>
                    <a:pt x="39090" y="55016"/>
                  </a:moveTo>
                  <a:lnTo>
                    <a:pt x="37922" y="55016"/>
                  </a:lnTo>
                  <a:lnTo>
                    <a:pt x="37922" y="255981"/>
                  </a:lnTo>
                  <a:lnTo>
                    <a:pt x="39090" y="255981"/>
                  </a:lnTo>
                  <a:lnTo>
                    <a:pt x="39090" y="55016"/>
                  </a:lnTo>
                  <a:close/>
                </a:path>
                <a:path w="68580" h="256539">
                  <a:moveTo>
                    <a:pt x="42545" y="171335"/>
                  </a:moveTo>
                  <a:lnTo>
                    <a:pt x="41478" y="171335"/>
                  </a:lnTo>
                  <a:lnTo>
                    <a:pt x="41478" y="150152"/>
                  </a:lnTo>
                  <a:lnTo>
                    <a:pt x="40309" y="150152"/>
                  </a:lnTo>
                  <a:lnTo>
                    <a:pt x="40309" y="103670"/>
                  </a:lnTo>
                  <a:lnTo>
                    <a:pt x="39141" y="103670"/>
                  </a:lnTo>
                  <a:lnTo>
                    <a:pt x="39141" y="255981"/>
                  </a:lnTo>
                  <a:lnTo>
                    <a:pt x="40297" y="255981"/>
                  </a:lnTo>
                  <a:lnTo>
                    <a:pt x="41465" y="255981"/>
                  </a:lnTo>
                  <a:lnTo>
                    <a:pt x="42545" y="255981"/>
                  </a:lnTo>
                  <a:lnTo>
                    <a:pt x="42545" y="171335"/>
                  </a:lnTo>
                  <a:close/>
                </a:path>
                <a:path w="68580" h="256539">
                  <a:moveTo>
                    <a:pt x="43751" y="148094"/>
                  </a:moveTo>
                  <a:lnTo>
                    <a:pt x="42570" y="148094"/>
                  </a:lnTo>
                  <a:lnTo>
                    <a:pt x="42570" y="255981"/>
                  </a:lnTo>
                  <a:lnTo>
                    <a:pt x="43751" y="255981"/>
                  </a:lnTo>
                  <a:lnTo>
                    <a:pt x="43751" y="148094"/>
                  </a:lnTo>
                  <a:close/>
                </a:path>
                <a:path w="68580" h="256539">
                  <a:moveTo>
                    <a:pt x="56388" y="154470"/>
                  </a:moveTo>
                  <a:lnTo>
                    <a:pt x="55308" y="154470"/>
                  </a:lnTo>
                  <a:lnTo>
                    <a:pt x="55308" y="255981"/>
                  </a:lnTo>
                  <a:lnTo>
                    <a:pt x="56388" y="255981"/>
                  </a:lnTo>
                  <a:lnTo>
                    <a:pt x="56388" y="154470"/>
                  </a:lnTo>
                  <a:close/>
                </a:path>
                <a:path w="68580" h="256539">
                  <a:moveTo>
                    <a:pt x="58750" y="243319"/>
                  </a:moveTo>
                  <a:lnTo>
                    <a:pt x="57581" y="243319"/>
                  </a:lnTo>
                  <a:lnTo>
                    <a:pt x="57581" y="230581"/>
                  </a:lnTo>
                  <a:lnTo>
                    <a:pt x="56413" y="230581"/>
                  </a:lnTo>
                  <a:lnTo>
                    <a:pt x="56413" y="255981"/>
                  </a:lnTo>
                  <a:lnTo>
                    <a:pt x="57569" y="255981"/>
                  </a:lnTo>
                  <a:lnTo>
                    <a:pt x="58750" y="255981"/>
                  </a:lnTo>
                  <a:lnTo>
                    <a:pt x="58750" y="243319"/>
                  </a:lnTo>
                  <a:close/>
                </a:path>
                <a:path w="68580" h="256539">
                  <a:moveTo>
                    <a:pt x="64503" y="239014"/>
                  </a:moveTo>
                  <a:lnTo>
                    <a:pt x="63347" y="239014"/>
                  </a:lnTo>
                  <a:lnTo>
                    <a:pt x="63347" y="222135"/>
                  </a:lnTo>
                  <a:lnTo>
                    <a:pt x="62179" y="222135"/>
                  </a:lnTo>
                  <a:lnTo>
                    <a:pt x="62179" y="211543"/>
                  </a:lnTo>
                  <a:lnTo>
                    <a:pt x="60998" y="211543"/>
                  </a:lnTo>
                  <a:lnTo>
                    <a:pt x="60998" y="255981"/>
                  </a:lnTo>
                  <a:lnTo>
                    <a:pt x="62166" y="255981"/>
                  </a:lnTo>
                  <a:lnTo>
                    <a:pt x="63322" y="255981"/>
                  </a:lnTo>
                  <a:lnTo>
                    <a:pt x="64503" y="255981"/>
                  </a:lnTo>
                  <a:lnTo>
                    <a:pt x="64503" y="239014"/>
                  </a:lnTo>
                  <a:close/>
                </a:path>
                <a:path w="68580" h="256539">
                  <a:moveTo>
                    <a:pt x="66776" y="249605"/>
                  </a:moveTo>
                  <a:lnTo>
                    <a:pt x="65633" y="249605"/>
                  </a:lnTo>
                  <a:lnTo>
                    <a:pt x="65633" y="245389"/>
                  </a:lnTo>
                  <a:lnTo>
                    <a:pt x="64554" y="245389"/>
                  </a:lnTo>
                  <a:lnTo>
                    <a:pt x="64554" y="255981"/>
                  </a:lnTo>
                  <a:lnTo>
                    <a:pt x="65595" y="255981"/>
                  </a:lnTo>
                  <a:lnTo>
                    <a:pt x="66776" y="255981"/>
                  </a:lnTo>
                  <a:lnTo>
                    <a:pt x="66776" y="249605"/>
                  </a:lnTo>
                  <a:close/>
                </a:path>
                <a:path w="68580" h="256539">
                  <a:moveTo>
                    <a:pt x="67995" y="251764"/>
                  </a:moveTo>
                  <a:lnTo>
                    <a:pt x="66814" y="251764"/>
                  </a:lnTo>
                  <a:lnTo>
                    <a:pt x="66814" y="255981"/>
                  </a:lnTo>
                  <a:lnTo>
                    <a:pt x="67995" y="255981"/>
                  </a:lnTo>
                  <a:lnTo>
                    <a:pt x="67995" y="2517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575777" y="2742780"/>
              <a:ext cx="358775" cy="256540"/>
            </a:xfrm>
            <a:custGeom>
              <a:avLst/>
              <a:gdLst/>
              <a:ahLst/>
              <a:cxnLst/>
              <a:rect l="l" t="t" r="r" b="b"/>
              <a:pathLst>
                <a:path w="358775" h="256539">
                  <a:moveTo>
                    <a:pt x="1168" y="234797"/>
                  </a:moveTo>
                  <a:lnTo>
                    <a:pt x="0" y="234797"/>
                  </a:lnTo>
                  <a:lnTo>
                    <a:pt x="0" y="255981"/>
                  </a:lnTo>
                  <a:lnTo>
                    <a:pt x="1168" y="255981"/>
                  </a:lnTo>
                  <a:lnTo>
                    <a:pt x="1168" y="234797"/>
                  </a:lnTo>
                  <a:close/>
                </a:path>
                <a:path w="358775" h="256539">
                  <a:moveTo>
                    <a:pt x="325005" y="97282"/>
                  </a:moveTo>
                  <a:lnTo>
                    <a:pt x="323824" y="97282"/>
                  </a:lnTo>
                  <a:lnTo>
                    <a:pt x="323824" y="114261"/>
                  </a:lnTo>
                  <a:lnTo>
                    <a:pt x="322668" y="114261"/>
                  </a:lnTo>
                  <a:lnTo>
                    <a:pt x="322668" y="255981"/>
                  </a:lnTo>
                  <a:lnTo>
                    <a:pt x="323824" y="255981"/>
                  </a:lnTo>
                  <a:lnTo>
                    <a:pt x="325005" y="255981"/>
                  </a:lnTo>
                  <a:lnTo>
                    <a:pt x="325005" y="97282"/>
                  </a:lnTo>
                  <a:close/>
                </a:path>
                <a:path w="358775" h="256539">
                  <a:moveTo>
                    <a:pt x="328434" y="99441"/>
                  </a:moveTo>
                  <a:lnTo>
                    <a:pt x="327291" y="99441"/>
                  </a:lnTo>
                  <a:lnTo>
                    <a:pt x="327291" y="0"/>
                  </a:lnTo>
                  <a:lnTo>
                    <a:pt x="326212" y="0"/>
                  </a:lnTo>
                  <a:lnTo>
                    <a:pt x="326212" y="69824"/>
                  </a:lnTo>
                  <a:lnTo>
                    <a:pt x="325043" y="69824"/>
                  </a:lnTo>
                  <a:lnTo>
                    <a:pt x="325043" y="255981"/>
                  </a:lnTo>
                  <a:lnTo>
                    <a:pt x="328434" y="255981"/>
                  </a:lnTo>
                  <a:lnTo>
                    <a:pt x="328434" y="99441"/>
                  </a:lnTo>
                  <a:close/>
                </a:path>
                <a:path w="358775" h="256539">
                  <a:moveTo>
                    <a:pt x="330720" y="95135"/>
                  </a:moveTo>
                  <a:lnTo>
                    <a:pt x="329653" y="95135"/>
                  </a:lnTo>
                  <a:lnTo>
                    <a:pt x="329653" y="44424"/>
                  </a:lnTo>
                  <a:lnTo>
                    <a:pt x="328485" y="44424"/>
                  </a:lnTo>
                  <a:lnTo>
                    <a:pt x="328485" y="255981"/>
                  </a:lnTo>
                  <a:lnTo>
                    <a:pt x="329641" y="255981"/>
                  </a:lnTo>
                  <a:lnTo>
                    <a:pt x="330720" y="255981"/>
                  </a:lnTo>
                  <a:lnTo>
                    <a:pt x="330720" y="95135"/>
                  </a:lnTo>
                  <a:close/>
                </a:path>
                <a:path w="358775" h="256539">
                  <a:moveTo>
                    <a:pt x="335318" y="171335"/>
                  </a:moveTo>
                  <a:lnTo>
                    <a:pt x="334238" y="171335"/>
                  </a:lnTo>
                  <a:lnTo>
                    <a:pt x="334238" y="255981"/>
                  </a:lnTo>
                  <a:lnTo>
                    <a:pt x="335318" y="255981"/>
                  </a:lnTo>
                  <a:lnTo>
                    <a:pt x="335318" y="171335"/>
                  </a:lnTo>
                  <a:close/>
                </a:path>
                <a:path w="358775" h="256539">
                  <a:moveTo>
                    <a:pt x="349161" y="154470"/>
                  </a:moveTo>
                  <a:lnTo>
                    <a:pt x="348081" y="154470"/>
                  </a:lnTo>
                  <a:lnTo>
                    <a:pt x="348081" y="255981"/>
                  </a:lnTo>
                  <a:lnTo>
                    <a:pt x="349161" y="255981"/>
                  </a:lnTo>
                  <a:lnTo>
                    <a:pt x="349161" y="154470"/>
                  </a:lnTo>
                  <a:close/>
                </a:path>
                <a:path w="358775" h="256539">
                  <a:moveTo>
                    <a:pt x="353745" y="232727"/>
                  </a:moveTo>
                  <a:lnTo>
                    <a:pt x="352666" y="232727"/>
                  </a:lnTo>
                  <a:lnTo>
                    <a:pt x="352666" y="255981"/>
                  </a:lnTo>
                  <a:lnTo>
                    <a:pt x="353745" y="255981"/>
                  </a:lnTo>
                  <a:lnTo>
                    <a:pt x="353745" y="232727"/>
                  </a:lnTo>
                  <a:close/>
                </a:path>
                <a:path w="358775" h="256539">
                  <a:moveTo>
                    <a:pt x="357276" y="239014"/>
                  </a:moveTo>
                  <a:lnTo>
                    <a:pt x="356120" y="239014"/>
                  </a:lnTo>
                  <a:lnTo>
                    <a:pt x="356120" y="222135"/>
                  </a:lnTo>
                  <a:lnTo>
                    <a:pt x="354952" y="222135"/>
                  </a:lnTo>
                  <a:lnTo>
                    <a:pt x="354952" y="211543"/>
                  </a:lnTo>
                  <a:lnTo>
                    <a:pt x="353771" y="211543"/>
                  </a:lnTo>
                  <a:lnTo>
                    <a:pt x="353771" y="255981"/>
                  </a:lnTo>
                  <a:lnTo>
                    <a:pt x="354939" y="255981"/>
                  </a:lnTo>
                  <a:lnTo>
                    <a:pt x="356095" y="255981"/>
                  </a:lnTo>
                  <a:lnTo>
                    <a:pt x="357276" y="255981"/>
                  </a:lnTo>
                  <a:lnTo>
                    <a:pt x="357276" y="239014"/>
                  </a:lnTo>
                  <a:close/>
                </a:path>
                <a:path w="358775" h="256539">
                  <a:moveTo>
                    <a:pt x="358406" y="245389"/>
                  </a:moveTo>
                  <a:lnTo>
                    <a:pt x="357327" y="245389"/>
                  </a:lnTo>
                  <a:lnTo>
                    <a:pt x="357327" y="255981"/>
                  </a:lnTo>
                  <a:lnTo>
                    <a:pt x="358406" y="255981"/>
                  </a:lnTo>
                  <a:lnTo>
                    <a:pt x="358406" y="2453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555076" y="2742780"/>
              <a:ext cx="382905" cy="256540"/>
            </a:xfrm>
            <a:custGeom>
              <a:avLst/>
              <a:gdLst/>
              <a:ahLst/>
              <a:cxnLst/>
              <a:rect l="l" t="t" r="r" b="b"/>
              <a:pathLst>
                <a:path w="382905" h="256539">
                  <a:moveTo>
                    <a:pt x="1066" y="86702"/>
                  </a:moveTo>
                  <a:lnTo>
                    <a:pt x="0" y="86702"/>
                  </a:lnTo>
                  <a:lnTo>
                    <a:pt x="0" y="255981"/>
                  </a:lnTo>
                  <a:lnTo>
                    <a:pt x="1066" y="255981"/>
                  </a:lnTo>
                  <a:lnTo>
                    <a:pt x="1066" y="86702"/>
                  </a:lnTo>
                  <a:close/>
                </a:path>
                <a:path w="382905" h="256539">
                  <a:moveTo>
                    <a:pt x="349135" y="99441"/>
                  </a:moveTo>
                  <a:lnTo>
                    <a:pt x="347992" y="99441"/>
                  </a:lnTo>
                  <a:lnTo>
                    <a:pt x="347992" y="0"/>
                  </a:lnTo>
                  <a:lnTo>
                    <a:pt x="346913" y="0"/>
                  </a:lnTo>
                  <a:lnTo>
                    <a:pt x="346913" y="69824"/>
                  </a:lnTo>
                  <a:lnTo>
                    <a:pt x="345744" y="69824"/>
                  </a:lnTo>
                  <a:lnTo>
                    <a:pt x="345744" y="255981"/>
                  </a:lnTo>
                  <a:lnTo>
                    <a:pt x="349135" y="255981"/>
                  </a:lnTo>
                  <a:lnTo>
                    <a:pt x="349135" y="99441"/>
                  </a:lnTo>
                  <a:close/>
                </a:path>
                <a:path w="382905" h="256539">
                  <a:moveTo>
                    <a:pt x="352564" y="55016"/>
                  </a:moveTo>
                  <a:lnTo>
                    <a:pt x="351396" y="55016"/>
                  </a:lnTo>
                  <a:lnTo>
                    <a:pt x="351396" y="95135"/>
                  </a:lnTo>
                  <a:lnTo>
                    <a:pt x="350354" y="95135"/>
                  </a:lnTo>
                  <a:lnTo>
                    <a:pt x="350354" y="44424"/>
                  </a:lnTo>
                  <a:lnTo>
                    <a:pt x="349186" y="44424"/>
                  </a:lnTo>
                  <a:lnTo>
                    <a:pt x="349186" y="255981"/>
                  </a:lnTo>
                  <a:lnTo>
                    <a:pt x="350342" y="255981"/>
                  </a:lnTo>
                  <a:lnTo>
                    <a:pt x="351396" y="255981"/>
                  </a:lnTo>
                  <a:lnTo>
                    <a:pt x="352564" y="255981"/>
                  </a:lnTo>
                  <a:lnTo>
                    <a:pt x="352564" y="55016"/>
                  </a:lnTo>
                  <a:close/>
                </a:path>
                <a:path w="382905" h="256539">
                  <a:moveTo>
                    <a:pt x="367626" y="171335"/>
                  </a:moveTo>
                  <a:lnTo>
                    <a:pt x="366445" y="171335"/>
                  </a:lnTo>
                  <a:lnTo>
                    <a:pt x="366445" y="255981"/>
                  </a:lnTo>
                  <a:lnTo>
                    <a:pt x="367626" y="255981"/>
                  </a:lnTo>
                  <a:lnTo>
                    <a:pt x="367626" y="171335"/>
                  </a:lnTo>
                  <a:close/>
                </a:path>
                <a:path w="382905" h="256539">
                  <a:moveTo>
                    <a:pt x="369862" y="154470"/>
                  </a:moveTo>
                  <a:lnTo>
                    <a:pt x="368782" y="154470"/>
                  </a:lnTo>
                  <a:lnTo>
                    <a:pt x="368782" y="255981"/>
                  </a:lnTo>
                  <a:lnTo>
                    <a:pt x="369862" y="255981"/>
                  </a:lnTo>
                  <a:lnTo>
                    <a:pt x="369862" y="154470"/>
                  </a:lnTo>
                  <a:close/>
                </a:path>
                <a:path w="382905" h="256539">
                  <a:moveTo>
                    <a:pt x="371055" y="230581"/>
                  </a:moveTo>
                  <a:lnTo>
                    <a:pt x="369887" y="230581"/>
                  </a:lnTo>
                  <a:lnTo>
                    <a:pt x="369887" y="255981"/>
                  </a:lnTo>
                  <a:lnTo>
                    <a:pt x="371055" y="255981"/>
                  </a:lnTo>
                  <a:lnTo>
                    <a:pt x="371055" y="230581"/>
                  </a:lnTo>
                  <a:close/>
                </a:path>
                <a:path w="382905" h="256539">
                  <a:moveTo>
                    <a:pt x="374446" y="232727"/>
                  </a:moveTo>
                  <a:lnTo>
                    <a:pt x="373367" y="232727"/>
                  </a:lnTo>
                  <a:lnTo>
                    <a:pt x="373367" y="241173"/>
                  </a:lnTo>
                  <a:lnTo>
                    <a:pt x="372211" y="241173"/>
                  </a:lnTo>
                  <a:lnTo>
                    <a:pt x="372211" y="255981"/>
                  </a:lnTo>
                  <a:lnTo>
                    <a:pt x="373367" y="255981"/>
                  </a:lnTo>
                  <a:lnTo>
                    <a:pt x="374446" y="255981"/>
                  </a:lnTo>
                  <a:lnTo>
                    <a:pt x="374446" y="232727"/>
                  </a:lnTo>
                  <a:close/>
                </a:path>
                <a:path w="382905" h="256539">
                  <a:moveTo>
                    <a:pt x="377977" y="239014"/>
                  </a:moveTo>
                  <a:lnTo>
                    <a:pt x="376821" y="239014"/>
                  </a:lnTo>
                  <a:lnTo>
                    <a:pt x="376821" y="222135"/>
                  </a:lnTo>
                  <a:lnTo>
                    <a:pt x="375653" y="222135"/>
                  </a:lnTo>
                  <a:lnTo>
                    <a:pt x="375653" y="211543"/>
                  </a:lnTo>
                  <a:lnTo>
                    <a:pt x="374472" y="211543"/>
                  </a:lnTo>
                  <a:lnTo>
                    <a:pt x="374472" y="255981"/>
                  </a:lnTo>
                  <a:lnTo>
                    <a:pt x="375640" y="255981"/>
                  </a:lnTo>
                  <a:lnTo>
                    <a:pt x="376796" y="255981"/>
                  </a:lnTo>
                  <a:lnTo>
                    <a:pt x="377977" y="255981"/>
                  </a:lnTo>
                  <a:lnTo>
                    <a:pt x="377977" y="239014"/>
                  </a:lnTo>
                  <a:close/>
                </a:path>
                <a:path w="382905" h="256539">
                  <a:moveTo>
                    <a:pt x="379107" y="245389"/>
                  </a:moveTo>
                  <a:lnTo>
                    <a:pt x="378028" y="245389"/>
                  </a:lnTo>
                  <a:lnTo>
                    <a:pt x="378028" y="255981"/>
                  </a:lnTo>
                  <a:lnTo>
                    <a:pt x="379107" y="255981"/>
                  </a:lnTo>
                  <a:lnTo>
                    <a:pt x="379107" y="245389"/>
                  </a:lnTo>
                  <a:close/>
                </a:path>
                <a:path w="382905" h="256539">
                  <a:moveTo>
                    <a:pt x="382625" y="253923"/>
                  </a:moveTo>
                  <a:lnTo>
                    <a:pt x="381457" y="253923"/>
                  </a:lnTo>
                  <a:lnTo>
                    <a:pt x="381457" y="255981"/>
                  </a:lnTo>
                  <a:lnTo>
                    <a:pt x="382625" y="255981"/>
                  </a:lnTo>
                  <a:lnTo>
                    <a:pt x="382625" y="2539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901990" y="2664408"/>
              <a:ext cx="20955" cy="334645"/>
            </a:xfrm>
            <a:custGeom>
              <a:avLst/>
              <a:gdLst/>
              <a:ahLst/>
              <a:cxnLst/>
              <a:rect l="l" t="t" r="r" b="b"/>
              <a:pathLst>
                <a:path w="20955" h="334644">
                  <a:moveTo>
                    <a:pt x="2222" y="177812"/>
                  </a:moveTo>
                  <a:lnTo>
                    <a:pt x="1079" y="177812"/>
                  </a:lnTo>
                  <a:lnTo>
                    <a:pt x="1079" y="78371"/>
                  </a:lnTo>
                  <a:lnTo>
                    <a:pt x="0" y="78371"/>
                  </a:lnTo>
                  <a:lnTo>
                    <a:pt x="0" y="334352"/>
                  </a:lnTo>
                  <a:lnTo>
                    <a:pt x="1041" y="334352"/>
                  </a:lnTo>
                  <a:lnTo>
                    <a:pt x="2222" y="334352"/>
                  </a:lnTo>
                  <a:lnTo>
                    <a:pt x="2222" y="177812"/>
                  </a:lnTo>
                  <a:close/>
                </a:path>
                <a:path w="20955" h="334644">
                  <a:moveTo>
                    <a:pt x="5651" y="133388"/>
                  </a:moveTo>
                  <a:lnTo>
                    <a:pt x="4483" y="133388"/>
                  </a:lnTo>
                  <a:lnTo>
                    <a:pt x="4483" y="173507"/>
                  </a:lnTo>
                  <a:lnTo>
                    <a:pt x="3441" y="173507"/>
                  </a:lnTo>
                  <a:lnTo>
                    <a:pt x="3441" y="122796"/>
                  </a:lnTo>
                  <a:lnTo>
                    <a:pt x="2273" y="122796"/>
                  </a:lnTo>
                  <a:lnTo>
                    <a:pt x="2273" y="334352"/>
                  </a:lnTo>
                  <a:lnTo>
                    <a:pt x="3429" y="334352"/>
                  </a:lnTo>
                  <a:lnTo>
                    <a:pt x="4483" y="334352"/>
                  </a:lnTo>
                  <a:lnTo>
                    <a:pt x="5651" y="334352"/>
                  </a:lnTo>
                  <a:lnTo>
                    <a:pt x="5651" y="133388"/>
                  </a:lnTo>
                  <a:close/>
                </a:path>
                <a:path w="20955" h="334644">
                  <a:moveTo>
                    <a:pt x="9105" y="249707"/>
                  </a:moveTo>
                  <a:lnTo>
                    <a:pt x="8026" y="249707"/>
                  </a:lnTo>
                  <a:lnTo>
                    <a:pt x="8026" y="334352"/>
                  </a:lnTo>
                  <a:lnTo>
                    <a:pt x="9105" y="334352"/>
                  </a:lnTo>
                  <a:lnTo>
                    <a:pt x="9105" y="249707"/>
                  </a:lnTo>
                  <a:close/>
                </a:path>
                <a:path w="20955" h="334644">
                  <a:moveTo>
                    <a:pt x="11468" y="0"/>
                  </a:moveTo>
                  <a:lnTo>
                    <a:pt x="10287" y="0"/>
                  </a:lnTo>
                  <a:lnTo>
                    <a:pt x="10287" y="334352"/>
                  </a:lnTo>
                  <a:lnTo>
                    <a:pt x="11468" y="334352"/>
                  </a:lnTo>
                  <a:lnTo>
                    <a:pt x="11468" y="0"/>
                  </a:lnTo>
                  <a:close/>
                </a:path>
                <a:path w="20955" h="334644">
                  <a:moveTo>
                    <a:pt x="16065" y="249707"/>
                  </a:moveTo>
                  <a:lnTo>
                    <a:pt x="14897" y="249707"/>
                  </a:lnTo>
                  <a:lnTo>
                    <a:pt x="14897" y="241274"/>
                  </a:lnTo>
                  <a:lnTo>
                    <a:pt x="13754" y="241274"/>
                  </a:lnTo>
                  <a:lnTo>
                    <a:pt x="13754" y="160845"/>
                  </a:lnTo>
                  <a:lnTo>
                    <a:pt x="12674" y="160845"/>
                  </a:lnTo>
                  <a:lnTo>
                    <a:pt x="12674" y="334352"/>
                  </a:lnTo>
                  <a:lnTo>
                    <a:pt x="13728" y="334352"/>
                  </a:lnTo>
                  <a:lnTo>
                    <a:pt x="14884" y="334352"/>
                  </a:lnTo>
                  <a:lnTo>
                    <a:pt x="16065" y="334352"/>
                  </a:lnTo>
                  <a:lnTo>
                    <a:pt x="16065" y="249707"/>
                  </a:lnTo>
                  <a:close/>
                </a:path>
                <a:path w="20955" h="334644">
                  <a:moveTo>
                    <a:pt x="17284" y="211658"/>
                  </a:moveTo>
                  <a:lnTo>
                    <a:pt x="16103" y="211658"/>
                  </a:lnTo>
                  <a:lnTo>
                    <a:pt x="16103" y="334352"/>
                  </a:lnTo>
                  <a:lnTo>
                    <a:pt x="17284" y="334352"/>
                  </a:lnTo>
                  <a:lnTo>
                    <a:pt x="17284" y="211658"/>
                  </a:lnTo>
                  <a:close/>
                </a:path>
                <a:path w="20955" h="334644">
                  <a:moveTo>
                    <a:pt x="20713" y="249707"/>
                  </a:moveTo>
                  <a:lnTo>
                    <a:pt x="19532" y="249707"/>
                  </a:lnTo>
                  <a:lnTo>
                    <a:pt x="19532" y="334352"/>
                  </a:lnTo>
                  <a:lnTo>
                    <a:pt x="20713" y="334352"/>
                  </a:lnTo>
                  <a:lnTo>
                    <a:pt x="20713" y="2497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1889252" y="2664408"/>
              <a:ext cx="40640" cy="334645"/>
            </a:xfrm>
            <a:custGeom>
              <a:avLst/>
              <a:gdLst/>
              <a:ahLst/>
              <a:cxnLst/>
              <a:rect l="l" t="t" r="r" b="b"/>
              <a:pathLst>
                <a:path w="40639" h="334644">
                  <a:moveTo>
                    <a:pt x="1181" y="268732"/>
                  </a:moveTo>
                  <a:lnTo>
                    <a:pt x="0" y="268732"/>
                  </a:lnTo>
                  <a:lnTo>
                    <a:pt x="0" y="334352"/>
                  </a:lnTo>
                  <a:lnTo>
                    <a:pt x="1181" y="334352"/>
                  </a:lnTo>
                  <a:lnTo>
                    <a:pt x="1181" y="268732"/>
                  </a:lnTo>
                  <a:close/>
                </a:path>
                <a:path w="40639" h="334644">
                  <a:moveTo>
                    <a:pt x="21844" y="249707"/>
                  </a:moveTo>
                  <a:lnTo>
                    <a:pt x="20764" y="249707"/>
                  </a:lnTo>
                  <a:lnTo>
                    <a:pt x="20764" y="334352"/>
                  </a:lnTo>
                  <a:lnTo>
                    <a:pt x="21844" y="334352"/>
                  </a:lnTo>
                  <a:lnTo>
                    <a:pt x="21844" y="249707"/>
                  </a:lnTo>
                  <a:close/>
                </a:path>
                <a:path w="40639" h="334644">
                  <a:moveTo>
                    <a:pt x="25374" y="167233"/>
                  </a:moveTo>
                  <a:lnTo>
                    <a:pt x="24206" y="167233"/>
                  </a:lnTo>
                  <a:lnTo>
                    <a:pt x="24206" y="0"/>
                  </a:lnTo>
                  <a:lnTo>
                    <a:pt x="23025" y="0"/>
                  </a:lnTo>
                  <a:lnTo>
                    <a:pt x="23025" y="226466"/>
                  </a:lnTo>
                  <a:lnTo>
                    <a:pt x="21869" y="226466"/>
                  </a:lnTo>
                  <a:lnTo>
                    <a:pt x="21869" y="334352"/>
                  </a:lnTo>
                  <a:lnTo>
                    <a:pt x="25374" y="334352"/>
                  </a:lnTo>
                  <a:lnTo>
                    <a:pt x="25374" y="167233"/>
                  </a:lnTo>
                  <a:close/>
                </a:path>
                <a:path w="40639" h="334644">
                  <a:moveTo>
                    <a:pt x="27635" y="241274"/>
                  </a:moveTo>
                  <a:lnTo>
                    <a:pt x="26492" y="241274"/>
                  </a:lnTo>
                  <a:lnTo>
                    <a:pt x="26492" y="160845"/>
                  </a:lnTo>
                  <a:lnTo>
                    <a:pt x="25412" y="160845"/>
                  </a:lnTo>
                  <a:lnTo>
                    <a:pt x="25412" y="334352"/>
                  </a:lnTo>
                  <a:lnTo>
                    <a:pt x="26466" y="334352"/>
                  </a:lnTo>
                  <a:lnTo>
                    <a:pt x="27635" y="334352"/>
                  </a:lnTo>
                  <a:lnTo>
                    <a:pt x="27635" y="241274"/>
                  </a:lnTo>
                  <a:close/>
                </a:path>
                <a:path w="40639" h="334644">
                  <a:moveTo>
                    <a:pt x="33451" y="249707"/>
                  </a:moveTo>
                  <a:lnTo>
                    <a:pt x="32270" y="249707"/>
                  </a:lnTo>
                  <a:lnTo>
                    <a:pt x="32270" y="334352"/>
                  </a:lnTo>
                  <a:lnTo>
                    <a:pt x="33451" y="334352"/>
                  </a:lnTo>
                  <a:lnTo>
                    <a:pt x="33451" y="249707"/>
                  </a:lnTo>
                  <a:close/>
                </a:path>
                <a:path w="40639" h="334644">
                  <a:moveTo>
                    <a:pt x="35687" y="232841"/>
                  </a:moveTo>
                  <a:lnTo>
                    <a:pt x="34607" y="232841"/>
                  </a:lnTo>
                  <a:lnTo>
                    <a:pt x="34607" y="334352"/>
                  </a:lnTo>
                  <a:lnTo>
                    <a:pt x="35687" y="334352"/>
                  </a:lnTo>
                  <a:lnTo>
                    <a:pt x="35687" y="232841"/>
                  </a:lnTo>
                  <a:close/>
                </a:path>
                <a:path w="40639" h="334644">
                  <a:moveTo>
                    <a:pt x="40271" y="311099"/>
                  </a:moveTo>
                  <a:lnTo>
                    <a:pt x="39192" y="311099"/>
                  </a:lnTo>
                  <a:lnTo>
                    <a:pt x="39192" y="319544"/>
                  </a:lnTo>
                  <a:lnTo>
                    <a:pt x="38036" y="319544"/>
                  </a:lnTo>
                  <a:lnTo>
                    <a:pt x="38036" y="334352"/>
                  </a:lnTo>
                  <a:lnTo>
                    <a:pt x="39192" y="334352"/>
                  </a:lnTo>
                  <a:lnTo>
                    <a:pt x="40271" y="334352"/>
                  </a:lnTo>
                  <a:lnTo>
                    <a:pt x="40271" y="31109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808607" y="2664408"/>
              <a:ext cx="106045" cy="334645"/>
            </a:xfrm>
            <a:custGeom>
              <a:avLst/>
              <a:gdLst/>
              <a:ahLst/>
              <a:cxnLst/>
              <a:rect l="l" t="t" r="r" b="b"/>
              <a:pathLst>
                <a:path w="106044" h="334644">
                  <a:moveTo>
                    <a:pt x="2235" y="260299"/>
                  </a:moveTo>
                  <a:lnTo>
                    <a:pt x="1155" y="260299"/>
                  </a:lnTo>
                  <a:lnTo>
                    <a:pt x="1155" y="327977"/>
                  </a:lnTo>
                  <a:lnTo>
                    <a:pt x="0" y="327977"/>
                  </a:lnTo>
                  <a:lnTo>
                    <a:pt x="0" y="334352"/>
                  </a:lnTo>
                  <a:lnTo>
                    <a:pt x="1155" y="334352"/>
                  </a:lnTo>
                  <a:lnTo>
                    <a:pt x="2235" y="334352"/>
                  </a:lnTo>
                  <a:lnTo>
                    <a:pt x="2235" y="260299"/>
                  </a:lnTo>
                  <a:close/>
                </a:path>
                <a:path w="106044" h="334644">
                  <a:moveTo>
                    <a:pt x="33451" y="332295"/>
                  </a:moveTo>
                  <a:lnTo>
                    <a:pt x="32270" y="332295"/>
                  </a:lnTo>
                  <a:lnTo>
                    <a:pt x="32270" y="334352"/>
                  </a:lnTo>
                  <a:lnTo>
                    <a:pt x="33451" y="334352"/>
                  </a:lnTo>
                  <a:lnTo>
                    <a:pt x="33451" y="332295"/>
                  </a:lnTo>
                  <a:close/>
                </a:path>
                <a:path w="106044" h="334644">
                  <a:moveTo>
                    <a:pt x="72580" y="330136"/>
                  </a:moveTo>
                  <a:lnTo>
                    <a:pt x="71399" y="330136"/>
                  </a:lnTo>
                  <a:lnTo>
                    <a:pt x="71399" y="334352"/>
                  </a:lnTo>
                  <a:lnTo>
                    <a:pt x="72580" y="334352"/>
                  </a:lnTo>
                  <a:lnTo>
                    <a:pt x="72580" y="330136"/>
                  </a:lnTo>
                  <a:close/>
                </a:path>
                <a:path w="106044" h="334644">
                  <a:moveTo>
                    <a:pt x="106019" y="167233"/>
                  </a:moveTo>
                  <a:lnTo>
                    <a:pt x="104851" y="167233"/>
                  </a:lnTo>
                  <a:lnTo>
                    <a:pt x="104851" y="0"/>
                  </a:lnTo>
                  <a:lnTo>
                    <a:pt x="103670" y="0"/>
                  </a:lnTo>
                  <a:lnTo>
                    <a:pt x="103670" y="226466"/>
                  </a:lnTo>
                  <a:lnTo>
                    <a:pt x="102514" y="226466"/>
                  </a:lnTo>
                  <a:lnTo>
                    <a:pt x="102514" y="334352"/>
                  </a:lnTo>
                  <a:lnTo>
                    <a:pt x="106019" y="334352"/>
                  </a:lnTo>
                  <a:lnTo>
                    <a:pt x="106019" y="16723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912277" y="2664408"/>
              <a:ext cx="12700" cy="334645"/>
            </a:xfrm>
            <a:custGeom>
              <a:avLst/>
              <a:gdLst/>
              <a:ahLst/>
              <a:cxnLst/>
              <a:rect l="l" t="t" r="r" b="b"/>
              <a:pathLst>
                <a:path w="12700" h="334644">
                  <a:moveTo>
                    <a:pt x="2349" y="167233"/>
                  </a:moveTo>
                  <a:lnTo>
                    <a:pt x="1181" y="167233"/>
                  </a:lnTo>
                  <a:lnTo>
                    <a:pt x="1181" y="0"/>
                  </a:lnTo>
                  <a:lnTo>
                    <a:pt x="0" y="0"/>
                  </a:lnTo>
                  <a:lnTo>
                    <a:pt x="0" y="334352"/>
                  </a:lnTo>
                  <a:lnTo>
                    <a:pt x="1168" y="334352"/>
                  </a:lnTo>
                  <a:lnTo>
                    <a:pt x="2349" y="334352"/>
                  </a:lnTo>
                  <a:lnTo>
                    <a:pt x="2349" y="167233"/>
                  </a:lnTo>
                  <a:close/>
                </a:path>
                <a:path w="12700" h="334644">
                  <a:moveTo>
                    <a:pt x="5778" y="249707"/>
                  </a:moveTo>
                  <a:lnTo>
                    <a:pt x="4610" y="249707"/>
                  </a:lnTo>
                  <a:lnTo>
                    <a:pt x="4610" y="241274"/>
                  </a:lnTo>
                  <a:lnTo>
                    <a:pt x="3467" y="241274"/>
                  </a:lnTo>
                  <a:lnTo>
                    <a:pt x="3467" y="160845"/>
                  </a:lnTo>
                  <a:lnTo>
                    <a:pt x="2387" y="160845"/>
                  </a:lnTo>
                  <a:lnTo>
                    <a:pt x="2387" y="334352"/>
                  </a:lnTo>
                  <a:lnTo>
                    <a:pt x="3441" y="334352"/>
                  </a:lnTo>
                  <a:lnTo>
                    <a:pt x="4597" y="334352"/>
                  </a:lnTo>
                  <a:lnTo>
                    <a:pt x="5778" y="334352"/>
                  </a:lnTo>
                  <a:lnTo>
                    <a:pt x="5778" y="249707"/>
                  </a:lnTo>
                  <a:close/>
                </a:path>
                <a:path w="12700" h="334644">
                  <a:moveTo>
                    <a:pt x="6997" y="211658"/>
                  </a:moveTo>
                  <a:lnTo>
                    <a:pt x="5816" y="211658"/>
                  </a:lnTo>
                  <a:lnTo>
                    <a:pt x="5816" y="334352"/>
                  </a:lnTo>
                  <a:lnTo>
                    <a:pt x="6997" y="334352"/>
                  </a:lnTo>
                  <a:lnTo>
                    <a:pt x="6997" y="211658"/>
                  </a:lnTo>
                  <a:close/>
                </a:path>
                <a:path w="12700" h="334644">
                  <a:moveTo>
                    <a:pt x="12661" y="232841"/>
                  </a:moveTo>
                  <a:lnTo>
                    <a:pt x="11582" y="232841"/>
                  </a:lnTo>
                  <a:lnTo>
                    <a:pt x="11582" y="334352"/>
                  </a:lnTo>
                  <a:lnTo>
                    <a:pt x="12661" y="334352"/>
                  </a:lnTo>
                  <a:lnTo>
                    <a:pt x="12661" y="23284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1564322" y="2664408"/>
              <a:ext cx="354965" cy="334645"/>
            </a:xfrm>
            <a:custGeom>
              <a:avLst/>
              <a:gdLst/>
              <a:ahLst/>
              <a:cxnLst/>
              <a:rect l="l" t="t" r="r" b="b"/>
              <a:pathLst>
                <a:path w="354964" h="334644">
                  <a:moveTo>
                    <a:pt x="1066" y="289915"/>
                  </a:moveTo>
                  <a:lnTo>
                    <a:pt x="0" y="289915"/>
                  </a:lnTo>
                  <a:lnTo>
                    <a:pt x="0" y="334352"/>
                  </a:lnTo>
                  <a:lnTo>
                    <a:pt x="1066" y="334352"/>
                  </a:lnTo>
                  <a:lnTo>
                    <a:pt x="1066" y="289915"/>
                  </a:lnTo>
                  <a:close/>
                </a:path>
                <a:path w="354964" h="334644">
                  <a:moveTo>
                    <a:pt x="343319" y="133388"/>
                  </a:moveTo>
                  <a:lnTo>
                    <a:pt x="342150" y="133388"/>
                  </a:lnTo>
                  <a:lnTo>
                    <a:pt x="342150" y="334352"/>
                  </a:lnTo>
                  <a:lnTo>
                    <a:pt x="343319" y="334352"/>
                  </a:lnTo>
                  <a:lnTo>
                    <a:pt x="343319" y="133388"/>
                  </a:lnTo>
                  <a:close/>
                </a:path>
                <a:path w="354964" h="334644">
                  <a:moveTo>
                    <a:pt x="346773" y="249707"/>
                  </a:moveTo>
                  <a:lnTo>
                    <a:pt x="345706" y="249707"/>
                  </a:lnTo>
                  <a:lnTo>
                    <a:pt x="345706" y="228523"/>
                  </a:lnTo>
                  <a:lnTo>
                    <a:pt x="344538" y="228523"/>
                  </a:lnTo>
                  <a:lnTo>
                    <a:pt x="344538" y="182041"/>
                  </a:lnTo>
                  <a:lnTo>
                    <a:pt x="343369" y="182041"/>
                  </a:lnTo>
                  <a:lnTo>
                    <a:pt x="343369" y="334352"/>
                  </a:lnTo>
                  <a:lnTo>
                    <a:pt x="344525" y="334352"/>
                  </a:lnTo>
                  <a:lnTo>
                    <a:pt x="345694" y="334352"/>
                  </a:lnTo>
                  <a:lnTo>
                    <a:pt x="346773" y="334352"/>
                  </a:lnTo>
                  <a:lnTo>
                    <a:pt x="346773" y="249707"/>
                  </a:lnTo>
                  <a:close/>
                </a:path>
                <a:path w="354964" h="334644">
                  <a:moveTo>
                    <a:pt x="350304" y="167233"/>
                  </a:moveTo>
                  <a:lnTo>
                    <a:pt x="349135" y="167233"/>
                  </a:lnTo>
                  <a:lnTo>
                    <a:pt x="349135" y="0"/>
                  </a:lnTo>
                  <a:lnTo>
                    <a:pt x="347954" y="0"/>
                  </a:lnTo>
                  <a:lnTo>
                    <a:pt x="347954" y="226466"/>
                  </a:lnTo>
                  <a:lnTo>
                    <a:pt x="346798" y="226466"/>
                  </a:lnTo>
                  <a:lnTo>
                    <a:pt x="346798" y="334352"/>
                  </a:lnTo>
                  <a:lnTo>
                    <a:pt x="350304" y="334352"/>
                  </a:lnTo>
                  <a:lnTo>
                    <a:pt x="350304" y="167233"/>
                  </a:lnTo>
                  <a:close/>
                </a:path>
                <a:path w="354964" h="334644">
                  <a:moveTo>
                    <a:pt x="353733" y="249707"/>
                  </a:moveTo>
                  <a:lnTo>
                    <a:pt x="352564" y="249707"/>
                  </a:lnTo>
                  <a:lnTo>
                    <a:pt x="352564" y="241274"/>
                  </a:lnTo>
                  <a:lnTo>
                    <a:pt x="351421" y="241274"/>
                  </a:lnTo>
                  <a:lnTo>
                    <a:pt x="351421" y="160845"/>
                  </a:lnTo>
                  <a:lnTo>
                    <a:pt x="350342" y="160845"/>
                  </a:lnTo>
                  <a:lnTo>
                    <a:pt x="350342" y="334352"/>
                  </a:lnTo>
                  <a:lnTo>
                    <a:pt x="351396" y="334352"/>
                  </a:lnTo>
                  <a:lnTo>
                    <a:pt x="352552" y="334352"/>
                  </a:lnTo>
                  <a:lnTo>
                    <a:pt x="353733" y="334352"/>
                  </a:lnTo>
                  <a:lnTo>
                    <a:pt x="353733" y="249707"/>
                  </a:lnTo>
                  <a:close/>
                </a:path>
                <a:path w="354964" h="334644">
                  <a:moveTo>
                    <a:pt x="354952" y="211658"/>
                  </a:moveTo>
                  <a:lnTo>
                    <a:pt x="353771" y="211658"/>
                  </a:lnTo>
                  <a:lnTo>
                    <a:pt x="353771" y="334352"/>
                  </a:lnTo>
                  <a:lnTo>
                    <a:pt x="354952" y="334352"/>
                  </a:lnTo>
                  <a:lnTo>
                    <a:pt x="354952" y="21165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1910016" y="2664408"/>
              <a:ext cx="23495" cy="334645"/>
            </a:xfrm>
            <a:custGeom>
              <a:avLst/>
              <a:gdLst/>
              <a:ahLst/>
              <a:cxnLst/>
              <a:rect l="l" t="t" r="r" b="b"/>
              <a:pathLst>
                <a:path w="23494" h="334644">
                  <a:moveTo>
                    <a:pt x="1079" y="249707"/>
                  </a:moveTo>
                  <a:lnTo>
                    <a:pt x="0" y="249707"/>
                  </a:lnTo>
                  <a:lnTo>
                    <a:pt x="0" y="334352"/>
                  </a:lnTo>
                  <a:lnTo>
                    <a:pt x="1079" y="334352"/>
                  </a:lnTo>
                  <a:lnTo>
                    <a:pt x="1079" y="249707"/>
                  </a:lnTo>
                  <a:close/>
                </a:path>
                <a:path w="23494" h="334644">
                  <a:moveTo>
                    <a:pt x="4610" y="167233"/>
                  </a:moveTo>
                  <a:lnTo>
                    <a:pt x="3441" y="167233"/>
                  </a:lnTo>
                  <a:lnTo>
                    <a:pt x="3441" y="0"/>
                  </a:lnTo>
                  <a:lnTo>
                    <a:pt x="2260" y="0"/>
                  </a:lnTo>
                  <a:lnTo>
                    <a:pt x="2260" y="226466"/>
                  </a:lnTo>
                  <a:lnTo>
                    <a:pt x="1104" y="226466"/>
                  </a:lnTo>
                  <a:lnTo>
                    <a:pt x="1104" y="334352"/>
                  </a:lnTo>
                  <a:lnTo>
                    <a:pt x="4610" y="334352"/>
                  </a:lnTo>
                  <a:lnTo>
                    <a:pt x="4610" y="167233"/>
                  </a:lnTo>
                  <a:close/>
                </a:path>
                <a:path w="23494" h="334644">
                  <a:moveTo>
                    <a:pt x="8039" y="249707"/>
                  </a:moveTo>
                  <a:lnTo>
                    <a:pt x="6870" y="249707"/>
                  </a:lnTo>
                  <a:lnTo>
                    <a:pt x="6870" y="241274"/>
                  </a:lnTo>
                  <a:lnTo>
                    <a:pt x="5727" y="241274"/>
                  </a:lnTo>
                  <a:lnTo>
                    <a:pt x="5727" y="160845"/>
                  </a:lnTo>
                  <a:lnTo>
                    <a:pt x="4648" y="160845"/>
                  </a:lnTo>
                  <a:lnTo>
                    <a:pt x="4648" y="334352"/>
                  </a:lnTo>
                  <a:lnTo>
                    <a:pt x="5702" y="334352"/>
                  </a:lnTo>
                  <a:lnTo>
                    <a:pt x="6858" y="334352"/>
                  </a:lnTo>
                  <a:lnTo>
                    <a:pt x="8039" y="334352"/>
                  </a:lnTo>
                  <a:lnTo>
                    <a:pt x="8039" y="249707"/>
                  </a:lnTo>
                  <a:close/>
                </a:path>
                <a:path w="23494" h="334644">
                  <a:moveTo>
                    <a:pt x="9258" y="211658"/>
                  </a:moveTo>
                  <a:lnTo>
                    <a:pt x="8077" y="211658"/>
                  </a:lnTo>
                  <a:lnTo>
                    <a:pt x="8077" y="334352"/>
                  </a:lnTo>
                  <a:lnTo>
                    <a:pt x="9258" y="334352"/>
                  </a:lnTo>
                  <a:lnTo>
                    <a:pt x="9258" y="211658"/>
                  </a:lnTo>
                  <a:close/>
                </a:path>
                <a:path w="23494" h="334644">
                  <a:moveTo>
                    <a:pt x="11468" y="243332"/>
                  </a:moveTo>
                  <a:lnTo>
                    <a:pt x="10287" y="243332"/>
                  </a:lnTo>
                  <a:lnTo>
                    <a:pt x="10287" y="334352"/>
                  </a:lnTo>
                  <a:lnTo>
                    <a:pt x="11468" y="334352"/>
                  </a:lnTo>
                  <a:lnTo>
                    <a:pt x="11468" y="243332"/>
                  </a:lnTo>
                  <a:close/>
                </a:path>
                <a:path w="23494" h="334644">
                  <a:moveTo>
                    <a:pt x="14922" y="232841"/>
                  </a:moveTo>
                  <a:lnTo>
                    <a:pt x="13855" y="232841"/>
                  </a:lnTo>
                  <a:lnTo>
                    <a:pt x="13855" y="222250"/>
                  </a:lnTo>
                  <a:lnTo>
                    <a:pt x="12674" y="222250"/>
                  </a:lnTo>
                  <a:lnTo>
                    <a:pt x="12674" y="249707"/>
                  </a:lnTo>
                  <a:lnTo>
                    <a:pt x="11506" y="249707"/>
                  </a:lnTo>
                  <a:lnTo>
                    <a:pt x="11506" y="334352"/>
                  </a:lnTo>
                  <a:lnTo>
                    <a:pt x="14922" y="334352"/>
                  </a:lnTo>
                  <a:lnTo>
                    <a:pt x="14922" y="232841"/>
                  </a:lnTo>
                  <a:close/>
                </a:path>
                <a:path w="23494" h="334644">
                  <a:moveTo>
                    <a:pt x="23037" y="317385"/>
                  </a:moveTo>
                  <a:lnTo>
                    <a:pt x="21856" y="317385"/>
                  </a:lnTo>
                  <a:lnTo>
                    <a:pt x="21856" y="334352"/>
                  </a:lnTo>
                  <a:lnTo>
                    <a:pt x="23037" y="334352"/>
                  </a:lnTo>
                  <a:lnTo>
                    <a:pt x="23037" y="317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918093" y="2876066"/>
              <a:ext cx="6985" cy="123189"/>
            </a:xfrm>
            <a:custGeom>
              <a:avLst/>
              <a:gdLst/>
              <a:ahLst/>
              <a:cxnLst/>
              <a:rect l="l" t="t" r="r" b="b"/>
              <a:pathLst>
                <a:path w="6985" h="123189">
                  <a:moveTo>
                    <a:pt x="3390" y="31673"/>
                  </a:moveTo>
                  <a:lnTo>
                    <a:pt x="2209" y="31673"/>
                  </a:lnTo>
                  <a:lnTo>
                    <a:pt x="2209" y="63449"/>
                  </a:lnTo>
                  <a:lnTo>
                    <a:pt x="1181" y="63449"/>
                  </a:lnTo>
                  <a:lnTo>
                    <a:pt x="1181" y="0"/>
                  </a:lnTo>
                  <a:lnTo>
                    <a:pt x="0" y="0"/>
                  </a:lnTo>
                  <a:lnTo>
                    <a:pt x="0" y="122694"/>
                  </a:lnTo>
                  <a:lnTo>
                    <a:pt x="1168" y="122694"/>
                  </a:lnTo>
                  <a:lnTo>
                    <a:pt x="2209" y="122694"/>
                  </a:lnTo>
                  <a:lnTo>
                    <a:pt x="3390" y="122694"/>
                  </a:lnTo>
                  <a:lnTo>
                    <a:pt x="3390" y="31673"/>
                  </a:lnTo>
                  <a:close/>
                </a:path>
                <a:path w="6985" h="123189">
                  <a:moveTo>
                    <a:pt x="6845" y="21183"/>
                  </a:moveTo>
                  <a:lnTo>
                    <a:pt x="5778" y="21183"/>
                  </a:lnTo>
                  <a:lnTo>
                    <a:pt x="5778" y="10591"/>
                  </a:lnTo>
                  <a:lnTo>
                    <a:pt x="4597" y="10591"/>
                  </a:lnTo>
                  <a:lnTo>
                    <a:pt x="4597" y="38049"/>
                  </a:lnTo>
                  <a:lnTo>
                    <a:pt x="3429" y="38049"/>
                  </a:lnTo>
                  <a:lnTo>
                    <a:pt x="3429" y="122694"/>
                  </a:lnTo>
                  <a:lnTo>
                    <a:pt x="6845" y="122694"/>
                  </a:lnTo>
                  <a:lnTo>
                    <a:pt x="6845" y="2118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104468" y="2560751"/>
              <a:ext cx="819785" cy="438150"/>
            </a:xfrm>
            <a:custGeom>
              <a:avLst/>
              <a:gdLst/>
              <a:ahLst/>
              <a:cxnLst/>
              <a:rect l="l" t="t" r="r" b="b"/>
              <a:pathLst>
                <a:path w="819785" h="438150">
                  <a:moveTo>
                    <a:pt x="1079" y="338556"/>
                  </a:moveTo>
                  <a:lnTo>
                    <a:pt x="0" y="338556"/>
                  </a:lnTo>
                  <a:lnTo>
                    <a:pt x="0" y="438010"/>
                  </a:lnTo>
                  <a:lnTo>
                    <a:pt x="1079" y="438010"/>
                  </a:lnTo>
                  <a:lnTo>
                    <a:pt x="1079" y="338556"/>
                  </a:lnTo>
                  <a:close/>
                </a:path>
                <a:path w="819785" h="438150">
                  <a:moveTo>
                    <a:pt x="12687" y="239102"/>
                  </a:moveTo>
                  <a:lnTo>
                    <a:pt x="11518" y="239102"/>
                  </a:lnTo>
                  <a:lnTo>
                    <a:pt x="11518" y="438010"/>
                  </a:lnTo>
                  <a:lnTo>
                    <a:pt x="12687" y="438010"/>
                  </a:lnTo>
                  <a:lnTo>
                    <a:pt x="12687" y="239102"/>
                  </a:lnTo>
                  <a:close/>
                </a:path>
                <a:path w="819785" h="438150">
                  <a:moveTo>
                    <a:pt x="14897" y="245478"/>
                  </a:moveTo>
                  <a:lnTo>
                    <a:pt x="13728" y="245478"/>
                  </a:lnTo>
                  <a:lnTo>
                    <a:pt x="13728" y="438010"/>
                  </a:lnTo>
                  <a:lnTo>
                    <a:pt x="14897" y="438010"/>
                  </a:lnTo>
                  <a:lnTo>
                    <a:pt x="14897" y="245478"/>
                  </a:lnTo>
                  <a:close/>
                </a:path>
                <a:path w="819785" h="438150">
                  <a:moveTo>
                    <a:pt x="21882" y="264502"/>
                  </a:moveTo>
                  <a:lnTo>
                    <a:pt x="20701" y="264502"/>
                  </a:lnTo>
                  <a:lnTo>
                    <a:pt x="20701" y="438010"/>
                  </a:lnTo>
                  <a:lnTo>
                    <a:pt x="21882" y="438010"/>
                  </a:lnTo>
                  <a:lnTo>
                    <a:pt x="21882" y="264502"/>
                  </a:lnTo>
                  <a:close/>
                </a:path>
                <a:path w="819785" h="438150">
                  <a:moveTo>
                    <a:pt x="24142" y="279311"/>
                  </a:moveTo>
                  <a:lnTo>
                    <a:pt x="22974" y="279311"/>
                  </a:lnTo>
                  <a:lnTo>
                    <a:pt x="22974" y="438010"/>
                  </a:lnTo>
                  <a:lnTo>
                    <a:pt x="24142" y="438010"/>
                  </a:lnTo>
                  <a:lnTo>
                    <a:pt x="24142" y="279311"/>
                  </a:lnTo>
                  <a:close/>
                </a:path>
                <a:path w="819785" h="438150">
                  <a:moveTo>
                    <a:pt x="32194" y="300507"/>
                  </a:moveTo>
                  <a:lnTo>
                    <a:pt x="31115" y="300507"/>
                  </a:lnTo>
                  <a:lnTo>
                    <a:pt x="31115" y="438010"/>
                  </a:lnTo>
                  <a:lnTo>
                    <a:pt x="32194" y="438010"/>
                  </a:lnTo>
                  <a:lnTo>
                    <a:pt x="32194" y="300507"/>
                  </a:lnTo>
                  <a:close/>
                </a:path>
                <a:path w="819785" h="438150">
                  <a:moveTo>
                    <a:pt x="39154" y="179870"/>
                  </a:moveTo>
                  <a:lnTo>
                    <a:pt x="37973" y="179870"/>
                  </a:lnTo>
                  <a:lnTo>
                    <a:pt x="37973" y="291973"/>
                  </a:lnTo>
                  <a:lnTo>
                    <a:pt x="36804" y="291973"/>
                  </a:lnTo>
                  <a:lnTo>
                    <a:pt x="36804" y="438010"/>
                  </a:lnTo>
                  <a:lnTo>
                    <a:pt x="37973" y="438010"/>
                  </a:lnTo>
                  <a:lnTo>
                    <a:pt x="39154" y="438010"/>
                  </a:lnTo>
                  <a:lnTo>
                    <a:pt x="39154" y="179870"/>
                  </a:lnTo>
                  <a:close/>
                </a:path>
                <a:path w="819785" h="438150">
                  <a:moveTo>
                    <a:pt x="41440" y="279311"/>
                  </a:moveTo>
                  <a:lnTo>
                    <a:pt x="40360" y="279311"/>
                  </a:lnTo>
                  <a:lnTo>
                    <a:pt x="40360" y="438010"/>
                  </a:lnTo>
                  <a:lnTo>
                    <a:pt x="41440" y="438010"/>
                  </a:lnTo>
                  <a:lnTo>
                    <a:pt x="41440" y="279311"/>
                  </a:lnTo>
                  <a:close/>
                </a:path>
                <a:path w="819785" h="438150">
                  <a:moveTo>
                    <a:pt x="46024" y="270891"/>
                  </a:moveTo>
                  <a:lnTo>
                    <a:pt x="44958" y="270891"/>
                  </a:lnTo>
                  <a:lnTo>
                    <a:pt x="44958" y="438010"/>
                  </a:lnTo>
                  <a:lnTo>
                    <a:pt x="46024" y="438010"/>
                  </a:lnTo>
                  <a:lnTo>
                    <a:pt x="46024" y="270891"/>
                  </a:lnTo>
                  <a:close/>
                </a:path>
                <a:path w="819785" h="438150">
                  <a:moveTo>
                    <a:pt x="52997" y="167208"/>
                  </a:moveTo>
                  <a:lnTo>
                    <a:pt x="51816" y="167208"/>
                  </a:lnTo>
                  <a:lnTo>
                    <a:pt x="51816" y="438010"/>
                  </a:lnTo>
                  <a:lnTo>
                    <a:pt x="52997" y="438010"/>
                  </a:lnTo>
                  <a:lnTo>
                    <a:pt x="52997" y="167208"/>
                  </a:lnTo>
                  <a:close/>
                </a:path>
                <a:path w="819785" h="438150">
                  <a:moveTo>
                    <a:pt x="56426" y="243332"/>
                  </a:moveTo>
                  <a:lnTo>
                    <a:pt x="55245" y="243332"/>
                  </a:lnTo>
                  <a:lnTo>
                    <a:pt x="55245" y="438010"/>
                  </a:lnTo>
                  <a:lnTo>
                    <a:pt x="56426" y="438010"/>
                  </a:lnTo>
                  <a:lnTo>
                    <a:pt x="56426" y="243332"/>
                  </a:lnTo>
                  <a:close/>
                </a:path>
                <a:path w="819785" h="438150">
                  <a:moveTo>
                    <a:pt x="59867" y="190461"/>
                  </a:moveTo>
                  <a:lnTo>
                    <a:pt x="58788" y="190461"/>
                  </a:lnTo>
                  <a:lnTo>
                    <a:pt x="58788" y="438010"/>
                  </a:lnTo>
                  <a:lnTo>
                    <a:pt x="59867" y="438010"/>
                  </a:lnTo>
                  <a:lnTo>
                    <a:pt x="59867" y="190461"/>
                  </a:lnTo>
                  <a:close/>
                </a:path>
                <a:path w="819785" h="438150">
                  <a:moveTo>
                    <a:pt x="64465" y="247548"/>
                  </a:moveTo>
                  <a:lnTo>
                    <a:pt x="63385" y="247548"/>
                  </a:lnTo>
                  <a:lnTo>
                    <a:pt x="63385" y="438010"/>
                  </a:lnTo>
                  <a:lnTo>
                    <a:pt x="64465" y="438010"/>
                  </a:lnTo>
                  <a:lnTo>
                    <a:pt x="64465" y="247548"/>
                  </a:lnTo>
                  <a:close/>
                </a:path>
                <a:path w="819785" h="438150">
                  <a:moveTo>
                    <a:pt x="66827" y="230670"/>
                  </a:moveTo>
                  <a:lnTo>
                    <a:pt x="65659" y="230670"/>
                  </a:lnTo>
                  <a:lnTo>
                    <a:pt x="65659" y="438010"/>
                  </a:lnTo>
                  <a:lnTo>
                    <a:pt x="66827" y="438010"/>
                  </a:lnTo>
                  <a:lnTo>
                    <a:pt x="66827" y="230670"/>
                  </a:lnTo>
                  <a:close/>
                </a:path>
                <a:path w="819785" h="438150">
                  <a:moveTo>
                    <a:pt x="69062" y="224294"/>
                  </a:moveTo>
                  <a:lnTo>
                    <a:pt x="67983" y="224294"/>
                  </a:lnTo>
                  <a:lnTo>
                    <a:pt x="67983" y="438010"/>
                  </a:lnTo>
                  <a:lnTo>
                    <a:pt x="69062" y="438010"/>
                  </a:lnTo>
                  <a:lnTo>
                    <a:pt x="69062" y="224294"/>
                  </a:lnTo>
                  <a:close/>
                </a:path>
                <a:path w="819785" h="438150">
                  <a:moveTo>
                    <a:pt x="70256" y="272948"/>
                  </a:moveTo>
                  <a:lnTo>
                    <a:pt x="69088" y="272948"/>
                  </a:lnTo>
                  <a:lnTo>
                    <a:pt x="69088" y="438010"/>
                  </a:lnTo>
                  <a:lnTo>
                    <a:pt x="70256" y="438010"/>
                  </a:lnTo>
                  <a:lnTo>
                    <a:pt x="70256" y="272948"/>
                  </a:lnTo>
                  <a:close/>
                </a:path>
                <a:path w="819785" h="438150">
                  <a:moveTo>
                    <a:pt x="74853" y="217919"/>
                  </a:moveTo>
                  <a:lnTo>
                    <a:pt x="73672" y="217919"/>
                  </a:lnTo>
                  <a:lnTo>
                    <a:pt x="73672" y="241261"/>
                  </a:lnTo>
                  <a:lnTo>
                    <a:pt x="72631" y="241261"/>
                  </a:lnTo>
                  <a:lnTo>
                    <a:pt x="72631" y="438010"/>
                  </a:lnTo>
                  <a:lnTo>
                    <a:pt x="73672" y="438010"/>
                  </a:lnTo>
                  <a:lnTo>
                    <a:pt x="74853" y="438010"/>
                  </a:lnTo>
                  <a:lnTo>
                    <a:pt x="74853" y="217919"/>
                  </a:lnTo>
                  <a:close/>
                </a:path>
                <a:path w="819785" h="438150">
                  <a:moveTo>
                    <a:pt x="81838" y="209486"/>
                  </a:moveTo>
                  <a:lnTo>
                    <a:pt x="80657" y="209486"/>
                  </a:lnTo>
                  <a:lnTo>
                    <a:pt x="80657" y="438010"/>
                  </a:lnTo>
                  <a:lnTo>
                    <a:pt x="81838" y="438010"/>
                  </a:lnTo>
                  <a:lnTo>
                    <a:pt x="81838" y="209486"/>
                  </a:lnTo>
                  <a:close/>
                </a:path>
                <a:path w="819785" h="438150">
                  <a:moveTo>
                    <a:pt x="92138" y="319532"/>
                  </a:moveTo>
                  <a:lnTo>
                    <a:pt x="91084" y="319532"/>
                  </a:lnTo>
                  <a:lnTo>
                    <a:pt x="91084" y="230670"/>
                  </a:lnTo>
                  <a:lnTo>
                    <a:pt x="89903" y="230670"/>
                  </a:lnTo>
                  <a:lnTo>
                    <a:pt x="89903" y="438010"/>
                  </a:lnTo>
                  <a:lnTo>
                    <a:pt x="91059" y="438010"/>
                  </a:lnTo>
                  <a:lnTo>
                    <a:pt x="92138" y="438010"/>
                  </a:lnTo>
                  <a:lnTo>
                    <a:pt x="92138" y="319532"/>
                  </a:lnTo>
                  <a:close/>
                </a:path>
                <a:path w="819785" h="438150">
                  <a:moveTo>
                    <a:pt x="95669" y="245478"/>
                  </a:moveTo>
                  <a:lnTo>
                    <a:pt x="94500" y="245478"/>
                  </a:lnTo>
                  <a:lnTo>
                    <a:pt x="94500" y="438010"/>
                  </a:lnTo>
                  <a:lnTo>
                    <a:pt x="95669" y="438010"/>
                  </a:lnTo>
                  <a:lnTo>
                    <a:pt x="95669" y="245478"/>
                  </a:lnTo>
                  <a:close/>
                </a:path>
                <a:path w="819785" h="438150">
                  <a:moveTo>
                    <a:pt x="103695" y="101600"/>
                  </a:moveTo>
                  <a:lnTo>
                    <a:pt x="102514" y="101600"/>
                  </a:lnTo>
                  <a:lnTo>
                    <a:pt x="102514" y="438010"/>
                  </a:lnTo>
                  <a:lnTo>
                    <a:pt x="103695" y="438010"/>
                  </a:lnTo>
                  <a:lnTo>
                    <a:pt x="103695" y="101600"/>
                  </a:lnTo>
                  <a:close/>
                </a:path>
                <a:path w="819785" h="438150">
                  <a:moveTo>
                    <a:pt x="109410" y="171437"/>
                  </a:moveTo>
                  <a:lnTo>
                    <a:pt x="108331" y="171437"/>
                  </a:lnTo>
                  <a:lnTo>
                    <a:pt x="108331" y="438010"/>
                  </a:lnTo>
                  <a:lnTo>
                    <a:pt x="109410" y="438010"/>
                  </a:lnTo>
                  <a:lnTo>
                    <a:pt x="109410" y="171437"/>
                  </a:lnTo>
                  <a:close/>
                </a:path>
                <a:path w="819785" h="438150">
                  <a:moveTo>
                    <a:pt x="119799" y="160845"/>
                  </a:moveTo>
                  <a:lnTo>
                    <a:pt x="118630" y="160845"/>
                  </a:lnTo>
                  <a:lnTo>
                    <a:pt x="118630" y="438010"/>
                  </a:lnTo>
                  <a:lnTo>
                    <a:pt x="119799" y="438010"/>
                  </a:lnTo>
                  <a:lnTo>
                    <a:pt x="119799" y="160845"/>
                  </a:lnTo>
                  <a:close/>
                </a:path>
                <a:path w="819785" h="438150">
                  <a:moveTo>
                    <a:pt x="130213" y="127000"/>
                  </a:moveTo>
                  <a:lnTo>
                    <a:pt x="129032" y="127000"/>
                  </a:lnTo>
                  <a:lnTo>
                    <a:pt x="129032" y="438010"/>
                  </a:lnTo>
                  <a:lnTo>
                    <a:pt x="130213" y="438010"/>
                  </a:lnTo>
                  <a:lnTo>
                    <a:pt x="130213" y="127000"/>
                  </a:lnTo>
                  <a:close/>
                </a:path>
                <a:path w="819785" h="438150">
                  <a:moveTo>
                    <a:pt x="139395" y="150253"/>
                  </a:moveTo>
                  <a:lnTo>
                    <a:pt x="138226" y="150253"/>
                  </a:lnTo>
                  <a:lnTo>
                    <a:pt x="138226" y="253911"/>
                  </a:lnTo>
                  <a:lnTo>
                    <a:pt x="137096" y="253911"/>
                  </a:lnTo>
                  <a:lnTo>
                    <a:pt x="137096" y="215861"/>
                  </a:lnTo>
                  <a:lnTo>
                    <a:pt x="136017" y="215861"/>
                  </a:lnTo>
                  <a:lnTo>
                    <a:pt x="136017" y="438010"/>
                  </a:lnTo>
                  <a:lnTo>
                    <a:pt x="137058" y="438010"/>
                  </a:lnTo>
                  <a:lnTo>
                    <a:pt x="138226" y="438010"/>
                  </a:lnTo>
                  <a:lnTo>
                    <a:pt x="139395" y="438010"/>
                  </a:lnTo>
                  <a:lnTo>
                    <a:pt x="139395" y="150253"/>
                  </a:lnTo>
                  <a:close/>
                </a:path>
                <a:path w="819785" h="438150">
                  <a:moveTo>
                    <a:pt x="142836" y="268732"/>
                  </a:moveTo>
                  <a:lnTo>
                    <a:pt x="141655" y="268732"/>
                  </a:lnTo>
                  <a:lnTo>
                    <a:pt x="141655" y="438010"/>
                  </a:lnTo>
                  <a:lnTo>
                    <a:pt x="142836" y="438010"/>
                  </a:lnTo>
                  <a:lnTo>
                    <a:pt x="142836" y="268732"/>
                  </a:lnTo>
                  <a:close/>
                </a:path>
                <a:path w="819785" h="438150">
                  <a:moveTo>
                    <a:pt x="145211" y="198894"/>
                  </a:moveTo>
                  <a:lnTo>
                    <a:pt x="144043" y="198894"/>
                  </a:lnTo>
                  <a:lnTo>
                    <a:pt x="144043" y="438010"/>
                  </a:lnTo>
                  <a:lnTo>
                    <a:pt x="145211" y="438010"/>
                  </a:lnTo>
                  <a:lnTo>
                    <a:pt x="145211" y="198894"/>
                  </a:lnTo>
                  <a:close/>
                </a:path>
                <a:path w="819785" h="438150">
                  <a:moveTo>
                    <a:pt x="150876" y="237045"/>
                  </a:moveTo>
                  <a:lnTo>
                    <a:pt x="149809" y="237045"/>
                  </a:lnTo>
                  <a:lnTo>
                    <a:pt x="149809" y="0"/>
                  </a:lnTo>
                  <a:lnTo>
                    <a:pt x="148628" y="0"/>
                  </a:lnTo>
                  <a:lnTo>
                    <a:pt x="148628" y="438010"/>
                  </a:lnTo>
                  <a:lnTo>
                    <a:pt x="149796" y="438010"/>
                  </a:lnTo>
                  <a:lnTo>
                    <a:pt x="150876" y="438010"/>
                  </a:lnTo>
                  <a:lnTo>
                    <a:pt x="150876" y="237045"/>
                  </a:lnTo>
                  <a:close/>
                </a:path>
                <a:path w="819785" h="438150">
                  <a:moveTo>
                    <a:pt x="153238" y="82575"/>
                  </a:moveTo>
                  <a:lnTo>
                    <a:pt x="152057" y="82575"/>
                  </a:lnTo>
                  <a:lnTo>
                    <a:pt x="152057" y="438010"/>
                  </a:lnTo>
                  <a:lnTo>
                    <a:pt x="153238" y="438010"/>
                  </a:lnTo>
                  <a:lnTo>
                    <a:pt x="153238" y="82575"/>
                  </a:lnTo>
                  <a:close/>
                </a:path>
                <a:path w="819785" h="438150">
                  <a:moveTo>
                    <a:pt x="154457" y="270891"/>
                  </a:moveTo>
                  <a:lnTo>
                    <a:pt x="153289" y="270891"/>
                  </a:lnTo>
                  <a:lnTo>
                    <a:pt x="153289" y="438010"/>
                  </a:lnTo>
                  <a:lnTo>
                    <a:pt x="154457" y="438010"/>
                  </a:lnTo>
                  <a:lnTo>
                    <a:pt x="154457" y="270891"/>
                  </a:lnTo>
                  <a:close/>
                </a:path>
                <a:path w="819785" h="438150">
                  <a:moveTo>
                    <a:pt x="160121" y="230670"/>
                  </a:moveTo>
                  <a:lnTo>
                    <a:pt x="159042" y="230670"/>
                  </a:lnTo>
                  <a:lnTo>
                    <a:pt x="159042" y="438010"/>
                  </a:lnTo>
                  <a:lnTo>
                    <a:pt x="160121" y="438010"/>
                  </a:lnTo>
                  <a:lnTo>
                    <a:pt x="160121" y="230670"/>
                  </a:lnTo>
                  <a:close/>
                </a:path>
                <a:path w="819785" h="438150">
                  <a:moveTo>
                    <a:pt x="184353" y="344932"/>
                  </a:moveTo>
                  <a:lnTo>
                    <a:pt x="183172" y="344932"/>
                  </a:lnTo>
                  <a:lnTo>
                    <a:pt x="183172" y="438010"/>
                  </a:lnTo>
                  <a:lnTo>
                    <a:pt x="184353" y="438010"/>
                  </a:lnTo>
                  <a:lnTo>
                    <a:pt x="184353" y="344932"/>
                  </a:lnTo>
                  <a:close/>
                </a:path>
                <a:path w="819785" h="438150">
                  <a:moveTo>
                    <a:pt x="220052" y="399948"/>
                  </a:moveTo>
                  <a:lnTo>
                    <a:pt x="218871" y="399948"/>
                  </a:lnTo>
                  <a:lnTo>
                    <a:pt x="218871" y="438010"/>
                  </a:lnTo>
                  <a:lnTo>
                    <a:pt x="220052" y="438010"/>
                  </a:lnTo>
                  <a:lnTo>
                    <a:pt x="220052" y="399948"/>
                  </a:lnTo>
                  <a:close/>
                </a:path>
                <a:path w="819785" h="438150">
                  <a:moveTo>
                    <a:pt x="255778" y="387197"/>
                  </a:moveTo>
                  <a:lnTo>
                    <a:pt x="254698" y="387197"/>
                  </a:lnTo>
                  <a:lnTo>
                    <a:pt x="254698" y="438010"/>
                  </a:lnTo>
                  <a:lnTo>
                    <a:pt x="255778" y="438010"/>
                  </a:lnTo>
                  <a:lnTo>
                    <a:pt x="255778" y="387197"/>
                  </a:lnTo>
                  <a:close/>
                </a:path>
                <a:path w="819785" h="438150">
                  <a:moveTo>
                    <a:pt x="256984" y="359740"/>
                  </a:moveTo>
                  <a:lnTo>
                    <a:pt x="255803" y="359740"/>
                  </a:lnTo>
                  <a:lnTo>
                    <a:pt x="255803" y="438010"/>
                  </a:lnTo>
                  <a:lnTo>
                    <a:pt x="256984" y="438010"/>
                  </a:lnTo>
                  <a:lnTo>
                    <a:pt x="256984" y="359740"/>
                  </a:lnTo>
                  <a:close/>
                </a:path>
                <a:path w="819785" h="438150">
                  <a:moveTo>
                    <a:pt x="813587" y="353364"/>
                  </a:moveTo>
                  <a:lnTo>
                    <a:pt x="812406" y="353364"/>
                  </a:lnTo>
                  <a:lnTo>
                    <a:pt x="812406" y="438010"/>
                  </a:lnTo>
                  <a:lnTo>
                    <a:pt x="813587" y="438010"/>
                  </a:lnTo>
                  <a:lnTo>
                    <a:pt x="813587" y="353364"/>
                  </a:lnTo>
                  <a:close/>
                </a:path>
                <a:path w="819785" h="438150">
                  <a:moveTo>
                    <a:pt x="814806" y="315315"/>
                  </a:moveTo>
                  <a:lnTo>
                    <a:pt x="813625" y="315315"/>
                  </a:lnTo>
                  <a:lnTo>
                    <a:pt x="813625" y="438010"/>
                  </a:lnTo>
                  <a:lnTo>
                    <a:pt x="814806" y="438010"/>
                  </a:lnTo>
                  <a:lnTo>
                    <a:pt x="814806" y="315315"/>
                  </a:lnTo>
                  <a:close/>
                </a:path>
                <a:path w="819785" h="438150">
                  <a:moveTo>
                    <a:pt x="817016" y="346989"/>
                  </a:moveTo>
                  <a:lnTo>
                    <a:pt x="815835" y="346989"/>
                  </a:lnTo>
                  <a:lnTo>
                    <a:pt x="815835" y="438010"/>
                  </a:lnTo>
                  <a:lnTo>
                    <a:pt x="817016" y="438010"/>
                  </a:lnTo>
                  <a:lnTo>
                    <a:pt x="817016" y="346989"/>
                  </a:lnTo>
                  <a:close/>
                </a:path>
                <a:path w="819785" h="438150">
                  <a:moveTo>
                    <a:pt x="819404" y="325907"/>
                  </a:moveTo>
                  <a:lnTo>
                    <a:pt x="818222" y="325907"/>
                  </a:lnTo>
                  <a:lnTo>
                    <a:pt x="818222" y="353364"/>
                  </a:lnTo>
                  <a:lnTo>
                    <a:pt x="817054" y="353364"/>
                  </a:lnTo>
                  <a:lnTo>
                    <a:pt x="817054" y="438010"/>
                  </a:lnTo>
                  <a:lnTo>
                    <a:pt x="818222" y="438010"/>
                  </a:lnTo>
                  <a:lnTo>
                    <a:pt x="819404" y="438010"/>
                  </a:lnTo>
                  <a:lnTo>
                    <a:pt x="819404" y="3259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1104468" y="2516313"/>
              <a:ext cx="310515" cy="482600"/>
            </a:xfrm>
            <a:custGeom>
              <a:avLst/>
              <a:gdLst/>
              <a:ahLst/>
              <a:cxnLst/>
              <a:rect l="l" t="t" r="r" b="b"/>
              <a:pathLst>
                <a:path w="310515" h="482600">
                  <a:moveTo>
                    <a:pt x="1079" y="382993"/>
                  </a:moveTo>
                  <a:lnTo>
                    <a:pt x="0" y="382993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82993"/>
                  </a:lnTo>
                  <a:close/>
                </a:path>
                <a:path w="310515" h="482600">
                  <a:moveTo>
                    <a:pt x="4610" y="404177"/>
                  </a:moveTo>
                  <a:lnTo>
                    <a:pt x="3429" y="404177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404177"/>
                  </a:lnTo>
                  <a:close/>
                </a:path>
                <a:path w="310515" h="482600">
                  <a:moveTo>
                    <a:pt x="13754" y="327977"/>
                  </a:moveTo>
                  <a:lnTo>
                    <a:pt x="12674" y="327977"/>
                  </a:lnTo>
                  <a:lnTo>
                    <a:pt x="12674" y="482447"/>
                  </a:lnTo>
                  <a:lnTo>
                    <a:pt x="13754" y="482447"/>
                  </a:lnTo>
                  <a:lnTo>
                    <a:pt x="13754" y="327977"/>
                  </a:lnTo>
                  <a:close/>
                </a:path>
                <a:path w="310515" h="482600">
                  <a:moveTo>
                    <a:pt x="20713" y="325907"/>
                  </a:moveTo>
                  <a:lnTo>
                    <a:pt x="19545" y="325907"/>
                  </a:lnTo>
                  <a:lnTo>
                    <a:pt x="19545" y="482447"/>
                  </a:lnTo>
                  <a:lnTo>
                    <a:pt x="20713" y="482447"/>
                  </a:lnTo>
                  <a:lnTo>
                    <a:pt x="20713" y="325907"/>
                  </a:lnTo>
                  <a:close/>
                </a:path>
                <a:path w="310515" h="482600">
                  <a:moveTo>
                    <a:pt x="22948" y="353377"/>
                  </a:moveTo>
                  <a:lnTo>
                    <a:pt x="21869" y="353377"/>
                  </a:lnTo>
                  <a:lnTo>
                    <a:pt x="21869" y="482447"/>
                  </a:lnTo>
                  <a:lnTo>
                    <a:pt x="22948" y="482447"/>
                  </a:lnTo>
                  <a:lnTo>
                    <a:pt x="22948" y="353377"/>
                  </a:lnTo>
                  <a:close/>
                </a:path>
                <a:path w="310515" h="482600">
                  <a:moveTo>
                    <a:pt x="24142" y="323748"/>
                  </a:moveTo>
                  <a:lnTo>
                    <a:pt x="22974" y="323748"/>
                  </a:lnTo>
                  <a:lnTo>
                    <a:pt x="22974" y="482447"/>
                  </a:lnTo>
                  <a:lnTo>
                    <a:pt x="24142" y="482447"/>
                  </a:lnTo>
                  <a:lnTo>
                    <a:pt x="24142" y="323748"/>
                  </a:lnTo>
                  <a:close/>
                </a:path>
                <a:path w="310515" h="482600">
                  <a:moveTo>
                    <a:pt x="28740" y="150266"/>
                  </a:moveTo>
                  <a:lnTo>
                    <a:pt x="27559" y="150266"/>
                  </a:lnTo>
                  <a:lnTo>
                    <a:pt x="27559" y="482447"/>
                  </a:lnTo>
                  <a:lnTo>
                    <a:pt x="28740" y="482447"/>
                  </a:lnTo>
                  <a:lnTo>
                    <a:pt x="28740" y="150266"/>
                  </a:lnTo>
                  <a:close/>
                </a:path>
                <a:path w="310515" h="482600">
                  <a:moveTo>
                    <a:pt x="32194" y="344944"/>
                  </a:moveTo>
                  <a:lnTo>
                    <a:pt x="31127" y="344944"/>
                  </a:lnTo>
                  <a:lnTo>
                    <a:pt x="31127" y="332193"/>
                  </a:lnTo>
                  <a:lnTo>
                    <a:pt x="29946" y="332193"/>
                  </a:lnTo>
                  <a:lnTo>
                    <a:pt x="29946" y="482447"/>
                  </a:lnTo>
                  <a:lnTo>
                    <a:pt x="31115" y="482447"/>
                  </a:lnTo>
                  <a:lnTo>
                    <a:pt x="32194" y="482447"/>
                  </a:lnTo>
                  <a:lnTo>
                    <a:pt x="32194" y="344944"/>
                  </a:lnTo>
                  <a:close/>
                </a:path>
                <a:path w="310515" h="482600">
                  <a:moveTo>
                    <a:pt x="39154" y="224307"/>
                  </a:moveTo>
                  <a:lnTo>
                    <a:pt x="37973" y="224307"/>
                  </a:lnTo>
                  <a:lnTo>
                    <a:pt x="37973" y="336410"/>
                  </a:lnTo>
                  <a:lnTo>
                    <a:pt x="36804" y="336410"/>
                  </a:lnTo>
                  <a:lnTo>
                    <a:pt x="36804" y="482447"/>
                  </a:lnTo>
                  <a:lnTo>
                    <a:pt x="37973" y="482447"/>
                  </a:lnTo>
                  <a:lnTo>
                    <a:pt x="39154" y="482447"/>
                  </a:lnTo>
                  <a:lnTo>
                    <a:pt x="39154" y="224307"/>
                  </a:lnTo>
                  <a:close/>
                </a:path>
                <a:path w="310515" h="482600">
                  <a:moveTo>
                    <a:pt x="42583" y="327977"/>
                  </a:moveTo>
                  <a:lnTo>
                    <a:pt x="41402" y="327977"/>
                  </a:lnTo>
                  <a:lnTo>
                    <a:pt x="41402" y="482447"/>
                  </a:lnTo>
                  <a:lnTo>
                    <a:pt x="42583" y="482447"/>
                  </a:lnTo>
                  <a:lnTo>
                    <a:pt x="42583" y="327977"/>
                  </a:lnTo>
                  <a:close/>
                </a:path>
                <a:path w="310515" h="482600">
                  <a:moveTo>
                    <a:pt x="46024" y="315328"/>
                  </a:moveTo>
                  <a:lnTo>
                    <a:pt x="44958" y="315328"/>
                  </a:lnTo>
                  <a:lnTo>
                    <a:pt x="44958" y="482447"/>
                  </a:lnTo>
                  <a:lnTo>
                    <a:pt x="46024" y="482447"/>
                  </a:lnTo>
                  <a:lnTo>
                    <a:pt x="46024" y="315328"/>
                  </a:lnTo>
                  <a:close/>
                </a:path>
                <a:path w="310515" h="482600">
                  <a:moveTo>
                    <a:pt x="49555" y="315328"/>
                  </a:moveTo>
                  <a:lnTo>
                    <a:pt x="48387" y="315328"/>
                  </a:lnTo>
                  <a:lnTo>
                    <a:pt x="48387" y="482447"/>
                  </a:lnTo>
                  <a:lnTo>
                    <a:pt x="49555" y="482447"/>
                  </a:lnTo>
                  <a:lnTo>
                    <a:pt x="49555" y="315328"/>
                  </a:lnTo>
                  <a:close/>
                </a:path>
                <a:path w="310515" h="482600">
                  <a:moveTo>
                    <a:pt x="58801" y="319532"/>
                  </a:moveTo>
                  <a:lnTo>
                    <a:pt x="57632" y="319532"/>
                  </a:lnTo>
                  <a:lnTo>
                    <a:pt x="57632" y="482447"/>
                  </a:lnTo>
                  <a:lnTo>
                    <a:pt x="58801" y="482447"/>
                  </a:lnTo>
                  <a:lnTo>
                    <a:pt x="58801" y="319532"/>
                  </a:lnTo>
                  <a:close/>
                </a:path>
                <a:path w="310515" h="482600">
                  <a:moveTo>
                    <a:pt x="64465" y="291985"/>
                  </a:moveTo>
                  <a:lnTo>
                    <a:pt x="63385" y="291985"/>
                  </a:lnTo>
                  <a:lnTo>
                    <a:pt x="63385" y="306793"/>
                  </a:lnTo>
                  <a:lnTo>
                    <a:pt x="62217" y="306793"/>
                  </a:lnTo>
                  <a:lnTo>
                    <a:pt x="62217" y="482447"/>
                  </a:lnTo>
                  <a:lnTo>
                    <a:pt x="63385" y="482447"/>
                  </a:lnTo>
                  <a:lnTo>
                    <a:pt x="64465" y="482447"/>
                  </a:lnTo>
                  <a:lnTo>
                    <a:pt x="64465" y="291985"/>
                  </a:lnTo>
                  <a:close/>
                </a:path>
                <a:path w="310515" h="482600">
                  <a:moveTo>
                    <a:pt x="69062" y="268732"/>
                  </a:moveTo>
                  <a:lnTo>
                    <a:pt x="67983" y="268732"/>
                  </a:lnTo>
                  <a:lnTo>
                    <a:pt x="67983" y="332193"/>
                  </a:lnTo>
                  <a:lnTo>
                    <a:pt x="66814" y="332193"/>
                  </a:lnTo>
                  <a:lnTo>
                    <a:pt x="66814" y="482447"/>
                  </a:lnTo>
                  <a:lnTo>
                    <a:pt x="67983" y="482447"/>
                  </a:lnTo>
                  <a:lnTo>
                    <a:pt x="69062" y="482447"/>
                  </a:lnTo>
                  <a:lnTo>
                    <a:pt x="69062" y="268732"/>
                  </a:lnTo>
                  <a:close/>
                </a:path>
                <a:path w="310515" h="482600">
                  <a:moveTo>
                    <a:pt x="72593" y="277164"/>
                  </a:moveTo>
                  <a:lnTo>
                    <a:pt x="71424" y="277164"/>
                  </a:lnTo>
                  <a:lnTo>
                    <a:pt x="71424" y="266674"/>
                  </a:lnTo>
                  <a:lnTo>
                    <a:pt x="70243" y="266674"/>
                  </a:lnTo>
                  <a:lnTo>
                    <a:pt x="70243" y="482447"/>
                  </a:lnTo>
                  <a:lnTo>
                    <a:pt x="71412" y="482447"/>
                  </a:lnTo>
                  <a:lnTo>
                    <a:pt x="72593" y="482447"/>
                  </a:lnTo>
                  <a:lnTo>
                    <a:pt x="72593" y="277164"/>
                  </a:lnTo>
                  <a:close/>
                </a:path>
                <a:path w="310515" h="482600">
                  <a:moveTo>
                    <a:pt x="78308" y="247548"/>
                  </a:moveTo>
                  <a:lnTo>
                    <a:pt x="77228" y="247548"/>
                  </a:lnTo>
                  <a:lnTo>
                    <a:pt x="77228" y="482447"/>
                  </a:lnTo>
                  <a:lnTo>
                    <a:pt x="78308" y="482447"/>
                  </a:lnTo>
                  <a:lnTo>
                    <a:pt x="78308" y="247548"/>
                  </a:lnTo>
                  <a:close/>
                </a:path>
                <a:path w="310515" h="482600">
                  <a:moveTo>
                    <a:pt x="81838" y="253923"/>
                  </a:moveTo>
                  <a:lnTo>
                    <a:pt x="80657" y="253923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253923"/>
                  </a:lnTo>
                  <a:close/>
                </a:path>
                <a:path w="310515" h="482600">
                  <a:moveTo>
                    <a:pt x="92138" y="363969"/>
                  </a:moveTo>
                  <a:lnTo>
                    <a:pt x="91084" y="363969"/>
                  </a:lnTo>
                  <a:lnTo>
                    <a:pt x="91084" y="275107"/>
                  </a:lnTo>
                  <a:lnTo>
                    <a:pt x="89903" y="275107"/>
                  </a:lnTo>
                  <a:lnTo>
                    <a:pt x="89903" y="482447"/>
                  </a:lnTo>
                  <a:lnTo>
                    <a:pt x="91059" y="482447"/>
                  </a:lnTo>
                  <a:lnTo>
                    <a:pt x="92138" y="482447"/>
                  </a:lnTo>
                  <a:lnTo>
                    <a:pt x="92138" y="363969"/>
                  </a:lnTo>
                  <a:close/>
                </a:path>
                <a:path w="310515" h="482600">
                  <a:moveTo>
                    <a:pt x="94513" y="268732"/>
                  </a:moveTo>
                  <a:lnTo>
                    <a:pt x="93332" y="268732"/>
                  </a:lnTo>
                  <a:lnTo>
                    <a:pt x="93332" y="482447"/>
                  </a:lnTo>
                  <a:lnTo>
                    <a:pt x="94513" y="482447"/>
                  </a:lnTo>
                  <a:lnTo>
                    <a:pt x="94513" y="268732"/>
                  </a:lnTo>
                  <a:close/>
                </a:path>
                <a:path w="310515" h="482600">
                  <a:moveTo>
                    <a:pt x="97942" y="285699"/>
                  </a:moveTo>
                  <a:lnTo>
                    <a:pt x="96761" y="285699"/>
                  </a:lnTo>
                  <a:lnTo>
                    <a:pt x="96761" y="482447"/>
                  </a:lnTo>
                  <a:lnTo>
                    <a:pt x="97942" y="482447"/>
                  </a:lnTo>
                  <a:lnTo>
                    <a:pt x="97942" y="285699"/>
                  </a:lnTo>
                  <a:close/>
                </a:path>
                <a:path w="310515" h="482600">
                  <a:moveTo>
                    <a:pt x="101333" y="99453"/>
                  </a:moveTo>
                  <a:lnTo>
                    <a:pt x="100253" y="99453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99453"/>
                  </a:lnTo>
                  <a:close/>
                </a:path>
                <a:path w="310515" h="482600">
                  <a:moveTo>
                    <a:pt x="103695" y="146037"/>
                  </a:moveTo>
                  <a:lnTo>
                    <a:pt x="102514" y="146037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146037"/>
                  </a:lnTo>
                  <a:close/>
                </a:path>
                <a:path w="310515" h="482600">
                  <a:moveTo>
                    <a:pt x="104914" y="120637"/>
                  </a:moveTo>
                  <a:lnTo>
                    <a:pt x="103746" y="120637"/>
                  </a:lnTo>
                  <a:lnTo>
                    <a:pt x="103746" y="482447"/>
                  </a:lnTo>
                  <a:lnTo>
                    <a:pt x="104914" y="482447"/>
                  </a:lnTo>
                  <a:lnTo>
                    <a:pt x="104914" y="120637"/>
                  </a:lnTo>
                  <a:close/>
                </a:path>
                <a:path w="310515" h="482600">
                  <a:moveTo>
                    <a:pt x="107124" y="99453"/>
                  </a:moveTo>
                  <a:lnTo>
                    <a:pt x="105956" y="99453"/>
                  </a:lnTo>
                  <a:lnTo>
                    <a:pt x="105956" y="482447"/>
                  </a:lnTo>
                  <a:lnTo>
                    <a:pt x="107124" y="482447"/>
                  </a:lnTo>
                  <a:lnTo>
                    <a:pt x="107124" y="99453"/>
                  </a:lnTo>
                  <a:close/>
                </a:path>
                <a:path w="310515" h="482600">
                  <a:moveTo>
                    <a:pt x="111785" y="224307"/>
                  </a:moveTo>
                  <a:lnTo>
                    <a:pt x="110604" y="224307"/>
                  </a:lnTo>
                  <a:lnTo>
                    <a:pt x="110604" y="482447"/>
                  </a:lnTo>
                  <a:lnTo>
                    <a:pt x="111785" y="482447"/>
                  </a:lnTo>
                  <a:lnTo>
                    <a:pt x="111785" y="224307"/>
                  </a:lnTo>
                  <a:close/>
                </a:path>
                <a:path w="310515" h="482600">
                  <a:moveTo>
                    <a:pt x="116370" y="247548"/>
                  </a:moveTo>
                  <a:lnTo>
                    <a:pt x="115201" y="247548"/>
                  </a:lnTo>
                  <a:lnTo>
                    <a:pt x="115201" y="482447"/>
                  </a:lnTo>
                  <a:lnTo>
                    <a:pt x="116370" y="482447"/>
                  </a:lnTo>
                  <a:lnTo>
                    <a:pt x="116370" y="247548"/>
                  </a:lnTo>
                  <a:close/>
                </a:path>
                <a:path w="310515" h="482600">
                  <a:moveTo>
                    <a:pt x="118605" y="0"/>
                  </a:moveTo>
                  <a:lnTo>
                    <a:pt x="117525" y="0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0"/>
                  </a:lnTo>
                  <a:close/>
                </a:path>
                <a:path w="310515" h="482600">
                  <a:moveTo>
                    <a:pt x="120967" y="323748"/>
                  </a:moveTo>
                  <a:lnTo>
                    <a:pt x="119799" y="323748"/>
                  </a:lnTo>
                  <a:lnTo>
                    <a:pt x="119799" y="205282"/>
                  </a:lnTo>
                  <a:lnTo>
                    <a:pt x="118630" y="205282"/>
                  </a:lnTo>
                  <a:lnTo>
                    <a:pt x="118630" y="482447"/>
                  </a:lnTo>
                  <a:lnTo>
                    <a:pt x="119786" y="482447"/>
                  </a:lnTo>
                  <a:lnTo>
                    <a:pt x="120967" y="482447"/>
                  </a:lnTo>
                  <a:lnTo>
                    <a:pt x="120967" y="323748"/>
                  </a:lnTo>
                  <a:close/>
                </a:path>
                <a:path w="310515" h="482600">
                  <a:moveTo>
                    <a:pt x="134810" y="302577"/>
                  </a:moveTo>
                  <a:lnTo>
                    <a:pt x="133629" y="302577"/>
                  </a:lnTo>
                  <a:lnTo>
                    <a:pt x="133629" y="313169"/>
                  </a:lnTo>
                  <a:lnTo>
                    <a:pt x="132461" y="313169"/>
                  </a:lnTo>
                  <a:lnTo>
                    <a:pt x="132461" y="482447"/>
                  </a:lnTo>
                  <a:lnTo>
                    <a:pt x="133629" y="482447"/>
                  </a:lnTo>
                  <a:lnTo>
                    <a:pt x="134810" y="482447"/>
                  </a:lnTo>
                  <a:lnTo>
                    <a:pt x="134810" y="302577"/>
                  </a:lnTo>
                  <a:close/>
                </a:path>
                <a:path w="310515" h="482600">
                  <a:moveTo>
                    <a:pt x="145211" y="243332"/>
                  </a:moveTo>
                  <a:lnTo>
                    <a:pt x="144043" y="243332"/>
                  </a:lnTo>
                  <a:lnTo>
                    <a:pt x="144043" y="482447"/>
                  </a:lnTo>
                  <a:lnTo>
                    <a:pt x="145211" y="482447"/>
                  </a:lnTo>
                  <a:lnTo>
                    <a:pt x="145211" y="243332"/>
                  </a:lnTo>
                  <a:close/>
                </a:path>
                <a:path w="310515" h="482600">
                  <a:moveTo>
                    <a:pt x="153238" y="127012"/>
                  </a:moveTo>
                  <a:lnTo>
                    <a:pt x="152057" y="127012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127012"/>
                  </a:lnTo>
                  <a:close/>
                </a:path>
                <a:path w="310515" h="482600">
                  <a:moveTo>
                    <a:pt x="160121" y="275107"/>
                  </a:moveTo>
                  <a:lnTo>
                    <a:pt x="159042" y="275107"/>
                  </a:lnTo>
                  <a:lnTo>
                    <a:pt x="159042" y="482447"/>
                  </a:lnTo>
                  <a:lnTo>
                    <a:pt x="160121" y="482447"/>
                  </a:lnTo>
                  <a:lnTo>
                    <a:pt x="160121" y="275107"/>
                  </a:lnTo>
                  <a:close/>
                </a:path>
                <a:path w="310515" h="482600">
                  <a:moveTo>
                    <a:pt x="163652" y="393585"/>
                  </a:moveTo>
                  <a:lnTo>
                    <a:pt x="162483" y="393585"/>
                  </a:lnTo>
                  <a:lnTo>
                    <a:pt x="162483" y="190474"/>
                  </a:lnTo>
                  <a:lnTo>
                    <a:pt x="161302" y="190474"/>
                  </a:lnTo>
                  <a:lnTo>
                    <a:pt x="161302" y="482447"/>
                  </a:lnTo>
                  <a:lnTo>
                    <a:pt x="162471" y="482447"/>
                  </a:lnTo>
                  <a:lnTo>
                    <a:pt x="163652" y="482447"/>
                  </a:lnTo>
                  <a:lnTo>
                    <a:pt x="163652" y="393585"/>
                  </a:lnTo>
                  <a:close/>
                </a:path>
                <a:path w="310515" h="482600">
                  <a:moveTo>
                    <a:pt x="167081" y="353377"/>
                  </a:moveTo>
                  <a:lnTo>
                    <a:pt x="165900" y="353377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353377"/>
                  </a:lnTo>
                  <a:close/>
                </a:path>
                <a:path w="310515" h="482600">
                  <a:moveTo>
                    <a:pt x="169367" y="382993"/>
                  </a:moveTo>
                  <a:lnTo>
                    <a:pt x="168287" y="382993"/>
                  </a:lnTo>
                  <a:lnTo>
                    <a:pt x="168287" y="482447"/>
                  </a:lnTo>
                  <a:lnTo>
                    <a:pt x="169367" y="482447"/>
                  </a:lnTo>
                  <a:lnTo>
                    <a:pt x="169367" y="382993"/>
                  </a:lnTo>
                  <a:close/>
                </a:path>
                <a:path w="310515" h="482600">
                  <a:moveTo>
                    <a:pt x="187794" y="425361"/>
                  </a:moveTo>
                  <a:lnTo>
                    <a:pt x="186715" y="425361"/>
                  </a:lnTo>
                  <a:lnTo>
                    <a:pt x="186715" y="482447"/>
                  </a:lnTo>
                  <a:lnTo>
                    <a:pt x="187794" y="482447"/>
                  </a:lnTo>
                  <a:lnTo>
                    <a:pt x="187794" y="425361"/>
                  </a:lnTo>
                  <a:close/>
                </a:path>
                <a:path w="310515" h="482600">
                  <a:moveTo>
                    <a:pt x="201637" y="342785"/>
                  </a:moveTo>
                  <a:lnTo>
                    <a:pt x="200558" y="342785"/>
                  </a:lnTo>
                  <a:lnTo>
                    <a:pt x="200558" y="482447"/>
                  </a:lnTo>
                  <a:lnTo>
                    <a:pt x="201637" y="482447"/>
                  </a:lnTo>
                  <a:lnTo>
                    <a:pt x="201637" y="342785"/>
                  </a:lnTo>
                  <a:close/>
                </a:path>
                <a:path w="310515" h="482600">
                  <a:moveTo>
                    <a:pt x="213194" y="459193"/>
                  </a:moveTo>
                  <a:lnTo>
                    <a:pt x="212013" y="459193"/>
                  </a:lnTo>
                  <a:lnTo>
                    <a:pt x="212013" y="482447"/>
                  </a:lnTo>
                  <a:lnTo>
                    <a:pt x="213194" y="482447"/>
                  </a:lnTo>
                  <a:lnTo>
                    <a:pt x="213194" y="459193"/>
                  </a:lnTo>
                  <a:close/>
                </a:path>
                <a:path w="310515" h="482600">
                  <a:moveTo>
                    <a:pt x="228092" y="427418"/>
                  </a:moveTo>
                  <a:lnTo>
                    <a:pt x="227012" y="427418"/>
                  </a:lnTo>
                  <a:lnTo>
                    <a:pt x="227012" y="482447"/>
                  </a:lnTo>
                  <a:lnTo>
                    <a:pt x="228092" y="482447"/>
                  </a:lnTo>
                  <a:lnTo>
                    <a:pt x="228092" y="427418"/>
                  </a:lnTo>
                  <a:close/>
                </a:path>
                <a:path w="310515" h="482600">
                  <a:moveTo>
                    <a:pt x="229298" y="457047"/>
                  </a:moveTo>
                  <a:lnTo>
                    <a:pt x="228117" y="457047"/>
                  </a:lnTo>
                  <a:lnTo>
                    <a:pt x="228117" y="482447"/>
                  </a:lnTo>
                  <a:lnTo>
                    <a:pt x="229298" y="482447"/>
                  </a:lnTo>
                  <a:lnTo>
                    <a:pt x="229298" y="457047"/>
                  </a:lnTo>
                  <a:close/>
                </a:path>
                <a:path w="310515" h="482600">
                  <a:moveTo>
                    <a:pt x="258140" y="431634"/>
                  </a:moveTo>
                  <a:lnTo>
                    <a:pt x="256959" y="431634"/>
                  </a:lnTo>
                  <a:lnTo>
                    <a:pt x="256959" y="482447"/>
                  </a:lnTo>
                  <a:lnTo>
                    <a:pt x="258140" y="482447"/>
                  </a:lnTo>
                  <a:lnTo>
                    <a:pt x="258140" y="431634"/>
                  </a:lnTo>
                  <a:close/>
                </a:path>
                <a:path w="310515" h="482600">
                  <a:moveTo>
                    <a:pt x="266166" y="450672"/>
                  </a:moveTo>
                  <a:lnTo>
                    <a:pt x="264985" y="450672"/>
                  </a:lnTo>
                  <a:lnTo>
                    <a:pt x="264985" y="482447"/>
                  </a:lnTo>
                  <a:lnTo>
                    <a:pt x="266166" y="482447"/>
                  </a:lnTo>
                  <a:lnTo>
                    <a:pt x="266166" y="450672"/>
                  </a:lnTo>
                  <a:close/>
                </a:path>
                <a:path w="310515" h="482600">
                  <a:moveTo>
                    <a:pt x="301891" y="454977"/>
                  </a:moveTo>
                  <a:lnTo>
                    <a:pt x="300812" y="454977"/>
                  </a:lnTo>
                  <a:lnTo>
                    <a:pt x="300812" y="482447"/>
                  </a:lnTo>
                  <a:lnTo>
                    <a:pt x="301891" y="482447"/>
                  </a:lnTo>
                  <a:lnTo>
                    <a:pt x="301891" y="454977"/>
                  </a:lnTo>
                  <a:close/>
                </a:path>
                <a:path w="310515" h="482600">
                  <a:moveTo>
                    <a:pt x="306527" y="461264"/>
                  </a:moveTo>
                  <a:lnTo>
                    <a:pt x="305346" y="461264"/>
                  </a:lnTo>
                  <a:lnTo>
                    <a:pt x="305346" y="482447"/>
                  </a:lnTo>
                  <a:lnTo>
                    <a:pt x="306527" y="482447"/>
                  </a:lnTo>
                  <a:lnTo>
                    <a:pt x="306527" y="461264"/>
                  </a:lnTo>
                  <a:close/>
                </a:path>
                <a:path w="310515" h="482600">
                  <a:moveTo>
                    <a:pt x="309918" y="463423"/>
                  </a:moveTo>
                  <a:lnTo>
                    <a:pt x="308838" y="463423"/>
                  </a:lnTo>
                  <a:lnTo>
                    <a:pt x="308838" y="482447"/>
                  </a:lnTo>
                  <a:lnTo>
                    <a:pt x="309918" y="482447"/>
                  </a:lnTo>
                  <a:lnTo>
                    <a:pt x="309918" y="4634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1098715" y="2615767"/>
              <a:ext cx="306705" cy="383540"/>
            </a:xfrm>
            <a:custGeom>
              <a:avLst/>
              <a:gdLst/>
              <a:ahLst/>
              <a:cxnLst/>
              <a:rect l="l" t="t" r="r" b="b"/>
              <a:pathLst>
                <a:path w="306705" h="383539">
                  <a:moveTo>
                    <a:pt x="2235" y="234899"/>
                  </a:moveTo>
                  <a:lnTo>
                    <a:pt x="1181" y="234899"/>
                  </a:lnTo>
                  <a:lnTo>
                    <a:pt x="1181" y="222148"/>
                  </a:lnTo>
                  <a:lnTo>
                    <a:pt x="0" y="222148"/>
                  </a:lnTo>
                  <a:lnTo>
                    <a:pt x="0" y="382993"/>
                  </a:lnTo>
                  <a:lnTo>
                    <a:pt x="1155" y="382993"/>
                  </a:lnTo>
                  <a:lnTo>
                    <a:pt x="2235" y="382993"/>
                  </a:lnTo>
                  <a:lnTo>
                    <a:pt x="2235" y="234899"/>
                  </a:lnTo>
                  <a:close/>
                </a:path>
                <a:path w="306705" h="383539">
                  <a:moveTo>
                    <a:pt x="5765" y="294132"/>
                  </a:moveTo>
                  <a:lnTo>
                    <a:pt x="4610" y="294132"/>
                  </a:lnTo>
                  <a:lnTo>
                    <a:pt x="4610" y="281482"/>
                  </a:lnTo>
                  <a:lnTo>
                    <a:pt x="3429" y="281482"/>
                  </a:lnTo>
                  <a:lnTo>
                    <a:pt x="3429" y="300507"/>
                  </a:lnTo>
                  <a:lnTo>
                    <a:pt x="2260" y="300507"/>
                  </a:lnTo>
                  <a:lnTo>
                    <a:pt x="2260" y="382993"/>
                  </a:lnTo>
                  <a:lnTo>
                    <a:pt x="5765" y="382993"/>
                  </a:lnTo>
                  <a:lnTo>
                    <a:pt x="5765" y="294132"/>
                  </a:lnTo>
                  <a:close/>
                </a:path>
                <a:path w="306705" h="383539">
                  <a:moveTo>
                    <a:pt x="8039" y="300507"/>
                  </a:moveTo>
                  <a:lnTo>
                    <a:pt x="6858" y="300507"/>
                  </a:lnTo>
                  <a:lnTo>
                    <a:pt x="6858" y="382993"/>
                  </a:lnTo>
                  <a:lnTo>
                    <a:pt x="8039" y="382993"/>
                  </a:lnTo>
                  <a:lnTo>
                    <a:pt x="8039" y="300507"/>
                  </a:lnTo>
                  <a:close/>
                </a:path>
                <a:path w="306705" h="383539">
                  <a:moveTo>
                    <a:pt x="19507" y="228523"/>
                  </a:moveTo>
                  <a:lnTo>
                    <a:pt x="18440" y="228523"/>
                  </a:lnTo>
                  <a:lnTo>
                    <a:pt x="18440" y="184086"/>
                  </a:lnTo>
                  <a:lnTo>
                    <a:pt x="17272" y="184086"/>
                  </a:lnTo>
                  <a:lnTo>
                    <a:pt x="17272" y="382993"/>
                  </a:lnTo>
                  <a:lnTo>
                    <a:pt x="18427" y="382993"/>
                  </a:lnTo>
                  <a:lnTo>
                    <a:pt x="19507" y="382993"/>
                  </a:lnTo>
                  <a:lnTo>
                    <a:pt x="19507" y="228523"/>
                  </a:lnTo>
                  <a:close/>
                </a:path>
                <a:path w="306705" h="383539">
                  <a:moveTo>
                    <a:pt x="27635" y="209486"/>
                  </a:moveTo>
                  <a:lnTo>
                    <a:pt x="26454" y="209486"/>
                  </a:lnTo>
                  <a:lnTo>
                    <a:pt x="26454" y="382993"/>
                  </a:lnTo>
                  <a:lnTo>
                    <a:pt x="27635" y="382993"/>
                  </a:lnTo>
                  <a:lnTo>
                    <a:pt x="27635" y="209486"/>
                  </a:lnTo>
                  <a:close/>
                </a:path>
                <a:path w="306705" h="383539">
                  <a:moveTo>
                    <a:pt x="31064" y="247548"/>
                  </a:moveTo>
                  <a:lnTo>
                    <a:pt x="29883" y="247548"/>
                  </a:lnTo>
                  <a:lnTo>
                    <a:pt x="29883" y="382993"/>
                  </a:lnTo>
                  <a:lnTo>
                    <a:pt x="31064" y="382993"/>
                  </a:lnTo>
                  <a:lnTo>
                    <a:pt x="31064" y="247548"/>
                  </a:lnTo>
                  <a:close/>
                </a:path>
                <a:path w="306705" h="383539">
                  <a:moveTo>
                    <a:pt x="32283" y="256082"/>
                  </a:moveTo>
                  <a:lnTo>
                    <a:pt x="31102" y="256082"/>
                  </a:lnTo>
                  <a:lnTo>
                    <a:pt x="31102" y="382993"/>
                  </a:lnTo>
                  <a:lnTo>
                    <a:pt x="32283" y="382993"/>
                  </a:lnTo>
                  <a:lnTo>
                    <a:pt x="32283" y="256082"/>
                  </a:lnTo>
                  <a:close/>
                </a:path>
                <a:path w="306705" h="383539">
                  <a:moveTo>
                    <a:pt x="34493" y="50812"/>
                  </a:moveTo>
                  <a:lnTo>
                    <a:pt x="33312" y="50812"/>
                  </a:lnTo>
                  <a:lnTo>
                    <a:pt x="33312" y="382993"/>
                  </a:lnTo>
                  <a:lnTo>
                    <a:pt x="34493" y="382993"/>
                  </a:lnTo>
                  <a:lnTo>
                    <a:pt x="34493" y="50812"/>
                  </a:lnTo>
                  <a:close/>
                </a:path>
                <a:path w="306705" h="383539">
                  <a:moveTo>
                    <a:pt x="37947" y="245491"/>
                  </a:moveTo>
                  <a:lnTo>
                    <a:pt x="36880" y="245491"/>
                  </a:lnTo>
                  <a:lnTo>
                    <a:pt x="36880" y="232740"/>
                  </a:lnTo>
                  <a:lnTo>
                    <a:pt x="35712" y="232740"/>
                  </a:lnTo>
                  <a:lnTo>
                    <a:pt x="35712" y="135445"/>
                  </a:lnTo>
                  <a:lnTo>
                    <a:pt x="34544" y="135445"/>
                  </a:lnTo>
                  <a:lnTo>
                    <a:pt x="34544" y="382993"/>
                  </a:lnTo>
                  <a:lnTo>
                    <a:pt x="35699" y="382993"/>
                  </a:lnTo>
                  <a:lnTo>
                    <a:pt x="36868" y="382993"/>
                  </a:lnTo>
                  <a:lnTo>
                    <a:pt x="37947" y="382993"/>
                  </a:lnTo>
                  <a:lnTo>
                    <a:pt x="37947" y="245491"/>
                  </a:lnTo>
                  <a:close/>
                </a:path>
                <a:path w="306705" h="383539">
                  <a:moveTo>
                    <a:pt x="40309" y="264515"/>
                  </a:moveTo>
                  <a:lnTo>
                    <a:pt x="39141" y="264515"/>
                  </a:lnTo>
                  <a:lnTo>
                    <a:pt x="39141" y="194678"/>
                  </a:lnTo>
                  <a:lnTo>
                    <a:pt x="37973" y="194678"/>
                  </a:lnTo>
                  <a:lnTo>
                    <a:pt x="37973" y="382993"/>
                  </a:lnTo>
                  <a:lnTo>
                    <a:pt x="39128" y="382993"/>
                  </a:lnTo>
                  <a:lnTo>
                    <a:pt x="40309" y="382993"/>
                  </a:lnTo>
                  <a:lnTo>
                    <a:pt x="40309" y="264515"/>
                  </a:lnTo>
                  <a:close/>
                </a:path>
                <a:path w="306705" h="383539">
                  <a:moveTo>
                    <a:pt x="44907" y="124853"/>
                  </a:moveTo>
                  <a:lnTo>
                    <a:pt x="43726" y="124853"/>
                  </a:lnTo>
                  <a:lnTo>
                    <a:pt x="43726" y="382993"/>
                  </a:lnTo>
                  <a:lnTo>
                    <a:pt x="44907" y="382993"/>
                  </a:lnTo>
                  <a:lnTo>
                    <a:pt x="44907" y="124853"/>
                  </a:lnTo>
                  <a:close/>
                </a:path>
                <a:path w="306705" h="383539">
                  <a:moveTo>
                    <a:pt x="47193" y="224294"/>
                  </a:moveTo>
                  <a:lnTo>
                    <a:pt x="46113" y="224294"/>
                  </a:lnTo>
                  <a:lnTo>
                    <a:pt x="46113" y="382993"/>
                  </a:lnTo>
                  <a:lnTo>
                    <a:pt x="47193" y="382993"/>
                  </a:lnTo>
                  <a:lnTo>
                    <a:pt x="47193" y="224294"/>
                  </a:lnTo>
                  <a:close/>
                </a:path>
                <a:path w="306705" h="383539">
                  <a:moveTo>
                    <a:pt x="51777" y="215874"/>
                  </a:moveTo>
                  <a:lnTo>
                    <a:pt x="50711" y="215874"/>
                  </a:lnTo>
                  <a:lnTo>
                    <a:pt x="50711" y="382993"/>
                  </a:lnTo>
                  <a:lnTo>
                    <a:pt x="51777" y="382993"/>
                  </a:lnTo>
                  <a:lnTo>
                    <a:pt x="51777" y="215874"/>
                  </a:lnTo>
                  <a:close/>
                </a:path>
                <a:path w="306705" h="383539">
                  <a:moveTo>
                    <a:pt x="52984" y="217932"/>
                  </a:moveTo>
                  <a:lnTo>
                    <a:pt x="51816" y="217932"/>
                  </a:lnTo>
                  <a:lnTo>
                    <a:pt x="51816" y="382993"/>
                  </a:lnTo>
                  <a:lnTo>
                    <a:pt x="52984" y="382993"/>
                  </a:lnTo>
                  <a:lnTo>
                    <a:pt x="52984" y="217932"/>
                  </a:lnTo>
                  <a:close/>
                </a:path>
                <a:path w="306705" h="383539">
                  <a:moveTo>
                    <a:pt x="63334" y="194678"/>
                  </a:moveTo>
                  <a:lnTo>
                    <a:pt x="62166" y="194678"/>
                  </a:lnTo>
                  <a:lnTo>
                    <a:pt x="62166" y="382993"/>
                  </a:lnTo>
                  <a:lnTo>
                    <a:pt x="63334" y="382993"/>
                  </a:lnTo>
                  <a:lnTo>
                    <a:pt x="63334" y="194678"/>
                  </a:lnTo>
                  <a:close/>
                </a:path>
                <a:path w="306705" h="383539">
                  <a:moveTo>
                    <a:pt x="65620" y="135445"/>
                  </a:moveTo>
                  <a:lnTo>
                    <a:pt x="64541" y="135445"/>
                  </a:lnTo>
                  <a:lnTo>
                    <a:pt x="64541" y="382993"/>
                  </a:lnTo>
                  <a:lnTo>
                    <a:pt x="65620" y="382993"/>
                  </a:lnTo>
                  <a:lnTo>
                    <a:pt x="65620" y="135445"/>
                  </a:lnTo>
                  <a:close/>
                </a:path>
                <a:path w="306705" h="383539">
                  <a:moveTo>
                    <a:pt x="67995" y="167220"/>
                  </a:moveTo>
                  <a:lnTo>
                    <a:pt x="66814" y="167220"/>
                  </a:lnTo>
                  <a:lnTo>
                    <a:pt x="66814" y="382993"/>
                  </a:lnTo>
                  <a:lnTo>
                    <a:pt x="67995" y="382993"/>
                  </a:lnTo>
                  <a:lnTo>
                    <a:pt x="67995" y="167220"/>
                  </a:lnTo>
                  <a:close/>
                </a:path>
                <a:path w="306705" h="383539">
                  <a:moveTo>
                    <a:pt x="71424" y="186245"/>
                  </a:moveTo>
                  <a:lnTo>
                    <a:pt x="70243" y="186245"/>
                  </a:lnTo>
                  <a:lnTo>
                    <a:pt x="70243" y="382993"/>
                  </a:lnTo>
                  <a:lnTo>
                    <a:pt x="71424" y="382993"/>
                  </a:lnTo>
                  <a:lnTo>
                    <a:pt x="71424" y="186245"/>
                  </a:lnTo>
                  <a:close/>
                </a:path>
                <a:path w="306705" h="383539">
                  <a:moveTo>
                    <a:pt x="74815" y="169278"/>
                  </a:moveTo>
                  <a:lnTo>
                    <a:pt x="73736" y="169278"/>
                  </a:lnTo>
                  <a:lnTo>
                    <a:pt x="73736" y="382993"/>
                  </a:lnTo>
                  <a:lnTo>
                    <a:pt x="74815" y="382993"/>
                  </a:lnTo>
                  <a:lnTo>
                    <a:pt x="74815" y="169278"/>
                  </a:lnTo>
                  <a:close/>
                </a:path>
                <a:path w="306705" h="383539">
                  <a:moveTo>
                    <a:pt x="84061" y="148094"/>
                  </a:moveTo>
                  <a:lnTo>
                    <a:pt x="82981" y="148094"/>
                  </a:lnTo>
                  <a:lnTo>
                    <a:pt x="82981" y="382993"/>
                  </a:lnTo>
                  <a:lnTo>
                    <a:pt x="84061" y="382993"/>
                  </a:lnTo>
                  <a:lnTo>
                    <a:pt x="84061" y="148094"/>
                  </a:lnTo>
                  <a:close/>
                </a:path>
                <a:path w="306705" h="383539">
                  <a:moveTo>
                    <a:pt x="86423" y="192532"/>
                  </a:moveTo>
                  <a:lnTo>
                    <a:pt x="85242" y="192532"/>
                  </a:lnTo>
                  <a:lnTo>
                    <a:pt x="85242" y="382993"/>
                  </a:lnTo>
                  <a:lnTo>
                    <a:pt x="86423" y="382993"/>
                  </a:lnTo>
                  <a:lnTo>
                    <a:pt x="86423" y="192532"/>
                  </a:lnTo>
                  <a:close/>
                </a:path>
                <a:path w="306705" h="383539">
                  <a:moveTo>
                    <a:pt x="100266" y="169278"/>
                  </a:moveTo>
                  <a:lnTo>
                    <a:pt x="99085" y="169278"/>
                  </a:lnTo>
                  <a:lnTo>
                    <a:pt x="99085" y="382993"/>
                  </a:lnTo>
                  <a:lnTo>
                    <a:pt x="100266" y="382993"/>
                  </a:lnTo>
                  <a:lnTo>
                    <a:pt x="100266" y="169278"/>
                  </a:lnTo>
                  <a:close/>
                </a:path>
                <a:path w="306705" h="383539">
                  <a:moveTo>
                    <a:pt x="107086" y="0"/>
                  </a:moveTo>
                  <a:lnTo>
                    <a:pt x="106006" y="0"/>
                  </a:lnTo>
                  <a:lnTo>
                    <a:pt x="106006" y="150253"/>
                  </a:lnTo>
                  <a:lnTo>
                    <a:pt x="104851" y="150253"/>
                  </a:lnTo>
                  <a:lnTo>
                    <a:pt x="104851" y="46583"/>
                  </a:lnTo>
                  <a:lnTo>
                    <a:pt x="103682" y="46583"/>
                  </a:lnTo>
                  <a:lnTo>
                    <a:pt x="103682" y="186245"/>
                  </a:lnTo>
                  <a:lnTo>
                    <a:pt x="102514" y="186245"/>
                  </a:lnTo>
                  <a:lnTo>
                    <a:pt x="102514" y="382993"/>
                  </a:lnTo>
                  <a:lnTo>
                    <a:pt x="103682" y="382993"/>
                  </a:lnTo>
                  <a:lnTo>
                    <a:pt x="103695" y="382993"/>
                  </a:lnTo>
                  <a:lnTo>
                    <a:pt x="107086" y="382993"/>
                  </a:lnTo>
                  <a:lnTo>
                    <a:pt x="107086" y="0"/>
                  </a:lnTo>
                  <a:close/>
                </a:path>
                <a:path w="306705" h="383539">
                  <a:moveTo>
                    <a:pt x="109448" y="46583"/>
                  </a:moveTo>
                  <a:lnTo>
                    <a:pt x="108267" y="46583"/>
                  </a:lnTo>
                  <a:lnTo>
                    <a:pt x="108267" y="382993"/>
                  </a:lnTo>
                  <a:lnTo>
                    <a:pt x="109448" y="382993"/>
                  </a:lnTo>
                  <a:lnTo>
                    <a:pt x="109448" y="46583"/>
                  </a:lnTo>
                  <a:close/>
                </a:path>
                <a:path w="306705" h="383539">
                  <a:moveTo>
                    <a:pt x="111734" y="137604"/>
                  </a:moveTo>
                  <a:lnTo>
                    <a:pt x="110667" y="137604"/>
                  </a:lnTo>
                  <a:lnTo>
                    <a:pt x="110667" y="21183"/>
                  </a:lnTo>
                  <a:lnTo>
                    <a:pt x="109499" y="21183"/>
                  </a:lnTo>
                  <a:lnTo>
                    <a:pt x="109499" y="382993"/>
                  </a:lnTo>
                  <a:lnTo>
                    <a:pt x="110655" y="382993"/>
                  </a:lnTo>
                  <a:lnTo>
                    <a:pt x="111734" y="382993"/>
                  </a:lnTo>
                  <a:lnTo>
                    <a:pt x="111734" y="137604"/>
                  </a:lnTo>
                  <a:close/>
                </a:path>
                <a:path w="306705" h="383539">
                  <a:moveTo>
                    <a:pt x="117538" y="124853"/>
                  </a:moveTo>
                  <a:lnTo>
                    <a:pt x="116357" y="124853"/>
                  </a:lnTo>
                  <a:lnTo>
                    <a:pt x="116357" y="382993"/>
                  </a:lnTo>
                  <a:lnTo>
                    <a:pt x="117538" y="382993"/>
                  </a:lnTo>
                  <a:lnTo>
                    <a:pt x="117538" y="124853"/>
                  </a:lnTo>
                  <a:close/>
                </a:path>
                <a:path w="306705" h="383539">
                  <a:moveTo>
                    <a:pt x="145148" y="95237"/>
                  </a:moveTo>
                  <a:lnTo>
                    <a:pt x="143979" y="95237"/>
                  </a:lnTo>
                  <a:lnTo>
                    <a:pt x="143979" y="382993"/>
                  </a:lnTo>
                  <a:lnTo>
                    <a:pt x="145148" y="382993"/>
                  </a:lnTo>
                  <a:lnTo>
                    <a:pt x="145148" y="95237"/>
                  </a:lnTo>
                  <a:close/>
                </a:path>
                <a:path w="306705" h="383539">
                  <a:moveTo>
                    <a:pt x="158991" y="27559"/>
                  </a:moveTo>
                  <a:lnTo>
                    <a:pt x="157810" y="27559"/>
                  </a:lnTo>
                  <a:lnTo>
                    <a:pt x="157810" y="382993"/>
                  </a:lnTo>
                  <a:lnTo>
                    <a:pt x="158991" y="382993"/>
                  </a:lnTo>
                  <a:lnTo>
                    <a:pt x="158991" y="27559"/>
                  </a:lnTo>
                  <a:close/>
                </a:path>
                <a:path w="306705" h="383539">
                  <a:moveTo>
                    <a:pt x="172834" y="253923"/>
                  </a:moveTo>
                  <a:lnTo>
                    <a:pt x="171653" y="253923"/>
                  </a:lnTo>
                  <a:lnTo>
                    <a:pt x="171653" y="382993"/>
                  </a:lnTo>
                  <a:lnTo>
                    <a:pt x="172834" y="382993"/>
                  </a:lnTo>
                  <a:lnTo>
                    <a:pt x="172834" y="253923"/>
                  </a:lnTo>
                  <a:close/>
                </a:path>
                <a:path w="306705" h="383539">
                  <a:moveTo>
                    <a:pt x="186677" y="336410"/>
                  </a:moveTo>
                  <a:lnTo>
                    <a:pt x="185496" y="336410"/>
                  </a:lnTo>
                  <a:lnTo>
                    <a:pt x="185496" y="382993"/>
                  </a:lnTo>
                  <a:lnTo>
                    <a:pt x="186677" y="382993"/>
                  </a:lnTo>
                  <a:lnTo>
                    <a:pt x="186677" y="336410"/>
                  </a:lnTo>
                  <a:close/>
                </a:path>
                <a:path w="306705" h="383539">
                  <a:moveTo>
                    <a:pt x="188963" y="291973"/>
                  </a:moveTo>
                  <a:lnTo>
                    <a:pt x="187883" y="291973"/>
                  </a:lnTo>
                  <a:lnTo>
                    <a:pt x="187883" y="382993"/>
                  </a:lnTo>
                  <a:lnTo>
                    <a:pt x="188963" y="382993"/>
                  </a:lnTo>
                  <a:lnTo>
                    <a:pt x="188963" y="291973"/>
                  </a:lnTo>
                  <a:close/>
                </a:path>
                <a:path w="306705" h="383539">
                  <a:moveTo>
                    <a:pt x="192493" y="315315"/>
                  </a:moveTo>
                  <a:lnTo>
                    <a:pt x="191312" y="315315"/>
                  </a:lnTo>
                  <a:lnTo>
                    <a:pt x="191312" y="382993"/>
                  </a:lnTo>
                  <a:lnTo>
                    <a:pt x="192493" y="382993"/>
                  </a:lnTo>
                  <a:lnTo>
                    <a:pt x="192493" y="315315"/>
                  </a:lnTo>
                  <a:close/>
                </a:path>
                <a:path w="306705" h="383539">
                  <a:moveTo>
                    <a:pt x="201676" y="228523"/>
                  </a:moveTo>
                  <a:lnTo>
                    <a:pt x="200494" y="228523"/>
                  </a:lnTo>
                  <a:lnTo>
                    <a:pt x="200494" y="382993"/>
                  </a:lnTo>
                  <a:lnTo>
                    <a:pt x="201676" y="382993"/>
                  </a:lnTo>
                  <a:lnTo>
                    <a:pt x="201676" y="228523"/>
                  </a:lnTo>
                  <a:close/>
                </a:path>
                <a:path w="306705" h="383539">
                  <a:moveTo>
                    <a:pt x="203949" y="325907"/>
                  </a:moveTo>
                  <a:lnTo>
                    <a:pt x="202768" y="325907"/>
                  </a:lnTo>
                  <a:lnTo>
                    <a:pt x="202768" y="382993"/>
                  </a:lnTo>
                  <a:lnTo>
                    <a:pt x="203949" y="382993"/>
                  </a:lnTo>
                  <a:lnTo>
                    <a:pt x="203949" y="325907"/>
                  </a:lnTo>
                  <a:close/>
                </a:path>
                <a:path w="306705" h="383539">
                  <a:moveTo>
                    <a:pt x="236220" y="321589"/>
                  </a:moveTo>
                  <a:lnTo>
                    <a:pt x="235038" y="321589"/>
                  </a:lnTo>
                  <a:lnTo>
                    <a:pt x="235038" y="382993"/>
                  </a:lnTo>
                  <a:lnTo>
                    <a:pt x="236220" y="382993"/>
                  </a:lnTo>
                  <a:lnTo>
                    <a:pt x="236220" y="321589"/>
                  </a:lnTo>
                  <a:close/>
                </a:path>
                <a:path w="306705" h="383539">
                  <a:moveTo>
                    <a:pt x="303047" y="334340"/>
                  </a:moveTo>
                  <a:lnTo>
                    <a:pt x="301967" y="334340"/>
                  </a:lnTo>
                  <a:lnTo>
                    <a:pt x="301967" y="382993"/>
                  </a:lnTo>
                  <a:lnTo>
                    <a:pt x="303047" y="382993"/>
                  </a:lnTo>
                  <a:lnTo>
                    <a:pt x="303047" y="334340"/>
                  </a:lnTo>
                  <a:close/>
                </a:path>
                <a:path w="306705" h="383539">
                  <a:moveTo>
                    <a:pt x="306578" y="332181"/>
                  </a:moveTo>
                  <a:lnTo>
                    <a:pt x="305396" y="332181"/>
                  </a:lnTo>
                  <a:lnTo>
                    <a:pt x="305396" y="382993"/>
                  </a:lnTo>
                  <a:lnTo>
                    <a:pt x="306578" y="382993"/>
                  </a:lnTo>
                  <a:lnTo>
                    <a:pt x="306578" y="3321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1104468" y="2615767"/>
              <a:ext cx="257175" cy="383540"/>
            </a:xfrm>
            <a:custGeom>
              <a:avLst/>
              <a:gdLst/>
              <a:ahLst/>
              <a:cxnLst/>
              <a:rect l="l" t="t" r="r" b="b"/>
              <a:pathLst>
                <a:path w="257175" h="383539">
                  <a:moveTo>
                    <a:pt x="1079" y="283540"/>
                  </a:moveTo>
                  <a:lnTo>
                    <a:pt x="0" y="283540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83540"/>
                  </a:lnTo>
                  <a:close/>
                </a:path>
                <a:path w="257175" h="383539">
                  <a:moveTo>
                    <a:pt x="4610" y="304723"/>
                  </a:moveTo>
                  <a:lnTo>
                    <a:pt x="3429" y="304723"/>
                  </a:lnTo>
                  <a:lnTo>
                    <a:pt x="3429" y="382993"/>
                  </a:lnTo>
                  <a:lnTo>
                    <a:pt x="4610" y="382993"/>
                  </a:lnTo>
                  <a:lnTo>
                    <a:pt x="4610" y="304723"/>
                  </a:lnTo>
                  <a:close/>
                </a:path>
                <a:path w="257175" h="383539">
                  <a:moveTo>
                    <a:pt x="10312" y="287756"/>
                  </a:moveTo>
                  <a:lnTo>
                    <a:pt x="9131" y="287756"/>
                  </a:lnTo>
                  <a:lnTo>
                    <a:pt x="9131" y="382993"/>
                  </a:lnTo>
                  <a:lnTo>
                    <a:pt x="10312" y="382993"/>
                  </a:lnTo>
                  <a:lnTo>
                    <a:pt x="10312" y="287756"/>
                  </a:lnTo>
                  <a:close/>
                </a:path>
                <a:path w="257175" h="383539">
                  <a:moveTo>
                    <a:pt x="14897" y="190461"/>
                  </a:moveTo>
                  <a:lnTo>
                    <a:pt x="13728" y="190461"/>
                  </a:lnTo>
                  <a:lnTo>
                    <a:pt x="13728" y="228523"/>
                  </a:lnTo>
                  <a:lnTo>
                    <a:pt x="12674" y="228523"/>
                  </a:lnTo>
                  <a:lnTo>
                    <a:pt x="12674" y="382993"/>
                  </a:lnTo>
                  <a:lnTo>
                    <a:pt x="13728" y="382993"/>
                  </a:lnTo>
                  <a:lnTo>
                    <a:pt x="14897" y="382993"/>
                  </a:lnTo>
                  <a:lnTo>
                    <a:pt x="14897" y="190461"/>
                  </a:lnTo>
                  <a:close/>
                </a:path>
                <a:path w="257175" h="383539">
                  <a:moveTo>
                    <a:pt x="16129" y="251853"/>
                  </a:moveTo>
                  <a:lnTo>
                    <a:pt x="14947" y="251853"/>
                  </a:lnTo>
                  <a:lnTo>
                    <a:pt x="14947" y="382993"/>
                  </a:lnTo>
                  <a:lnTo>
                    <a:pt x="16129" y="382993"/>
                  </a:lnTo>
                  <a:lnTo>
                    <a:pt x="16129" y="251853"/>
                  </a:lnTo>
                  <a:close/>
                </a:path>
                <a:path w="257175" h="383539">
                  <a:moveTo>
                    <a:pt x="22948" y="253923"/>
                  </a:moveTo>
                  <a:lnTo>
                    <a:pt x="21869" y="253923"/>
                  </a:lnTo>
                  <a:lnTo>
                    <a:pt x="21869" y="382993"/>
                  </a:lnTo>
                  <a:lnTo>
                    <a:pt x="22948" y="382993"/>
                  </a:lnTo>
                  <a:lnTo>
                    <a:pt x="22948" y="253923"/>
                  </a:lnTo>
                  <a:close/>
                </a:path>
                <a:path w="257175" h="383539">
                  <a:moveTo>
                    <a:pt x="27597" y="251853"/>
                  </a:moveTo>
                  <a:lnTo>
                    <a:pt x="26517" y="251853"/>
                  </a:lnTo>
                  <a:lnTo>
                    <a:pt x="26517" y="382993"/>
                  </a:lnTo>
                  <a:lnTo>
                    <a:pt x="27597" y="382993"/>
                  </a:lnTo>
                  <a:lnTo>
                    <a:pt x="27597" y="251853"/>
                  </a:lnTo>
                  <a:close/>
                </a:path>
                <a:path w="257175" h="383539">
                  <a:moveTo>
                    <a:pt x="29959" y="135445"/>
                  </a:moveTo>
                  <a:lnTo>
                    <a:pt x="28790" y="135445"/>
                  </a:lnTo>
                  <a:lnTo>
                    <a:pt x="28790" y="382993"/>
                  </a:lnTo>
                  <a:lnTo>
                    <a:pt x="29959" y="382993"/>
                  </a:lnTo>
                  <a:lnTo>
                    <a:pt x="29959" y="135445"/>
                  </a:lnTo>
                  <a:close/>
                </a:path>
                <a:path w="257175" h="383539">
                  <a:moveTo>
                    <a:pt x="40309" y="211645"/>
                  </a:moveTo>
                  <a:lnTo>
                    <a:pt x="39141" y="211645"/>
                  </a:lnTo>
                  <a:lnTo>
                    <a:pt x="39141" y="382993"/>
                  </a:lnTo>
                  <a:lnTo>
                    <a:pt x="40309" y="382993"/>
                  </a:lnTo>
                  <a:lnTo>
                    <a:pt x="40309" y="211645"/>
                  </a:lnTo>
                  <a:close/>
                </a:path>
                <a:path w="257175" h="383539">
                  <a:moveTo>
                    <a:pt x="43738" y="230682"/>
                  </a:moveTo>
                  <a:lnTo>
                    <a:pt x="42583" y="230682"/>
                  </a:lnTo>
                  <a:lnTo>
                    <a:pt x="42583" y="228523"/>
                  </a:lnTo>
                  <a:lnTo>
                    <a:pt x="41402" y="228523"/>
                  </a:lnTo>
                  <a:lnTo>
                    <a:pt x="41402" y="382993"/>
                  </a:lnTo>
                  <a:lnTo>
                    <a:pt x="42570" y="382993"/>
                  </a:lnTo>
                  <a:lnTo>
                    <a:pt x="43738" y="382993"/>
                  </a:lnTo>
                  <a:lnTo>
                    <a:pt x="43738" y="230682"/>
                  </a:lnTo>
                  <a:close/>
                </a:path>
                <a:path w="257175" h="383539">
                  <a:moveTo>
                    <a:pt x="48399" y="158686"/>
                  </a:moveTo>
                  <a:lnTo>
                    <a:pt x="47218" y="158686"/>
                  </a:lnTo>
                  <a:lnTo>
                    <a:pt x="47218" y="382993"/>
                  </a:lnTo>
                  <a:lnTo>
                    <a:pt x="48399" y="382993"/>
                  </a:lnTo>
                  <a:lnTo>
                    <a:pt x="48399" y="158686"/>
                  </a:lnTo>
                  <a:close/>
                </a:path>
                <a:path w="257175" h="383539">
                  <a:moveTo>
                    <a:pt x="52997" y="112191"/>
                  </a:moveTo>
                  <a:lnTo>
                    <a:pt x="51816" y="112191"/>
                  </a:lnTo>
                  <a:lnTo>
                    <a:pt x="51816" y="382993"/>
                  </a:lnTo>
                  <a:lnTo>
                    <a:pt x="52997" y="382993"/>
                  </a:lnTo>
                  <a:lnTo>
                    <a:pt x="52997" y="112191"/>
                  </a:lnTo>
                  <a:close/>
                </a:path>
                <a:path w="257175" h="383539">
                  <a:moveTo>
                    <a:pt x="64465" y="192532"/>
                  </a:moveTo>
                  <a:lnTo>
                    <a:pt x="63385" y="192532"/>
                  </a:lnTo>
                  <a:lnTo>
                    <a:pt x="63385" y="207340"/>
                  </a:lnTo>
                  <a:lnTo>
                    <a:pt x="62217" y="207340"/>
                  </a:lnTo>
                  <a:lnTo>
                    <a:pt x="62217" y="382993"/>
                  </a:lnTo>
                  <a:lnTo>
                    <a:pt x="63385" y="382993"/>
                  </a:lnTo>
                  <a:lnTo>
                    <a:pt x="64465" y="382993"/>
                  </a:lnTo>
                  <a:lnTo>
                    <a:pt x="64465" y="192532"/>
                  </a:lnTo>
                  <a:close/>
                </a:path>
                <a:path w="257175" h="383539">
                  <a:moveTo>
                    <a:pt x="72593" y="177711"/>
                  </a:moveTo>
                  <a:lnTo>
                    <a:pt x="71412" y="177711"/>
                  </a:lnTo>
                  <a:lnTo>
                    <a:pt x="71412" y="382993"/>
                  </a:lnTo>
                  <a:lnTo>
                    <a:pt x="72593" y="382993"/>
                  </a:lnTo>
                  <a:lnTo>
                    <a:pt x="72593" y="177711"/>
                  </a:lnTo>
                  <a:close/>
                </a:path>
                <a:path w="257175" h="383539">
                  <a:moveTo>
                    <a:pt x="73710" y="186245"/>
                  </a:moveTo>
                  <a:lnTo>
                    <a:pt x="72631" y="186245"/>
                  </a:lnTo>
                  <a:lnTo>
                    <a:pt x="72631" y="382993"/>
                  </a:lnTo>
                  <a:lnTo>
                    <a:pt x="73710" y="382993"/>
                  </a:lnTo>
                  <a:lnTo>
                    <a:pt x="73710" y="186245"/>
                  </a:lnTo>
                  <a:close/>
                </a:path>
                <a:path w="257175" h="383539">
                  <a:moveTo>
                    <a:pt x="76073" y="243332"/>
                  </a:moveTo>
                  <a:lnTo>
                    <a:pt x="74904" y="243332"/>
                  </a:lnTo>
                  <a:lnTo>
                    <a:pt x="74904" y="382993"/>
                  </a:lnTo>
                  <a:lnTo>
                    <a:pt x="76073" y="382993"/>
                  </a:lnTo>
                  <a:lnTo>
                    <a:pt x="76073" y="243332"/>
                  </a:lnTo>
                  <a:close/>
                </a:path>
                <a:path w="257175" h="383539">
                  <a:moveTo>
                    <a:pt x="78308" y="148094"/>
                  </a:moveTo>
                  <a:lnTo>
                    <a:pt x="77228" y="148094"/>
                  </a:lnTo>
                  <a:lnTo>
                    <a:pt x="77228" y="382993"/>
                  </a:lnTo>
                  <a:lnTo>
                    <a:pt x="78308" y="382993"/>
                  </a:lnTo>
                  <a:lnTo>
                    <a:pt x="78308" y="148094"/>
                  </a:lnTo>
                  <a:close/>
                </a:path>
                <a:path w="257175" h="383539">
                  <a:moveTo>
                    <a:pt x="84099" y="236956"/>
                  </a:moveTo>
                  <a:lnTo>
                    <a:pt x="82918" y="236956"/>
                  </a:lnTo>
                  <a:lnTo>
                    <a:pt x="82918" y="382993"/>
                  </a:lnTo>
                  <a:lnTo>
                    <a:pt x="84099" y="382993"/>
                  </a:lnTo>
                  <a:lnTo>
                    <a:pt x="84099" y="236956"/>
                  </a:lnTo>
                  <a:close/>
                </a:path>
                <a:path w="257175" h="383539">
                  <a:moveTo>
                    <a:pt x="86423" y="69824"/>
                  </a:moveTo>
                  <a:lnTo>
                    <a:pt x="85255" y="69824"/>
                  </a:lnTo>
                  <a:lnTo>
                    <a:pt x="85255" y="382993"/>
                  </a:lnTo>
                  <a:lnTo>
                    <a:pt x="86423" y="382993"/>
                  </a:lnTo>
                  <a:lnTo>
                    <a:pt x="86423" y="69824"/>
                  </a:lnTo>
                  <a:close/>
                </a:path>
                <a:path w="257175" h="383539">
                  <a:moveTo>
                    <a:pt x="89852" y="148094"/>
                  </a:moveTo>
                  <a:lnTo>
                    <a:pt x="88684" y="148094"/>
                  </a:lnTo>
                  <a:lnTo>
                    <a:pt x="88684" y="382993"/>
                  </a:lnTo>
                  <a:lnTo>
                    <a:pt x="89852" y="382993"/>
                  </a:lnTo>
                  <a:lnTo>
                    <a:pt x="89852" y="148094"/>
                  </a:lnTo>
                  <a:close/>
                </a:path>
                <a:path w="257175" h="383539">
                  <a:moveTo>
                    <a:pt x="92138" y="264515"/>
                  </a:moveTo>
                  <a:lnTo>
                    <a:pt x="91084" y="264515"/>
                  </a:lnTo>
                  <a:lnTo>
                    <a:pt x="91084" y="175653"/>
                  </a:lnTo>
                  <a:lnTo>
                    <a:pt x="89903" y="175653"/>
                  </a:lnTo>
                  <a:lnTo>
                    <a:pt x="89903" y="382993"/>
                  </a:lnTo>
                  <a:lnTo>
                    <a:pt x="91059" y="382993"/>
                  </a:lnTo>
                  <a:lnTo>
                    <a:pt x="92138" y="382993"/>
                  </a:lnTo>
                  <a:lnTo>
                    <a:pt x="92138" y="264515"/>
                  </a:lnTo>
                  <a:close/>
                </a:path>
                <a:path w="257175" h="383539">
                  <a:moveTo>
                    <a:pt x="101333" y="0"/>
                  </a:moveTo>
                  <a:lnTo>
                    <a:pt x="100253" y="0"/>
                  </a:lnTo>
                  <a:lnTo>
                    <a:pt x="100253" y="150253"/>
                  </a:lnTo>
                  <a:lnTo>
                    <a:pt x="99098" y="150253"/>
                  </a:lnTo>
                  <a:lnTo>
                    <a:pt x="99098" y="46583"/>
                  </a:lnTo>
                  <a:lnTo>
                    <a:pt x="97929" y="46583"/>
                  </a:lnTo>
                  <a:lnTo>
                    <a:pt x="97929" y="382993"/>
                  </a:lnTo>
                  <a:lnTo>
                    <a:pt x="99085" y="382993"/>
                  </a:lnTo>
                  <a:lnTo>
                    <a:pt x="100253" y="382993"/>
                  </a:lnTo>
                  <a:lnTo>
                    <a:pt x="101333" y="382993"/>
                  </a:lnTo>
                  <a:lnTo>
                    <a:pt x="101333" y="0"/>
                  </a:lnTo>
                  <a:close/>
                </a:path>
                <a:path w="257175" h="383539">
                  <a:moveTo>
                    <a:pt x="103695" y="46583"/>
                  </a:moveTo>
                  <a:lnTo>
                    <a:pt x="102514" y="46583"/>
                  </a:lnTo>
                  <a:lnTo>
                    <a:pt x="102514" y="382993"/>
                  </a:lnTo>
                  <a:lnTo>
                    <a:pt x="103695" y="382993"/>
                  </a:lnTo>
                  <a:lnTo>
                    <a:pt x="103695" y="46583"/>
                  </a:lnTo>
                  <a:close/>
                </a:path>
                <a:path w="257175" h="383539">
                  <a:moveTo>
                    <a:pt x="111785" y="124853"/>
                  </a:moveTo>
                  <a:lnTo>
                    <a:pt x="110604" y="124853"/>
                  </a:lnTo>
                  <a:lnTo>
                    <a:pt x="110604" y="382993"/>
                  </a:lnTo>
                  <a:lnTo>
                    <a:pt x="111785" y="382993"/>
                  </a:lnTo>
                  <a:lnTo>
                    <a:pt x="111785" y="124853"/>
                  </a:lnTo>
                  <a:close/>
                </a:path>
                <a:path w="257175" h="383539">
                  <a:moveTo>
                    <a:pt x="126784" y="118478"/>
                  </a:moveTo>
                  <a:lnTo>
                    <a:pt x="125603" y="118478"/>
                  </a:lnTo>
                  <a:lnTo>
                    <a:pt x="125603" y="382993"/>
                  </a:lnTo>
                  <a:lnTo>
                    <a:pt x="126784" y="382993"/>
                  </a:lnTo>
                  <a:lnTo>
                    <a:pt x="126784" y="118478"/>
                  </a:lnTo>
                  <a:close/>
                </a:path>
                <a:path w="257175" h="383539">
                  <a:moveTo>
                    <a:pt x="131381" y="182029"/>
                  </a:moveTo>
                  <a:lnTo>
                    <a:pt x="130213" y="182029"/>
                  </a:lnTo>
                  <a:lnTo>
                    <a:pt x="130213" y="71983"/>
                  </a:lnTo>
                  <a:lnTo>
                    <a:pt x="129032" y="71983"/>
                  </a:lnTo>
                  <a:lnTo>
                    <a:pt x="129032" y="382993"/>
                  </a:lnTo>
                  <a:lnTo>
                    <a:pt x="130200" y="382993"/>
                  </a:lnTo>
                  <a:lnTo>
                    <a:pt x="131381" y="382993"/>
                  </a:lnTo>
                  <a:lnTo>
                    <a:pt x="131381" y="182029"/>
                  </a:lnTo>
                  <a:close/>
                </a:path>
                <a:path w="257175" h="383539">
                  <a:moveTo>
                    <a:pt x="147485" y="171437"/>
                  </a:moveTo>
                  <a:lnTo>
                    <a:pt x="146304" y="171437"/>
                  </a:lnTo>
                  <a:lnTo>
                    <a:pt x="146304" y="382993"/>
                  </a:lnTo>
                  <a:lnTo>
                    <a:pt x="147485" y="382993"/>
                  </a:lnTo>
                  <a:lnTo>
                    <a:pt x="147485" y="171437"/>
                  </a:lnTo>
                  <a:close/>
                </a:path>
                <a:path w="257175" h="383539">
                  <a:moveTo>
                    <a:pt x="153238" y="27559"/>
                  </a:moveTo>
                  <a:lnTo>
                    <a:pt x="152057" y="27559"/>
                  </a:lnTo>
                  <a:lnTo>
                    <a:pt x="152057" y="382993"/>
                  </a:lnTo>
                  <a:lnTo>
                    <a:pt x="153238" y="382993"/>
                  </a:lnTo>
                  <a:lnTo>
                    <a:pt x="153238" y="27559"/>
                  </a:lnTo>
                  <a:close/>
                </a:path>
                <a:path w="257175" h="383539">
                  <a:moveTo>
                    <a:pt x="159054" y="264515"/>
                  </a:moveTo>
                  <a:lnTo>
                    <a:pt x="157873" y="264515"/>
                  </a:lnTo>
                  <a:lnTo>
                    <a:pt x="157873" y="382993"/>
                  </a:lnTo>
                  <a:lnTo>
                    <a:pt x="159054" y="382993"/>
                  </a:lnTo>
                  <a:lnTo>
                    <a:pt x="159054" y="264515"/>
                  </a:lnTo>
                  <a:close/>
                </a:path>
                <a:path w="257175" h="383539">
                  <a:moveTo>
                    <a:pt x="162483" y="91020"/>
                  </a:moveTo>
                  <a:lnTo>
                    <a:pt x="161302" y="91020"/>
                  </a:lnTo>
                  <a:lnTo>
                    <a:pt x="161302" y="382993"/>
                  </a:lnTo>
                  <a:lnTo>
                    <a:pt x="162483" y="382993"/>
                  </a:lnTo>
                  <a:lnTo>
                    <a:pt x="162483" y="91020"/>
                  </a:lnTo>
                  <a:close/>
                </a:path>
                <a:path w="257175" h="383539">
                  <a:moveTo>
                    <a:pt x="165912" y="249707"/>
                  </a:moveTo>
                  <a:lnTo>
                    <a:pt x="164744" y="249707"/>
                  </a:lnTo>
                  <a:lnTo>
                    <a:pt x="164744" y="382993"/>
                  </a:lnTo>
                  <a:lnTo>
                    <a:pt x="165912" y="382993"/>
                  </a:lnTo>
                  <a:lnTo>
                    <a:pt x="165912" y="249707"/>
                  </a:lnTo>
                  <a:close/>
                </a:path>
                <a:path w="257175" h="383539">
                  <a:moveTo>
                    <a:pt x="183210" y="291973"/>
                  </a:moveTo>
                  <a:lnTo>
                    <a:pt x="182130" y="291973"/>
                  </a:lnTo>
                  <a:lnTo>
                    <a:pt x="182130" y="382993"/>
                  </a:lnTo>
                  <a:lnTo>
                    <a:pt x="183210" y="382993"/>
                  </a:lnTo>
                  <a:lnTo>
                    <a:pt x="183210" y="291973"/>
                  </a:lnTo>
                  <a:close/>
                </a:path>
                <a:path w="257175" h="383539">
                  <a:moveTo>
                    <a:pt x="209664" y="304723"/>
                  </a:moveTo>
                  <a:lnTo>
                    <a:pt x="208584" y="304723"/>
                  </a:lnTo>
                  <a:lnTo>
                    <a:pt x="208584" y="382993"/>
                  </a:lnTo>
                  <a:lnTo>
                    <a:pt x="209664" y="382993"/>
                  </a:lnTo>
                  <a:lnTo>
                    <a:pt x="209664" y="304723"/>
                  </a:lnTo>
                  <a:close/>
                </a:path>
                <a:path w="257175" h="383539">
                  <a:moveTo>
                    <a:pt x="221221" y="323748"/>
                  </a:moveTo>
                  <a:lnTo>
                    <a:pt x="220040" y="323748"/>
                  </a:lnTo>
                  <a:lnTo>
                    <a:pt x="220040" y="382993"/>
                  </a:lnTo>
                  <a:lnTo>
                    <a:pt x="221221" y="382993"/>
                  </a:lnTo>
                  <a:lnTo>
                    <a:pt x="221221" y="323748"/>
                  </a:lnTo>
                  <a:close/>
                </a:path>
                <a:path w="257175" h="383539">
                  <a:moveTo>
                    <a:pt x="232752" y="344932"/>
                  </a:moveTo>
                  <a:lnTo>
                    <a:pt x="231673" y="344932"/>
                  </a:lnTo>
                  <a:lnTo>
                    <a:pt x="231673" y="382993"/>
                  </a:lnTo>
                  <a:lnTo>
                    <a:pt x="232752" y="382993"/>
                  </a:lnTo>
                  <a:lnTo>
                    <a:pt x="232752" y="344932"/>
                  </a:lnTo>
                  <a:close/>
                </a:path>
                <a:path w="257175" h="383539">
                  <a:moveTo>
                    <a:pt x="256984" y="304723"/>
                  </a:moveTo>
                  <a:lnTo>
                    <a:pt x="255803" y="304723"/>
                  </a:lnTo>
                  <a:lnTo>
                    <a:pt x="255803" y="382993"/>
                  </a:lnTo>
                  <a:lnTo>
                    <a:pt x="256984" y="382993"/>
                  </a:lnTo>
                  <a:lnTo>
                    <a:pt x="256984" y="3047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1100975" y="2615767"/>
              <a:ext cx="330200" cy="383540"/>
            </a:xfrm>
            <a:custGeom>
              <a:avLst/>
              <a:gdLst/>
              <a:ahLst/>
              <a:cxnLst/>
              <a:rect l="l" t="t" r="r" b="b"/>
              <a:pathLst>
                <a:path w="330200" h="383539">
                  <a:moveTo>
                    <a:pt x="1181" y="300507"/>
                  </a:moveTo>
                  <a:lnTo>
                    <a:pt x="0" y="300507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300507"/>
                  </a:lnTo>
                  <a:close/>
                </a:path>
                <a:path w="330200" h="383539">
                  <a:moveTo>
                    <a:pt x="6934" y="264515"/>
                  </a:moveTo>
                  <a:lnTo>
                    <a:pt x="5765" y="264515"/>
                  </a:lnTo>
                  <a:lnTo>
                    <a:pt x="5765" y="382993"/>
                  </a:lnTo>
                  <a:lnTo>
                    <a:pt x="6934" y="382993"/>
                  </a:lnTo>
                  <a:lnTo>
                    <a:pt x="6934" y="264515"/>
                  </a:lnTo>
                  <a:close/>
                </a:path>
                <a:path w="330200" h="383539">
                  <a:moveTo>
                    <a:pt x="10375" y="323748"/>
                  </a:moveTo>
                  <a:lnTo>
                    <a:pt x="9194" y="323748"/>
                  </a:lnTo>
                  <a:lnTo>
                    <a:pt x="9194" y="382993"/>
                  </a:lnTo>
                  <a:lnTo>
                    <a:pt x="10375" y="382993"/>
                  </a:lnTo>
                  <a:lnTo>
                    <a:pt x="10375" y="323748"/>
                  </a:lnTo>
                  <a:close/>
                </a:path>
                <a:path w="330200" h="383539">
                  <a:moveTo>
                    <a:pt x="18389" y="190461"/>
                  </a:moveTo>
                  <a:lnTo>
                    <a:pt x="17221" y="190461"/>
                  </a:lnTo>
                  <a:lnTo>
                    <a:pt x="17221" y="228523"/>
                  </a:lnTo>
                  <a:lnTo>
                    <a:pt x="16167" y="228523"/>
                  </a:lnTo>
                  <a:lnTo>
                    <a:pt x="16167" y="382993"/>
                  </a:lnTo>
                  <a:lnTo>
                    <a:pt x="17221" y="382993"/>
                  </a:lnTo>
                  <a:lnTo>
                    <a:pt x="18389" y="382993"/>
                  </a:lnTo>
                  <a:lnTo>
                    <a:pt x="18389" y="190461"/>
                  </a:lnTo>
                  <a:close/>
                </a:path>
                <a:path w="330200" h="383539">
                  <a:moveTo>
                    <a:pt x="20777" y="234899"/>
                  </a:moveTo>
                  <a:lnTo>
                    <a:pt x="19596" y="234899"/>
                  </a:lnTo>
                  <a:lnTo>
                    <a:pt x="19596" y="251853"/>
                  </a:lnTo>
                  <a:lnTo>
                    <a:pt x="18440" y="251853"/>
                  </a:lnTo>
                  <a:lnTo>
                    <a:pt x="18440" y="382993"/>
                  </a:lnTo>
                  <a:lnTo>
                    <a:pt x="19596" y="382993"/>
                  </a:lnTo>
                  <a:lnTo>
                    <a:pt x="20777" y="382993"/>
                  </a:lnTo>
                  <a:lnTo>
                    <a:pt x="20777" y="234899"/>
                  </a:lnTo>
                  <a:close/>
                </a:path>
                <a:path w="330200" h="383539">
                  <a:moveTo>
                    <a:pt x="24206" y="226453"/>
                  </a:moveTo>
                  <a:lnTo>
                    <a:pt x="23037" y="226453"/>
                  </a:lnTo>
                  <a:lnTo>
                    <a:pt x="23037" y="382993"/>
                  </a:lnTo>
                  <a:lnTo>
                    <a:pt x="24206" y="382993"/>
                  </a:lnTo>
                  <a:lnTo>
                    <a:pt x="24206" y="226453"/>
                  </a:lnTo>
                  <a:close/>
                </a:path>
                <a:path w="330200" h="383539">
                  <a:moveTo>
                    <a:pt x="33451" y="135445"/>
                  </a:moveTo>
                  <a:lnTo>
                    <a:pt x="32283" y="135445"/>
                  </a:lnTo>
                  <a:lnTo>
                    <a:pt x="32283" y="382993"/>
                  </a:lnTo>
                  <a:lnTo>
                    <a:pt x="33451" y="382993"/>
                  </a:lnTo>
                  <a:lnTo>
                    <a:pt x="33451" y="135445"/>
                  </a:lnTo>
                  <a:close/>
                </a:path>
                <a:path w="330200" h="383539">
                  <a:moveTo>
                    <a:pt x="41478" y="236956"/>
                  </a:moveTo>
                  <a:lnTo>
                    <a:pt x="40297" y="236956"/>
                  </a:lnTo>
                  <a:lnTo>
                    <a:pt x="40297" y="382993"/>
                  </a:lnTo>
                  <a:lnTo>
                    <a:pt x="41478" y="382993"/>
                  </a:lnTo>
                  <a:lnTo>
                    <a:pt x="41478" y="236956"/>
                  </a:lnTo>
                  <a:close/>
                </a:path>
                <a:path w="330200" h="383539">
                  <a:moveTo>
                    <a:pt x="43802" y="211645"/>
                  </a:moveTo>
                  <a:lnTo>
                    <a:pt x="42633" y="211645"/>
                  </a:lnTo>
                  <a:lnTo>
                    <a:pt x="42633" y="382993"/>
                  </a:lnTo>
                  <a:lnTo>
                    <a:pt x="43802" y="382993"/>
                  </a:lnTo>
                  <a:lnTo>
                    <a:pt x="43802" y="211645"/>
                  </a:lnTo>
                  <a:close/>
                </a:path>
                <a:path w="330200" h="383539">
                  <a:moveTo>
                    <a:pt x="46075" y="228523"/>
                  </a:moveTo>
                  <a:lnTo>
                    <a:pt x="44894" y="228523"/>
                  </a:lnTo>
                  <a:lnTo>
                    <a:pt x="44894" y="382993"/>
                  </a:lnTo>
                  <a:lnTo>
                    <a:pt x="46075" y="382993"/>
                  </a:lnTo>
                  <a:lnTo>
                    <a:pt x="46075" y="228523"/>
                  </a:lnTo>
                  <a:close/>
                </a:path>
                <a:path w="330200" h="383539">
                  <a:moveTo>
                    <a:pt x="57645" y="228523"/>
                  </a:moveTo>
                  <a:lnTo>
                    <a:pt x="56464" y="228523"/>
                  </a:lnTo>
                  <a:lnTo>
                    <a:pt x="56464" y="382993"/>
                  </a:lnTo>
                  <a:lnTo>
                    <a:pt x="57645" y="382993"/>
                  </a:lnTo>
                  <a:lnTo>
                    <a:pt x="57645" y="228523"/>
                  </a:lnTo>
                  <a:close/>
                </a:path>
                <a:path w="330200" h="383539">
                  <a:moveTo>
                    <a:pt x="61074" y="194678"/>
                  </a:moveTo>
                  <a:lnTo>
                    <a:pt x="59905" y="194678"/>
                  </a:lnTo>
                  <a:lnTo>
                    <a:pt x="59905" y="382993"/>
                  </a:lnTo>
                  <a:lnTo>
                    <a:pt x="61074" y="382993"/>
                  </a:lnTo>
                  <a:lnTo>
                    <a:pt x="61074" y="194678"/>
                  </a:lnTo>
                  <a:close/>
                </a:path>
                <a:path w="330200" h="383539">
                  <a:moveTo>
                    <a:pt x="64503" y="67767"/>
                  </a:moveTo>
                  <a:lnTo>
                    <a:pt x="63334" y="67767"/>
                  </a:lnTo>
                  <a:lnTo>
                    <a:pt x="63334" y="135445"/>
                  </a:lnTo>
                  <a:lnTo>
                    <a:pt x="62280" y="135445"/>
                  </a:lnTo>
                  <a:lnTo>
                    <a:pt x="62280" y="220078"/>
                  </a:lnTo>
                  <a:lnTo>
                    <a:pt x="61125" y="220078"/>
                  </a:lnTo>
                  <a:lnTo>
                    <a:pt x="61125" y="382993"/>
                  </a:lnTo>
                  <a:lnTo>
                    <a:pt x="64503" y="382993"/>
                  </a:lnTo>
                  <a:lnTo>
                    <a:pt x="64503" y="67767"/>
                  </a:lnTo>
                  <a:close/>
                </a:path>
                <a:path w="330200" h="383539">
                  <a:moveTo>
                    <a:pt x="67957" y="192532"/>
                  </a:moveTo>
                  <a:lnTo>
                    <a:pt x="66878" y="192532"/>
                  </a:lnTo>
                  <a:lnTo>
                    <a:pt x="66878" y="382993"/>
                  </a:lnTo>
                  <a:lnTo>
                    <a:pt x="67957" y="382993"/>
                  </a:lnTo>
                  <a:lnTo>
                    <a:pt x="67957" y="192532"/>
                  </a:lnTo>
                  <a:close/>
                </a:path>
                <a:path w="330200" h="383539">
                  <a:moveTo>
                    <a:pt x="82994" y="150253"/>
                  </a:moveTo>
                  <a:lnTo>
                    <a:pt x="81826" y="150253"/>
                  </a:lnTo>
                  <a:lnTo>
                    <a:pt x="81826" y="382993"/>
                  </a:lnTo>
                  <a:lnTo>
                    <a:pt x="82994" y="382993"/>
                  </a:lnTo>
                  <a:lnTo>
                    <a:pt x="82994" y="150253"/>
                  </a:lnTo>
                  <a:close/>
                </a:path>
                <a:path w="330200" h="383539">
                  <a:moveTo>
                    <a:pt x="88760" y="114261"/>
                  </a:moveTo>
                  <a:lnTo>
                    <a:pt x="87579" y="114261"/>
                  </a:lnTo>
                  <a:lnTo>
                    <a:pt x="87579" y="236956"/>
                  </a:lnTo>
                  <a:lnTo>
                    <a:pt x="86410" y="236956"/>
                  </a:lnTo>
                  <a:lnTo>
                    <a:pt x="86410" y="382993"/>
                  </a:lnTo>
                  <a:lnTo>
                    <a:pt x="87579" y="382993"/>
                  </a:lnTo>
                  <a:lnTo>
                    <a:pt x="88760" y="382993"/>
                  </a:lnTo>
                  <a:lnTo>
                    <a:pt x="88760" y="114261"/>
                  </a:lnTo>
                  <a:close/>
                </a:path>
                <a:path w="330200" h="383539">
                  <a:moveTo>
                    <a:pt x="91046" y="127012"/>
                  </a:moveTo>
                  <a:lnTo>
                    <a:pt x="89966" y="127012"/>
                  </a:lnTo>
                  <a:lnTo>
                    <a:pt x="89966" y="382993"/>
                  </a:lnTo>
                  <a:lnTo>
                    <a:pt x="91046" y="382993"/>
                  </a:lnTo>
                  <a:lnTo>
                    <a:pt x="91046" y="127012"/>
                  </a:lnTo>
                  <a:close/>
                </a:path>
                <a:path w="330200" h="383539">
                  <a:moveTo>
                    <a:pt x="96786" y="171437"/>
                  </a:moveTo>
                  <a:lnTo>
                    <a:pt x="95605" y="171437"/>
                  </a:lnTo>
                  <a:lnTo>
                    <a:pt x="95605" y="264515"/>
                  </a:lnTo>
                  <a:lnTo>
                    <a:pt x="94551" y="264515"/>
                  </a:lnTo>
                  <a:lnTo>
                    <a:pt x="94551" y="382993"/>
                  </a:lnTo>
                  <a:lnTo>
                    <a:pt x="95605" y="382993"/>
                  </a:lnTo>
                  <a:lnTo>
                    <a:pt x="96786" y="382993"/>
                  </a:lnTo>
                  <a:lnTo>
                    <a:pt x="96786" y="171437"/>
                  </a:lnTo>
                  <a:close/>
                </a:path>
                <a:path w="330200" h="383539">
                  <a:moveTo>
                    <a:pt x="98005" y="169278"/>
                  </a:moveTo>
                  <a:lnTo>
                    <a:pt x="96824" y="169278"/>
                  </a:lnTo>
                  <a:lnTo>
                    <a:pt x="96824" y="382993"/>
                  </a:lnTo>
                  <a:lnTo>
                    <a:pt x="98005" y="382993"/>
                  </a:lnTo>
                  <a:lnTo>
                    <a:pt x="98005" y="169278"/>
                  </a:lnTo>
                  <a:close/>
                </a:path>
                <a:path w="330200" h="383539">
                  <a:moveTo>
                    <a:pt x="104825" y="0"/>
                  </a:moveTo>
                  <a:lnTo>
                    <a:pt x="103746" y="0"/>
                  </a:lnTo>
                  <a:lnTo>
                    <a:pt x="103746" y="150253"/>
                  </a:lnTo>
                  <a:lnTo>
                    <a:pt x="102590" y="150253"/>
                  </a:lnTo>
                  <a:lnTo>
                    <a:pt x="102590" y="46583"/>
                  </a:lnTo>
                  <a:lnTo>
                    <a:pt x="101422" y="46583"/>
                  </a:lnTo>
                  <a:lnTo>
                    <a:pt x="101422" y="186245"/>
                  </a:lnTo>
                  <a:lnTo>
                    <a:pt x="100253" y="186245"/>
                  </a:lnTo>
                  <a:lnTo>
                    <a:pt x="100253" y="382993"/>
                  </a:lnTo>
                  <a:lnTo>
                    <a:pt x="101422" y="382993"/>
                  </a:lnTo>
                  <a:lnTo>
                    <a:pt x="101434" y="382993"/>
                  </a:lnTo>
                  <a:lnTo>
                    <a:pt x="104825" y="382993"/>
                  </a:lnTo>
                  <a:lnTo>
                    <a:pt x="104825" y="0"/>
                  </a:lnTo>
                  <a:close/>
                </a:path>
                <a:path w="330200" h="383539">
                  <a:moveTo>
                    <a:pt x="107188" y="46583"/>
                  </a:moveTo>
                  <a:lnTo>
                    <a:pt x="106006" y="46583"/>
                  </a:lnTo>
                  <a:lnTo>
                    <a:pt x="106006" y="382993"/>
                  </a:lnTo>
                  <a:lnTo>
                    <a:pt x="107188" y="382993"/>
                  </a:lnTo>
                  <a:lnTo>
                    <a:pt x="107188" y="46583"/>
                  </a:lnTo>
                  <a:close/>
                </a:path>
                <a:path w="330200" h="383539">
                  <a:moveTo>
                    <a:pt x="108407" y="21183"/>
                  </a:moveTo>
                  <a:lnTo>
                    <a:pt x="107238" y="21183"/>
                  </a:lnTo>
                  <a:lnTo>
                    <a:pt x="107238" y="382993"/>
                  </a:lnTo>
                  <a:lnTo>
                    <a:pt x="108407" y="382993"/>
                  </a:lnTo>
                  <a:lnTo>
                    <a:pt x="108407" y="21183"/>
                  </a:lnTo>
                  <a:close/>
                </a:path>
                <a:path w="330200" h="383539">
                  <a:moveTo>
                    <a:pt x="110617" y="0"/>
                  </a:moveTo>
                  <a:lnTo>
                    <a:pt x="109448" y="0"/>
                  </a:lnTo>
                  <a:lnTo>
                    <a:pt x="109448" y="382993"/>
                  </a:lnTo>
                  <a:lnTo>
                    <a:pt x="110617" y="382993"/>
                  </a:lnTo>
                  <a:lnTo>
                    <a:pt x="110617" y="0"/>
                  </a:lnTo>
                  <a:close/>
                </a:path>
                <a:path w="330200" h="383539">
                  <a:moveTo>
                    <a:pt x="117500" y="86791"/>
                  </a:moveTo>
                  <a:lnTo>
                    <a:pt x="116420" y="86791"/>
                  </a:lnTo>
                  <a:lnTo>
                    <a:pt x="116420" y="382993"/>
                  </a:lnTo>
                  <a:lnTo>
                    <a:pt x="117500" y="382993"/>
                  </a:lnTo>
                  <a:lnTo>
                    <a:pt x="117500" y="86791"/>
                  </a:lnTo>
                  <a:close/>
                </a:path>
                <a:path w="330200" h="383539">
                  <a:moveTo>
                    <a:pt x="118706" y="99453"/>
                  </a:moveTo>
                  <a:lnTo>
                    <a:pt x="117525" y="99453"/>
                  </a:lnTo>
                  <a:lnTo>
                    <a:pt x="117525" y="382993"/>
                  </a:lnTo>
                  <a:lnTo>
                    <a:pt x="118706" y="382993"/>
                  </a:lnTo>
                  <a:lnTo>
                    <a:pt x="118706" y="99453"/>
                  </a:lnTo>
                  <a:close/>
                </a:path>
                <a:path w="330200" h="383539">
                  <a:moveTo>
                    <a:pt x="123291" y="105829"/>
                  </a:moveTo>
                  <a:lnTo>
                    <a:pt x="122123" y="105829"/>
                  </a:lnTo>
                  <a:lnTo>
                    <a:pt x="122123" y="382993"/>
                  </a:lnTo>
                  <a:lnTo>
                    <a:pt x="123291" y="382993"/>
                  </a:lnTo>
                  <a:lnTo>
                    <a:pt x="123291" y="105829"/>
                  </a:lnTo>
                  <a:close/>
                </a:path>
                <a:path w="330200" h="383539">
                  <a:moveTo>
                    <a:pt x="130276" y="118478"/>
                  </a:moveTo>
                  <a:lnTo>
                    <a:pt x="129108" y="118478"/>
                  </a:lnTo>
                  <a:lnTo>
                    <a:pt x="129108" y="103670"/>
                  </a:lnTo>
                  <a:lnTo>
                    <a:pt x="127939" y="103670"/>
                  </a:lnTo>
                  <a:lnTo>
                    <a:pt x="127939" y="382993"/>
                  </a:lnTo>
                  <a:lnTo>
                    <a:pt x="129095" y="382993"/>
                  </a:lnTo>
                  <a:lnTo>
                    <a:pt x="130276" y="382993"/>
                  </a:lnTo>
                  <a:lnTo>
                    <a:pt x="130276" y="118478"/>
                  </a:lnTo>
                  <a:close/>
                </a:path>
                <a:path w="330200" h="383539">
                  <a:moveTo>
                    <a:pt x="133705" y="71983"/>
                  </a:moveTo>
                  <a:lnTo>
                    <a:pt x="132524" y="71983"/>
                  </a:lnTo>
                  <a:lnTo>
                    <a:pt x="132524" y="382993"/>
                  </a:lnTo>
                  <a:lnTo>
                    <a:pt x="133705" y="382993"/>
                  </a:lnTo>
                  <a:lnTo>
                    <a:pt x="133705" y="71983"/>
                  </a:lnTo>
                  <a:close/>
                </a:path>
                <a:path w="330200" h="383539">
                  <a:moveTo>
                    <a:pt x="156730" y="27559"/>
                  </a:moveTo>
                  <a:lnTo>
                    <a:pt x="155549" y="27559"/>
                  </a:lnTo>
                  <a:lnTo>
                    <a:pt x="155549" y="382993"/>
                  </a:lnTo>
                  <a:lnTo>
                    <a:pt x="156730" y="382993"/>
                  </a:lnTo>
                  <a:lnTo>
                    <a:pt x="156730" y="27559"/>
                  </a:lnTo>
                  <a:close/>
                </a:path>
                <a:path w="330200" h="383539">
                  <a:moveTo>
                    <a:pt x="162547" y="264515"/>
                  </a:moveTo>
                  <a:lnTo>
                    <a:pt x="161366" y="264515"/>
                  </a:lnTo>
                  <a:lnTo>
                    <a:pt x="161366" y="382993"/>
                  </a:lnTo>
                  <a:lnTo>
                    <a:pt x="162547" y="382993"/>
                  </a:lnTo>
                  <a:lnTo>
                    <a:pt x="162547" y="264515"/>
                  </a:lnTo>
                  <a:close/>
                </a:path>
                <a:path w="330200" h="383539">
                  <a:moveTo>
                    <a:pt x="164820" y="264515"/>
                  </a:moveTo>
                  <a:lnTo>
                    <a:pt x="163639" y="264515"/>
                  </a:lnTo>
                  <a:lnTo>
                    <a:pt x="163639" y="382993"/>
                  </a:lnTo>
                  <a:lnTo>
                    <a:pt x="164820" y="382993"/>
                  </a:lnTo>
                  <a:lnTo>
                    <a:pt x="164820" y="264515"/>
                  </a:lnTo>
                  <a:close/>
                </a:path>
                <a:path w="330200" h="383539">
                  <a:moveTo>
                    <a:pt x="167144" y="294132"/>
                  </a:moveTo>
                  <a:lnTo>
                    <a:pt x="165963" y="294132"/>
                  </a:lnTo>
                  <a:lnTo>
                    <a:pt x="165963" y="382993"/>
                  </a:lnTo>
                  <a:lnTo>
                    <a:pt x="167144" y="382993"/>
                  </a:lnTo>
                  <a:lnTo>
                    <a:pt x="167144" y="294132"/>
                  </a:lnTo>
                  <a:close/>
                </a:path>
                <a:path w="330200" h="383539">
                  <a:moveTo>
                    <a:pt x="186702" y="291973"/>
                  </a:moveTo>
                  <a:lnTo>
                    <a:pt x="185623" y="291973"/>
                  </a:lnTo>
                  <a:lnTo>
                    <a:pt x="185623" y="382993"/>
                  </a:lnTo>
                  <a:lnTo>
                    <a:pt x="186702" y="382993"/>
                  </a:lnTo>
                  <a:lnTo>
                    <a:pt x="186702" y="291973"/>
                  </a:lnTo>
                  <a:close/>
                </a:path>
                <a:path w="330200" h="383539">
                  <a:moveTo>
                    <a:pt x="206273" y="313156"/>
                  </a:moveTo>
                  <a:lnTo>
                    <a:pt x="205105" y="313156"/>
                  </a:lnTo>
                  <a:lnTo>
                    <a:pt x="205105" y="382993"/>
                  </a:lnTo>
                  <a:lnTo>
                    <a:pt x="206273" y="382993"/>
                  </a:lnTo>
                  <a:lnTo>
                    <a:pt x="206273" y="313156"/>
                  </a:lnTo>
                  <a:close/>
                </a:path>
                <a:path w="330200" h="383539">
                  <a:moveTo>
                    <a:pt x="215519" y="213715"/>
                  </a:moveTo>
                  <a:lnTo>
                    <a:pt x="214350" y="213715"/>
                  </a:lnTo>
                  <a:lnTo>
                    <a:pt x="214350" y="382993"/>
                  </a:lnTo>
                  <a:lnTo>
                    <a:pt x="215519" y="382993"/>
                  </a:lnTo>
                  <a:lnTo>
                    <a:pt x="215519" y="213715"/>
                  </a:lnTo>
                  <a:close/>
                </a:path>
                <a:path w="330200" h="383539">
                  <a:moveTo>
                    <a:pt x="235115" y="347002"/>
                  </a:moveTo>
                  <a:lnTo>
                    <a:pt x="233946" y="347002"/>
                  </a:lnTo>
                  <a:lnTo>
                    <a:pt x="233946" y="382993"/>
                  </a:lnTo>
                  <a:lnTo>
                    <a:pt x="235115" y="382993"/>
                  </a:lnTo>
                  <a:lnTo>
                    <a:pt x="235115" y="347002"/>
                  </a:lnTo>
                  <a:close/>
                </a:path>
                <a:path w="330200" h="383539">
                  <a:moveTo>
                    <a:pt x="311175" y="338556"/>
                  </a:moveTo>
                  <a:lnTo>
                    <a:pt x="310007" y="338556"/>
                  </a:lnTo>
                  <a:lnTo>
                    <a:pt x="310007" y="382993"/>
                  </a:lnTo>
                  <a:lnTo>
                    <a:pt x="311175" y="382993"/>
                  </a:lnTo>
                  <a:lnTo>
                    <a:pt x="311175" y="338556"/>
                  </a:lnTo>
                  <a:close/>
                </a:path>
                <a:path w="330200" h="383539">
                  <a:moveTo>
                    <a:pt x="321589" y="336410"/>
                  </a:moveTo>
                  <a:lnTo>
                    <a:pt x="320408" y="336410"/>
                  </a:lnTo>
                  <a:lnTo>
                    <a:pt x="320408" y="382993"/>
                  </a:lnTo>
                  <a:lnTo>
                    <a:pt x="321589" y="382993"/>
                  </a:lnTo>
                  <a:lnTo>
                    <a:pt x="321589" y="336410"/>
                  </a:lnTo>
                  <a:close/>
                </a:path>
                <a:path w="330200" h="383539">
                  <a:moveTo>
                    <a:pt x="329615" y="363969"/>
                  </a:moveTo>
                  <a:lnTo>
                    <a:pt x="328434" y="363969"/>
                  </a:lnTo>
                  <a:lnTo>
                    <a:pt x="328434" y="382993"/>
                  </a:lnTo>
                  <a:lnTo>
                    <a:pt x="329615" y="382993"/>
                  </a:lnTo>
                  <a:lnTo>
                    <a:pt x="329615" y="3639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1107897" y="2516313"/>
              <a:ext cx="302260" cy="482600"/>
            </a:xfrm>
            <a:custGeom>
              <a:avLst/>
              <a:gdLst/>
              <a:ahLst/>
              <a:cxnLst/>
              <a:rect l="l" t="t" r="r" b="b"/>
              <a:pathLst>
                <a:path w="302259" h="482600">
                  <a:moveTo>
                    <a:pt x="1181" y="404177"/>
                  </a:moveTo>
                  <a:lnTo>
                    <a:pt x="0" y="404177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404177"/>
                  </a:lnTo>
                  <a:close/>
                </a:path>
                <a:path w="302259" h="482600">
                  <a:moveTo>
                    <a:pt x="6883" y="387210"/>
                  </a:moveTo>
                  <a:lnTo>
                    <a:pt x="5702" y="387210"/>
                  </a:lnTo>
                  <a:lnTo>
                    <a:pt x="5702" y="414769"/>
                  </a:lnTo>
                  <a:lnTo>
                    <a:pt x="4660" y="414769"/>
                  </a:lnTo>
                  <a:lnTo>
                    <a:pt x="4660" y="482447"/>
                  </a:lnTo>
                  <a:lnTo>
                    <a:pt x="5702" y="482447"/>
                  </a:lnTo>
                  <a:lnTo>
                    <a:pt x="6883" y="482447"/>
                  </a:lnTo>
                  <a:lnTo>
                    <a:pt x="6883" y="387210"/>
                  </a:lnTo>
                  <a:close/>
                </a:path>
                <a:path w="302259" h="482600">
                  <a:moveTo>
                    <a:pt x="19519" y="353377"/>
                  </a:moveTo>
                  <a:lnTo>
                    <a:pt x="18453" y="353377"/>
                  </a:lnTo>
                  <a:lnTo>
                    <a:pt x="18453" y="308940"/>
                  </a:lnTo>
                  <a:lnTo>
                    <a:pt x="17272" y="308940"/>
                  </a:lnTo>
                  <a:lnTo>
                    <a:pt x="17272" y="482447"/>
                  </a:lnTo>
                  <a:lnTo>
                    <a:pt x="18440" y="482447"/>
                  </a:lnTo>
                  <a:lnTo>
                    <a:pt x="19519" y="482447"/>
                  </a:lnTo>
                  <a:lnTo>
                    <a:pt x="19519" y="353377"/>
                  </a:lnTo>
                  <a:close/>
                </a:path>
                <a:path w="302259" h="482600">
                  <a:moveTo>
                    <a:pt x="20713" y="323748"/>
                  </a:moveTo>
                  <a:lnTo>
                    <a:pt x="19545" y="323748"/>
                  </a:lnTo>
                  <a:lnTo>
                    <a:pt x="19545" y="482447"/>
                  </a:lnTo>
                  <a:lnTo>
                    <a:pt x="20713" y="482447"/>
                  </a:lnTo>
                  <a:lnTo>
                    <a:pt x="20713" y="323748"/>
                  </a:lnTo>
                  <a:close/>
                </a:path>
                <a:path w="302259" h="482600">
                  <a:moveTo>
                    <a:pt x="24168" y="351307"/>
                  </a:moveTo>
                  <a:lnTo>
                    <a:pt x="23088" y="351307"/>
                  </a:lnTo>
                  <a:lnTo>
                    <a:pt x="23088" y="482447"/>
                  </a:lnTo>
                  <a:lnTo>
                    <a:pt x="24168" y="482447"/>
                  </a:lnTo>
                  <a:lnTo>
                    <a:pt x="24168" y="351307"/>
                  </a:lnTo>
                  <a:close/>
                </a:path>
                <a:path w="302259" h="482600">
                  <a:moveTo>
                    <a:pt x="27698" y="332193"/>
                  </a:moveTo>
                  <a:lnTo>
                    <a:pt x="26530" y="332193"/>
                  </a:lnTo>
                  <a:lnTo>
                    <a:pt x="26530" y="234899"/>
                  </a:lnTo>
                  <a:lnTo>
                    <a:pt x="25361" y="234899"/>
                  </a:lnTo>
                  <a:lnTo>
                    <a:pt x="25361" y="482447"/>
                  </a:lnTo>
                  <a:lnTo>
                    <a:pt x="26517" y="482447"/>
                  </a:lnTo>
                  <a:lnTo>
                    <a:pt x="27698" y="482447"/>
                  </a:lnTo>
                  <a:lnTo>
                    <a:pt x="27698" y="332193"/>
                  </a:lnTo>
                  <a:close/>
                </a:path>
                <a:path w="302259" h="482600">
                  <a:moveTo>
                    <a:pt x="31127" y="363969"/>
                  </a:moveTo>
                  <a:lnTo>
                    <a:pt x="29946" y="363969"/>
                  </a:lnTo>
                  <a:lnTo>
                    <a:pt x="29946" y="482447"/>
                  </a:lnTo>
                  <a:lnTo>
                    <a:pt x="31127" y="482447"/>
                  </a:lnTo>
                  <a:lnTo>
                    <a:pt x="31127" y="363969"/>
                  </a:lnTo>
                  <a:close/>
                </a:path>
                <a:path w="302259" h="482600">
                  <a:moveTo>
                    <a:pt x="33350" y="275107"/>
                  </a:moveTo>
                  <a:lnTo>
                    <a:pt x="32283" y="275107"/>
                  </a:lnTo>
                  <a:lnTo>
                    <a:pt x="32283" y="482447"/>
                  </a:lnTo>
                  <a:lnTo>
                    <a:pt x="33350" y="482447"/>
                  </a:lnTo>
                  <a:lnTo>
                    <a:pt x="33350" y="275107"/>
                  </a:lnTo>
                  <a:close/>
                </a:path>
                <a:path w="302259" h="482600">
                  <a:moveTo>
                    <a:pt x="34556" y="336410"/>
                  </a:moveTo>
                  <a:lnTo>
                    <a:pt x="33375" y="336410"/>
                  </a:lnTo>
                  <a:lnTo>
                    <a:pt x="33375" y="482447"/>
                  </a:lnTo>
                  <a:lnTo>
                    <a:pt x="34556" y="482447"/>
                  </a:lnTo>
                  <a:lnTo>
                    <a:pt x="34556" y="336410"/>
                  </a:lnTo>
                  <a:close/>
                </a:path>
                <a:path w="302259" h="482600">
                  <a:moveTo>
                    <a:pt x="38011" y="323748"/>
                  </a:moveTo>
                  <a:lnTo>
                    <a:pt x="36931" y="323748"/>
                  </a:lnTo>
                  <a:lnTo>
                    <a:pt x="36931" y="482447"/>
                  </a:lnTo>
                  <a:lnTo>
                    <a:pt x="38011" y="482447"/>
                  </a:lnTo>
                  <a:lnTo>
                    <a:pt x="38011" y="323748"/>
                  </a:lnTo>
                  <a:close/>
                </a:path>
                <a:path w="302259" h="482600">
                  <a:moveTo>
                    <a:pt x="40309" y="330136"/>
                  </a:moveTo>
                  <a:lnTo>
                    <a:pt x="39141" y="330136"/>
                  </a:lnTo>
                  <a:lnTo>
                    <a:pt x="39141" y="482447"/>
                  </a:lnTo>
                  <a:lnTo>
                    <a:pt x="40309" y="482447"/>
                  </a:lnTo>
                  <a:lnTo>
                    <a:pt x="40309" y="330136"/>
                  </a:lnTo>
                  <a:close/>
                </a:path>
                <a:path w="302259" h="482600">
                  <a:moveTo>
                    <a:pt x="43802" y="317385"/>
                  </a:moveTo>
                  <a:lnTo>
                    <a:pt x="42633" y="317385"/>
                  </a:lnTo>
                  <a:lnTo>
                    <a:pt x="42633" y="482447"/>
                  </a:lnTo>
                  <a:lnTo>
                    <a:pt x="43802" y="482447"/>
                  </a:lnTo>
                  <a:lnTo>
                    <a:pt x="43802" y="317385"/>
                  </a:lnTo>
                  <a:close/>
                </a:path>
                <a:path w="302259" h="482600">
                  <a:moveTo>
                    <a:pt x="49568" y="211645"/>
                  </a:moveTo>
                  <a:lnTo>
                    <a:pt x="48387" y="211645"/>
                  </a:lnTo>
                  <a:lnTo>
                    <a:pt x="48387" y="482447"/>
                  </a:lnTo>
                  <a:lnTo>
                    <a:pt x="49568" y="482447"/>
                  </a:lnTo>
                  <a:lnTo>
                    <a:pt x="49568" y="211645"/>
                  </a:lnTo>
                  <a:close/>
                </a:path>
                <a:path w="302259" h="482600">
                  <a:moveTo>
                    <a:pt x="56438" y="234899"/>
                  </a:moveTo>
                  <a:lnTo>
                    <a:pt x="55359" y="234899"/>
                  </a:lnTo>
                  <a:lnTo>
                    <a:pt x="55359" y="482447"/>
                  </a:lnTo>
                  <a:lnTo>
                    <a:pt x="56438" y="482447"/>
                  </a:lnTo>
                  <a:lnTo>
                    <a:pt x="56438" y="234899"/>
                  </a:lnTo>
                  <a:close/>
                </a:path>
                <a:path w="302259" h="482600">
                  <a:moveTo>
                    <a:pt x="61036" y="291985"/>
                  </a:moveTo>
                  <a:lnTo>
                    <a:pt x="59956" y="291985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291985"/>
                  </a:lnTo>
                  <a:close/>
                </a:path>
                <a:path w="302259" h="482600">
                  <a:moveTo>
                    <a:pt x="62242" y="285699"/>
                  </a:moveTo>
                  <a:lnTo>
                    <a:pt x="61061" y="285699"/>
                  </a:lnTo>
                  <a:lnTo>
                    <a:pt x="61061" y="482447"/>
                  </a:lnTo>
                  <a:lnTo>
                    <a:pt x="62242" y="482447"/>
                  </a:lnTo>
                  <a:lnTo>
                    <a:pt x="62242" y="285699"/>
                  </a:lnTo>
                  <a:close/>
                </a:path>
                <a:path w="302259" h="482600">
                  <a:moveTo>
                    <a:pt x="67995" y="266674"/>
                  </a:moveTo>
                  <a:lnTo>
                    <a:pt x="66814" y="266674"/>
                  </a:lnTo>
                  <a:lnTo>
                    <a:pt x="66814" y="317385"/>
                  </a:lnTo>
                  <a:lnTo>
                    <a:pt x="65659" y="317385"/>
                  </a:lnTo>
                  <a:lnTo>
                    <a:pt x="65659" y="482447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6674"/>
                  </a:lnTo>
                  <a:close/>
                </a:path>
                <a:path w="302259" h="482600">
                  <a:moveTo>
                    <a:pt x="74879" y="247548"/>
                  </a:moveTo>
                  <a:lnTo>
                    <a:pt x="73799" y="247548"/>
                  </a:lnTo>
                  <a:lnTo>
                    <a:pt x="73799" y="482447"/>
                  </a:lnTo>
                  <a:lnTo>
                    <a:pt x="74879" y="482447"/>
                  </a:lnTo>
                  <a:lnTo>
                    <a:pt x="74879" y="247548"/>
                  </a:lnTo>
                  <a:close/>
                </a:path>
                <a:path w="302259" h="482600">
                  <a:moveTo>
                    <a:pt x="78409" y="253923"/>
                  </a:moveTo>
                  <a:lnTo>
                    <a:pt x="77228" y="253923"/>
                  </a:lnTo>
                  <a:lnTo>
                    <a:pt x="77228" y="291985"/>
                  </a:lnTo>
                  <a:lnTo>
                    <a:pt x="76060" y="291985"/>
                  </a:lnTo>
                  <a:lnTo>
                    <a:pt x="76060" y="482447"/>
                  </a:lnTo>
                  <a:lnTo>
                    <a:pt x="77228" y="482447"/>
                  </a:lnTo>
                  <a:lnTo>
                    <a:pt x="78409" y="482447"/>
                  </a:lnTo>
                  <a:lnTo>
                    <a:pt x="78409" y="253923"/>
                  </a:lnTo>
                  <a:close/>
                </a:path>
                <a:path w="302259" h="482600">
                  <a:moveTo>
                    <a:pt x="86423" y="247548"/>
                  </a:moveTo>
                  <a:lnTo>
                    <a:pt x="85267" y="247548"/>
                  </a:lnTo>
                  <a:lnTo>
                    <a:pt x="85267" y="207340"/>
                  </a:lnTo>
                  <a:lnTo>
                    <a:pt x="84086" y="207340"/>
                  </a:lnTo>
                  <a:lnTo>
                    <a:pt x="84086" y="226466"/>
                  </a:lnTo>
                  <a:lnTo>
                    <a:pt x="83045" y="226466"/>
                  </a:lnTo>
                  <a:lnTo>
                    <a:pt x="83045" y="482447"/>
                  </a:lnTo>
                  <a:lnTo>
                    <a:pt x="86423" y="482447"/>
                  </a:lnTo>
                  <a:lnTo>
                    <a:pt x="86423" y="247548"/>
                  </a:lnTo>
                  <a:close/>
                </a:path>
                <a:path w="302259" h="482600">
                  <a:moveTo>
                    <a:pt x="89865" y="270891"/>
                  </a:moveTo>
                  <a:lnTo>
                    <a:pt x="88684" y="270891"/>
                  </a:lnTo>
                  <a:lnTo>
                    <a:pt x="88684" y="482447"/>
                  </a:lnTo>
                  <a:lnTo>
                    <a:pt x="89865" y="482447"/>
                  </a:lnTo>
                  <a:lnTo>
                    <a:pt x="89865" y="270891"/>
                  </a:lnTo>
                  <a:close/>
                </a:path>
                <a:path w="302259" h="482600">
                  <a:moveTo>
                    <a:pt x="93306" y="226466"/>
                  </a:moveTo>
                  <a:lnTo>
                    <a:pt x="92227" y="226466"/>
                  </a:lnTo>
                  <a:lnTo>
                    <a:pt x="92227" y="289915"/>
                  </a:lnTo>
                  <a:lnTo>
                    <a:pt x="91084" y="289915"/>
                  </a:lnTo>
                  <a:lnTo>
                    <a:pt x="91084" y="268732"/>
                  </a:lnTo>
                  <a:lnTo>
                    <a:pt x="89903" y="268732"/>
                  </a:lnTo>
                  <a:lnTo>
                    <a:pt x="89903" y="482447"/>
                  </a:lnTo>
                  <a:lnTo>
                    <a:pt x="91071" y="482447"/>
                  </a:lnTo>
                  <a:lnTo>
                    <a:pt x="92227" y="482447"/>
                  </a:lnTo>
                  <a:lnTo>
                    <a:pt x="93306" y="482447"/>
                  </a:lnTo>
                  <a:lnTo>
                    <a:pt x="93306" y="226466"/>
                  </a:lnTo>
                  <a:close/>
                </a:path>
                <a:path w="302259" h="482600">
                  <a:moveTo>
                    <a:pt x="100266" y="146037"/>
                  </a:moveTo>
                  <a:lnTo>
                    <a:pt x="99085" y="146037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146037"/>
                  </a:lnTo>
                  <a:close/>
                </a:path>
                <a:path w="302259" h="482600">
                  <a:moveTo>
                    <a:pt x="102552" y="237058"/>
                  </a:moveTo>
                  <a:lnTo>
                    <a:pt x="101473" y="237058"/>
                  </a:lnTo>
                  <a:lnTo>
                    <a:pt x="101473" y="482447"/>
                  </a:lnTo>
                  <a:lnTo>
                    <a:pt x="102552" y="482447"/>
                  </a:lnTo>
                  <a:lnTo>
                    <a:pt x="102552" y="237058"/>
                  </a:lnTo>
                  <a:close/>
                </a:path>
                <a:path w="302259" h="482600">
                  <a:moveTo>
                    <a:pt x="105981" y="215874"/>
                  </a:moveTo>
                  <a:lnTo>
                    <a:pt x="104902" y="215874"/>
                  </a:lnTo>
                  <a:lnTo>
                    <a:pt x="104902" y="482447"/>
                  </a:lnTo>
                  <a:lnTo>
                    <a:pt x="105981" y="482447"/>
                  </a:lnTo>
                  <a:lnTo>
                    <a:pt x="105981" y="215874"/>
                  </a:lnTo>
                  <a:close/>
                </a:path>
                <a:path w="302259" h="482600">
                  <a:moveTo>
                    <a:pt x="111785" y="198907"/>
                  </a:moveTo>
                  <a:lnTo>
                    <a:pt x="110604" y="198907"/>
                  </a:lnTo>
                  <a:lnTo>
                    <a:pt x="110604" y="482447"/>
                  </a:lnTo>
                  <a:lnTo>
                    <a:pt x="111785" y="482447"/>
                  </a:lnTo>
                  <a:lnTo>
                    <a:pt x="111785" y="198907"/>
                  </a:lnTo>
                  <a:close/>
                </a:path>
                <a:path w="302259" h="482600">
                  <a:moveTo>
                    <a:pt x="115176" y="0"/>
                  </a:moveTo>
                  <a:lnTo>
                    <a:pt x="114096" y="0"/>
                  </a:lnTo>
                  <a:lnTo>
                    <a:pt x="114096" y="482447"/>
                  </a:lnTo>
                  <a:lnTo>
                    <a:pt x="115176" y="482447"/>
                  </a:lnTo>
                  <a:lnTo>
                    <a:pt x="115176" y="0"/>
                  </a:lnTo>
                  <a:close/>
                </a:path>
                <a:path w="302259" h="482600">
                  <a:moveTo>
                    <a:pt x="116370" y="205282"/>
                  </a:moveTo>
                  <a:lnTo>
                    <a:pt x="115201" y="205282"/>
                  </a:lnTo>
                  <a:lnTo>
                    <a:pt x="115201" y="482447"/>
                  </a:lnTo>
                  <a:lnTo>
                    <a:pt x="116370" y="482447"/>
                  </a:lnTo>
                  <a:lnTo>
                    <a:pt x="116370" y="205282"/>
                  </a:lnTo>
                  <a:close/>
                </a:path>
                <a:path w="302259" h="482600">
                  <a:moveTo>
                    <a:pt x="126784" y="171437"/>
                  </a:moveTo>
                  <a:lnTo>
                    <a:pt x="125603" y="171437"/>
                  </a:lnTo>
                  <a:lnTo>
                    <a:pt x="125603" y="482447"/>
                  </a:lnTo>
                  <a:lnTo>
                    <a:pt x="126784" y="482447"/>
                  </a:lnTo>
                  <a:lnTo>
                    <a:pt x="126784" y="171437"/>
                  </a:lnTo>
                  <a:close/>
                </a:path>
                <a:path w="302259" h="482600">
                  <a:moveTo>
                    <a:pt x="146380" y="44437"/>
                  </a:moveTo>
                  <a:lnTo>
                    <a:pt x="145199" y="44437"/>
                  </a:lnTo>
                  <a:lnTo>
                    <a:pt x="145199" y="366128"/>
                  </a:lnTo>
                  <a:lnTo>
                    <a:pt x="144056" y="366128"/>
                  </a:lnTo>
                  <a:lnTo>
                    <a:pt x="144056" y="270891"/>
                  </a:lnTo>
                  <a:lnTo>
                    <a:pt x="142875" y="270891"/>
                  </a:lnTo>
                  <a:lnTo>
                    <a:pt x="142875" y="482447"/>
                  </a:lnTo>
                  <a:lnTo>
                    <a:pt x="144043" y="48244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44437"/>
                  </a:lnTo>
                  <a:close/>
                </a:path>
                <a:path w="302259" h="482600">
                  <a:moveTo>
                    <a:pt x="156692" y="275107"/>
                  </a:moveTo>
                  <a:lnTo>
                    <a:pt x="155613" y="275107"/>
                  </a:lnTo>
                  <a:lnTo>
                    <a:pt x="155613" y="482447"/>
                  </a:lnTo>
                  <a:lnTo>
                    <a:pt x="156692" y="482447"/>
                  </a:lnTo>
                  <a:lnTo>
                    <a:pt x="156692" y="275107"/>
                  </a:lnTo>
                  <a:close/>
                </a:path>
                <a:path w="302259" h="482600">
                  <a:moveTo>
                    <a:pt x="159054" y="190474"/>
                  </a:moveTo>
                  <a:lnTo>
                    <a:pt x="157873" y="190474"/>
                  </a:lnTo>
                  <a:lnTo>
                    <a:pt x="157873" y="482447"/>
                  </a:lnTo>
                  <a:lnTo>
                    <a:pt x="159054" y="482447"/>
                  </a:lnTo>
                  <a:lnTo>
                    <a:pt x="159054" y="190474"/>
                  </a:lnTo>
                  <a:close/>
                </a:path>
                <a:path w="302259" h="482600">
                  <a:moveTo>
                    <a:pt x="178650" y="370344"/>
                  </a:moveTo>
                  <a:lnTo>
                    <a:pt x="177482" y="370344"/>
                  </a:lnTo>
                  <a:lnTo>
                    <a:pt x="177482" y="482447"/>
                  </a:lnTo>
                  <a:lnTo>
                    <a:pt x="178650" y="482447"/>
                  </a:lnTo>
                  <a:lnTo>
                    <a:pt x="178650" y="370344"/>
                  </a:lnTo>
                  <a:close/>
                </a:path>
                <a:path w="302259" h="482600">
                  <a:moveTo>
                    <a:pt x="192493" y="327977"/>
                  </a:moveTo>
                  <a:lnTo>
                    <a:pt x="191312" y="327977"/>
                  </a:lnTo>
                  <a:lnTo>
                    <a:pt x="191312" y="482447"/>
                  </a:lnTo>
                  <a:lnTo>
                    <a:pt x="192493" y="482447"/>
                  </a:lnTo>
                  <a:lnTo>
                    <a:pt x="192493" y="327977"/>
                  </a:lnTo>
                  <a:close/>
                </a:path>
                <a:path w="302259" h="482600">
                  <a:moveTo>
                    <a:pt x="208597" y="313169"/>
                  </a:moveTo>
                  <a:lnTo>
                    <a:pt x="207429" y="313169"/>
                  </a:lnTo>
                  <a:lnTo>
                    <a:pt x="207429" y="482447"/>
                  </a:lnTo>
                  <a:lnTo>
                    <a:pt x="208597" y="482447"/>
                  </a:lnTo>
                  <a:lnTo>
                    <a:pt x="208597" y="313169"/>
                  </a:lnTo>
                  <a:close/>
                </a:path>
                <a:path w="302259" h="482600">
                  <a:moveTo>
                    <a:pt x="210832" y="446455"/>
                  </a:moveTo>
                  <a:lnTo>
                    <a:pt x="209753" y="446455"/>
                  </a:lnTo>
                  <a:lnTo>
                    <a:pt x="209753" y="482447"/>
                  </a:lnTo>
                  <a:lnTo>
                    <a:pt x="210832" y="482447"/>
                  </a:lnTo>
                  <a:lnTo>
                    <a:pt x="210832" y="446455"/>
                  </a:lnTo>
                  <a:close/>
                </a:path>
                <a:path w="302259" h="482600">
                  <a:moveTo>
                    <a:pt x="219011" y="440169"/>
                  </a:moveTo>
                  <a:lnTo>
                    <a:pt x="217830" y="440169"/>
                  </a:lnTo>
                  <a:lnTo>
                    <a:pt x="217830" y="482447"/>
                  </a:lnTo>
                  <a:lnTo>
                    <a:pt x="219011" y="482447"/>
                  </a:lnTo>
                  <a:lnTo>
                    <a:pt x="219011" y="440169"/>
                  </a:lnTo>
                  <a:close/>
                </a:path>
                <a:path w="302259" h="482600">
                  <a:moveTo>
                    <a:pt x="254711" y="431634"/>
                  </a:moveTo>
                  <a:lnTo>
                    <a:pt x="253530" y="431634"/>
                  </a:lnTo>
                  <a:lnTo>
                    <a:pt x="253530" y="482447"/>
                  </a:lnTo>
                  <a:lnTo>
                    <a:pt x="254711" y="482447"/>
                  </a:lnTo>
                  <a:lnTo>
                    <a:pt x="254711" y="431634"/>
                  </a:lnTo>
                  <a:close/>
                </a:path>
                <a:path w="302259" h="482600">
                  <a:moveTo>
                    <a:pt x="275374" y="444385"/>
                  </a:moveTo>
                  <a:lnTo>
                    <a:pt x="274294" y="444385"/>
                  </a:lnTo>
                  <a:lnTo>
                    <a:pt x="274294" y="482447"/>
                  </a:lnTo>
                  <a:lnTo>
                    <a:pt x="275374" y="482447"/>
                  </a:lnTo>
                  <a:lnTo>
                    <a:pt x="275374" y="444385"/>
                  </a:lnTo>
                  <a:close/>
                </a:path>
                <a:path w="302259" h="482600">
                  <a:moveTo>
                    <a:pt x="276580" y="446455"/>
                  </a:moveTo>
                  <a:lnTo>
                    <a:pt x="275399" y="446455"/>
                  </a:lnTo>
                  <a:lnTo>
                    <a:pt x="275399" y="482447"/>
                  </a:lnTo>
                  <a:lnTo>
                    <a:pt x="276580" y="482447"/>
                  </a:lnTo>
                  <a:lnTo>
                    <a:pt x="276580" y="446455"/>
                  </a:lnTo>
                  <a:close/>
                </a:path>
                <a:path w="302259" h="482600">
                  <a:moveTo>
                    <a:pt x="301891" y="457047"/>
                  </a:moveTo>
                  <a:lnTo>
                    <a:pt x="300812" y="457047"/>
                  </a:lnTo>
                  <a:lnTo>
                    <a:pt x="300812" y="482447"/>
                  </a:lnTo>
                  <a:lnTo>
                    <a:pt x="301891" y="482447"/>
                  </a:lnTo>
                  <a:lnTo>
                    <a:pt x="301891" y="45704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1099870" y="2541726"/>
              <a:ext cx="391160" cy="457200"/>
            </a:xfrm>
            <a:custGeom>
              <a:avLst/>
              <a:gdLst/>
              <a:ahLst/>
              <a:cxnLst/>
              <a:rect l="l" t="t" r="r" b="b"/>
              <a:pathLst>
                <a:path w="391159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91159" h="457200">
                  <a:moveTo>
                    <a:pt x="6883" y="374548"/>
                  </a:moveTo>
                  <a:lnTo>
                    <a:pt x="5702" y="374548"/>
                  </a:lnTo>
                  <a:lnTo>
                    <a:pt x="5702" y="457034"/>
                  </a:lnTo>
                  <a:lnTo>
                    <a:pt x="6883" y="457034"/>
                  </a:lnTo>
                  <a:lnTo>
                    <a:pt x="6883" y="374548"/>
                  </a:lnTo>
                  <a:close/>
                </a:path>
                <a:path w="391159" h="457200">
                  <a:moveTo>
                    <a:pt x="14909" y="361797"/>
                  </a:moveTo>
                  <a:lnTo>
                    <a:pt x="13728" y="361797"/>
                  </a:lnTo>
                  <a:lnTo>
                    <a:pt x="13728" y="457034"/>
                  </a:lnTo>
                  <a:lnTo>
                    <a:pt x="14909" y="457034"/>
                  </a:lnTo>
                  <a:lnTo>
                    <a:pt x="14909" y="361797"/>
                  </a:lnTo>
                  <a:close/>
                </a:path>
                <a:path w="391159" h="457200">
                  <a:moveTo>
                    <a:pt x="17284" y="258127"/>
                  </a:moveTo>
                  <a:lnTo>
                    <a:pt x="16116" y="258127"/>
                  </a:lnTo>
                  <a:lnTo>
                    <a:pt x="16116" y="457034"/>
                  </a:lnTo>
                  <a:lnTo>
                    <a:pt x="17284" y="457034"/>
                  </a:lnTo>
                  <a:lnTo>
                    <a:pt x="17284" y="258127"/>
                  </a:lnTo>
                  <a:close/>
                </a:path>
                <a:path w="391159" h="457200">
                  <a:moveTo>
                    <a:pt x="26479" y="283527"/>
                  </a:moveTo>
                  <a:lnTo>
                    <a:pt x="25298" y="283527"/>
                  </a:lnTo>
                  <a:lnTo>
                    <a:pt x="25298" y="300494"/>
                  </a:lnTo>
                  <a:lnTo>
                    <a:pt x="24142" y="300494"/>
                  </a:lnTo>
                  <a:lnTo>
                    <a:pt x="24142" y="353364"/>
                  </a:lnTo>
                  <a:lnTo>
                    <a:pt x="22974" y="353364"/>
                  </a:lnTo>
                  <a:lnTo>
                    <a:pt x="22974" y="457034"/>
                  </a:lnTo>
                  <a:lnTo>
                    <a:pt x="26479" y="457034"/>
                  </a:lnTo>
                  <a:lnTo>
                    <a:pt x="26479" y="283527"/>
                  </a:lnTo>
                  <a:close/>
                </a:path>
                <a:path w="391159" h="457200">
                  <a:moveTo>
                    <a:pt x="28740" y="298335"/>
                  </a:moveTo>
                  <a:lnTo>
                    <a:pt x="27571" y="298335"/>
                  </a:lnTo>
                  <a:lnTo>
                    <a:pt x="27571" y="457034"/>
                  </a:lnTo>
                  <a:lnTo>
                    <a:pt x="28740" y="457034"/>
                  </a:lnTo>
                  <a:lnTo>
                    <a:pt x="28740" y="298335"/>
                  </a:lnTo>
                  <a:close/>
                </a:path>
                <a:path w="391159" h="457200">
                  <a:moveTo>
                    <a:pt x="33337" y="124853"/>
                  </a:moveTo>
                  <a:lnTo>
                    <a:pt x="32156" y="124853"/>
                  </a:lnTo>
                  <a:lnTo>
                    <a:pt x="32156" y="325894"/>
                  </a:lnTo>
                  <a:lnTo>
                    <a:pt x="31115" y="325894"/>
                  </a:lnTo>
                  <a:lnTo>
                    <a:pt x="31115" y="457034"/>
                  </a:lnTo>
                  <a:lnTo>
                    <a:pt x="32156" y="457034"/>
                  </a:lnTo>
                  <a:lnTo>
                    <a:pt x="33337" y="457034"/>
                  </a:lnTo>
                  <a:lnTo>
                    <a:pt x="33337" y="124853"/>
                  </a:lnTo>
                  <a:close/>
                </a:path>
                <a:path w="391159" h="457200">
                  <a:moveTo>
                    <a:pt x="34556" y="209486"/>
                  </a:moveTo>
                  <a:lnTo>
                    <a:pt x="33388" y="209486"/>
                  </a:lnTo>
                  <a:lnTo>
                    <a:pt x="33388" y="457034"/>
                  </a:lnTo>
                  <a:lnTo>
                    <a:pt x="34556" y="457034"/>
                  </a:lnTo>
                  <a:lnTo>
                    <a:pt x="34556" y="209486"/>
                  </a:lnTo>
                  <a:close/>
                </a:path>
                <a:path w="391159" h="457200">
                  <a:moveTo>
                    <a:pt x="41376" y="249694"/>
                  </a:moveTo>
                  <a:lnTo>
                    <a:pt x="40309" y="249694"/>
                  </a:lnTo>
                  <a:lnTo>
                    <a:pt x="40309" y="457034"/>
                  </a:lnTo>
                  <a:lnTo>
                    <a:pt x="41376" y="457034"/>
                  </a:lnTo>
                  <a:lnTo>
                    <a:pt x="41376" y="249694"/>
                  </a:lnTo>
                  <a:close/>
                </a:path>
                <a:path w="391159" h="457200">
                  <a:moveTo>
                    <a:pt x="43751" y="198894"/>
                  </a:moveTo>
                  <a:lnTo>
                    <a:pt x="42570" y="198894"/>
                  </a:lnTo>
                  <a:lnTo>
                    <a:pt x="42570" y="310997"/>
                  </a:lnTo>
                  <a:lnTo>
                    <a:pt x="41402" y="310997"/>
                  </a:lnTo>
                  <a:lnTo>
                    <a:pt x="41402" y="457034"/>
                  </a:lnTo>
                  <a:lnTo>
                    <a:pt x="42570" y="457034"/>
                  </a:lnTo>
                  <a:lnTo>
                    <a:pt x="43751" y="457034"/>
                  </a:lnTo>
                  <a:lnTo>
                    <a:pt x="43751" y="198894"/>
                  </a:lnTo>
                  <a:close/>
                </a:path>
                <a:path w="391159" h="457200">
                  <a:moveTo>
                    <a:pt x="50622" y="289915"/>
                  </a:moveTo>
                  <a:lnTo>
                    <a:pt x="49555" y="289915"/>
                  </a:lnTo>
                  <a:lnTo>
                    <a:pt x="49555" y="457034"/>
                  </a:lnTo>
                  <a:lnTo>
                    <a:pt x="50622" y="457034"/>
                  </a:lnTo>
                  <a:lnTo>
                    <a:pt x="50622" y="289915"/>
                  </a:lnTo>
                  <a:close/>
                </a:path>
                <a:path w="391159" h="457200">
                  <a:moveTo>
                    <a:pt x="56426" y="296189"/>
                  </a:moveTo>
                  <a:lnTo>
                    <a:pt x="55245" y="296189"/>
                  </a:lnTo>
                  <a:lnTo>
                    <a:pt x="55245" y="457034"/>
                  </a:lnTo>
                  <a:lnTo>
                    <a:pt x="56426" y="457034"/>
                  </a:lnTo>
                  <a:lnTo>
                    <a:pt x="56426" y="296189"/>
                  </a:lnTo>
                  <a:close/>
                </a:path>
                <a:path w="391159" h="457200">
                  <a:moveTo>
                    <a:pt x="58750" y="302564"/>
                  </a:moveTo>
                  <a:lnTo>
                    <a:pt x="57569" y="302564"/>
                  </a:lnTo>
                  <a:lnTo>
                    <a:pt x="57569" y="457034"/>
                  </a:lnTo>
                  <a:lnTo>
                    <a:pt x="58750" y="457034"/>
                  </a:lnTo>
                  <a:lnTo>
                    <a:pt x="58750" y="302564"/>
                  </a:lnTo>
                  <a:close/>
                </a:path>
                <a:path w="391159" h="457200">
                  <a:moveTo>
                    <a:pt x="62179" y="268719"/>
                  </a:moveTo>
                  <a:lnTo>
                    <a:pt x="61010" y="268719"/>
                  </a:lnTo>
                  <a:lnTo>
                    <a:pt x="61010" y="457034"/>
                  </a:lnTo>
                  <a:lnTo>
                    <a:pt x="62179" y="457034"/>
                  </a:lnTo>
                  <a:lnTo>
                    <a:pt x="62179" y="268719"/>
                  </a:lnTo>
                  <a:close/>
                </a:path>
                <a:path w="391159" h="457200">
                  <a:moveTo>
                    <a:pt x="72593" y="306781"/>
                  </a:moveTo>
                  <a:lnTo>
                    <a:pt x="71412" y="306781"/>
                  </a:lnTo>
                  <a:lnTo>
                    <a:pt x="71412" y="457034"/>
                  </a:lnTo>
                  <a:lnTo>
                    <a:pt x="72593" y="457034"/>
                  </a:lnTo>
                  <a:lnTo>
                    <a:pt x="72593" y="306781"/>
                  </a:lnTo>
                  <a:close/>
                </a:path>
                <a:path w="391159" h="457200">
                  <a:moveTo>
                    <a:pt x="81838" y="110032"/>
                  </a:moveTo>
                  <a:lnTo>
                    <a:pt x="80657" y="110032"/>
                  </a:lnTo>
                  <a:lnTo>
                    <a:pt x="80657" y="457034"/>
                  </a:lnTo>
                  <a:lnTo>
                    <a:pt x="81838" y="457034"/>
                  </a:lnTo>
                  <a:lnTo>
                    <a:pt x="81838" y="110032"/>
                  </a:lnTo>
                  <a:close/>
                </a:path>
                <a:path w="391159" h="457200">
                  <a:moveTo>
                    <a:pt x="87490" y="143865"/>
                  </a:moveTo>
                  <a:lnTo>
                    <a:pt x="86410" y="143865"/>
                  </a:lnTo>
                  <a:lnTo>
                    <a:pt x="86410" y="457034"/>
                  </a:lnTo>
                  <a:lnTo>
                    <a:pt x="87490" y="457034"/>
                  </a:lnTo>
                  <a:lnTo>
                    <a:pt x="87490" y="143865"/>
                  </a:lnTo>
                  <a:close/>
                </a:path>
                <a:path w="391159" h="457200">
                  <a:moveTo>
                    <a:pt x="92151" y="201053"/>
                  </a:moveTo>
                  <a:lnTo>
                    <a:pt x="91071" y="201053"/>
                  </a:lnTo>
                  <a:lnTo>
                    <a:pt x="91071" y="457034"/>
                  </a:lnTo>
                  <a:lnTo>
                    <a:pt x="92151" y="457034"/>
                  </a:lnTo>
                  <a:lnTo>
                    <a:pt x="92151" y="201053"/>
                  </a:lnTo>
                  <a:close/>
                </a:path>
                <a:path w="391159" h="457200">
                  <a:moveTo>
                    <a:pt x="97891" y="245478"/>
                  </a:moveTo>
                  <a:lnTo>
                    <a:pt x="96710" y="245478"/>
                  </a:lnTo>
                  <a:lnTo>
                    <a:pt x="96710" y="338556"/>
                  </a:lnTo>
                  <a:lnTo>
                    <a:pt x="95681" y="338556"/>
                  </a:lnTo>
                  <a:lnTo>
                    <a:pt x="95681" y="249694"/>
                  </a:lnTo>
                  <a:lnTo>
                    <a:pt x="94500" y="249694"/>
                  </a:lnTo>
                  <a:lnTo>
                    <a:pt x="94500" y="457034"/>
                  </a:lnTo>
                  <a:lnTo>
                    <a:pt x="95656" y="457034"/>
                  </a:lnTo>
                  <a:lnTo>
                    <a:pt x="96710" y="457034"/>
                  </a:lnTo>
                  <a:lnTo>
                    <a:pt x="97891" y="457034"/>
                  </a:lnTo>
                  <a:lnTo>
                    <a:pt x="97891" y="245478"/>
                  </a:lnTo>
                  <a:close/>
                </a:path>
                <a:path w="391159" h="457200">
                  <a:moveTo>
                    <a:pt x="99110" y="243319"/>
                  </a:moveTo>
                  <a:lnTo>
                    <a:pt x="97929" y="243319"/>
                  </a:lnTo>
                  <a:lnTo>
                    <a:pt x="97929" y="457034"/>
                  </a:lnTo>
                  <a:lnTo>
                    <a:pt x="99110" y="457034"/>
                  </a:lnTo>
                  <a:lnTo>
                    <a:pt x="99110" y="243319"/>
                  </a:lnTo>
                  <a:close/>
                </a:path>
                <a:path w="391159" h="457200">
                  <a:moveTo>
                    <a:pt x="103695" y="120624"/>
                  </a:moveTo>
                  <a:lnTo>
                    <a:pt x="102527" y="120624"/>
                  </a:lnTo>
                  <a:lnTo>
                    <a:pt x="102527" y="457034"/>
                  </a:lnTo>
                  <a:lnTo>
                    <a:pt x="103695" y="457034"/>
                  </a:lnTo>
                  <a:lnTo>
                    <a:pt x="103695" y="120624"/>
                  </a:lnTo>
                  <a:close/>
                </a:path>
                <a:path w="391159" h="457200">
                  <a:moveTo>
                    <a:pt x="105930" y="74041"/>
                  </a:moveTo>
                  <a:lnTo>
                    <a:pt x="104851" y="74041"/>
                  </a:lnTo>
                  <a:lnTo>
                    <a:pt x="104851" y="457034"/>
                  </a:lnTo>
                  <a:lnTo>
                    <a:pt x="105930" y="457034"/>
                  </a:lnTo>
                  <a:lnTo>
                    <a:pt x="105930" y="74041"/>
                  </a:lnTo>
                  <a:close/>
                </a:path>
                <a:path w="391159" h="457200">
                  <a:moveTo>
                    <a:pt x="108292" y="120624"/>
                  </a:moveTo>
                  <a:lnTo>
                    <a:pt x="107111" y="120624"/>
                  </a:lnTo>
                  <a:lnTo>
                    <a:pt x="107111" y="457034"/>
                  </a:lnTo>
                  <a:lnTo>
                    <a:pt x="108292" y="457034"/>
                  </a:lnTo>
                  <a:lnTo>
                    <a:pt x="108292" y="120624"/>
                  </a:lnTo>
                  <a:close/>
                </a:path>
                <a:path w="391159" h="457200">
                  <a:moveTo>
                    <a:pt x="109512" y="95224"/>
                  </a:moveTo>
                  <a:lnTo>
                    <a:pt x="108343" y="95224"/>
                  </a:lnTo>
                  <a:lnTo>
                    <a:pt x="108343" y="457034"/>
                  </a:lnTo>
                  <a:lnTo>
                    <a:pt x="109512" y="457034"/>
                  </a:lnTo>
                  <a:lnTo>
                    <a:pt x="109512" y="95224"/>
                  </a:lnTo>
                  <a:close/>
                </a:path>
                <a:path w="391159" h="457200">
                  <a:moveTo>
                    <a:pt x="115150" y="196735"/>
                  </a:moveTo>
                  <a:lnTo>
                    <a:pt x="114007" y="196735"/>
                  </a:lnTo>
                  <a:lnTo>
                    <a:pt x="114007" y="190461"/>
                  </a:lnTo>
                  <a:lnTo>
                    <a:pt x="112928" y="190461"/>
                  </a:lnTo>
                  <a:lnTo>
                    <a:pt x="112928" y="457034"/>
                  </a:lnTo>
                  <a:lnTo>
                    <a:pt x="113982" y="457034"/>
                  </a:lnTo>
                  <a:lnTo>
                    <a:pt x="115150" y="457034"/>
                  </a:lnTo>
                  <a:lnTo>
                    <a:pt x="115150" y="196735"/>
                  </a:lnTo>
                  <a:close/>
                </a:path>
                <a:path w="391159" h="457200">
                  <a:moveTo>
                    <a:pt x="117538" y="196735"/>
                  </a:moveTo>
                  <a:lnTo>
                    <a:pt x="116357" y="196735"/>
                  </a:lnTo>
                  <a:lnTo>
                    <a:pt x="116357" y="457034"/>
                  </a:lnTo>
                  <a:lnTo>
                    <a:pt x="117538" y="457034"/>
                  </a:lnTo>
                  <a:lnTo>
                    <a:pt x="117538" y="196735"/>
                  </a:lnTo>
                  <a:close/>
                </a:path>
                <a:path w="391159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91159" h="457200">
                  <a:moveTo>
                    <a:pt x="124396" y="179870"/>
                  </a:moveTo>
                  <a:lnTo>
                    <a:pt x="123228" y="179870"/>
                  </a:lnTo>
                  <a:lnTo>
                    <a:pt x="123228" y="457034"/>
                  </a:lnTo>
                  <a:lnTo>
                    <a:pt x="124396" y="457034"/>
                  </a:lnTo>
                  <a:lnTo>
                    <a:pt x="124396" y="179870"/>
                  </a:lnTo>
                  <a:close/>
                </a:path>
                <a:path w="391159" h="457200">
                  <a:moveTo>
                    <a:pt x="127850" y="266573"/>
                  </a:moveTo>
                  <a:lnTo>
                    <a:pt x="126771" y="266573"/>
                  </a:lnTo>
                  <a:lnTo>
                    <a:pt x="126771" y="457034"/>
                  </a:lnTo>
                  <a:lnTo>
                    <a:pt x="127850" y="457034"/>
                  </a:lnTo>
                  <a:lnTo>
                    <a:pt x="127850" y="266573"/>
                  </a:lnTo>
                  <a:close/>
                </a:path>
                <a:path w="391159" h="457200">
                  <a:moveTo>
                    <a:pt x="134810" y="146024"/>
                  </a:moveTo>
                  <a:lnTo>
                    <a:pt x="133629" y="146024"/>
                  </a:lnTo>
                  <a:lnTo>
                    <a:pt x="133629" y="457034"/>
                  </a:lnTo>
                  <a:lnTo>
                    <a:pt x="134810" y="457034"/>
                  </a:lnTo>
                  <a:lnTo>
                    <a:pt x="134810" y="146024"/>
                  </a:lnTo>
                  <a:close/>
                </a:path>
                <a:path w="391159" h="457200">
                  <a:moveTo>
                    <a:pt x="139407" y="277164"/>
                  </a:moveTo>
                  <a:lnTo>
                    <a:pt x="138226" y="277164"/>
                  </a:lnTo>
                  <a:lnTo>
                    <a:pt x="138226" y="457034"/>
                  </a:lnTo>
                  <a:lnTo>
                    <a:pt x="139407" y="457034"/>
                  </a:lnTo>
                  <a:lnTo>
                    <a:pt x="139407" y="277164"/>
                  </a:lnTo>
                  <a:close/>
                </a:path>
                <a:path w="391159" h="457200">
                  <a:moveTo>
                    <a:pt x="142836" y="272935"/>
                  </a:moveTo>
                  <a:lnTo>
                    <a:pt x="141693" y="272935"/>
                  </a:lnTo>
                  <a:lnTo>
                    <a:pt x="141693" y="234886"/>
                  </a:lnTo>
                  <a:lnTo>
                    <a:pt x="140614" y="234886"/>
                  </a:lnTo>
                  <a:lnTo>
                    <a:pt x="140614" y="457034"/>
                  </a:lnTo>
                  <a:lnTo>
                    <a:pt x="141655" y="457034"/>
                  </a:lnTo>
                  <a:lnTo>
                    <a:pt x="142836" y="457034"/>
                  </a:lnTo>
                  <a:lnTo>
                    <a:pt x="142836" y="272935"/>
                  </a:lnTo>
                  <a:close/>
                </a:path>
                <a:path w="391159" h="457200">
                  <a:moveTo>
                    <a:pt x="146278" y="152311"/>
                  </a:moveTo>
                  <a:lnTo>
                    <a:pt x="145199" y="152311"/>
                  </a:lnTo>
                  <a:lnTo>
                    <a:pt x="145199" y="457034"/>
                  </a:lnTo>
                  <a:lnTo>
                    <a:pt x="146278" y="457034"/>
                  </a:lnTo>
                  <a:lnTo>
                    <a:pt x="146278" y="152311"/>
                  </a:lnTo>
                  <a:close/>
                </a:path>
                <a:path w="391159" h="457200">
                  <a:moveTo>
                    <a:pt x="155473" y="256070"/>
                  </a:moveTo>
                  <a:lnTo>
                    <a:pt x="154406" y="256070"/>
                  </a:lnTo>
                  <a:lnTo>
                    <a:pt x="154406" y="19024"/>
                  </a:lnTo>
                  <a:lnTo>
                    <a:pt x="153225" y="19024"/>
                  </a:lnTo>
                  <a:lnTo>
                    <a:pt x="153225" y="340715"/>
                  </a:lnTo>
                  <a:lnTo>
                    <a:pt x="152069" y="340715"/>
                  </a:lnTo>
                  <a:lnTo>
                    <a:pt x="152069" y="457034"/>
                  </a:lnTo>
                  <a:lnTo>
                    <a:pt x="155473" y="457034"/>
                  </a:lnTo>
                  <a:lnTo>
                    <a:pt x="155473" y="256070"/>
                  </a:lnTo>
                  <a:close/>
                </a:path>
                <a:path w="391159" h="457200">
                  <a:moveTo>
                    <a:pt x="161264" y="391414"/>
                  </a:moveTo>
                  <a:lnTo>
                    <a:pt x="160096" y="391414"/>
                  </a:lnTo>
                  <a:lnTo>
                    <a:pt x="160096" y="457034"/>
                  </a:lnTo>
                  <a:lnTo>
                    <a:pt x="161264" y="457034"/>
                  </a:lnTo>
                  <a:lnTo>
                    <a:pt x="161264" y="391414"/>
                  </a:lnTo>
                  <a:close/>
                </a:path>
                <a:path w="391159" h="457200">
                  <a:moveTo>
                    <a:pt x="165925" y="338556"/>
                  </a:moveTo>
                  <a:lnTo>
                    <a:pt x="164744" y="338556"/>
                  </a:lnTo>
                  <a:lnTo>
                    <a:pt x="164744" y="457034"/>
                  </a:lnTo>
                  <a:lnTo>
                    <a:pt x="165925" y="457034"/>
                  </a:lnTo>
                  <a:lnTo>
                    <a:pt x="165925" y="338556"/>
                  </a:lnTo>
                  <a:close/>
                </a:path>
                <a:path w="391159" h="457200">
                  <a:moveTo>
                    <a:pt x="168249" y="368173"/>
                  </a:moveTo>
                  <a:lnTo>
                    <a:pt x="167068" y="368173"/>
                  </a:lnTo>
                  <a:lnTo>
                    <a:pt x="167068" y="457034"/>
                  </a:lnTo>
                  <a:lnTo>
                    <a:pt x="168249" y="457034"/>
                  </a:lnTo>
                  <a:lnTo>
                    <a:pt x="168249" y="368173"/>
                  </a:lnTo>
                  <a:close/>
                </a:path>
                <a:path w="391159" h="457200">
                  <a:moveTo>
                    <a:pt x="210807" y="236943"/>
                  </a:moveTo>
                  <a:lnTo>
                    <a:pt x="209638" y="236943"/>
                  </a:lnTo>
                  <a:lnTo>
                    <a:pt x="209638" y="457034"/>
                  </a:lnTo>
                  <a:lnTo>
                    <a:pt x="210807" y="457034"/>
                  </a:lnTo>
                  <a:lnTo>
                    <a:pt x="210807" y="236943"/>
                  </a:lnTo>
                  <a:close/>
                </a:path>
                <a:path w="391159" h="457200">
                  <a:moveTo>
                    <a:pt x="216623" y="287756"/>
                  </a:moveTo>
                  <a:lnTo>
                    <a:pt x="215455" y="287756"/>
                  </a:lnTo>
                  <a:lnTo>
                    <a:pt x="215455" y="457034"/>
                  </a:lnTo>
                  <a:lnTo>
                    <a:pt x="216623" y="457034"/>
                  </a:lnTo>
                  <a:lnTo>
                    <a:pt x="216623" y="287756"/>
                  </a:lnTo>
                  <a:close/>
                </a:path>
                <a:path w="391159" h="457200">
                  <a:moveTo>
                    <a:pt x="230466" y="414756"/>
                  </a:moveTo>
                  <a:lnTo>
                    <a:pt x="229285" y="414756"/>
                  </a:lnTo>
                  <a:lnTo>
                    <a:pt x="229285" y="457034"/>
                  </a:lnTo>
                  <a:lnTo>
                    <a:pt x="230466" y="457034"/>
                  </a:lnTo>
                  <a:lnTo>
                    <a:pt x="230466" y="414756"/>
                  </a:lnTo>
                  <a:close/>
                </a:path>
                <a:path w="391159" h="457200">
                  <a:moveTo>
                    <a:pt x="248894" y="416814"/>
                  </a:moveTo>
                  <a:lnTo>
                    <a:pt x="247726" y="416814"/>
                  </a:lnTo>
                  <a:lnTo>
                    <a:pt x="247726" y="427405"/>
                  </a:lnTo>
                  <a:lnTo>
                    <a:pt x="246557" y="427405"/>
                  </a:lnTo>
                  <a:lnTo>
                    <a:pt x="246557" y="457034"/>
                  </a:lnTo>
                  <a:lnTo>
                    <a:pt x="247726" y="457034"/>
                  </a:lnTo>
                  <a:lnTo>
                    <a:pt x="248894" y="457034"/>
                  </a:lnTo>
                  <a:lnTo>
                    <a:pt x="248894" y="416814"/>
                  </a:lnTo>
                  <a:close/>
                </a:path>
                <a:path w="391159" h="457200">
                  <a:moveTo>
                    <a:pt x="262737" y="406222"/>
                  </a:moveTo>
                  <a:lnTo>
                    <a:pt x="261556" y="406222"/>
                  </a:lnTo>
                  <a:lnTo>
                    <a:pt x="261556" y="457034"/>
                  </a:lnTo>
                  <a:lnTo>
                    <a:pt x="262737" y="457034"/>
                  </a:lnTo>
                  <a:lnTo>
                    <a:pt x="262737" y="406222"/>
                  </a:lnTo>
                  <a:close/>
                </a:path>
                <a:path w="391159" h="457200">
                  <a:moveTo>
                    <a:pt x="278803" y="408381"/>
                  </a:moveTo>
                  <a:lnTo>
                    <a:pt x="277736" y="408381"/>
                  </a:lnTo>
                  <a:lnTo>
                    <a:pt x="277736" y="389356"/>
                  </a:lnTo>
                  <a:lnTo>
                    <a:pt x="276567" y="389356"/>
                  </a:lnTo>
                  <a:lnTo>
                    <a:pt x="276567" y="457034"/>
                  </a:lnTo>
                  <a:lnTo>
                    <a:pt x="277723" y="457034"/>
                  </a:lnTo>
                  <a:lnTo>
                    <a:pt x="278803" y="457034"/>
                  </a:lnTo>
                  <a:lnTo>
                    <a:pt x="278803" y="408381"/>
                  </a:lnTo>
                  <a:close/>
                </a:path>
                <a:path w="391159" h="457200">
                  <a:moveTo>
                    <a:pt x="327291" y="442226"/>
                  </a:moveTo>
                  <a:lnTo>
                    <a:pt x="326110" y="442226"/>
                  </a:lnTo>
                  <a:lnTo>
                    <a:pt x="326110" y="457034"/>
                  </a:lnTo>
                  <a:lnTo>
                    <a:pt x="327291" y="457034"/>
                  </a:lnTo>
                  <a:lnTo>
                    <a:pt x="327291" y="442226"/>
                  </a:lnTo>
                  <a:close/>
                </a:path>
                <a:path w="391159" h="457200">
                  <a:moveTo>
                    <a:pt x="358394" y="382981"/>
                  </a:moveTo>
                  <a:lnTo>
                    <a:pt x="357212" y="382981"/>
                  </a:lnTo>
                  <a:lnTo>
                    <a:pt x="357212" y="457034"/>
                  </a:lnTo>
                  <a:lnTo>
                    <a:pt x="358394" y="457034"/>
                  </a:lnTo>
                  <a:lnTo>
                    <a:pt x="358394" y="382981"/>
                  </a:lnTo>
                  <a:close/>
                </a:path>
                <a:path w="391159" h="457200">
                  <a:moveTo>
                    <a:pt x="390664" y="416814"/>
                  </a:moveTo>
                  <a:lnTo>
                    <a:pt x="389496" y="416814"/>
                  </a:lnTo>
                  <a:lnTo>
                    <a:pt x="389496" y="457034"/>
                  </a:lnTo>
                  <a:lnTo>
                    <a:pt x="390664" y="457034"/>
                  </a:lnTo>
                  <a:lnTo>
                    <a:pt x="390664" y="41681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1103312" y="2541726"/>
              <a:ext cx="363220" cy="457200"/>
            </a:xfrm>
            <a:custGeom>
              <a:avLst/>
              <a:gdLst/>
              <a:ahLst/>
              <a:cxnLst/>
              <a:rect l="l" t="t" r="r" b="b"/>
              <a:pathLst>
                <a:path w="363219" h="457200">
                  <a:moveTo>
                    <a:pt x="1168" y="368173"/>
                  </a:moveTo>
                  <a:lnTo>
                    <a:pt x="0" y="368173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68173"/>
                  </a:lnTo>
                  <a:close/>
                </a:path>
                <a:path w="363219" h="457200">
                  <a:moveTo>
                    <a:pt x="14909" y="302564"/>
                  </a:moveTo>
                  <a:lnTo>
                    <a:pt x="13843" y="302564"/>
                  </a:lnTo>
                  <a:lnTo>
                    <a:pt x="13843" y="258127"/>
                  </a:lnTo>
                  <a:lnTo>
                    <a:pt x="12674" y="258127"/>
                  </a:lnTo>
                  <a:lnTo>
                    <a:pt x="12674" y="457034"/>
                  </a:lnTo>
                  <a:lnTo>
                    <a:pt x="13830" y="457034"/>
                  </a:lnTo>
                  <a:lnTo>
                    <a:pt x="14909" y="457034"/>
                  </a:lnTo>
                  <a:lnTo>
                    <a:pt x="14909" y="302564"/>
                  </a:lnTo>
                  <a:close/>
                </a:path>
                <a:path w="363219" h="457200">
                  <a:moveTo>
                    <a:pt x="20713" y="353364"/>
                  </a:moveTo>
                  <a:lnTo>
                    <a:pt x="19532" y="353364"/>
                  </a:lnTo>
                  <a:lnTo>
                    <a:pt x="19532" y="457034"/>
                  </a:lnTo>
                  <a:lnTo>
                    <a:pt x="20713" y="457034"/>
                  </a:lnTo>
                  <a:lnTo>
                    <a:pt x="20713" y="353364"/>
                  </a:lnTo>
                  <a:close/>
                </a:path>
                <a:path w="363219" h="457200">
                  <a:moveTo>
                    <a:pt x="23037" y="283527"/>
                  </a:moveTo>
                  <a:lnTo>
                    <a:pt x="21856" y="283527"/>
                  </a:lnTo>
                  <a:lnTo>
                    <a:pt x="21856" y="457034"/>
                  </a:lnTo>
                  <a:lnTo>
                    <a:pt x="23037" y="457034"/>
                  </a:lnTo>
                  <a:lnTo>
                    <a:pt x="23037" y="283527"/>
                  </a:lnTo>
                  <a:close/>
                </a:path>
                <a:path w="363219" h="457200">
                  <a:moveTo>
                    <a:pt x="26466" y="321589"/>
                  </a:moveTo>
                  <a:lnTo>
                    <a:pt x="25298" y="321589"/>
                  </a:lnTo>
                  <a:lnTo>
                    <a:pt x="25298" y="298335"/>
                  </a:lnTo>
                  <a:lnTo>
                    <a:pt x="24130" y="298335"/>
                  </a:lnTo>
                  <a:lnTo>
                    <a:pt x="24130" y="457034"/>
                  </a:lnTo>
                  <a:lnTo>
                    <a:pt x="25285" y="457034"/>
                  </a:lnTo>
                  <a:lnTo>
                    <a:pt x="26466" y="457034"/>
                  </a:lnTo>
                  <a:lnTo>
                    <a:pt x="26466" y="321589"/>
                  </a:lnTo>
                  <a:close/>
                </a:path>
                <a:path w="363219" h="457200">
                  <a:moveTo>
                    <a:pt x="29895" y="124853"/>
                  </a:moveTo>
                  <a:lnTo>
                    <a:pt x="28714" y="124853"/>
                  </a:lnTo>
                  <a:lnTo>
                    <a:pt x="28714" y="325894"/>
                  </a:lnTo>
                  <a:lnTo>
                    <a:pt x="27673" y="325894"/>
                  </a:lnTo>
                  <a:lnTo>
                    <a:pt x="27673" y="330123"/>
                  </a:lnTo>
                  <a:lnTo>
                    <a:pt x="26504" y="330123"/>
                  </a:lnTo>
                  <a:lnTo>
                    <a:pt x="26504" y="457034"/>
                  </a:lnTo>
                  <a:lnTo>
                    <a:pt x="29895" y="457034"/>
                  </a:lnTo>
                  <a:lnTo>
                    <a:pt x="29895" y="124853"/>
                  </a:lnTo>
                  <a:close/>
                </a:path>
                <a:path w="363219" h="457200">
                  <a:moveTo>
                    <a:pt x="31115" y="209486"/>
                  </a:moveTo>
                  <a:lnTo>
                    <a:pt x="29946" y="209486"/>
                  </a:lnTo>
                  <a:lnTo>
                    <a:pt x="29946" y="457034"/>
                  </a:lnTo>
                  <a:lnTo>
                    <a:pt x="31115" y="457034"/>
                  </a:lnTo>
                  <a:lnTo>
                    <a:pt x="31115" y="209486"/>
                  </a:lnTo>
                  <a:close/>
                </a:path>
                <a:path w="363219" h="457200">
                  <a:moveTo>
                    <a:pt x="35712" y="338556"/>
                  </a:moveTo>
                  <a:lnTo>
                    <a:pt x="34531" y="338556"/>
                  </a:lnTo>
                  <a:lnTo>
                    <a:pt x="34531" y="457034"/>
                  </a:lnTo>
                  <a:lnTo>
                    <a:pt x="35712" y="457034"/>
                  </a:lnTo>
                  <a:lnTo>
                    <a:pt x="35712" y="338556"/>
                  </a:lnTo>
                  <a:close/>
                </a:path>
                <a:path w="363219" h="457200">
                  <a:moveTo>
                    <a:pt x="39141" y="310997"/>
                  </a:moveTo>
                  <a:lnTo>
                    <a:pt x="37960" y="310997"/>
                  </a:lnTo>
                  <a:lnTo>
                    <a:pt x="37960" y="457034"/>
                  </a:lnTo>
                  <a:lnTo>
                    <a:pt x="39141" y="457034"/>
                  </a:lnTo>
                  <a:lnTo>
                    <a:pt x="39141" y="310997"/>
                  </a:lnTo>
                  <a:close/>
                </a:path>
                <a:path w="363219" h="457200">
                  <a:moveTo>
                    <a:pt x="42595" y="298335"/>
                  </a:moveTo>
                  <a:lnTo>
                    <a:pt x="41516" y="298335"/>
                  </a:lnTo>
                  <a:lnTo>
                    <a:pt x="41516" y="457034"/>
                  </a:lnTo>
                  <a:lnTo>
                    <a:pt x="42595" y="457034"/>
                  </a:lnTo>
                  <a:lnTo>
                    <a:pt x="42595" y="298335"/>
                  </a:lnTo>
                  <a:close/>
                </a:path>
                <a:path w="363219" h="457200">
                  <a:moveTo>
                    <a:pt x="47180" y="289915"/>
                  </a:moveTo>
                  <a:lnTo>
                    <a:pt x="46126" y="289915"/>
                  </a:lnTo>
                  <a:lnTo>
                    <a:pt x="46126" y="228511"/>
                  </a:lnTo>
                  <a:lnTo>
                    <a:pt x="44945" y="228511"/>
                  </a:lnTo>
                  <a:lnTo>
                    <a:pt x="44945" y="457034"/>
                  </a:lnTo>
                  <a:lnTo>
                    <a:pt x="46113" y="457034"/>
                  </a:lnTo>
                  <a:lnTo>
                    <a:pt x="47180" y="457034"/>
                  </a:lnTo>
                  <a:lnTo>
                    <a:pt x="47180" y="289915"/>
                  </a:lnTo>
                  <a:close/>
                </a:path>
                <a:path w="363219" h="457200">
                  <a:moveTo>
                    <a:pt x="51777" y="148082"/>
                  </a:moveTo>
                  <a:lnTo>
                    <a:pt x="50698" y="148082"/>
                  </a:lnTo>
                  <a:lnTo>
                    <a:pt x="50698" y="289915"/>
                  </a:lnTo>
                  <a:lnTo>
                    <a:pt x="49555" y="289915"/>
                  </a:lnTo>
                  <a:lnTo>
                    <a:pt x="49555" y="232727"/>
                  </a:lnTo>
                  <a:lnTo>
                    <a:pt x="48374" y="232727"/>
                  </a:lnTo>
                  <a:lnTo>
                    <a:pt x="48374" y="457034"/>
                  </a:lnTo>
                  <a:lnTo>
                    <a:pt x="49542" y="457034"/>
                  </a:lnTo>
                  <a:lnTo>
                    <a:pt x="50698" y="457034"/>
                  </a:lnTo>
                  <a:lnTo>
                    <a:pt x="51777" y="457034"/>
                  </a:lnTo>
                  <a:lnTo>
                    <a:pt x="51777" y="148082"/>
                  </a:lnTo>
                  <a:close/>
                </a:path>
                <a:path w="363219" h="457200">
                  <a:moveTo>
                    <a:pt x="55308" y="302564"/>
                  </a:moveTo>
                  <a:lnTo>
                    <a:pt x="54127" y="302564"/>
                  </a:lnTo>
                  <a:lnTo>
                    <a:pt x="54127" y="457034"/>
                  </a:lnTo>
                  <a:lnTo>
                    <a:pt x="55308" y="457034"/>
                  </a:lnTo>
                  <a:lnTo>
                    <a:pt x="55308" y="302564"/>
                  </a:lnTo>
                  <a:close/>
                </a:path>
                <a:path w="363219" h="457200">
                  <a:moveTo>
                    <a:pt x="58737" y="268719"/>
                  </a:moveTo>
                  <a:lnTo>
                    <a:pt x="57581" y="268719"/>
                  </a:lnTo>
                  <a:lnTo>
                    <a:pt x="57581" y="262356"/>
                  </a:lnTo>
                  <a:lnTo>
                    <a:pt x="56400" y="262356"/>
                  </a:lnTo>
                  <a:lnTo>
                    <a:pt x="56400" y="323748"/>
                  </a:lnTo>
                  <a:lnTo>
                    <a:pt x="55359" y="323748"/>
                  </a:lnTo>
                  <a:lnTo>
                    <a:pt x="55359" y="457034"/>
                  </a:lnTo>
                  <a:lnTo>
                    <a:pt x="58737" y="457034"/>
                  </a:lnTo>
                  <a:lnTo>
                    <a:pt x="58737" y="268719"/>
                  </a:lnTo>
                  <a:close/>
                </a:path>
                <a:path w="363219" h="457200">
                  <a:moveTo>
                    <a:pt x="59956" y="294119"/>
                  </a:moveTo>
                  <a:lnTo>
                    <a:pt x="58788" y="294119"/>
                  </a:lnTo>
                  <a:lnTo>
                    <a:pt x="58788" y="457034"/>
                  </a:lnTo>
                  <a:lnTo>
                    <a:pt x="59956" y="457034"/>
                  </a:lnTo>
                  <a:lnTo>
                    <a:pt x="59956" y="294119"/>
                  </a:lnTo>
                  <a:close/>
                </a:path>
                <a:path w="363219" h="457200">
                  <a:moveTo>
                    <a:pt x="65620" y="266573"/>
                  </a:moveTo>
                  <a:lnTo>
                    <a:pt x="64541" y="266573"/>
                  </a:lnTo>
                  <a:lnTo>
                    <a:pt x="64541" y="457034"/>
                  </a:lnTo>
                  <a:lnTo>
                    <a:pt x="65620" y="457034"/>
                  </a:lnTo>
                  <a:lnTo>
                    <a:pt x="65620" y="266573"/>
                  </a:lnTo>
                  <a:close/>
                </a:path>
                <a:path w="363219" h="457200">
                  <a:moveTo>
                    <a:pt x="70218" y="243319"/>
                  </a:moveTo>
                  <a:lnTo>
                    <a:pt x="69138" y="243319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43319"/>
                  </a:lnTo>
                  <a:close/>
                </a:path>
                <a:path w="363219" h="457200">
                  <a:moveTo>
                    <a:pt x="72580" y="241261"/>
                  </a:moveTo>
                  <a:lnTo>
                    <a:pt x="71399" y="241261"/>
                  </a:lnTo>
                  <a:lnTo>
                    <a:pt x="71399" y="457034"/>
                  </a:lnTo>
                  <a:lnTo>
                    <a:pt x="72580" y="457034"/>
                  </a:lnTo>
                  <a:lnTo>
                    <a:pt x="72580" y="241261"/>
                  </a:lnTo>
                  <a:close/>
                </a:path>
                <a:path w="363219" h="457200">
                  <a:moveTo>
                    <a:pt x="89852" y="181927"/>
                  </a:moveTo>
                  <a:lnTo>
                    <a:pt x="88671" y="181927"/>
                  </a:lnTo>
                  <a:lnTo>
                    <a:pt x="88671" y="457034"/>
                  </a:lnTo>
                  <a:lnTo>
                    <a:pt x="89852" y="457034"/>
                  </a:lnTo>
                  <a:lnTo>
                    <a:pt x="89852" y="181927"/>
                  </a:lnTo>
                  <a:close/>
                </a:path>
                <a:path w="363219" h="457200">
                  <a:moveTo>
                    <a:pt x="93294" y="338556"/>
                  </a:moveTo>
                  <a:lnTo>
                    <a:pt x="92214" y="338556"/>
                  </a:lnTo>
                  <a:lnTo>
                    <a:pt x="92214" y="457034"/>
                  </a:lnTo>
                  <a:lnTo>
                    <a:pt x="93294" y="457034"/>
                  </a:lnTo>
                  <a:lnTo>
                    <a:pt x="93294" y="338556"/>
                  </a:lnTo>
                  <a:close/>
                </a:path>
                <a:path w="363219" h="457200">
                  <a:moveTo>
                    <a:pt x="95669" y="243319"/>
                  </a:moveTo>
                  <a:lnTo>
                    <a:pt x="94488" y="243319"/>
                  </a:lnTo>
                  <a:lnTo>
                    <a:pt x="94488" y="457034"/>
                  </a:lnTo>
                  <a:lnTo>
                    <a:pt x="95669" y="457034"/>
                  </a:lnTo>
                  <a:lnTo>
                    <a:pt x="95669" y="243319"/>
                  </a:lnTo>
                  <a:close/>
                </a:path>
                <a:path w="363219" h="457200">
                  <a:moveTo>
                    <a:pt x="106070" y="95224"/>
                  </a:moveTo>
                  <a:lnTo>
                    <a:pt x="104902" y="95224"/>
                  </a:lnTo>
                  <a:lnTo>
                    <a:pt x="104902" y="457034"/>
                  </a:lnTo>
                  <a:lnTo>
                    <a:pt x="106070" y="457034"/>
                  </a:lnTo>
                  <a:lnTo>
                    <a:pt x="106070" y="95224"/>
                  </a:lnTo>
                  <a:close/>
                </a:path>
                <a:path w="363219" h="457200">
                  <a:moveTo>
                    <a:pt x="109499" y="308940"/>
                  </a:moveTo>
                  <a:lnTo>
                    <a:pt x="108331" y="308940"/>
                  </a:lnTo>
                  <a:lnTo>
                    <a:pt x="108331" y="457034"/>
                  </a:lnTo>
                  <a:lnTo>
                    <a:pt x="109499" y="457034"/>
                  </a:lnTo>
                  <a:lnTo>
                    <a:pt x="109499" y="308940"/>
                  </a:lnTo>
                  <a:close/>
                </a:path>
                <a:path w="363219" h="457200">
                  <a:moveTo>
                    <a:pt x="114096" y="196735"/>
                  </a:moveTo>
                  <a:lnTo>
                    <a:pt x="112915" y="196735"/>
                  </a:lnTo>
                  <a:lnTo>
                    <a:pt x="112915" y="457034"/>
                  </a:lnTo>
                  <a:lnTo>
                    <a:pt x="114096" y="457034"/>
                  </a:lnTo>
                  <a:lnTo>
                    <a:pt x="114096" y="196735"/>
                  </a:lnTo>
                  <a:close/>
                </a:path>
                <a:path w="363219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363219" h="457200">
                  <a:moveTo>
                    <a:pt x="120954" y="179870"/>
                  </a:moveTo>
                  <a:lnTo>
                    <a:pt x="119786" y="179870"/>
                  </a:lnTo>
                  <a:lnTo>
                    <a:pt x="119786" y="457034"/>
                  </a:lnTo>
                  <a:lnTo>
                    <a:pt x="120954" y="457034"/>
                  </a:lnTo>
                  <a:lnTo>
                    <a:pt x="120954" y="179870"/>
                  </a:lnTo>
                  <a:close/>
                </a:path>
                <a:path w="363219" h="457200">
                  <a:moveTo>
                    <a:pt x="129006" y="327964"/>
                  </a:moveTo>
                  <a:lnTo>
                    <a:pt x="127927" y="327964"/>
                  </a:lnTo>
                  <a:lnTo>
                    <a:pt x="127927" y="457034"/>
                  </a:lnTo>
                  <a:lnTo>
                    <a:pt x="129006" y="457034"/>
                  </a:lnTo>
                  <a:lnTo>
                    <a:pt x="129006" y="327964"/>
                  </a:lnTo>
                  <a:close/>
                </a:path>
                <a:path w="363219" h="457200">
                  <a:moveTo>
                    <a:pt x="131368" y="146024"/>
                  </a:moveTo>
                  <a:lnTo>
                    <a:pt x="130187" y="146024"/>
                  </a:lnTo>
                  <a:lnTo>
                    <a:pt x="130187" y="457034"/>
                  </a:lnTo>
                  <a:lnTo>
                    <a:pt x="131368" y="457034"/>
                  </a:lnTo>
                  <a:lnTo>
                    <a:pt x="131368" y="146024"/>
                  </a:lnTo>
                  <a:close/>
                </a:path>
                <a:path w="363219" h="457200">
                  <a:moveTo>
                    <a:pt x="134797" y="287756"/>
                  </a:moveTo>
                  <a:lnTo>
                    <a:pt x="133616" y="287756"/>
                  </a:lnTo>
                  <a:lnTo>
                    <a:pt x="133616" y="457034"/>
                  </a:lnTo>
                  <a:lnTo>
                    <a:pt x="134797" y="457034"/>
                  </a:lnTo>
                  <a:lnTo>
                    <a:pt x="134797" y="287756"/>
                  </a:lnTo>
                  <a:close/>
                </a:path>
                <a:path w="363219" h="457200">
                  <a:moveTo>
                    <a:pt x="145211" y="325894"/>
                  </a:moveTo>
                  <a:lnTo>
                    <a:pt x="144030" y="325894"/>
                  </a:lnTo>
                  <a:lnTo>
                    <a:pt x="144030" y="457034"/>
                  </a:lnTo>
                  <a:lnTo>
                    <a:pt x="145211" y="457034"/>
                  </a:lnTo>
                  <a:lnTo>
                    <a:pt x="145211" y="325894"/>
                  </a:lnTo>
                  <a:close/>
                </a:path>
                <a:path w="363219" h="457200">
                  <a:moveTo>
                    <a:pt x="148640" y="245478"/>
                  </a:moveTo>
                  <a:lnTo>
                    <a:pt x="147459" y="245478"/>
                  </a:lnTo>
                  <a:lnTo>
                    <a:pt x="147459" y="457034"/>
                  </a:lnTo>
                  <a:lnTo>
                    <a:pt x="148640" y="457034"/>
                  </a:lnTo>
                  <a:lnTo>
                    <a:pt x="148640" y="245478"/>
                  </a:lnTo>
                  <a:close/>
                </a:path>
                <a:path w="363219" h="457200">
                  <a:moveTo>
                    <a:pt x="168236" y="327964"/>
                  </a:moveTo>
                  <a:lnTo>
                    <a:pt x="167055" y="327964"/>
                  </a:lnTo>
                  <a:lnTo>
                    <a:pt x="167055" y="457034"/>
                  </a:lnTo>
                  <a:lnTo>
                    <a:pt x="168236" y="457034"/>
                  </a:lnTo>
                  <a:lnTo>
                    <a:pt x="168236" y="327964"/>
                  </a:lnTo>
                  <a:close/>
                </a:path>
                <a:path w="363219" h="457200">
                  <a:moveTo>
                    <a:pt x="172834" y="378764"/>
                  </a:moveTo>
                  <a:lnTo>
                    <a:pt x="171653" y="378764"/>
                  </a:lnTo>
                  <a:lnTo>
                    <a:pt x="171653" y="457034"/>
                  </a:lnTo>
                  <a:lnTo>
                    <a:pt x="172834" y="457034"/>
                  </a:lnTo>
                  <a:lnTo>
                    <a:pt x="172834" y="378764"/>
                  </a:lnTo>
                  <a:close/>
                </a:path>
                <a:path w="363219" h="457200">
                  <a:moveTo>
                    <a:pt x="176314" y="338556"/>
                  </a:moveTo>
                  <a:lnTo>
                    <a:pt x="175145" y="338556"/>
                  </a:lnTo>
                  <a:lnTo>
                    <a:pt x="175145" y="457034"/>
                  </a:lnTo>
                  <a:lnTo>
                    <a:pt x="176314" y="457034"/>
                  </a:lnTo>
                  <a:lnTo>
                    <a:pt x="176314" y="338556"/>
                  </a:lnTo>
                  <a:close/>
                </a:path>
                <a:path w="363219" h="457200">
                  <a:moveTo>
                    <a:pt x="187896" y="389356"/>
                  </a:moveTo>
                  <a:lnTo>
                    <a:pt x="186715" y="389356"/>
                  </a:lnTo>
                  <a:lnTo>
                    <a:pt x="186715" y="457034"/>
                  </a:lnTo>
                  <a:lnTo>
                    <a:pt x="187896" y="457034"/>
                  </a:lnTo>
                  <a:lnTo>
                    <a:pt x="187896" y="389356"/>
                  </a:lnTo>
                  <a:close/>
                </a:path>
                <a:path w="363219" h="457200">
                  <a:moveTo>
                    <a:pt x="197078" y="302564"/>
                  </a:moveTo>
                  <a:lnTo>
                    <a:pt x="195897" y="302564"/>
                  </a:lnTo>
                  <a:lnTo>
                    <a:pt x="195897" y="457034"/>
                  </a:lnTo>
                  <a:lnTo>
                    <a:pt x="197078" y="457034"/>
                  </a:lnTo>
                  <a:lnTo>
                    <a:pt x="197078" y="302564"/>
                  </a:lnTo>
                  <a:close/>
                </a:path>
                <a:path w="363219" h="457200">
                  <a:moveTo>
                    <a:pt x="201676" y="397789"/>
                  </a:moveTo>
                  <a:lnTo>
                    <a:pt x="200494" y="397789"/>
                  </a:lnTo>
                  <a:lnTo>
                    <a:pt x="200494" y="457034"/>
                  </a:lnTo>
                  <a:lnTo>
                    <a:pt x="201676" y="457034"/>
                  </a:lnTo>
                  <a:lnTo>
                    <a:pt x="201676" y="397789"/>
                  </a:lnTo>
                  <a:close/>
                </a:path>
                <a:path w="363219" h="457200">
                  <a:moveTo>
                    <a:pt x="202793" y="317373"/>
                  </a:moveTo>
                  <a:lnTo>
                    <a:pt x="201714" y="317373"/>
                  </a:lnTo>
                  <a:lnTo>
                    <a:pt x="201714" y="457034"/>
                  </a:lnTo>
                  <a:lnTo>
                    <a:pt x="202793" y="457034"/>
                  </a:lnTo>
                  <a:lnTo>
                    <a:pt x="202793" y="317373"/>
                  </a:lnTo>
                  <a:close/>
                </a:path>
                <a:path w="363219" h="457200">
                  <a:moveTo>
                    <a:pt x="209753" y="412597"/>
                  </a:moveTo>
                  <a:lnTo>
                    <a:pt x="208597" y="412597"/>
                  </a:lnTo>
                  <a:lnTo>
                    <a:pt x="208597" y="397789"/>
                  </a:lnTo>
                  <a:lnTo>
                    <a:pt x="207416" y="397789"/>
                  </a:lnTo>
                  <a:lnTo>
                    <a:pt x="207416" y="457034"/>
                  </a:lnTo>
                  <a:lnTo>
                    <a:pt x="208572" y="457034"/>
                  </a:lnTo>
                  <a:lnTo>
                    <a:pt x="209753" y="457034"/>
                  </a:lnTo>
                  <a:lnTo>
                    <a:pt x="209753" y="412597"/>
                  </a:lnTo>
                  <a:close/>
                </a:path>
                <a:path w="363219" h="457200">
                  <a:moveTo>
                    <a:pt x="213182" y="287756"/>
                  </a:moveTo>
                  <a:lnTo>
                    <a:pt x="212013" y="287756"/>
                  </a:lnTo>
                  <a:lnTo>
                    <a:pt x="212013" y="457034"/>
                  </a:lnTo>
                  <a:lnTo>
                    <a:pt x="213182" y="457034"/>
                  </a:lnTo>
                  <a:lnTo>
                    <a:pt x="213182" y="287756"/>
                  </a:lnTo>
                  <a:close/>
                </a:path>
                <a:path w="363219" h="457200">
                  <a:moveTo>
                    <a:pt x="230454" y="431634"/>
                  </a:moveTo>
                  <a:lnTo>
                    <a:pt x="229273" y="431634"/>
                  </a:lnTo>
                  <a:lnTo>
                    <a:pt x="229273" y="457034"/>
                  </a:lnTo>
                  <a:lnTo>
                    <a:pt x="230454" y="457034"/>
                  </a:lnTo>
                  <a:lnTo>
                    <a:pt x="230454" y="431634"/>
                  </a:lnTo>
                  <a:close/>
                </a:path>
                <a:path w="363219" h="457200">
                  <a:moveTo>
                    <a:pt x="258140" y="378764"/>
                  </a:moveTo>
                  <a:lnTo>
                    <a:pt x="256959" y="378764"/>
                  </a:lnTo>
                  <a:lnTo>
                    <a:pt x="256959" y="457034"/>
                  </a:lnTo>
                  <a:lnTo>
                    <a:pt x="258140" y="457034"/>
                  </a:lnTo>
                  <a:lnTo>
                    <a:pt x="258140" y="378764"/>
                  </a:lnTo>
                  <a:close/>
                </a:path>
                <a:path w="363219" h="457200">
                  <a:moveTo>
                    <a:pt x="265049" y="406222"/>
                  </a:moveTo>
                  <a:lnTo>
                    <a:pt x="263880" y="406222"/>
                  </a:lnTo>
                  <a:lnTo>
                    <a:pt x="263880" y="457034"/>
                  </a:lnTo>
                  <a:lnTo>
                    <a:pt x="265049" y="457034"/>
                  </a:lnTo>
                  <a:lnTo>
                    <a:pt x="265049" y="406222"/>
                  </a:lnTo>
                  <a:close/>
                </a:path>
                <a:path w="363219" h="457200">
                  <a:moveTo>
                    <a:pt x="283540" y="427405"/>
                  </a:moveTo>
                  <a:lnTo>
                    <a:pt x="282371" y="427405"/>
                  </a:lnTo>
                  <a:lnTo>
                    <a:pt x="282371" y="457034"/>
                  </a:lnTo>
                  <a:lnTo>
                    <a:pt x="283540" y="457034"/>
                  </a:lnTo>
                  <a:lnTo>
                    <a:pt x="283540" y="427405"/>
                  </a:lnTo>
                  <a:close/>
                </a:path>
                <a:path w="363219" h="457200">
                  <a:moveTo>
                    <a:pt x="300761" y="427405"/>
                  </a:moveTo>
                  <a:lnTo>
                    <a:pt x="299580" y="427405"/>
                  </a:lnTo>
                  <a:lnTo>
                    <a:pt x="299580" y="457034"/>
                  </a:lnTo>
                  <a:lnTo>
                    <a:pt x="300761" y="457034"/>
                  </a:lnTo>
                  <a:lnTo>
                    <a:pt x="300761" y="427405"/>
                  </a:lnTo>
                  <a:close/>
                </a:path>
                <a:path w="363219" h="457200">
                  <a:moveTo>
                    <a:pt x="308838" y="412597"/>
                  </a:moveTo>
                  <a:lnTo>
                    <a:pt x="307670" y="412597"/>
                  </a:lnTo>
                  <a:lnTo>
                    <a:pt x="307670" y="457034"/>
                  </a:lnTo>
                  <a:lnTo>
                    <a:pt x="308838" y="457034"/>
                  </a:lnTo>
                  <a:lnTo>
                    <a:pt x="308838" y="412597"/>
                  </a:lnTo>
                  <a:close/>
                </a:path>
                <a:path w="363219" h="457200">
                  <a:moveTo>
                    <a:pt x="321462" y="431634"/>
                  </a:moveTo>
                  <a:lnTo>
                    <a:pt x="320281" y="431634"/>
                  </a:lnTo>
                  <a:lnTo>
                    <a:pt x="320281" y="457034"/>
                  </a:lnTo>
                  <a:lnTo>
                    <a:pt x="321462" y="457034"/>
                  </a:lnTo>
                  <a:lnTo>
                    <a:pt x="321462" y="431634"/>
                  </a:lnTo>
                  <a:close/>
                </a:path>
                <a:path w="363219" h="457200">
                  <a:moveTo>
                    <a:pt x="362978" y="421043"/>
                  </a:moveTo>
                  <a:lnTo>
                    <a:pt x="361797" y="421043"/>
                  </a:lnTo>
                  <a:lnTo>
                    <a:pt x="361797" y="457034"/>
                  </a:lnTo>
                  <a:lnTo>
                    <a:pt x="362978" y="457034"/>
                  </a:lnTo>
                  <a:lnTo>
                    <a:pt x="362978" y="42104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1106741" y="2516313"/>
              <a:ext cx="351790" cy="482600"/>
            </a:xfrm>
            <a:custGeom>
              <a:avLst/>
              <a:gdLst/>
              <a:ahLst/>
              <a:cxnLst/>
              <a:rect l="l" t="t" r="r" b="b"/>
              <a:pathLst>
                <a:path w="351790" h="482600">
                  <a:moveTo>
                    <a:pt x="1168" y="363969"/>
                  </a:moveTo>
                  <a:lnTo>
                    <a:pt x="0" y="36396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63969"/>
                  </a:lnTo>
                  <a:close/>
                </a:path>
                <a:path w="351790" h="482600">
                  <a:moveTo>
                    <a:pt x="5765" y="387210"/>
                  </a:moveTo>
                  <a:lnTo>
                    <a:pt x="4584" y="387210"/>
                  </a:lnTo>
                  <a:lnTo>
                    <a:pt x="4584" y="482447"/>
                  </a:lnTo>
                  <a:lnTo>
                    <a:pt x="5765" y="482447"/>
                  </a:lnTo>
                  <a:lnTo>
                    <a:pt x="5765" y="387210"/>
                  </a:lnTo>
                  <a:close/>
                </a:path>
                <a:path w="351790" h="482600">
                  <a:moveTo>
                    <a:pt x="15011" y="334352"/>
                  </a:moveTo>
                  <a:lnTo>
                    <a:pt x="13830" y="334352"/>
                  </a:lnTo>
                  <a:lnTo>
                    <a:pt x="13830" y="351307"/>
                  </a:lnTo>
                  <a:lnTo>
                    <a:pt x="12674" y="351307"/>
                  </a:lnTo>
                  <a:lnTo>
                    <a:pt x="12674" y="482447"/>
                  </a:lnTo>
                  <a:lnTo>
                    <a:pt x="13830" y="482447"/>
                  </a:lnTo>
                  <a:lnTo>
                    <a:pt x="15011" y="482447"/>
                  </a:lnTo>
                  <a:lnTo>
                    <a:pt x="15011" y="334352"/>
                  </a:lnTo>
                  <a:close/>
                </a:path>
                <a:path w="351790" h="482600">
                  <a:moveTo>
                    <a:pt x="19608" y="308940"/>
                  </a:moveTo>
                  <a:lnTo>
                    <a:pt x="18427" y="308940"/>
                  </a:lnTo>
                  <a:lnTo>
                    <a:pt x="18427" y="482447"/>
                  </a:lnTo>
                  <a:lnTo>
                    <a:pt x="19608" y="482447"/>
                  </a:lnTo>
                  <a:lnTo>
                    <a:pt x="19608" y="308940"/>
                  </a:lnTo>
                  <a:close/>
                </a:path>
                <a:path w="351790" h="482600">
                  <a:moveTo>
                    <a:pt x="23037" y="347002"/>
                  </a:moveTo>
                  <a:lnTo>
                    <a:pt x="21869" y="347002"/>
                  </a:lnTo>
                  <a:lnTo>
                    <a:pt x="21869" y="323748"/>
                  </a:lnTo>
                  <a:lnTo>
                    <a:pt x="20701" y="323748"/>
                  </a:lnTo>
                  <a:lnTo>
                    <a:pt x="20701" y="482447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347002"/>
                  </a:lnTo>
                  <a:close/>
                </a:path>
                <a:path w="351790" h="482600">
                  <a:moveTo>
                    <a:pt x="26466" y="150266"/>
                  </a:moveTo>
                  <a:lnTo>
                    <a:pt x="25285" y="150266"/>
                  </a:lnTo>
                  <a:lnTo>
                    <a:pt x="25285" y="482447"/>
                  </a:lnTo>
                  <a:lnTo>
                    <a:pt x="26466" y="482447"/>
                  </a:lnTo>
                  <a:lnTo>
                    <a:pt x="26466" y="150266"/>
                  </a:lnTo>
                  <a:close/>
                </a:path>
                <a:path w="351790" h="482600">
                  <a:moveTo>
                    <a:pt x="27686" y="234899"/>
                  </a:moveTo>
                  <a:lnTo>
                    <a:pt x="26517" y="234899"/>
                  </a:lnTo>
                  <a:lnTo>
                    <a:pt x="26517" y="482447"/>
                  </a:lnTo>
                  <a:lnTo>
                    <a:pt x="27686" y="482447"/>
                  </a:lnTo>
                  <a:lnTo>
                    <a:pt x="27686" y="234899"/>
                  </a:lnTo>
                  <a:close/>
                </a:path>
                <a:path w="351790" h="482600">
                  <a:moveTo>
                    <a:pt x="29921" y="344944"/>
                  </a:moveTo>
                  <a:lnTo>
                    <a:pt x="28841" y="344944"/>
                  </a:lnTo>
                  <a:lnTo>
                    <a:pt x="28841" y="482447"/>
                  </a:lnTo>
                  <a:lnTo>
                    <a:pt x="29921" y="482447"/>
                  </a:lnTo>
                  <a:lnTo>
                    <a:pt x="29921" y="344944"/>
                  </a:lnTo>
                  <a:close/>
                </a:path>
                <a:path w="351790" h="482600">
                  <a:moveTo>
                    <a:pt x="32283" y="363969"/>
                  </a:moveTo>
                  <a:lnTo>
                    <a:pt x="31102" y="363969"/>
                  </a:lnTo>
                  <a:lnTo>
                    <a:pt x="31102" y="482447"/>
                  </a:lnTo>
                  <a:lnTo>
                    <a:pt x="32283" y="482447"/>
                  </a:lnTo>
                  <a:lnTo>
                    <a:pt x="32283" y="363969"/>
                  </a:lnTo>
                  <a:close/>
                </a:path>
                <a:path w="351790" h="482600">
                  <a:moveTo>
                    <a:pt x="38036" y="311099"/>
                  </a:moveTo>
                  <a:lnTo>
                    <a:pt x="36868" y="311099"/>
                  </a:lnTo>
                  <a:lnTo>
                    <a:pt x="36868" y="482447"/>
                  </a:lnTo>
                  <a:lnTo>
                    <a:pt x="38036" y="482447"/>
                  </a:lnTo>
                  <a:lnTo>
                    <a:pt x="38036" y="311099"/>
                  </a:lnTo>
                  <a:close/>
                </a:path>
                <a:path w="351790" h="482600">
                  <a:moveTo>
                    <a:pt x="46126" y="258140"/>
                  </a:moveTo>
                  <a:lnTo>
                    <a:pt x="44945" y="258140"/>
                  </a:lnTo>
                  <a:lnTo>
                    <a:pt x="44945" y="482447"/>
                  </a:lnTo>
                  <a:lnTo>
                    <a:pt x="46126" y="482447"/>
                  </a:lnTo>
                  <a:lnTo>
                    <a:pt x="46126" y="258140"/>
                  </a:lnTo>
                  <a:close/>
                </a:path>
                <a:path w="351790" h="482600">
                  <a:moveTo>
                    <a:pt x="48348" y="173494"/>
                  </a:moveTo>
                  <a:lnTo>
                    <a:pt x="47269" y="173494"/>
                  </a:lnTo>
                  <a:lnTo>
                    <a:pt x="47269" y="482447"/>
                  </a:lnTo>
                  <a:lnTo>
                    <a:pt x="48348" y="482447"/>
                  </a:lnTo>
                  <a:lnTo>
                    <a:pt x="48348" y="173494"/>
                  </a:lnTo>
                  <a:close/>
                </a:path>
                <a:path w="351790" h="482600">
                  <a:moveTo>
                    <a:pt x="50723" y="211645"/>
                  </a:moveTo>
                  <a:lnTo>
                    <a:pt x="49542" y="211645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11645"/>
                  </a:lnTo>
                  <a:close/>
                </a:path>
                <a:path w="351790" h="482600">
                  <a:moveTo>
                    <a:pt x="55308" y="294132"/>
                  </a:moveTo>
                  <a:lnTo>
                    <a:pt x="54140" y="294132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294132"/>
                  </a:lnTo>
                  <a:close/>
                </a:path>
                <a:path w="351790" h="482600">
                  <a:moveTo>
                    <a:pt x="57594" y="234899"/>
                  </a:moveTo>
                  <a:lnTo>
                    <a:pt x="56515" y="234899"/>
                  </a:lnTo>
                  <a:lnTo>
                    <a:pt x="56515" y="482447"/>
                  </a:lnTo>
                  <a:lnTo>
                    <a:pt x="57594" y="482447"/>
                  </a:lnTo>
                  <a:lnTo>
                    <a:pt x="57594" y="234899"/>
                  </a:lnTo>
                  <a:close/>
                </a:path>
                <a:path w="351790" h="482600">
                  <a:moveTo>
                    <a:pt x="61125" y="306793"/>
                  </a:moveTo>
                  <a:lnTo>
                    <a:pt x="59969" y="306793"/>
                  </a:lnTo>
                  <a:lnTo>
                    <a:pt x="59969" y="266674"/>
                  </a:lnTo>
                  <a:lnTo>
                    <a:pt x="58788" y="266674"/>
                  </a:lnTo>
                  <a:lnTo>
                    <a:pt x="58788" y="482447"/>
                  </a:lnTo>
                  <a:lnTo>
                    <a:pt x="59944" y="482447"/>
                  </a:lnTo>
                  <a:lnTo>
                    <a:pt x="61125" y="482447"/>
                  </a:lnTo>
                  <a:lnTo>
                    <a:pt x="61125" y="306793"/>
                  </a:lnTo>
                  <a:close/>
                </a:path>
                <a:path w="351790" h="482600">
                  <a:moveTo>
                    <a:pt x="74968" y="135445"/>
                  </a:moveTo>
                  <a:lnTo>
                    <a:pt x="73787" y="135445"/>
                  </a:lnTo>
                  <a:lnTo>
                    <a:pt x="73787" y="482447"/>
                  </a:lnTo>
                  <a:lnTo>
                    <a:pt x="74968" y="482447"/>
                  </a:lnTo>
                  <a:lnTo>
                    <a:pt x="74968" y="135445"/>
                  </a:lnTo>
                  <a:close/>
                </a:path>
                <a:path w="351790" h="482600">
                  <a:moveTo>
                    <a:pt x="79565" y="253923"/>
                  </a:moveTo>
                  <a:lnTo>
                    <a:pt x="78384" y="253923"/>
                  </a:lnTo>
                  <a:lnTo>
                    <a:pt x="78384" y="482447"/>
                  </a:lnTo>
                  <a:lnTo>
                    <a:pt x="79565" y="482447"/>
                  </a:lnTo>
                  <a:lnTo>
                    <a:pt x="79565" y="253923"/>
                  </a:lnTo>
                  <a:close/>
                </a:path>
                <a:path w="351790" h="482600">
                  <a:moveTo>
                    <a:pt x="81826" y="336410"/>
                  </a:moveTo>
                  <a:lnTo>
                    <a:pt x="80645" y="336410"/>
                  </a:lnTo>
                  <a:lnTo>
                    <a:pt x="80645" y="482447"/>
                  </a:lnTo>
                  <a:lnTo>
                    <a:pt x="81826" y="482447"/>
                  </a:lnTo>
                  <a:lnTo>
                    <a:pt x="81826" y="336410"/>
                  </a:lnTo>
                  <a:close/>
                </a:path>
                <a:path w="351790" h="482600">
                  <a:moveTo>
                    <a:pt x="85280" y="226466"/>
                  </a:moveTo>
                  <a:lnTo>
                    <a:pt x="84201" y="226466"/>
                  </a:lnTo>
                  <a:lnTo>
                    <a:pt x="84201" y="482447"/>
                  </a:lnTo>
                  <a:lnTo>
                    <a:pt x="85280" y="482447"/>
                  </a:lnTo>
                  <a:lnTo>
                    <a:pt x="85280" y="226466"/>
                  </a:lnTo>
                  <a:close/>
                </a:path>
                <a:path w="351790" h="482600">
                  <a:moveTo>
                    <a:pt x="87579" y="247548"/>
                  </a:moveTo>
                  <a:lnTo>
                    <a:pt x="86410" y="247548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7579" y="247548"/>
                  </a:lnTo>
                  <a:close/>
                </a:path>
                <a:path w="351790" h="482600">
                  <a:moveTo>
                    <a:pt x="91020" y="270891"/>
                  </a:moveTo>
                  <a:lnTo>
                    <a:pt x="89839" y="270891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70891"/>
                  </a:lnTo>
                  <a:close/>
                </a:path>
                <a:path w="351790" h="482600">
                  <a:moveTo>
                    <a:pt x="94462" y="226466"/>
                  </a:moveTo>
                  <a:lnTo>
                    <a:pt x="93383" y="226466"/>
                  </a:lnTo>
                  <a:lnTo>
                    <a:pt x="93383" y="482447"/>
                  </a:lnTo>
                  <a:lnTo>
                    <a:pt x="94462" y="482447"/>
                  </a:lnTo>
                  <a:lnTo>
                    <a:pt x="94462" y="226466"/>
                  </a:lnTo>
                  <a:close/>
                </a:path>
                <a:path w="351790" h="482600">
                  <a:moveTo>
                    <a:pt x="96824" y="146037"/>
                  </a:moveTo>
                  <a:lnTo>
                    <a:pt x="95656" y="146037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146037"/>
                  </a:lnTo>
                  <a:close/>
                </a:path>
                <a:path w="351790" h="482600">
                  <a:moveTo>
                    <a:pt x="99060" y="99453"/>
                  </a:moveTo>
                  <a:lnTo>
                    <a:pt x="97980" y="99453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99453"/>
                  </a:lnTo>
                  <a:close/>
                </a:path>
                <a:path w="351790" h="482600">
                  <a:moveTo>
                    <a:pt x="101422" y="146037"/>
                  </a:moveTo>
                  <a:lnTo>
                    <a:pt x="100241" y="146037"/>
                  </a:lnTo>
                  <a:lnTo>
                    <a:pt x="100241" y="482447"/>
                  </a:lnTo>
                  <a:lnTo>
                    <a:pt x="101422" y="482447"/>
                  </a:lnTo>
                  <a:lnTo>
                    <a:pt x="101422" y="146037"/>
                  </a:lnTo>
                  <a:close/>
                </a:path>
                <a:path w="351790" h="482600">
                  <a:moveTo>
                    <a:pt x="103708" y="237058"/>
                  </a:moveTo>
                  <a:lnTo>
                    <a:pt x="102641" y="237058"/>
                  </a:lnTo>
                  <a:lnTo>
                    <a:pt x="102641" y="120637"/>
                  </a:lnTo>
                  <a:lnTo>
                    <a:pt x="101473" y="120637"/>
                  </a:lnTo>
                  <a:lnTo>
                    <a:pt x="101473" y="482447"/>
                  </a:lnTo>
                  <a:lnTo>
                    <a:pt x="102628" y="482447"/>
                  </a:lnTo>
                  <a:lnTo>
                    <a:pt x="103708" y="482447"/>
                  </a:lnTo>
                  <a:lnTo>
                    <a:pt x="103708" y="237058"/>
                  </a:lnTo>
                  <a:close/>
                </a:path>
                <a:path w="351790" h="482600">
                  <a:moveTo>
                    <a:pt x="107137" y="215874"/>
                  </a:moveTo>
                  <a:lnTo>
                    <a:pt x="106057" y="215874"/>
                  </a:lnTo>
                  <a:lnTo>
                    <a:pt x="106057" y="482447"/>
                  </a:lnTo>
                  <a:lnTo>
                    <a:pt x="107137" y="482447"/>
                  </a:lnTo>
                  <a:lnTo>
                    <a:pt x="107137" y="215874"/>
                  </a:lnTo>
                  <a:close/>
                </a:path>
                <a:path w="351790" h="482600">
                  <a:moveTo>
                    <a:pt x="109512" y="224307"/>
                  </a:moveTo>
                  <a:lnTo>
                    <a:pt x="108331" y="224307"/>
                  </a:lnTo>
                  <a:lnTo>
                    <a:pt x="108331" y="482447"/>
                  </a:lnTo>
                  <a:lnTo>
                    <a:pt x="109512" y="482447"/>
                  </a:lnTo>
                  <a:lnTo>
                    <a:pt x="109512" y="224307"/>
                  </a:lnTo>
                  <a:close/>
                </a:path>
                <a:path w="351790" h="482600">
                  <a:moveTo>
                    <a:pt x="116332" y="0"/>
                  </a:moveTo>
                  <a:lnTo>
                    <a:pt x="115252" y="0"/>
                  </a:lnTo>
                  <a:lnTo>
                    <a:pt x="115252" y="25412"/>
                  </a:lnTo>
                  <a:lnTo>
                    <a:pt x="114084" y="25412"/>
                  </a:lnTo>
                  <a:lnTo>
                    <a:pt x="114084" y="482447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0"/>
                  </a:lnTo>
                  <a:close/>
                </a:path>
                <a:path w="351790" h="482600">
                  <a:moveTo>
                    <a:pt x="117525" y="205282"/>
                  </a:moveTo>
                  <a:lnTo>
                    <a:pt x="116357" y="205282"/>
                  </a:lnTo>
                  <a:lnTo>
                    <a:pt x="116357" y="482447"/>
                  </a:lnTo>
                  <a:lnTo>
                    <a:pt x="117525" y="482447"/>
                  </a:lnTo>
                  <a:lnTo>
                    <a:pt x="117525" y="205282"/>
                  </a:lnTo>
                  <a:close/>
                </a:path>
                <a:path w="351790" h="482600">
                  <a:moveTo>
                    <a:pt x="122123" y="372402"/>
                  </a:moveTo>
                  <a:lnTo>
                    <a:pt x="120980" y="372402"/>
                  </a:lnTo>
                  <a:lnTo>
                    <a:pt x="120980" y="291985"/>
                  </a:lnTo>
                  <a:lnTo>
                    <a:pt x="119900" y="291985"/>
                  </a:lnTo>
                  <a:lnTo>
                    <a:pt x="119900" y="482447"/>
                  </a:lnTo>
                  <a:lnTo>
                    <a:pt x="120942" y="482447"/>
                  </a:lnTo>
                  <a:lnTo>
                    <a:pt x="122123" y="482447"/>
                  </a:lnTo>
                  <a:lnTo>
                    <a:pt x="122123" y="372402"/>
                  </a:lnTo>
                  <a:close/>
                </a:path>
                <a:path w="351790" h="482600">
                  <a:moveTo>
                    <a:pt x="125577" y="353377"/>
                  </a:moveTo>
                  <a:lnTo>
                    <a:pt x="124510" y="353377"/>
                  </a:lnTo>
                  <a:lnTo>
                    <a:pt x="124510" y="217932"/>
                  </a:lnTo>
                  <a:lnTo>
                    <a:pt x="123329" y="217932"/>
                  </a:lnTo>
                  <a:lnTo>
                    <a:pt x="123329" y="482447"/>
                  </a:lnTo>
                  <a:lnTo>
                    <a:pt x="124498" y="482447"/>
                  </a:lnTo>
                  <a:lnTo>
                    <a:pt x="125577" y="482447"/>
                  </a:lnTo>
                  <a:lnTo>
                    <a:pt x="125577" y="353377"/>
                  </a:lnTo>
                  <a:close/>
                </a:path>
                <a:path w="351790" h="482600">
                  <a:moveTo>
                    <a:pt x="127939" y="171437"/>
                  </a:moveTo>
                  <a:lnTo>
                    <a:pt x="126758" y="171437"/>
                  </a:lnTo>
                  <a:lnTo>
                    <a:pt x="126758" y="482447"/>
                  </a:lnTo>
                  <a:lnTo>
                    <a:pt x="127939" y="482447"/>
                  </a:lnTo>
                  <a:lnTo>
                    <a:pt x="127939" y="171437"/>
                  </a:lnTo>
                  <a:close/>
                </a:path>
                <a:path w="351790" h="482600">
                  <a:moveTo>
                    <a:pt x="132537" y="302577"/>
                  </a:moveTo>
                  <a:lnTo>
                    <a:pt x="131356" y="30257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302577"/>
                  </a:lnTo>
                  <a:close/>
                </a:path>
                <a:path w="351790" h="482600">
                  <a:moveTo>
                    <a:pt x="139407" y="177723"/>
                  </a:moveTo>
                  <a:lnTo>
                    <a:pt x="138328" y="177723"/>
                  </a:lnTo>
                  <a:lnTo>
                    <a:pt x="138328" y="482447"/>
                  </a:lnTo>
                  <a:lnTo>
                    <a:pt x="139407" y="482447"/>
                  </a:lnTo>
                  <a:lnTo>
                    <a:pt x="139407" y="177723"/>
                  </a:lnTo>
                  <a:close/>
                </a:path>
                <a:path w="351790" h="482600">
                  <a:moveTo>
                    <a:pt x="144005" y="338569"/>
                  </a:moveTo>
                  <a:lnTo>
                    <a:pt x="142925" y="338569"/>
                  </a:lnTo>
                  <a:lnTo>
                    <a:pt x="142925" y="482447"/>
                  </a:lnTo>
                  <a:lnTo>
                    <a:pt x="144005" y="482447"/>
                  </a:lnTo>
                  <a:lnTo>
                    <a:pt x="144005" y="338569"/>
                  </a:lnTo>
                  <a:close/>
                </a:path>
                <a:path w="351790" h="482600">
                  <a:moveTo>
                    <a:pt x="147535" y="44437"/>
                  </a:moveTo>
                  <a:lnTo>
                    <a:pt x="146354" y="44437"/>
                  </a:lnTo>
                  <a:lnTo>
                    <a:pt x="146354" y="482447"/>
                  </a:lnTo>
                  <a:lnTo>
                    <a:pt x="147535" y="482447"/>
                  </a:lnTo>
                  <a:lnTo>
                    <a:pt x="147535" y="44437"/>
                  </a:lnTo>
                  <a:close/>
                </a:path>
                <a:path w="351790" h="482600">
                  <a:moveTo>
                    <a:pt x="168236" y="389369"/>
                  </a:moveTo>
                  <a:lnTo>
                    <a:pt x="167055" y="389369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389369"/>
                  </a:lnTo>
                  <a:close/>
                </a:path>
                <a:path w="351790" h="482600">
                  <a:moveTo>
                    <a:pt x="189052" y="376618"/>
                  </a:moveTo>
                  <a:lnTo>
                    <a:pt x="187883" y="376618"/>
                  </a:lnTo>
                  <a:lnTo>
                    <a:pt x="187883" y="482447"/>
                  </a:lnTo>
                  <a:lnTo>
                    <a:pt x="189052" y="482447"/>
                  </a:lnTo>
                  <a:lnTo>
                    <a:pt x="189052" y="376618"/>
                  </a:lnTo>
                  <a:close/>
                </a:path>
                <a:path w="351790" h="482600">
                  <a:moveTo>
                    <a:pt x="193649" y="327977"/>
                  </a:moveTo>
                  <a:lnTo>
                    <a:pt x="192468" y="327977"/>
                  </a:lnTo>
                  <a:lnTo>
                    <a:pt x="192468" y="482447"/>
                  </a:lnTo>
                  <a:lnTo>
                    <a:pt x="193649" y="482447"/>
                  </a:lnTo>
                  <a:lnTo>
                    <a:pt x="193649" y="327977"/>
                  </a:lnTo>
                  <a:close/>
                </a:path>
                <a:path w="351790" h="482600">
                  <a:moveTo>
                    <a:pt x="213182" y="404177"/>
                  </a:moveTo>
                  <a:lnTo>
                    <a:pt x="212013" y="404177"/>
                  </a:lnTo>
                  <a:lnTo>
                    <a:pt x="212013" y="482447"/>
                  </a:lnTo>
                  <a:lnTo>
                    <a:pt x="213182" y="482447"/>
                  </a:lnTo>
                  <a:lnTo>
                    <a:pt x="213182" y="404177"/>
                  </a:lnTo>
                  <a:close/>
                </a:path>
                <a:path w="351790" h="482600">
                  <a:moveTo>
                    <a:pt x="236220" y="402018"/>
                  </a:moveTo>
                  <a:lnTo>
                    <a:pt x="235038" y="402018"/>
                  </a:lnTo>
                  <a:lnTo>
                    <a:pt x="235038" y="482447"/>
                  </a:lnTo>
                  <a:lnTo>
                    <a:pt x="236220" y="482447"/>
                  </a:lnTo>
                  <a:lnTo>
                    <a:pt x="236220" y="402018"/>
                  </a:lnTo>
                  <a:close/>
                </a:path>
                <a:path w="351790" h="482600">
                  <a:moveTo>
                    <a:pt x="237439" y="416826"/>
                  </a:moveTo>
                  <a:lnTo>
                    <a:pt x="236258" y="416826"/>
                  </a:lnTo>
                  <a:lnTo>
                    <a:pt x="236258" y="482447"/>
                  </a:lnTo>
                  <a:lnTo>
                    <a:pt x="237439" y="482447"/>
                  </a:lnTo>
                  <a:lnTo>
                    <a:pt x="237439" y="416826"/>
                  </a:lnTo>
                  <a:close/>
                </a:path>
                <a:path w="351790" h="482600">
                  <a:moveTo>
                    <a:pt x="260464" y="442226"/>
                  </a:moveTo>
                  <a:lnTo>
                    <a:pt x="259283" y="442226"/>
                  </a:lnTo>
                  <a:lnTo>
                    <a:pt x="259283" y="482447"/>
                  </a:lnTo>
                  <a:lnTo>
                    <a:pt x="260464" y="482447"/>
                  </a:lnTo>
                  <a:lnTo>
                    <a:pt x="260464" y="442226"/>
                  </a:lnTo>
                  <a:close/>
                </a:path>
                <a:path w="351790" h="482600">
                  <a:moveTo>
                    <a:pt x="270865" y="414769"/>
                  </a:moveTo>
                  <a:lnTo>
                    <a:pt x="269697" y="414769"/>
                  </a:lnTo>
                  <a:lnTo>
                    <a:pt x="269697" y="482447"/>
                  </a:lnTo>
                  <a:lnTo>
                    <a:pt x="270865" y="482447"/>
                  </a:lnTo>
                  <a:lnTo>
                    <a:pt x="270865" y="414769"/>
                  </a:lnTo>
                  <a:close/>
                </a:path>
                <a:path w="351790" h="482600">
                  <a:moveTo>
                    <a:pt x="280111" y="452818"/>
                  </a:moveTo>
                  <a:lnTo>
                    <a:pt x="278942" y="452818"/>
                  </a:lnTo>
                  <a:lnTo>
                    <a:pt x="278942" y="482447"/>
                  </a:lnTo>
                  <a:lnTo>
                    <a:pt x="280111" y="482447"/>
                  </a:lnTo>
                  <a:lnTo>
                    <a:pt x="280111" y="452818"/>
                  </a:lnTo>
                  <a:close/>
                </a:path>
                <a:path w="351790" h="482600">
                  <a:moveTo>
                    <a:pt x="282321" y="452818"/>
                  </a:moveTo>
                  <a:lnTo>
                    <a:pt x="281152" y="452818"/>
                  </a:lnTo>
                  <a:lnTo>
                    <a:pt x="281152" y="482447"/>
                  </a:lnTo>
                  <a:lnTo>
                    <a:pt x="282321" y="482447"/>
                  </a:lnTo>
                  <a:lnTo>
                    <a:pt x="282321" y="452818"/>
                  </a:lnTo>
                  <a:close/>
                </a:path>
                <a:path w="351790" h="482600">
                  <a:moveTo>
                    <a:pt x="305409" y="438010"/>
                  </a:moveTo>
                  <a:lnTo>
                    <a:pt x="304241" y="438010"/>
                  </a:lnTo>
                  <a:lnTo>
                    <a:pt x="304241" y="482447"/>
                  </a:lnTo>
                  <a:lnTo>
                    <a:pt x="305409" y="482447"/>
                  </a:lnTo>
                  <a:lnTo>
                    <a:pt x="305409" y="438010"/>
                  </a:lnTo>
                  <a:close/>
                </a:path>
                <a:path w="351790" h="482600">
                  <a:moveTo>
                    <a:pt x="307644" y="463423"/>
                  </a:moveTo>
                  <a:lnTo>
                    <a:pt x="306565" y="463423"/>
                  </a:lnTo>
                  <a:lnTo>
                    <a:pt x="306565" y="482447"/>
                  </a:lnTo>
                  <a:lnTo>
                    <a:pt x="307644" y="482447"/>
                  </a:lnTo>
                  <a:lnTo>
                    <a:pt x="307644" y="463423"/>
                  </a:lnTo>
                  <a:close/>
                </a:path>
                <a:path w="351790" h="482600">
                  <a:moveTo>
                    <a:pt x="329666" y="446455"/>
                  </a:moveTo>
                  <a:lnTo>
                    <a:pt x="328485" y="446455"/>
                  </a:lnTo>
                  <a:lnTo>
                    <a:pt x="328485" y="482447"/>
                  </a:lnTo>
                  <a:lnTo>
                    <a:pt x="329666" y="482447"/>
                  </a:lnTo>
                  <a:lnTo>
                    <a:pt x="329666" y="446455"/>
                  </a:lnTo>
                  <a:close/>
                </a:path>
                <a:path w="351790" h="482600">
                  <a:moveTo>
                    <a:pt x="331876" y="427418"/>
                  </a:moveTo>
                  <a:lnTo>
                    <a:pt x="330695" y="427418"/>
                  </a:lnTo>
                  <a:lnTo>
                    <a:pt x="330695" y="482447"/>
                  </a:lnTo>
                  <a:lnTo>
                    <a:pt x="331876" y="482447"/>
                  </a:lnTo>
                  <a:lnTo>
                    <a:pt x="331876" y="427418"/>
                  </a:lnTo>
                  <a:close/>
                </a:path>
                <a:path w="351790" h="482600">
                  <a:moveTo>
                    <a:pt x="351523" y="408393"/>
                  </a:moveTo>
                  <a:lnTo>
                    <a:pt x="350342" y="408393"/>
                  </a:lnTo>
                  <a:lnTo>
                    <a:pt x="350342" y="482447"/>
                  </a:lnTo>
                  <a:lnTo>
                    <a:pt x="351523" y="482447"/>
                  </a:lnTo>
                  <a:lnTo>
                    <a:pt x="351523" y="4083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1103312" y="2516313"/>
              <a:ext cx="298450" cy="482600"/>
            </a:xfrm>
            <a:custGeom>
              <a:avLst/>
              <a:gdLst/>
              <a:ahLst/>
              <a:cxnLst/>
              <a:rect l="l" t="t" r="r" b="b"/>
              <a:pathLst>
                <a:path w="298450" h="482600">
                  <a:moveTo>
                    <a:pt x="1168" y="393585"/>
                  </a:moveTo>
                  <a:lnTo>
                    <a:pt x="0" y="393585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93585"/>
                  </a:lnTo>
                  <a:close/>
                </a:path>
                <a:path w="298450" h="482600">
                  <a:moveTo>
                    <a:pt x="12623" y="387210"/>
                  </a:moveTo>
                  <a:lnTo>
                    <a:pt x="11455" y="387210"/>
                  </a:lnTo>
                  <a:lnTo>
                    <a:pt x="11455" y="482447"/>
                  </a:lnTo>
                  <a:lnTo>
                    <a:pt x="12623" y="482447"/>
                  </a:lnTo>
                  <a:lnTo>
                    <a:pt x="12623" y="387210"/>
                  </a:lnTo>
                  <a:close/>
                </a:path>
                <a:path w="298450" h="482600">
                  <a:moveTo>
                    <a:pt x="17284" y="351307"/>
                  </a:moveTo>
                  <a:lnTo>
                    <a:pt x="16103" y="351307"/>
                  </a:lnTo>
                  <a:lnTo>
                    <a:pt x="16103" y="482447"/>
                  </a:lnTo>
                  <a:lnTo>
                    <a:pt x="17284" y="482447"/>
                  </a:lnTo>
                  <a:lnTo>
                    <a:pt x="17284" y="351307"/>
                  </a:lnTo>
                  <a:close/>
                </a:path>
                <a:path w="298450" h="482600">
                  <a:moveTo>
                    <a:pt x="20713" y="378777"/>
                  </a:moveTo>
                  <a:lnTo>
                    <a:pt x="19532" y="378777"/>
                  </a:lnTo>
                  <a:lnTo>
                    <a:pt x="19532" y="482447"/>
                  </a:lnTo>
                  <a:lnTo>
                    <a:pt x="20713" y="482447"/>
                  </a:lnTo>
                  <a:lnTo>
                    <a:pt x="20713" y="378777"/>
                  </a:lnTo>
                  <a:close/>
                </a:path>
                <a:path w="298450" h="482600">
                  <a:moveTo>
                    <a:pt x="24104" y="353377"/>
                  </a:moveTo>
                  <a:lnTo>
                    <a:pt x="23025" y="35337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298450" h="482600">
                  <a:moveTo>
                    <a:pt x="32283" y="332193"/>
                  </a:moveTo>
                  <a:lnTo>
                    <a:pt x="31102" y="332193"/>
                  </a:lnTo>
                  <a:lnTo>
                    <a:pt x="31102" y="482447"/>
                  </a:lnTo>
                  <a:lnTo>
                    <a:pt x="32283" y="482447"/>
                  </a:lnTo>
                  <a:lnTo>
                    <a:pt x="32283" y="332193"/>
                  </a:lnTo>
                  <a:close/>
                </a:path>
                <a:path w="298450" h="482600">
                  <a:moveTo>
                    <a:pt x="40309" y="224307"/>
                  </a:moveTo>
                  <a:lnTo>
                    <a:pt x="39128" y="224307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224307"/>
                  </a:lnTo>
                  <a:close/>
                </a:path>
                <a:path w="298450" h="482600">
                  <a:moveTo>
                    <a:pt x="42595" y="323748"/>
                  </a:moveTo>
                  <a:lnTo>
                    <a:pt x="41516" y="323748"/>
                  </a:lnTo>
                  <a:lnTo>
                    <a:pt x="41516" y="482447"/>
                  </a:lnTo>
                  <a:lnTo>
                    <a:pt x="42595" y="482447"/>
                  </a:lnTo>
                  <a:lnTo>
                    <a:pt x="42595" y="323748"/>
                  </a:lnTo>
                  <a:close/>
                </a:path>
                <a:path w="298450" h="482600">
                  <a:moveTo>
                    <a:pt x="44894" y="330136"/>
                  </a:moveTo>
                  <a:lnTo>
                    <a:pt x="43726" y="330136"/>
                  </a:lnTo>
                  <a:lnTo>
                    <a:pt x="43726" y="482447"/>
                  </a:lnTo>
                  <a:lnTo>
                    <a:pt x="44894" y="482447"/>
                  </a:lnTo>
                  <a:lnTo>
                    <a:pt x="44894" y="330136"/>
                  </a:lnTo>
                  <a:close/>
                </a:path>
                <a:path w="298450" h="482600">
                  <a:moveTo>
                    <a:pt x="47180" y="315328"/>
                  </a:moveTo>
                  <a:lnTo>
                    <a:pt x="46126" y="315328"/>
                  </a:lnTo>
                  <a:lnTo>
                    <a:pt x="46126" y="253923"/>
                  </a:lnTo>
                  <a:lnTo>
                    <a:pt x="44945" y="253923"/>
                  </a:lnTo>
                  <a:lnTo>
                    <a:pt x="44945" y="482447"/>
                  </a:lnTo>
                  <a:lnTo>
                    <a:pt x="46113" y="482447"/>
                  </a:lnTo>
                  <a:lnTo>
                    <a:pt x="47180" y="482447"/>
                  </a:lnTo>
                  <a:lnTo>
                    <a:pt x="47180" y="315328"/>
                  </a:lnTo>
                  <a:close/>
                </a:path>
                <a:path w="298450" h="482600">
                  <a:moveTo>
                    <a:pt x="58737" y="294132"/>
                  </a:moveTo>
                  <a:lnTo>
                    <a:pt x="57581" y="294132"/>
                  </a:lnTo>
                  <a:lnTo>
                    <a:pt x="57581" y="287769"/>
                  </a:lnTo>
                  <a:lnTo>
                    <a:pt x="56400" y="287769"/>
                  </a:lnTo>
                  <a:lnTo>
                    <a:pt x="56400" y="482447"/>
                  </a:lnTo>
                  <a:lnTo>
                    <a:pt x="57569" y="482447"/>
                  </a:lnTo>
                  <a:lnTo>
                    <a:pt x="58737" y="482447"/>
                  </a:lnTo>
                  <a:lnTo>
                    <a:pt x="58737" y="294132"/>
                  </a:lnTo>
                  <a:close/>
                </a:path>
                <a:path w="298450" h="482600">
                  <a:moveTo>
                    <a:pt x="59956" y="319532"/>
                  </a:moveTo>
                  <a:lnTo>
                    <a:pt x="58788" y="319532"/>
                  </a:lnTo>
                  <a:lnTo>
                    <a:pt x="58788" y="482447"/>
                  </a:lnTo>
                  <a:lnTo>
                    <a:pt x="59956" y="482447"/>
                  </a:lnTo>
                  <a:lnTo>
                    <a:pt x="59956" y="319532"/>
                  </a:lnTo>
                  <a:close/>
                </a:path>
                <a:path w="298450" h="482600">
                  <a:moveTo>
                    <a:pt x="69151" y="332193"/>
                  </a:moveTo>
                  <a:lnTo>
                    <a:pt x="67970" y="332193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332193"/>
                  </a:lnTo>
                  <a:close/>
                </a:path>
                <a:path w="298450" h="482600">
                  <a:moveTo>
                    <a:pt x="71412" y="317385"/>
                  </a:moveTo>
                  <a:lnTo>
                    <a:pt x="70243" y="317385"/>
                  </a:lnTo>
                  <a:lnTo>
                    <a:pt x="70243" y="482447"/>
                  </a:lnTo>
                  <a:lnTo>
                    <a:pt x="71412" y="482447"/>
                  </a:lnTo>
                  <a:lnTo>
                    <a:pt x="71412" y="317385"/>
                  </a:lnTo>
                  <a:close/>
                </a:path>
                <a:path w="298450" h="482600">
                  <a:moveTo>
                    <a:pt x="74866" y="285699"/>
                  </a:moveTo>
                  <a:lnTo>
                    <a:pt x="73787" y="285699"/>
                  </a:lnTo>
                  <a:lnTo>
                    <a:pt x="73787" y="482447"/>
                  </a:lnTo>
                  <a:lnTo>
                    <a:pt x="74866" y="482447"/>
                  </a:lnTo>
                  <a:lnTo>
                    <a:pt x="74866" y="285699"/>
                  </a:lnTo>
                  <a:close/>
                </a:path>
                <a:path w="298450" h="482600">
                  <a:moveTo>
                    <a:pt x="82994" y="253923"/>
                  </a:moveTo>
                  <a:lnTo>
                    <a:pt x="81813" y="253923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53923"/>
                  </a:lnTo>
                  <a:close/>
                </a:path>
                <a:path w="298450" h="482600">
                  <a:moveTo>
                    <a:pt x="85255" y="336410"/>
                  </a:moveTo>
                  <a:lnTo>
                    <a:pt x="84074" y="336410"/>
                  </a:lnTo>
                  <a:lnTo>
                    <a:pt x="84074" y="482447"/>
                  </a:lnTo>
                  <a:lnTo>
                    <a:pt x="85255" y="482447"/>
                  </a:lnTo>
                  <a:lnTo>
                    <a:pt x="85255" y="336410"/>
                  </a:lnTo>
                  <a:close/>
                </a:path>
                <a:path w="298450" h="482600">
                  <a:moveTo>
                    <a:pt x="87579" y="169278"/>
                  </a:moveTo>
                  <a:lnTo>
                    <a:pt x="86410" y="169278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7579" y="169278"/>
                  </a:lnTo>
                  <a:close/>
                </a:path>
                <a:path w="298450" h="482600">
                  <a:moveTo>
                    <a:pt x="88709" y="226466"/>
                  </a:moveTo>
                  <a:lnTo>
                    <a:pt x="87630" y="226466"/>
                  </a:lnTo>
                  <a:lnTo>
                    <a:pt x="87630" y="482447"/>
                  </a:lnTo>
                  <a:lnTo>
                    <a:pt x="88709" y="482447"/>
                  </a:lnTo>
                  <a:lnTo>
                    <a:pt x="88709" y="226466"/>
                  </a:lnTo>
                  <a:close/>
                </a:path>
                <a:path w="298450" h="482600">
                  <a:moveTo>
                    <a:pt x="91008" y="247548"/>
                  </a:moveTo>
                  <a:lnTo>
                    <a:pt x="89839" y="247548"/>
                  </a:lnTo>
                  <a:lnTo>
                    <a:pt x="89839" y="482447"/>
                  </a:lnTo>
                  <a:lnTo>
                    <a:pt x="91008" y="482447"/>
                  </a:lnTo>
                  <a:lnTo>
                    <a:pt x="91008" y="247548"/>
                  </a:lnTo>
                  <a:close/>
                </a:path>
                <a:path w="298450" h="482600">
                  <a:moveTo>
                    <a:pt x="100253" y="146037"/>
                  </a:moveTo>
                  <a:lnTo>
                    <a:pt x="99085" y="146037"/>
                  </a:lnTo>
                  <a:lnTo>
                    <a:pt x="99085" y="285699"/>
                  </a:lnTo>
                  <a:lnTo>
                    <a:pt x="97917" y="285699"/>
                  </a:lnTo>
                  <a:lnTo>
                    <a:pt x="97917" y="482447"/>
                  </a:lnTo>
                  <a:lnTo>
                    <a:pt x="99085" y="482447"/>
                  </a:lnTo>
                  <a:lnTo>
                    <a:pt x="100253" y="482447"/>
                  </a:lnTo>
                  <a:lnTo>
                    <a:pt x="100253" y="146037"/>
                  </a:lnTo>
                  <a:close/>
                </a:path>
                <a:path w="298450" h="482600">
                  <a:moveTo>
                    <a:pt x="102489" y="99453"/>
                  </a:moveTo>
                  <a:lnTo>
                    <a:pt x="101409" y="99453"/>
                  </a:lnTo>
                  <a:lnTo>
                    <a:pt x="101409" y="482447"/>
                  </a:lnTo>
                  <a:lnTo>
                    <a:pt x="102489" y="482447"/>
                  </a:lnTo>
                  <a:lnTo>
                    <a:pt x="102489" y="99453"/>
                  </a:lnTo>
                  <a:close/>
                </a:path>
                <a:path w="298450" h="482600">
                  <a:moveTo>
                    <a:pt x="104851" y="146037"/>
                  </a:moveTo>
                  <a:lnTo>
                    <a:pt x="103670" y="146037"/>
                  </a:lnTo>
                  <a:lnTo>
                    <a:pt x="103670" y="203123"/>
                  </a:lnTo>
                  <a:lnTo>
                    <a:pt x="102514" y="203123"/>
                  </a:lnTo>
                  <a:lnTo>
                    <a:pt x="102514" y="482447"/>
                  </a:lnTo>
                  <a:lnTo>
                    <a:pt x="103670" y="482447"/>
                  </a:lnTo>
                  <a:lnTo>
                    <a:pt x="104851" y="482447"/>
                  </a:lnTo>
                  <a:lnTo>
                    <a:pt x="104851" y="146037"/>
                  </a:lnTo>
                  <a:close/>
                </a:path>
                <a:path w="298450" h="482600">
                  <a:moveTo>
                    <a:pt x="107137" y="237058"/>
                  </a:moveTo>
                  <a:lnTo>
                    <a:pt x="106070" y="237058"/>
                  </a:lnTo>
                  <a:lnTo>
                    <a:pt x="106070" y="120637"/>
                  </a:lnTo>
                  <a:lnTo>
                    <a:pt x="104902" y="120637"/>
                  </a:lnTo>
                  <a:lnTo>
                    <a:pt x="104902" y="482447"/>
                  </a:lnTo>
                  <a:lnTo>
                    <a:pt x="106057" y="482447"/>
                  </a:lnTo>
                  <a:lnTo>
                    <a:pt x="107137" y="482447"/>
                  </a:lnTo>
                  <a:lnTo>
                    <a:pt x="107137" y="237058"/>
                  </a:lnTo>
                  <a:close/>
                </a:path>
                <a:path w="298450" h="482600">
                  <a:moveTo>
                    <a:pt x="111709" y="222148"/>
                  </a:moveTo>
                  <a:lnTo>
                    <a:pt x="110566" y="222148"/>
                  </a:lnTo>
                  <a:lnTo>
                    <a:pt x="110566" y="215874"/>
                  </a:lnTo>
                  <a:lnTo>
                    <a:pt x="109486" y="215874"/>
                  </a:lnTo>
                  <a:lnTo>
                    <a:pt x="109486" y="334352"/>
                  </a:lnTo>
                  <a:lnTo>
                    <a:pt x="108331" y="334352"/>
                  </a:lnTo>
                  <a:lnTo>
                    <a:pt x="108331" y="482447"/>
                  </a:lnTo>
                  <a:lnTo>
                    <a:pt x="111709" y="482447"/>
                  </a:lnTo>
                  <a:lnTo>
                    <a:pt x="111709" y="222148"/>
                  </a:lnTo>
                  <a:close/>
                </a:path>
                <a:path w="298450" h="482600">
                  <a:moveTo>
                    <a:pt x="115163" y="186245"/>
                  </a:moveTo>
                  <a:lnTo>
                    <a:pt x="114084" y="186245"/>
                  </a:lnTo>
                  <a:lnTo>
                    <a:pt x="114084" y="482447"/>
                  </a:lnTo>
                  <a:lnTo>
                    <a:pt x="115163" y="482447"/>
                  </a:lnTo>
                  <a:lnTo>
                    <a:pt x="115163" y="186245"/>
                  </a:lnTo>
                  <a:close/>
                </a:path>
                <a:path w="298450" h="482600">
                  <a:moveTo>
                    <a:pt x="119761" y="0"/>
                  </a:moveTo>
                  <a:lnTo>
                    <a:pt x="118681" y="0"/>
                  </a:lnTo>
                  <a:lnTo>
                    <a:pt x="118681" y="25412"/>
                  </a:lnTo>
                  <a:lnTo>
                    <a:pt x="117513" y="25412"/>
                  </a:lnTo>
                  <a:lnTo>
                    <a:pt x="117513" y="247548"/>
                  </a:lnTo>
                  <a:lnTo>
                    <a:pt x="116357" y="247548"/>
                  </a:lnTo>
                  <a:lnTo>
                    <a:pt x="116357" y="482447"/>
                  </a:lnTo>
                  <a:lnTo>
                    <a:pt x="119761" y="482447"/>
                  </a:lnTo>
                  <a:lnTo>
                    <a:pt x="119761" y="0"/>
                  </a:lnTo>
                  <a:close/>
                </a:path>
                <a:path w="298450" h="482600">
                  <a:moveTo>
                    <a:pt x="120954" y="205282"/>
                  </a:moveTo>
                  <a:lnTo>
                    <a:pt x="119786" y="205282"/>
                  </a:lnTo>
                  <a:lnTo>
                    <a:pt x="119786" y="482447"/>
                  </a:lnTo>
                  <a:lnTo>
                    <a:pt x="120954" y="482447"/>
                  </a:lnTo>
                  <a:lnTo>
                    <a:pt x="120954" y="205282"/>
                  </a:lnTo>
                  <a:close/>
                </a:path>
                <a:path w="298450" h="482600">
                  <a:moveTo>
                    <a:pt x="123291" y="256082"/>
                  </a:moveTo>
                  <a:lnTo>
                    <a:pt x="122110" y="256082"/>
                  </a:lnTo>
                  <a:lnTo>
                    <a:pt x="122110" y="482447"/>
                  </a:lnTo>
                  <a:lnTo>
                    <a:pt x="123291" y="482447"/>
                  </a:lnTo>
                  <a:lnTo>
                    <a:pt x="123291" y="256082"/>
                  </a:lnTo>
                  <a:close/>
                </a:path>
                <a:path w="298450" h="482600">
                  <a:moveTo>
                    <a:pt x="133591" y="404177"/>
                  </a:moveTo>
                  <a:lnTo>
                    <a:pt x="132511" y="404177"/>
                  </a:lnTo>
                  <a:lnTo>
                    <a:pt x="132511" y="482447"/>
                  </a:lnTo>
                  <a:lnTo>
                    <a:pt x="133591" y="482447"/>
                  </a:lnTo>
                  <a:lnTo>
                    <a:pt x="133591" y="404177"/>
                  </a:lnTo>
                  <a:close/>
                </a:path>
                <a:path w="298450" h="482600">
                  <a:moveTo>
                    <a:pt x="135966" y="302577"/>
                  </a:moveTo>
                  <a:lnTo>
                    <a:pt x="134785" y="30257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302577"/>
                  </a:lnTo>
                  <a:close/>
                </a:path>
                <a:path w="298450" h="482600">
                  <a:moveTo>
                    <a:pt x="141782" y="404177"/>
                  </a:moveTo>
                  <a:lnTo>
                    <a:pt x="140601" y="404177"/>
                  </a:lnTo>
                  <a:lnTo>
                    <a:pt x="140601" y="482447"/>
                  </a:lnTo>
                  <a:lnTo>
                    <a:pt x="141782" y="482447"/>
                  </a:lnTo>
                  <a:lnTo>
                    <a:pt x="141782" y="404177"/>
                  </a:lnTo>
                  <a:close/>
                </a:path>
                <a:path w="298450" h="482600">
                  <a:moveTo>
                    <a:pt x="149796" y="366128"/>
                  </a:moveTo>
                  <a:lnTo>
                    <a:pt x="148640" y="366128"/>
                  </a:lnTo>
                  <a:lnTo>
                    <a:pt x="148640" y="270891"/>
                  </a:lnTo>
                  <a:lnTo>
                    <a:pt x="147459" y="270891"/>
                  </a:lnTo>
                  <a:lnTo>
                    <a:pt x="147459" y="482447"/>
                  </a:lnTo>
                  <a:lnTo>
                    <a:pt x="148628" y="482447"/>
                  </a:lnTo>
                  <a:lnTo>
                    <a:pt x="149796" y="482447"/>
                  </a:lnTo>
                  <a:lnTo>
                    <a:pt x="149796" y="366128"/>
                  </a:lnTo>
                  <a:close/>
                </a:path>
                <a:path w="298450" h="482600">
                  <a:moveTo>
                    <a:pt x="159042" y="389369"/>
                  </a:moveTo>
                  <a:lnTo>
                    <a:pt x="157873" y="389369"/>
                  </a:lnTo>
                  <a:lnTo>
                    <a:pt x="157873" y="482447"/>
                  </a:lnTo>
                  <a:lnTo>
                    <a:pt x="159042" y="482447"/>
                  </a:lnTo>
                  <a:lnTo>
                    <a:pt x="159042" y="389369"/>
                  </a:lnTo>
                  <a:close/>
                </a:path>
                <a:path w="298450" h="482600">
                  <a:moveTo>
                    <a:pt x="161277" y="275107"/>
                  </a:moveTo>
                  <a:lnTo>
                    <a:pt x="160197" y="275107"/>
                  </a:lnTo>
                  <a:lnTo>
                    <a:pt x="160197" y="482447"/>
                  </a:lnTo>
                  <a:lnTo>
                    <a:pt x="161277" y="482447"/>
                  </a:lnTo>
                  <a:lnTo>
                    <a:pt x="161277" y="275107"/>
                  </a:lnTo>
                  <a:close/>
                </a:path>
                <a:path w="298450" h="482600">
                  <a:moveTo>
                    <a:pt x="170522" y="382993"/>
                  </a:moveTo>
                  <a:lnTo>
                    <a:pt x="169443" y="382993"/>
                  </a:lnTo>
                  <a:lnTo>
                    <a:pt x="169443" y="482447"/>
                  </a:lnTo>
                  <a:lnTo>
                    <a:pt x="170522" y="482447"/>
                  </a:lnTo>
                  <a:lnTo>
                    <a:pt x="170522" y="382993"/>
                  </a:lnTo>
                  <a:close/>
                </a:path>
                <a:path w="298450" h="482600">
                  <a:moveTo>
                    <a:pt x="175120" y="412610"/>
                  </a:moveTo>
                  <a:lnTo>
                    <a:pt x="174040" y="412610"/>
                  </a:lnTo>
                  <a:lnTo>
                    <a:pt x="174040" y="482447"/>
                  </a:lnTo>
                  <a:lnTo>
                    <a:pt x="175120" y="482447"/>
                  </a:lnTo>
                  <a:lnTo>
                    <a:pt x="175120" y="412610"/>
                  </a:lnTo>
                  <a:close/>
                </a:path>
                <a:path w="298450" h="482600">
                  <a:moveTo>
                    <a:pt x="192481" y="376618"/>
                  </a:moveTo>
                  <a:lnTo>
                    <a:pt x="191312" y="376618"/>
                  </a:lnTo>
                  <a:lnTo>
                    <a:pt x="191312" y="482447"/>
                  </a:lnTo>
                  <a:lnTo>
                    <a:pt x="192481" y="482447"/>
                  </a:lnTo>
                  <a:lnTo>
                    <a:pt x="192481" y="376618"/>
                  </a:lnTo>
                  <a:close/>
                </a:path>
                <a:path w="298450" h="482600">
                  <a:moveTo>
                    <a:pt x="207365" y="262356"/>
                  </a:moveTo>
                  <a:lnTo>
                    <a:pt x="206197" y="262356"/>
                  </a:lnTo>
                  <a:lnTo>
                    <a:pt x="206197" y="452818"/>
                  </a:lnTo>
                  <a:lnTo>
                    <a:pt x="205155" y="452818"/>
                  </a:lnTo>
                  <a:lnTo>
                    <a:pt x="205155" y="450672"/>
                  </a:lnTo>
                  <a:lnTo>
                    <a:pt x="203987" y="450672"/>
                  </a:lnTo>
                  <a:lnTo>
                    <a:pt x="203987" y="482447"/>
                  </a:lnTo>
                  <a:lnTo>
                    <a:pt x="205143" y="482447"/>
                  </a:lnTo>
                  <a:lnTo>
                    <a:pt x="206197" y="482447"/>
                  </a:lnTo>
                  <a:lnTo>
                    <a:pt x="207365" y="482447"/>
                  </a:lnTo>
                  <a:lnTo>
                    <a:pt x="207365" y="262356"/>
                  </a:lnTo>
                  <a:close/>
                </a:path>
                <a:path w="298450" h="482600">
                  <a:moveTo>
                    <a:pt x="210820" y="404177"/>
                  </a:moveTo>
                  <a:lnTo>
                    <a:pt x="209740" y="404177"/>
                  </a:lnTo>
                  <a:lnTo>
                    <a:pt x="209740" y="482447"/>
                  </a:lnTo>
                  <a:lnTo>
                    <a:pt x="210820" y="482447"/>
                  </a:lnTo>
                  <a:lnTo>
                    <a:pt x="210820" y="404177"/>
                  </a:lnTo>
                  <a:close/>
                </a:path>
                <a:path w="298450" h="482600">
                  <a:moveTo>
                    <a:pt x="216611" y="404177"/>
                  </a:moveTo>
                  <a:lnTo>
                    <a:pt x="215442" y="404177"/>
                  </a:lnTo>
                  <a:lnTo>
                    <a:pt x="215442" y="482447"/>
                  </a:lnTo>
                  <a:lnTo>
                    <a:pt x="216611" y="482447"/>
                  </a:lnTo>
                  <a:lnTo>
                    <a:pt x="216611" y="404177"/>
                  </a:lnTo>
                  <a:close/>
                </a:path>
                <a:path w="298450" h="482600">
                  <a:moveTo>
                    <a:pt x="279958" y="444385"/>
                  </a:moveTo>
                  <a:lnTo>
                    <a:pt x="278879" y="444385"/>
                  </a:lnTo>
                  <a:lnTo>
                    <a:pt x="278879" y="482447"/>
                  </a:lnTo>
                  <a:lnTo>
                    <a:pt x="279958" y="482447"/>
                  </a:lnTo>
                  <a:lnTo>
                    <a:pt x="279958" y="444385"/>
                  </a:lnTo>
                  <a:close/>
                </a:path>
                <a:path w="298450" h="482600">
                  <a:moveTo>
                    <a:pt x="298450" y="433793"/>
                  </a:moveTo>
                  <a:lnTo>
                    <a:pt x="297370" y="433793"/>
                  </a:lnTo>
                  <a:lnTo>
                    <a:pt x="297370" y="482447"/>
                  </a:lnTo>
                  <a:lnTo>
                    <a:pt x="298450" y="482447"/>
                  </a:lnTo>
                  <a:lnTo>
                    <a:pt x="298450" y="433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1104468" y="2516313"/>
              <a:ext cx="347345" cy="482600"/>
            </a:xfrm>
            <a:custGeom>
              <a:avLst/>
              <a:gdLst/>
              <a:ahLst/>
              <a:cxnLst/>
              <a:rect l="l" t="t" r="r" b="b"/>
              <a:pathLst>
                <a:path w="347344" h="482600">
                  <a:moveTo>
                    <a:pt x="1079" y="382993"/>
                  </a:moveTo>
                  <a:lnTo>
                    <a:pt x="0" y="382993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82993"/>
                  </a:lnTo>
                  <a:close/>
                </a:path>
                <a:path w="347344" h="482600">
                  <a:moveTo>
                    <a:pt x="4610" y="404177"/>
                  </a:moveTo>
                  <a:lnTo>
                    <a:pt x="3429" y="404177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404177"/>
                  </a:lnTo>
                  <a:close/>
                </a:path>
                <a:path w="347344" h="482600">
                  <a:moveTo>
                    <a:pt x="6883" y="423202"/>
                  </a:moveTo>
                  <a:lnTo>
                    <a:pt x="5727" y="423202"/>
                  </a:lnTo>
                  <a:lnTo>
                    <a:pt x="5727" y="387210"/>
                  </a:lnTo>
                  <a:lnTo>
                    <a:pt x="4648" y="387210"/>
                  </a:lnTo>
                  <a:lnTo>
                    <a:pt x="4648" y="482447"/>
                  </a:lnTo>
                  <a:lnTo>
                    <a:pt x="5702" y="482447"/>
                  </a:lnTo>
                  <a:lnTo>
                    <a:pt x="6883" y="482447"/>
                  </a:lnTo>
                  <a:lnTo>
                    <a:pt x="6883" y="423202"/>
                  </a:lnTo>
                  <a:close/>
                </a:path>
                <a:path w="347344" h="482600">
                  <a:moveTo>
                    <a:pt x="19558" y="378777"/>
                  </a:moveTo>
                  <a:lnTo>
                    <a:pt x="18376" y="378777"/>
                  </a:lnTo>
                  <a:lnTo>
                    <a:pt x="18376" y="482447"/>
                  </a:lnTo>
                  <a:lnTo>
                    <a:pt x="19558" y="482447"/>
                  </a:lnTo>
                  <a:lnTo>
                    <a:pt x="19558" y="378777"/>
                  </a:lnTo>
                  <a:close/>
                </a:path>
                <a:path w="347344" h="482600">
                  <a:moveTo>
                    <a:pt x="25311" y="347002"/>
                  </a:moveTo>
                  <a:lnTo>
                    <a:pt x="24130" y="347002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347002"/>
                  </a:lnTo>
                  <a:close/>
                </a:path>
                <a:path w="347344" h="482600">
                  <a:moveTo>
                    <a:pt x="34556" y="363969"/>
                  </a:moveTo>
                  <a:lnTo>
                    <a:pt x="33375" y="363969"/>
                  </a:lnTo>
                  <a:lnTo>
                    <a:pt x="33375" y="482447"/>
                  </a:lnTo>
                  <a:lnTo>
                    <a:pt x="34556" y="482447"/>
                  </a:lnTo>
                  <a:lnTo>
                    <a:pt x="34556" y="363969"/>
                  </a:lnTo>
                  <a:close/>
                </a:path>
                <a:path w="347344" h="482600">
                  <a:moveTo>
                    <a:pt x="41440" y="323748"/>
                  </a:moveTo>
                  <a:lnTo>
                    <a:pt x="40360" y="323748"/>
                  </a:lnTo>
                  <a:lnTo>
                    <a:pt x="40360" y="482447"/>
                  </a:lnTo>
                  <a:lnTo>
                    <a:pt x="41440" y="482447"/>
                  </a:lnTo>
                  <a:lnTo>
                    <a:pt x="41440" y="323748"/>
                  </a:lnTo>
                  <a:close/>
                </a:path>
                <a:path w="347344" h="482600">
                  <a:moveTo>
                    <a:pt x="46024" y="315328"/>
                  </a:moveTo>
                  <a:lnTo>
                    <a:pt x="44958" y="315328"/>
                  </a:lnTo>
                  <a:lnTo>
                    <a:pt x="44958" y="482447"/>
                  </a:lnTo>
                  <a:lnTo>
                    <a:pt x="46024" y="482447"/>
                  </a:lnTo>
                  <a:lnTo>
                    <a:pt x="46024" y="315328"/>
                  </a:lnTo>
                  <a:close/>
                </a:path>
                <a:path w="347344" h="482600">
                  <a:moveTo>
                    <a:pt x="50622" y="173494"/>
                  </a:moveTo>
                  <a:lnTo>
                    <a:pt x="49542" y="173494"/>
                  </a:lnTo>
                  <a:lnTo>
                    <a:pt x="49542" y="482447"/>
                  </a:lnTo>
                  <a:lnTo>
                    <a:pt x="50622" y="482447"/>
                  </a:lnTo>
                  <a:lnTo>
                    <a:pt x="50622" y="173494"/>
                  </a:lnTo>
                  <a:close/>
                </a:path>
                <a:path w="347344" h="482600">
                  <a:moveTo>
                    <a:pt x="54152" y="327977"/>
                  </a:moveTo>
                  <a:lnTo>
                    <a:pt x="52997" y="327977"/>
                  </a:lnTo>
                  <a:lnTo>
                    <a:pt x="52997" y="211645"/>
                  </a:lnTo>
                  <a:lnTo>
                    <a:pt x="51816" y="211645"/>
                  </a:lnTo>
                  <a:lnTo>
                    <a:pt x="51816" y="321602"/>
                  </a:lnTo>
                  <a:lnTo>
                    <a:pt x="50647" y="321602"/>
                  </a:lnTo>
                  <a:lnTo>
                    <a:pt x="50647" y="482447"/>
                  </a:lnTo>
                  <a:lnTo>
                    <a:pt x="54152" y="482447"/>
                  </a:lnTo>
                  <a:lnTo>
                    <a:pt x="54152" y="327977"/>
                  </a:lnTo>
                  <a:close/>
                </a:path>
                <a:path w="347344" h="482600">
                  <a:moveTo>
                    <a:pt x="57581" y="294132"/>
                  </a:moveTo>
                  <a:lnTo>
                    <a:pt x="56426" y="294132"/>
                  </a:lnTo>
                  <a:lnTo>
                    <a:pt x="56426" y="287769"/>
                  </a:lnTo>
                  <a:lnTo>
                    <a:pt x="55245" y="287769"/>
                  </a:lnTo>
                  <a:lnTo>
                    <a:pt x="55245" y="482447"/>
                  </a:lnTo>
                  <a:lnTo>
                    <a:pt x="56413" y="482447"/>
                  </a:lnTo>
                  <a:lnTo>
                    <a:pt x="57581" y="482447"/>
                  </a:lnTo>
                  <a:lnTo>
                    <a:pt x="57581" y="294132"/>
                  </a:lnTo>
                  <a:close/>
                </a:path>
                <a:path w="347344" h="482600">
                  <a:moveTo>
                    <a:pt x="59867" y="234899"/>
                  </a:moveTo>
                  <a:lnTo>
                    <a:pt x="58788" y="234899"/>
                  </a:lnTo>
                  <a:lnTo>
                    <a:pt x="58788" y="319532"/>
                  </a:lnTo>
                  <a:lnTo>
                    <a:pt x="57632" y="319532"/>
                  </a:lnTo>
                  <a:lnTo>
                    <a:pt x="57632" y="482447"/>
                  </a:lnTo>
                  <a:lnTo>
                    <a:pt x="58788" y="482447"/>
                  </a:lnTo>
                  <a:lnTo>
                    <a:pt x="59867" y="482447"/>
                  </a:lnTo>
                  <a:lnTo>
                    <a:pt x="59867" y="234899"/>
                  </a:lnTo>
                  <a:close/>
                </a:path>
                <a:path w="347344" h="482600">
                  <a:moveTo>
                    <a:pt x="62242" y="266674"/>
                  </a:moveTo>
                  <a:lnTo>
                    <a:pt x="61061" y="266674"/>
                  </a:lnTo>
                  <a:lnTo>
                    <a:pt x="61061" y="482447"/>
                  </a:lnTo>
                  <a:lnTo>
                    <a:pt x="62242" y="482447"/>
                  </a:lnTo>
                  <a:lnTo>
                    <a:pt x="62242" y="266674"/>
                  </a:lnTo>
                  <a:close/>
                </a:path>
                <a:path w="347344" h="482600">
                  <a:moveTo>
                    <a:pt x="65671" y="285699"/>
                  </a:moveTo>
                  <a:lnTo>
                    <a:pt x="64490" y="285699"/>
                  </a:lnTo>
                  <a:lnTo>
                    <a:pt x="64490" y="482447"/>
                  </a:lnTo>
                  <a:lnTo>
                    <a:pt x="65671" y="482447"/>
                  </a:lnTo>
                  <a:lnTo>
                    <a:pt x="65671" y="285699"/>
                  </a:lnTo>
                  <a:close/>
                </a:path>
                <a:path w="347344" h="482600">
                  <a:moveTo>
                    <a:pt x="69062" y="268732"/>
                  </a:moveTo>
                  <a:lnTo>
                    <a:pt x="67983" y="268732"/>
                  </a:lnTo>
                  <a:lnTo>
                    <a:pt x="67983" y="482447"/>
                  </a:lnTo>
                  <a:lnTo>
                    <a:pt x="69062" y="482447"/>
                  </a:lnTo>
                  <a:lnTo>
                    <a:pt x="69062" y="268732"/>
                  </a:lnTo>
                  <a:close/>
                </a:path>
                <a:path w="347344" h="482600">
                  <a:moveTo>
                    <a:pt x="74853" y="262356"/>
                  </a:moveTo>
                  <a:lnTo>
                    <a:pt x="73672" y="262356"/>
                  </a:lnTo>
                  <a:lnTo>
                    <a:pt x="73672" y="482447"/>
                  </a:lnTo>
                  <a:lnTo>
                    <a:pt x="74853" y="482447"/>
                  </a:lnTo>
                  <a:lnTo>
                    <a:pt x="74853" y="262356"/>
                  </a:lnTo>
                  <a:close/>
                </a:path>
                <a:path w="347344" h="482600">
                  <a:moveTo>
                    <a:pt x="76073" y="342785"/>
                  </a:moveTo>
                  <a:lnTo>
                    <a:pt x="74904" y="342785"/>
                  </a:lnTo>
                  <a:lnTo>
                    <a:pt x="74904" y="482447"/>
                  </a:lnTo>
                  <a:lnTo>
                    <a:pt x="76073" y="482447"/>
                  </a:lnTo>
                  <a:lnTo>
                    <a:pt x="76073" y="342785"/>
                  </a:lnTo>
                  <a:close/>
                </a:path>
                <a:path w="347344" h="482600">
                  <a:moveTo>
                    <a:pt x="86423" y="169278"/>
                  </a:moveTo>
                  <a:lnTo>
                    <a:pt x="85255" y="169278"/>
                  </a:lnTo>
                  <a:lnTo>
                    <a:pt x="85255" y="482447"/>
                  </a:lnTo>
                  <a:lnTo>
                    <a:pt x="86423" y="482447"/>
                  </a:lnTo>
                  <a:lnTo>
                    <a:pt x="86423" y="169278"/>
                  </a:lnTo>
                  <a:close/>
                </a:path>
                <a:path w="347344" h="482600">
                  <a:moveTo>
                    <a:pt x="88696" y="207340"/>
                  </a:moveTo>
                  <a:lnTo>
                    <a:pt x="87515" y="207340"/>
                  </a:lnTo>
                  <a:lnTo>
                    <a:pt x="87515" y="482447"/>
                  </a:lnTo>
                  <a:lnTo>
                    <a:pt x="88696" y="482447"/>
                  </a:lnTo>
                  <a:lnTo>
                    <a:pt x="88696" y="207340"/>
                  </a:lnTo>
                  <a:close/>
                </a:path>
                <a:path w="347344" h="482600">
                  <a:moveTo>
                    <a:pt x="93294" y="270891"/>
                  </a:moveTo>
                  <a:lnTo>
                    <a:pt x="92113" y="270891"/>
                  </a:lnTo>
                  <a:lnTo>
                    <a:pt x="92113" y="363969"/>
                  </a:lnTo>
                  <a:lnTo>
                    <a:pt x="91059" y="363969"/>
                  </a:lnTo>
                  <a:lnTo>
                    <a:pt x="91059" y="482447"/>
                  </a:lnTo>
                  <a:lnTo>
                    <a:pt x="92113" y="482447"/>
                  </a:lnTo>
                  <a:lnTo>
                    <a:pt x="93294" y="482447"/>
                  </a:lnTo>
                  <a:lnTo>
                    <a:pt x="93294" y="270891"/>
                  </a:lnTo>
                  <a:close/>
                </a:path>
                <a:path w="347344" h="482600">
                  <a:moveTo>
                    <a:pt x="95669" y="289915"/>
                  </a:moveTo>
                  <a:lnTo>
                    <a:pt x="94500" y="289915"/>
                  </a:lnTo>
                  <a:lnTo>
                    <a:pt x="94500" y="482447"/>
                  </a:lnTo>
                  <a:lnTo>
                    <a:pt x="95669" y="482447"/>
                  </a:lnTo>
                  <a:lnTo>
                    <a:pt x="95669" y="289915"/>
                  </a:lnTo>
                  <a:close/>
                </a:path>
                <a:path w="347344" h="482600">
                  <a:moveTo>
                    <a:pt x="101333" y="99453"/>
                  </a:moveTo>
                  <a:lnTo>
                    <a:pt x="100253" y="99453"/>
                  </a:lnTo>
                  <a:lnTo>
                    <a:pt x="100253" y="249707"/>
                  </a:lnTo>
                  <a:lnTo>
                    <a:pt x="99098" y="249707"/>
                  </a:lnTo>
                  <a:lnTo>
                    <a:pt x="99098" y="146037"/>
                  </a:lnTo>
                  <a:lnTo>
                    <a:pt x="97929" y="146037"/>
                  </a:lnTo>
                  <a:lnTo>
                    <a:pt x="97929" y="285699"/>
                  </a:lnTo>
                  <a:lnTo>
                    <a:pt x="96761" y="285699"/>
                  </a:lnTo>
                  <a:lnTo>
                    <a:pt x="96761" y="482447"/>
                  </a:lnTo>
                  <a:lnTo>
                    <a:pt x="97929" y="482447"/>
                  </a:lnTo>
                  <a:lnTo>
                    <a:pt x="97942" y="482447"/>
                  </a:lnTo>
                  <a:lnTo>
                    <a:pt x="101333" y="482447"/>
                  </a:lnTo>
                  <a:lnTo>
                    <a:pt x="101333" y="99453"/>
                  </a:lnTo>
                  <a:close/>
                </a:path>
                <a:path w="347344" h="482600">
                  <a:moveTo>
                    <a:pt x="103695" y="146037"/>
                  </a:moveTo>
                  <a:lnTo>
                    <a:pt x="102514" y="146037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146037"/>
                  </a:lnTo>
                  <a:close/>
                </a:path>
                <a:path w="347344" h="482600">
                  <a:moveTo>
                    <a:pt x="107124" y="99453"/>
                  </a:moveTo>
                  <a:lnTo>
                    <a:pt x="105956" y="99453"/>
                  </a:lnTo>
                  <a:lnTo>
                    <a:pt x="105956" y="237058"/>
                  </a:lnTo>
                  <a:lnTo>
                    <a:pt x="104914" y="237058"/>
                  </a:lnTo>
                  <a:lnTo>
                    <a:pt x="104914" y="120637"/>
                  </a:lnTo>
                  <a:lnTo>
                    <a:pt x="103746" y="120637"/>
                  </a:lnTo>
                  <a:lnTo>
                    <a:pt x="103746" y="482447"/>
                  </a:lnTo>
                  <a:lnTo>
                    <a:pt x="104902" y="482447"/>
                  </a:lnTo>
                  <a:lnTo>
                    <a:pt x="105956" y="482447"/>
                  </a:lnTo>
                  <a:lnTo>
                    <a:pt x="107124" y="482447"/>
                  </a:lnTo>
                  <a:lnTo>
                    <a:pt x="107124" y="99453"/>
                  </a:lnTo>
                  <a:close/>
                </a:path>
                <a:path w="347344" h="482600">
                  <a:moveTo>
                    <a:pt x="110553" y="222148"/>
                  </a:moveTo>
                  <a:lnTo>
                    <a:pt x="109410" y="222148"/>
                  </a:lnTo>
                  <a:lnTo>
                    <a:pt x="109410" y="215874"/>
                  </a:lnTo>
                  <a:lnTo>
                    <a:pt x="108331" y="215874"/>
                  </a:lnTo>
                  <a:lnTo>
                    <a:pt x="108331" y="334352"/>
                  </a:lnTo>
                  <a:lnTo>
                    <a:pt x="107175" y="334352"/>
                  </a:lnTo>
                  <a:lnTo>
                    <a:pt x="107175" y="482447"/>
                  </a:lnTo>
                  <a:lnTo>
                    <a:pt x="110553" y="482447"/>
                  </a:lnTo>
                  <a:lnTo>
                    <a:pt x="110553" y="222148"/>
                  </a:lnTo>
                  <a:close/>
                </a:path>
                <a:path w="347344" h="482600">
                  <a:moveTo>
                    <a:pt x="111785" y="224307"/>
                  </a:moveTo>
                  <a:lnTo>
                    <a:pt x="110604" y="224307"/>
                  </a:lnTo>
                  <a:lnTo>
                    <a:pt x="110604" y="482447"/>
                  </a:lnTo>
                  <a:lnTo>
                    <a:pt x="111785" y="482447"/>
                  </a:lnTo>
                  <a:lnTo>
                    <a:pt x="111785" y="224307"/>
                  </a:lnTo>
                  <a:close/>
                </a:path>
                <a:path w="347344" h="482600">
                  <a:moveTo>
                    <a:pt x="115214" y="198907"/>
                  </a:moveTo>
                  <a:lnTo>
                    <a:pt x="114033" y="198907"/>
                  </a:lnTo>
                  <a:lnTo>
                    <a:pt x="114033" y="482447"/>
                  </a:lnTo>
                  <a:lnTo>
                    <a:pt x="115214" y="482447"/>
                  </a:lnTo>
                  <a:lnTo>
                    <a:pt x="115214" y="198907"/>
                  </a:lnTo>
                  <a:close/>
                </a:path>
                <a:path w="347344" h="482600">
                  <a:moveTo>
                    <a:pt x="118605" y="0"/>
                  </a:moveTo>
                  <a:lnTo>
                    <a:pt x="117525" y="0"/>
                  </a:lnTo>
                  <a:lnTo>
                    <a:pt x="117525" y="25412"/>
                  </a:lnTo>
                  <a:lnTo>
                    <a:pt x="116357" y="25412"/>
                  </a:lnTo>
                  <a:lnTo>
                    <a:pt x="116357" y="482447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0"/>
                  </a:lnTo>
                  <a:close/>
                </a:path>
                <a:path w="347344" h="482600">
                  <a:moveTo>
                    <a:pt x="122135" y="256082"/>
                  </a:moveTo>
                  <a:lnTo>
                    <a:pt x="120954" y="256082"/>
                  </a:lnTo>
                  <a:lnTo>
                    <a:pt x="120954" y="482447"/>
                  </a:lnTo>
                  <a:lnTo>
                    <a:pt x="122135" y="482447"/>
                  </a:lnTo>
                  <a:lnTo>
                    <a:pt x="122135" y="256082"/>
                  </a:lnTo>
                  <a:close/>
                </a:path>
                <a:path w="347344" h="482600">
                  <a:moveTo>
                    <a:pt x="134810" y="302577"/>
                  </a:moveTo>
                  <a:lnTo>
                    <a:pt x="133629" y="302577"/>
                  </a:lnTo>
                  <a:lnTo>
                    <a:pt x="133629" y="482447"/>
                  </a:lnTo>
                  <a:lnTo>
                    <a:pt x="134810" y="482447"/>
                  </a:lnTo>
                  <a:lnTo>
                    <a:pt x="134810" y="302577"/>
                  </a:lnTo>
                  <a:close/>
                </a:path>
                <a:path w="347344" h="482600">
                  <a:moveTo>
                    <a:pt x="140627" y="404177"/>
                  </a:moveTo>
                  <a:lnTo>
                    <a:pt x="139446" y="404177"/>
                  </a:lnTo>
                  <a:lnTo>
                    <a:pt x="139446" y="482447"/>
                  </a:lnTo>
                  <a:lnTo>
                    <a:pt x="140627" y="482447"/>
                  </a:lnTo>
                  <a:lnTo>
                    <a:pt x="140627" y="404177"/>
                  </a:lnTo>
                  <a:close/>
                </a:path>
                <a:path w="347344" h="482600">
                  <a:moveTo>
                    <a:pt x="146278" y="338569"/>
                  </a:moveTo>
                  <a:lnTo>
                    <a:pt x="145199" y="338569"/>
                  </a:lnTo>
                  <a:lnTo>
                    <a:pt x="145199" y="482447"/>
                  </a:lnTo>
                  <a:lnTo>
                    <a:pt x="146278" y="482447"/>
                  </a:lnTo>
                  <a:lnTo>
                    <a:pt x="146278" y="338569"/>
                  </a:lnTo>
                  <a:close/>
                </a:path>
                <a:path w="347344" h="482600">
                  <a:moveTo>
                    <a:pt x="147485" y="270891"/>
                  </a:moveTo>
                  <a:lnTo>
                    <a:pt x="146304" y="270891"/>
                  </a:lnTo>
                  <a:lnTo>
                    <a:pt x="146304" y="482447"/>
                  </a:lnTo>
                  <a:lnTo>
                    <a:pt x="147485" y="482447"/>
                  </a:lnTo>
                  <a:lnTo>
                    <a:pt x="147485" y="270891"/>
                  </a:lnTo>
                  <a:close/>
                </a:path>
                <a:path w="347344" h="482600">
                  <a:moveTo>
                    <a:pt x="150876" y="281482"/>
                  </a:moveTo>
                  <a:lnTo>
                    <a:pt x="149796" y="281482"/>
                  </a:lnTo>
                  <a:lnTo>
                    <a:pt x="149796" y="482447"/>
                  </a:lnTo>
                  <a:lnTo>
                    <a:pt x="150876" y="482447"/>
                  </a:lnTo>
                  <a:lnTo>
                    <a:pt x="150876" y="281482"/>
                  </a:lnTo>
                  <a:close/>
                </a:path>
                <a:path w="347344" h="482600">
                  <a:moveTo>
                    <a:pt x="155524" y="336410"/>
                  </a:moveTo>
                  <a:lnTo>
                    <a:pt x="154444" y="336410"/>
                  </a:lnTo>
                  <a:lnTo>
                    <a:pt x="154444" y="482447"/>
                  </a:lnTo>
                  <a:lnTo>
                    <a:pt x="155524" y="482447"/>
                  </a:lnTo>
                  <a:lnTo>
                    <a:pt x="155524" y="336410"/>
                  </a:lnTo>
                  <a:close/>
                </a:path>
                <a:path w="347344" h="482600">
                  <a:moveTo>
                    <a:pt x="171678" y="404177"/>
                  </a:moveTo>
                  <a:lnTo>
                    <a:pt x="170497" y="404177"/>
                  </a:lnTo>
                  <a:lnTo>
                    <a:pt x="170497" y="482447"/>
                  </a:lnTo>
                  <a:lnTo>
                    <a:pt x="171678" y="482447"/>
                  </a:lnTo>
                  <a:lnTo>
                    <a:pt x="171678" y="404177"/>
                  </a:lnTo>
                  <a:close/>
                </a:path>
                <a:path w="347344" h="482600">
                  <a:moveTo>
                    <a:pt x="210870" y="393585"/>
                  </a:moveTo>
                  <a:lnTo>
                    <a:pt x="209689" y="393585"/>
                  </a:lnTo>
                  <a:lnTo>
                    <a:pt x="209689" y="482447"/>
                  </a:lnTo>
                  <a:lnTo>
                    <a:pt x="210870" y="482447"/>
                  </a:lnTo>
                  <a:lnTo>
                    <a:pt x="210870" y="393585"/>
                  </a:lnTo>
                  <a:close/>
                </a:path>
                <a:path w="347344" h="482600">
                  <a:moveTo>
                    <a:pt x="217792" y="418985"/>
                  </a:moveTo>
                  <a:lnTo>
                    <a:pt x="216611" y="418985"/>
                  </a:lnTo>
                  <a:lnTo>
                    <a:pt x="216611" y="482447"/>
                  </a:lnTo>
                  <a:lnTo>
                    <a:pt x="217792" y="482447"/>
                  </a:lnTo>
                  <a:lnTo>
                    <a:pt x="217792" y="418985"/>
                  </a:lnTo>
                  <a:close/>
                </a:path>
                <a:path w="347344" h="482600">
                  <a:moveTo>
                    <a:pt x="230466" y="421043"/>
                  </a:moveTo>
                  <a:lnTo>
                    <a:pt x="229285" y="421043"/>
                  </a:lnTo>
                  <a:lnTo>
                    <a:pt x="229285" y="482447"/>
                  </a:lnTo>
                  <a:lnTo>
                    <a:pt x="230466" y="482447"/>
                  </a:lnTo>
                  <a:lnTo>
                    <a:pt x="230466" y="421043"/>
                  </a:lnTo>
                  <a:close/>
                </a:path>
                <a:path w="347344" h="482600">
                  <a:moveTo>
                    <a:pt x="236283" y="433793"/>
                  </a:moveTo>
                  <a:lnTo>
                    <a:pt x="235102" y="433793"/>
                  </a:lnTo>
                  <a:lnTo>
                    <a:pt x="235102" y="482447"/>
                  </a:lnTo>
                  <a:lnTo>
                    <a:pt x="236283" y="482447"/>
                  </a:lnTo>
                  <a:lnTo>
                    <a:pt x="236283" y="433793"/>
                  </a:lnTo>
                  <a:close/>
                </a:path>
                <a:path w="347344" h="482600">
                  <a:moveTo>
                    <a:pt x="247738" y="431634"/>
                  </a:moveTo>
                  <a:lnTo>
                    <a:pt x="246557" y="431634"/>
                  </a:lnTo>
                  <a:lnTo>
                    <a:pt x="246557" y="482447"/>
                  </a:lnTo>
                  <a:lnTo>
                    <a:pt x="247738" y="482447"/>
                  </a:lnTo>
                  <a:lnTo>
                    <a:pt x="247738" y="431634"/>
                  </a:lnTo>
                  <a:close/>
                </a:path>
                <a:path w="347344" h="482600">
                  <a:moveTo>
                    <a:pt x="284594" y="452818"/>
                  </a:moveTo>
                  <a:lnTo>
                    <a:pt x="283425" y="452818"/>
                  </a:lnTo>
                  <a:lnTo>
                    <a:pt x="283425" y="482447"/>
                  </a:lnTo>
                  <a:lnTo>
                    <a:pt x="284594" y="482447"/>
                  </a:lnTo>
                  <a:lnTo>
                    <a:pt x="284594" y="452818"/>
                  </a:lnTo>
                  <a:close/>
                </a:path>
                <a:path w="347344" h="482600">
                  <a:moveTo>
                    <a:pt x="320306" y="457047"/>
                  </a:moveTo>
                  <a:lnTo>
                    <a:pt x="319125" y="457047"/>
                  </a:lnTo>
                  <a:lnTo>
                    <a:pt x="319125" y="482447"/>
                  </a:lnTo>
                  <a:lnTo>
                    <a:pt x="320306" y="482447"/>
                  </a:lnTo>
                  <a:lnTo>
                    <a:pt x="320306" y="457047"/>
                  </a:lnTo>
                  <a:close/>
                </a:path>
                <a:path w="347344" h="482600">
                  <a:moveTo>
                    <a:pt x="346837" y="433793"/>
                  </a:moveTo>
                  <a:lnTo>
                    <a:pt x="345757" y="433793"/>
                  </a:lnTo>
                  <a:lnTo>
                    <a:pt x="345757" y="482447"/>
                  </a:lnTo>
                  <a:lnTo>
                    <a:pt x="346837" y="482447"/>
                  </a:lnTo>
                  <a:lnTo>
                    <a:pt x="346837" y="433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1098715" y="2615767"/>
              <a:ext cx="367665" cy="383540"/>
            </a:xfrm>
            <a:custGeom>
              <a:avLst/>
              <a:gdLst/>
              <a:ahLst/>
              <a:cxnLst/>
              <a:rect l="l" t="t" r="r" b="b"/>
              <a:pathLst>
                <a:path w="367665" h="383539">
                  <a:moveTo>
                    <a:pt x="1181" y="222148"/>
                  </a:moveTo>
                  <a:lnTo>
                    <a:pt x="0" y="222148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222148"/>
                  </a:lnTo>
                  <a:close/>
                </a:path>
                <a:path w="367665" h="383539">
                  <a:moveTo>
                    <a:pt x="13792" y="287756"/>
                  </a:moveTo>
                  <a:lnTo>
                    <a:pt x="12611" y="287756"/>
                  </a:lnTo>
                  <a:lnTo>
                    <a:pt x="12611" y="382993"/>
                  </a:lnTo>
                  <a:lnTo>
                    <a:pt x="13792" y="382993"/>
                  </a:lnTo>
                  <a:lnTo>
                    <a:pt x="13792" y="287756"/>
                  </a:lnTo>
                  <a:close/>
                </a:path>
                <a:path w="367665" h="383539">
                  <a:moveTo>
                    <a:pt x="24104" y="253923"/>
                  </a:moveTo>
                  <a:lnTo>
                    <a:pt x="23037" y="253923"/>
                  </a:lnTo>
                  <a:lnTo>
                    <a:pt x="23037" y="234899"/>
                  </a:lnTo>
                  <a:lnTo>
                    <a:pt x="21856" y="234899"/>
                  </a:lnTo>
                  <a:lnTo>
                    <a:pt x="21856" y="382993"/>
                  </a:lnTo>
                  <a:lnTo>
                    <a:pt x="23025" y="382993"/>
                  </a:lnTo>
                  <a:lnTo>
                    <a:pt x="24104" y="382993"/>
                  </a:lnTo>
                  <a:lnTo>
                    <a:pt x="24104" y="253923"/>
                  </a:lnTo>
                  <a:close/>
                </a:path>
                <a:path w="367665" h="383539">
                  <a:moveTo>
                    <a:pt x="25311" y="279323"/>
                  </a:moveTo>
                  <a:lnTo>
                    <a:pt x="24130" y="279323"/>
                  </a:lnTo>
                  <a:lnTo>
                    <a:pt x="24130" y="382993"/>
                  </a:lnTo>
                  <a:lnTo>
                    <a:pt x="25311" y="382993"/>
                  </a:lnTo>
                  <a:lnTo>
                    <a:pt x="25311" y="279323"/>
                  </a:lnTo>
                  <a:close/>
                </a:path>
                <a:path w="367665" h="383539">
                  <a:moveTo>
                    <a:pt x="35712" y="135445"/>
                  </a:moveTo>
                  <a:lnTo>
                    <a:pt x="34544" y="135445"/>
                  </a:lnTo>
                  <a:lnTo>
                    <a:pt x="34544" y="382993"/>
                  </a:lnTo>
                  <a:lnTo>
                    <a:pt x="35712" y="382993"/>
                  </a:lnTo>
                  <a:lnTo>
                    <a:pt x="35712" y="135445"/>
                  </a:lnTo>
                  <a:close/>
                </a:path>
                <a:path w="367665" h="383539">
                  <a:moveTo>
                    <a:pt x="42532" y="175653"/>
                  </a:moveTo>
                  <a:lnTo>
                    <a:pt x="41465" y="175653"/>
                  </a:lnTo>
                  <a:lnTo>
                    <a:pt x="41465" y="281482"/>
                  </a:lnTo>
                  <a:lnTo>
                    <a:pt x="40297" y="281482"/>
                  </a:lnTo>
                  <a:lnTo>
                    <a:pt x="40297" y="382993"/>
                  </a:lnTo>
                  <a:lnTo>
                    <a:pt x="41465" y="382993"/>
                  </a:lnTo>
                  <a:lnTo>
                    <a:pt x="42532" y="382993"/>
                  </a:lnTo>
                  <a:lnTo>
                    <a:pt x="42532" y="175653"/>
                  </a:lnTo>
                  <a:close/>
                </a:path>
                <a:path w="367665" h="383539">
                  <a:moveTo>
                    <a:pt x="43738" y="236956"/>
                  </a:moveTo>
                  <a:lnTo>
                    <a:pt x="42557" y="236956"/>
                  </a:lnTo>
                  <a:lnTo>
                    <a:pt x="42557" y="382993"/>
                  </a:lnTo>
                  <a:lnTo>
                    <a:pt x="43738" y="382993"/>
                  </a:lnTo>
                  <a:lnTo>
                    <a:pt x="43738" y="236956"/>
                  </a:lnTo>
                  <a:close/>
                </a:path>
                <a:path w="367665" h="383539">
                  <a:moveTo>
                    <a:pt x="47193" y="224294"/>
                  </a:moveTo>
                  <a:lnTo>
                    <a:pt x="46113" y="224294"/>
                  </a:lnTo>
                  <a:lnTo>
                    <a:pt x="46113" y="382993"/>
                  </a:lnTo>
                  <a:lnTo>
                    <a:pt x="47193" y="382993"/>
                  </a:lnTo>
                  <a:lnTo>
                    <a:pt x="47193" y="224294"/>
                  </a:lnTo>
                  <a:close/>
                </a:path>
                <a:path w="367665" h="383539">
                  <a:moveTo>
                    <a:pt x="50723" y="154470"/>
                  </a:moveTo>
                  <a:lnTo>
                    <a:pt x="49542" y="154470"/>
                  </a:lnTo>
                  <a:lnTo>
                    <a:pt x="49542" y="382993"/>
                  </a:lnTo>
                  <a:lnTo>
                    <a:pt x="50723" y="382993"/>
                  </a:lnTo>
                  <a:lnTo>
                    <a:pt x="50723" y="154470"/>
                  </a:lnTo>
                  <a:close/>
                </a:path>
                <a:path w="367665" h="383539">
                  <a:moveTo>
                    <a:pt x="54152" y="158686"/>
                  </a:moveTo>
                  <a:lnTo>
                    <a:pt x="52971" y="158686"/>
                  </a:lnTo>
                  <a:lnTo>
                    <a:pt x="52971" y="382993"/>
                  </a:lnTo>
                  <a:lnTo>
                    <a:pt x="54152" y="382993"/>
                  </a:lnTo>
                  <a:lnTo>
                    <a:pt x="54152" y="158686"/>
                  </a:lnTo>
                  <a:close/>
                </a:path>
                <a:path w="367665" h="383539">
                  <a:moveTo>
                    <a:pt x="56375" y="74041"/>
                  </a:moveTo>
                  <a:lnTo>
                    <a:pt x="55295" y="74041"/>
                  </a:lnTo>
                  <a:lnTo>
                    <a:pt x="55295" y="382993"/>
                  </a:lnTo>
                  <a:lnTo>
                    <a:pt x="56375" y="382993"/>
                  </a:lnTo>
                  <a:lnTo>
                    <a:pt x="56375" y="74041"/>
                  </a:lnTo>
                  <a:close/>
                </a:path>
                <a:path w="367665" h="383539">
                  <a:moveTo>
                    <a:pt x="62179" y="188315"/>
                  </a:moveTo>
                  <a:lnTo>
                    <a:pt x="60998" y="188315"/>
                  </a:lnTo>
                  <a:lnTo>
                    <a:pt x="60998" y="382993"/>
                  </a:lnTo>
                  <a:lnTo>
                    <a:pt x="62179" y="382993"/>
                  </a:lnTo>
                  <a:lnTo>
                    <a:pt x="62179" y="188315"/>
                  </a:lnTo>
                  <a:close/>
                </a:path>
                <a:path w="367665" h="383539">
                  <a:moveTo>
                    <a:pt x="65620" y="135445"/>
                  </a:moveTo>
                  <a:lnTo>
                    <a:pt x="64541" y="135445"/>
                  </a:lnTo>
                  <a:lnTo>
                    <a:pt x="64541" y="220078"/>
                  </a:lnTo>
                  <a:lnTo>
                    <a:pt x="63385" y="220078"/>
                  </a:lnTo>
                  <a:lnTo>
                    <a:pt x="63385" y="382993"/>
                  </a:lnTo>
                  <a:lnTo>
                    <a:pt x="64541" y="382993"/>
                  </a:lnTo>
                  <a:lnTo>
                    <a:pt x="65620" y="382993"/>
                  </a:lnTo>
                  <a:lnTo>
                    <a:pt x="65620" y="135445"/>
                  </a:lnTo>
                  <a:close/>
                </a:path>
                <a:path w="367665" h="383539">
                  <a:moveTo>
                    <a:pt x="67995" y="167220"/>
                  </a:moveTo>
                  <a:lnTo>
                    <a:pt x="66814" y="167220"/>
                  </a:lnTo>
                  <a:lnTo>
                    <a:pt x="66814" y="382993"/>
                  </a:lnTo>
                  <a:lnTo>
                    <a:pt x="67995" y="382993"/>
                  </a:lnTo>
                  <a:lnTo>
                    <a:pt x="67995" y="167220"/>
                  </a:lnTo>
                  <a:close/>
                </a:path>
                <a:path w="367665" h="383539">
                  <a:moveTo>
                    <a:pt x="76009" y="217932"/>
                  </a:moveTo>
                  <a:lnTo>
                    <a:pt x="74841" y="217932"/>
                  </a:lnTo>
                  <a:lnTo>
                    <a:pt x="74841" y="382993"/>
                  </a:lnTo>
                  <a:lnTo>
                    <a:pt x="76009" y="382993"/>
                  </a:lnTo>
                  <a:lnTo>
                    <a:pt x="76009" y="217932"/>
                  </a:lnTo>
                  <a:close/>
                </a:path>
                <a:path w="367665" h="383539">
                  <a:moveTo>
                    <a:pt x="78346" y="177711"/>
                  </a:moveTo>
                  <a:lnTo>
                    <a:pt x="77165" y="177711"/>
                  </a:lnTo>
                  <a:lnTo>
                    <a:pt x="77165" y="382993"/>
                  </a:lnTo>
                  <a:lnTo>
                    <a:pt x="78346" y="382993"/>
                  </a:lnTo>
                  <a:lnTo>
                    <a:pt x="78346" y="177711"/>
                  </a:lnTo>
                  <a:close/>
                </a:path>
                <a:path w="367665" h="383539">
                  <a:moveTo>
                    <a:pt x="79463" y="186245"/>
                  </a:moveTo>
                  <a:lnTo>
                    <a:pt x="78384" y="186245"/>
                  </a:lnTo>
                  <a:lnTo>
                    <a:pt x="78384" y="382993"/>
                  </a:lnTo>
                  <a:lnTo>
                    <a:pt x="79463" y="382993"/>
                  </a:lnTo>
                  <a:lnTo>
                    <a:pt x="79463" y="186245"/>
                  </a:lnTo>
                  <a:close/>
                </a:path>
                <a:path w="367665" h="383539">
                  <a:moveTo>
                    <a:pt x="85255" y="150253"/>
                  </a:moveTo>
                  <a:lnTo>
                    <a:pt x="84086" y="150253"/>
                  </a:lnTo>
                  <a:lnTo>
                    <a:pt x="84086" y="382993"/>
                  </a:lnTo>
                  <a:lnTo>
                    <a:pt x="85255" y="382993"/>
                  </a:lnTo>
                  <a:lnTo>
                    <a:pt x="85255" y="150253"/>
                  </a:lnTo>
                  <a:close/>
                </a:path>
                <a:path w="367665" h="383539">
                  <a:moveTo>
                    <a:pt x="91020" y="114261"/>
                  </a:moveTo>
                  <a:lnTo>
                    <a:pt x="89839" y="114261"/>
                  </a:lnTo>
                  <a:lnTo>
                    <a:pt x="89839" y="382993"/>
                  </a:lnTo>
                  <a:lnTo>
                    <a:pt x="91020" y="382993"/>
                  </a:lnTo>
                  <a:lnTo>
                    <a:pt x="91020" y="114261"/>
                  </a:lnTo>
                  <a:close/>
                </a:path>
                <a:path w="367665" h="383539">
                  <a:moveTo>
                    <a:pt x="96837" y="175653"/>
                  </a:moveTo>
                  <a:lnTo>
                    <a:pt x="95656" y="175653"/>
                  </a:lnTo>
                  <a:lnTo>
                    <a:pt x="95656" y="382993"/>
                  </a:lnTo>
                  <a:lnTo>
                    <a:pt x="96837" y="382993"/>
                  </a:lnTo>
                  <a:lnTo>
                    <a:pt x="96837" y="175653"/>
                  </a:lnTo>
                  <a:close/>
                </a:path>
                <a:path w="367665" h="383539">
                  <a:moveTo>
                    <a:pt x="99047" y="171437"/>
                  </a:moveTo>
                  <a:lnTo>
                    <a:pt x="97866" y="171437"/>
                  </a:lnTo>
                  <a:lnTo>
                    <a:pt x="97866" y="382993"/>
                  </a:lnTo>
                  <a:lnTo>
                    <a:pt x="99047" y="382993"/>
                  </a:lnTo>
                  <a:lnTo>
                    <a:pt x="99047" y="171437"/>
                  </a:lnTo>
                  <a:close/>
                </a:path>
                <a:path w="367665" h="383539">
                  <a:moveTo>
                    <a:pt x="101422" y="190461"/>
                  </a:moveTo>
                  <a:lnTo>
                    <a:pt x="100253" y="190461"/>
                  </a:lnTo>
                  <a:lnTo>
                    <a:pt x="100253" y="382993"/>
                  </a:lnTo>
                  <a:lnTo>
                    <a:pt x="101422" y="382993"/>
                  </a:lnTo>
                  <a:lnTo>
                    <a:pt x="101422" y="190461"/>
                  </a:lnTo>
                  <a:close/>
                </a:path>
                <a:path w="367665" h="383539">
                  <a:moveTo>
                    <a:pt x="104851" y="46583"/>
                  </a:moveTo>
                  <a:lnTo>
                    <a:pt x="103682" y="46583"/>
                  </a:lnTo>
                  <a:lnTo>
                    <a:pt x="103682" y="382993"/>
                  </a:lnTo>
                  <a:lnTo>
                    <a:pt x="104851" y="382993"/>
                  </a:lnTo>
                  <a:lnTo>
                    <a:pt x="104851" y="46583"/>
                  </a:lnTo>
                  <a:close/>
                </a:path>
                <a:path w="367665" h="383539">
                  <a:moveTo>
                    <a:pt x="107086" y="0"/>
                  </a:moveTo>
                  <a:lnTo>
                    <a:pt x="106006" y="0"/>
                  </a:lnTo>
                  <a:lnTo>
                    <a:pt x="106006" y="382993"/>
                  </a:lnTo>
                  <a:lnTo>
                    <a:pt x="107086" y="382993"/>
                  </a:lnTo>
                  <a:lnTo>
                    <a:pt x="107086" y="0"/>
                  </a:lnTo>
                  <a:close/>
                </a:path>
                <a:path w="367665" h="383539">
                  <a:moveTo>
                    <a:pt x="109448" y="46583"/>
                  </a:moveTo>
                  <a:lnTo>
                    <a:pt x="108267" y="46583"/>
                  </a:lnTo>
                  <a:lnTo>
                    <a:pt x="108267" y="103670"/>
                  </a:lnTo>
                  <a:lnTo>
                    <a:pt x="107111" y="103670"/>
                  </a:lnTo>
                  <a:lnTo>
                    <a:pt x="107111" y="382993"/>
                  </a:lnTo>
                  <a:lnTo>
                    <a:pt x="108267" y="382993"/>
                  </a:lnTo>
                  <a:lnTo>
                    <a:pt x="109448" y="382993"/>
                  </a:lnTo>
                  <a:lnTo>
                    <a:pt x="109448" y="46583"/>
                  </a:lnTo>
                  <a:close/>
                </a:path>
                <a:path w="367665" h="383539">
                  <a:moveTo>
                    <a:pt x="112877" y="0"/>
                  </a:moveTo>
                  <a:lnTo>
                    <a:pt x="111709" y="0"/>
                  </a:lnTo>
                  <a:lnTo>
                    <a:pt x="111709" y="382993"/>
                  </a:lnTo>
                  <a:lnTo>
                    <a:pt x="112877" y="382993"/>
                  </a:lnTo>
                  <a:lnTo>
                    <a:pt x="112877" y="0"/>
                  </a:lnTo>
                  <a:close/>
                </a:path>
                <a:path w="367665" h="383539">
                  <a:moveTo>
                    <a:pt x="118694" y="122694"/>
                  </a:moveTo>
                  <a:lnTo>
                    <a:pt x="117513" y="122694"/>
                  </a:lnTo>
                  <a:lnTo>
                    <a:pt x="117513" y="382993"/>
                  </a:lnTo>
                  <a:lnTo>
                    <a:pt x="118694" y="382993"/>
                  </a:lnTo>
                  <a:lnTo>
                    <a:pt x="118694" y="122694"/>
                  </a:lnTo>
                  <a:close/>
                </a:path>
                <a:path w="367665" h="383539">
                  <a:moveTo>
                    <a:pt x="120967" y="99453"/>
                  </a:moveTo>
                  <a:lnTo>
                    <a:pt x="119786" y="99453"/>
                  </a:lnTo>
                  <a:lnTo>
                    <a:pt x="119786" y="382993"/>
                  </a:lnTo>
                  <a:lnTo>
                    <a:pt x="120967" y="382993"/>
                  </a:lnTo>
                  <a:lnTo>
                    <a:pt x="120967" y="99453"/>
                  </a:lnTo>
                  <a:close/>
                </a:path>
                <a:path w="367665" h="383539">
                  <a:moveTo>
                    <a:pt x="126720" y="224294"/>
                  </a:moveTo>
                  <a:lnTo>
                    <a:pt x="125539" y="224294"/>
                  </a:lnTo>
                  <a:lnTo>
                    <a:pt x="125539" y="382993"/>
                  </a:lnTo>
                  <a:lnTo>
                    <a:pt x="126720" y="382993"/>
                  </a:lnTo>
                  <a:lnTo>
                    <a:pt x="126720" y="224294"/>
                  </a:lnTo>
                  <a:close/>
                </a:path>
                <a:path w="367665" h="383539">
                  <a:moveTo>
                    <a:pt x="140563" y="203123"/>
                  </a:moveTo>
                  <a:lnTo>
                    <a:pt x="139382" y="203123"/>
                  </a:lnTo>
                  <a:lnTo>
                    <a:pt x="139382" y="382993"/>
                  </a:lnTo>
                  <a:lnTo>
                    <a:pt x="140563" y="382993"/>
                  </a:lnTo>
                  <a:lnTo>
                    <a:pt x="140563" y="203123"/>
                  </a:lnTo>
                  <a:close/>
                </a:path>
                <a:path w="367665" h="383539">
                  <a:moveTo>
                    <a:pt x="143992" y="198894"/>
                  </a:moveTo>
                  <a:lnTo>
                    <a:pt x="142811" y="198894"/>
                  </a:lnTo>
                  <a:lnTo>
                    <a:pt x="142811" y="382993"/>
                  </a:lnTo>
                  <a:lnTo>
                    <a:pt x="143992" y="382993"/>
                  </a:lnTo>
                  <a:lnTo>
                    <a:pt x="143992" y="198894"/>
                  </a:lnTo>
                  <a:close/>
                </a:path>
                <a:path w="367665" h="383539">
                  <a:moveTo>
                    <a:pt x="148590" y="213715"/>
                  </a:moveTo>
                  <a:lnTo>
                    <a:pt x="147408" y="213715"/>
                  </a:lnTo>
                  <a:lnTo>
                    <a:pt x="147408" y="382993"/>
                  </a:lnTo>
                  <a:lnTo>
                    <a:pt x="148590" y="382993"/>
                  </a:lnTo>
                  <a:lnTo>
                    <a:pt x="148590" y="213715"/>
                  </a:lnTo>
                  <a:close/>
                </a:path>
                <a:path w="367665" h="383539">
                  <a:moveTo>
                    <a:pt x="153238" y="171437"/>
                  </a:moveTo>
                  <a:lnTo>
                    <a:pt x="152057" y="171437"/>
                  </a:lnTo>
                  <a:lnTo>
                    <a:pt x="152057" y="382993"/>
                  </a:lnTo>
                  <a:lnTo>
                    <a:pt x="153238" y="382993"/>
                  </a:lnTo>
                  <a:lnTo>
                    <a:pt x="153238" y="171437"/>
                  </a:lnTo>
                  <a:close/>
                </a:path>
                <a:path w="367665" h="383539">
                  <a:moveTo>
                    <a:pt x="172834" y="253923"/>
                  </a:moveTo>
                  <a:lnTo>
                    <a:pt x="171653" y="253923"/>
                  </a:lnTo>
                  <a:lnTo>
                    <a:pt x="171653" y="382993"/>
                  </a:lnTo>
                  <a:lnTo>
                    <a:pt x="172834" y="382993"/>
                  </a:lnTo>
                  <a:lnTo>
                    <a:pt x="172834" y="253923"/>
                  </a:lnTo>
                  <a:close/>
                </a:path>
                <a:path w="367665" h="383539">
                  <a:moveTo>
                    <a:pt x="175120" y="283540"/>
                  </a:moveTo>
                  <a:lnTo>
                    <a:pt x="174040" y="283540"/>
                  </a:lnTo>
                  <a:lnTo>
                    <a:pt x="174040" y="382993"/>
                  </a:lnTo>
                  <a:lnTo>
                    <a:pt x="175120" y="382993"/>
                  </a:lnTo>
                  <a:lnTo>
                    <a:pt x="175120" y="283540"/>
                  </a:lnTo>
                  <a:close/>
                </a:path>
                <a:path w="367665" h="383539">
                  <a:moveTo>
                    <a:pt x="177431" y="304723"/>
                  </a:moveTo>
                  <a:lnTo>
                    <a:pt x="176250" y="304723"/>
                  </a:lnTo>
                  <a:lnTo>
                    <a:pt x="176250" y="382993"/>
                  </a:lnTo>
                  <a:lnTo>
                    <a:pt x="177431" y="382993"/>
                  </a:lnTo>
                  <a:lnTo>
                    <a:pt x="177431" y="304723"/>
                  </a:lnTo>
                  <a:close/>
                </a:path>
                <a:path w="367665" h="383539">
                  <a:moveTo>
                    <a:pt x="180911" y="264515"/>
                  </a:moveTo>
                  <a:lnTo>
                    <a:pt x="179743" y="264515"/>
                  </a:lnTo>
                  <a:lnTo>
                    <a:pt x="179743" y="382993"/>
                  </a:lnTo>
                  <a:lnTo>
                    <a:pt x="180911" y="382993"/>
                  </a:lnTo>
                  <a:lnTo>
                    <a:pt x="180911" y="264515"/>
                  </a:lnTo>
                  <a:close/>
                </a:path>
                <a:path w="367665" h="383539">
                  <a:moveTo>
                    <a:pt x="183235" y="275107"/>
                  </a:moveTo>
                  <a:lnTo>
                    <a:pt x="182067" y="275107"/>
                  </a:lnTo>
                  <a:lnTo>
                    <a:pt x="182067" y="382993"/>
                  </a:lnTo>
                  <a:lnTo>
                    <a:pt x="183235" y="382993"/>
                  </a:lnTo>
                  <a:lnTo>
                    <a:pt x="183235" y="275107"/>
                  </a:lnTo>
                  <a:close/>
                </a:path>
                <a:path w="367665" h="383539">
                  <a:moveTo>
                    <a:pt x="190106" y="289915"/>
                  </a:moveTo>
                  <a:lnTo>
                    <a:pt x="188925" y="289915"/>
                  </a:lnTo>
                  <a:lnTo>
                    <a:pt x="188925" y="382993"/>
                  </a:lnTo>
                  <a:lnTo>
                    <a:pt x="190106" y="382993"/>
                  </a:lnTo>
                  <a:lnTo>
                    <a:pt x="190106" y="289915"/>
                  </a:lnTo>
                  <a:close/>
                </a:path>
                <a:path w="367665" h="383539">
                  <a:moveTo>
                    <a:pt x="197078" y="277164"/>
                  </a:moveTo>
                  <a:lnTo>
                    <a:pt x="195910" y="277164"/>
                  </a:lnTo>
                  <a:lnTo>
                    <a:pt x="195910" y="382993"/>
                  </a:lnTo>
                  <a:lnTo>
                    <a:pt x="197078" y="382993"/>
                  </a:lnTo>
                  <a:lnTo>
                    <a:pt x="197078" y="277164"/>
                  </a:lnTo>
                  <a:close/>
                </a:path>
                <a:path w="367665" h="383539">
                  <a:moveTo>
                    <a:pt x="201676" y="228523"/>
                  </a:moveTo>
                  <a:lnTo>
                    <a:pt x="200494" y="228523"/>
                  </a:lnTo>
                  <a:lnTo>
                    <a:pt x="200494" y="382993"/>
                  </a:lnTo>
                  <a:lnTo>
                    <a:pt x="201676" y="382993"/>
                  </a:lnTo>
                  <a:lnTo>
                    <a:pt x="201676" y="228523"/>
                  </a:lnTo>
                  <a:close/>
                </a:path>
                <a:path w="367665" h="383539">
                  <a:moveTo>
                    <a:pt x="211963" y="162902"/>
                  </a:moveTo>
                  <a:lnTo>
                    <a:pt x="210794" y="162902"/>
                  </a:lnTo>
                  <a:lnTo>
                    <a:pt x="210794" y="382993"/>
                  </a:lnTo>
                  <a:lnTo>
                    <a:pt x="211963" y="382993"/>
                  </a:lnTo>
                  <a:lnTo>
                    <a:pt x="211963" y="162902"/>
                  </a:lnTo>
                  <a:close/>
                </a:path>
                <a:path w="367665" h="383539">
                  <a:moveTo>
                    <a:pt x="218948" y="359740"/>
                  </a:moveTo>
                  <a:lnTo>
                    <a:pt x="217779" y="359740"/>
                  </a:lnTo>
                  <a:lnTo>
                    <a:pt x="217779" y="213715"/>
                  </a:lnTo>
                  <a:lnTo>
                    <a:pt x="216611" y="213715"/>
                  </a:lnTo>
                  <a:lnTo>
                    <a:pt x="216611" y="382993"/>
                  </a:lnTo>
                  <a:lnTo>
                    <a:pt x="217766" y="382993"/>
                  </a:lnTo>
                  <a:lnTo>
                    <a:pt x="218948" y="382993"/>
                  </a:lnTo>
                  <a:lnTo>
                    <a:pt x="218948" y="359740"/>
                  </a:lnTo>
                  <a:close/>
                </a:path>
                <a:path w="367665" h="383539">
                  <a:moveTo>
                    <a:pt x="222377" y="347002"/>
                  </a:moveTo>
                  <a:lnTo>
                    <a:pt x="221195" y="347002"/>
                  </a:lnTo>
                  <a:lnTo>
                    <a:pt x="221195" y="382993"/>
                  </a:lnTo>
                  <a:lnTo>
                    <a:pt x="222377" y="382993"/>
                  </a:lnTo>
                  <a:lnTo>
                    <a:pt x="222377" y="347002"/>
                  </a:lnTo>
                  <a:close/>
                </a:path>
                <a:path w="367665" h="383539">
                  <a:moveTo>
                    <a:pt x="229260" y="306781"/>
                  </a:moveTo>
                  <a:lnTo>
                    <a:pt x="228180" y="306781"/>
                  </a:lnTo>
                  <a:lnTo>
                    <a:pt x="228180" y="382993"/>
                  </a:lnTo>
                  <a:lnTo>
                    <a:pt x="229260" y="382993"/>
                  </a:lnTo>
                  <a:lnTo>
                    <a:pt x="229260" y="306781"/>
                  </a:lnTo>
                  <a:close/>
                </a:path>
                <a:path w="367665" h="383539">
                  <a:moveTo>
                    <a:pt x="276517" y="359740"/>
                  </a:moveTo>
                  <a:lnTo>
                    <a:pt x="275336" y="359740"/>
                  </a:lnTo>
                  <a:lnTo>
                    <a:pt x="275336" y="382993"/>
                  </a:lnTo>
                  <a:lnTo>
                    <a:pt x="276517" y="382993"/>
                  </a:lnTo>
                  <a:lnTo>
                    <a:pt x="276517" y="359740"/>
                  </a:lnTo>
                  <a:close/>
                </a:path>
                <a:path w="367665" h="383539">
                  <a:moveTo>
                    <a:pt x="344551" y="353364"/>
                  </a:moveTo>
                  <a:lnTo>
                    <a:pt x="343369" y="353364"/>
                  </a:lnTo>
                  <a:lnTo>
                    <a:pt x="343369" y="382993"/>
                  </a:lnTo>
                  <a:lnTo>
                    <a:pt x="344551" y="382993"/>
                  </a:lnTo>
                  <a:lnTo>
                    <a:pt x="344551" y="353364"/>
                  </a:lnTo>
                  <a:close/>
                </a:path>
                <a:path w="367665" h="383539">
                  <a:moveTo>
                    <a:pt x="346875" y="344932"/>
                  </a:moveTo>
                  <a:lnTo>
                    <a:pt x="345694" y="344932"/>
                  </a:lnTo>
                  <a:lnTo>
                    <a:pt x="345694" y="382993"/>
                  </a:lnTo>
                  <a:lnTo>
                    <a:pt x="346875" y="382993"/>
                  </a:lnTo>
                  <a:lnTo>
                    <a:pt x="346875" y="344932"/>
                  </a:lnTo>
                  <a:close/>
                </a:path>
                <a:path w="367665" h="383539">
                  <a:moveTo>
                    <a:pt x="349148" y="315315"/>
                  </a:moveTo>
                  <a:lnTo>
                    <a:pt x="347967" y="315315"/>
                  </a:lnTo>
                  <a:lnTo>
                    <a:pt x="347967" y="382993"/>
                  </a:lnTo>
                  <a:lnTo>
                    <a:pt x="349148" y="382993"/>
                  </a:lnTo>
                  <a:lnTo>
                    <a:pt x="349148" y="315315"/>
                  </a:lnTo>
                  <a:close/>
                </a:path>
                <a:path w="367665" h="383539">
                  <a:moveTo>
                    <a:pt x="353733" y="325907"/>
                  </a:moveTo>
                  <a:lnTo>
                    <a:pt x="352564" y="325907"/>
                  </a:lnTo>
                  <a:lnTo>
                    <a:pt x="352564" y="382993"/>
                  </a:lnTo>
                  <a:lnTo>
                    <a:pt x="353733" y="382993"/>
                  </a:lnTo>
                  <a:lnTo>
                    <a:pt x="353733" y="325907"/>
                  </a:lnTo>
                  <a:close/>
                </a:path>
                <a:path w="367665" h="383539">
                  <a:moveTo>
                    <a:pt x="367576" y="347002"/>
                  </a:moveTo>
                  <a:lnTo>
                    <a:pt x="366395" y="347002"/>
                  </a:lnTo>
                  <a:lnTo>
                    <a:pt x="366395" y="382993"/>
                  </a:lnTo>
                  <a:lnTo>
                    <a:pt x="367576" y="382993"/>
                  </a:lnTo>
                  <a:lnTo>
                    <a:pt x="367576" y="3470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1099870" y="2516313"/>
              <a:ext cx="364490" cy="482600"/>
            </a:xfrm>
            <a:custGeom>
              <a:avLst/>
              <a:gdLst/>
              <a:ahLst/>
              <a:cxnLst/>
              <a:rect l="l" t="t" r="r" b="b"/>
              <a:pathLst>
                <a:path w="364490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64490" h="482600">
                  <a:moveTo>
                    <a:pt x="18351" y="327977"/>
                  </a:moveTo>
                  <a:lnTo>
                    <a:pt x="17272" y="327977"/>
                  </a:lnTo>
                  <a:lnTo>
                    <a:pt x="17272" y="482447"/>
                  </a:lnTo>
                  <a:lnTo>
                    <a:pt x="18351" y="482447"/>
                  </a:lnTo>
                  <a:lnTo>
                    <a:pt x="18351" y="327977"/>
                  </a:lnTo>
                  <a:close/>
                </a:path>
                <a:path w="364490" h="482600">
                  <a:moveTo>
                    <a:pt x="21882" y="334352"/>
                  </a:moveTo>
                  <a:lnTo>
                    <a:pt x="20701" y="334352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34352"/>
                  </a:lnTo>
                  <a:close/>
                </a:path>
                <a:path w="364490" h="482600">
                  <a:moveTo>
                    <a:pt x="25311" y="325907"/>
                  </a:moveTo>
                  <a:lnTo>
                    <a:pt x="24142" y="325907"/>
                  </a:lnTo>
                  <a:lnTo>
                    <a:pt x="24142" y="482447"/>
                  </a:lnTo>
                  <a:lnTo>
                    <a:pt x="25311" y="482447"/>
                  </a:lnTo>
                  <a:lnTo>
                    <a:pt x="25311" y="325907"/>
                  </a:lnTo>
                  <a:close/>
                </a:path>
                <a:path w="364490" h="482600">
                  <a:moveTo>
                    <a:pt x="29908" y="347002"/>
                  </a:moveTo>
                  <a:lnTo>
                    <a:pt x="28727" y="347002"/>
                  </a:lnTo>
                  <a:lnTo>
                    <a:pt x="28727" y="482447"/>
                  </a:lnTo>
                  <a:lnTo>
                    <a:pt x="29908" y="482447"/>
                  </a:lnTo>
                  <a:lnTo>
                    <a:pt x="29908" y="347002"/>
                  </a:lnTo>
                  <a:close/>
                </a:path>
                <a:path w="364490" h="482600">
                  <a:moveTo>
                    <a:pt x="31127" y="355536"/>
                  </a:moveTo>
                  <a:lnTo>
                    <a:pt x="29946" y="355536"/>
                  </a:lnTo>
                  <a:lnTo>
                    <a:pt x="29946" y="482447"/>
                  </a:lnTo>
                  <a:lnTo>
                    <a:pt x="31127" y="482447"/>
                  </a:lnTo>
                  <a:lnTo>
                    <a:pt x="31127" y="355536"/>
                  </a:lnTo>
                  <a:close/>
                </a:path>
                <a:path w="364490" h="482600">
                  <a:moveTo>
                    <a:pt x="36791" y="344944"/>
                  </a:moveTo>
                  <a:lnTo>
                    <a:pt x="35712" y="344944"/>
                  </a:lnTo>
                  <a:lnTo>
                    <a:pt x="35712" y="482447"/>
                  </a:lnTo>
                  <a:lnTo>
                    <a:pt x="36791" y="482447"/>
                  </a:lnTo>
                  <a:lnTo>
                    <a:pt x="36791" y="344944"/>
                  </a:lnTo>
                  <a:close/>
                </a:path>
                <a:path w="364490" h="482600">
                  <a:moveTo>
                    <a:pt x="41376" y="275107"/>
                  </a:moveTo>
                  <a:lnTo>
                    <a:pt x="40309" y="275107"/>
                  </a:lnTo>
                  <a:lnTo>
                    <a:pt x="40309" y="380936"/>
                  </a:lnTo>
                  <a:lnTo>
                    <a:pt x="39141" y="380936"/>
                  </a:lnTo>
                  <a:lnTo>
                    <a:pt x="39141" y="482447"/>
                  </a:lnTo>
                  <a:lnTo>
                    <a:pt x="40309" y="482447"/>
                  </a:lnTo>
                  <a:lnTo>
                    <a:pt x="41376" y="482447"/>
                  </a:lnTo>
                  <a:lnTo>
                    <a:pt x="41376" y="275107"/>
                  </a:lnTo>
                  <a:close/>
                </a:path>
                <a:path w="364490" h="482600">
                  <a:moveTo>
                    <a:pt x="44907" y="311099"/>
                  </a:moveTo>
                  <a:lnTo>
                    <a:pt x="43751" y="311099"/>
                  </a:lnTo>
                  <a:lnTo>
                    <a:pt x="43751" y="224307"/>
                  </a:lnTo>
                  <a:lnTo>
                    <a:pt x="42570" y="224307"/>
                  </a:lnTo>
                  <a:lnTo>
                    <a:pt x="42570" y="482447"/>
                  </a:lnTo>
                  <a:lnTo>
                    <a:pt x="43738" y="482447"/>
                  </a:lnTo>
                  <a:lnTo>
                    <a:pt x="44907" y="482447"/>
                  </a:lnTo>
                  <a:lnTo>
                    <a:pt x="44907" y="311099"/>
                  </a:lnTo>
                  <a:close/>
                </a:path>
                <a:path w="364490" h="482600">
                  <a:moveTo>
                    <a:pt x="48336" y="330136"/>
                  </a:moveTo>
                  <a:lnTo>
                    <a:pt x="47180" y="330136"/>
                  </a:lnTo>
                  <a:lnTo>
                    <a:pt x="47180" y="327977"/>
                  </a:lnTo>
                  <a:lnTo>
                    <a:pt x="45999" y="327977"/>
                  </a:lnTo>
                  <a:lnTo>
                    <a:pt x="45999" y="482447"/>
                  </a:lnTo>
                  <a:lnTo>
                    <a:pt x="47167" y="482447"/>
                  </a:lnTo>
                  <a:lnTo>
                    <a:pt x="48336" y="482447"/>
                  </a:lnTo>
                  <a:lnTo>
                    <a:pt x="48336" y="330136"/>
                  </a:lnTo>
                  <a:close/>
                </a:path>
                <a:path w="364490" h="482600">
                  <a:moveTo>
                    <a:pt x="55219" y="173494"/>
                  </a:moveTo>
                  <a:lnTo>
                    <a:pt x="54140" y="173494"/>
                  </a:lnTo>
                  <a:lnTo>
                    <a:pt x="54140" y="482447"/>
                  </a:lnTo>
                  <a:lnTo>
                    <a:pt x="55219" y="482447"/>
                  </a:lnTo>
                  <a:lnTo>
                    <a:pt x="55219" y="173494"/>
                  </a:lnTo>
                  <a:close/>
                </a:path>
                <a:path w="364490" h="482600">
                  <a:moveTo>
                    <a:pt x="58750" y="327977"/>
                  </a:moveTo>
                  <a:lnTo>
                    <a:pt x="57594" y="327977"/>
                  </a:lnTo>
                  <a:lnTo>
                    <a:pt x="57594" y="211645"/>
                  </a:lnTo>
                  <a:lnTo>
                    <a:pt x="56413" y="211645"/>
                  </a:lnTo>
                  <a:lnTo>
                    <a:pt x="56413" y="321602"/>
                  </a:lnTo>
                  <a:lnTo>
                    <a:pt x="55245" y="321602"/>
                  </a:lnTo>
                  <a:lnTo>
                    <a:pt x="55245" y="482447"/>
                  </a:lnTo>
                  <a:lnTo>
                    <a:pt x="58750" y="482447"/>
                  </a:lnTo>
                  <a:lnTo>
                    <a:pt x="58750" y="327977"/>
                  </a:lnTo>
                  <a:close/>
                </a:path>
                <a:path w="364490" h="482600">
                  <a:moveTo>
                    <a:pt x="62179" y="294132"/>
                  </a:moveTo>
                  <a:lnTo>
                    <a:pt x="61010" y="294132"/>
                  </a:lnTo>
                  <a:lnTo>
                    <a:pt x="61010" y="482447"/>
                  </a:lnTo>
                  <a:lnTo>
                    <a:pt x="62179" y="482447"/>
                  </a:lnTo>
                  <a:lnTo>
                    <a:pt x="62179" y="294132"/>
                  </a:lnTo>
                  <a:close/>
                </a:path>
                <a:path w="364490" h="482600">
                  <a:moveTo>
                    <a:pt x="82905" y="247548"/>
                  </a:moveTo>
                  <a:lnTo>
                    <a:pt x="81838" y="247548"/>
                  </a:lnTo>
                  <a:lnTo>
                    <a:pt x="81838" y="135445"/>
                  </a:lnTo>
                  <a:lnTo>
                    <a:pt x="80657" y="135445"/>
                  </a:lnTo>
                  <a:lnTo>
                    <a:pt x="80657" y="482447"/>
                  </a:lnTo>
                  <a:lnTo>
                    <a:pt x="81826" y="482447"/>
                  </a:lnTo>
                  <a:lnTo>
                    <a:pt x="82905" y="482447"/>
                  </a:lnTo>
                  <a:lnTo>
                    <a:pt x="82905" y="247548"/>
                  </a:lnTo>
                  <a:close/>
                </a:path>
                <a:path w="364490" h="482600">
                  <a:moveTo>
                    <a:pt x="84099" y="249707"/>
                  </a:moveTo>
                  <a:lnTo>
                    <a:pt x="82931" y="249707"/>
                  </a:lnTo>
                  <a:lnTo>
                    <a:pt x="82931" y="482447"/>
                  </a:lnTo>
                  <a:lnTo>
                    <a:pt x="84099" y="482447"/>
                  </a:lnTo>
                  <a:lnTo>
                    <a:pt x="84099" y="249707"/>
                  </a:lnTo>
                  <a:close/>
                </a:path>
                <a:path w="364490" h="482600">
                  <a:moveTo>
                    <a:pt x="88696" y="336410"/>
                  </a:moveTo>
                  <a:lnTo>
                    <a:pt x="87515" y="336410"/>
                  </a:lnTo>
                  <a:lnTo>
                    <a:pt x="87515" y="482447"/>
                  </a:lnTo>
                  <a:lnTo>
                    <a:pt x="88696" y="482447"/>
                  </a:lnTo>
                  <a:lnTo>
                    <a:pt x="88696" y="336410"/>
                  </a:lnTo>
                  <a:close/>
                </a:path>
                <a:path w="364490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364490" h="482600">
                  <a:moveTo>
                    <a:pt x="97891" y="270891"/>
                  </a:moveTo>
                  <a:lnTo>
                    <a:pt x="96710" y="270891"/>
                  </a:lnTo>
                  <a:lnTo>
                    <a:pt x="96710" y="482447"/>
                  </a:lnTo>
                  <a:lnTo>
                    <a:pt x="97891" y="482447"/>
                  </a:lnTo>
                  <a:lnTo>
                    <a:pt x="97891" y="270891"/>
                  </a:lnTo>
                  <a:close/>
                </a:path>
                <a:path w="364490" h="482600">
                  <a:moveTo>
                    <a:pt x="104863" y="249707"/>
                  </a:moveTo>
                  <a:lnTo>
                    <a:pt x="103682" y="249707"/>
                  </a:lnTo>
                  <a:lnTo>
                    <a:pt x="103682" y="482447"/>
                  </a:lnTo>
                  <a:lnTo>
                    <a:pt x="104863" y="482447"/>
                  </a:lnTo>
                  <a:lnTo>
                    <a:pt x="104863" y="249707"/>
                  </a:lnTo>
                  <a:close/>
                </a:path>
                <a:path w="364490" h="482600">
                  <a:moveTo>
                    <a:pt x="110578" y="237058"/>
                  </a:moveTo>
                  <a:lnTo>
                    <a:pt x="109512" y="237058"/>
                  </a:lnTo>
                  <a:lnTo>
                    <a:pt x="109512" y="120637"/>
                  </a:lnTo>
                  <a:lnTo>
                    <a:pt x="108343" y="120637"/>
                  </a:lnTo>
                  <a:lnTo>
                    <a:pt x="108343" y="482447"/>
                  </a:lnTo>
                  <a:lnTo>
                    <a:pt x="109499" y="482447"/>
                  </a:lnTo>
                  <a:lnTo>
                    <a:pt x="110578" y="482447"/>
                  </a:lnTo>
                  <a:lnTo>
                    <a:pt x="110578" y="237058"/>
                  </a:lnTo>
                  <a:close/>
                </a:path>
                <a:path w="364490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64490" h="482600">
                  <a:moveTo>
                    <a:pt x="124396" y="205282"/>
                  </a:moveTo>
                  <a:lnTo>
                    <a:pt x="123228" y="205282"/>
                  </a:lnTo>
                  <a:lnTo>
                    <a:pt x="123228" y="482447"/>
                  </a:lnTo>
                  <a:lnTo>
                    <a:pt x="124396" y="482447"/>
                  </a:lnTo>
                  <a:lnTo>
                    <a:pt x="124396" y="205282"/>
                  </a:lnTo>
                  <a:close/>
                </a:path>
                <a:path w="364490" h="482600">
                  <a:moveTo>
                    <a:pt x="130213" y="203123"/>
                  </a:moveTo>
                  <a:lnTo>
                    <a:pt x="129044" y="203123"/>
                  </a:lnTo>
                  <a:lnTo>
                    <a:pt x="129044" y="482447"/>
                  </a:lnTo>
                  <a:lnTo>
                    <a:pt x="130213" y="482447"/>
                  </a:lnTo>
                  <a:lnTo>
                    <a:pt x="130213" y="203123"/>
                  </a:lnTo>
                  <a:close/>
                </a:path>
                <a:path w="364490" h="482600">
                  <a:moveTo>
                    <a:pt x="134810" y="171437"/>
                  </a:moveTo>
                  <a:lnTo>
                    <a:pt x="133629" y="171437"/>
                  </a:lnTo>
                  <a:lnTo>
                    <a:pt x="133629" y="482447"/>
                  </a:lnTo>
                  <a:lnTo>
                    <a:pt x="134810" y="482447"/>
                  </a:lnTo>
                  <a:lnTo>
                    <a:pt x="134810" y="171437"/>
                  </a:lnTo>
                  <a:close/>
                </a:path>
                <a:path w="364490" h="482600">
                  <a:moveTo>
                    <a:pt x="141693" y="260299"/>
                  </a:moveTo>
                  <a:lnTo>
                    <a:pt x="140614" y="260299"/>
                  </a:lnTo>
                  <a:lnTo>
                    <a:pt x="140614" y="482447"/>
                  </a:lnTo>
                  <a:lnTo>
                    <a:pt x="141693" y="482447"/>
                  </a:lnTo>
                  <a:lnTo>
                    <a:pt x="141693" y="260299"/>
                  </a:lnTo>
                  <a:close/>
                </a:path>
                <a:path w="364490" h="482600">
                  <a:moveTo>
                    <a:pt x="143992" y="194691"/>
                  </a:moveTo>
                  <a:lnTo>
                    <a:pt x="142824" y="194691"/>
                  </a:lnTo>
                  <a:lnTo>
                    <a:pt x="142824" y="482447"/>
                  </a:lnTo>
                  <a:lnTo>
                    <a:pt x="143992" y="482447"/>
                  </a:lnTo>
                  <a:lnTo>
                    <a:pt x="143992" y="194691"/>
                  </a:lnTo>
                  <a:close/>
                </a:path>
                <a:path w="364490" h="482600">
                  <a:moveTo>
                    <a:pt x="150876" y="338569"/>
                  </a:moveTo>
                  <a:lnTo>
                    <a:pt x="149809" y="338569"/>
                  </a:lnTo>
                  <a:lnTo>
                    <a:pt x="149809" y="243332"/>
                  </a:lnTo>
                  <a:lnTo>
                    <a:pt x="148640" y="243332"/>
                  </a:lnTo>
                  <a:lnTo>
                    <a:pt x="148640" y="482447"/>
                  </a:lnTo>
                  <a:lnTo>
                    <a:pt x="149796" y="482447"/>
                  </a:lnTo>
                  <a:lnTo>
                    <a:pt x="150876" y="482447"/>
                  </a:lnTo>
                  <a:lnTo>
                    <a:pt x="150876" y="338569"/>
                  </a:lnTo>
                  <a:close/>
                </a:path>
                <a:path w="364490" h="482600">
                  <a:moveTo>
                    <a:pt x="154406" y="44437"/>
                  </a:moveTo>
                  <a:lnTo>
                    <a:pt x="153225" y="44437"/>
                  </a:lnTo>
                  <a:lnTo>
                    <a:pt x="153225" y="482447"/>
                  </a:lnTo>
                  <a:lnTo>
                    <a:pt x="154406" y="482447"/>
                  </a:lnTo>
                  <a:lnTo>
                    <a:pt x="154406" y="44437"/>
                  </a:lnTo>
                  <a:close/>
                </a:path>
                <a:path w="364490" h="482600">
                  <a:moveTo>
                    <a:pt x="157835" y="127012"/>
                  </a:moveTo>
                  <a:lnTo>
                    <a:pt x="156654" y="127012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127012"/>
                  </a:lnTo>
                  <a:close/>
                </a:path>
                <a:path w="364490" h="482600">
                  <a:moveTo>
                    <a:pt x="159054" y="315328"/>
                  </a:moveTo>
                  <a:lnTo>
                    <a:pt x="157886" y="315328"/>
                  </a:lnTo>
                  <a:lnTo>
                    <a:pt x="157886" y="482447"/>
                  </a:lnTo>
                  <a:lnTo>
                    <a:pt x="159054" y="482447"/>
                  </a:lnTo>
                  <a:lnTo>
                    <a:pt x="159054" y="315328"/>
                  </a:lnTo>
                  <a:close/>
                </a:path>
                <a:path w="364490" h="482600">
                  <a:moveTo>
                    <a:pt x="167081" y="190474"/>
                  </a:moveTo>
                  <a:lnTo>
                    <a:pt x="165900" y="190474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190474"/>
                  </a:lnTo>
                  <a:close/>
                </a:path>
                <a:path w="364490" h="482600">
                  <a:moveTo>
                    <a:pt x="178562" y="412610"/>
                  </a:moveTo>
                  <a:lnTo>
                    <a:pt x="177482" y="412610"/>
                  </a:lnTo>
                  <a:lnTo>
                    <a:pt x="177482" y="438010"/>
                  </a:lnTo>
                  <a:lnTo>
                    <a:pt x="176314" y="438010"/>
                  </a:lnTo>
                  <a:lnTo>
                    <a:pt x="176314" y="482447"/>
                  </a:lnTo>
                  <a:lnTo>
                    <a:pt x="177482" y="482447"/>
                  </a:lnTo>
                  <a:lnTo>
                    <a:pt x="178562" y="482447"/>
                  </a:lnTo>
                  <a:lnTo>
                    <a:pt x="178562" y="412610"/>
                  </a:lnTo>
                  <a:close/>
                </a:path>
                <a:path w="364490" h="482600">
                  <a:moveTo>
                    <a:pt x="180924" y="404177"/>
                  </a:moveTo>
                  <a:lnTo>
                    <a:pt x="179755" y="404177"/>
                  </a:lnTo>
                  <a:lnTo>
                    <a:pt x="179755" y="363969"/>
                  </a:lnTo>
                  <a:lnTo>
                    <a:pt x="178587" y="363969"/>
                  </a:lnTo>
                  <a:lnTo>
                    <a:pt x="178587" y="482447"/>
                  </a:lnTo>
                  <a:lnTo>
                    <a:pt x="179743" y="482447"/>
                  </a:lnTo>
                  <a:lnTo>
                    <a:pt x="180924" y="482447"/>
                  </a:lnTo>
                  <a:lnTo>
                    <a:pt x="180924" y="404177"/>
                  </a:lnTo>
                  <a:close/>
                </a:path>
                <a:path w="364490" h="482600">
                  <a:moveTo>
                    <a:pt x="183146" y="399961"/>
                  </a:moveTo>
                  <a:lnTo>
                    <a:pt x="182067" y="399961"/>
                  </a:lnTo>
                  <a:lnTo>
                    <a:pt x="182067" y="482447"/>
                  </a:lnTo>
                  <a:lnTo>
                    <a:pt x="183146" y="482447"/>
                  </a:lnTo>
                  <a:lnTo>
                    <a:pt x="183146" y="399961"/>
                  </a:lnTo>
                  <a:close/>
                </a:path>
                <a:path w="364490" h="482600">
                  <a:moveTo>
                    <a:pt x="186677" y="370344"/>
                  </a:moveTo>
                  <a:lnTo>
                    <a:pt x="185508" y="370344"/>
                  </a:lnTo>
                  <a:lnTo>
                    <a:pt x="185508" y="482447"/>
                  </a:lnTo>
                  <a:lnTo>
                    <a:pt x="186677" y="482447"/>
                  </a:lnTo>
                  <a:lnTo>
                    <a:pt x="186677" y="370344"/>
                  </a:lnTo>
                  <a:close/>
                </a:path>
                <a:path w="364490" h="482600">
                  <a:moveTo>
                    <a:pt x="194767" y="433793"/>
                  </a:moveTo>
                  <a:lnTo>
                    <a:pt x="193586" y="433793"/>
                  </a:lnTo>
                  <a:lnTo>
                    <a:pt x="193586" y="482447"/>
                  </a:lnTo>
                  <a:lnTo>
                    <a:pt x="194767" y="482447"/>
                  </a:lnTo>
                  <a:lnTo>
                    <a:pt x="194767" y="433793"/>
                  </a:lnTo>
                  <a:close/>
                </a:path>
                <a:path w="364490" h="482600">
                  <a:moveTo>
                    <a:pt x="201587" y="463423"/>
                  </a:moveTo>
                  <a:lnTo>
                    <a:pt x="200507" y="463423"/>
                  </a:lnTo>
                  <a:lnTo>
                    <a:pt x="200507" y="482447"/>
                  </a:lnTo>
                  <a:lnTo>
                    <a:pt x="201587" y="482447"/>
                  </a:lnTo>
                  <a:lnTo>
                    <a:pt x="201587" y="463423"/>
                  </a:lnTo>
                  <a:close/>
                </a:path>
                <a:path w="364490" h="482600">
                  <a:moveTo>
                    <a:pt x="206235" y="342785"/>
                  </a:moveTo>
                  <a:lnTo>
                    <a:pt x="205155" y="342785"/>
                  </a:lnTo>
                  <a:lnTo>
                    <a:pt x="205155" y="482447"/>
                  </a:lnTo>
                  <a:lnTo>
                    <a:pt x="206235" y="482447"/>
                  </a:lnTo>
                  <a:lnTo>
                    <a:pt x="206235" y="342785"/>
                  </a:lnTo>
                  <a:close/>
                </a:path>
                <a:path w="364490" h="482600">
                  <a:moveTo>
                    <a:pt x="222389" y="418985"/>
                  </a:moveTo>
                  <a:lnTo>
                    <a:pt x="221208" y="418985"/>
                  </a:lnTo>
                  <a:lnTo>
                    <a:pt x="221208" y="482447"/>
                  </a:lnTo>
                  <a:lnTo>
                    <a:pt x="222389" y="482447"/>
                  </a:lnTo>
                  <a:lnTo>
                    <a:pt x="222389" y="418985"/>
                  </a:lnTo>
                  <a:close/>
                </a:path>
                <a:path w="364490" h="482600">
                  <a:moveTo>
                    <a:pt x="228104" y="406234"/>
                  </a:moveTo>
                  <a:lnTo>
                    <a:pt x="227025" y="406234"/>
                  </a:lnTo>
                  <a:lnTo>
                    <a:pt x="227025" y="482447"/>
                  </a:lnTo>
                  <a:lnTo>
                    <a:pt x="228104" y="482447"/>
                  </a:lnTo>
                  <a:lnTo>
                    <a:pt x="228104" y="406234"/>
                  </a:lnTo>
                  <a:close/>
                </a:path>
                <a:path w="364490" h="482600">
                  <a:moveTo>
                    <a:pt x="261581" y="404177"/>
                  </a:moveTo>
                  <a:lnTo>
                    <a:pt x="260400" y="404177"/>
                  </a:lnTo>
                  <a:lnTo>
                    <a:pt x="260400" y="482447"/>
                  </a:lnTo>
                  <a:lnTo>
                    <a:pt x="261581" y="482447"/>
                  </a:lnTo>
                  <a:lnTo>
                    <a:pt x="261581" y="404177"/>
                  </a:lnTo>
                  <a:close/>
                </a:path>
                <a:path w="364490" h="482600">
                  <a:moveTo>
                    <a:pt x="266166" y="427418"/>
                  </a:moveTo>
                  <a:lnTo>
                    <a:pt x="264998" y="427418"/>
                  </a:lnTo>
                  <a:lnTo>
                    <a:pt x="264998" y="482447"/>
                  </a:lnTo>
                  <a:lnTo>
                    <a:pt x="266166" y="482447"/>
                  </a:lnTo>
                  <a:lnTo>
                    <a:pt x="266166" y="427418"/>
                  </a:lnTo>
                  <a:close/>
                </a:path>
                <a:path w="364490" h="482600">
                  <a:moveTo>
                    <a:pt x="273151" y="435864"/>
                  </a:moveTo>
                  <a:lnTo>
                    <a:pt x="271970" y="435864"/>
                  </a:lnTo>
                  <a:lnTo>
                    <a:pt x="271970" y="482447"/>
                  </a:lnTo>
                  <a:lnTo>
                    <a:pt x="273151" y="482447"/>
                  </a:lnTo>
                  <a:lnTo>
                    <a:pt x="273151" y="435864"/>
                  </a:lnTo>
                  <a:close/>
                </a:path>
                <a:path w="364490" h="482600">
                  <a:moveTo>
                    <a:pt x="277736" y="414769"/>
                  </a:moveTo>
                  <a:lnTo>
                    <a:pt x="276567" y="414769"/>
                  </a:lnTo>
                  <a:lnTo>
                    <a:pt x="276567" y="482447"/>
                  </a:lnTo>
                  <a:lnTo>
                    <a:pt x="277736" y="482447"/>
                  </a:lnTo>
                  <a:lnTo>
                    <a:pt x="277736" y="414769"/>
                  </a:lnTo>
                  <a:close/>
                </a:path>
                <a:path w="364490" h="482600">
                  <a:moveTo>
                    <a:pt x="288048" y="421043"/>
                  </a:moveTo>
                  <a:lnTo>
                    <a:pt x="286969" y="421043"/>
                  </a:lnTo>
                  <a:lnTo>
                    <a:pt x="286969" y="482447"/>
                  </a:lnTo>
                  <a:lnTo>
                    <a:pt x="288048" y="482447"/>
                  </a:lnTo>
                  <a:lnTo>
                    <a:pt x="288048" y="421043"/>
                  </a:lnTo>
                  <a:close/>
                </a:path>
                <a:path w="364490" h="482600">
                  <a:moveTo>
                    <a:pt x="305422" y="431634"/>
                  </a:moveTo>
                  <a:lnTo>
                    <a:pt x="304241" y="431634"/>
                  </a:lnTo>
                  <a:lnTo>
                    <a:pt x="304241" y="482447"/>
                  </a:lnTo>
                  <a:lnTo>
                    <a:pt x="305422" y="482447"/>
                  </a:lnTo>
                  <a:lnTo>
                    <a:pt x="305422" y="431634"/>
                  </a:lnTo>
                  <a:close/>
                </a:path>
                <a:path w="364490" h="482600">
                  <a:moveTo>
                    <a:pt x="307682" y="457047"/>
                  </a:moveTo>
                  <a:lnTo>
                    <a:pt x="306514" y="457047"/>
                  </a:lnTo>
                  <a:lnTo>
                    <a:pt x="306514" y="482447"/>
                  </a:lnTo>
                  <a:lnTo>
                    <a:pt x="307682" y="482447"/>
                  </a:lnTo>
                  <a:lnTo>
                    <a:pt x="307682" y="457047"/>
                  </a:lnTo>
                  <a:close/>
                </a:path>
                <a:path w="364490" h="482600">
                  <a:moveTo>
                    <a:pt x="321475" y="465480"/>
                  </a:moveTo>
                  <a:lnTo>
                    <a:pt x="320294" y="465480"/>
                  </a:lnTo>
                  <a:lnTo>
                    <a:pt x="320294" y="482447"/>
                  </a:lnTo>
                  <a:lnTo>
                    <a:pt x="321475" y="482447"/>
                  </a:lnTo>
                  <a:lnTo>
                    <a:pt x="321475" y="465480"/>
                  </a:lnTo>
                  <a:close/>
                </a:path>
                <a:path w="364490" h="482600">
                  <a:moveTo>
                    <a:pt x="332943" y="469785"/>
                  </a:moveTo>
                  <a:lnTo>
                    <a:pt x="331863" y="469785"/>
                  </a:lnTo>
                  <a:lnTo>
                    <a:pt x="331863" y="482447"/>
                  </a:lnTo>
                  <a:lnTo>
                    <a:pt x="332943" y="482447"/>
                  </a:lnTo>
                  <a:lnTo>
                    <a:pt x="332943" y="469785"/>
                  </a:lnTo>
                  <a:close/>
                </a:path>
                <a:path w="364490" h="482600">
                  <a:moveTo>
                    <a:pt x="360629" y="425361"/>
                  </a:moveTo>
                  <a:lnTo>
                    <a:pt x="359549" y="425361"/>
                  </a:lnTo>
                  <a:lnTo>
                    <a:pt x="359549" y="482447"/>
                  </a:lnTo>
                  <a:lnTo>
                    <a:pt x="360629" y="482447"/>
                  </a:lnTo>
                  <a:lnTo>
                    <a:pt x="360629" y="425361"/>
                  </a:lnTo>
                  <a:close/>
                </a:path>
                <a:path w="364490" h="482600">
                  <a:moveTo>
                    <a:pt x="364147" y="429577"/>
                  </a:moveTo>
                  <a:lnTo>
                    <a:pt x="362978" y="429577"/>
                  </a:lnTo>
                  <a:lnTo>
                    <a:pt x="362978" y="482447"/>
                  </a:lnTo>
                  <a:lnTo>
                    <a:pt x="364147" y="482447"/>
                  </a:lnTo>
                  <a:lnTo>
                    <a:pt x="364147" y="4295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1102144" y="2541726"/>
              <a:ext cx="348615" cy="457200"/>
            </a:xfrm>
            <a:custGeom>
              <a:avLst/>
              <a:gdLst/>
              <a:ahLst/>
              <a:cxnLst/>
              <a:rect l="l" t="t" r="r" b="b"/>
              <a:pathLst>
                <a:path w="348615" h="457200">
                  <a:moveTo>
                    <a:pt x="1181" y="355523"/>
                  </a:moveTo>
                  <a:lnTo>
                    <a:pt x="0" y="355523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55523"/>
                  </a:lnTo>
                  <a:close/>
                </a:path>
                <a:path w="348615" h="457200">
                  <a:moveTo>
                    <a:pt x="12636" y="361797"/>
                  </a:moveTo>
                  <a:lnTo>
                    <a:pt x="11455" y="361797"/>
                  </a:lnTo>
                  <a:lnTo>
                    <a:pt x="11455" y="457034"/>
                  </a:lnTo>
                  <a:lnTo>
                    <a:pt x="12636" y="457034"/>
                  </a:lnTo>
                  <a:lnTo>
                    <a:pt x="12636" y="361797"/>
                  </a:lnTo>
                  <a:close/>
                </a:path>
                <a:path w="348615" h="457200">
                  <a:moveTo>
                    <a:pt x="15011" y="258127"/>
                  </a:moveTo>
                  <a:lnTo>
                    <a:pt x="13843" y="258127"/>
                  </a:lnTo>
                  <a:lnTo>
                    <a:pt x="13843" y="457034"/>
                  </a:lnTo>
                  <a:lnTo>
                    <a:pt x="15011" y="457034"/>
                  </a:lnTo>
                  <a:lnTo>
                    <a:pt x="15011" y="258127"/>
                  </a:lnTo>
                  <a:close/>
                </a:path>
                <a:path w="348615" h="457200">
                  <a:moveTo>
                    <a:pt x="19608" y="308940"/>
                  </a:moveTo>
                  <a:lnTo>
                    <a:pt x="18427" y="308940"/>
                  </a:lnTo>
                  <a:lnTo>
                    <a:pt x="18427" y="325894"/>
                  </a:lnTo>
                  <a:lnTo>
                    <a:pt x="17272" y="325894"/>
                  </a:lnTo>
                  <a:lnTo>
                    <a:pt x="17272" y="457034"/>
                  </a:lnTo>
                  <a:lnTo>
                    <a:pt x="18427" y="457034"/>
                  </a:lnTo>
                  <a:lnTo>
                    <a:pt x="19608" y="457034"/>
                  </a:lnTo>
                  <a:lnTo>
                    <a:pt x="19608" y="308940"/>
                  </a:lnTo>
                  <a:close/>
                </a:path>
                <a:path w="348615" h="457200">
                  <a:moveTo>
                    <a:pt x="24206" y="283527"/>
                  </a:moveTo>
                  <a:lnTo>
                    <a:pt x="23025" y="283527"/>
                  </a:lnTo>
                  <a:lnTo>
                    <a:pt x="23025" y="457034"/>
                  </a:lnTo>
                  <a:lnTo>
                    <a:pt x="24206" y="457034"/>
                  </a:lnTo>
                  <a:lnTo>
                    <a:pt x="24206" y="283527"/>
                  </a:lnTo>
                  <a:close/>
                </a:path>
                <a:path w="348615" h="457200">
                  <a:moveTo>
                    <a:pt x="27635" y="321589"/>
                  </a:moveTo>
                  <a:lnTo>
                    <a:pt x="26466" y="321589"/>
                  </a:lnTo>
                  <a:lnTo>
                    <a:pt x="26466" y="298335"/>
                  </a:lnTo>
                  <a:lnTo>
                    <a:pt x="25298" y="298335"/>
                  </a:lnTo>
                  <a:lnTo>
                    <a:pt x="25298" y="457034"/>
                  </a:lnTo>
                  <a:lnTo>
                    <a:pt x="26454" y="457034"/>
                  </a:lnTo>
                  <a:lnTo>
                    <a:pt x="27635" y="457034"/>
                  </a:lnTo>
                  <a:lnTo>
                    <a:pt x="27635" y="321589"/>
                  </a:lnTo>
                  <a:close/>
                </a:path>
                <a:path w="348615" h="457200">
                  <a:moveTo>
                    <a:pt x="31064" y="124853"/>
                  </a:moveTo>
                  <a:lnTo>
                    <a:pt x="29883" y="124853"/>
                  </a:lnTo>
                  <a:lnTo>
                    <a:pt x="29883" y="457034"/>
                  </a:lnTo>
                  <a:lnTo>
                    <a:pt x="31064" y="457034"/>
                  </a:lnTo>
                  <a:lnTo>
                    <a:pt x="31064" y="124853"/>
                  </a:lnTo>
                  <a:close/>
                </a:path>
                <a:path w="348615" h="457200">
                  <a:moveTo>
                    <a:pt x="33451" y="306781"/>
                  </a:moveTo>
                  <a:lnTo>
                    <a:pt x="32270" y="306781"/>
                  </a:lnTo>
                  <a:lnTo>
                    <a:pt x="32270" y="457034"/>
                  </a:lnTo>
                  <a:lnTo>
                    <a:pt x="33451" y="457034"/>
                  </a:lnTo>
                  <a:lnTo>
                    <a:pt x="33451" y="306781"/>
                  </a:lnTo>
                  <a:close/>
                </a:path>
                <a:path w="348615" h="457200">
                  <a:moveTo>
                    <a:pt x="35712" y="268719"/>
                  </a:moveTo>
                  <a:lnTo>
                    <a:pt x="34544" y="268719"/>
                  </a:lnTo>
                  <a:lnTo>
                    <a:pt x="34544" y="457034"/>
                  </a:lnTo>
                  <a:lnTo>
                    <a:pt x="35712" y="457034"/>
                  </a:lnTo>
                  <a:lnTo>
                    <a:pt x="35712" y="268719"/>
                  </a:lnTo>
                  <a:close/>
                </a:path>
                <a:path w="348615" h="457200">
                  <a:moveTo>
                    <a:pt x="46062" y="304723"/>
                  </a:moveTo>
                  <a:lnTo>
                    <a:pt x="44894" y="304723"/>
                  </a:lnTo>
                  <a:lnTo>
                    <a:pt x="44894" y="457034"/>
                  </a:lnTo>
                  <a:lnTo>
                    <a:pt x="46062" y="457034"/>
                  </a:lnTo>
                  <a:lnTo>
                    <a:pt x="46062" y="304723"/>
                  </a:lnTo>
                  <a:close/>
                </a:path>
                <a:path w="348615" h="457200">
                  <a:moveTo>
                    <a:pt x="48348" y="289915"/>
                  </a:moveTo>
                  <a:lnTo>
                    <a:pt x="47294" y="289915"/>
                  </a:lnTo>
                  <a:lnTo>
                    <a:pt x="47294" y="228511"/>
                  </a:lnTo>
                  <a:lnTo>
                    <a:pt x="46113" y="228511"/>
                  </a:lnTo>
                  <a:lnTo>
                    <a:pt x="46113" y="457034"/>
                  </a:lnTo>
                  <a:lnTo>
                    <a:pt x="47282" y="457034"/>
                  </a:lnTo>
                  <a:lnTo>
                    <a:pt x="48348" y="457034"/>
                  </a:lnTo>
                  <a:lnTo>
                    <a:pt x="48348" y="289915"/>
                  </a:lnTo>
                  <a:close/>
                </a:path>
                <a:path w="348615" h="457200">
                  <a:moveTo>
                    <a:pt x="50723" y="232727"/>
                  </a:moveTo>
                  <a:lnTo>
                    <a:pt x="49542" y="232727"/>
                  </a:lnTo>
                  <a:lnTo>
                    <a:pt x="49542" y="457034"/>
                  </a:lnTo>
                  <a:lnTo>
                    <a:pt x="50723" y="457034"/>
                  </a:lnTo>
                  <a:lnTo>
                    <a:pt x="50723" y="232727"/>
                  </a:lnTo>
                  <a:close/>
                </a:path>
                <a:path w="348615" h="457200">
                  <a:moveTo>
                    <a:pt x="52946" y="148082"/>
                  </a:moveTo>
                  <a:lnTo>
                    <a:pt x="51866" y="148082"/>
                  </a:lnTo>
                  <a:lnTo>
                    <a:pt x="51866" y="457034"/>
                  </a:lnTo>
                  <a:lnTo>
                    <a:pt x="52946" y="457034"/>
                  </a:lnTo>
                  <a:lnTo>
                    <a:pt x="52946" y="148082"/>
                  </a:lnTo>
                  <a:close/>
                </a:path>
                <a:path w="348615" h="457200">
                  <a:moveTo>
                    <a:pt x="59905" y="268719"/>
                  </a:moveTo>
                  <a:lnTo>
                    <a:pt x="58737" y="268719"/>
                  </a:lnTo>
                  <a:lnTo>
                    <a:pt x="58737" y="457034"/>
                  </a:lnTo>
                  <a:lnTo>
                    <a:pt x="59905" y="457034"/>
                  </a:lnTo>
                  <a:lnTo>
                    <a:pt x="59905" y="268719"/>
                  </a:lnTo>
                  <a:close/>
                </a:path>
                <a:path w="348615" h="457200">
                  <a:moveTo>
                    <a:pt x="63334" y="141808"/>
                  </a:moveTo>
                  <a:lnTo>
                    <a:pt x="62166" y="141808"/>
                  </a:lnTo>
                  <a:lnTo>
                    <a:pt x="62166" y="209486"/>
                  </a:lnTo>
                  <a:lnTo>
                    <a:pt x="61112" y="209486"/>
                  </a:lnTo>
                  <a:lnTo>
                    <a:pt x="61112" y="457034"/>
                  </a:lnTo>
                  <a:lnTo>
                    <a:pt x="62166" y="457034"/>
                  </a:lnTo>
                  <a:lnTo>
                    <a:pt x="63334" y="457034"/>
                  </a:lnTo>
                  <a:lnTo>
                    <a:pt x="63334" y="141808"/>
                  </a:lnTo>
                  <a:close/>
                </a:path>
                <a:path w="348615" h="457200">
                  <a:moveTo>
                    <a:pt x="64566" y="241261"/>
                  </a:moveTo>
                  <a:lnTo>
                    <a:pt x="63385" y="241261"/>
                  </a:lnTo>
                  <a:lnTo>
                    <a:pt x="63385" y="457034"/>
                  </a:lnTo>
                  <a:lnTo>
                    <a:pt x="64566" y="457034"/>
                  </a:lnTo>
                  <a:lnTo>
                    <a:pt x="64566" y="241261"/>
                  </a:lnTo>
                  <a:close/>
                </a:path>
                <a:path w="348615" h="457200">
                  <a:moveTo>
                    <a:pt x="71386" y="243319"/>
                  </a:moveTo>
                  <a:lnTo>
                    <a:pt x="70307" y="243319"/>
                  </a:lnTo>
                  <a:lnTo>
                    <a:pt x="70307" y="306781"/>
                  </a:lnTo>
                  <a:lnTo>
                    <a:pt x="69151" y="306781"/>
                  </a:lnTo>
                  <a:lnTo>
                    <a:pt x="69151" y="249694"/>
                  </a:lnTo>
                  <a:lnTo>
                    <a:pt x="67983" y="249694"/>
                  </a:lnTo>
                  <a:lnTo>
                    <a:pt x="67983" y="457034"/>
                  </a:lnTo>
                  <a:lnTo>
                    <a:pt x="69138" y="457034"/>
                  </a:lnTo>
                  <a:lnTo>
                    <a:pt x="70307" y="457034"/>
                  </a:lnTo>
                  <a:lnTo>
                    <a:pt x="71386" y="457034"/>
                  </a:lnTo>
                  <a:lnTo>
                    <a:pt x="71386" y="243319"/>
                  </a:lnTo>
                  <a:close/>
                </a:path>
                <a:path w="348615" h="457200">
                  <a:moveTo>
                    <a:pt x="74917" y="251752"/>
                  </a:moveTo>
                  <a:lnTo>
                    <a:pt x="73736" y="251752"/>
                  </a:lnTo>
                  <a:lnTo>
                    <a:pt x="73736" y="457034"/>
                  </a:lnTo>
                  <a:lnTo>
                    <a:pt x="74917" y="457034"/>
                  </a:lnTo>
                  <a:lnTo>
                    <a:pt x="74917" y="251752"/>
                  </a:lnTo>
                  <a:close/>
                </a:path>
                <a:path w="348615" h="457200">
                  <a:moveTo>
                    <a:pt x="77177" y="236943"/>
                  </a:moveTo>
                  <a:lnTo>
                    <a:pt x="75996" y="236943"/>
                  </a:lnTo>
                  <a:lnTo>
                    <a:pt x="75996" y="457034"/>
                  </a:lnTo>
                  <a:lnTo>
                    <a:pt x="77177" y="457034"/>
                  </a:lnTo>
                  <a:lnTo>
                    <a:pt x="77177" y="236943"/>
                  </a:lnTo>
                  <a:close/>
                </a:path>
                <a:path w="348615" h="457200">
                  <a:moveTo>
                    <a:pt x="80632" y="222135"/>
                  </a:moveTo>
                  <a:lnTo>
                    <a:pt x="79565" y="222135"/>
                  </a:lnTo>
                  <a:lnTo>
                    <a:pt x="79565" y="110032"/>
                  </a:lnTo>
                  <a:lnTo>
                    <a:pt x="78384" y="110032"/>
                  </a:lnTo>
                  <a:lnTo>
                    <a:pt x="78384" y="457034"/>
                  </a:lnTo>
                  <a:lnTo>
                    <a:pt x="79552" y="457034"/>
                  </a:lnTo>
                  <a:lnTo>
                    <a:pt x="80632" y="457034"/>
                  </a:lnTo>
                  <a:lnTo>
                    <a:pt x="80632" y="222135"/>
                  </a:lnTo>
                  <a:close/>
                </a:path>
                <a:path w="348615" h="457200">
                  <a:moveTo>
                    <a:pt x="81826" y="224294"/>
                  </a:moveTo>
                  <a:lnTo>
                    <a:pt x="80657" y="224294"/>
                  </a:lnTo>
                  <a:lnTo>
                    <a:pt x="80657" y="457034"/>
                  </a:lnTo>
                  <a:lnTo>
                    <a:pt x="81826" y="457034"/>
                  </a:lnTo>
                  <a:lnTo>
                    <a:pt x="81826" y="224294"/>
                  </a:lnTo>
                  <a:close/>
                </a:path>
                <a:path w="348615" h="457200">
                  <a:moveTo>
                    <a:pt x="91020" y="181927"/>
                  </a:moveTo>
                  <a:lnTo>
                    <a:pt x="89839" y="181927"/>
                  </a:lnTo>
                  <a:lnTo>
                    <a:pt x="89839" y="201053"/>
                  </a:lnTo>
                  <a:lnTo>
                    <a:pt x="88798" y="201053"/>
                  </a:lnTo>
                  <a:lnTo>
                    <a:pt x="88798" y="457034"/>
                  </a:lnTo>
                  <a:lnTo>
                    <a:pt x="89839" y="457034"/>
                  </a:lnTo>
                  <a:lnTo>
                    <a:pt x="91020" y="457034"/>
                  </a:lnTo>
                  <a:lnTo>
                    <a:pt x="91020" y="181927"/>
                  </a:lnTo>
                  <a:close/>
                </a:path>
                <a:path w="348615" h="457200">
                  <a:moveTo>
                    <a:pt x="93408" y="249694"/>
                  </a:moveTo>
                  <a:lnTo>
                    <a:pt x="92227" y="249694"/>
                  </a:lnTo>
                  <a:lnTo>
                    <a:pt x="92227" y="457034"/>
                  </a:lnTo>
                  <a:lnTo>
                    <a:pt x="93408" y="457034"/>
                  </a:lnTo>
                  <a:lnTo>
                    <a:pt x="93408" y="249694"/>
                  </a:lnTo>
                  <a:close/>
                </a:path>
                <a:path w="348615" h="457200">
                  <a:moveTo>
                    <a:pt x="95618" y="245478"/>
                  </a:moveTo>
                  <a:lnTo>
                    <a:pt x="94437" y="245478"/>
                  </a:lnTo>
                  <a:lnTo>
                    <a:pt x="94437" y="457034"/>
                  </a:lnTo>
                  <a:lnTo>
                    <a:pt x="95618" y="457034"/>
                  </a:lnTo>
                  <a:lnTo>
                    <a:pt x="95618" y="245478"/>
                  </a:lnTo>
                  <a:close/>
                </a:path>
                <a:path w="348615" h="457200">
                  <a:moveTo>
                    <a:pt x="102590" y="224294"/>
                  </a:moveTo>
                  <a:lnTo>
                    <a:pt x="101409" y="224294"/>
                  </a:lnTo>
                  <a:lnTo>
                    <a:pt x="101409" y="457034"/>
                  </a:lnTo>
                  <a:lnTo>
                    <a:pt x="102590" y="457034"/>
                  </a:lnTo>
                  <a:lnTo>
                    <a:pt x="102590" y="224294"/>
                  </a:lnTo>
                  <a:close/>
                </a:path>
                <a:path w="348615" h="457200">
                  <a:moveTo>
                    <a:pt x="107238" y="95224"/>
                  </a:moveTo>
                  <a:lnTo>
                    <a:pt x="106070" y="95224"/>
                  </a:lnTo>
                  <a:lnTo>
                    <a:pt x="106070" y="457034"/>
                  </a:lnTo>
                  <a:lnTo>
                    <a:pt x="107238" y="457034"/>
                  </a:lnTo>
                  <a:lnTo>
                    <a:pt x="107238" y="95224"/>
                  </a:lnTo>
                  <a:close/>
                </a:path>
                <a:path w="348615" h="457200">
                  <a:moveTo>
                    <a:pt x="110667" y="308940"/>
                  </a:moveTo>
                  <a:lnTo>
                    <a:pt x="109499" y="308940"/>
                  </a:lnTo>
                  <a:lnTo>
                    <a:pt x="109499" y="457034"/>
                  </a:lnTo>
                  <a:lnTo>
                    <a:pt x="110667" y="457034"/>
                  </a:lnTo>
                  <a:lnTo>
                    <a:pt x="110667" y="308940"/>
                  </a:lnTo>
                  <a:close/>
                </a:path>
                <a:path w="348615" h="457200">
                  <a:moveTo>
                    <a:pt x="112877" y="196735"/>
                  </a:moveTo>
                  <a:lnTo>
                    <a:pt x="111709" y="196735"/>
                  </a:lnTo>
                  <a:lnTo>
                    <a:pt x="111709" y="457034"/>
                  </a:lnTo>
                  <a:lnTo>
                    <a:pt x="112877" y="457034"/>
                  </a:lnTo>
                  <a:lnTo>
                    <a:pt x="112877" y="196735"/>
                  </a:lnTo>
                  <a:close/>
                </a:path>
                <a:path w="348615" h="457200">
                  <a:moveTo>
                    <a:pt x="116332" y="160832"/>
                  </a:moveTo>
                  <a:lnTo>
                    <a:pt x="115252" y="160832"/>
                  </a:lnTo>
                  <a:lnTo>
                    <a:pt x="115252" y="457034"/>
                  </a:lnTo>
                  <a:lnTo>
                    <a:pt x="116332" y="457034"/>
                  </a:lnTo>
                  <a:lnTo>
                    <a:pt x="116332" y="160832"/>
                  </a:lnTo>
                  <a:close/>
                </a:path>
                <a:path w="348615" h="457200">
                  <a:moveTo>
                    <a:pt x="119862" y="0"/>
                  </a:moveTo>
                  <a:lnTo>
                    <a:pt x="118681" y="0"/>
                  </a:lnTo>
                  <a:lnTo>
                    <a:pt x="118681" y="457034"/>
                  </a:lnTo>
                  <a:lnTo>
                    <a:pt x="119862" y="457034"/>
                  </a:lnTo>
                  <a:lnTo>
                    <a:pt x="119862" y="0"/>
                  </a:lnTo>
                  <a:close/>
                </a:path>
                <a:path w="348615" h="457200">
                  <a:moveTo>
                    <a:pt x="122123" y="179870"/>
                  </a:moveTo>
                  <a:lnTo>
                    <a:pt x="120954" y="179870"/>
                  </a:lnTo>
                  <a:lnTo>
                    <a:pt x="120954" y="457034"/>
                  </a:lnTo>
                  <a:lnTo>
                    <a:pt x="122123" y="457034"/>
                  </a:lnTo>
                  <a:lnTo>
                    <a:pt x="122123" y="179870"/>
                  </a:lnTo>
                  <a:close/>
                </a:path>
                <a:path w="348615" h="457200">
                  <a:moveTo>
                    <a:pt x="125577" y="266573"/>
                  </a:moveTo>
                  <a:lnTo>
                    <a:pt x="124498" y="266573"/>
                  </a:lnTo>
                  <a:lnTo>
                    <a:pt x="124498" y="457034"/>
                  </a:lnTo>
                  <a:lnTo>
                    <a:pt x="125577" y="457034"/>
                  </a:lnTo>
                  <a:lnTo>
                    <a:pt x="125577" y="266573"/>
                  </a:lnTo>
                  <a:close/>
                </a:path>
                <a:path w="348615" h="457200">
                  <a:moveTo>
                    <a:pt x="131368" y="349148"/>
                  </a:moveTo>
                  <a:lnTo>
                    <a:pt x="130200" y="349148"/>
                  </a:lnTo>
                  <a:lnTo>
                    <a:pt x="130200" y="457034"/>
                  </a:lnTo>
                  <a:lnTo>
                    <a:pt x="131368" y="457034"/>
                  </a:lnTo>
                  <a:lnTo>
                    <a:pt x="131368" y="349148"/>
                  </a:lnTo>
                  <a:close/>
                </a:path>
                <a:path w="348615" h="457200">
                  <a:moveTo>
                    <a:pt x="137134" y="277164"/>
                  </a:moveTo>
                  <a:lnTo>
                    <a:pt x="135953" y="277164"/>
                  </a:lnTo>
                  <a:lnTo>
                    <a:pt x="135953" y="457034"/>
                  </a:lnTo>
                  <a:lnTo>
                    <a:pt x="137134" y="457034"/>
                  </a:lnTo>
                  <a:lnTo>
                    <a:pt x="137134" y="277164"/>
                  </a:lnTo>
                  <a:close/>
                </a:path>
                <a:path w="348615" h="457200">
                  <a:moveTo>
                    <a:pt x="144005" y="152311"/>
                  </a:moveTo>
                  <a:lnTo>
                    <a:pt x="142925" y="152311"/>
                  </a:lnTo>
                  <a:lnTo>
                    <a:pt x="142925" y="457034"/>
                  </a:lnTo>
                  <a:lnTo>
                    <a:pt x="144005" y="457034"/>
                  </a:lnTo>
                  <a:lnTo>
                    <a:pt x="144005" y="152311"/>
                  </a:lnTo>
                  <a:close/>
                </a:path>
                <a:path w="348615" h="457200">
                  <a:moveTo>
                    <a:pt x="149809" y="245478"/>
                  </a:moveTo>
                  <a:lnTo>
                    <a:pt x="148628" y="245478"/>
                  </a:lnTo>
                  <a:lnTo>
                    <a:pt x="148628" y="457034"/>
                  </a:lnTo>
                  <a:lnTo>
                    <a:pt x="149809" y="457034"/>
                  </a:lnTo>
                  <a:lnTo>
                    <a:pt x="149809" y="245478"/>
                  </a:lnTo>
                  <a:close/>
                </a:path>
                <a:path w="348615" h="457200">
                  <a:moveTo>
                    <a:pt x="153200" y="256070"/>
                  </a:moveTo>
                  <a:lnTo>
                    <a:pt x="152120" y="256070"/>
                  </a:lnTo>
                  <a:lnTo>
                    <a:pt x="152120" y="457034"/>
                  </a:lnTo>
                  <a:lnTo>
                    <a:pt x="153200" y="457034"/>
                  </a:lnTo>
                  <a:lnTo>
                    <a:pt x="153200" y="256070"/>
                  </a:lnTo>
                  <a:close/>
                </a:path>
                <a:path w="348615" h="457200">
                  <a:moveTo>
                    <a:pt x="155562" y="101600"/>
                  </a:moveTo>
                  <a:lnTo>
                    <a:pt x="154381" y="101600"/>
                  </a:lnTo>
                  <a:lnTo>
                    <a:pt x="154381" y="457034"/>
                  </a:lnTo>
                  <a:lnTo>
                    <a:pt x="155562" y="457034"/>
                  </a:lnTo>
                  <a:lnTo>
                    <a:pt x="155562" y="101600"/>
                  </a:lnTo>
                  <a:close/>
                </a:path>
                <a:path w="348615" h="457200">
                  <a:moveTo>
                    <a:pt x="162445" y="249694"/>
                  </a:moveTo>
                  <a:lnTo>
                    <a:pt x="161366" y="249694"/>
                  </a:lnTo>
                  <a:lnTo>
                    <a:pt x="161366" y="457034"/>
                  </a:lnTo>
                  <a:lnTo>
                    <a:pt x="162445" y="457034"/>
                  </a:lnTo>
                  <a:lnTo>
                    <a:pt x="162445" y="249694"/>
                  </a:lnTo>
                  <a:close/>
                </a:path>
                <a:path w="348615" h="457200">
                  <a:moveTo>
                    <a:pt x="164807" y="165061"/>
                  </a:moveTo>
                  <a:lnTo>
                    <a:pt x="163626" y="165061"/>
                  </a:lnTo>
                  <a:lnTo>
                    <a:pt x="163626" y="457034"/>
                  </a:lnTo>
                  <a:lnTo>
                    <a:pt x="164807" y="457034"/>
                  </a:lnTo>
                  <a:lnTo>
                    <a:pt x="164807" y="165061"/>
                  </a:lnTo>
                  <a:close/>
                </a:path>
                <a:path w="348615" h="457200">
                  <a:moveTo>
                    <a:pt x="180873" y="374548"/>
                  </a:moveTo>
                  <a:lnTo>
                    <a:pt x="179793" y="374548"/>
                  </a:lnTo>
                  <a:lnTo>
                    <a:pt x="179793" y="457034"/>
                  </a:lnTo>
                  <a:lnTo>
                    <a:pt x="180873" y="457034"/>
                  </a:lnTo>
                  <a:lnTo>
                    <a:pt x="180873" y="374548"/>
                  </a:lnTo>
                  <a:close/>
                </a:path>
                <a:path w="348615" h="457200">
                  <a:moveTo>
                    <a:pt x="186677" y="363956"/>
                  </a:moveTo>
                  <a:lnTo>
                    <a:pt x="185496" y="363956"/>
                  </a:lnTo>
                  <a:lnTo>
                    <a:pt x="185496" y="457034"/>
                  </a:lnTo>
                  <a:lnTo>
                    <a:pt x="186677" y="457034"/>
                  </a:lnTo>
                  <a:lnTo>
                    <a:pt x="186677" y="363956"/>
                  </a:lnTo>
                  <a:close/>
                </a:path>
                <a:path w="348615" h="457200">
                  <a:moveTo>
                    <a:pt x="199313" y="438010"/>
                  </a:moveTo>
                  <a:lnTo>
                    <a:pt x="198234" y="438010"/>
                  </a:lnTo>
                  <a:lnTo>
                    <a:pt x="198234" y="457034"/>
                  </a:lnTo>
                  <a:lnTo>
                    <a:pt x="199313" y="457034"/>
                  </a:lnTo>
                  <a:lnTo>
                    <a:pt x="199313" y="438010"/>
                  </a:lnTo>
                  <a:close/>
                </a:path>
                <a:path w="348615" h="457200">
                  <a:moveTo>
                    <a:pt x="208534" y="236943"/>
                  </a:moveTo>
                  <a:lnTo>
                    <a:pt x="207365" y="236943"/>
                  </a:lnTo>
                  <a:lnTo>
                    <a:pt x="207365" y="457034"/>
                  </a:lnTo>
                  <a:lnTo>
                    <a:pt x="208534" y="457034"/>
                  </a:lnTo>
                  <a:lnTo>
                    <a:pt x="208534" y="236943"/>
                  </a:lnTo>
                  <a:close/>
                </a:path>
                <a:path w="348615" h="457200">
                  <a:moveTo>
                    <a:pt x="214350" y="287756"/>
                  </a:moveTo>
                  <a:lnTo>
                    <a:pt x="213182" y="287756"/>
                  </a:lnTo>
                  <a:lnTo>
                    <a:pt x="213182" y="457034"/>
                  </a:lnTo>
                  <a:lnTo>
                    <a:pt x="214350" y="457034"/>
                  </a:lnTo>
                  <a:lnTo>
                    <a:pt x="214350" y="287756"/>
                  </a:lnTo>
                  <a:close/>
                </a:path>
                <a:path w="348615" h="457200">
                  <a:moveTo>
                    <a:pt x="221234" y="387197"/>
                  </a:moveTo>
                  <a:lnTo>
                    <a:pt x="220154" y="387197"/>
                  </a:lnTo>
                  <a:lnTo>
                    <a:pt x="220154" y="457034"/>
                  </a:lnTo>
                  <a:lnTo>
                    <a:pt x="221234" y="457034"/>
                  </a:lnTo>
                  <a:lnTo>
                    <a:pt x="221234" y="387197"/>
                  </a:lnTo>
                  <a:close/>
                </a:path>
                <a:path w="348615" h="457200">
                  <a:moveTo>
                    <a:pt x="255866" y="402005"/>
                  </a:moveTo>
                  <a:lnTo>
                    <a:pt x="254698" y="402005"/>
                  </a:lnTo>
                  <a:lnTo>
                    <a:pt x="254698" y="457034"/>
                  </a:lnTo>
                  <a:lnTo>
                    <a:pt x="255866" y="457034"/>
                  </a:lnTo>
                  <a:lnTo>
                    <a:pt x="255866" y="402005"/>
                  </a:lnTo>
                  <a:close/>
                </a:path>
                <a:path w="348615" h="457200">
                  <a:moveTo>
                    <a:pt x="301929" y="427405"/>
                  </a:moveTo>
                  <a:lnTo>
                    <a:pt x="300748" y="427405"/>
                  </a:lnTo>
                  <a:lnTo>
                    <a:pt x="300748" y="457034"/>
                  </a:lnTo>
                  <a:lnTo>
                    <a:pt x="301929" y="457034"/>
                  </a:lnTo>
                  <a:lnTo>
                    <a:pt x="301929" y="427405"/>
                  </a:lnTo>
                  <a:close/>
                </a:path>
                <a:path w="348615" h="457200">
                  <a:moveTo>
                    <a:pt x="348043" y="435851"/>
                  </a:moveTo>
                  <a:lnTo>
                    <a:pt x="346862" y="435851"/>
                  </a:lnTo>
                  <a:lnTo>
                    <a:pt x="346862" y="457034"/>
                  </a:lnTo>
                  <a:lnTo>
                    <a:pt x="348043" y="457034"/>
                  </a:lnTo>
                  <a:lnTo>
                    <a:pt x="348043" y="4358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1099870" y="2516313"/>
              <a:ext cx="289560" cy="482600"/>
            </a:xfrm>
            <a:custGeom>
              <a:avLst/>
              <a:gdLst/>
              <a:ahLst/>
              <a:cxnLst/>
              <a:rect l="l" t="t" r="r" b="b"/>
              <a:pathLst>
                <a:path w="289559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289559" h="482600">
                  <a:moveTo>
                    <a:pt x="6883" y="399961"/>
                  </a:moveTo>
                  <a:lnTo>
                    <a:pt x="5702" y="399961"/>
                  </a:lnTo>
                  <a:lnTo>
                    <a:pt x="5702" y="482447"/>
                  </a:lnTo>
                  <a:lnTo>
                    <a:pt x="6883" y="482447"/>
                  </a:lnTo>
                  <a:lnTo>
                    <a:pt x="6883" y="399961"/>
                  </a:lnTo>
                  <a:close/>
                </a:path>
                <a:path w="289559" h="482600">
                  <a:moveTo>
                    <a:pt x="12636" y="387210"/>
                  </a:moveTo>
                  <a:lnTo>
                    <a:pt x="11455" y="387210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387210"/>
                  </a:lnTo>
                  <a:close/>
                </a:path>
                <a:path w="289559" h="482600">
                  <a:moveTo>
                    <a:pt x="14909" y="387210"/>
                  </a:moveTo>
                  <a:lnTo>
                    <a:pt x="13728" y="387210"/>
                  </a:lnTo>
                  <a:lnTo>
                    <a:pt x="13728" y="482447"/>
                  </a:lnTo>
                  <a:lnTo>
                    <a:pt x="14909" y="482447"/>
                  </a:lnTo>
                  <a:lnTo>
                    <a:pt x="14909" y="387210"/>
                  </a:lnTo>
                  <a:close/>
                </a:path>
                <a:path w="289559" h="482600">
                  <a:moveTo>
                    <a:pt x="17284" y="283540"/>
                  </a:moveTo>
                  <a:lnTo>
                    <a:pt x="16116" y="283540"/>
                  </a:lnTo>
                  <a:lnTo>
                    <a:pt x="16116" y="482447"/>
                  </a:lnTo>
                  <a:lnTo>
                    <a:pt x="17284" y="482447"/>
                  </a:lnTo>
                  <a:lnTo>
                    <a:pt x="17284" y="283540"/>
                  </a:lnTo>
                  <a:close/>
                </a:path>
                <a:path w="289559" h="482600">
                  <a:moveTo>
                    <a:pt x="19494" y="289915"/>
                  </a:moveTo>
                  <a:lnTo>
                    <a:pt x="18326" y="289915"/>
                  </a:lnTo>
                  <a:lnTo>
                    <a:pt x="18326" y="482447"/>
                  </a:lnTo>
                  <a:lnTo>
                    <a:pt x="19494" y="482447"/>
                  </a:lnTo>
                  <a:lnTo>
                    <a:pt x="19494" y="289915"/>
                  </a:lnTo>
                  <a:close/>
                </a:path>
                <a:path w="289559" h="482600">
                  <a:moveTo>
                    <a:pt x="20726" y="351307"/>
                  </a:moveTo>
                  <a:lnTo>
                    <a:pt x="19545" y="351307"/>
                  </a:lnTo>
                  <a:lnTo>
                    <a:pt x="19545" y="482447"/>
                  </a:lnTo>
                  <a:lnTo>
                    <a:pt x="20726" y="482447"/>
                  </a:lnTo>
                  <a:lnTo>
                    <a:pt x="20726" y="351307"/>
                  </a:lnTo>
                  <a:close/>
                </a:path>
                <a:path w="289559" h="482600">
                  <a:moveTo>
                    <a:pt x="25311" y="325907"/>
                  </a:moveTo>
                  <a:lnTo>
                    <a:pt x="24142" y="325907"/>
                  </a:lnTo>
                  <a:lnTo>
                    <a:pt x="24142" y="482447"/>
                  </a:lnTo>
                  <a:lnTo>
                    <a:pt x="25311" y="482447"/>
                  </a:lnTo>
                  <a:lnTo>
                    <a:pt x="25311" y="325907"/>
                  </a:lnTo>
                  <a:close/>
                </a:path>
                <a:path w="289559" h="482600">
                  <a:moveTo>
                    <a:pt x="36791" y="344944"/>
                  </a:moveTo>
                  <a:lnTo>
                    <a:pt x="35725" y="344944"/>
                  </a:lnTo>
                  <a:lnTo>
                    <a:pt x="35725" y="332193"/>
                  </a:lnTo>
                  <a:lnTo>
                    <a:pt x="34544" y="332193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6791" y="482447"/>
                  </a:lnTo>
                  <a:lnTo>
                    <a:pt x="36791" y="344944"/>
                  </a:lnTo>
                  <a:close/>
                </a:path>
                <a:path w="289559" h="482600">
                  <a:moveTo>
                    <a:pt x="40322" y="380936"/>
                  </a:moveTo>
                  <a:lnTo>
                    <a:pt x="39141" y="380936"/>
                  </a:lnTo>
                  <a:lnTo>
                    <a:pt x="39141" y="482447"/>
                  </a:lnTo>
                  <a:lnTo>
                    <a:pt x="40322" y="482447"/>
                  </a:lnTo>
                  <a:lnTo>
                    <a:pt x="40322" y="380936"/>
                  </a:lnTo>
                  <a:close/>
                </a:path>
                <a:path w="289559" h="482600">
                  <a:moveTo>
                    <a:pt x="51828" y="317385"/>
                  </a:moveTo>
                  <a:lnTo>
                    <a:pt x="50660" y="317385"/>
                  </a:lnTo>
                  <a:lnTo>
                    <a:pt x="50660" y="482447"/>
                  </a:lnTo>
                  <a:lnTo>
                    <a:pt x="51828" y="482447"/>
                  </a:lnTo>
                  <a:lnTo>
                    <a:pt x="51828" y="317385"/>
                  </a:lnTo>
                  <a:close/>
                </a:path>
                <a:path w="289559" h="482600">
                  <a:moveTo>
                    <a:pt x="57594" y="211645"/>
                  </a:moveTo>
                  <a:lnTo>
                    <a:pt x="56413" y="211645"/>
                  </a:lnTo>
                  <a:lnTo>
                    <a:pt x="56413" y="482447"/>
                  </a:lnTo>
                  <a:lnTo>
                    <a:pt x="57594" y="482447"/>
                  </a:lnTo>
                  <a:lnTo>
                    <a:pt x="57594" y="211645"/>
                  </a:lnTo>
                  <a:close/>
                </a:path>
                <a:path w="289559" h="482600">
                  <a:moveTo>
                    <a:pt x="62179" y="294132"/>
                  </a:moveTo>
                  <a:lnTo>
                    <a:pt x="61010" y="294132"/>
                  </a:lnTo>
                  <a:lnTo>
                    <a:pt x="61010" y="482447"/>
                  </a:lnTo>
                  <a:lnTo>
                    <a:pt x="62179" y="482447"/>
                  </a:lnTo>
                  <a:lnTo>
                    <a:pt x="62179" y="294132"/>
                  </a:lnTo>
                  <a:close/>
                </a:path>
                <a:path w="289559" h="482600">
                  <a:moveTo>
                    <a:pt x="64465" y="234899"/>
                  </a:moveTo>
                  <a:lnTo>
                    <a:pt x="63385" y="234899"/>
                  </a:lnTo>
                  <a:lnTo>
                    <a:pt x="63385" y="319532"/>
                  </a:lnTo>
                  <a:lnTo>
                    <a:pt x="62230" y="319532"/>
                  </a:lnTo>
                  <a:lnTo>
                    <a:pt x="62230" y="482447"/>
                  </a:lnTo>
                  <a:lnTo>
                    <a:pt x="63385" y="482447"/>
                  </a:lnTo>
                  <a:lnTo>
                    <a:pt x="64465" y="482447"/>
                  </a:lnTo>
                  <a:lnTo>
                    <a:pt x="64465" y="234899"/>
                  </a:lnTo>
                  <a:close/>
                </a:path>
                <a:path w="289559" h="482600">
                  <a:moveTo>
                    <a:pt x="67995" y="306793"/>
                  </a:moveTo>
                  <a:lnTo>
                    <a:pt x="66814" y="306793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306793"/>
                  </a:lnTo>
                  <a:close/>
                </a:path>
                <a:path w="289559" h="482600">
                  <a:moveTo>
                    <a:pt x="71424" y="275107"/>
                  </a:moveTo>
                  <a:lnTo>
                    <a:pt x="70256" y="275107"/>
                  </a:lnTo>
                  <a:lnTo>
                    <a:pt x="70256" y="285699"/>
                  </a:lnTo>
                  <a:lnTo>
                    <a:pt x="69088" y="285699"/>
                  </a:lnTo>
                  <a:lnTo>
                    <a:pt x="69088" y="482447"/>
                  </a:lnTo>
                  <a:lnTo>
                    <a:pt x="70256" y="482447"/>
                  </a:lnTo>
                  <a:lnTo>
                    <a:pt x="71424" y="482447"/>
                  </a:lnTo>
                  <a:lnTo>
                    <a:pt x="71424" y="275107"/>
                  </a:lnTo>
                  <a:close/>
                </a:path>
                <a:path w="289559" h="482600">
                  <a:moveTo>
                    <a:pt x="77190" y="277164"/>
                  </a:moveTo>
                  <a:lnTo>
                    <a:pt x="76009" y="277164"/>
                  </a:lnTo>
                  <a:lnTo>
                    <a:pt x="76009" y="482447"/>
                  </a:lnTo>
                  <a:lnTo>
                    <a:pt x="77190" y="482447"/>
                  </a:lnTo>
                  <a:lnTo>
                    <a:pt x="77190" y="277164"/>
                  </a:lnTo>
                  <a:close/>
                </a:path>
                <a:path w="289559" h="482600">
                  <a:moveTo>
                    <a:pt x="82905" y="247548"/>
                  </a:moveTo>
                  <a:lnTo>
                    <a:pt x="81838" y="247548"/>
                  </a:lnTo>
                  <a:lnTo>
                    <a:pt x="81838" y="135445"/>
                  </a:lnTo>
                  <a:lnTo>
                    <a:pt x="80657" y="135445"/>
                  </a:lnTo>
                  <a:lnTo>
                    <a:pt x="80657" y="482447"/>
                  </a:lnTo>
                  <a:lnTo>
                    <a:pt x="81826" y="482447"/>
                  </a:lnTo>
                  <a:lnTo>
                    <a:pt x="82905" y="482447"/>
                  </a:lnTo>
                  <a:lnTo>
                    <a:pt x="82905" y="247548"/>
                  </a:lnTo>
                  <a:close/>
                </a:path>
                <a:path w="289559" h="482600">
                  <a:moveTo>
                    <a:pt x="84099" y="249707"/>
                  </a:moveTo>
                  <a:lnTo>
                    <a:pt x="82931" y="249707"/>
                  </a:lnTo>
                  <a:lnTo>
                    <a:pt x="82931" y="482447"/>
                  </a:lnTo>
                  <a:lnTo>
                    <a:pt x="84099" y="482447"/>
                  </a:lnTo>
                  <a:lnTo>
                    <a:pt x="84099" y="249707"/>
                  </a:lnTo>
                  <a:close/>
                </a:path>
                <a:path w="289559" h="482600">
                  <a:moveTo>
                    <a:pt x="87490" y="169278"/>
                  </a:moveTo>
                  <a:lnTo>
                    <a:pt x="86410" y="169278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169278"/>
                  </a:lnTo>
                  <a:close/>
                </a:path>
                <a:path w="289559" h="482600">
                  <a:moveTo>
                    <a:pt x="94449" y="247548"/>
                  </a:moveTo>
                  <a:lnTo>
                    <a:pt x="93294" y="247548"/>
                  </a:lnTo>
                  <a:lnTo>
                    <a:pt x="93294" y="207340"/>
                  </a:lnTo>
                  <a:lnTo>
                    <a:pt x="92113" y="207340"/>
                  </a:lnTo>
                  <a:lnTo>
                    <a:pt x="92113" y="226466"/>
                  </a:lnTo>
                  <a:lnTo>
                    <a:pt x="91071" y="226466"/>
                  </a:lnTo>
                  <a:lnTo>
                    <a:pt x="91071" y="482447"/>
                  </a:lnTo>
                  <a:lnTo>
                    <a:pt x="94449" y="482447"/>
                  </a:lnTo>
                  <a:lnTo>
                    <a:pt x="94449" y="247548"/>
                  </a:lnTo>
                  <a:close/>
                </a:path>
                <a:path w="289559" h="482600">
                  <a:moveTo>
                    <a:pt x="95681" y="275107"/>
                  </a:moveTo>
                  <a:lnTo>
                    <a:pt x="94500" y="275107"/>
                  </a:lnTo>
                  <a:lnTo>
                    <a:pt x="94500" y="482447"/>
                  </a:lnTo>
                  <a:lnTo>
                    <a:pt x="95681" y="482447"/>
                  </a:lnTo>
                  <a:lnTo>
                    <a:pt x="95681" y="275107"/>
                  </a:lnTo>
                  <a:close/>
                </a:path>
                <a:path w="289559" h="482600">
                  <a:moveTo>
                    <a:pt x="99110" y="268732"/>
                  </a:moveTo>
                  <a:lnTo>
                    <a:pt x="97929" y="268732"/>
                  </a:lnTo>
                  <a:lnTo>
                    <a:pt x="97929" y="482447"/>
                  </a:lnTo>
                  <a:lnTo>
                    <a:pt x="99110" y="482447"/>
                  </a:lnTo>
                  <a:lnTo>
                    <a:pt x="99110" y="268732"/>
                  </a:lnTo>
                  <a:close/>
                </a:path>
                <a:path w="289559" h="482600">
                  <a:moveTo>
                    <a:pt x="102539" y="285699"/>
                  </a:moveTo>
                  <a:lnTo>
                    <a:pt x="101358" y="285699"/>
                  </a:lnTo>
                  <a:lnTo>
                    <a:pt x="101358" y="482447"/>
                  </a:lnTo>
                  <a:lnTo>
                    <a:pt x="102539" y="482447"/>
                  </a:lnTo>
                  <a:lnTo>
                    <a:pt x="102539" y="285699"/>
                  </a:lnTo>
                  <a:close/>
                </a:path>
                <a:path w="289559" h="482600">
                  <a:moveTo>
                    <a:pt x="105930" y="99453"/>
                  </a:moveTo>
                  <a:lnTo>
                    <a:pt x="104851" y="99453"/>
                  </a:lnTo>
                  <a:lnTo>
                    <a:pt x="104851" y="482447"/>
                  </a:lnTo>
                  <a:lnTo>
                    <a:pt x="105930" y="482447"/>
                  </a:lnTo>
                  <a:lnTo>
                    <a:pt x="105930" y="99453"/>
                  </a:lnTo>
                  <a:close/>
                </a:path>
                <a:path w="289559" h="482600">
                  <a:moveTo>
                    <a:pt x="107137" y="203123"/>
                  </a:moveTo>
                  <a:lnTo>
                    <a:pt x="105956" y="203123"/>
                  </a:lnTo>
                  <a:lnTo>
                    <a:pt x="105956" y="482447"/>
                  </a:lnTo>
                  <a:lnTo>
                    <a:pt x="107137" y="482447"/>
                  </a:lnTo>
                  <a:lnTo>
                    <a:pt x="107137" y="203123"/>
                  </a:lnTo>
                  <a:close/>
                </a:path>
                <a:path w="289559" h="482600">
                  <a:moveTo>
                    <a:pt x="109512" y="120637"/>
                  </a:moveTo>
                  <a:lnTo>
                    <a:pt x="108343" y="120637"/>
                  </a:lnTo>
                  <a:lnTo>
                    <a:pt x="108343" y="482447"/>
                  </a:lnTo>
                  <a:lnTo>
                    <a:pt x="109512" y="482447"/>
                  </a:lnTo>
                  <a:lnTo>
                    <a:pt x="109512" y="120637"/>
                  </a:lnTo>
                  <a:close/>
                </a:path>
                <a:path w="289559" h="482600">
                  <a:moveTo>
                    <a:pt x="111721" y="99453"/>
                  </a:moveTo>
                  <a:lnTo>
                    <a:pt x="110553" y="99453"/>
                  </a:lnTo>
                  <a:lnTo>
                    <a:pt x="110553" y="482447"/>
                  </a:lnTo>
                  <a:lnTo>
                    <a:pt x="111721" y="482447"/>
                  </a:lnTo>
                  <a:lnTo>
                    <a:pt x="111721" y="99453"/>
                  </a:lnTo>
                  <a:close/>
                </a:path>
                <a:path w="289559" h="482600">
                  <a:moveTo>
                    <a:pt x="112941" y="334352"/>
                  </a:moveTo>
                  <a:lnTo>
                    <a:pt x="111772" y="334352"/>
                  </a:lnTo>
                  <a:lnTo>
                    <a:pt x="111772" y="482447"/>
                  </a:lnTo>
                  <a:lnTo>
                    <a:pt x="112941" y="482447"/>
                  </a:lnTo>
                  <a:lnTo>
                    <a:pt x="112941" y="334352"/>
                  </a:lnTo>
                  <a:close/>
                </a:path>
                <a:path w="289559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247548"/>
                  </a:lnTo>
                  <a:lnTo>
                    <a:pt x="119811" y="247548"/>
                  </a:lnTo>
                  <a:lnTo>
                    <a:pt x="119811" y="198907"/>
                  </a:lnTo>
                  <a:lnTo>
                    <a:pt x="118630" y="198907"/>
                  </a:lnTo>
                  <a:lnTo>
                    <a:pt x="118630" y="482447"/>
                  </a:lnTo>
                  <a:lnTo>
                    <a:pt x="119799" y="482447"/>
                  </a:lnTo>
                  <a:lnTo>
                    <a:pt x="119811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289559" h="482600">
                  <a:moveTo>
                    <a:pt x="124396" y="205282"/>
                  </a:moveTo>
                  <a:lnTo>
                    <a:pt x="123228" y="205282"/>
                  </a:lnTo>
                  <a:lnTo>
                    <a:pt x="123228" y="482447"/>
                  </a:lnTo>
                  <a:lnTo>
                    <a:pt x="124396" y="482447"/>
                  </a:lnTo>
                  <a:lnTo>
                    <a:pt x="124396" y="205282"/>
                  </a:lnTo>
                  <a:close/>
                </a:path>
                <a:path w="289559" h="482600">
                  <a:moveTo>
                    <a:pt x="127850" y="291985"/>
                  </a:moveTo>
                  <a:lnTo>
                    <a:pt x="126771" y="291985"/>
                  </a:lnTo>
                  <a:lnTo>
                    <a:pt x="126771" y="482447"/>
                  </a:lnTo>
                  <a:lnTo>
                    <a:pt x="127850" y="482447"/>
                  </a:lnTo>
                  <a:lnTo>
                    <a:pt x="127850" y="291985"/>
                  </a:lnTo>
                  <a:close/>
                </a:path>
                <a:path w="289559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289559" h="482600">
                  <a:moveTo>
                    <a:pt x="172834" y="395744"/>
                  </a:moveTo>
                  <a:lnTo>
                    <a:pt x="171665" y="395744"/>
                  </a:lnTo>
                  <a:lnTo>
                    <a:pt x="171665" y="482447"/>
                  </a:lnTo>
                  <a:lnTo>
                    <a:pt x="172834" y="482447"/>
                  </a:lnTo>
                  <a:lnTo>
                    <a:pt x="172834" y="395744"/>
                  </a:lnTo>
                  <a:close/>
                </a:path>
                <a:path w="289559" h="482600">
                  <a:moveTo>
                    <a:pt x="179755" y="363969"/>
                  </a:moveTo>
                  <a:lnTo>
                    <a:pt x="178587" y="363969"/>
                  </a:lnTo>
                  <a:lnTo>
                    <a:pt x="178587" y="482447"/>
                  </a:lnTo>
                  <a:lnTo>
                    <a:pt x="179755" y="482447"/>
                  </a:lnTo>
                  <a:lnTo>
                    <a:pt x="179755" y="363969"/>
                  </a:lnTo>
                  <a:close/>
                </a:path>
                <a:path w="289559" h="482600">
                  <a:moveTo>
                    <a:pt x="193535" y="423202"/>
                  </a:moveTo>
                  <a:lnTo>
                    <a:pt x="192366" y="423202"/>
                  </a:lnTo>
                  <a:lnTo>
                    <a:pt x="192366" y="482447"/>
                  </a:lnTo>
                  <a:lnTo>
                    <a:pt x="193535" y="482447"/>
                  </a:lnTo>
                  <a:lnTo>
                    <a:pt x="193535" y="423202"/>
                  </a:lnTo>
                  <a:close/>
                </a:path>
                <a:path w="289559" h="482600">
                  <a:moveTo>
                    <a:pt x="198196" y="397802"/>
                  </a:moveTo>
                  <a:lnTo>
                    <a:pt x="197015" y="397802"/>
                  </a:lnTo>
                  <a:lnTo>
                    <a:pt x="197015" y="482447"/>
                  </a:lnTo>
                  <a:lnTo>
                    <a:pt x="198196" y="482447"/>
                  </a:lnTo>
                  <a:lnTo>
                    <a:pt x="198196" y="397802"/>
                  </a:lnTo>
                  <a:close/>
                </a:path>
                <a:path w="289559" h="482600">
                  <a:moveTo>
                    <a:pt x="208597" y="450672"/>
                  </a:moveTo>
                  <a:lnTo>
                    <a:pt x="207429" y="450672"/>
                  </a:lnTo>
                  <a:lnTo>
                    <a:pt x="207429" y="482447"/>
                  </a:lnTo>
                  <a:lnTo>
                    <a:pt x="208597" y="482447"/>
                  </a:lnTo>
                  <a:lnTo>
                    <a:pt x="208597" y="450672"/>
                  </a:lnTo>
                  <a:close/>
                </a:path>
                <a:path w="289559" h="482600">
                  <a:moveTo>
                    <a:pt x="214261" y="404177"/>
                  </a:moveTo>
                  <a:lnTo>
                    <a:pt x="213182" y="404177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04177"/>
                  </a:lnTo>
                  <a:close/>
                </a:path>
                <a:path w="289559" h="482600">
                  <a:moveTo>
                    <a:pt x="215468" y="393585"/>
                  </a:moveTo>
                  <a:lnTo>
                    <a:pt x="214287" y="393585"/>
                  </a:lnTo>
                  <a:lnTo>
                    <a:pt x="214287" y="482447"/>
                  </a:lnTo>
                  <a:lnTo>
                    <a:pt x="215468" y="482447"/>
                  </a:lnTo>
                  <a:lnTo>
                    <a:pt x="215468" y="393585"/>
                  </a:lnTo>
                  <a:close/>
                </a:path>
                <a:path w="289559" h="482600">
                  <a:moveTo>
                    <a:pt x="218859" y="446455"/>
                  </a:moveTo>
                  <a:lnTo>
                    <a:pt x="217779" y="446455"/>
                  </a:lnTo>
                  <a:lnTo>
                    <a:pt x="217779" y="482447"/>
                  </a:lnTo>
                  <a:lnTo>
                    <a:pt x="218859" y="482447"/>
                  </a:lnTo>
                  <a:lnTo>
                    <a:pt x="218859" y="446455"/>
                  </a:lnTo>
                  <a:close/>
                </a:path>
                <a:path w="289559" h="482600">
                  <a:moveTo>
                    <a:pt x="233895" y="457047"/>
                  </a:moveTo>
                  <a:lnTo>
                    <a:pt x="232714" y="457047"/>
                  </a:lnTo>
                  <a:lnTo>
                    <a:pt x="232714" y="482447"/>
                  </a:lnTo>
                  <a:lnTo>
                    <a:pt x="233895" y="482447"/>
                  </a:lnTo>
                  <a:lnTo>
                    <a:pt x="233895" y="457047"/>
                  </a:lnTo>
                  <a:close/>
                </a:path>
                <a:path w="289559" h="482600">
                  <a:moveTo>
                    <a:pt x="238493" y="444385"/>
                  </a:moveTo>
                  <a:lnTo>
                    <a:pt x="237312" y="444385"/>
                  </a:lnTo>
                  <a:lnTo>
                    <a:pt x="237312" y="482447"/>
                  </a:lnTo>
                  <a:lnTo>
                    <a:pt x="238493" y="482447"/>
                  </a:lnTo>
                  <a:lnTo>
                    <a:pt x="238493" y="444385"/>
                  </a:lnTo>
                  <a:close/>
                </a:path>
                <a:path w="289559" h="482600">
                  <a:moveTo>
                    <a:pt x="259308" y="438010"/>
                  </a:moveTo>
                  <a:lnTo>
                    <a:pt x="258127" y="438010"/>
                  </a:lnTo>
                  <a:lnTo>
                    <a:pt x="258127" y="482447"/>
                  </a:lnTo>
                  <a:lnTo>
                    <a:pt x="259308" y="482447"/>
                  </a:lnTo>
                  <a:lnTo>
                    <a:pt x="259308" y="438010"/>
                  </a:lnTo>
                  <a:close/>
                </a:path>
                <a:path w="289559" h="482600">
                  <a:moveTo>
                    <a:pt x="270764" y="450672"/>
                  </a:moveTo>
                  <a:lnTo>
                    <a:pt x="269582" y="450672"/>
                  </a:lnTo>
                  <a:lnTo>
                    <a:pt x="269582" y="482447"/>
                  </a:lnTo>
                  <a:lnTo>
                    <a:pt x="270764" y="482447"/>
                  </a:lnTo>
                  <a:lnTo>
                    <a:pt x="270764" y="450672"/>
                  </a:lnTo>
                  <a:close/>
                </a:path>
                <a:path w="289559" h="482600">
                  <a:moveTo>
                    <a:pt x="281178" y="461264"/>
                  </a:moveTo>
                  <a:lnTo>
                    <a:pt x="279996" y="461264"/>
                  </a:lnTo>
                  <a:lnTo>
                    <a:pt x="279996" y="482447"/>
                  </a:lnTo>
                  <a:lnTo>
                    <a:pt x="281178" y="482447"/>
                  </a:lnTo>
                  <a:lnTo>
                    <a:pt x="281178" y="461264"/>
                  </a:lnTo>
                  <a:close/>
                </a:path>
                <a:path w="289559" h="482600">
                  <a:moveTo>
                    <a:pt x="289191" y="452818"/>
                  </a:moveTo>
                  <a:lnTo>
                    <a:pt x="288023" y="452818"/>
                  </a:lnTo>
                  <a:lnTo>
                    <a:pt x="288023" y="482447"/>
                  </a:lnTo>
                  <a:lnTo>
                    <a:pt x="289191" y="482447"/>
                  </a:lnTo>
                  <a:lnTo>
                    <a:pt x="289191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098715" y="2516313"/>
              <a:ext cx="370205" cy="482600"/>
            </a:xfrm>
            <a:custGeom>
              <a:avLst/>
              <a:gdLst/>
              <a:ahLst/>
              <a:cxnLst/>
              <a:rect l="l" t="t" r="r" b="b"/>
              <a:pathLst>
                <a:path w="370205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70205" h="482600">
                  <a:moveTo>
                    <a:pt x="6832" y="382993"/>
                  </a:moveTo>
                  <a:lnTo>
                    <a:pt x="5753" y="382993"/>
                  </a:lnTo>
                  <a:lnTo>
                    <a:pt x="5753" y="482447"/>
                  </a:lnTo>
                  <a:lnTo>
                    <a:pt x="6832" y="482447"/>
                  </a:lnTo>
                  <a:lnTo>
                    <a:pt x="6832" y="382993"/>
                  </a:lnTo>
                  <a:close/>
                </a:path>
                <a:path w="370205" h="482600">
                  <a:moveTo>
                    <a:pt x="10363" y="404177"/>
                  </a:moveTo>
                  <a:lnTo>
                    <a:pt x="9182" y="404177"/>
                  </a:lnTo>
                  <a:lnTo>
                    <a:pt x="9182" y="482447"/>
                  </a:lnTo>
                  <a:lnTo>
                    <a:pt x="10363" y="482447"/>
                  </a:lnTo>
                  <a:lnTo>
                    <a:pt x="10363" y="404177"/>
                  </a:lnTo>
                  <a:close/>
                </a:path>
                <a:path w="370205" h="482600">
                  <a:moveTo>
                    <a:pt x="12636" y="423202"/>
                  </a:moveTo>
                  <a:lnTo>
                    <a:pt x="11455" y="423202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423202"/>
                  </a:lnTo>
                  <a:close/>
                </a:path>
                <a:path w="370205" h="482600">
                  <a:moveTo>
                    <a:pt x="23037" y="334352"/>
                  </a:moveTo>
                  <a:lnTo>
                    <a:pt x="21856" y="334352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334352"/>
                  </a:lnTo>
                  <a:close/>
                </a:path>
                <a:path w="370205" h="482600">
                  <a:moveTo>
                    <a:pt x="32283" y="355536"/>
                  </a:moveTo>
                  <a:lnTo>
                    <a:pt x="31102" y="355536"/>
                  </a:lnTo>
                  <a:lnTo>
                    <a:pt x="31102" y="482447"/>
                  </a:lnTo>
                  <a:lnTo>
                    <a:pt x="32283" y="482447"/>
                  </a:lnTo>
                  <a:lnTo>
                    <a:pt x="32283" y="355536"/>
                  </a:lnTo>
                  <a:close/>
                </a:path>
                <a:path w="370205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370205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370205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370205" h="482600">
                  <a:moveTo>
                    <a:pt x="44907" y="224307"/>
                  </a:moveTo>
                  <a:lnTo>
                    <a:pt x="43726" y="224307"/>
                  </a:lnTo>
                  <a:lnTo>
                    <a:pt x="43726" y="336410"/>
                  </a:lnTo>
                  <a:lnTo>
                    <a:pt x="42557" y="336410"/>
                  </a:lnTo>
                  <a:lnTo>
                    <a:pt x="42557" y="48244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24307"/>
                  </a:lnTo>
                  <a:close/>
                </a:path>
                <a:path w="370205" h="482600">
                  <a:moveTo>
                    <a:pt x="49491" y="330136"/>
                  </a:moveTo>
                  <a:lnTo>
                    <a:pt x="48336" y="330136"/>
                  </a:lnTo>
                  <a:lnTo>
                    <a:pt x="48336" y="327977"/>
                  </a:lnTo>
                  <a:lnTo>
                    <a:pt x="47155" y="327977"/>
                  </a:lnTo>
                  <a:lnTo>
                    <a:pt x="47155" y="482447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370205" h="482600">
                  <a:moveTo>
                    <a:pt x="50723" y="253923"/>
                  </a:moveTo>
                  <a:lnTo>
                    <a:pt x="49542" y="253923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53923"/>
                  </a:lnTo>
                  <a:close/>
                </a:path>
                <a:path w="370205" h="482600">
                  <a:moveTo>
                    <a:pt x="52984" y="317385"/>
                  </a:moveTo>
                  <a:lnTo>
                    <a:pt x="51816" y="317385"/>
                  </a:lnTo>
                  <a:lnTo>
                    <a:pt x="51816" y="482447"/>
                  </a:lnTo>
                  <a:lnTo>
                    <a:pt x="52984" y="482447"/>
                  </a:lnTo>
                  <a:lnTo>
                    <a:pt x="52984" y="317385"/>
                  </a:lnTo>
                  <a:close/>
                </a:path>
                <a:path w="370205" h="482600">
                  <a:moveTo>
                    <a:pt x="61036" y="349161"/>
                  </a:moveTo>
                  <a:lnTo>
                    <a:pt x="59956" y="349161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349161"/>
                  </a:lnTo>
                  <a:close/>
                </a:path>
                <a:path w="370205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370205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253923"/>
                  </a:lnTo>
                  <a:lnTo>
                    <a:pt x="86410" y="253923"/>
                  </a:lnTo>
                  <a:lnTo>
                    <a:pt x="86410" y="482447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370205" h="482600">
                  <a:moveTo>
                    <a:pt x="89852" y="336410"/>
                  </a:moveTo>
                  <a:lnTo>
                    <a:pt x="88671" y="336410"/>
                  </a:lnTo>
                  <a:lnTo>
                    <a:pt x="88671" y="482447"/>
                  </a:lnTo>
                  <a:lnTo>
                    <a:pt x="89852" y="482447"/>
                  </a:lnTo>
                  <a:lnTo>
                    <a:pt x="89852" y="336410"/>
                  </a:lnTo>
                  <a:close/>
                </a:path>
                <a:path w="370205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370205" h="482600">
                  <a:moveTo>
                    <a:pt x="95605" y="247548"/>
                  </a:moveTo>
                  <a:lnTo>
                    <a:pt x="94437" y="247548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370205" h="482600">
                  <a:moveTo>
                    <a:pt x="96837" y="275107"/>
                  </a:moveTo>
                  <a:lnTo>
                    <a:pt x="95656" y="275107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75107"/>
                  </a:lnTo>
                  <a:close/>
                </a:path>
                <a:path w="370205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370205" h="482600">
                  <a:moveTo>
                    <a:pt x="102489" y="226466"/>
                  </a:moveTo>
                  <a:lnTo>
                    <a:pt x="101409" y="226466"/>
                  </a:lnTo>
                  <a:lnTo>
                    <a:pt x="101409" y="289915"/>
                  </a:lnTo>
                  <a:lnTo>
                    <a:pt x="100266" y="289915"/>
                  </a:lnTo>
                  <a:lnTo>
                    <a:pt x="100266" y="268732"/>
                  </a:lnTo>
                  <a:lnTo>
                    <a:pt x="99085" y="268732"/>
                  </a:lnTo>
                  <a:lnTo>
                    <a:pt x="99085" y="482447"/>
                  </a:lnTo>
                  <a:lnTo>
                    <a:pt x="100253" y="482447"/>
                  </a:lnTo>
                  <a:lnTo>
                    <a:pt x="101409" y="482447"/>
                  </a:lnTo>
                  <a:lnTo>
                    <a:pt x="102489" y="482447"/>
                  </a:lnTo>
                  <a:lnTo>
                    <a:pt x="102489" y="226466"/>
                  </a:lnTo>
                  <a:close/>
                </a:path>
                <a:path w="370205" h="482600">
                  <a:moveTo>
                    <a:pt x="114096" y="334352"/>
                  </a:moveTo>
                  <a:lnTo>
                    <a:pt x="112928" y="334352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096" y="334352"/>
                  </a:lnTo>
                  <a:close/>
                </a:path>
                <a:path w="370205" h="482600">
                  <a:moveTo>
                    <a:pt x="116306" y="222148"/>
                  </a:moveTo>
                  <a:lnTo>
                    <a:pt x="115138" y="222148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370205" h="482600">
                  <a:moveTo>
                    <a:pt x="118694" y="222148"/>
                  </a:moveTo>
                  <a:lnTo>
                    <a:pt x="117513" y="222148"/>
                  </a:lnTo>
                  <a:lnTo>
                    <a:pt x="117513" y="482447"/>
                  </a:lnTo>
                  <a:lnTo>
                    <a:pt x="118694" y="482447"/>
                  </a:lnTo>
                  <a:lnTo>
                    <a:pt x="118694" y="222148"/>
                  </a:lnTo>
                  <a:close/>
                </a:path>
                <a:path w="37020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70205" h="482600">
                  <a:moveTo>
                    <a:pt x="129006" y="291985"/>
                  </a:moveTo>
                  <a:lnTo>
                    <a:pt x="127927" y="291985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291985"/>
                  </a:lnTo>
                  <a:close/>
                </a:path>
                <a:path w="370205" h="482600">
                  <a:moveTo>
                    <a:pt x="138188" y="404177"/>
                  </a:moveTo>
                  <a:lnTo>
                    <a:pt x="137109" y="404177"/>
                  </a:lnTo>
                  <a:lnTo>
                    <a:pt x="137109" y="482447"/>
                  </a:lnTo>
                  <a:lnTo>
                    <a:pt x="138188" y="482447"/>
                  </a:lnTo>
                  <a:lnTo>
                    <a:pt x="138188" y="404177"/>
                  </a:lnTo>
                  <a:close/>
                </a:path>
                <a:path w="370205" h="482600">
                  <a:moveTo>
                    <a:pt x="142849" y="260299"/>
                  </a:moveTo>
                  <a:lnTo>
                    <a:pt x="141770" y="260299"/>
                  </a:lnTo>
                  <a:lnTo>
                    <a:pt x="141770" y="482447"/>
                  </a:lnTo>
                  <a:lnTo>
                    <a:pt x="142849" y="482447"/>
                  </a:lnTo>
                  <a:lnTo>
                    <a:pt x="142849" y="260299"/>
                  </a:lnTo>
                  <a:close/>
                </a:path>
                <a:path w="370205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70205" h="482600">
                  <a:moveTo>
                    <a:pt x="149809" y="351307"/>
                  </a:moveTo>
                  <a:lnTo>
                    <a:pt x="148628" y="351307"/>
                  </a:lnTo>
                  <a:lnTo>
                    <a:pt x="148628" y="482447"/>
                  </a:lnTo>
                  <a:lnTo>
                    <a:pt x="149809" y="482447"/>
                  </a:lnTo>
                  <a:lnTo>
                    <a:pt x="149809" y="351307"/>
                  </a:lnTo>
                  <a:close/>
                </a:path>
                <a:path w="370205" h="482600">
                  <a:moveTo>
                    <a:pt x="153238" y="270891"/>
                  </a:moveTo>
                  <a:lnTo>
                    <a:pt x="152057" y="270891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270891"/>
                  </a:lnTo>
                  <a:close/>
                </a:path>
                <a:path w="370205" h="482600">
                  <a:moveTo>
                    <a:pt x="156629" y="281482"/>
                  </a:moveTo>
                  <a:lnTo>
                    <a:pt x="155549" y="281482"/>
                  </a:lnTo>
                  <a:lnTo>
                    <a:pt x="155549" y="482447"/>
                  </a:lnTo>
                  <a:lnTo>
                    <a:pt x="156629" y="482447"/>
                  </a:lnTo>
                  <a:lnTo>
                    <a:pt x="156629" y="281482"/>
                  </a:lnTo>
                  <a:close/>
                </a:path>
                <a:path w="370205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70205" h="482600">
                  <a:moveTo>
                    <a:pt x="161277" y="336410"/>
                  </a:moveTo>
                  <a:lnTo>
                    <a:pt x="160197" y="336410"/>
                  </a:lnTo>
                  <a:lnTo>
                    <a:pt x="160197" y="482447"/>
                  </a:lnTo>
                  <a:lnTo>
                    <a:pt x="161277" y="482447"/>
                  </a:lnTo>
                  <a:lnTo>
                    <a:pt x="161277" y="336410"/>
                  </a:lnTo>
                  <a:close/>
                </a:path>
                <a:path w="370205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370205" h="482600">
                  <a:moveTo>
                    <a:pt x="172834" y="353377"/>
                  </a:moveTo>
                  <a:lnTo>
                    <a:pt x="171653" y="353377"/>
                  </a:lnTo>
                  <a:lnTo>
                    <a:pt x="171653" y="482447"/>
                  </a:lnTo>
                  <a:lnTo>
                    <a:pt x="172834" y="482447"/>
                  </a:lnTo>
                  <a:lnTo>
                    <a:pt x="172834" y="353377"/>
                  </a:lnTo>
                  <a:close/>
                </a:path>
                <a:path w="370205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370205" h="482600">
                  <a:moveTo>
                    <a:pt x="194691" y="423202"/>
                  </a:moveTo>
                  <a:lnTo>
                    <a:pt x="193522" y="423202"/>
                  </a:lnTo>
                  <a:lnTo>
                    <a:pt x="193522" y="482447"/>
                  </a:lnTo>
                  <a:lnTo>
                    <a:pt x="194691" y="482447"/>
                  </a:lnTo>
                  <a:lnTo>
                    <a:pt x="194691" y="423202"/>
                  </a:lnTo>
                  <a:close/>
                </a:path>
                <a:path w="370205" h="482600">
                  <a:moveTo>
                    <a:pt x="253492" y="431634"/>
                  </a:moveTo>
                  <a:lnTo>
                    <a:pt x="252310" y="431634"/>
                  </a:lnTo>
                  <a:lnTo>
                    <a:pt x="252310" y="482447"/>
                  </a:lnTo>
                  <a:lnTo>
                    <a:pt x="253492" y="482447"/>
                  </a:lnTo>
                  <a:lnTo>
                    <a:pt x="253492" y="431634"/>
                  </a:lnTo>
                  <a:close/>
                </a:path>
                <a:path w="370205" h="482600">
                  <a:moveTo>
                    <a:pt x="258076" y="431634"/>
                  </a:moveTo>
                  <a:lnTo>
                    <a:pt x="256908" y="431634"/>
                  </a:lnTo>
                  <a:lnTo>
                    <a:pt x="256908" y="482447"/>
                  </a:lnTo>
                  <a:lnTo>
                    <a:pt x="258076" y="482447"/>
                  </a:lnTo>
                  <a:lnTo>
                    <a:pt x="258076" y="431634"/>
                  </a:lnTo>
                  <a:close/>
                </a:path>
                <a:path w="370205" h="482600">
                  <a:moveTo>
                    <a:pt x="260464" y="438010"/>
                  </a:moveTo>
                  <a:lnTo>
                    <a:pt x="259283" y="438010"/>
                  </a:lnTo>
                  <a:lnTo>
                    <a:pt x="259283" y="482447"/>
                  </a:lnTo>
                  <a:lnTo>
                    <a:pt x="260464" y="482447"/>
                  </a:lnTo>
                  <a:lnTo>
                    <a:pt x="260464" y="438010"/>
                  </a:lnTo>
                  <a:close/>
                </a:path>
                <a:path w="370205" h="482600">
                  <a:moveTo>
                    <a:pt x="262737" y="404177"/>
                  </a:moveTo>
                  <a:lnTo>
                    <a:pt x="261556" y="404177"/>
                  </a:lnTo>
                  <a:lnTo>
                    <a:pt x="261556" y="482447"/>
                  </a:lnTo>
                  <a:lnTo>
                    <a:pt x="262737" y="482447"/>
                  </a:lnTo>
                  <a:lnTo>
                    <a:pt x="262737" y="404177"/>
                  </a:lnTo>
                  <a:close/>
                </a:path>
                <a:path w="370205" h="482600">
                  <a:moveTo>
                    <a:pt x="271919" y="450672"/>
                  </a:moveTo>
                  <a:lnTo>
                    <a:pt x="270738" y="450672"/>
                  </a:lnTo>
                  <a:lnTo>
                    <a:pt x="270738" y="482447"/>
                  </a:lnTo>
                  <a:lnTo>
                    <a:pt x="271919" y="482447"/>
                  </a:lnTo>
                  <a:lnTo>
                    <a:pt x="271919" y="450672"/>
                  </a:lnTo>
                  <a:close/>
                </a:path>
                <a:path w="370205" h="482600">
                  <a:moveTo>
                    <a:pt x="279958" y="433793"/>
                  </a:moveTo>
                  <a:lnTo>
                    <a:pt x="278879" y="433793"/>
                  </a:lnTo>
                  <a:lnTo>
                    <a:pt x="278879" y="482447"/>
                  </a:lnTo>
                  <a:lnTo>
                    <a:pt x="279958" y="482447"/>
                  </a:lnTo>
                  <a:lnTo>
                    <a:pt x="279958" y="433793"/>
                  </a:lnTo>
                  <a:close/>
                </a:path>
                <a:path w="370205" h="482600">
                  <a:moveTo>
                    <a:pt x="283489" y="454977"/>
                  </a:moveTo>
                  <a:lnTo>
                    <a:pt x="282308" y="454977"/>
                  </a:lnTo>
                  <a:lnTo>
                    <a:pt x="282308" y="482447"/>
                  </a:lnTo>
                  <a:lnTo>
                    <a:pt x="283489" y="482447"/>
                  </a:lnTo>
                  <a:lnTo>
                    <a:pt x="283489" y="454977"/>
                  </a:lnTo>
                  <a:close/>
                </a:path>
                <a:path w="370205" h="482600">
                  <a:moveTo>
                    <a:pt x="290347" y="452818"/>
                  </a:moveTo>
                  <a:lnTo>
                    <a:pt x="289179" y="452818"/>
                  </a:lnTo>
                  <a:lnTo>
                    <a:pt x="289179" y="482447"/>
                  </a:lnTo>
                  <a:lnTo>
                    <a:pt x="290347" y="482447"/>
                  </a:lnTo>
                  <a:lnTo>
                    <a:pt x="290347" y="452818"/>
                  </a:lnTo>
                  <a:close/>
                </a:path>
                <a:path w="370205" h="482600">
                  <a:moveTo>
                    <a:pt x="313436" y="438010"/>
                  </a:moveTo>
                  <a:lnTo>
                    <a:pt x="312267" y="438010"/>
                  </a:lnTo>
                  <a:lnTo>
                    <a:pt x="312267" y="482447"/>
                  </a:lnTo>
                  <a:lnTo>
                    <a:pt x="313436" y="482447"/>
                  </a:lnTo>
                  <a:lnTo>
                    <a:pt x="313436" y="438010"/>
                  </a:lnTo>
                  <a:close/>
                </a:path>
                <a:path w="370205" h="482600">
                  <a:moveTo>
                    <a:pt x="369963" y="448602"/>
                  </a:moveTo>
                  <a:lnTo>
                    <a:pt x="368782" y="448602"/>
                  </a:lnTo>
                  <a:lnTo>
                    <a:pt x="368782" y="482447"/>
                  </a:lnTo>
                  <a:lnTo>
                    <a:pt x="369963" y="482447"/>
                  </a:lnTo>
                  <a:lnTo>
                    <a:pt x="369963" y="448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1099870" y="2615767"/>
              <a:ext cx="305435" cy="383540"/>
            </a:xfrm>
            <a:custGeom>
              <a:avLst/>
              <a:gdLst/>
              <a:ahLst/>
              <a:cxnLst/>
              <a:rect l="l" t="t" r="r" b="b"/>
              <a:pathLst>
                <a:path w="305434" h="383539">
                  <a:moveTo>
                    <a:pt x="1079" y="234899"/>
                  </a:moveTo>
                  <a:lnTo>
                    <a:pt x="0" y="234899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34899"/>
                  </a:lnTo>
                  <a:close/>
                </a:path>
                <a:path w="305434" h="383539">
                  <a:moveTo>
                    <a:pt x="3454" y="281482"/>
                  </a:moveTo>
                  <a:lnTo>
                    <a:pt x="2273" y="281482"/>
                  </a:lnTo>
                  <a:lnTo>
                    <a:pt x="2273" y="382993"/>
                  </a:lnTo>
                  <a:lnTo>
                    <a:pt x="3454" y="382993"/>
                  </a:lnTo>
                  <a:lnTo>
                    <a:pt x="3454" y="281482"/>
                  </a:lnTo>
                  <a:close/>
                </a:path>
                <a:path w="305434" h="383539">
                  <a:moveTo>
                    <a:pt x="8039" y="264515"/>
                  </a:moveTo>
                  <a:lnTo>
                    <a:pt x="6870" y="264515"/>
                  </a:lnTo>
                  <a:lnTo>
                    <a:pt x="6870" y="382993"/>
                  </a:lnTo>
                  <a:lnTo>
                    <a:pt x="8039" y="382993"/>
                  </a:lnTo>
                  <a:lnTo>
                    <a:pt x="8039" y="264515"/>
                  </a:lnTo>
                  <a:close/>
                </a:path>
                <a:path w="305434" h="383539">
                  <a:moveTo>
                    <a:pt x="11480" y="323748"/>
                  </a:moveTo>
                  <a:lnTo>
                    <a:pt x="10299" y="323748"/>
                  </a:lnTo>
                  <a:lnTo>
                    <a:pt x="10299" y="382993"/>
                  </a:lnTo>
                  <a:lnTo>
                    <a:pt x="11480" y="382993"/>
                  </a:lnTo>
                  <a:lnTo>
                    <a:pt x="11480" y="323748"/>
                  </a:lnTo>
                  <a:close/>
                </a:path>
                <a:path w="305434" h="383539">
                  <a:moveTo>
                    <a:pt x="19494" y="190461"/>
                  </a:moveTo>
                  <a:lnTo>
                    <a:pt x="18326" y="190461"/>
                  </a:lnTo>
                  <a:lnTo>
                    <a:pt x="18326" y="382993"/>
                  </a:lnTo>
                  <a:lnTo>
                    <a:pt x="19494" y="382993"/>
                  </a:lnTo>
                  <a:lnTo>
                    <a:pt x="19494" y="190461"/>
                  </a:lnTo>
                  <a:close/>
                </a:path>
                <a:path w="305434" h="383539">
                  <a:moveTo>
                    <a:pt x="20726" y="251853"/>
                  </a:moveTo>
                  <a:lnTo>
                    <a:pt x="19545" y="251853"/>
                  </a:lnTo>
                  <a:lnTo>
                    <a:pt x="19545" y="382993"/>
                  </a:lnTo>
                  <a:lnTo>
                    <a:pt x="20726" y="382993"/>
                  </a:lnTo>
                  <a:lnTo>
                    <a:pt x="20726" y="251853"/>
                  </a:lnTo>
                  <a:close/>
                </a:path>
                <a:path w="305434" h="383539">
                  <a:moveTo>
                    <a:pt x="28740" y="224294"/>
                  </a:moveTo>
                  <a:lnTo>
                    <a:pt x="27571" y="224294"/>
                  </a:lnTo>
                  <a:lnTo>
                    <a:pt x="27571" y="382993"/>
                  </a:lnTo>
                  <a:lnTo>
                    <a:pt x="28740" y="382993"/>
                  </a:lnTo>
                  <a:lnTo>
                    <a:pt x="28740" y="224294"/>
                  </a:lnTo>
                  <a:close/>
                </a:path>
                <a:path w="305434" h="383539">
                  <a:moveTo>
                    <a:pt x="33337" y="50812"/>
                  </a:moveTo>
                  <a:lnTo>
                    <a:pt x="32156" y="50812"/>
                  </a:lnTo>
                  <a:lnTo>
                    <a:pt x="32156" y="382993"/>
                  </a:lnTo>
                  <a:lnTo>
                    <a:pt x="33337" y="382993"/>
                  </a:lnTo>
                  <a:lnTo>
                    <a:pt x="33337" y="50812"/>
                  </a:lnTo>
                  <a:close/>
                </a:path>
                <a:path w="305434" h="383539">
                  <a:moveTo>
                    <a:pt x="34556" y="135445"/>
                  </a:moveTo>
                  <a:lnTo>
                    <a:pt x="33388" y="135445"/>
                  </a:lnTo>
                  <a:lnTo>
                    <a:pt x="33388" y="382993"/>
                  </a:lnTo>
                  <a:lnTo>
                    <a:pt x="34556" y="382993"/>
                  </a:lnTo>
                  <a:lnTo>
                    <a:pt x="34556" y="135445"/>
                  </a:lnTo>
                  <a:close/>
                </a:path>
                <a:path w="305434" h="383539">
                  <a:moveTo>
                    <a:pt x="36791" y="245491"/>
                  </a:moveTo>
                  <a:lnTo>
                    <a:pt x="35712" y="245491"/>
                  </a:lnTo>
                  <a:lnTo>
                    <a:pt x="35712" y="382993"/>
                  </a:lnTo>
                  <a:lnTo>
                    <a:pt x="36791" y="382993"/>
                  </a:lnTo>
                  <a:lnTo>
                    <a:pt x="36791" y="245491"/>
                  </a:lnTo>
                  <a:close/>
                </a:path>
                <a:path w="305434" h="383539">
                  <a:moveTo>
                    <a:pt x="39154" y="264515"/>
                  </a:moveTo>
                  <a:lnTo>
                    <a:pt x="37973" y="264515"/>
                  </a:lnTo>
                  <a:lnTo>
                    <a:pt x="37973" y="382993"/>
                  </a:lnTo>
                  <a:lnTo>
                    <a:pt x="39154" y="382993"/>
                  </a:lnTo>
                  <a:lnTo>
                    <a:pt x="39154" y="264515"/>
                  </a:lnTo>
                  <a:close/>
                </a:path>
                <a:path w="305434" h="383539">
                  <a:moveTo>
                    <a:pt x="43751" y="124853"/>
                  </a:moveTo>
                  <a:lnTo>
                    <a:pt x="42570" y="124853"/>
                  </a:lnTo>
                  <a:lnTo>
                    <a:pt x="42570" y="382993"/>
                  </a:lnTo>
                  <a:lnTo>
                    <a:pt x="43751" y="382993"/>
                  </a:lnTo>
                  <a:lnTo>
                    <a:pt x="43751" y="124853"/>
                  </a:lnTo>
                  <a:close/>
                </a:path>
                <a:path w="305434" h="383539">
                  <a:moveTo>
                    <a:pt x="48336" y="230682"/>
                  </a:moveTo>
                  <a:lnTo>
                    <a:pt x="47167" y="230682"/>
                  </a:lnTo>
                  <a:lnTo>
                    <a:pt x="47167" y="382993"/>
                  </a:lnTo>
                  <a:lnTo>
                    <a:pt x="48336" y="382993"/>
                  </a:lnTo>
                  <a:lnTo>
                    <a:pt x="48336" y="230682"/>
                  </a:lnTo>
                  <a:close/>
                </a:path>
                <a:path w="305434" h="383539">
                  <a:moveTo>
                    <a:pt x="52997" y="158686"/>
                  </a:moveTo>
                  <a:lnTo>
                    <a:pt x="51816" y="158686"/>
                  </a:lnTo>
                  <a:lnTo>
                    <a:pt x="51816" y="382993"/>
                  </a:lnTo>
                  <a:lnTo>
                    <a:pt x="52997" y="382993"/>
                  </a:lnTo>
                  <a:lnTo>
                    <a:pt x="52997" y="158686"/>
                  </a:lnTo>
                  <a:close/>
                </a:path>
                <a:path w="305434" h="383539">
                  <a:moveTo>
                    <a:pt x="55219" y="74041"/>
                  </a:moveTo>
                  <a:lnTo>
                    <a:pt x="54140" y="74041"/>
                  </a:lnTo>
                  <a:lnTo>
                    <a:pt x="54140" y="382993"/>
                  </a:lnTo>
                  <a:lnTo>
                    <a:pt x="55219" y="382993"/>
                  </a:lnTo>
                  <a:lnTo>
                    <a:pt x="55219" y="74041"/>
                  </a:lnTo>
                  <a:close/>
                </a:path>
                <a:path w="305434" h="383539">
                  <a:moveTo>
                    <a:pt x="58750" y="228523"/>
                  </a:moveTo>
                  <a:lnTo>
                    <a:pt x="57594" y="228523"/>
                  </a:lnTo>
                  <a:lnTo>
                    <a:pt x="57594" y="112191"/>
                  </a:lnTo>
                  <a:lnTo>
                    <a:pt x="56413" y="112191"/>
                  </a:lnTo>
                  <a:lnTo>
                    <a:pt x="56413" y="382993"/>
                  </a:lnTo>
                  <a:lnTo>
                    <a:pt x="57569" y="382993"/>
                  </a:lnTo>
                  <a:lnTo>
                    <a:pt x="58750" y="382993"/>
                  </a:lnTo>
                  <a:lnTo>
                    <a:pt x="58750" y="228523"/>
                  </a:lnTo>
                  <a:close/>
                </a:path>
                <a:path w="305434" h="383539">
                  <a:moveTo>
                    <a:pt x="62179" y="194678"/>
                  </a:moveTo>
                  <a:lnTo>
                    <a:pt x="61023" y="194678"/>
                  </a:lnTo>
                  <a:lnTo>
                    <a:pt x="61023" y="188315"/>
                  </a:lnTo>
                  <a:lnTo>
                    <a:pt x="59842" y="188315"/>
                  </a:lnTo>
                  <a:lnTo>
                    <a:pt x="59842" y="249707"/>
                  </a:lnTo>
                  <a:lnTo>
                    <a:pt x="58801" y="249707"/>
                  </a:lnTo>
                  <a:lnTo>
                    <a:pt x="58801" y="382993"/>
                  </a:lnTo>
                  <a:lnTo>
                    <a:pt x="62179" y="382993"/>
                  </a:lnTo>
                  <a:lnTo>
                    <a:pt x="62179" y="194678"/>
                  </a:lnTo>
                  <a:close/>
                </a:path>
                <a:path w="305434" h="383539">
                  <a:moveTo>
                    <a:pt x="77190" y="177711"/>
                  </a:moveTo>
                  <a:lnTo>
                    <a:pt x="76009" y="177711"/>
                  </a:lnTo>
                  <a:lnTo>
                    <a:pt x="76009" y="382993"/>
                  </a:lnTo>
                  <a:lnTo>
                    <a:pt x="77190" y="382993"/>
                  </a:lnTo>
                  <a:lnTo>
                    <a:pt x="77190" y="177711"/>
                  </a:lnTo>
                  <a:close/>
                </a:path>
                <a:path w="305434" h="383539">
                  <a:moveTo>
                    <a:pt x="91020" y="69824"/>
                  </a:moveTo>
                  <a:lnTo>
                    <a:pt x="89852" y="69824"/>
                  </a:lnTo>
                  <a:lnTo>
                    <a:pt x="89852" y="382993"/>
                  </a:lnTo>
                  <a:lnTo>
                    <a:pt x="91020" y="382993"/>
                  </a:lnTo>
                  <a:lnTo>
                    <a:pt x="91020" y="69824"/>
                  </a:lnTo>
                  <a:close/>
                </a:path>
                <a:path w="305434" h="383539">
                  <a:moveTo>
                    <a:pt x="94449" y="148094"/>
                  </a:moveTo>
                  <a:lnTo>
                    <a:pt x="93281" y="148094"/>
                  </a:lnTo>
                  <a:lnTo>
                    <a:pt x="93281" y="382993"/>
                  </a:lnTo>
                  <a:lnTo>
                    <a:pt x="94449" y="382993"/>
                  </a:lnTo>
                  <a:lnTo>
                    <a:pt x="94449" y="148094"/>
                  </a:lnTo>
                  <a:close/>
                </a:path>
                <a:path w="305434" h="383539">
                  <a:moveTo>
                    <a:pt x="97891" y="171437"/>
                  </a:moveTo>
                  <a:lnTo>
                    <a:pt x="96710" y="171437"/>
                  </a:lnTo>
                  <a:lnTo>
                    <a:pt x="96710" y="382993"/>
                  </a:lnTo>
                  <a:lnTo>
                    <a:pt x="97891" y="382993"/>
                  </a:lnTo>
                  <a:lnTo>
                    <a:pt x="97891" y="171437"/>
                  </a:lnTo>
                  <a:close/>
                </a:path>
                <a:path w="305434" h="383539">
                  <a:moveTo>
                    <a:pt x="105930" y="0"/>
                  </a:moveTo>
                  <a:lnTo>
                    <a:pt x="104851" y="0"/>
                  </a:lnTo>
                  <a:lnTo>
                    <a:pt x="104851" y="382993"/>
                  </a:lnTo>
                  <a:lnTo>
                    <a:pt x="105930" y="382993"/>
                  </a:lnTo>
                  <a:lnTo>
                    <a:pt x="105930" y="0"/>
                  </a:lnTo>
                  <a:close/>
                </a:path>
                <a:path w="305434" h="383539">
                  <a:moveTo>
                    <a:pt x="111721" y="0"/>
                  </a:moveTo>
                  <a:lnTo>
                    <a:pt x="110553" y="0"/>
                  </a:lnTo>
                  <a:lnTo>
                    <a:pt x="110553" y="137604"/>
                  </a:lnTo>
                  <a:lnTo>
                    <a:pt x="109512" y="137604"/>
                  </a:lnTo>
                  <a:lnTo>
                    <a:pt x="109512" y="21183"/>
                  </a:lnTo>
                  <a:lnTo>
                    <a:pt x="108343" y="21183"/>
                  </a:lnTo>
                  <a:lnTo>
                    <a:pt x="108343" y="382993"/>
                  </a:lnTo>
                  <a:lnTo>
                    <a:pt x="109499" y="382993"/>
                  </a:lnTo>
                  <a:lnTo>
                    <a:pt x="110553" y="382993"/>
                  </a:lnTo>
                  <a:lnTo>
                    <a:pt x="111721" y="382993"/>
                  </a:lnTo>
                  <a:lnTo>
                    <a:pt x="111721" y="0"/>
                  </a:lnTo>
                  <a:close/>
                </a:path>
                <a:path w="305434" h="383539">
                  <a:moveTo>
                    <a:pt x="115150" y="122694"/>
                  </a:moveTo>
                  <a:lnTo>
                    <a:pt x="113982" y="122694"/>
                  </a:lnTo>
                  <a:lnTo>
                    <a:pt x="113982" y="382993"/>
                  </a:lnTo>
                  <a:lnTo>
                    <a:pt x="115150" y="382993"/>
                  </a:lnTo>
                  <a:lnTo>
                    <a:pt x="115150" y="122694"/>
                  </a:lnTo>
                  <a:close/>
                </a:path>
                <a:path w="305434" h="383539">
                  <a:moveTo>
                    <a:pt x="117538" y="122694"/>
                  </a:moveTo>
                  <a:lnTo>
                    <a:pt x="116357" y="122694"/>
                  </a:lnTo>
                  <a:lnTo>
                    <a:pt x="116357" y="382993"/>
                  </a:lnTo>
                  <a:lnTo>
                    <a:pt x="117538" y="382993"/>
                  </a:lnTo>
                  <a:lnTo>
                    <a:pt x="117538" y="122694"/>
                  </a:lnTo>
                  <a:close/>
                </a:path>
                <a:path w="305434" h="383539">
                  <a:moveTo>
                    <a:pt x="119811" y="99453"/>
                  </a:moveTo>
                  <a:lnTo>
                    <a:pt x="118630" y="99453"/>
                  </a:lnTo>
                  <a:lnTo>
                    <a:pt x="118630" y="382993"/>
                  </a:lnTo>
                  <a:lnTo>
                    <a:pt x="119811" y="382993"/>
                  </a:lnTo>
                  <a:lnTo>
                    <a:pt x="119811" y="99453"/>
                  </a:lnTo>
                  <a:close/>
                </a:path>
                <a:path w="305434" h="383539">
                  <a:moveTo>
                    <a:pt x="124396" y="105829"/>
                  </a:moveTo>
                  <a:lnTo>
                    <a:pt x="123228" y="105829"/>
                  </a:lnTo>
                  <a:lnTo>
                    <a:pt x="123228" y="382993"/>
                  </a:lnTo>
                  <a:lnTo>
                    <a:pt x="124396" y="382993"/>
                  </a:lnTo>
                  <a:lnTo>
                    <a:pt x="124396" y="105829"/>
                  </a:lnTo>
                  <a:close/>
                </a:path>
                <a:path w="305434" h="383539">
                  <a:moveTo>
                    <a:pt x="131381" y="118478"/>
                  </a:moveTo>
                  <a:lnTo>
                    <a:pt x="130200" y="118478"/>
                  </a:lnTo>
                  <a:lnTo>
                    <a:pt x="130200" y="382993"/>
                  </a:lnTo>
                  <a:lnTo>
                    <a:pt x="131381" y="382993"/>
                  </a:lnTo>
                  <a:lnTo>
                    <a:pt x="131381" y="118478"/>
                  </a:lnTo>
                  <a:close/>
                </a:path>
                <a:path w="305434" h="383539">
                  <a:moveTo>
                    <a:pt x="142836" y="198894"/>
                  </a:moveTo>
                  <a:lnTo>
                    <a:pt x="141655" y="198894"/>
                  </a:lnTo>
                  <a:lnTo>
                    <a:pt x="141655" y="382993"/>
                  </a:lnTo>
                  <a:lnTo>
                    <a:pt x="142836" y="382993"/>
                  </a:lnTo>
                  <a:lnTo>
                    <a:pt x="142836" y="198894"/>
                  </a:lnTo>
                  <a:close/>
                </a:path>
                <a:path w="305434" h="383539">
                  <a:moveTo>
                    <a:pt x="147434" y="213715"/>
                  </a:moveTo>
                  <a:lnTo>
                    <a:pt x="146253" y="213715"/>
                  </a:lnTo>
                  <a:lnTo>
                    <a:pt x="146253" y="382993"/>
                  </a:lnTo>
                  <a:lnTo>
                    <a:pt x="147434" y="382993"/>
                  </a:lnTo>
                  <a:lnTo>
                    <a:pt x="147434" y="213715"/>
                  </a:lnTo>
                  <a:close/>
                </a:path>
                <a:path w="305434" h="383539">
                  <a:moveTo>
                    <a:pt x="149809" y="143878"/>
                  </a:moveTo>
                  <a:lnTo>
                    <a:pt x="148640" y="143878"/>
                  </a:lnTo>
                  <a:lnTo>
                    <a:pt x="148640" y="382993"/>
                  </a:lnTo>
                  <a:lnTo>
                    <a:pt x="149809" y="382993"/>
                  </a:lnTo>
                  <a:lnTo>
                    <a:pt x="149809" y="143878"/>
                  </a:lnTo>
                  <a:close/>
                </a:path>
                <a:path w="305434" h="383539">
                  <a:moveTo>
                    <a:pt x="153238" y="266674"/>
                  </a:moveTo>
                  <a:lnTo>
                    <a:pt x="152069" y="266674"/>
                  </a:lnTo>
                  <a:lnTo>
                    <a:pt x="152069" y="382993"/>
                  </a:lnTo>
                  <a:lnTo>
                    <a:pt x="153238" y="382993"/>
                  </a:lnTo>
                  <a:lnTo>
                    <a:pt x="153238" y="266674"/>
                  </a:lnTo>
                  <a:close/>
                </a:path>
                <a:path w="305434" h="383539">
                  <a:moveTo>
                    <a:pt x="155473" y="182029"/>
                  </a:moveTo>
                  <a:lnTo>
                    <a:pt x="154393" y="182029"/>
                  </a:lnTo>
                  <a:lnTo>
                    <a:pt x="154393" y="382993"/>
                  </a:lnTo>
                  <a:lnTo>
                    <a:pt x="155473" y="382993"/>
                  </a:lnTo>
                  <a:lnTo>
                    <a:pt x="155473" y="182029"/>
                  </a:lnTo>
                  <a:close/>
                </a:path>
                <a:path w="305434" h="383539">
                  <a:moveTo>
                    <a:pt x="157835" y="27559"/>
                  </a:moveTo>
                  <a:lnTo>
                    <a:pt x="156654" y="27559"/>
                  </a:lnTo>
                  <a:lnTo>
                    <a:pt x="156654" y="382993"/>
                  </a:lnTo>
                  <a:lnTo>
                    <a:pt x="157835" y="382993"/>
                  </a:lnTo>
                  <a:lnTo>
                    <a:pt x="157835" y="27559"/>
                  </a:lnTo>
                  <a:close/>
                </a:path>
                <a:path w="305434" h="383539">
                  <a:moveTo>
                    <a:pt x="160121" y="236956"/>
                  </a:moveTo>
                  <a:lnTo>
                    <a:pt x="159042" y="236956"/>
                  </a:lnTo>
                  <a:lnTo>
                    <a:pt x="159042" y="382993"/>
                  </a:lnTo>
                  <a:lnTo>
                    <a:pt x="160121" y="382993"/>
                  </a:lnTo>
                  <a:lnTo>
                    <a:pt x="160121" y="236956"/>
                  </a:lnTo>
                  <a:close/>
                </a:path>
                <a:path w="305434" h="383539">
                  <a:moveTo>
                    <a:pt x="164719" y="175653"/>
                  </a:moveTo>
                  <a:lnTo>
                    <a:pt x="163639" y="175653"/>
                  </a:lnTo>
                  <a:lnTo>
                    <a:pt x="163639" y="264515"/>
                  </a:lnTo>
                  <a:lnTo>
                    <a:pt x="162471" y="264515"/>
                  </a:lnTo>
                  <a:lnTo>
                    <a:pt x="162471" y="382993"/>
                  </a:lnTo>
                  <a:lnTo>
                    <a:pt x="163639" y="382993"/>
                  </a:lnTo>
                  <a:lnTo>
                    <a:pt x="164719" y="382993"/>
                  </a:lnTo>
                  <a:lnTo>
                    <a:pt x="164719" y="175653"/>
                  </a:lnTo>
                  <a:close/>
                </a:path>
                <a:path w="305434" h="383539">
                  <a:moveTo>
                    <a:pt x="168249" y="294132"/>
                  </a:moveTo>
                  <a:lnTo>
                    <a:pt x="167081" y="294132"/>
                  </a:lnTo>
                  <a:lnTo>
                    <a:pt x="167081" y="91020"/>
                  </a:lnTo>
                  <a:lnTo>
                    <a:pt x="165900" y="91020"/>
                  </a:lnTo>
                  <a:lnTo>
                    <a:pt x="165900" y="264515"/>
                  </a:lnTo>
                  <a:lnTo>
                    <a:pt x="164744" y="264515"/>
                  </a:lnTo>
                  <a:lnTo>
                    <a:pt x="164744" y="382993"/>
                  </a:lnTo>
                  <a:lnTo>
                    <a:pt x="168249" y="382993"/>
                  </a:lnTo>
                  <a:lnTo>
                    <a:pt x="168249" y="294132"/>
                  </a:lnTo>
                  <a:close/>
                </a:path>
                <a:path w="305434" h="383539">
                  <a:moveTo>
                    <a:pt x="171678" y="253923"/>
                  </a:moveTo>
                  <a:lnTo>
                    <a:pt x="170497" y="253923"/>
                  </a:lnTo>
                  <a:lnTo>
                    <a:pt x="170497" y="382993"/>
                  </a:lnTo>
                  <a:lnTo>
                    <a:pt x="171678" y="382993"/>
                  </a:lnTo>
                  <a:lnTo>
                    <a:pt x="171678" y="253923"/>
                  </a:lnTo>
                  <a:close/>
                </a:path>
                <a:path w="305434" h="383539">
                  <a:moveTo>
                    <a:pt x="198196" y="298348"/>
                  </a:moveTo>
                  <a:lnTo>
                    <a:pt x="197015" y="298348"/>
                  </a:lnTo>
                  <a:lnTo>
                    <a:pt x="197015" y="382993"/>
                  </a:lnTo>
                  <a:lnTo>
                    <a:pt x="198196" y="382993"/>
                  </a:lnTo>
                  <a:lnTo>
                    <a:pt x="198196" y="298348"/>
                  </a:lnTo>
                  <a:close/>
                </a:path>
                <a:path w="305434" h="383539">
                  <a:moveTo>
                    <a:pt x="216623" y="213715"/>
                  </a:moveTo>
                  <a:lnTo>
                    <a:pt x="215455" y="213715"/>
                  </a:lnTo>
                  <a:lnTo>
                    <a:pt x="215455" y="294132"/>
                  </a:lnTo>
                  <a:lnTo>
                    <a:pt x="214287" y="294132"/>
                  </a:lnTo>
                  <a:lnTo>
                    <a:pt x="214287" y="382993"/>
                  </a:lnTo>
                  <a:lnTo>
                    <a:pt x="215455" y="382993"/>
                  </a:lnTo>
                  <a:lnTo>
                    <a:pt x="216623" y="382993"/>
                  </a:lnTo>
                  <a:lnTo>
                    <a:pt x="216623" y="213715"/>
                  </a:lnTo>
                  <a:close/>
                </a:path>
                <a:path w="305434" h="383539">
                  <a:moveTo>
                    <a:pt x="230466" y="340715"/>
                  </a:moveTo>
                  <a:lnTo>
                    <a:pt x="229285" y="340715"/>
                  </a:lnTo>
                  <a:lnTo>
                    <a:pt x="229285" y="382993"/>
                  </a:lnTo>
                  <a:lnTo>
                    <a:pt x="230466" y="382993"/>
                  </a:lnTo>
                  <a:lnTo>
                    <a:pt x="230466" y="340715"/>
                  </a:lnTo>
                  <a:close/>
                </a:path>
                <a:path w="305434" h="383539">
                  <a:moveTo>
                    <a:pt x="233895" y="357593"/>
                  </a:moveTo>
                  <a:lnTo>
                    <a:pt x="232714" y="357593"/>
                  </a:lnTo>
                  <a:lnTo>
                    <a:pt x="232714" y="382993"/>
                  </a:lnTo>
                  <a:lnTo>
                    <a:pt x="233895" y="382993"/>
                  </a:lnTo>
                  <a:lnTo>
                    <a:pt x="233895" y="357593"/>
                  </a:lnTo>
                  <a:close/>
                </a:path>
                <a:path w="305434" h="383539">
                  <a:moveTo>
                    <a:pt x="252336" y="332181"/>
                  </a:moveTo>
                  <a:lnTo>
                    <a:pt x="251155" y="332181"/>
                  </a:lnTo>
                  <a:lnTo>
                    <a:pt x="251155" y="382993"/>
                  </a:lnTo>
                  <a:lnTo>
                    <a:pt x="252336" y="382993"/>
                  </a:lnTo>
                  <a:lnTo>
                    <a:pt x="252336" y="332181"/>
                  </a:lnTo>
                  <a:close/>
                </a:path>
                <a:path w="305434" h="383539">
                  <a:moveTo>
                    <a:pt x="258140" y="327964"/>
                  </a:moveTo>
                  <a:lnTo>
                    <a:pt x="256971" y="327964"/>
                  </a:lnTo>
                  <a:lnTo>
                    <a:pt x="256971" y="382993"/>
                  </a:lnTo>
                  <a:lnTo>
                    <a:pt x="258140" y="382993"/>
                  </a:lnTo>
                  <a:lnTo>
                    <a:pt x="258140" y="327964"/>
                  </a:lnTo>
                  <a:close/>
                </a:path>
                <a:path w="305434" h="383539">
                  <a:moveTo>
                    <a:pt x="260375" y="332181"/>
                  </a:moveTo>
                  <a:lnTo>
                    <a:pt x="259295" y="332181"/>
                  </a:lnTo>
                  <a:lnTo>
                    <a:pt x="259295" y="382993"/>
                  </a:lnTo>
                  <a:lnTo>
                    <a:pt x="260375" y="382993"/>
                  </a:lnTo>
                  <a:lnTo>
                    <a:pt x="260375" y="332181"/>
                  </a:lnTo>
                  <a:close/>
                </a:path>
                <a:path w="305434" h="383539">
                  <a:moveTo>
                    <a:pt x="262737" y="332181"/>
                  </a:moveTo>
                  <a:lnTo>
                    <a:pt x="261556" y="332181"/>
                  </a:lnTo>
                  <a:lnTo>
                    <a:pt x="261556" y="382993"/>
                  </a:lnTo>
                  <a:lnTo>
                    <a:pt x="262737" y="382993"/>
                  </a:lnTo>
                  <a:lnTo>
                    <a:pt x="262737" y="332181"/>
                  </a:lnTo>
                  <a:close/>
                </a:path>
                <a:path w="305434" h="383539">
                  <a:moveTo>
                    <a:pt x="301891" y="334340"/>
                  </a:moveTo>
                  <a:lnTo>
                    <a:pt x="300812" y="334340"/>
                  </a:lnTo>
                  <a:lnTo>
                    <a:pt x="300812" y="382993"/>
                  </a:lnTo>
                  <a:lnTo>
                    <a:pt x="301891" y="382993"/>
                  </a:lnTo>
                  <a:lnTo>
                    <a:pt x="301891" y="334340"/>
                  </a:lnTo>
                  <a:close/>
                </a:path>
                <a:path w="305434" h="383539">
                  <a:moveTo>
                    <a:pt x="305422" y="332181"/>
                  </a:moveTo>
                  <a:lnTo>
                    <a:pt x="304241" y="332181"/>
                  </a:lnTo>
                  <a:lnTo>
                    <a:pt x="304241" y="382993"/>
                  </a:lnTo>
                  <a:lnTo>
                    <a:pt x="305422" y="382993"/>
                  </a:lnTo>
                  <a:lnTo>
                    <a:pt x="305422" y="3321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1098715" y="2516313"/>
              <a:ext cx="377190" cy="482600"/>
            </a:xfrm>
            <a:custGeom>
              <a:avLst/>
              <a:gdLst/>
              <a:ahLst/>
              <a:cxnLst/>
              <a:rect l="l" t="t" r="r" b="b"/>
              <a:pathLst>
                <a:path w="377190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77190" h="482600">
                  <a:moveTo>
                    <a:pt x="3441" y="399961"/>
                  </a:moveTo>
                  <a:lnTo>
                    <a:pt x="2260" y="399961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99961"/>
                  </a:lnTo>
                  <a:close/>
                </a:path>
                <a:path w="377190" h="482600">
                  <a:moveTo>
                    <a:pt x="18440" y="283540"/>
                  </a:moveTo>
                  <a:lnTo>
                    <a:pt x="17272" y="283540"/>
                  </a:lnTo>
                  <a:lnTo>
                    <a:pt x="17272" y="482447"/>
                  </a:lnTo>
                  <a:lnTo>
                    <a:pt x="18440" y="482447"/>
                  </a:lnTo>
                  <a:lnTo>
                    <a:pt x="18440" y="283540"/>
                  </a:lnTo>
                  <a:close/>
                </a:path>
                <a:path w="377190" h="482600">
                  <a:moveTo>
                    <a:pt x="36880" y="332193"/>
                  </a:moveTo>
                  <a:lnTo>
                    <a:pt x="35712" y="332193"/>
                  </a:lnTo>
                  <a:lnTo>
                    <a:pt x="35712" y="234899"/>
                  </a:lnTo>
                  <a:lnTo>
                    <a:pt x="34544" y="234899"/>
                  </a:lnTo>
                  <a:lnTo>
                    <a:pt x="34544" y="482447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32193"/>
                  </a:lnTo>
                  <a:close/>
                </a:path>
                <a:path w="377190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377190" h="482600">
                  <a:moveTo>
                    <a:pt x="51777" y="315328"/>
                  </a:moveTo>
                  <a:lnTo>
                    <a:pt x="50711" y="315328"/>
                  </a:lnTo>
                  <a:lnTo>
                    <a:pt x="50711" y="482447"/>
                  </a:lnTo>
                  <a:lnTo>
                    <a:pt x="51777" y="482447"/>
                  </a:lnTo>
                  <a:lnTo>
                    <a:pt x="51777" y="315328"/>
                  </a:lnTo>
                  <a:close/>
                </a:path>
                <a:path w="377190" h="482600">
                  <a:moveTo>
                    <a:pt x="57581" y="321602"/>
                  </a:moveTo>
                  <a:lnTo>
                    <a:pt x="56400" y="321602"/>
                  </a:lnTo>
                  <a:lnTo>
                    <a:pt x="56400" y="482447"/>
                  </a:lnTo>
                  <a:lnTo>
                    <a:pt x="57581" y="482447"/>
                  </a:lnTo>
                  <a:lnTo>
                    <a:pt x="57581" y="321602"/>
                  </a:lnTo>
                  <a:close/>
                </a:path>
                <a:path w="377190" h="482600">
                  <a:moveTo>
                    <a:pt x="63334" y="294132"/>
                  </a:moveTo>
                  <a:lnTo>
                    <a:pt x="62179" y="294132"/>
                  </a:lnTo>
                  <a:lnTo>
                    <a:pt x="62179" y="287769"/>
                  </a:lnTo>
                  <a:lnTo>
                    <a:pt x="60998" y="287769"/>
                  </a:lnTo>
                  <a:lnTo>
                    <a:pt x="60998" y="482447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294132"/>
                  </a:lnTo>
                  <a:close/>
                </a:path>
                <a:path w="377190" h="482600">
                  <a:moveTo>
                    <a:pt x="70218" y="291985"/>
                  </a:moveTo>
                  <a:lnTo>
                    <a:pt x="69138" y="29198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291985"/>
                  </a:lnTo>
                  <a:close/>
                </a:path>
                <a:path w="377190" h="482600">
                  <a:moveTo>
                    <a:pt x="72580" y="275107"/>
                  </a:moveTo>
                  <a:lnTo>
                    <a:pt x="71412" y="275107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2580" y="275107"/>
                  </a:lnTo>
                  <a:close/>
                </a:path>
                <a:path w="377190" h="482600">
                  <a:moveTo>
                    <a:pt x="77177" y="266674"/>
                  </a:moveTo>
                  <a:lnTo>
                    <a:pt x="75996" y="266674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6674"/>
                  </a:lnTo>
                  <a:close/>
                </a:path>
                <a:path w="377190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377190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377190" h="482600">
                  <a:moveTo>
                    <a:pt x="91020" y="213715"/>
                  </a:moveTo>
                  <a:lnTo>
                    <a:pt x="89839" y="213715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13715"/>
                  </a:lnTo>
                  <a:close/>
                </a:path>
                <a:path w="377190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226466"/>
                  </a:lnTo>
                  <a:lnTo>
                    <a:pt x="92227" y="226466"/>
                  </a:lnTo>
                  <a:lnTo>
                    <a:pt x="92227" y="482447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377190" h="482600">
                  <a:moveTo>
                    <a:pt x="101422" y="289915"/>
                  </a:moveTo>
                  <a:lnTo>
                    <a:pt x="100253" y="289915"/>
                  </a:lnTo>
                  <a:lnTo>
                    <a:pt x="100253" y="482447"/>
                  </a:lnTo>
                  <a:lnTo>
                    <a:pt x="101422" y="482447"/>
                  </a:lnTo>
                  <a:lnTo>
                    <a:pt x="101422" y="289915"/>
                  </a:lnTo>
                  <a:close/>
                </a:path>
                <a:path w="377190" h="482600">
                  <a:moveTo>
                    <a:pt x="104851" y="146037"/>
                  </a:moveTo>
                  <a:lnTo>
                    <a:pt x="103682" y="146037"/>
                  </a:lnTo>
                  <a:lnTo>
                    <a:pt x="103682" y="285699"/>
                  </a:lnTo>
                  <a:lnTo>
                    <a:pt x="102514" y="285699"/>
                  </a:lnTo>
                  <a:lnTo>
                    <a:pt x="102514" y="48244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146037"/>
                  </a:lnTo>
                  <a:close/>
                </a:path>
                <a:path w="377190" h="482600">
                  <a:moveTo>
                    <a:pt x="108292" y="203123"/>
                  </a:moveTo>
                  <a:lnTo>
                    <a:pt x="107111" y="203123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203123"/>
                  </a:lnTo>
                  <a:close/>
                </a:path>
                <a:path w="377190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377190" h="482600">
                  <a:moveTo>
                    <a:pt x="122123" y="247548"/>
                  </a:moveTo>
                  <a:lnTo>
                    <a:pt x="120954" y="247548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2123" y="247548"/>
                  </a:lnTo>
                  <a:close/>
                </a:path>
                <a:path w="37719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77190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323748"/>
                  </a:lnTo>
                  <a:lnTo>
                    <a:pt x="125539" y="323748"/>
                  </a:lnTo>
                  <a:lnTo>
                    <a:pt x="125539" y="482447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377190" h="482600">
                  <a:moveTo>
                    <a:pt x="132537" y="217932"/>
                  </a:moveTo>
                  <a:lnTo>
                    <a:pt x="131356" y="217932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377190" h="482600">
                  <a:moveTo>
                    <a:pt x="135966" y="171437"/>
                  </a:moveTo>
                  <a:lnTo>
                    <a:pt x="134785" y="17143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171437"/>
                  </a:lnTo>
                  <a:close/>
                </a:path>
                <a:path w="377190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77190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377190" h="482600">
                  <a:moveTo>
                    <a:pt x="150964" y="243332"/>
                  </a:moveTo>
                  <a:lnTo>
                    <a:pt x="149796" y="243332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243332"/>
                  </a:lnTo>
                  <a:close/>
                </a:path>
                <a:path w="377190" h="482600">
                  <a:moveTo>
                    <a:pt x="156629" y="281482"/>
                  </a:moveTo>
                  <a:lnTo>
                    <a:pt x="155549" y="281482"/>
                  </a:lnTo>
                  <a:lnTo>
                    <a:pt x="155549" y="482447"/>
                  </a:lnTo>
                  <a:lnTo>
                    <a:pt x="156629" y="482447"/>
                  </a:lnTo>
                  <a:lnTo>
                    <a:pt x="156629" y="281482"/>
                  </a:lnTo>
                  <a:close/>
                </a:path>
                <a:path w="377190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77190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363969"/>
                  </a:lnTo>
                  <a:lnTo>
                    <a:pt x="163626" y="363969"/>
                  </a:lnTo>
                  <a:lnTo>
                    <a:pt x="163626" y="389369"/>
                  </a:lnTo>
                  <a:lnTo>
                    <a:pt x="162471" y="389369"/>
                  </a:lnTo>
                  <a:lnTo>
                    <a:pt x="162471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77190" h="482600">
                  <a:moveTo>
                    <a:pt x="170472" y="429577"/>
                  </a:moveTo>
                  <a:lnTo>
                    <a:pt x="169392" y="429577"/>
                  </a:lnTo>
                  <a:lnTo>
                    <a:pt x="169392" y="482447"/>
                  </a:lnTo>
                  <a:lnTo>
                    <a:pt x="170472" y="482447"/>
                  </a:lnTo>
                  <a:lnTo>
                    <a:pt x="170472" y="429577"/>
                  </a:lnTo>
                  <a:close/>
                </a:path>
                <a:path w="377190" h="482600">
                  <a:moveTo>
                    <a:pt x="171665" y="349161"/>
                  </a:moveTo>
                  <a:lnTo>
                    <a:pt x="170497" y="349161"/>
                  </a:lnTo>
                  <a:lnTo>
                    <a:pt x="170497" y="482447"/>
                  </a:lnTo>
                  <a:lnTo>
                    <a:pt x="171665" y="482447"/>
                  </a:lnTo>
                  <a:lnTo>
                    <a:pt x="171665" y="349161"/>
                  </a:lnTo>
                  <a:close/>
                </a:path>
                <a:path w="377190" h="482600">
                  <a:moveTo>
                    <a:pt x="206273" y="423202"/>
                  </a:moveTo>
                  <a:lnTo>
                    <a:pt x="205092" y="423202"/>
                  </a:lnTo>
                  <a:lnTo>
                    <a:pt x="205092" y="482447"/>
                  </a:lnTo>
                  <a:lnTo>
                    <a:pt x="206273" y="482447"/>
                  </a:lnTo>
                  <a:lnTo>
                    <a:pt x="206273" y="423202"/>
                  </a:lnTo>
                  <a:close/>
                </a:path>
                <a:path w="377190" h="482600">
                  <a:moveTo>
                    <a:pt x="215417" y="404177"/>
                  </a:moveTo>
                  <a:lnTo>
                    <a:pt x="214337" y="404177"/>
                  </a:lnTo>
                  <a:lnTo>
                    <a:pt x="214337" y="482447"/>
                  </a:lnTo>
                  <a:lnTo>
                    <a:pt x="215417" y="482447"/>
                  </a:lnTo>
                  <a:lnTo>
                    <a:pt x="215417" y="404177"/>
                  </a:lnTo>
                  <a:close/>
                </a:path>
                <a:path w="377190" h="482600">
                  <a:moveTo>
                    <a:pt x="216623" y="393585"/>
                  </a:moveTo>
                  <a:lnTo>
                    <a:pt x="215442" y="393585"/>
                  </a:lnTo>
                  <a:lnTo>
                    <a:pt x="215442" y="482447"/>
                  </a:lnTo>
                  <a:lnTo>
                    <a:pt x="216623" y="482447"/>
                  </a:lnTo>
                  <a:lnTo>
                    <a:pt x="216623" y="393585"/>
                  </a:lnTo>
                  <a:close/>
                </a:path>
                <a:path w="377190" h="482600">
                  <a:moveTo>
                    <a:pt x="247688" y="450672"/>
                  </a:moveTo>
                  <a:lnTo>
                    <a:pt x="246608" y="450672"/>
                  </a:lnTo>
                  <a:lnTo>
                    <a:pt x="246608" y="482447"/>
                  </a:lnTo>
                  <a:lnTo>
                    <a:pt x="247688" y="482447"/>
                  </a:lnTo>
                  <a:lnTo>
                    <a:pt x="247688" y="450672"/>
                  </a:lnTo>
                  <a:close/>
                </a:path>
                <a:path w="377190" h="482600">
                  <a:moveTo>
                    <a:pt x="263893" y="431634"/>
                  </a:moveTo>
                  <a:lnTo>
                    <a:pt x="262712" y="431634"/>
                  </a:lnTo>
                  <a:lnTo>
                    <a:pt x="262712" y="482447"/>
                  </a:lnTo>
                  <a:lnTo>
                    <a:pt x="263893" y="482447"/>
                  </a:lnTo>
                  <a:lnTo>
                    <a:pt x="263893" y="431634"/>
                  </a:lnTo>
                  <a:close/>
                </a:path>
                <a:path w="377190" h="482600">
                  <a:moveTo>
                    <a:pt x="271919" y="450672"/>
                  </a:moveTo>
                  <a:lnTo>
                    <a:pt x="270738" y="450672"/>
                  </a:lnTo>
                  <a:lnTo>
                    <a:pt x="270738" y="482447"/>
                  </a:lnTo>
                  <a:lnTo>
                    <a:pt x="271919" y="482447"/>
                  </a:lnTo>
                  <a:lnTo>
                    <a:pt x="271919" y="450672"/>
                  </a:lnTo>
                  <a:close/>
                </a:path>
                <a:path w="377190" h="482600">
                  <a:moveTo>
                    <a:pt x="277736" y="446455"/>
                  </a:moveTo>
                  <a:lnTo>
                    <a:pt x="276555" y="446455"/>
                  </a:lnTo>
                  <a:lnTo>
                    <a:pt x="276555" y="482447"/>
                  </a:lnTo>
                  <a:lnTo>
                    <a:pt x="277736" y="482447"/>
                  </a:lnTo>
                  <a:lnTo>
                    <a:pt x="277736" y="446455"/>
                  </a:lnTo>
                  <a:close/>
                </a:path>
                <a:path w="377190" h="482600">
                  <a:moveTo>
                    <a:pt x="281165" y="454977"/>
                  </a:moveTo>
                  <a:lnTo>
                    <a:pt x="279984" y="454977"/>
                  </a:lnTo>
                  <a:lnTo>
                    <a:pt x="279984" y="482447"/>
                  </a:lnTo>
                  <a:lnTo>
                    <a:pt x="281165" y="482447"/>
                  </a:lnTo>
                  <a:lnTo>
                    <a:pt x="281165" y="454977"/>
                  </a:lnTo>
                  <a:close/>
                </a:path>
                <a:path w="377190" h="482600">
                  <a:moveTo>
                    <a:pt x="291579" y="457047"/>
                  </a:moveTo>
                  <a:lnTo>
                    <a:pt x="290398" y="457047"/>
                  </a:lnTo>
                  <a:lnTo>
                    <a:pt x="290398" y="482447"/>
                  </a:lnTo>
                  <a:lnTo>
                    <a:pt x="291579" y="482447"/>
                  </a:lnTo>
                  <a:lnTo>
                    <a:pt x="291579" y="457047"/>
                  </a:lnTo>
                  <a:close/>
                </a:path>
                <a:path w="377190" h="482600">
                  <a:moveTo>
                    <a:pt x="324916" y="440169"/>
                  </a:moveTo>
                  <a:lnTo>
                    <a:pt x="323850" y="440169"/>
                  </a:lnTo>
                  <a:lnTo>
                    <a:pt x="323850" y="435864"/>
                  </a:lnTo>
                  <a:lnTo>
                    <a:pt x="322668" y="435864"/>
                  </a:lnTo>
                  <a:lnTo>
                    <a:pt x="322668" y="482447"/>
                  </a:lnTo>
                  <a:lnTo>
                    <a:pt x="323837" y="482447"/>
                  </a:lnTo>
                  <a:lnTo>
                    <a:pt x="324916" y="482447"/>
                  </a:lnTo>
                  <a:lnTo>
                    <a:pt x="324916" y="440169"/>
                  </a:lnTo>
                  <a:close/>
                </a:path>
                <a:path w="377190" h="482600">
                  <a:moveTo>
                    <a:pt x="335305" y="442226"/>
                  </a:moveTo>
                  <a:lnTo>
                    <a:pt x="334124" y="442226"/>
                  </a:lnTo>
                  <a:lnTo>
                    <a:pt x="334124" y="482447"/>
                  </a:lnTo>
                  <a:lnTo>
                    <a:pt x="335305" y="482447"/>
                  </a:lnTo>
                  <a:lnTo>
                    <a:pt x="335305" y="442226"/>
                  </a:lnTo>
                  <a:close/>
                </a:path>
                <a:path w="377190" h="482600">
                  <a:moveTo>
                    <a:pt x="341122" y="433793"/>
                  </a:moveTo>
                  <a:lnTo>
                    <a:pt x="339940" y="433793"/>
                  </a:lnTo>
                  <a:lnTo>
                    <a:pt x="339940" y="482447"/>
                  </a:lnTo>
                  <a:lnTo>
                    <a:pt x="341122" y="482447"/>
                  </a:lnTo>
                  <a:lnTo>
                    <a:pt x="341122" y="433793"/>
                  </a:lnTo>
                  <a:close/>
                </a:path>
                <a:path w="377190" h="482600">
                  <a:moveTo>
                    <a:pt x="354901" y="442226"/>
                  </a:moveTo>
                  <a:lnTo>
                    <a:pt x="353720" y="442226"/>
                  </a:lnTo>
                  <a:lnTo>
                    <a:pt x="353720" y="482447"/>
                  </a:lnTo>
                  <a:lnTo>
                    <a:pt x="354901" y="482447"/>
                  </a:lnTo>
                  <a:lnTo>
                    <a:pt x="354901" y="442226"/>
                  </a:lnTo>
                  <a:close/>
                </a:path>
                <a:path w="377190" h="482600">
                  <a:moveTo>
                    <a:pt x="376821" y="435864"/>
                  </a:moveTo>
                  <a:lnTo>
                    <a:pt x="375640" y="435864"/>
                  </a:lnTo>
                  <a:lnTo>
                    <a:pt x="375640" y="482447"/>
                  </a:lnTo>
                  <a:lnTo>
                    <a:pt x="376821" y="482447"/>
                  </a:lnTo>
                  <a:lnTo>
                    <a:pt x="376821" y="4358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1100975" y="2541726"/>
              <a:ext cx="340360" cy="457200"/>
            </a:xfrm>
            <a:custGeom>
              <a:avLst/>
              <a:gdLst/>
              <a:ahLst/>
              <a:cxnLst/>
              <a:rect l="l" t="t" r="r" b="b"/>
              <a:pathLst>
                <a:path w="340359" h="457200">
                  <a:moveTo>
                    <a:pt x="1181" y="374548"/>
                  </a:moveTo>
                  <a:lnTo>
                    <a:pt x="0" y="374548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74548"/>
                  </a:lnTo>
                  <a:close/>
                </a:path>
                <a:path w="340359" h="457200">
                  <a:moveTo>
                    <a:pt x="13804" y="361797"/>
                  </a:moveTo>
                  <a:lnTo>
                    <a:pt x="12623" y="361797"/>
                  </a:lnTo>
                  <a:lnTo>
                    <a:pt x="12623" y="457034"/>
                  </a:lnTo>
                  <a:lnTo>
                    <a:pt x="13804" y="457034"/>
                  </a:lnTo>
                  <a:lnTo>
                    <a:pt x="13804" y="361797"/>
                  </a:lnTo>
                  <a:close/>
                </a:path>
                <a:path w="340359" h="457200">
                  <a:moveTo>
                    <a:pt x="17246" y="302564"/>
                  </a:moveTo>
                  <a:lnTo>
                    <a:pt x="16167" y="302564"/>
                  </a:lnTo>
                  <a:lnTo>
                    <a:pt x="16167" y="457034"/>
                  </a:lnTo>
                  <a:lnTo>
                    <a:pt x="17246" y="457034"/>
                  </a:lnTo>
                  <a:lnTo>
                    <a:pt x="17246" y="302564"/>
                  </a:lnTo>
                  <a:close/>
                </a:path>
                <a:path w="340359" h="457200">
                  <a:moveTo>
                    <a:pt x="19621" y="325894"/>
                  </a:moveTo>
                  <a:lnTo>
                    <a:pt x="18440" y="325894"/>
                  </a:lnTo>
                  <a:lnTo>
                    <a:pt x="18440" y="457034"/>
                  </a:lnTo>
                  <a:lnTo>
                    <a:pt x="19621" y="457034"/>
                  </a:lnTo>
                  <a:lnTo>
                    <a:pt x="19621" y="325894"/>
                  </a:lnTo>
                  <a:close/>
                </a:path>
                <a:path w="340359" h="457200">
                  <a:moveTo>
                    <a:pt x="21844" y="327964"/>
                  </a:moveTo>
                  <a:lnTo>
                    <a:pt x="20764" y="327964"/>
                  </a:lnTo>
                  <a:lnTo>
                    <a:pt x="20764" y="457034"/>
                  </a:lnTo>
                  <a:lnTo>
                    <a:pt x="21844" y="457034"/>
                  </a:lnTo>
                  <a:lnTo>
                    <a:pt x="21844" y="327964"/>
                  </a:lnTo>
                  <a:close/>
                </a:path>
                <a:path w="340359" h="457200">
                  <a:moveTo>
                    <a:pt x="26441" y="327964"/>
                  </a:moveTo>
                  <a:lnTo>
                    <a:pt x="25361" y="327964"/>
                  </a:lnTo>
                  <a:lnTo>
                    <a:pt x="25361" y="457034"/>
                  </a:lnTo>
                  <a:lnTo>
                    <a:pt x="26441" y="457034"/>
                  </a:lnTo>
                  <a:lnTo>
                    <a:pt x="26441" y="327964"/>
                  </a:lnTo>
                  <a:close/>
                </a:path>
                <a:path w="340359" h="457200">
                  <a:moveTo>
                    <a:pt x="32232" y="124853"/>
                  </a:moveTo>
                  <a:lnTo>
                    <a:pt x="31051" y="124853"/>
                  </a:lnTo>
                  <a:lnTo>
                    <a:pt x="31051" y="457034"/>
                  </a:lnTo>
                  <a:lnTo>
                    <a:pt x="32232" y="457034"/>
                  </a:lnTo>
                  <a:lnTo>
                    <a:pt x="32232" y="124853"/>
                  </a:lnTo>
                  <a:close/>
                </a:path>
                <a:path w="340359" h="457200">
                  <a:moveTo>
                    <a:pt x="40271" y="249694"/>
                  </a:moveTo>
                  <a:lnTo>
                    <a:pt x="39204" y="249694"/>
                  </a:lnTo>
                  <a:lnTo>
                    <a:pt x="39204" y="355523"/>
                  </a:lnTo>
                  <a:lnTo>
                    <a:pt x="38036" y="355523"/>
                  </a:lnTo>
                  <a:lnTo>
                    <a:pt x="38036" y="457034"/>
                  </a:lnTo>
                  <a:lnTo>
                    <a:pt x="39204" y="457034"/>
                  </a:lnTo>
                  <a:lnTo>
                    <a:pt x="40271" y="457034"/>
                  </a:lnTo>
                  <a:lnTo>
                    <a:pt x="40271" y="249694"/>
                  </a:lnTo>
                  <a:close/>
                </a:path>
                <a:path w="340359" h="457200">
                  <a:moveTo>
                    <a:pt x="42646" y="198894"/>
                  </a:moveTo>
                  <a:lnTo>
                    <a:pt x="41465" y="198894"/>
                  </a:lnTo>
                  <a:lnTo>
                    <a:pt x="41465" y="457034"/>
                  </a:lnTo>
                  <a:lnTo>
                    <a:pt x="42646" y="457034"/>
                  </a:lnTo>
                  <a:lnTo>
                    <a:pt x="42646" y="198894"/>
                  </a:lnTo>
                  <a:close/>
                </a:path>
                <a:path w="340359" h="457200">
                  <a:moveTo>
                    <a:pt x="46075" y="302564"/>
                  </a:moveTo>
                  <a:lnTo>
                    <a:pt x="44894" y="302564"/>
                  </a:lnTo>
                  <a:lnTo>
                    <a:pt x="44894" y="457034"/>
                  </a:lnTo>
                  <a:lnTo>
                    <a:pt x="46075" y="457034"/>
                  </a:lnTo>
                  <a:lnTo>
                    <a:pt x="46075" y="302564"/>
                  </a:lnTo>
                  <a:close/>
                </a:path>
                <a:path w="340359" h="457200">
                  <a:moveTo>
                    <a:pt x="53047" y="289915"/>
                  </a:moveTo>
                  <a:lnTo>
                    <a:pt x="51892" y="289915"/>
                  </a:lnTo>
                  <a:lnTo>
                    <a:pt x="51892" y="232727"/>
                  </a:lnTo>
                  <a:lnTo>
                    <a:pt x="50711" y="232727"/>
                  </a:lnTo>
                  <a:lnTo>
                    <a:pt x="50711" y="457034"/>
                  </a:lnTo>
                  <a:lnTo>
                    <a:pt x="51879" y="457034"/>
                  </a:lnTo>
                  <a:lnTo>
                    <a:pt x="53047" y="457034"/>
                  </a:lnTo>
                  <a:lnTo>
                    <a:pt x="53047" y="289915"/>
                  </a:lnTo>
                  <a:close/>
                </a:path>
                <a:path w="340359" h="457200">
                  <a:moveTo>
                    <a:pt x="57645" y="302564"/>
                  </a:moveTo>
                  <a:lnTo>
                    <a:pt x="56489" y="302564"/>
                  </a:lnTo>
                  <a:lnTo>
                    <a:pt x="56489" y="186232"/>
                  </a:lnTo>
                  <a:lnTo>
                    <a:pt x="55308" y="186232"/>
                  </a:lnTo>
                  <a:lnTo>
                    <a:pt x="55308" y="457034"/>
                  </a:lnTo>
                  <a:lnTo>
                    <a:pt x="56464" y="457034"/>
                  </a:lnTo>
                  <a:lnTo>
                    <a:pt x="57645" y="457034"/>
                  </a:lnTo>
                  <a:lnTo>
                    <a:pt x="57645" y="302564"/>
                  </a:lnTo>
                  <a:close/>
                </a:path>
                <a:path w="340359" h="457200">
                  <a:moveTo>
                    <a:pt x="58775" y="323748"/>
                  </a:moveTo>
                  <a:lnTo>
                    <a:pt x="57696" y="323748"/>
                  </a:lnTo>
                  <a:lnTo>
                    <a:pt x="57696" y="457034"/>
                  </a:lnTo>
                  <a:lnTo>
                    <a:pt x="58775" y="457034"/>
                  </a:lnTo>
                  <a:lnTo>
                    <a:pt x="58775" y="323748"/>
                  </a:lnTo>
                  <a:close/>
                </a:path>
                <a:path w="340359" h="457200">
                  <a:moveTo>
                    <a:pt x="64503" y="141808"/>
                  </a:moveTo>
                  <a:lnTo>
                    <a:pt x="63334" y="141808"/>
                  </a:lnTo>
                  <a:lnTo>
                    <a:pt x="63334" y="457034"/>
                  </a:lnTo>
                  <a:lnTo>
                    <a:pt x="64503" y="457034"/>
                  </a:lnTo>
                  <a:lnTo>
                    <a:pt x="64503" y="141808"/>
                  </a:lnTo>
                  <a:close/>
                </a:path>
                <a:path w="340359" h="457200">
                  <a:moveTo>
                    <a:pt x="70319" y="249694"/>
                  </a:moveTo>
                  <a:lnTo>
                    <a:pt x="69151" y="249694"/>
                  </a:lnTo>
                  <a:lnTo>
                    <a:pt x="69151" y="457034"/>
                  </a:lnTo>
                  <a:lnTo>
                    <a:pt x="70319" y="457034"/>
                  </a:lnTo>
                  <a:lnTo>
                    <a:pt x="70319" y="249694"/>
                  </a:lnTo>
                  <a:close/>
                </a:path>
                <a:path w="340359" h="457200">
                  <a:moveTo>
                    <a:pt x="72555" y="243319"/>
                  </a:moveTo>
                  <a:lnTo>
                    <a:pt x="71475" y="243319"/>
                  </a:lnTo>
                  <a:lnTo>
                    <a:pt x="71475" y="457034"/>
                  </a:lnTo>
                  <a:lnTo>
                    <a:pt x="72555" y="457034"/>
                  </a:lnTo>
                  <a:lnTo>
                    <a:pt x="72555" y="243319"/>
                  </a:lnTo>
                  <a:close/>
                </a:path>
                <a:path w="340359" h="457200">
                  <a:moveTo>
                    <a:pt x="82994" y="224294"/>
                  </a:moveTo>
                  <a:lnTo>
                    <a:pt x="81826" y="224294"/>
                  </a:lnTo>
                  <a:lnTo>
                    <a:pt x="81826" y="457034"/>
                  </a:lnTo>
                  <a:lnTo>
                    <a:pt x="82994" y="457034"/>
                  </a:lnTo>
                  <a:lnTo>
                    <a:pt x="82994" y="224294"/>
                  </a:lnTo>
                  <a:close/>
                </a:path>
                <a:path w="340359" h="457200">
                  <a:moveTo>
                    <a:pt x="86385" y="143865"/>
                  </a:moveTo>
                  <a:lnTo>
                    <a:pt x="85305" y="143865"/>
                  </a:lnTo>
                  <a:lnTo>
                    <a:pt x="85305" y="457034"/>
                  </a:lnTo>
                  <a:lnTo>
                    <a:pt x="86385" y="457034"/>
                  </a:lnTo>
                  <a:lnTo>
                    <a:pt x="86385" y="143865"/>
                  </a:lnTo>
                  <a:close/>
                </a:path>
                <a:path w="340359" h="457200">
                  <a:moveTo>
                    <a:pt x="89916" y="143865"/>
                  </a:moveTo>
                  <a:lnTo>
                    <a:pt x="88747" y="143865"/>
                  </a:lnTo>
                  <a:lnTo>
                    <a:pt x="88747" y="457034"/>
                  </a:lnTo>
                  <a:lnTo>
                    <a:pt x="89916" y="457034"/>
                  </a:lnTo>
                  <a:lnTo>
                    <a:pt x="89916" y="143865"/>
                  </a:lnTo>
                  <a:close/>
                </a:path>
                <a:path w="340359" h="457200">
                  <a:moveTo>
                    <a:pt x="93345" y="222135"/>
                  </a:moveTo>
                  <a:lnTo>
                    <a:pt x="92176" y="222135"/>
                  </a:lnTo>
                  <a:lnTo>
                    <a:pt x="92176" y="457034"/>
                  </a:lnTo>
                  <a:lnTo>
                    <a:pt x="93345" y="457034"/>
                  </a:lnTo>
                  <a:lnTo>
                    <a:pt x="93345" y="222135"/>
                  </a:lnTo>
                  <a:close/>
                </a:path>
                <a:path w="340359" h="457200">
                  <a:moveTo>
                    <a:pt x="98005" y="243319"/>
                  </a:moveTo>
                  <a:lnTo>
                    <a:pt x="96824" y="243319"/>
                  </a:lnTo>
                  <a:lnTo>
                    <a:pt x="96824" y="457034"/>
                  </a:lnTo>
                  <a:lnTo>
                    <a:pt x="98005" y="457034"/>
                  </a:lnTo>
                  <a:lnTo>
                    <a:pt x="98005" y="243319"/>
                  </a:lnTo>
                  <a:close/>
                </a:path>
                <a:path w="340359" h="457200">
                  <a:moveTo>
                    <a:pt x="104825" y="74041"/>
                  </a:moveTo>
                  <a:lnTo>
                    <a:pt x="103746" y="74041"/>
                  </a:lnTo>
                  <a:lnTo>
                    <a:pt x="103746" y="457034"/>
                  </a:lnTo>
                  <a:lnTo>
                    <a:pt x="104825" y="457034"/>
                  </a:lnTo>
                  <a:lnTo>
                    <a:pt x="104825" y="74041"/>
                  </a:lnTo>
                  <a:close/>
                </a:path>
                <a:path w="340359" h="457200">
                  <a:moveTo>
                    <a:pt x="117500" y="160832"/>
                  </a:moveTo>
                  <a:lnTo>
                    <a:pt x="116420" y="160832"/>
                  </a:lnTo>
                  <a:lnTo>
                    <a:pt x="116420" y="196735"/>
                  </a:lnTo>
                  <a:lnTo>
                    <a:pt x="115252" y="196735"/>
                  </a:lnTo>
                  <a:lnTo>
                    <a:pt x="115252" y="198894"/>
                  </a:lnTo>
                  <a:lnTo>
                    <a:pt x="114096" y="198894"/>
                  </a:lnTo>
                  <a:lnTo>
                    <a:pt x="114096" y="457034"/>
                  </a:lnTo>
                  <a:lnTo>
                    <a:pt x="117500" y="457034"/>
                  </a:lnTo>
                  <a:lnTo>
                    <a:pt x="117500" y="160832"/>
                  </a:lnTo>
                  <a:close/>
                </a:path>
                <a:path w="340359" h="457200">
                  <a:moveTo>
                    <a:pt x="118706" y="173494"/>
                  </a:moveTo>
                  <a:lnTo>
                    <a:pt x="117525" y="173494"/>
                  </a:lnTo>
                  <a:lnTo>
                    <a:pt x="117525" y="457034"/>
                  </a:lnTo>
                  <a:lnTo>
                    <a:pt x="118706" y="457034"/>
                  </a:lnTo>
                  <a:lnTo>
                    <a:pt x="118706" y="173494"/>
                  </a:lnTo>
                  <a:close/>
                </a:path>
                <a:path w="340359" h="457200">
                  <a:moveTo>
                    <a:pt x="121031" y="0"/>
                  </a:moveTo>
                  <a:lnTo>
                    <a:pt x="119849" y="0"/>
                  </a:lnTo>
                  <a:lnTo>
                    <a:pt x="119849" y="457034"/>
                  </a:lnTo>
                  <a:lnTo>
                    <a:pt x="121031" y="457034"/>
                  </a:lnTo>
                  <a:lnTo>
                    <a:pt x="121031" y="0"/>
                  </a:lnTo>
                  <a:close/>
                </a:path>
                <a:path w="340359" h="457200">
                  <a:moveTo>
                    <a:pt x="123291" y="179870"/>
                  </a:moveTo>
                  <a:lnTo>
                    <a:pt x="122123" y="179870"/>
                  </a:lnTo>
                  <a:lnTo>
                    <a:pt x="122123" y="457034"/>
                  </a:lnTo>
                  <a:lnTo>
                    <a:pt x="123291" y="457034"/>
                  </a:lnTo>
                  <a:lnTo>
                    <a:pt x="123291" y="179870"/>
                  </a:lnTo>
                  <a:close/>
                </a:path>
                <a:path w="340359" h="457200">
                  <a:moveTo>
                    <a:pt x="126746" y="266573"/>
                  </a:moveTo>
                  <a:lnTo>
                    <a:pt x="125666" y="266573"/>
                  </a:lnTo>
                  <a:lnTo>
                    <a:pt x="125666" y="457034"/>
                  </a:lnTo>
                  <a:lnTo>
                    <a:pt x="126746" y="457034"/>
                  </a:lnTo>
                  <a:lnTo>
                    <a:pt x="126746" y="266573"/>
                  </a:lnTo>
                  <a:close/>
                </a:path>
                <a:path w="340359" h="457200">
                  <a:moveTo>
                    <a:pt x="131343" y="327964"/>
                  </a:moveTo>
                  <a:lnTo>
                    <a:pt x="130276" y="327964"/>
                  </a:lnTo>
                  <a:lnTo>
                    <a:pt x="130276" y="192519"/>
                  </a:lnTo>
                  <a:lnTo>
                    <a:pt x="129095" y="192519"/>
                  </a:lnTo>
                  <a:lnTo>
                    <a:pt x="129095" y="457034"/>
                  </a:lnTo>
                  <a:lnTo>
                    <a:pt x="130263" y="457034"/>
                  </a:lnTo>
                  <a:lnTo>
                    <a:pt x="131343" y="457034"/>
                  </a:lnTo>
                  <a:lnTo>
                    <a:pt x="131343" y="327964"/>
                  </a:lnTo>
                  <a:close/>
                </a:path>
                <a:path w="340359" h="457200">
                  <a:moveTo>
                    <a:pt x="140589" y="234886"/>
                  </a:moveTo>
                  <a:lnTo>
                    <a:pt x="139509" y="234886"/>
                  </a:lnTo>
                  <a:lnTo>
                    <a:pt x="139509" y="457034"/>
                  </a:lnTo>
                  <a:lnTo>
                    <a:pt x="140589" y="457034"/>
                  </a:lnTo>
                  <a:lnTo>
                    <a:pt x="140589" y="234886"/>
                  </a:lnTo>
                  <a:close/>
                </a:path>
                <a:path w="340359" h="457200">
                  <a:moveTo>
                    <a:pt x="142887" y="169278"/>
                  </a:moveTo>
                  <a:lnTo>
                    <a:pt x="141719" y="169278"/>
                  </a:lnTo>
                  <a:lnTo>
                    <a:pt x="141719" y="457034"/>
                  </a:lnTo>
                  <a:lnTo>
                    <a:pt x="142887" y="457034"/>
                  </a:lnTo>
                  <a:lnTo>
                    <a:pt x="142887" y="169278"/>
                  </a:lnTo>
                  <a:close/>
                </a:path>
                <a:path w="340359" h="457200">
                  <a:moveTo>
                    <a:pt x="146329" y="287756"/>
                  </a:moveTo>
                  <a:lnTo>
                    <a:pt x="145148" y="287756"/>
                  </a:lnTo>
                  <a:lnTo>
                    <a:pt x="145148" y="457034"/>
                  </a:lnTo>
                  <a:lnTo>
                    <a:pt x="146329" y="457034"/>
                  </a:lnTo>
                  <a:lnTo>
                    <a:pt x="146329" y="287756"/>
                  </a:lnTo>
                  <a:close/>
                </a:path>
                <a:path w="340359" h="457200">
                  <a:moveTo>
                    <a:pt x="148704" y="217919"/>
                  </a:moveTo>
                  <a:lnTo>
                    <a:pt x="147535" y="217919"/>
                  </a:lnTo>
                  <a:lnTo>
                    <a:pt x="147535" y="457034"/>
                  </a:lnTo>
                  <a:lnTo>
                    <a:pt x="148704" y="457034"/>
                  </a:lnTo>
                  <a:lnTo>
                    <a:pt x="148704" y="217919"/>
                  </a:lnTo>
                  <a:close/>
                </a:path>
                <a:path w="340359" h="457200">
                  <a:moveTo>
                    <a:pt x="152133" y="340715"/>
                  </a:moveTo>
                  <a:lnTo>
                    <a:pt x="150964" y="340715"/>
                  </a:lnTo>
                  <a:lnTo>
                    <a:pt x="150964" y="457034"/>
                  </a:lnTo>
                  <a:lnTo>
                    <a:pt x="152133" y="457034"/>
                  </a:lnTo>
                  <a:lnTo>
                    <a:pt x="152133" y="340715"/>
                  </a:lnTo>
                  <a:close/>
                </a:path>
                <a:path w="340359" h="457200">
                  <a:moveTo>
                    <a:pt x="154368" y="256070"/>
                  </a:moveTo>
                  <a:lnTo>
                    <a:pt x="153289" y="256070"/>
                  </a:lnTo>
                  <a:lnTo>
                    <a:pt x="153289" y="457034"/>
                  </a:lnTo>
                  <a:lnTo>
                    <a:pt x="154368" y="457034"/>
                  </a:lnTo>
                  <a:lnTo>
                    <a:pt x="154368" y="256070"/>
                  </a:lnTo>
                  <a:close/>
                </a:path>
                <a:path w="340359" h="457200">
                  <a:moveTo>
                    <a:pt x="156730" y="101600"/>
                  </a:moveTo>
                  <a:lnTo>
                    <a:pt x="155549" y="101600"/>
                  </a:lnTo>
                  <a:lnTo>
                    <a:pt x="155549" y="457034"/>
                  </a:lnTo>
                  <a:lnTo>
                    <a:pt x="156730" y="457034"/>
                  </a:lnTo>
                  <a:lnTo>
                    <a:pt x="156730" y="101600"/>
                  </a:lnTo>
                  <a:close/>
                </a:path>
                <a:path w="340359" h="457200">
                  <a:moveTo>
                    <a:pt x="157949" y="289915"/>
                  </a:moveTo>
                  <a:lnTo>
                    <a:pt x="156781" y="289915"/>
                  </a:lnTo>
                  <a:lnTo>
                    <a:pt x="156781" y="457034"/>
                  </a:lnTo>
                  <a:lnTo>
                    <a:pt x="157949" y="457034"/>
                  </a:lnTo>
                  <a:lnTo>
                    <a:pt x="157949" y="289915"/>
                  </a:lnTo>
                  <a:close/>
                </a:path>
                <a:path w="340359" h="457200">
                  <a:moveTo>
                    <a:pt x="165976" y="165061"/>
                  </a:moveTo>
                  <a:lnTo>
                    <a:pt x="164795" y="165061"/>
                  </a:lnTo>
                  <a:lnTo>
                    <a:pt x="164795" y="457034"/>
                  </a:lnTo>
                  <a:lnTo>
                    <a:pt x="165976" y="457034"/>
                  </a:lnTo>
                  <a:lnTo>
                    <a:pt x="165976" y="165061"/>
                  </a:lnTo>
                  <a:close/>
                </a:path>
                <a:path w="340359" h="457200">
                  <a:moveTo>
                    <a:pt x="195884" y="310997"/>
                  </a:moveTo>
                  <a:lnTo>
                    <a:pt x="194805" y="310997"/>
                  </a:lnTo>
                  <a:lnTo>
                    <a:pt x="194805" y="457034"/>
                  </a:lnTo>
                  <a:lnTo>
                    <a:pt x="195884" y="457034"/>
                  </a:lnTo>
                  <a:lnTo>
                    <a:pt x="195884" y="310997"/>
                  </a:lnTo>
                  <a:close/>
                </a:path>
                <a:path w="340359" h="457200">
                  <a:moveTo>
                    <a:pt x="199415" y="302564"/>
                  </a:moveTo>
                  <a:lnTo>
                    <a:pt x="198234" y="302564"/>
                  </a:lnTo>
                  <a:lnTo>
                    <a:pt x="198234" y="457034"/>
                  </a:lnTo>
                  <a:lnTo>
                    <a:pt x="199415" y="457034"/>
                  </a:lnTo>
                  <a:lnTo>
                    <a:pt x="199415" y="302564"/>
                  </a:lnTo>
                  <a:close/>
                </a:path>
                <a:path w="340359" h="457200">
                  <a:moveTo>
                    <a:pt x="215519" y="287756"/>
                  </a:moveTo>
                  <a:lnTo>
                    <a:pt x="214350" y="287756"/>
                  </a:lnTo>
                  <a:lnTo>
                    <a:pt x="214350" y="457034"/>
                  </a:lnTo>
                  <a:lnTo>
                    <a:pt x="215519" y="457034"/>
                  </a:lnTo>
                  <a:lnTo>
                    <a:pt x="215519" y="287756"/>
                  </a:lnTo>
                  <a:close/>
                </a:path>
                <a:path w="340359" h="457200">
                  <a:moveTo>
                    <a:pt x="250024" y="427405"/>
                  </a:moveTo>
                  <a:lnTo>
                    <a:pt x="248945" y="427405"/>
                  </a:lnTo>
                  <a:lnTo>
                    <a:pt x="248945" y="457034"/>
                  </a:lnTo>
                  <a:lnTo>
                    <a:pt x="250024" y="457034"/>
                  </a:lnTo>
                  <a:lnTo>
                    <a:pt x="250024" y="427405"/>
                  </a:lnTo>
                  <a:close/>
                </a:path>
                <a:path w="340359" h="457200">
                  <a:moveTo>
                    <a:pt x="272046" y="410451"/>
                  </a:moveTo>
                  <a:lnTo>
                    <a:pt x="270865" y="410451"/>
                  </a:lnTo>
                  <a:lnTo>
                    <a:pt x="270865" y="457034"/>
                  </a:lnTo>
                  <a:lnTo>
                    <a:pt x="272046" y="457034"/>
                  </a:lnTo>
                  <a:lnTo>
                    <a:pt x="272046" y="410451"/>
                  </a:lnTo>
                  <a:close/>
                </a:path>
                <a:path w="340359" h="457200">
                  <a:moveTo>
                    <a:pt x="311175" y="412597"/>
                  </a:moveTo>
                  <a:lnTo>
                    <a:pt x="310007" y="412597"/>
                  </a:lnTo>
                  <a:lnTo>
                    <a:pt x="310007" y="457034"/>
                  </a:lnTo>
                  <a:lnTo>
                    <a:pt x="311175" y="457034"/>
                  </a:lnTo>
                  <a:lnTo>
                    <a:pt x="311175" y="412597"/>
                  </a:lnTo>
                  <a:close/>
                </a:path>
                <a:path w="340359" h="457200">
                  <a:moveTo>
                    <a:pt x="323799" y="431634"/>
                  </a:moveTo>
                  <a:lnTo>
                    <a:pt x="322656" y="431634"/>
                  </a:lnTo>
                  <a:lnTo>
                    <a:pt x="322656" y="414756"/>
                  </a:lnTo>
                  <a:lnTo>
                    <a:pt x="321576" y="414756"/>
                  </a:lnTo>
                  <a:lnTo>
                    <a:pt x="321576" y="457034"/>
                  </a:lnTo>
                  <a:lnTo>
                    <a:pt x="322618" y="457034"/>
                  </a:lnTo>
                  <a:lnTo>
                    <a:pt x="323799" y="457034"/>
                  </a:lnTo>
                  <a:lnTo>
                    <a:pt x="323799" y="431634"/>
                  </a:lnTo>
                  <a:close/>
                </a:path>
                <a:path w="340359" h="457200">
                  <a:moveTo>
                    <a:pt x="340017" y="416814"/>
                  </a:moveTo>
                  <a:lnTo>
                    <a:pt x="338848" y="416814"/>
                  </a:lnTo>
                  <a:lnTo>
                    <a:pt x="338848" y="457034"/>
                  </a:lnTo>
                  <a:lnTo>
                    <a:pt x="340017" y="457034"/>
                  </a:lnTo>
                  <a:lnTo>
                    <a:pt x="340017" y="41681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099870" y="2541726"/>
              <a:ext cx="325120" cy="457200"/>
            </a:xfrm>
            <a:custGeom>
              <a:avLst/>
              <a:gdLst/>
              <a:ahLst/>
              <a:cxnLst/>
              <a:rect l="l" t="t" r="r" b="b"/>
              <a:pathLst>
                <a:path w="325119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25119" h="457200">
                  <a:moveTo>
                    <a:pt x="3454" y="355523"/>
                  </a:moveTo>
                  <a:lnTo>
                    <a:pt x="2273" y="355523"/>
                  </a:lnTo>
                  <a:lnTo>
                    <a:pt x="2273" y="457034"/>
                  </a:lnTo>
                  <a:lnTo>
                    <a:pt x="3454" y="457034"/>
                  </a:lnTo>
                  <a:lnTo>
                    <a:pt x="3454" y="355523"/>
                  </a:lnTo>
                  <a:close/>
                </a:path>
                <a:path w="325119" h="457200">
                  <a:moveTo>
                    <a:pt x="5676" y="357581"/>
                  </a:moveTo>
                  <a:lnTo>
                    <a:pt x="4597" y="357581"/>
                  </a:lnTo>
                  <a:lnTo>
                    <a:pt x="4597" y="457034"/>
                  </a:lnTo>
                  <a:lnTo>
                    <a:pt x="5676" y="457034"/>
                  </a:lnTo>
                  <a:lnTo>
                    <a:pt x="5676" y="357581"/>
                  </a:lnTo>
                  <a:close/>
                </a:path>
                <a:path w="325119" h="457200">
                  <a:moveTo>
                    <a:pt x="25311" y="300494"/>
                  </a:moveTo>
                  <a:lnTo>
                    <a:pt x="24142" y="300494"/>
                  </a:lnTo>
                  <a:lnTo>
                    <a:pt x="24142" y="457034"/>
                  </a:lnTo>
                  <a:lnTo>
                    <a:pt x="25311" y="457034"/>
                  </a:lnTo>
                  <a:lnTo>
                    <a:pt x="25311" y="300494"/>
                  </a:lnTo>
                  <a:close/>
                </a:path>
                <a:path w="325119" h="457200">
                  <a:moveTo>
                    <a:pt x="27546" y="327964"/>
                  </a:moveTo>
                  <a:lnTo>
                    <a:pt x="26466" y="327964"/>
                  </a:lnTo>
                  <a:lnTo>
                    <a:pt x="26466" y="457034"/>
                  </a:lnTo>
                  <a:lnTo>
                    <a:pt x="27546" y="457034"/>
                  </a:lnTo>
                  <a:lnTo>
                    <a:pt x="27546" y="327964"/>
                  </a:lnTo>
                  <a:close/>
                </a:path>
                <a:path w="325119" h="457200">
                  <a:moveTo>
                    <a:pt x="29908" y="321589"/>
                  </a:moveTo>
                  <a:lnTo>
                    <a:pt x="28740" y="321589"/>
                  </a:lnTo>
                  <a:lnTo>
                    <a:pt x="28740" y="298335"/>
                  </a:lnTo>
                  <a:lnTo>
                    <a:pt x="27571" y="298335"/>
                  </a:lnTo>
                  <a:lnTo>
                    <a:pt x="27571" y="457034"/>
                  </a:lnTo>
                  <a:lnTo>
                    <a:pt x="28727" y="457034"/>
                  </a:lnTo>
                  <a:lnTo>
                    <a:pt x="29908" y="457034"/>
                  </a:lnTo>
                  <a:lnTo>
                    <a:pt x="29908" y="321589"/>
                  </a:lnTo>
                  <a:close/>
                </a:path>
                <a:path w="325119" h="457200">
                  <a:moveTo>
                    <a:pt x="33337" y="124853"/>
                  </a:moveTo>
                  <a:lnTo>
                    <a:pt x="32156" y="124853"/>
                  </a:lnTo>
                  <a:lnTo>
                    <a:pt x="32156" y="457034"/>
                  </a:lnTo>
                  <a:lnTo>
                    <a:pt x="33337" y="457034"/>
                  </a:lnTo>
                  <a:lnTo>
                    <a:pt x="33337" y="124853"/>
                  </a:lnTo>
                  <a:close/>
                </a:path>
                <a:path w="325119" h="457200">
                  <a:moveTo>
                    <a:pt x="39154" y="338556"/>
                  </a:moveTo>
                  <a:lnTo>
                    <a:pt x="37973" y="338556"/>
                  </a:lnTo>
                  <a:lnTo>
                    <a:pt x="37973" y="457034"/>
                  </a:lnTo>
                  <a:lnTo>
                    <a:pt x="39154" y="457034"/>
                  </a:lnTo>
                  <a:lnTo>
                    <a:pt x="39154" y="338556"/>
                  </a:lnTo>
                  <a:close/>
                </a:path>
                <a:path w="325119" h="457200">
                  <a:moveTo>
                    <a:pt x="41376" y="249694"/>
                  </a:moveTo>
                  <a:lnTo>
                    <a:pt x="40309" y="249694"/>
                  </a:lnTo>
                  <a:lnTo>
                    <a:pt x="40309" y="457034"/>
                  </a:lnTo>
                  <a:lnTo>
                    <a:pt x="41376" y="457034"/>
                  </a:lnTo>
                  <a:lnTo>
                    <a:pt x="41376" y="249694"/>
                  </a:lnTo>
                  <a:close/>
                </a:path>
                <a:path w="325119" h="457200">
                  <a:moveTo>
                    <a:pt x="43751" y="198894"/>
                  </a:moveTo>
                  <a:lnTo>
                    <a:pt x="42570" y="198894"/>
                  </a:lnTo>
                  <a:lnTo>
                    <a:pt x="42570" y="457034"/>
                  </a:lnTo>
                  <a:lnTo>
                    <a:pt x="43751" y="457034"/>
                  </a:lnTo>
                  <a:lnTo>
                    <a:pt x="43751" y="198894"/>
                  </a:lnTo>
                  <a:close/>
                </a:path>
                <a:path w="325119" h="457200">
                  <a:moveTo>
                    <a:pt x="55219" y="148082"/>
                  </a:moveTo>
                  <a:lnTo>
                    <a:pt x="54140" y="148082"/>
                  </a:lnTo>
                  <a:lnTo>
                    <a:pt x="54140" y="457034"/>
                  </a:lnTo>
                  <a:lnTo>
                    <a:pt x="55219" y="457034"/>
                  </a:lnTo>
                  <a:lnTo>
                    <a:pt x="55219" y="148082"/>
                  </a:lnTo>
                  <a:close/>
                </a:path>
                <a:path w="325119" h="457200">
                  <a:moveTo>
                    <a:pt x="59880" y="323748"/>
                  </a:moveTo>
                  <a:lnTo>
                    <a:pt x="58801" y="323748"/>
                  </a:lnTo>
                  <a:lnTo>
                    <a:pt x="58801" y="457034"/>
                  </a:lnTo>
                  <a:lnTo>
                    <a:pt x="59880" y="457034"/>
                  </a:lnTo>
                  <a:lnTo>
                    <a:pt x="59880" y="323748"/>
                  </a:lnTo>
                  <a:close/>
                </a:path>
                <a:path w="325119" h="457200">
                  <a:moveTo>
                    <a:pt x="62179" y="268719"/>
                  </a:moveTo>
                  <a:lnTo>
                    <a:pt x="61010" y="268719"/>
                  </a:lnTo>
                  <a:lnTo>
                    <a:pt x="61010" y="457034"/>
                  </a:lnTo>
                  <a:lnTo>
                    <a:pt x="62179" y="457034"/>
                  </a:lnTo>
                  <a:lnTo>
                    <a:pt x="62179" y="268719"/>
                  </a:lnTo>
                  <a:close/>
                </a:path>
                <a:path w="325119" h="457200">
                  <a:moveTo>
                    <a:pt x="65608" y="141808"/>
                  </a:moveTo>
                  <a:lnTo>
                    <a:pt x="64439" y="141808"/>
                  </a:lnTo>
                  <a:lnTo>
                    <a:pt x="64439" y="209486"/>
                  </a:lnTo>
                  <a:lnTo>
                    <a:pt x="63385" y="209486"/>
                  </a:lnTo>
                  <a:lnTo>
                    <a:pt x="63385" y="457034"/>
                  </a:lnTo>
                  <a:lnTo>
                    <a:pt x="64439" y="457034"/>
                  </a:lnTo>
                  <a:lnTo>
                    <a:pt x="65608" y="457034"/>
                  </a:lnTo>
                  <a:lnTo>
                    <a:pt x="65608" y="141808"/>
                  </a:lnTo>
                  <a:close/>
                </a:path>
                <a:path w="325119" h="457200">
                  <a:moveTo>
                    <a:pt x="67995" y="281381"/>
                  </a:moveTo>
                  <a:lnTo>
                    <a:pt x="66814" y="281381"/>
                  </a:lnTo>
                  <a:lnTo>
                    <a:pt x="66814" y="457034"/>
                  </a:lnTo>
                  <a:lnTo>
                    <a:pt x="67995" y="457034"/>
                  </a:lnTo>
                  <a:lnTo>
                    <a:pt x="67995" y="281381"/>
                  </a:lnTo>
                  <a:close/>
                </a:path>
                <a:path w="325119" h="457200">
                  <a:moveTo>
                    <a:pt x="70269" y="260286"/>
                  </a:moveTo>
                  <a:lnTo>
                    <a:pt x="69088" y="260286"/>
                  </a:lnTo>
                  <a:lnTo>
                    <a:pt x="69088" y="457034"/>
                  </a:lnTo>
                  <a:lnTo>
                    <a:pt x="70269" y="457034"/>
                  </a:lnTo>
                  <a:lnTo>
                    <a:pt x="70269" y="260286"/>
                  </a:lnTo>
                  <a:close/>
                </a:path>
                <a:path w="325119" h="457200">
                  <a:moveTo>
                    <a:pt x="76022" y="241261"/>
                  </a:moveTo>
                  <a:lnTo>
                    <a:pt x="74841" y="241261"/>
                  </a:lnTo>
                  <a:lnTo>
                    <a:pt x="74841" y="457034"/>
                  </a:lnTo>
                  <a:lnTo>
                    <a:pt x="76022" y="457034"/>
                  </a:lnTo>
                  <a:lnTo>
                    <a:pt x="76022" y="241261"/>
                  </a:lnTo>
                  <a:close/>
                </a:path>
                <a:path w="325119" h="457200">
                  <a:moveTo>
                    <a:pt x="79451" y="236943"/>
                  </a:moveTo>
                  <a:lnTo>
                    <a:pt x="78270" y="236943"/>
                  </a:lnTo>
                  <a:lnTo>
                    <a:pt x="78270" y="457034"/>
                  </a:lnTo>
                  <a:lnTo>
                    <a:pt x="79451" y="457034"/>
                  </a:lnTo>
                  <a:lnTo>
                    <a:pt x="79451" y="236943"/>
                  </a:lnTo>
                  <a:close/>
                </a:path>
                <a:path w="325119" h="457200">
                  <a:moveTo>
                    <a:pt x="87490" y="143865"/>
                  </a:moveTo>
                  <a:lnTo>
                    <a:pt x="86410" y="143865"/>
                  </a:lnTo>
                  <a:lnTo>
                    <a:pt x="86410" y="457034"/>
                  </a:lnTo>
                  <a:lnTo>
                    <a:pt x="87490" y="457034"/>
                  </a:lnTo>
                  <a:lnTo>
                    <a:pt x="87490" y="143865"/>
                  </a:lnTo>
                  <a:close/>
                </a:path>
                <a:path w="325119" h="457200">
                  <a:moveTo>
                    <a:pt x="91020" y="143865"/>
                  </a:moveTo>
                  <a:lnTo>
                    <a:pt x="89852" y="143865"/>
                  </a:lnTo>
                  <a:lnTo>
                    <a:pt x="89852" y="457034"/>
                  </a:lnTo>
                  <a:lnTo>
                    <a:pt x="91020" y="457034"/>
                  </a:lnTo>
                  <a:lnTo>
                    <a:pt x="91020" y="143865"/>
                  </a:lnTo>
                  <a:close/>
                </a:path>
                <a:path w="325119" h="457200">
                  <a:moveTo>
                    <a:pt x="93294" y="181927"/>
                  </a:moveTo>
                  <a:lnTo>
                    <a:pt x="92113" y="181927"/>
                  </a:lnTo>
                  <a:lnTo>
                    <a:pt x="92113" y="201053"/>
                  </a:lnTo>
                  <a:lnTo>
                    <a:pt x="91071" y="201053"/>
                  </a:lnTo>
                  <a:lnTo>
                    <a:pt x="91071" y="457034"/>
                  </a:lnTo>
                  <a:lnTo>
                    <a:pt x="92113" y="457034"/>
                  </a:lnTo>
                  <a:lnTo>
                    <a:pt x="93294" y="457034"/>
                  </a:lnTo>
                  <a:lnTo>
                    <a:pt x="93294" y="181927"/>
                  </a:lnTo>
                  <a:close/>
                </a:path>
                <a:path w="325119" h="457200">
                  <a:moveTo>
                    <a:pt x="101333" y="201053"/>
                  </a:moveTo>
                  <a:lnTo>
                    <a:pt x="100253" y="201053"/>
                  </a:lnTo>
                  <a:lnTo>
                    <a:pt x="100253" y="457034"/>
                  </a:lnTo>
                  <a:lnTo>
                    <a:pt x="101333" y="457034"/>
                  </a:lnTo>
                  <a:lnTo>
                    <a:pt x="101333" y="201053"/>
                  </a:lnTo>
                  <a:close/>
                </a:path>
                <a:path w="325119" h="457200">
                  <a:moveTo>
                    <a:pt x="105930" y="74041"/>
                  </a:moveTo>
                  <a:lnTo>
                    <a:pt x="104851" y="74041"/>
                  </a:lnTo>
                  <a:lnTo>
                    <a:pt x="104851" y="457034"/>
                  </a:lnTo>
                  <a:lnTo>
                    <a:pt x="105930" y="457034"/>
                  </a:lnTo>
                  <a:lnTo>
                    <a:pt x="105930" y="74041"/>
                  </a:lnTo>
                  <a:close/>
                </a:path>
                <a:path w="325119" h="457200">
                  <a:moveTo>
                    <a:pt x="111721" y="74041"/>
                  </a:moveTo>
                  <a:lnTo>
                    <a:pt x="110553" y="74041"/>
                  </a:lnTo>
                  <a:lnTo>
                    <a:pt x="110553" y="211645"/>
                  </a:lnTo>
                  <a:lnTo>
                    <a:pt x="109512" y="211645"/>
                  </a:lnTo>
                  <a:lnTo>
                    <a:pt x="109512" y="95224"/>
                  </a:lnTo>
                  <a:lnTo>
                    <a:pt x="108343" y="95224"/>
                  </a:lnTo>
                  <a:lnTo>
                    <a:pt x="108343" y="457034"/>
                  </a:lnTo>
                  <a:lnTo>
                    <a:pt x="109499" y="457034"/>
                  </a:lnTo>
                  <a:lnTo>
                    <a:pt x="110553" y="457034"/>
                  </a:lnTo>
                  <a:lnTo>
                    <a:pt x="111721" y="457034"/>
                  </a:lnTo>
                  <a:lnTo>
                    <a:pt x="111721" y="74041"/>
                  </a:lnTo>
                  <a:close/>
                </a:path>
                <a:path w="325119" h="457200">
                  <a:moveTo>
                    <a:pt x="115150" y="196735"/>
                  </a:moveTo>
                  <a:lnTo>
                    <a:pt x="113982" y="196735"/>
                  </a:lnTo>
                  <a:lnTo>
                    <a:pt x="113982" y="457034"/>
                  </a:lnTo>
                  <a:lnTo>
                    <a:pt x="115150" y="457034"/>
                  </a:lnTo>
                  <a:lnTo>
                    <a:pt x="115150" y="196735"/>
                  </a:lnTo>
                  <a:close/>
                </a:path>
                <a:path w="325119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25119" h="457200">
                  <a:moveTo>
                    <a:pt x="124396" y="179870"/>
                  </a:moveTo>
                  <a:lnTo>
                    <a:pt x="123228" y="179870"/>
                  </a:lnTo>
                  <a:lnTo>
                    <a:pt x="123228" y="457034"/>
                  </a:lnTo>
                  <a:lnTo>
                    <a:pt x="124396" y="457034"/>
                  </a:lnTo>
                  <a:lnTo>
                    <a:pt x="124396" y="179870"/>
                  </a:lnTo>
                  <a:close/>
                </a:path>
                <a:path w="325119" h="457200">
                  <a:moveTo>
                    <a:pt x="135978" y="256070"/>
                  </a:moveTo>
                  <a:lnTo>
                    <a:pt x="134797" y="256070"/>
                  </a:lnTo>
                  <a:lnTo>
                    <a:pt x="134797" y="457034"/>
                  </a:lnTo>
                  <a:lnTo>
                    <a:pt x="135978" y="457034"/>
                  </a:lnTo>
                  <a:lnTo>
                    <a:pt x="135978" y="256070"/>
                  </a:lnTo>
                  <a:close/>
                </a:path>
                <a:path w="325119" h="457200">
                  <a:moveTo>
                    <a:pt x="140563" y="281381"/>
                  </a:moveTo>
                  <a:lnTo>
                    <a:pt x="139407" y="281381"/>
                  </a:lnTo>
                  <a:lnTo>
                    <a:pt x="139407" y="277164"/>
                  </a:lnTo>
                  <a:lnTo>
                    <a:pt x="138226" y="277164"/>
                  </a:lnTo>
                  <a:lnTo>
                    <a:pt x="138226" y="287756"/>
                  </a:lnTo>
                  <a:lnTo>
                    <a:pt x="137058" y="287756"/>
                  </a:lnTo>
                  <a:lnTo>
                    <a:pt x="137058" y="457034"/>
                  </a:lnTo>
                  <a:lnTo>
                    <a:pt x="140563" y="457034"/>
                  </a:lnTo>
                  <a:lnTo>
                    <a:pt x="140563" y="281381"/>
                  </a:lnTo>
                  <a:close/>
                </a:path>
                <a:path w="325119" h="457200">
                  <a:moveTo>
                    <a:pt x="143992" y="169278"/>
                  </a:moveTo>
                  <a:lnTo>
                    <a:pt x="142824" y="169278"/>
                  </a:lnTo>
                  <a:lnTo>
                    <a:pt x="142824" y="457034"/>
                  </a:lnTo>
                  <a:lnTo>
                    <a:pt x="143992" y="457034"/>
                  </a:lnTo>
                  <a:lnTo>
                    <a:pt x="143992" y="169278"/>
                  </a:lnTo>
                  <a:close/>
                </a:path>
                <a:path w="325119" h="457200">
                  <a:moveTo>
                    <a:pt x="152082" y="245478"/>
                  </a:moveTo>
                  <a:lnTo>
                    <a:pt x="150901" y="245478"/>
                  </a:lnTo>
                  <a:lnTo>
                    <a:pt x="150901" y="457034"/>
                  </a:lnTo>
                  <a:lnTo>
                    <a:pt x="152082" y="457034"/>
                  </a:lnTo>
                  <a:lnTo>
                    <a:pt x="152082" y="245478"/>
                  </a:lnTo>
                  <a:close/>
                </a:path>
                <a:path w="325119" h="457200">
                  <a:moveTo>
                    <a:pt x="164719" y="249694"/>
                  </a:moveTo>
                  <a:lnTo>
                    <a:pt x="163639" y="249694"/>
                  </a:lnTo>
                  <a:lnTo>
                    <a:pt x="163639" y="457034"/>
                  </a:lnTo>
                  <a:lnTo>
                    <a:pt x="164719" y="457034"/>
                  </a:lnTo>
                  <a:lnTo>
                    <a:pt x="164719" y="249694"/>
                  </a:lnTo>
                  <a:close/>
                </a:path>
                <a:path w="325119" h="457200">
                  <a:moveTo>
                    <a:pt x="167081" y="165061"/>
                  </a:moveTo>
                  <a:lnTo>
                    <a:pt x="165900" y="165061"/>
                  </a:lnTo>
                  <a:lnTo>
                    <a:pt x="165900" y="457034"/>
                  </a:lnTo>
                  <a:lnTo>
                    <a:pt x="167081" y="457034"/>
                  </a:lnTo>
                  <a:lnTo>
                    <a:pt x="167081" y="165061"/>
                  </a:lnTo>
                  <a:close/>
                </a:path>
                <a:path w="325119" h="457200">
                  <a:moveTo>
                    <a:pt x="173964" y="357581"/>
                  </a:moveTo>
                  <a:lnTo>
                    <a:pt x="172885" y="357581"/>
                  </a:lnTo>
                  <a:lnTo>
                    <a:pt x="172885" y="457034"/>
                  </a:lnTo>
                  <a:lnTo>
                    <a:pt x="173964" y="457034"/>
                  </a:lnTo>
                  <a:lnTo>
                    <a:pt x="173964" y="357581"/>
                  </a:lnTo>
                  <a:close/>
                </a:path>
                <a:path w="325119" h="457200">
                  <a:moveTo>
                    <a:pt x="177495" y="412597"/>
                  </a:moveTo>
                  <a:lnTo>
                    <a:pt x="176314" y="412597"/>
                  </a:lnTo>
                  <a:lnTo>
                    <a:pt x="176314" y="457034"/>
                  </a:lnTo>
                  <a:lnTo>
                    <a:pt x="177495" y="457034"/>
                  </a:lnTo>
                  <a:lnTo>
                    <a:pt x="177495" y="412597"/>
                  </a:lnTo>
                  <a:close/>
                </a:path>
                <a:path w="325119" h="457200">
                  <a:moveTo>
                    <a:pt x="183146" y="374548"/>
                  </a:moveTo>
                  <a:lnTo>
                    <a:pt x="182079" y="374548"/>
                  </a:lnTo>
                  <a:lnTo>
                    <a:pt x="182079" y="349148"/>
                  </a:lnTo>
                  <a:lnTo>
                    <a:pt x="180911" y="349148"/>
                  </a:lnTo>
                  <a:lnTo>
                    <a:pt x="180911" y="378764"/>
                  </a:lnTo>
                  <a:lnTo>
                    <a:pt x="179755" y="378764"/>
                  </a:lnTo>
                  <a:lnTo>
                    <a:pt x="179755" y="338556"/>
                  </a:lnTo>
                  <a:lnTo>
                    <a:pt x="178587" y="338556"/>
                  </a:lnTo>
                  <a:lnTo>
                    <a:pt x="178587" y="457034"/>
                  </a:lnTo>
                  <a:lnTo>
                    <a:pt x="179743" y="457034"/>
                  </a:lnTo>
                  <a:lnTo>
                    <a:pt x="179755" y="457034"/>
                  </a:lnTo>
                  <a:lnTo>
                    <a:pt x="183146" y="457034"/>
                  </a:lnTo>
                  <a:lnTo>
                    <a:pt x="183146" y="374548"/>
                  </a:lnTo>
                  <a:close/>
                </a:path>
                <a:path w="325119" h="457200">
                  <a:moveTo>
                    <a:pt x="191338" y="389356"/>
                  </a:moveTo>
                  <a:lnTo>
                    <a:pt x="190157" y="389356"/>
                  </a:lnTo>
                  <a:lnTo>
                    <a:pt x="190157" y="457034"/>
                  </a:lnTo>
                  <a:lnTo>
                    <a:pt x="191338" y="457034"/>
                  </a:lnTo>
                  <a:lnTo>
                    <a:pt x="191338" y="389356"/>
                  </a:lnTo>
                  <a:close/>
                </a:path>
                <a:path w="325119" h="457200">
                  <a:moveTo>
                    <a:pt x="193535" y="397789"/>
                  </a:moveTo>
                  <a:lnTo>
                    <a:pt x="192366" y="397789"/>
                  </a:lnTo>
                  <a:lnTo>
                    <a:pt x="192366" y="457034"/>
                  </a:lnTo>
                  <a:lnTo>
                    <a:pt x="193535" y="457034"/>
                  </a:lnTo>
                  <a:lnTo>
                    <a:pt x="193535" y="397789"/>
                  </a:lnTo>
                  <a:close/>
                </a:path>
                <a:path w="325119" h="457200">
                  <a:moveTo>
                    <a:pt x="196989" y="310997"/>
                  </a:moveTo>
                  <a:lnTo>
                    <a:pt x="195910" y="310997"/>
                  </a:lnTo>
                  <a:lnTo>
                    <a:pt x="195910" y="457034"/>
                  </a:lnTo>
                  <a:lnTo>
                    <a:pt x="196989" y="457034"/>
                  </a:lnTo>
                  <a:lnTo>
                    <a:pt x="196989" y="310997"/>
                  </a:lnTo>
                  <a:close/>
                </a:path>
                <a:path w="325119" h="457200">
                  <a:moveTo>
                    <a:pt x="198196" y="372389"/>
                  </a:moveTo>
                  <a:lnTo>
                    <a:pt x="197015" y="372389"/>
                  </a:lnTo>
                  <a:lnTo>
                    <a:pt x="197015" y="457034"/>
                  </a:lnTo>
                  <a:lnTo>
                    <a:pt x="198196" y="457034"/>
                  </a:lnTo>
                  <a:lnTo>
                    <a:pt x="198196" y="372389"/>
                  </a:lnTo>
                  <a:close/>
                </a:path>
                <a:path w="325119" h="457200">
                  <a:moveTo>
                    <a:pt x="200520" y="302564"/>
                  </a:moveTo>
                  <a:lnTo>
                    <a:pt x="199339" y="302564"/>
                  </a:lnTo>
                  <a:lnTo>
                    <a:pt x="199339" y="457034"/>
                  </a:lnTo>
                  <a:lnTo>
                    <a:pt x="200520" y="457034"/>
                  </a:lnTo>
                  <a:lnTo>
                    <a:pt x="200520" y="302564"/>
                  </a:lnTo>
                  <a:close/>
                </a:path>
                <a:path w="325119" h="457200">
                  <a:moveTo>
                    <a:pt x="214261" y="378764"/>
                  </a:moveTo>
                  <a:lnTo>
                    <a:pt x="213182" y="378764"/>
                  </a:lnTo>
                  <a:lnTo>
                    <a:pt x="213182" y="457034"/>
                  </a:lnTo>
                  <a:lnTo>
                    <a:pt x="214261" y="457034"/>
                  </a:lnTo>
                  <a:lnTo>
                    <a:pt x="214261" y="378764"/>
                  </a:lnTo>
                  <a:close/>
                </a:path>
                <a:path w="325119" h="457200">
                  <a:moveTo>
                    <a:pt x="289191" y="427405"/>
                  </a:moveTo>
                  <a:lnTo>
                    <a:pt x="288023" y="427405"/>
                  </a:lnTo>
                  <a:lnTo>
                    <a:pt x="288023" y="457034"/>
                  </a:lnTo>
                  <a:lnTo>
                    <a:pt x="289191" y="457034"/>
                  </a:lnTo>
                  <a:lnTo>
                    <a:pt x="289191" y="427405"/>
                  </a:lnTo>
                  <a:close/>
                </a:path>
                <a:path w="325119" h="457200">
                  <a:moveTo>
                    <a:pt x="313448" y="442226"/>
                  </a:moveTo>
                  <a:lnTo>
                    <a:pt x="312267" y="442226"/>
                  </a:lnTo>
                  <a:lnTo>
                    <a:pt x="312267" y="457034"/>
                  </a:lnTo>
                  <a:lnTo>
                    <a:pt x="313448" y="457034"/>
                  </a:lnTo>
                  <a:lnTo>
                    <a:pt x="313448" y="442226"/>
                  </a:lnTo>
                  <a:close/>
                </a:path>
                <a:path w="325119" h="457200">
                  <a:moveTo>
                    <a:pt x="324904" y="431634"/>
                  </a:moveTo>
                  <a:lnTo>
                    <a:pt x="323723" y="431634"/>
                  </a:lnTo>
                  <a:lnTo>
                    <a:pt x="323723" y="457034"/>
                  </a:lnTo>
                  <a:lnTo>
                    <a:pt x="324904" y="457034"/>
                  </a:lnTo>
                  <a:lnTo>
                    <a:pt x="324904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1099870" y="2636951"/>
              <a:ext cx="363220" cy="361950"/>
            </a:xfrm>
            <a:custGeom>
              <a:avLst/>
              <a:gdLst/>
              <a:ahLst/>
              <a:cxnLst/>
              <a:rect l="l" t="t" r="r" b="b"/>
              <a:pathLst>
                <a:path w="363219" h="361950">
                  <a:moveTo>
                    <a:pt x="1079" y="213715"/>
                  </a:moveTo>
                  <a:lnTo>
                    <a:pt x="0" y="213715"/>
                  </a:lnTo>
                  <a:lnTo>
                    <a:pt x="0" y="361810"/>
                  </a:lnTo>
                  <a:lnTo>
                    <a:pt x="1079" y="361810"/>
                  </a:lnTo>
                  <a:lnTo>
                    <a:pt x="1079" y="213715"/>
                  </a:lnTo>
                  <a:close/>
                </a:path>
                <a:path w="363219" h="361950">
                  <a:moveTo>
                    <a:pt x="17284" y="162902"/>
                  </a:moveTo>
                  <a:lnTo>
                    <a:pt x="16116" y="162902"/>
                  </a:lnTo>
                  <a:lnTo>
                    <a:pt x="16116" y="361810"/>
                  </a:lnTo>
                  <a:lnTo>
                    <a:pt x="17284" y="361810"/>
                  </a:lnTo>
                  <a:lnTo>
                    <a:pt x="17284" y="162902"/>
                  </a:lnTo>
                  <a:close/>
                </a:path>
                <a:path w="363219" h="361950">
                  <a:moveTo>
                    <a:pt x="27546" y="232740"/>
                  </a:moveTo>
                  <a:lnTo>
                    <a:pt x="26466" y="232740"/>
                  </a:lnTo>
                  <a:lnTo>
                    <a:pt x="26466" y="361810"/>
                  </a:lnTo>
                  <a:lnTo>
                    <a:pt x="27546" y="361810"/>
                  </a:lnTo>
                  <a:lnTo>
                    <a:pt x="27546" y="232740"/>
                  </a:lnTo>
                  <a:close/>
                </a:path>
                <a:path w="363219" h="361950">
                  <a:moveTo>
                    <a:pt x="33337" y="29629"/>
                  </a:moveTo>
                  <a:lnTo>
                    <a:pt x="32156" y="29629"/>
                  </a:lnTo>
                  <a:lnTo>
                    <a:pt x="32156" y="361810"/>
                  </a:lnTo>
                  <a:lnTo>
                    <a:pt x="33337" y="361810"/>
                  </a:lnTo>
                  <a:lnTo>
                    <a:pt x="33337" y="29629"/>
                  </a:lnTo>
                  <a:close/>
                </a:path>
                <a:path w="363219" h="361950">
                  <a:moveTo>
                    <a:pt x="34556" y="114261"/>
                  </a:moveTo>
                  <a:lnTo>
                    <a:pt x="33388" y="114261"/>
                  </a:lnTo>
                  <a:lnTo>
                    <a:pt x="33388" y="361810"/>
                  </a:lnTo>
                  <a:lnTo>
                    <a:pt x="34556" y="361810"/>
                  </a:lnTo>
                  <a:lnTo>
                    <a:pt x="34556" y="114261"/>
                  </a:lnTo>
                  <a:close/>
                </a:path>
                <a:path w="363219" h="361950">
                  <a:moveTo>
                    <a:pt x="39154" y="243332"/>
                  </a:moveTo>
                  <a:lnTo>
                    <a:pt x="37973" y="243332"/>
                  </a:lnTo>
                  <a:lnTo>
                    <a:pt x="37973" y="361810"/>
                  </a:lnTo>
                  <a:lnTo>
                    <a:pt x="39154" y="361810"/>
                  </a:lnTo>
                  <a:lnTo>
                    <a:pt x="39154" y="243332"/>
                  </a:lnTo>
                  <a:close/>
                </a:path>
                <a:path w="363219" h="361950">
                  <a:moveTo>
                    <a:pt x="50622" y="194691"/>
                  </a:moveTo>
                  <a:lnTo>
                    <a:pt x="49568" y="194691"/>
                  </a:lnTo>
                  <a:lnTo>
                    <a:pt x="49568" y="133286"/>
                  </a:lnTo>
                  <a:lnTo>
                    <a:pt x="48387" y="133286"/>
                  </a:lnTo>
                  <a:lnTo>
                    <a:pt x="48387" y="361810"/>
                  </a:lnTo>
                  <a:lnTo>
                    <a:pt x="49555" y="361810"/>
                  </a:lnTo>
                  <a:lnTo>
                    <a:pt x="50622" y="361810"/>
                  </a:lnTo>
                  <a:lnTo>
                    <a:pt x="50622" y="194691"/>
                  </a:lnTo>
                  <a:close/>
                </a:path>
                <a:path w="363219" h="361950">
                  <a:moveTo>
                    <a:pt x="54152" y="194691"/>
                  </a:moveTo>
                  <a:lnTo>
                    <a:pt x="52997" y="194691"/>
                  </a:lnTo>
                  <a:lnTo>
                    <a:pt x="52997" y="137502"/>
                  </a:lnTo>
                  <a:lnTo>
                    <a:pt x="51816" y="137502"/>
                  </a:lnTo>
                  <a:lnTo>
                    <a:pt x="51816" y="361810"/>
                  </a:lnTo>
                  <a:lnTo>
                    <a:pt x="52984" y="361810"/>
                  </a:lnTo>
                  <a:lnTo>
                    <a:pt x="54152" y="361810"/>
                  </a:lnTo>
                  <a:lnTo>
                    <a:pt x="54152" y="194691"/>
                  </a:lnTo>
                  <a:close/>
                </a:path>
                <a:path w="363219" h="361950">
                  <a:moveTo>
                    <a:pt x="58750" y="207340"/>
                  </a:moveTo>
                  <a:lnTo>
                    <a:pt x="57569" y="207340"/>
                  </a:lnTo>
                  <a:lnTo>
                    <a:pt x="57569" y="361810"/>
                  </a:lnTo>
                  <a:lnTo>
                    <a:pt x="58750" y="361810"/>
                  </a:lnTo>
                  <a:lnTo>
                    <a:pt x="58750" y="207340"/>
                  </a:lnTo>
                  <a:close/>
                </a:path>
                <a:path w="363219" h="361950">
                  <a:moveTo>
                    <a:pt x="62179" y="173494"/>
                  </a:moveTo>
                  <a:lnTo>
                    <a:pt x="61023" y="173494"/>
                  </a:lnTo>
                  <a:lnTo>
                    <a:pt x="61023" y="167132"/>
                  </a:lnTo>
                  <a:lnTo>
                    <a:pt x="59842" y="167132"/>
                  </a:lnTo>
                  <a:lnTo>
                    <a:pt x="59842" y="228523"/>
                  </a:lnTo>
                  <a:lnTo>
                    <a:pt x="58801" y="228523"/>
                  </a:lnTo>
                  <a:lnTo>
                    <a:pt x="58801" y="361810"/>
                  </a:lnTo>
                  <a:lnTo>
                    <a:pt x="62179" y="361810"/>
                  </a:lnTo>
                  <a:lnTo>
                    <a:pt x="62179" y="173494"/>
                  </a:lnTo>
                  <a:close/>
                </a:path>
                <a:path w="363219" h="361950">
                  <a:moveTo>
                    <a:pt x="65608" y="46583"/>
                  </a:moveTo>
                  <a:lnTo>
                    <a:pt x="64439" y="46583"/>
                  </a:lnTo>
                  <a:lnTo>
                    <a:pt x="64439" y="361810"/>
                  </a:lnTo>
                  <a:lnTo>
                    <a:pt x="65608" y="361810"/>
                  </a:lnTo>
                  <a:lnTo>
                    <a:pt x="65608" y="46583"/>
                  </a:lnTo>
                  <a:close/>
                </a:path>
                <a:path w="363219" h="361950">
                  <a:moveTo>
                    <a:pt x="67995" y="186156"/>
                  </a:moveTo>
                  <a:lnTo>
                    <a:pt x="66814" y="186156"/>
                  </a:lnTo>
                  <a:lnTo>
                    <a:pt x="66814" y="361810"/>
                  </a:lnTo>
                  <a:lnTo>
                    <a:pt x="67995" y="361810"/>
                  </a:lnTo>
                  <a:lnTo>
                    <a:pt x="67995" y="186156"/>
                  </a:lnTo>
                  <a:close/>
                </a:path>
                <a:path w="363219" h="361950">
                  <a:moveTo>
                    <a:pt x="70269" y="165061"/>
                  </a:moveTo>
                  <a:lnTo>
                    <a:pt x="69088" y="165061"/>
                  </a:lnTo>
                  <a:lnTo>
                    <a:pt x="69088" y="361810"/>
                  </a:lnTo>
                  <a:lnTo>
                    <a:pt x="70269" y="361810"/>
                  </a:lnTo>
                  <a:lnTo>
                    <a:pt x="70269" y="165061"/>
                  </a:lnTo>
                  <a:close/>
                </a:path>
                <a:path w="363219" h="361950">
                  <a:moveTo>
                    <a:pt x="73660" y="148094"/>
                  </a:moveTo>
                  <a:lnTo>
                    <a:pt x="72580" y="148094"/>
                  </a:lnTo>
                  <a:lnTo>
                    <a:pt x="72580" y="361810"/>
                  </a:lnTo>
                  <a:lnTo>
                    <a:pt x="73660" y="361810"/>
                  </a:lnTo>
                  <a:lnTo>
                    <a:pt x="73660" y="148094"/>
                  </a:lnTo>
                  <a:close/>
                </a:path>
                <a:path w="363219" h="361950">
                  <a:moveTo>
                    <a:pt x="79451" y="141719"/>
                  </a:moveTo>
                  <a:lnTo>
                    <a:pt x="78270" y="141719"/>
                  </a:lnTo>
                  <a:lnTo>
                    <a:pt x="78270" y="361810"/>
                  </a:lnTo>
                  <a:lnTo>
                    <a:pt x="79451" y="361810"/>
                  </a:lnTo>
                  <a:lnTo>
                    <a:pt x="79451" y="141719"/>
                  </a:lnTo>
                  <a:close/>
                </a:path>
                <a:path w="363219" h="361950">
                  <a:moveTo>
                    <a:pt x="86436" y="133286"/>
                  </a:moveTo>
                  <a:lnTo>
                    <a:pt x="85255" y="133286"/>
                  </a:lnTo>
                  <a:lnTo>
                    <a:pt x="85255" y="171348"/>
                  </a:lnTo>
                  <a:lnTo>
                    <a:pt x="84099" y="171348"/>
                  </a:lnTo>
                  <a:lnTo>
                    <a:pt x="84099" y="129070"/>
                  </a:lnTo>
                  <a:lnTo>
                    <a:pt x="82931" y="129070"/>
                  </a:lnTo>
                  <a:lnTo>
                    <a:pt x="82931" y="361810"/>
                  </a:lnTo>
                  <a:lnTo>
                    <a:pt x="84086" y="361810"/>
                  </a:lnTo>
                  <a:lnTo>
                    <a:pt x="85255" y="361810"/>
                  </a:lnTo>
                  <a:lnTo>
                    <a:pt x="86436" y="361810"/>
                  </a:lnTo>
                  <a:lnTo>
                    <a:pt x="86436" y="133286"/>
                  </a:lnTo>
                  <a:close/>
                </a:path>
                <a:path w="363219" h="361950">
                  <a:moveTo>
                    <a:pt x="92151" y="105829"/>
                  </a:moveTo>
                  <a:lnTo>
                    <a:pt x="91071" y="105829"/>
                  </a:lnTo>
                  <a:lnTo>
                    <a:pt x="91071" y="361810"/>
                  </a:lnTo>
                  <a:lnTo>
                    <a:pt x="92151" y="361810"/>
                  </a:lnTo>
                  <a:lnTo>
                    <a:pt x="92151" y="105829"/>
                  </a:lnTo>
                  <a:close/>
                </a:path>
                <a:path w="363219" h="361950">
                  <a:moveTo>
                    <a:pt x="100266" y="169278"/>
                  </a:moveTo>
                  <a:lnTo>
                    <a:pt x="99098" y="169278"/>
                  </a:lnTo>
                  <a:lnTo>
                    <a:pt x="99098" y="361810"/>
                  </a:lnTo>
                  <a:lnTo>
                    <a:pt x="100266" y="361810"/>
                  </a:lnTo>
                  <a:lnTo>
                    <a:pt x="100266" y="169278"/>
                  </a:lnTo>
                  <a:close/>
                </a:path>
                <a:path w="363219" h="361950">
                  <a:moveTo>
                    <a:pt x="103695" y="25400"/>
                  </a:moveTo>
                  <a:lnTo>
                    <a:pt x="102527" y="25400"/>
                  </a:lnTo>
                  <a:lnTo>
                    <a:pt x="102527" y="165061"/>
                  </a:lnTo>
                  <a:lnTo>
                    <a:pt x="101358" y="165061"/>
                  </a:lnTo>
                  <a:lnTo>
                    <a:pt x="101358" y="361810"/>
                  </a:lnTo>
                  <a:lnTo>
                    <a:pt x="102527" y="361810"/>
                  </a:lnTo>
                  <a:lnTo>
                    <a:pt x="103695" y="361810"/>
                  </a:lnTo>
                  <a:lnTo>
                    <a:pt x="103695" y="25400"/>
                  </a:lnTo>
                  <a:close/>
                </a:path>
                <a:path w="363219" h="361950">
                  <a:moveTo>
                    <a:pt x="109512" y="0"/>
                  </a:moveTo>
                  <a:lnTo>
                    <a:pt x="108343" y="0"/>
                  </a:lnTo>
                  <a:lnTo>
                    <a:pt x="108343" y="361810"/>
                  </a:lnTo>
                  <a:lnTo>
                    <a:pt x="109512" y="361810"/>
                  </a:lnTo>
                  <a:lnTo>
                    <a:pt x="109512" y="0"/>
                  </a:lnTo>
                  <a:close/>
                </a:path>
                <a:path w="363219" h="361950">
                  <a:moveTo>
                    <a:pt x="126733" y="135445"/>
                  </a:moveTo>
                  <a:lnTo>
                    <a:pt x="125552" y="135445"/>
                  </a:lnTo>
                  <a:lnTo>
                    <a:pt x="125552" y="361810"/>
                  </a:lnTo>
                  <a:lnTo>
                    <a:pt x="126733" y="361810"/>
                  </a:lnTo>
                  <a:lnTo>
                    <a:pt x="126733" y="135445"/>
                  </a:lnTo>
                  <a:close/>
                </a:path>
                <a:path w="363219" h="361950">
                  <a:moveTo>
                    <a:pt x="127850" y="171348"/>
                  </a:moveTo>
                  <a:lnTo>
                    <a:pt x="126771" y="171348"/>
                  </a:lnTo>
                  <a:lnTo>
                    <a:pt x="126771" y="361810"/>
                  </a:lnTo>
                  <a:lnTo>
                    <a:pt x="127850" y="361810"/>
                  </a:lnTo>
                  <a:lnTo>
                    <a:pt x="127850" y="171348"/>
                  </a:lnTo>
                  <a:close/>
                </a:path>
                <a:path w="363219" h="361950">
                  <a:moveTo>
                    <a:pt x="145224" y="283540"/>
                  </a:moveTo>
                  <a:lnTo>
                    <a:pt x="144043" y="283540"/>
                  </a:lnTo>
                  <a:lnTo>
                    <a:pt x="144043" y="361810"/>
                  </a:lnTo>
                  <a:lnTo>
                    <a:pt x="145224" y="361810"/>
                  </a:lnTo>
                  <a:lnTo>
                    <a:pt x="145224" y="283540"/>
                  </a:lnTo>
                  <a:close/>
                </a:path>
                <a:path w="363219" h="361950">
                  <a:moveTo>
                    <a:pt x="150876" y="217932"/>
                  </a:moveTo>
                  <a:lnTo>
                    <a:pt x="149809" y="217932"/>
                  </a:lnTo>
                  <a:lnTo>
                    <a:pt x="149809" y="122694"/>
                  </a:lnTo>
                  <a:lnTo>
                    <a:pt x="148640" y="122694"/>
                  </a:lnTo>
                  <a:lnTo>
                    <a:pt x="148640" y="230670"/>
                  </a:lnTo>
                  <a:lnTo>
                    <a:pt x="147472" y="230670"/>
                  </a:lnTo>
                  <a:lnTo>
                    <a:pt x="147472" y="361810"/>
                  </a:lnTo>
                  <a:lnTo>
                    <a:pt x="150876" y="361810"/>
                  </a:lnTo>
                  <a:lnTo>
                    <a:pt x="150876" y="217932"/>
                  </a:lnTo>
                  <a:close/>
                </a:path>
                <a:path w="363219" h="361950">
                  <a:moveTo>
                    <a:pt x="152082" y="150253"/>
                  </a:moveTo>
                  <a:lnTo>
                    <a:pt x="150901" y="150253"/>
                  </a:lnTo>
                  <a:lnTo>
                    <a:pt x="150901" y="361810"/>
                  </a:lnTo>
                  <a:lnTo>
                    <a:pt x="152082" y="361810"/>
                  </a:lnTo>
                  <a:lnTo>
                    <a:pt x="152082" y="150253"/>
                  </a:lnTo>
                  <a:close/>
                </a:path>
                <a:path w="363219" h="361950">
                  <a:moveTo>
                    <a:pt x="156679" y="203111"/>
                  </a:moveTo>
                  <a:lnTo>
                    <a:pt x="155498" y="203111"/>
                  </a:lnTo>
                  <a:lnTo>
                    <a:pt x="155498" y="361810"/>
                  </a:lnTo>
                  <a:lnTo>
                    <a:pt x="156679" y="361810"/>
                  </a:lnTo>
                  <a:lnTo>
                    <a:pt x="156679" y="203111"/>
                  </a:lnTo>
                  <a:close/>
                </a:path>
                <a:path w="363219" h="361950">
                  <a:moveTo>
                    <a:pt x="160121" y="215773"/>
                  </a:moveTo>
                  <a:lnTo>
                    <a:pt x="159054" y="215773"/>
                  </a:lnTo>
                  <a:lnTo>
                    <a:pt x="159054" y="194691"/>
                  </a:lnTo>
                  <a:lnTo>
                    <a:pt x="157886" y="194691"/>
                  </a:lnTo>
                  <a:lnTo>
                    <a:pt x="157886" y="361810"/>
                  </a:lnTo>
                  <a:lnTo>
                    <a:pt x="159042" y="361810"/>
                  </a:lnTo>
                  <a:lnTo>
                    <a:pt x="160121" y="361810"/>
                  </a:lnTo>
                  <a:lnTo>
                    <a:pt x="160121" y="215773"/>
                  </a:lnTo>
                  <a:close/>
                </a:path>
                <a:path w="363219" h="361950">
                  <a:moveTo>
                    <a:pt x="164719" y="154470"/>
                  </a:moveTo>
                  <a:lnTo>
                    <a:pt x="163639" y="154470"/>
                  </a:lnTo>
                  <a:lnTo>
                    <a:pt x="163639" y="361810"/>
                  </a:lnTo>
                  <a:lnTo>
                    <a:pt x="164719" y="361810"/>
                  </a:lnTo>
                  <a:lnTo>
                    <a:pt x="164719" y="154470"/>
                  </a:lnTo>
                  <a:close/>
                </a:path>
                <a:path w="363219" h="361950">
                  <a:moveTo>
                    <a:pt x="167081" y="69837"/>
                  </a:moveTo>
                  <a:lnTo>
                    <a:pt x="165900" y="69837"/>
                  </a:lnTo>
                  <a:lnTo>
                    <a:pt x="165900" y="361810"/>
                  </a:lnTo>
                  <a:lnTo>
                    <a:pt x="167081" y="361810"/>
                  </a:lnTo>
                  <a:lnTo>
                    <a:pt x="167081" y="69837"/>
                  </a:lnTo>
                  <a:close/>
                </a:path>
                <a:path w="363219" h="361950">
                  <a:moveTo>
                    <a:pt x="169316" y="308940"/>
                  </a:moveTo>
                  <a:lnTo>
                    <a:pt x="168236" y="308940"/>
                  </a:lnTo>
                  <a:lnTo>
                    <a:pt x="168236" y="361810"/>
                  </a:lnTo>
                  <a:lnTo>
                    <a:pt x="169316" y="361810"/>
                  </a:lnTo>
                  <a:lnTo>
                    <a:pt x="169316" y="308940"/>
                  </a:lnTo>
                  <a:close/>
                </a:path>
                <a:path w="363219" h="361950">
                  <a:moveTo>
                    <a:pt x="171678" y="232740"/>
                  </a:moveTo>
                  <a:lnTo>
                    <a:pt x="170497" y="232740"/>
                  </a:lnTo>
                  <a:lnTo>
                    <a:pt x="170497" y="361810"/>
                  </a:lnTo>
                  <a:lnTo>
                    <a:pt x="171678" y="361810"/>
                  </a:lnTo>
                  <a:lnTo>
                    <a:pt x="171678" y="232740"/>
                  </a:lnTo>
                  <a:close/>
                </a:path>
                <a:path w="363219" h="361950">
                  <a:moveTo>
                    <a:pt x="186677" y="249707"/>
                  </a:moveTo>
                  <a:lnTo>
                    <a:pt x="185508" y="249707"/>
                  </a:lnTo>
                  <a:lnTo>
                    <a:pt x="185508" y="361810"/>
                  </a:lnTo>
                  <a:lnTo>
                    <a:pt x="186677" y="361810"/>
                  </a:lnTo>
                  <a:lnTo>
                    <a:pt x="186677" y="249707"/>
                  </a:lnTo>
                  <a:close/>
                </a:path>
                <a:path w="363219" h="361950">
                  <a:moveTo>
                    <a:pt x="194767" y="313156"/>
                  </a:moveTo>
                  <a:lnTo>
                    <a:pt x="193586" y="313156"/>
                  </a:lnTo>
                  <a:lnTo>
                    <a:pt x="193586" y="361810"/>
                  </a:lnTo>
                  <a:lnTo>
                    <a:pt x="194767" y="361810"/>
                  </a:lnTo>
                  <a:lnTo>
                    <a:pt x="194767" y="313156"/>
                  </a:lnTo>
                  <a:close/>
                </a:path>
                <a:path w="363219" h="361950">
                  <a:moveTo>
                    <a:pt x="207378" y="291973"/>
                  </a:moveTo>
                  <a:lnTo>
                    <a:pt x="206209" y="291973"/>
                  </a:lnTo>
                  <a:lnTo>
                    <a:pt x="206209" y="361810"/>
                  </a:lnTo>
                  <a:lnTo>
                    <a:pt x="207378" y="361810"/>
                  </a:lnTo>
                  <a:lnTo>
                    <a:pt x="207378" y="291973"/>
                  </a:lnTo>
                  <a:close/>
                </a:path>
                <a:path w="363219" h="361950">
                  <a:moveTo>
                    <a:pt x="214261" y="283540"/>
                  </a:moveTo>
                  <a:lnTo>
                    <a:pt x="213182" y="283540"/>
                  </a:lnTo>
                  <a:lnTo>
                    <a:pt x="213182" y="317373"/>
                  </a:lnTo>
                  <a:lnTo>
                    <a:pt x="212039" y="317373"/>
                  </a:lnTo>
                  <a:lnTo>
                    <a:pt x="212039" y="302564"/>
                  </a:lnTo>
                  <a:lnTo>
                    <a:pt x="210858" y="302564"/>
                  </a:lnTo>
                  <a:lnTo>
                    <a:pt x="210858" y="361810"/>
                  </a:lnTo>
                  <a:lnTo>
                    <a:pt x="212013" y="361810"/>
                  </a:lnTo>
                  <a:lnTo>
                    <a:pt x="213182" y="361810"/>
                  </a:lnTo>
                  <a:lnTo>
                    <a:pt x="214261" y="361810"/>
                  </a:lnTo>
                  <a:lnTo>
                    <a:pt x="214261" y="283540"/>
                  </a:lnTo>
                  <a:close/>
                </a:path>
                <a:path w="363219" h="361950">
                  <a:moveTo>
                    <a:pt x="218859" y="325818"/>
                  </a:moveTo>
                  <a:lnTo>
                    <a:pt x="217779" y="325818"/>
                  </a:lnTo>
                  <a:lnTo>
                    <a:pt x="217779" y="361810"/>
                  </a:lnTo>
                  <a:lnTo>
                    <a:pt x="218859" y="361810"/>
                  </a:lnTo>
                  <a:lnTo>
                    <a:pt x="218859" y="325818"/>
                  </a:lnTo>
                  <a:close/>
                </a:path>
                <a:path w="363219" h="361950">
                  <a:moveTo>
                    <a:pt x="228104" y="285597"/>
                  </a:moveTo>
                  <a:lnTo>
                    <a:pt x="227025" y="285597"/>
                  </a:lnTo>
                  <a:lnTo>
                    <a:pt x="227025" y="361810"/>
                  </a:lnTo>
                  <a:lnTo>
                    <a:pt x="228104" y="361810"/>
                  </a:lnTo>
                  <a:lnTo>
                    <a:pt x="228104" y="285597"/>
                  </a:lnTo>
                  <a:close/>
                </a:path>
                <a:path w="363219" h="361950">
                  <a:moveTo>
                    <a:pt x="236220" y="325818"/>
                  </a:moveTo>
                  <a:lnTo>
                    <a:pt x="235051" y="325818"/>
                  </a:lnTo>
                  <a:lnTo>
                    <a:pt x="235051" y="361810"/>
                  </a:lnTo>
                  <a:lnTo>
                    <a:pt x="236220" y="361810"/>
                  </a:lnTo>
                  <a:lnTo>
                    <a:pt x="236220" y="325818"/>
                  </a:lnTo>
                  <a:close/>
                </a:path>
                <a:path w="363219" h="361950">
                  <a:moveTo>
                    <a:pt x="273151" y="315226"/>
                  </a:moveTo>
                  <a:lnTo>
                    <a:pt x="271970" y="315226"/>
                  </a:lnTo>
                  <a:lnTo>
                    <a:pt x="271970" y="361810"/>
                  </a:lnTo>
                  <a:lnTo>
                    <a:pt x="273151" y="361810"/>
                  </a:lnTo>
                  <a:lnTo>
                    <a:pt x="273151" y="315226"/>
                  </a:lnTo>
                  <a:close/>
                </a:path>
                <a:path w="363219" h="361950">
                  <a:moveTo>
                    <a:pt x="277736" y="294132"/>
                  </a:moveTo>
                  <a:lnTo>
                    <a:pt x="276567" y="294132"/>
                  </a:lnTo>
                  <a:lnTo>
                    <a:pt x="276567" y="361810"/>
                  </a:lnTo>
                  <a:lnTo>
                    <a:pt x="277736" y="361810"/>
                  </a:lnTo>
                  <a:lnTo>
                    <a:pt x="277736" y="294132"/>
                  </a:lnTo>
                  <a:close/>
                </a:path>
                <a:path w="363219" h="361950">
                  <a:moveTo>
                    <a:pt x="280009" y="334340"/>
                  </a:moveTo>
                  <a:lnTo>
                    <a:pt x="278828" y="334340"/>
                  </a:lnTo>
                  <a:lnTo>
                    <a:pt x="278828" y="361810"/>
                  </a:lnTo>
                  <a:lnTo>
                    <a:pt x="280009" y="361810"/>
                  </a:lnTo>
                  <a:lnTo>
                    <a:pt x="280009" y="334340"/>
                  </a:lnTo>
                  <a:close/>
                </a:path>
                <a:path w="363219" h="361950">
                  <a:moveTo>
                    <a:pt x="304203" y="332181"/>
                  </a:moveTo>
                  <a:lnTo>
                    <a:pt x="303022" y="332181"/>
                  </a:lnTo>
                  <a:lnTo>
                    <a:pt x="303022" y="361810"/>
                  </a:lnTo>
                  <a:lnTo>
                    <a:pt x="304203" y="361810"/>
                  </a:lnTo>
                  <a:lnTo>
                    <a:pt x="304203" y="332181"/>
                  </a:lnTo>
                  <a:close/>
                </a:path>
                <a:path w="363219" h="361950">
                  <a:moveTo>
                    <a:pt x="316877" y="330034"/>
                  </a:moveTo>
                  <a:lnTo>
                    <a:pt x="315696" y="330034"/>
                  </a:lnTo>
                  <a:lnTo>
                    <a:pt x="315696" y="361810"/>
                  </a:lnTo>
                  <a:lnTo>
                    <a:pt x="316877" y="361810"/>
                  </a:lnTo>
                  <a:lnTo>
                    <a:pt x="316877" y="330034"/>
                  </a:lnTo>
                  <a:close/>
                </a:path>
                <a:path w="363219" h="361950">
                  <a:moveTo>
                    <a:pt x="320306" y="344843"/>
                  </a:moveTo>
                  <a:lnTo>
                    <a:pt x="319125" y="344843"/>
                  </a:lnTo>
                  <a:lnTo>
                    <a:pt x="319125" y="361810"/>
                  </a:lnTo>
                  <a:lnTo>
                    <a:pt x="320306" y="361810"/>
                  </a:lnTo>
                  <a:lnTo>
                    <a:pt x="320306" y="344843"/>
                  </a:lnTo>
                  <a:close/>
                </a:path>
                <a:path w="363219" h="361950">
                  <a:moveTo>
                    <a:pt x="362991" y="336410"/>
                  </a:moveTo>
                  <a:lnTo>
                    <a:pt x="361810" y="336410"/>
                  </a:lnTo>
                  <a:lnTo>
                    <a:pt x="361810" y="361810"/>
                  </a:lnTo>
                  <a:lnTo>
                    <a:pt x="362991" y="361810"/>
                  </a:lnTo>
                  <a:lnTo>
                    <a:pt x="362991" y="3364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098715" y="2516313"/>
              <a:ext cx="364490" cy="482600"/>
            </a:xfrm>
            <a:custGeom>
              <a:avLst/>
              <a:gdLst/>
              <a:ahLst/>
              <a:cxnLst/>
              <a:rect l="l" t="t" r="r" b="b"/>
              <a:pathLst>
                <a:path w="364490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64490" h="482600">
                  <a:moveTo>
                    <a:pt x="3441" y="399961"/>
                  </a:moveTo>
                  <a:lnTo>
                    <a:pt x="2260" y="399961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99961"/>
                  </a:lnTo>
                  <a:close/>
                </a:path>
                <a:path w="364490" h="482600">
                  <a:moveTo>
                    <a:pt x="6832" y="382993"/>
                  </a:moveTo>
                  <a:lnTo>
                    <a:pt x="5753" y="382993"/>
                  </a:lnTo>
                  <a:lnTo>
                    <a:pt x="5753" y="482447"/>
                  </a:lnTo>
                  <a:lnTo>
                    <a:pt x="6832" y="482447"/>
                  </a:lnTo>
                  <a:lnTo>
                    <a:pt x="6832" y="382993"/>
                  </a:lnTo>
                  <a:close/>
                </a:path>
                <a:path w="364490" h="482600">
                  <a:moveTo>
                    <a:pt x="8039" y="399961"/>
                  </a:moveTo>
                  <a:lnTo>
                    <a:pt x="6858" y="399961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399961"/>
                  </a:lnTo>
                  <a:close/>
                </a:path>
                <a:path w="364490" h="482600">
                  <a:moveTo>
                    <a:pt x="20650" y="289915"/>
                  </a:moveTo>
                  <a:lnTo>
                    <a:pt x="19481" y="289915"/>
                  </a:lnTo>
                  <a:lnTo>
                    <a:pt x="19481" y="482447"/>
                  </a:lnTo>
                  <a:lnTo>
                    <a:pt x="20650" y="482447"/>
                  </a:lnTo>
                  <a:lnTo>
                    <a:pt x="20650" y="289915"/>
                  </a:lnTo>
                  <a:close/>
                </a:path>
                <a:path w="364490" h="482600">
                  <a:moveTo>
                    <a:pt x="21882" y="351307"/>
                  </a:moveTo>
                  <a:lnTo>
                    <a:pt x="20701" y="351307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51307"/>
                  </a:lnTo>
                  <a:close/>
                </a:path>
                <a:path w="364490" h="482600">
                  <a:moveTo>
                    <a:pt x="24104" y="353377"/>
                  </a:moveTo>
                  <a:lnTo>
                    <a:pt x="23025" y="35337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364490" h="482600">
                  <a:moveTo>
                    <a:pt x="27635" y="308940"/>
                  </a:moveTo>
                  <a:lnTo>
                    <a:pt x="26454" y="308940"/>
                  </a:lnTo>
                  <a:lnTo>
                    <a:pt x="26454" y="325907"/>
                  </a:lnTo>
                  <a:lnTo>
                    <a:pt x="25298" y="325907"/>
                  </a:lnTo>
                  <a:lnTo>
                    <a:pt x="25298" y="482447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08940"/>
                  </a:lnTo>
                  <a:close/>
                </a:path>
                <a:path w="364490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64490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364490" h="482600">
                  <a:moveTo>
                    <a:pt x="44907" y="224307"/>
                  </a:moveTo>
                  <a:lnTo>
                    <a:pt x="43726" y="22430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24307"/>
                  </a:lnTo>
                  <a:close/>
                </a:path>
                <a:path w="364490" h="482600">
                  <a:moveTo>
                    <a:pt x="49491" y="330136"/>
                  </a:moveTo>
                  <a:lnTo>
                    <a:pt x="48336" y="330136"/>
                  </a:lnTo>
                  <a:lnTo>
                    <a:pt x="48336" y="327977"/>
                  </a:lnTo>
                  <a:lnTo>
                    <a:pt x="47155" y="327977"/>
                  </a:lnTo>
                  <a:lnTo>
                    <a:pt x="47155" y="482447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364490" h="482600">
                  <a:moveTo>
                    <a:pt x="50723" y="253923"/>
                  </a:moveTo>
                  <a:lnTo>
                    <a:pt x="49542" y="253923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53923"/>
                  </a:lnTo>
                  <a:close/>
                </a:path>
                <a:path w="364490" h="482600">
                  <a:moveTo>
                    <a:pt x="54152" y="258140"/>
                  </a:moveTo>
                  <a:lnTo>
                    <a:pt x="52971" y="258140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258140"/>
                  </a:lnTo>
                  <a:close/>
                </a:path>
                <a:path w="364490" h="482600">
                  <a:moveTo>
                    <a:pt x="57581" y="321602"/>
                  </a:moveTo>
                  <a:lnTo>
                    <a:pt x="56400" y="321602"/>
                  </a:lnTo>
                  <a:lnTo>
                    <a:pt x="56400" y="482447"/>
                  </a:lnTo>
                  <a:lnTo>
                    <a:pt x="57581" y="482447"/>
                  </a:lnTo>
                  <a:lnTo>
                    <a:pt x="57581" y="321602"/>
                  </a:lnTo>
                  <a:close/>
                </a:path>
                <a:path w="364490" h="482600">
                  <a:moveTo>
                    <a:pt x="63334" y="294132"/>
                  </a:moveTo>
                  <a:lnTo>
                    <a:pt x="62166" y="294132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294132"/>
                  </a:lnTo>
                  <a:close/>
                </a:path>
                <a:path w="364490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364490" h="482600">
                  <a:moveTo>
                    <a:pt x="69151" y="306793"/>
                  </a:moveTo>
                  <a:lnTo>
                    <a:pt x="67970" y="306793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306793"/>
                  </a:lnTo>
                  <a:close/>
                </a:path>
                <a:path w="364490" h="482600">
                  <a:moveTo>
                    <a:pt x="80606" y="262356"/>
                  </a:moveTo>
                  <a:lnTo>
                    <a:pt x="79425" y="262356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262356"/>
                  </a:lnTo>
                  <a:close/>
                </a:path>
                <a:path w="364490" h="482600">
                  <a:moveTo>
                    <a:pt x="81826" y="342785"/>
                  </a:moveTo>
                  <a:lnTo>
                    <a:pt x="80657" y="342785"/>
                  </a:lnTo>
                  <a:lnTo>
                    <a:pt x="80657" y="482447"/>
                  </a:lnTo>
                  <a:lnTo>
                    <a:pt x="81826" y="482447"/>
                  </a:lnTo>
                  <a:lnTo>
                    <a:pt x="81826" y="342785"/>
                  </a:lnTo>
                  <a:close/>
                </a:path>
                <a:path w="364490" h="482600">
                  <a:moveTo>
                    <a:pt x="84061" y="247548"/>
                  </a:moveTo>
                  <a:lnTo>
                    <a:pt x="82981" y="247548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247548"/>
                  </a:lnTo>
                  <a:close/>
                </a:path>
                <a:path w="364490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364490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364490" h="482600">
                  <a:moveTo>
                    <a:pt x="91020" y="213715"/>
                  </a:moveTo>
                  <a:lnTo>
                    <a:pt x="89839" y="213715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13715"/>
                  </a:lnTo>
                  <a:close/>
                </a:path>
                <a:path w="364490" h="482600">
                  <a:moveTo>
                    <a:pt x="95605" y="247548"/>
                  </a:moveTo>
                  <a:lnTo>
                    <a:pt x="94437" y="247548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364490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363969"/>
                  </a:lnTo>
                  <a:lnTo>
                    <a:pt x="96812" y="363969"/>
                  </a:lnTo>
                  <a:lnTo>
                    <a:pt x="96812" y="482447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364490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64490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364490" h="482600">
                  <a:moveTo>
                    <a:pt x="116306" y="222148"/>
                  </a:moveTo>
                  <a:lnTo>
                    <a:pt x="115138" y="222148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364490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364490" h="482600">
                  <a:moveTo>
                    <a:pt x="122123" y="247548"/>
                  </a:moveTo>
                  <a:lnTo>
                    <a:pt x="120954" y="247548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2123" y="247548"/>
                  </a:lnTo>
                  <a:close/>
                </a:path>
                <a:path w="36449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64490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323748"/>
                  </a:lnTo>
                  <a:lnTo>
                    <a:pt x="125539" y="323748"/>
                  </a:lnTo>
                  <a:lnTo>
                    <a:pt x="125539" y="482447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364490" h="482600">
                  <a:moveTo>
                    <a:pt x="137134" y="281482"/>
                  </a:moveTo>
                  <a:lnTo>
                    <a:pt x="135953" y="281482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281482"/>
                  </a:lnTo>
                  <a:close/>
                </a:path>
                <a:path w="364490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298348"/>
                  </a:lnTo>
                  <a:lnTo>
                    <a:pt x="142811" y="298348"/>
                  </a:lnTo>
                  <a:lnTo>
                    <a:pt x="142811" y="482447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64490" h="482600">
                  <a:moveTo>
                    <a:pt x="148590" y="313169"/>
                  </a:moveTo>
                  <a:lnTo>
                    <a:pt x="147434" y="313169"/>
                  </a:lnTo>
                  <a:lnTo>
                    <a:pt x="147434" y="177723"/>
                  </a:lnTo>
                  <a:lnTo>
                    <a:pt x="146354" y="177723"/>
                  </a:lnTo>
                  <a:lnTo>
                    <a:pt x="146354" y="482447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364490" h="482600">
                  <a:moveTo>
                    <a:pt x="150964" y="243332"/>
                  </a:moveTo>
                  <a:lnTo>
                    <a:pt x="149796" y="243332"/>
                  </a:lnTo>
                  <a:lnTo>
                    <a:pt x="149796" y="351307"/>
                  </a:lnTo>
                  <a:lnTo>
                    <a:pt x="148628" y="351307"/>
                  </a:lnTo>
                  <a:lnTo>
                    <a:pt x="148628" y="482447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243332"/>
                  </a:lnTo>
                  <a:close/>
                </a:path>
                <a:path w="364490" h="482600">
                  <a:moveTo>
                    <a:pt x="153238" y="270891"/>
                  </a:moveTo>
                  <a:lnTo>
                    <a:pt x="152057" y="270891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270891"/>
                  </a:lnTo>
                  <a:close/>
                </a:path>
                <a:path w="364490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64490" h="482600">
                  <a:moveTo>
                    <a:pt x="161277" y="336410"/>
                  </a:moveTo>
                  <a:lnTo>
                    <a:pt x="160210" y="336410"/>
                  </a:lnTo>
                  <a:lnTo>
                    <a:pt x="160210" y="315328"/>
                  </a:lnTo>
                  <a:lnTo>
                    <a:pt x="159042" y="315328"/>
                  </a:lnTo>
                  <a:lnTo>
                    <a:pt x="159042" y="482447"/>
                  </a:lnTo>
                  <a:lnTo>
                    <a:pt x="160197" y="482447"/>
                  </a:lnTo>
                  <a:lnTo>
                    <a:pt x="161277" y="482447"/>
                  </a:lnTo>
                  <a:lnTo>
                    <a:pt x="161277" y="336410"/>
                  </a:lnTo>
                  <a:close/>
                </a:path>
                <a:path w="364490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363969"/>
                  </a:lnTo>
                  <a:lnTo>
                    <a:pt x="163626" y="363969"/>
                  </a:lnTo>
                  <a:lnTo>
                    <a:pt x="163626" y="48244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64490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364490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364490" h="482600">
                  <a:moveTo>
                    <a:pt x="211963" y="262356"/>
                  </a:moveTo>
                  <a:lnTo>
                    <a:pt x="210794" y="262356"/>
                  </a:lnTo>
                  <a:lnTo>
                    <a:pt x="210794" y="482447"/>
                  </a:lnTo>
                  <a:lnTo>
                    <a:pt x="211963" y="482447"/>
                  </a:lnTo>
                  <a:lnTo>
                    <a:pt x="211963" y="262356"/>
                  </a:lnTo>
                  <a:close/>
                </a:path>
                <a:path w="364490" h="482600">
                  <a:moveTo>
                    <a:pt x="229260" y="406234"/>
                  </a:moveTo>
                  <a:lnTo>
                    <a:pt x="228180" y="406234"/>
                  </a:lnTo>
                  <a:lnTo>
                    <a:pt x="228180" y="482447"/>
                  </a:lnTo>
                  <a:lnTo>
                    <a:pt x="229260" y="482447"/>
                  </a:lnTo>
                  <a:lnTo>
                    <a:pt x="229260" y="406234"/>
                  </a:lnTo>
                  <a:close/>
                </a:path>
                <a:path w="364490" h="482600">
                  <a:moveTo>
                    <a:pt x="238506" y="444385"/>
                  </a:moveTo>
                  <a:lnTo>
                    <a:pt x="237426" y="444385"/>
                  </a:lnTo>
                  <a:lnTo>
                    <a:pt x="237426" y="482447"/>
                  </a:lnTo>
                  <a:lnTo>
                    <a:pt x="238506" y="482447"/>
                  </a:lnTo>
                  <a:lnTo>
                    <a:pt x="238506" y="444385"/>
                  </a:lnTo>
                  <a:close/>
                </a:path>
                <a:path w="364490" h="482600">
                  <a:moveTo>
                    <a:pt x="246621" y="461264"/>
                  </a:moveTo>
                  <a:lnTo>
                    <a:pt x="245452" y="461264"/>
                  </a:lnTo>
                  <a:lnTo>
                    <a:pt x="245452" y="482447"/>
                  </a:lnTo>
                  <a:lnTo>
                    <a:pt x="246621" y="482447"/>
                  </a:lnTo>
                  <a:lnTo>
                    <a:pt x="246621" y="461264"/>
                  </a:lnTo>
                  <a:close/>
                </a:path>
                <a:path w="364490" h="482600">
                  <a:moveTo>
                    <a:pt x="284556" y="444385"/>
                  </a:moveTo>
                  <a:lnTo>
                    <a:pt x="283476" y="444385"/>
                  </a:lnTo>
                  <a:lnTo>
                    <a:pt x="283476" y="482447"/>
                  </a:lnTo>
                  <a:lnTo>
                    <a:pt x="284556" y="482447"/>
                  </a:lnTo>
                  <a:lnTo>
                    <a:pt x="284556" y="444385"/>
                  </a:lnTo>
                  <a:close/>
                </a:path>
                <a:path w="364490" h="482600">
                  <a:moveTo>
                    <a:pt x="298399" y="471855"/>
                  </a:moveTo>
                  <a:lnTo>
                    <a:pt x="297319" y="471855"/>
                  </a:lnTo>
                  <a:lnTo>
                    <a:pt x="297319" y="482447"/>
                  </a:lnTo>
                  <a:lnTo>
                    <a:pt x="298399" y="482447"/>
                  </a:lnTo>
                  <a:lnTo>
                    <a:pt x="298399" y="471855"/>
                  </a:lnTo>
                  <a:close/>
                </a:path>
                <a:path w="364490" h="482600">
                  <a:moveTo>
                    <a:pt x="300761" y="444385"/>
                  </a:moveTo>
                  <a:lnTo>
                    <a:pt x="299580" y="444385"/>
                  </a:lnTo>
                  <a:lnTo>
                    <a:pt x="299580" y="482447"/>
                  </a:lnTo>
                  <a:lnTo>
                    <a:pt x="300761" y="482447"/>
                  </a:lnTo>
                  <a:lnTo>
                    <a:pt x="300761" y="444385"/>
                  </a:lnTo>
                  <a:close/>
                </a:path>
                <a:path w="364490" h="482600">
                  <a:moveTo>
                    <a:pt x="364147" y="457047"/>
                  </a:moveTo>
                  <a:lnTo>
                    <a:pt x="362966" y="457047"/>
                  </a:lnTo>
                  <a:lnTo>
                    <a:pt x="362966" y="482447"/>
                  </a:lnTo>
                  <a:lnTo>
                    <a:pt x="364147" y="482447"/>
                  </a:lnTo>
                  <a:lnTo>
                    <a:pt x="364147" y="45704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1102144" y="2516313"/>
              <a:ext cx="353060" cy="482600"/>
            </a:xfrm>
            <a:custGeom>
              <a:avLst/>
              <a:gdLst/>
              <a:ahLst/>
              <a:cxnLst/>
              <a:rect l="l" t="t" r="r" b="b"/>
              <a:pathLst>
                <a:path w="353059" h="482600">
                  <a:moveTo>
                    <a:pt x="1181" y="380936"/>
                  </a:moveTo>
                  <a:lnTo>
                    <a:pt x="0" y="380936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0936"/>
                  </a:lnTo>
                  <a:close/>
                </a:path>
                <a:path w="353059" h="482600">
                  <a:moveTo>
                    <a:pt x="10363" y="387210"/>
                  </a:moveTo>
                  <a:lnTo>
                    <a:pt x="9182" y="387210"/>
                  </a:lnTo>
                  <a:lnTo>
                    <a:pt x="9182" y="482447"/>
                  </a:lnTo>
                  <a:lnTo>
                    <a:pt x="10363" y="482447"/>
                  </a:lnTo>
                  <a:lnTo>
                    <a:pt x="10363" y="387210"/>
                  </a:lnTo>
                  <a:close/>
                </a:path>
                <a:path w="353059" h="482600">
                  <a:moveTo>
                    <a:pt x="11493" y="414769"/>
                  </a:moveTo>
                  <a:lnTo>
                    <a:pt x="10414" y="414769"/>
                  </a:lnTo>
                  <a:lnTo>
                    <a:pt x="10414" y="482447"/>
                  </a:lnTo>
                  <a:lnTo>
                    <a:pt x="11493" y="482447"/>
                  </a:lnTo>
                  <a:lnTo>
                    <a:pt x="11493" y="414769"/>
                  </a:lnTo>
                  <a:close/>
                </a:path>
                <a:path w="353059" h="482600">
                  <a:moveTo>
                    <a:pt x="17221" y="289915"/>
                  </a:moveTo>
                  <a:lnTo>
                    <a:pt x="16052" y="289915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289915"/>
                  </a:lnTo>
                  <a:close/>
                </a:path>
                <a:path w="353059" h="482600">
                  <a:moveTo>
                    <a:pt x="25273" y="353377"/>
                  </a:moveTo>
                  <a:lnTo>
                    <a:pt x="24206" y="353377"/>
                  </a:lnTo>
                  <a:lnTo>
                    <a:pt x="24206" y="308940"/>
                  </a:lnTo>
                  <a:lnTo>
                    <a:pt x="23025" y="308940"/>
                  </a:lnTo>
                  <a:lnTo>
                    <a:pt x="23025" y="325907"/>
                  </a:lnTo>
                  <a:lnTo>
                    <a:pt x="21869" y="325907"/>
                  </a:lnTo>
                  <a:lnTo>
                    <a:pt x="21869" y="482447"/>
                  </a:lnTo>
                  <a:lnTo>
                    <a:pt x="25273" y="482447"/>
                  </a:lnTo>
                  <a:lnTo>
                    <a:pt x="25273" y="353377"/>
                  </a:lnTo>
                  <a:close/>
                </a:path>
                <a:path w="353059" h="482600">
                  <a:moveTo>
                    <a:pt x="26466" y="323748"/>
                  </a:moveTo>
                  <a:lnTo>
                    <a:pt x="25298" y="323748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6466" y="323748"/>
                  </a:lnTo>
                  <a:close/>
                </a:path>
                <a:path w="353059" h="482600">
                  <a:moveTo>
                    <a:pt x="34518" y="344944"/>
                  </a:moveTo>
                  <a:lnTo>
                    <a:pt x="33451" y="344944"/>
                  </a:lnTo>
                  <a:lnTo>
                    <a:pt x="33451" y="332193"/>
                  </a:lnTo>
                  <a:lnTo>
                    <a:pt x="32283" y="332193"/>
                  </a:lnTo>
                  <a:lnTo>
                    <a:pt x="32283" y="234899"/>
                  </a:lnTo>
                  <a:lnTo>
                    <a:pt x="31115" y="234899"/>
                  </a:lnTo>
                  <a:lnTo>
                    <a:pt x="31115" y="482447"/>
                  </a:lnTo>
                  <a:lnTo>
                    <a:pt x="32270" y="482447"/>
                  </a:lnTo>
                  <a:lnTo>
                    <a:pt x="33439" y="482447"/>
                  </a:lnTo>
                  <a:lnTo>
                    <a:pt x="34518" y="482447"/>
                  </a:lnTo>
                  <a:lnTo>
                    <a:pt x="34518" y="344944"/>
                  </a:lnTo>
                  <a:close/>
                </a:path>
                <a:path w="353059" h="482600">
                  <a:moveTo>
                    <a:pt x="40309" y="336410"/>
                  </a:moveTo>
                  <a:lnTo>
                    <a:pt x="39128" y="336410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336410"/>
                  </a:lnTo>
                  <a:close/>
                </a:path>
                <a:path w="353059" h="482600">
                  <a:moveTo>
                    <a:pt x="48348" y="315328"/>
                  </a:moveTo>
                  <a:lnTo>
                    <a:pt x="47282" y="315328"/>
                  </a:lnTo>
                  <a:lnTo>
                    <a:pt x="47282" y="482447"/>
                  </a:lnTo>
                  <a:lnTo>
                    <a:pt x="48348" y="482447"/>
                  </a:lnTo>
                  <a:lnTo>
                    <a:pt x="48348" y="315328"/>
                  </a:lnTo>
                  <a:close/>
                </a:path>
                <a:path w="353059" h="482600">
                  <a:moveTo>
                    <a:pt x="57607" y="349161"/>
                  </a:moveTo>
                  <a:lnTo>
                    <a:pt x="56527" y="349161"/>
                  </a:lnTo>
                  <a:lnTo>
                    <a:pt x="56527" y="482447"/>
                  </a:lnTo>
                  <a:lnTo>
                    <a:pt x="57607" y="482447"/>
                  </a:lnTo>
                  <a:lnTo>
                    <a:pt x="57607" y="349161"/>
                  </a:lnTo>
                  <a:close/>
                </a:path>
                <a:path w="353059" h="482600">
                  <a:moveTo>
                    <a:pt x="63334" y="167220"/>
                  </a:moveTo>
                  <a:lnTo>
                    <a:pt x="62166" y="167220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167220"/>
                  </a:lnTo>
                  <a:close/>
                </a:path>
                <a:path w="353059" h="482600">
                  <a:moveTo>
                    <a:pt x="67995" y="285699"/>
                  </a:moveTo>
                  <a:lnTo>
                    <a:pt x="66814" y="285699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85699"/>
                  </a:lnTo>
                  <a:close/>
                </a:path>
                <a:path w="353059" h="482600">
                  <a:moveTo>
                    <a:pt x="71386" y="268732"/>
                  </a:moveTo>
                  <a:lnTo>
                    <a:pt x="70307" y="268732"/>
                  </a:lnTo>
                  <a:lnTo>
                    <a:pt x="70307" y="332193"/>
                  </a:lnTo>
                  <a:lnTo>
                    <a:pt x="69138" y="332193"/>
                  </a:lnTo>
                  <a:lnTo>
                    <a:pt x="69138" y="482447"/>
                  </a:lnTo>
                  <a:lnTo>
                    <a:pt x="70307" y="482447"/>
                  </a:lnTo>
                  <a:lnTo>
                    <a:pt x="71386" y="482447"/>
                  </a:lnTo>
                  <a:lnTo>
                    <a:pt x="71386" y="268732"/>
                  </a:lnTo>
                  <a:close/>
                </a:path>
                <a:path w="353059" h="482600">
                  <a:moveTo>
                    <a:pt x="77177" y="262356"/>
                  </a:moveTo>
                  <a:lnTo>
                    <a:pt x="75996" y="262356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2356"/>
                  </a:lnTo>
                  <a:close/>
                </a:path>
                <a:path w="353059" h="482600">
                  <a:moveTo>
                    <a:pt x="82994" y="291985"/>
                  </a:moveTo>
                  <a:lnTo>
                    <a:pt x="81813" y="29198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91985"/>
                  </a:lnTo>
                  <a:close/>
                </a:path>
                <a:path w="353059" h="482600">
                  <a:moveTo>
                    <a:pt x="89877" y="226466"/>
                  </a:moveTo>
                  <a:lnTo>
                    <a:pt x="88798" y="226466"/>
                  </a:lnTo>
                  <a:lnTo>
                    <a:pt x="88798" y="482447"/>
                  </a:lnTo>
                  <a:lnTo>
                    <a:pt x="89877" y="482447"/>
                  </a:lnTo>
                  <a:lnTo>
                    <a:pt x="89877" y="226466"/>
                  </a:lnTo>
                  <a:close/>
                </a:path>
                <a:path w="353059" h="482600">
                  <a:moveTo>
                    <a:pt x="96837" y="268732"/>
                  </a:moveTo>
                  <a:lnTo>
                    <a:pt x="95656" y="268732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68732"/>
                  </a:lnTo>
                  <a:close/>
                </a:path>
                <a:path w="353059" h="482600">
                  <a:moveTo>
                    <a:pt x="106019" y="146037"/>
                  </a:moveTo>
                  <a:lnTo>
                    <a:pt x="104838" y="146037"/>
                  </a:lnTo>
                  <a:lnTo>
                    <a:pt x="104838" y="203123"/>
                  </a:lnTo>
                  <a:lnTo>
                    <a:pt x="103682" y="203123"/>
                  </a:lnTo>
                  <a:lnTo>
                    <a:pt x="103682" y="482447"/>
                  </a:lnTo>
                  <a:lnTo>
                    <a:pt x="104838" y="482447"/>
                  </a:lnTo>
                  <a:lnTo>
                    <a:pt x="106019" y="482447"/>
                  </a:lnTo>
                  <a:lnTo>
                    <a:pt x="106019" y="146037"/>
                  </a:lnTo>
                  <a:close/>
                </a:path>
                <a:path w="353059" h="482600">
                  <a:moveTo>
                    <a:pt x="107238" y="120637"/>
                  </a:moveTo>
                  <a:lnTo>
                    <a:pt x="106070" y="120637"/>
                  </a:lnTo>
                  <a:lnTo>
                    <a:pt x="106070" y="482447"/>
                  </a:lnTo>
                  <a:lnTo>
                    <a:pt x="107238" y="482447"/>
                  </a:lnTo>
                  <a:lnTo>
                    <a:pt x="107238" y="120637"/>
                  </a:lnTo>
                  <a:close/>
                </a:path>
                <a:path w="353059" h="482600">
                  <a:moveTo>
                    <a:pt x="109448" y="99453"/>
                  </a:moveTo>
                  <a:lnTo>
                    <a:pt x="108280" y="99453"/>
                  </a:lnTo>
                  <a:lnTo>
                    <a:pt x="108280" y="482447"/>
                  </a:lnTo>
                  <a:lnTo>
                    <a:pt x="109448" y="482447"/>
                  </a:lnTo>
                  <a:lnTo>
                    <a:pt x="109448" y="99453"/>
                  </a:lnTo>
                  <a:close/>
                </a:path>
                <a:path w="353059" h="482600">
                  <a:moveTo>
                    <a:pt x="114109" y="224307"/>
                  </a:moveTo>
                  <a:lnTo>
                    <a:pt x="112928" y="224307"/>
                  </a:lnTo>
                  <a:lnTo>
                    <a:pt x="112928" y="482447"/>
                  </a:lnTo>
                  <a:lnTo>
                    <a:pt x="114109" y="482447"/>
                  </a:lnTo>
                  <a:lnTo>
                    <a:pt x="114109" y="224307"/>
                  </a:lnTo>
                  <a:close/>
                </a:path>
                <a:path w="353059" h="482600">
                  <a:moveTo>
                    <a:pt x="116332" y="186245"/>
                  </a:moveTo>
                  <a:lnTo>
                    <a:pt x="115252" y="186245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186245"/>
                  </a:lnTo>
                  <a:close/>
                </a:path>
                <a:path w="353059" h="482600">
                  <a:moveTo>
                    <a:pt x="120929" y="0"/>
                  </a:moveTo>
                  <a:lnTo>
                    <a:pt x="119849" y="0"/>
                  </a:lnTo>
                  <a:lnTo>
                    <a:pt x="119849" y="482447"/>
                  </a:lnTo>
                  <a:lnTo>
                    <a:pt x="120929" y="482447"/>
                  </a:lnTo>
                  <a:lnTo>
                    <a:pt x="120929" y="0"/>
                  </a:lnTo>
                  <a:close/>
                </a:path>
                <a:path w="353059" h="482600">
                  <a:moveTo>
                    <a:pt x="122123" y="205282"/>
                  </a:moveTo>
                  <a:lnTo>
                    <a:pt x="120954" y="205282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2123" y="205282"/>
                  </a:lnTo>
                  <a:close/>
                </a:path>
                <a:path w="353059" h="482600">
                  <a:moveTo>
                    <a:pt x="130175" y="353377"/>
                  </a:moveTo>
                  <a:lnTo>
                    <a:pt x="129095" y="353377"/>
                  </a:lnTo>
                  <a:lnTo>
                    <a:pt x="129095" y="482447"/>
                  </a:lnTo>
                  <a:lnTo>
                    <a:pt x="130175" y="482447"/>
                  </a:lnTo>
                  <a:lnTo>
                    <a:pt x="130175" y="353377"/>
                  </a:lnTo>
                  <a:close/>
                </a:path>
                <a:path w="353059" h="482600">
                  <a:moveTo>
                    <a:pt x="140563" y="298348"/>
                  </a:moveTo>
                  <a:lnTo>
                    <a:pt x="139382" y="298348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298348"/>
                  </a:lnTo>
                  <a:close/>
                </a:path>
                <a:path w="353059" h="482600">
                  <a:moveTo>
                    <a:pt x="147535" y="243332"/>
                  </a:moveTo>
                  <a:lnTo>
                    <a:pt x="146367" y="243332"/>
                  </a:lnTo>
                  <a:lnTo>
                    <a:pt x="146367" y="482447"/>
                  </a:lnTo>
                  <a:lnTo>
                    <a:pt x="147535" y="482447"/>
                  </a:lnTo>
                  <a:lnTo>
                    <a:pt x="147535" y="243332"/>
                  </a:lnTo>
                  <a:close/>
                </a:path>
                <a:path w="353059" h="482600">
                  <a:moveTo>
                    <a:pt x="153200" y="281482"/>
                  </a:moveTo>
                  <a:lnTo>
                    <a:pt x="152133" y="281482"/>
                  </a:lnTo>
                  <a:lnTo>
                    <a:pt x="152133" y="44437"/>
                  </a:lnTo>
                  <a:lnTo>
                    <a:pt x="150952" y="44437"/>
                  </a:lnTo>
                  <a:lnTo>
                    <a:pt x="150952" y="482447"/>
                  </a:lnTo>
                  <a:lnTo>
                    <a:pt x="152120" y="482447"/>
                  </a:lnTo>
                  <a:lnTo>
                    <a:pt x="153200" y="482447"/>
                  </a:lnTo>
                  <a:lnTo>
                    <a:pt x="153200" y="281482"/>
                  </a:lnTo>
                  <a:close/>
                </a:path>
                <a:path w="353059" h="482600">
                  <a:moveTo>
                    <a:pt x="155562" y="127012"/>
                  </a:moveTo>
                  <a:lnTo>
                    <a:pt x="154381" y="127012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127012"/>
                  </a:lnTo>
                  <a:close/>
                </a:path>
                <a:path w="353059" h="482600">
                  <a:moveTo>
                    <a:pt x="156781" y="315328"/>
                  </a:moveTo>
                  <a:lnTo>
                    <a:pt x="155613" y="315328"/>
                  </a:lnTo>
                  <a:lnTo>
                    <a:pt x="155613" y="482447"/>
                  </a:lnTo>
                  <a:lnTo>
                    <a:pt x="156781" y="482447"/>
                  </a:lnTo>
                  <a:lnTo>
                    <a:pt x="156781" y="315328"/>
                  </a:lnTo>
                  <a:close/>
                </a:path>
                <a:path w="353059" h="482600">
                  <a:moveTo>
                    <a:pt x="160210" y="389369"/>
                  </a:moveTo>
                  <a:lnTo>
                    <a:pt x="159042" y="389369"/>
                  </a:lnTo>
                  <a:lnTo>
                    <a:pt x="159042" y="482447"/>
                  </a:lnTo>
                  <a:lnTo>
                    <a:pt x="160210" y="482447"/>
                  </a:lnTo>
                  <a:lnTo>
                    <a:pt x="160210" y="389369"/>
                  </a:lnTo>
                  <a:close/>
                </a:path>
                <a:path w="353059" h="482600">
                  <a:moveTo>
                    <a:pt x="162445" y="275107"/>
                  </a:moveTo>
                  <a:lnTo>
                    <a:pt x="161366" y="275107"/>
                  </a:lnTo>
                  <a:lnTo>
                    <a:pt x="161366" y="482447"/>
                  </a:lnTo>
                  <a:lnTo>
                    <a:pt x="162445" y="482447"/>
                  </a:lnTo>
                  <a:lnTo>
                    <a:pt x="162445" y="275107"/>
                  </a:lnTo>
                  <a:close/>
                </a:path>
                <a:path w="353059" h="482600">
                  <a:moveTo>
                    <a:pt x="169405" y="353377"/>
                  </a:moveTo>
                  <a:lnTo>
                    <a:pt x="168236" y="353377"/>
                  </a:lnTo>
                  <a:lnTo>
                    <a:pt x="168236" y="349161"/>
                  </a:lnTo>
                  <a:lnTo>
                    <a:pt x="167068" y="349161"/>
                  </a:lnTo>
                  <a:lnTo>
                    <a:pt x="167068" y="482447"/>
                  </a:lnTo>
                  <a:lnTo>
                    <a:pt x="168224" y="482447"/>
                  </a:lnTo>
                  <a:lnTo>
                    <a:pt x="169405" y="482447"/>
                  </a:lnTo>
                  <a:lnTo>
                    <a:pt x="169405" y="353377"/>
                  </a:lnTo>
                  <a:close/>
                </a:path>
                <a:path w="353059" h="482600">
                  <a:moveTo>
                    <a:pt x="172834" y="389369"/>
                  </a:moveTo>
                  <a:lnTo>
                    <a:pt x="171653" y="389369"/>
                  </a:lnTo>
                  <a:lnTo>
                    <a:pt x="171653" y="482447"/>
                  </a:lnTo>
                  <a:lnTo>
                    <a:pt x="172834" y="482447"/>
                  </a:lnTo>
                  <a:lnTo>
                    <a:pt x="172834" y="389369"/>
                  </a:lnTo>
                  <a:close/>
                </a:path>
                <a:path w="353059" h="482600">
                  <a:moveTo>
                    <a:pt x="178650" y="404177"/>
                  </a:moveTo>
                  <a:lnTo>
                    <a:pt x="177469" y="404177"/>
                  </a:lnTo>
                  <a:lnTo>
                    <a:pt x="177469" y="482447"/>
                  </a:lnTo>
                  <a:lnTo>
                    <a:pt x="178650" y="482447"/>
                  </a:lnTo>
                  <a:lnTo>
                    <a:pt x="178650" y="404177"/>
                  </a:lnTo>
                  <a:close/>
                </a:path>
                <a:path w="353059" h="482600">
                  <a:moveTo>
                    <a:pt x="184404" y="370344"/>
                  </a:moveTo>
                  <a:lnTo>
                    <a:pt x="183235" y="370344"/>
                  </a:lnTo>
                  <a:lnTo>
                    <a:pt x="183235" y="482447"/>
                  </a:lnTo>
                  <a:lnTo>
                    <a:pt x="184404" y="482447"/>
                  </a:lnTo>
                  <a:lnTo>
                    <a:pt x="184404" y="370344"/>
                  </a:lnTo>
                  <a:close/>
                </a:path>
                <a:path w="353059" h="482600">
                  <a:moveTo>
                    <a:pt x="186677" y="389369"/>
                  </a:moveTo>
                  <a:lnTo>
                    <a:pt x="185496" y="389369"/>
                  </a:lnTo>
                  <a:lnTo>
                    <a:pt x="185496" y="482447"/>
                  </a:lnTo>
                  <a:lnTo>
                    <a:pt x="186677" y="482447"/>
                  </a:lnTo>
                  <a:lnTo>
                    <a:pt x="186677" y="389369"/>
                  </a:lnTo>
                  <a:close/>
                </a:path>
                <a:path w="353059" h="482600">
                  <a:moveTo>
                    <a:pt x="201676" y="465480"/>
                  </a:moveTo>
                  <a:lnTo>
                    <a:pt x="200520" y="465480"/>
                  </a:lnTo>
                  <a:lnTo>
                    <a:pt x="200520" y="425361"/>
                  </a:lnTo>
                  <a:lnTo>
                    <a:pt x="199339" y="425361"/>
                  </a:lnTo>
                  <a:lnTo>
                    <a:pt x="199339" y="48244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465480"/>
                  </a:lnTo>
                  <a:close/>
                </a:path>
                <a:path w="353059" h="482600">
                  <a:moveTo>
                    <a:pt x="214350" y="313169"/>
                  </a:moveTo>
                  <a:lnTo>
                    <a:pt x="213182" y="313169"/>
                  </a:lnTo>
                  <a:lnTo>
                    <a:pt x="213182" y="482447"/>
                  </a:lnTo>
                  <a:lnTo>
                    <a:pt x="214350" y="482447"/>
                  </a:lnTo>
                  <a:lnTo>
                    <a:pt x="214350" y="313169"/>
                  </a:lnTo>
                  <a:close/>
                </a:path>
                <a:path w="353059" h="482600">
                  <a:moveTo>
                    <a:pt x="225831" y="406234"/>
                  </a:moveTo>
                  <a:lnTo>
                    <a:pt x="224751" y="406234"/>
                  </a:lnTo>
                  <a:lnTo>
                    <a:pt x="224751" y="440169"/>
                  </a:lnTo>
                  <a:lnTo>
                    <a:pt x="223583" y="440169"/>
                  </a:lnTo>
                  <a:lnTo>
                    <a:pt x="223583" y="482447"/>
                  </a:lnTo>
                  <a:lnTo>
                    <a:pt x="224751" y="482447"/>
                  </a:lnTo>
                  <a:lnTo>
                    <a:pt x="225831" y="482447"/>
                  </a:lnTo>
                  <a:lnTo>
                    <a:pt x="225831" y="406234"/>
                  </a:lnTo>
                  <a:close/>
                </a:path>
                <a:path w="353059" h="482600">
                  <a:moveTo>
                    <a:pt x="228193" y="440169"/>
                  </a:moveTo>
                  <a:lnTo>
                    <a:pt x="227012" y="440169"/>
                  </a:lnTo>
                  <a:lnTo>
                    <a:pt x="227012" y="446455"/>
                  </a:lnTo>
                  <a:lnTo>
                    <a:pt x="225856" y="446455"/>
                  </a:lnTo>
                  <a:lnTo>
                    <a:pt x="225856" y="482447"/>
                  </a:lnTo>
                  <a:lnTo>
                    <a:pt x="227012" y="482447"/>
                  </a:lnTo>
                  <a:lnTo>
                    <a:pt x="228193" y="482447"/>
                  </a:lnTo>
                  <a:lnTo>
                    <a:pt x="228193" y="440169"/>
                  </a:lnTo>
                  <a:close/>
                </a:path>
                <a:path w="353059" h="482600">
                  <a:moveTo>
                    <a:pt x="232791" y="421043"/>
                  </a:moveTo>
                  <a:lnTo>
                    <a:pt x="231609" y="421043"/>
                  </a:lnTo>
                  <a:lnTo>
                    <a:pt x="231609" y="482447"/>
                  </a:lnTo>
                  <a:lnTo>
                    <a:pt x="232791" y="482447"/>
                  </a:lnTo>
                  <a:lnTo>
                    <a:pt x="232791" y="421043"/>
                  </a:lnTo>
                  <a:close/>
                </a:path>
                <a:path w="353059" h="482600">
                  <a:moveTo>
                    <a:pt x="275463" y="414769"/>
                  </a:moveTo>
                  <a:lnTo>
                    <a:pt x="274294" y="414769"/>
                  </a:lnTo>
                  <a:lnTo>
                    <a:pt x="274294" y="482447"/>
                  </a:lnTo>
                  <a:lnTo>
                    <a:pt x="275463" y="482447"/>
                  </a:lnTo>
                  <a:lnTo>
                    <a:pt x="275463" y="414769"/>
                  </a:lnTo>
                  <a:close/>
                </a:path>
                <a:path w="353059" h="482600">
                  <a:moveTo>
                    <a:pt x="306578" y="448602"/>
                  </a:moveTo>
                  <a:lnTo>
                    <a:pt x="305396" y="448602"/>
                  </a:lnTo>
                  <a:lnTo>
                    <a:pt x="305396" y="482447"/>
                  </a:lnTo>
                  <a:lnTo>
                    <a:pt x="306578" y="482447"/>
                  </a:lnTo>
                  <a:lnTo>
                    <a:pt x="306578" y="448602"/>
                  </a:lnTo>
                  <a:close/>
                </a:path>
                <a:path w="353059" h="482600">
                  <a:moveTo>
                    <a:pt x="327279" y="461264"/>
                  </a:moveTo>
                  <a:lnTo>
                    <a:pt x="326097" y="461264"/>
                  </a:lnTo>
                  <a:lnTo>
                    <a:pt x="326097" y="482447"/>
                  </a:lnTo>
                  <a:lnTo>
                    <a:pt x="327279" y="482447"/>
                  </a:lnTo>
                  <a:lnTo>
                    <a:pt x="327279" y="461264"/>
                  </a:lnTo>
                  <a:close/>
                </a:path>
                <a:path w="353059" h="482600">
                  <a:moveTo>
                    <a:pt x="337693" y="433793"/>
                  </a:moveTo>
                  <a:lnTo>
                    <a:pt x="336511" y="433793"/>
                  </a:lnTo>
                  <a:lnTo>
                    <a:pt x="336511" y="482447"/>
                  </a:lnTo>
                  <a:lnTo>
                    <a:pt x="337693" y="482447"/>
                  </a:lnTo>
                  <a:lnTo>
                    <a:pt x="337693" y="433793"/>
                  </a:lnTo>
                  <a:close/>
                </a:path>
                <a:path w="353059" h="482600">
                  <a:moveTo>
                    <a:pt x="352691" y="446455"/>
                  </a:moveTo>
                  <a:lnTo>
                    <a:pt x="351510" y="446455"/>
                  </a:lnTo>
                  <a:lnTo>
                    <a:pt x="351510" y="482447"/>
                  </a:lnTo>
                  <a:lnTo>
                    <a:pt x="352691" y="482447"/>
                  </a:lnTo>
                  <a:lnTo>
                    <a:pt x="352691" y="44645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1099870" y="2516313"/>
              <a:ext cx="358775" cy="482600"/>
            </a:xfrm>
            <a:custGeom>
              <a:avLst/>
              <a:gdLst/>
              <a:ahLst/>
              <a:cxnLst/>
              <a:rect l="l" t="t" r="r" b="b"/>
              <a:pathLst>
                <a:path w="358775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58775" h="482600">
                  <a:moveTo>
                    <a:pt x="4610" y="393585"/>
                  </a:moveTo>
                  <a:lnTo>
                    <a:pt x="3441" y="393585"/>
                  </a:lnTo>
                  <a:lnTo>
                    <a:pt x="3441" y="482447"/>
                  </a:lnTo>
                  <a:lnTo>
                    <a:pt x="4610" y="482447"/>
                  </a:lnTo>
                  <a:lnTo>
                    <a:pt x="4610" y="393585"/>
                  </a:lnTo>
                  <a:close/>
                </a:path>
                <a:path w="358775" h="482600">
                  <a:moveTo>
                    <a:pt x="21882" y="334352"/>
                  </a:moveTo>
                  <a:lnTo>
                    <a:pt x="20701" y="334352"/>
                  </a:lnTo>
                  <a:lnTo>
                    <a:pt x="20701" y="351307"/>
                  </a:lnTo>
                  <a:lnTo>
                    <a:pt x="19545" y="351307"/>
                  </a:lnTo>
                  <a:lnTo>
                    <a:pt x="19545" y="482447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34352"/>
                  </a:lnTo>
                  <a:close/>
                </a:path>
                <a:path w="358775" h="482600">
                  <a:moveTo>
                    <a:pt x="26479" y="308940"/>
                  </a:moveTo>
                  <a:lnTo>
                    <a:pt x="25298" y="308940"/>
                  </a:lnTo>
                  <a:lnTo>
                    <a:pt x="25298" y="482447"/>
                  </a:lnTo>
                  <a:lnTo>
                    <a:pt x="26479" y="482447"/>
                  </a:lnTo>
                  <a:lnTo>
                    <a:pt x="26479" y="308940"/>
                  </a:lnTo>
                  <a:close/>
                </a:path>
                <a:path w="358775" h="482600">
                  <a:moveTo>
                    <a:pt x="28740" y="323748"/>
                  </a:moveTo>
                  <a:lnTo>
                    <a:pt x="27571" y="323748"/>
                  </a:lnTo>
                  <a:lnTo>
                    <a:pt x="27571" y="482447"/>
                  </a:lnTo>
                  <a:lnTo>
                    <a:pt x="28740" y="482447"/>
                  </a:lnTo>
                  <a:lnTo>
                    <a:pt x="28740" y="323748"/>
                  </a:lnTo>
                  <a:close/>
                </a:path>
                <a:path w="358775" h="482600">
                  <a:moveTo>
                    <a:pt x="37985" y="294132"/>
                  </a:moveTo>
                  <a:lnTo>
                    <a:pt x="36817" y="294132"/>
                  </a:lnTo>
                  <a:lnTo>
                    <a:pt x="36817" y="482447"/>
                  </a:lnTo>
                  <a:lnTo>
                    <a:pt x="37985" y="482447"/>
                  </a:lnTo>
                  <a:lnTo>
                    <a:pt x="37985" y="294132"/>
                  </a:lnTo>
                  <a:close/>
                </a:path>
                <a:path w="358775" h="482600">
                  <a:moveTo>
                    <a:pt x="41376" y="275107"/>
                  </a:moveTo>
                  <a:lnTo>
                    <a:pt x="40309" y="275107"/>
                  </a:lnTo>
                  <a:lnTo>
                    <a:pt x="40309" y="482447"/>
                  </a:lnTo>
                  <a:lnTo>
                    <a:pt x="41376" y="482447"/>
                  </a:lnTo>
                  <a:lnTo>
                    <a:pt x="41376" y="275107"/>
                  </a:lnTo>
                  <a:close/>
                </a:path>
                <a:path w="358775" h="482600">
                  <a:moveTo>
                    <a:pt x="44907" y="311099"/>
                  </a:moveTo>
                  <a:lnTo>
                    <a:pt x="43751" y="311099"/>
                  </a:lnTo>
                  <a:lnTo>
                    <a:pt x="43751" y="224307"/>
                  </a:lnTo>
                  <a:lnTo>
                    <a:pt x="42570" y="224307"/>
                  </a:lnTo>
                  <a:lnTo>
                    <a:pt x="42570" y="482447"/>
                  </a:lnTo>
                  <a:lnTo>
                    <a:pt x="43738" y="482447"/>
                  </a:lnTo>
                  <a:lnTo>
                    <a:pt x="44907" y="482447"/>
                  </a:lnTo>
                  <a:lnTo>
                    <a:pt x="44907" y="311099"/>
                  </a:lnTo>
                  <a:close/>
                </a:path>
                <a:path w="358775" h="482600">
                  <a:moveTo>
                    <a:pt x="47180" y="327977"/>
                  </a:moveTo>
                  <a:lnTo>
                    <a:pt x="45999" y="327977"/>
                  </a:lnTo>
                  <a:lnTo>
                    <a:pt x="45999" y="482447"/>
                  </a:lnTo>
                  <a:lnTo>
                    <a:pt x="47180" y="482447"/>
                  </a:lnTo>
                  <a:lnTo>
                    <a:pt x="47180" y="327977"/>
                  </a:lnTo>
                  <a:close/>
                </a:path>
                <a:path w="358775" h="482600">
                  <a:moveTo>
                    <a:pt x="51828" y="317385"/>
                  </a:moveTo>
                  <a:lnTo>
                    <a:pt x="50660" y="317385"/>
                  </a:lnTo>
                  <a:lnTo>
                    <a:pt x="50660" y="482447"/>
                  </a:lnTo>
                  <a:lnTo>
                    <a:pt x="51828" y="482447"/>
                  </a:lnTo>
                  <a:lnTo>
                    <a:pt x="51828" y="317385"/>
                  </a:lnTo>
                  <a:close/>
                </a:path>
                <a:path w="358775" h="482600">
                  <a:moveTo>
                    <a:pt x="55219" y="173494"/>
                  </a:moveTo>
                  <a:lnTo>
                    <a:pt x="54140" y="173494"/>
                  </a:lnTo>
                  <a:lnTo>
                    <a:pt x="54140" y="482447"/>
                  </a:lnTo>
                  <a:lnTo>
                    <a:pt x="55219" y="482447"/>
                  </a:lnTo>
                  <a:lnTo>
                    <a:pt x="55219" y="173494"/>
                  </a:lnTo>
                  <a:close/>
                </a:path>
                <a:path w="358775" h="482600">
                  <a:moveTo>
                    <a:pt x="58750" y="327977"/>
                  </a:moveTo>
                  <a:lnTo>
                    <a:pt x="57569" y="327977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327977"/>
                  </a:lnTo>
                  <a:close/>
                </a:path>
                <a:path w="358775" h="482600">
                  <a:moveTo>
                    <a:pt x="65608" y="167220"/>
                  </a:moveTo>
                  <a:lnTo>
                    <a:pt x="64439" y="167220"/>
                  </a:lnTo>
                  <a:lnTo>
                    <a:pt x="64439" y="234899"/>
                  </a:lnTo>
                  <a:lnTo>
                    <a:pt x="63385" y="234899"/>
                  </a:lnTo>
                  <a:lnTo>
                    <a:pt x="63385" y="482447"/>
                  </a:lnTo>
                  <a:lnTo>
                    <a:pt x="64439" y="482447"/>
                  </a:lnTo>
                  <a:lnTo>
                    <a:pt x="65608" y="482447"/>
                  </a:lnTo>
                  <a:lnTo>
                    <a:pt x="65608" y="167220"/>
                  </a:lnTo>
                  <a:close/>
                </a:path>
                <a:path w="358775" h="482600">
                  <a:moveTo>
                    <a:pt x="71424" y="275107"/>
                  </a:moveTo>
                  <a:lnTo>
                    <a:pt x="70256" y="275107"/>
                  </a:lnTo>
                  <a:lnTo>
                    <a:pt x="70256" y="285699"/>
                  </a:lnTo>
                  <a:lnTo>
                    <a:pt x="69088" y="285699"/>
                  </a:lnTo>
                  <a:lnTo>
                    <a:pt x="69088" y="482447"/>
                  </a:lnTo>
                  <a:lnTo>
                    <a:pt x="70256" y="482447"/>
                  </a:lnTo>
                  <a:lnTo>
                    <a:pt x="71424" y="482447"/>
                  </a:lnTo>
                  <a:lnTo>
                    <a:pt x="71424" y="275107"/>
                  </a:lnTo>
                  <a:close/>
                </a:path>
                <a:path w="358775" h="482600">
                  <a:moveTo>
                    <a:pt x="73660" y="268732"/>
                  </a:moveTo>
                  <a:lnTo>
                    <a:pt x="72580" y="268732"/>
                  </a:lnTo>
                  <a:lnTo>
                    <a:pt x="72580" y="482447"/>
                  </a:lnTo>
                  <a:lnTo>
                    <a:pt x="73660" y="482447"/>
                  </a:lnTo>
                  <a:lnTo>
                    <a:pt x="73660" y="268732"/>
                  </a:lnTo>
                  <a:close/>
                </a:path>
                <a:path w="358775" h="482600">
                  <a:moveTo>
                    <a:pt x="77190" y="277164"/>
                  </a:moveTo>
                  <a:lnTo>
                    <a:pt x="76009" y="277164"/>
                  </a:lnTo>
                  <a:lnTo>
                    <a:pt x="76009" y="482447"/>
                  </a:lnTo>
                  <a:lnTo>
                    <a:pt x="77190" y="482447"/>
                  </a:lnTo>
                  <a:lnTo>
                    <a:pt x="77190" y="277164"/>
                  </a:lnTo>
                  <a:close/>
                </a:path>
                <a:path w="358775" h="482600">
                  <a:moveTo>
                    <a:pt x="81838" y="135445"/>
                  </a:moveTo>
                  <a:lnTo>
                    <a:pt x="80657" y="135445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135445"/>
                  </a:lnTo>
                  <a:close/>
                </a:path>
                <a:path w="358775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358775" h="482600">
                  <a:moveTo>
                    <a:pt x="94449" y="247548"/>
                  </a:moveTo>
                  <a:lnTo>
                    <a:pt x="93294" y="247548"/>
                  </a:lnTo>
                  <a:lnTo>
                    <a:pt x="93294" y="207340"/>
                  </a:lnTo>
                  <a:lnTo>
                    <a:pt x="92113" y="207340"/>
                  </a:lnTo>
                  <a:lnTo>
                    <a:pt x="92113" y="482447"/>
                  </a:lnTo>
                  <a:lnTo>
                    <a:pt x="93281" y="482447"/>
                  </a:lnTo>
                  <a:lnTo>
                    <a:pt x="94449" y="482447"/>
                  </a:lnTo>
                  <a:lnTo>
                    <a:pt x="94449" y="247548"/>
                  </a:lnTo>
                  <a:close/>
                </a:path>
                <a:path w="358775" h="482600">
                  <a:moveTo>
                    <a:pt x="95681" y="275107"/>
                  </a:moveTo>
                  <a:lnTo>
                    <a:pt x="94500" y="275107"/>
                  </a:lnTo>
                  <a:lnTo>
                    <a:pt x="94500" y="482447"/>
                  </a:lnTo>
                  <a:lnTo>
                    <a:pt x="95681" y="482447"/>
                  </a:lnTo>
                  <a:lnTo>
                    <a:pt x="95681" y="275107"/>
                  </a:lnTo>
                  <a:close/>
                </a:path>
                <a:path w="358775" h="482600">
                  <a:moveTo>
                    <a:pt x="105930" y="99453"/>
                  </a:moveTo>
                  <a:lnTo>
                    <a:pt x="104851" y="99453"/>
                  </a:lnTo>
                  <a:lnTo>
                    <a:pt x="104851" y="482447"/>
                  </a:lnTo>
                  <a:lnTo>
                    <a:pt x="105930" y="482447"/>
                  </a:lnTo>
                  <a:lnTo>
                    <a:pt x="105930" y="99453"/>
                  </a:lnTo>
                  <a:close/>
                </a:path>
                <a:path w="358775" h="482600">
                  <a:moveTo>
                    <a:pt x="108292" y="146037"/>
                  </a:moveTo>
                  <a:lnTo>
                    <a:pt x="107111" y="146037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146037"/>
                  </a:lnTo>
                  <a:close/>
                </a:path>
                <a:path w="358775" h="482600">
                  <a:moveTo>
                    <a:pt x="109512" y="120637"/>
                  </a:moveTo>
                  <a:lnTo>
                    <a:pt x="108343" y="120637"/>
                  </a:lnTo>
                  <a:lnTo>
                    <a:pt x="108343" y="482447"/>
                  </a:lnTo>
                  <a:lnTo>
                    <a:pt x="109512" y="482447"/>
                  </a:lnTo>
                  <a:lnTo>
                    <a:pt x="109512" y="120637"/>
                  </a:lnTo>
                  <a:close/>
                </a:path>
                <a:path w="358775" h="482600">
                  <a:moveTo>
                    <a:pt x="114007" y="215874"/>
                  </a:moveTo>
                  <a:lnTo>
                    <a:pt x="112928" y="215874"/>
                  </a:lnTo>
                  <a:lnTo>
                    <a:pt x="112928" y="482447"/>
                  </a:lnTo>
                  <a:lnTo>
                    <a:pt x="114007" y="482447"/>
                  </a:lnTo>
                  <a:lnTo>
                    <a:pt x="114007" y="215874"/>
                  </a:lnTo>
                  <a:close/>
                </a:path>
                <a:path w="358775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222148"/>
                  </a:lnTo>
                  <a:lnTo>
                    <a:pt x="116357" y="222148"/>
                  </a:lnTo>
                  <a:lnTo>
                    <a:pt x="116357" y="482447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358775" h="482600">
                  <a:moveTo>
                    <a:pt x="120967" y="247548"/>
                  </a:moveTo>
                  <a:lnTo>
                    <a:pt x="119799" y="247548"/>
                  </a:lnTo>
                  <a:lnTo>
                    <a:pt x="119799" y="482447"/>
                  </a:lnTo>
                  <a:lnTo>
                    <a:pt x="120967" y="482447"/>
                  </a:lnTo>
                  <a:lnTo>
                    <a:pt x="120967" y="247548"/>
                  </a:lnTo>
                  <a:close/>
                </a:path>
                <a:path w="358775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58775" h="482600">
                  <a:moveTo>
                    <a:pt x="126733" y="256082"/>
                  </a:moveTo>
                  <a:lnTo>
                    <a:pt x="125552" y="256082"/>
                  </a:lnTo>
                  <a:lnTo>
                    <a:pt x="125552" y="482447"/>
                  </a:lnTo>
                  <a:lnTo>
                    <a:pt x="126733" y="482447"/>
                  </a:lnTo>
                  <a:lnTo>
                    <a:pt x="126733" y="256082"/>
                  </a:lnTo>
                  <a:close/>
                </a:path>
                <a:path w="358775" h="482600">
                  <a:moveTo>
                    <a:pt x="127850" y="291985"/>
                  </a:moveTo>
                  <a:lnTo>
                    <a:pt x="126771" y="291985"/>
                  </a:lnTo>
                  <a:lnTo>
                    <a:pt x="126771" y="482447"/>
                  </a:lnTo>
                  <a:lnTo>
                    <a:pt x="127850" y="482447"/>
                  </a:lnTo>
                  <a:lnTo>
                    <a:pt x="127850" y="291985"/>
                  </a:lnTo>
                  <a:close/>
                </a:path>
                <a:path w="358775" h="482600">
                  <a:moveTo>
                    <a:pt x="131381" y="217932"/>
                  </a:moveTo>
                  <a:lnTo>
                    <a:pt x="130200" y="217932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217932"/>
                  </a:lnTo>
                  <a:close/>
                </a:path>
                <a:path w="358775" h="482600">
                  <a:moveTo>
                    <a:pt x="134810" y="171437"/>
                  </a:moveTo>
                  <a:lnTo>
                    <a:pt x="133629" y="171437"/>
                  </a:lnTo>
                  <a:lnTo>
                    <a:pt x="133629" y="482447"/>
                  </a:lnTo>
                  <a:lnTo>
                    <a:pt x="134810" y="482447"/>
                  </a:lnTo>
                  <a:lnTo>
                    <a:pt x="134810" y="171437"/>
                  </a:lnTo>
                  <a:close/>
                </a:path>
                <a:path w="358775" h="482600">
                  <a:moveTo>
                    <a:pt x="139407" y="302577"/>
                  </a:moveTo>
                  <a:lnTo>
                    <a:pt x="138226" y="302577"/>
                  </a:lnTo>
                  <a:lnTo>
                    <a:pt x="138226" y="482447"/>
                  </a:lnTo>
                  <a:lnTo>
                    <a:pt x="139407" y="482447"/>
                  </a:lnTo>
                  <a:lnTo>
                    <a:pt x="139407" y="302577"/>
                  </a:lnTo>
                  <a:close/>
                </a:path>
                <a:path w="358775" h="482600">
                  <a:moveTo>
                    <a:pt x="150876" y="338569"/>
                  </a:moveTo>
                  <a:lnTo>
                    <a:pt x="149796" y="338569"/>
                  </a:lnTo>
                  <a:lnTo>
                    <a:pt x="149796" y="482447"/>
                  </a:lnTo>
                  <a:lnTo>
                    <a:pt x="150876" y="482447"/>
                  </a:lnTo>
                  <a:lnTo>
                    <a:pt x="150876" y="338569"/>
                  </a:lnTo>
                  <a:close/>
                </a:path>
                <a:path w="358775" h="482600">
                  <a:moveTo>
                    <a:pt x="153238" y="366128"/>
                  </a:moveTo>
                  <a:lnTo>
                    <a:pt x="152069" y="366128"/>
                  </a:lnTo>
                  <a:lnTo>
                    <a:pt x="152069" y="482447"/>
                  </a:lnTo>
                  <a:lnTo>
                    <a:pt x="153238" y="482447"/>
                  </a:lnTo>
                  <a:lnTo>
                    <a:pt x="153238" y="366128"/>
                  </a:lnTo>
                  <a:close/>
                </a:path>
                <a:path w="358775" h="482600">
                  <a:moveTo>
                    <a:pt x="157835" y="127012"/>
                  </a:moveTo>
                  <a:lnTo>
                    <a:pt x="156654" y="127012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127012"/>
                  </a:lnTo>
                  <a:close/>
                </a:path>
                <a:path w="358775" h="482600">
                  <a:moveTo>
                    <a:pt x="160121" y="336410"/>
                  </a:moveTo>
                  <a:lnTo>
                    <a:pt x="159042" y="336410"/>
                  </a:lnTo>
                  <a:lnTo>
                    <a:pt x="159042" y="482447"/>
                  </a:lnTo>
                  <a:lnTo>
                    <a:pt x="160121" y="482447"/>
                  </a:lnTo>
                  <a:lnTo>
                    <a:pt x="160121" y="336410"/>
                  </a:lnTo>
                  <a:close/>
                </a:path>
                <a:path w="358775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363969"/>
                  </a:lnTo>
                  <a:lnTo>
                    <a:pt x="162471" y="363969"/>
                  </a:lnTo>
                  <a:lnTo>
                    <a:pt x="162471" y="48244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358775" h="482600">
                  <a:moveTo>
                    <a:pt x="178562" y="412610"/>
                  </a:moveTo>
                  <a:lnTo>
                    <a:pt x="177482" y="412610"/>
                  </a:lnTo>
                  <a:lnTo>
                    <a:pt x="177482" y="438010"/>
                  </a:lnTo>
                  <a:lnTo>
                    <a:pt x="176314" y="438010"/>
                  </a:lnTo>
                  <a:lnTo>
                    <a:pt x="176314" y="482447"/>
                  </a:lnTo>
                  <a:lnTo>
                    <a:pt x="177482" y="482447"/>
                  </a:lnTo>
                  <a:lnTo>
                    <a:pt x="178562" y="482447"/>
                  </a:lnTo>
                  <a:lnTo>
                    <a:pt x="178562" y="412610"/>
                  </a:lnTo>
                  <a:close/>
                </a:path>
                <a:path w="358775" h="482600">
                  <a:moveTo>
                    <a:pt x="179755" y="363969"/>
                  </a:moveTo>
                  <a:lnTo>
                    <a:pt x="178587" y="363969"/>
                  </a:lnTo>
                  <a:lnTo>
                    <a:pt x="178587" y="482447"/>
                  </a:lnTo>
                  <a:lnTo>
                    <a:pt x="179755" y="482447"/>
                  </a:lnTo>
                  <a:lnTo>
                    <a:pt x="179755" y="363969"/>
                  </a:lnTo>
                  <a:close/>
                </a:path>
                <a:path w="358775" h="482600">
                  <a:moveTo>
                    <a:pt x="196989" y="336410"/>
                  </a:moveTo>
                  <a:lnTo>
                    <a:pt x="195910" y="336410"/>
                  </a:lnTo>
                  <a:lnTo>
                    <a:pt x="195910" y="482447"/>
                  </a:lnTo>
                  <a:lnTo>
                    <a:pt x="196989" y="482447"/>
                  </a:lnTo>
                  <a:lnTo>
                    <a:pt x="196989" y="336410"/>
                  </a:lnTo>
                  <a:close/>
                </a:path>
                <a:path w="358775" h="482600">
                  <a:moveTo>
                    <a:pt x="207378" y="412610"/>
                  </a:moveTo>
                  <a:lnTo>
                    <a:pt x="206209" y="412610"/>
                  </a:lnTo>
                  <a:lnTo>
                    <a:pt x="206209" y="482447"/>
                  </a:lnTo>
                  <a:lnTo>
                    <a:pt x="207378" y="482447"/>
                  </a:lnTo>
                  <a:lnTo>
                    <a:pt x="207378" y="412610"/>
                  </a:lnTo>
                  <a:close/>
                </a:path>
                <a:path w="358775" h="482600">
                  <a:moveTo>
                    <a:pt x="218859" y="446455"/>
                  </a:moveTo>
                  <a:lnTo>
                    <a:pt x="217779" y="446455"/>
                  </a:lnTo>
                  <a:lnTo>
                    <a:pt x="217779" y="482447"/>
                  </a:lnTo>
                  <a:lnTo>
                    <a:pt x="218859" y="482447"/>
                  </a:lnTo>
                  <a:lnTo>
                    <a:pt x="218859" y="446455"/>
                  </a:lnTo>
                  <a:close/>
                </a:path>
                <a:path w="358775" h="482600">
                  <a:moveTo>
                    <a:pt x="223507" y="412610"/>
                  </a:moveTo>
                  <a:lnTo>
                    <a:pt x="222427" y="412610"/>
                  </a:lnTo>
                  <a:lnTo>
                    <a:pt x="222427" y="482447"/>
                  </a:lnTo>
                  <a:lnTo>
                    <a:pt x="223507" y="482447"/>
                  </a:lnTo>
                  <a:lnTo>
                    <a:pt x="223507" y="412610"/>
                  </a:lnTo>
                  <a:close/>
                </a:path>
                <a:path w="358775" h="482600">
                  <a:moveTo>
                    <a:pt x="230466" y="440169"/>
                  </a:moveTo>
                  <a:lnTo>
                    <a:pt x="229285" y="440169"/>
                  </a:lnTo>
                  <a:lnTo>
                    <a:pt x="229285" y="482447"/>
                  </a:lnTo>
                  <a:lnTo>
                    <a:pt x="230466" y="482447"/>
                  </a:lnTo>
                  <a:lnTo>
                    <a:pt x="230466" y="440169"/>
                  </a:lnTo>
                  <a:close/>
                </a:path>
                <a:path w="358775" h="482600">
                  <a:moveTo>
                    <a:pt x="241935" y="438010"/>
                  </a:moveTo>
                  <a:lnTo>
                    <a:pt x="240855" y="438010"/>
                  </a:lnTo>
                  <a:lnTo>
                    <a:pt x="240855" y="482447"/>
                  </a:lnTo>
                  <a:lnTo>
                    <a:pt x="241935" y="482447"/>
                  </a:lnTo>
                  <a:lnTo>
                    <a:pt x="241935" y="438010"/>
                  </a:lnTo>
                  <a:close/>
                </a:path>
                <a:path w="358775" h="482600">
                  <a:moveTo>
                    <a:pt x="256921" y="431634"/>
                  </a:moveTo>
                  <a:lnTo>
                    <a:pt x="255752" y="431634"/>
                  </a:lnTo>
                  <a:lnTo>
                    <a:pt x="255752" y="482447"/>
                  </a:lnTo>
                  <a:lnTo>
                    <a:pt x="256921" y="482447"/>
                  </a:lnTo>
                  <a:lnTo>
                    <a:pt x="256921" y="431634"/>
                  </a:lnTo>
                  <a:close/>
                </a:path>
                <a:path w="358775" h="482600">
                  <a:moveTo>
                    <a:pt x="261581" y="404177"/>
                  </a:moveTo>
                  <a:lnTo>
                    <a:pt x="260400" y="404177"/>
                  </a:lnTo>
                  <a:lnTo>
                    <a:pt x="260400" y="482447"/>
                  </a:lnTo>
                  <a:lnTo>
                    <a:pt x="261581" y="482447"/>
                  </a:lnTo>
                  <a:lnTo>
                    <a:pt x="261581" y="404177"/>
                  </a:lnTo>
                  <a:close/>
                </a:path>
                <a:path w="358775" h="482600">
                  <a:moveTo>
                    <a:pt x="306489" y="454977"/>
                  </a:moveTo>
                  <a:lnTo>
                    <a:pt x="305422" y="454977"/>
                  </a:lnTo>
                  <a:lnTo>
                    <a:pt x="305422" y="431634"/>
                  </a:lnTo>
                  <a:lnTo>
                    <a:pt x="304241" y="431634"/>
                  </a:lnTo>
                  <a:lnTo>
                    <a:pt x="304241" y="482447"/>
                  </a:lnTo>
                  <a:lnTo>
                    <a:pt x="305409" y="482447"/>
                  </a:lnTo>
                  <a:lnTo>
                    <a:pt x="306489" y="482447"/>
                  </a:lnTo>
                  <a:lnTo>
                    <a:pt x="306489" y="454977"/>
                  </a:lnTo>
                  <a:close/>
                </a:path>
                <a:path w="358775" h="482600">
                  <a:moveTo>
                    <a:pt x="349148" y="452818"/>
                  </a:moveTo>
                  <a:lnTo>
                    <a:pt x="347967" y="452818"/>
                  </a:lnTo>
                  <a:lnTo>
                    <a:pt x="347967" y="482447"/>
                  </a:lnTo>
                  <a:lnTo>
                    <a:pt x="349148" y="482447"/>
                  </a:lnTo>
                  <a:lnTo>
                    <a:pt x="349148" y="452818"/>
                  </a:lnTo>
                  <a:close/>
                </a:path>
                <a:path w="358775" h="482600">
                  <a:moveTo>
                    <a:pt x="358394" y="408393"/>
                  </a:moveTo>
                  <a:lnTo>
                    <a:pt x="357212" y="408393"/>
                  </a:lnTo>
                  <a:lnTo>
                    <a:pt x="357212" y="482447"/>
                  </a:lnTo>
                  <a:lnTo>
                    <a:pt x="358394" y="482447"/>
                  </a:lnTo>
                  <a:lnTo>
                    <a:pt x="358394" y="4083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104468" y="2516313"/>
              <a:ext cx="350520" cy="482600"/>
            </a:xfrm>
            <a:custGeom>
              <a:avLst/>
              <a:gdLst/>
              <a:ahLst/>
              <a:cxnLst/>
              <a:rect l="l" t="t" r="r" b="b"/>
              <a:pathLst>
                <a:path w="350519" h="482600">
                  <a:moveTo>
                    <a:pt x="1079" y="382993"/>
                  </a:moveTo>
                  <a:lnTo>
                    <a:pt x="0" y="382993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82993"/>
                  </a:lnTo>
                  <a:close/>
                </a:path>
                <a:path w="350519" h="482600">
                  <a:moveTo>
                    <a:pt x="14897" y="289915"/>
                  </a:moveTo>
                  <a:lnTo>
                    <a:pt x="13728" y="289915"/>
                  </a:lnTo>
                  <a:lnTo>
                    <a:pt x="13728" y="482447"/>
                  </a:lnTo>
                  <a:lnTo>
                    <a:pt x="14897" y="482447"/>
                  </a:lnTo>
                  <a:lnTo>
                    <a:pt x="14897" y="289915"/>
                  </a:lnTo>
                  <a:close/>
                </a:path>
                <a:path w="350519" h="482600">
                  <a:moveTo>
                    <a:pt x="18351" y="353377"/>
                  </a:moveTo>
                  <a:lnTo>
                    <a:pt x="17284" y="353377"/>
                  </a:lnTo>
                  <a:lnTo>
                    <a:pt x="17284" y="334352"/>
                  </a:lnTo>
                  <a:lnTo>
                    <a:pt x="16103" y="334352"/>
                  </a:lnTo>
                  <a:lnTo>
                    <a:pt x="16103" y="482447"/>
                  </a:lnTo>
                  <a:lnTo>
                    <a:pt x="17272" y="482447"/>
                  </a:lnTo>
                  <a:lnTo>
                    <a:pt x="18351" y="482447"/>
                  </a:lnTo>
                  <a:lnTo>
                    <a:pt x="18351" y="353377"/>
                  </a:lnTo>
                  <a:close/>
                </a:path>
                <a:path w="350519" h="482600">
                  <a:moveTo>
                    <a:pt x="22948" y="353377"/>
                  </a:moveTo>
                  <a:lnTo>
                    <a:pt x="21869" y="353377"/>
                  </a:lnTo>
                  <a:lnTo>
                    <a:pt x="21869" y="482447"/>
                  </a:lnTo>
                  <a:lnTo>
                    <a:pt x="22948" y="482447"/>
                  </a:lnTo>
                  <a:lnTo>
                    <a:pt x="22948" y="353377"/>
                  </a:lnTo>
                  <a:close/>
                </a:path>
                <a:path w="350519" h="482600">
                  <a:moveTo>
                    <a:pt x="27597" y="351307"/>
                  </a:moveTo>
                  <a:lnTo>
                    <a:pt x="26517" y="351307"/>
                  </a:lnTo>
                  <a:lnTo>
                    <a:pt x="26517" y="355536"/>
                  </a:lnTo>
                  <a:lnTo>
                    <a:pt x="25349" y="355536"/>
                  </a:lnTo>
                  <a:lnTo>
                    <a:pt x="25349" y="482447"/>
                  </a:lnTo>
                  <a:lnTo>
                    <a:pt x="26517" y="482447"/>
                  </a:lnTo>
                  <a:lnTo>
                    <a:pt x="27597" y="482447"/>
                  </a:lnTo>
                  <a:lnTo>
                    <a:pt x="27597" y="351307"/>
                  </a:lnTo>
                  <a:close/>
                </a:path>
                <a:path w="350519" h="482600">
                  <a:moveTo>
                    <a:pt x="33388" y="294132"/>
                  </a:moveTo>
                  <a:lnTo>
                    <a:pt x="32219" y="294132"/>
                  </a:lnTo>
                  <a:lnTo>
                    <a:pt x="32219" y="482447"/>
                  </a:lnTo>
                  <a:lnTo>
                    <a:pt x="33388" y="482447"/>
                  </a:lnTo>
                  <a:lnTo>
                    <a:pt x="33388" y="294132"/>
                  </a:lnTo>
                  <a:close/>
                </a:path>
                <a:path w="350519" h="482600">
                  <a:moveTo>
                    <a:pt x="35725" y="380936"/>
                  </a:moveTo>
                  <a:lnTo>
                    <a:pt x="34544" y="380936"/>
                  </a:lnTo>
                  <a:lnTo>
                    <a:pt x="34544" y="482447"/>
                  </a:lnTo>
                  <a:lnTo>
                    <a:pt x="35725" y="482447"/>
                  </a:lnTo>
                  <a:lnTo>
                    <a:pt x="35725" y="380936"/>
                  </a:lnTo>
                  <a:close/>
                </a:path>
                <a:path w="350519" h="482600">
                  <a:moveTo>
                    <a:pt x="44970" y="253923"/>
                  </a:moveTo>
                  <a:lnTo>
                    <a:pt x="43789" y="253923"/>
                  </a:lnTo>
                  <a:lnTo>
                    <a:pt x="43789" y="482447"/>
                  </a:lnTo>
                  <a:lnTo>
                    <a:pt x="44970" y="482447"/>
                  </a:lnTo>
                  <a:lnTo>
                    <a:pt x="44970" y="253923"/>
                  </a:lnTo>
                  <a:close/>
                </a:path>
                <a:path w="350519" h="482600">
                  <a:moveTo>
                    <a:pt x="50622" y="173494"/>
                  </a:moveTo>
                  <a:lnTo>
                    <a:pt x="49542" y="173494"/>
                  </a:lnTo>
                  <a:lnTo>
                    <a:pt x="49542" y="482447"/>
                  </a:lnTo>
                  <a:lnTo>
                    <a:pt x="50622" y="482447"/>
                  </a:lnTo>
                  <a:lnTo>
                    <a:pt x="50622" y="173494"/>
                  </a:lnTo>
                  <a:close/>
                </a:path>
                <a:path w="350519" h="482600">
                  <a:moveTo>
                    <a:pt x="54152" y="327977"/>
                  </a:moveTo>
                  <a:lnTo>
                    <a:pt x="52997" y="327977"/>
                  </a:lnTo>
                  <a:lnTo>
                    <a:pt x="52997" y="211645"/>
                  </a:lnTo>
                  <a:lnTo>
                    <a:pt x="51816" y="211645"/>
                  </a:lnTo>
                  <a:lnTo>
                    <a:pt x="51816" y="482447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327977"/>
                  </a:lnTo>
                  <a:close/>
                </a:path>
                <a:path w="350519" h="482600">
                  <a:moveTo>
                    <a:pt x="55283" y="349161"/>
                  </a:moveTo>
                  <a:lnTo>
                    <a:pt x="54203" y="349161"/>
                  </a:lnTo>
                  <a:lnTo>
                    <a:pt x="54203" y="482447"/>
                  </a:lnTo>
                  <a:lnTo>
                    <a:pt x="55283" y="482447"/>
                  </a:lnTo>
                  <a:lnTo>
                    <a:pt x="55283" y="349161"/>
                  </a:lnTo>
                  <a:close/>
                </a:path>
                <a:path w="350519" h="482600">
                  <a:moveTo>
                    <a:pt x="70256" y="317385"/>
                  </a:moveTo>
                  <a:lnTo>
                    <a:pt x="69088" y="317385"/>
                  </a:lnTo>
                  <a:lnTo>
                    <a:pt x="69088" y="482447"/>
                  </a:lnTo>
                  <a:lnTo>
                    <a:pt x="70256" y="482447"/>
                  </a:lnTo>
                  <a:lnTo>
                    <a:pt x="70256" y="317385"/>
                  </a:lnTo>
                  <a:close/>
                </a:path>
                <a:path w="350519" h="482600">
                  <a:moveTo>
                    <a:pt x="72593" y="277164"/>
                  </a:moveTo>
                  <a:lnTo>
                    <a:pt x="71412" y="277164"/>
                  </a:lnTo>
                  <a:lnTo>
                    <a:pt x="71412" y="482447"/>
                  </a:lnTo>
                  <a:lnTo>
                    <a:pt x="72593" y="482447"/>
                  </a:lnTo>
                  <a:lnTo>
                    <a:pt x="72593" y="277164"/>
                  </a:lnTo>
                  <a:close/>
                </a:path>
                <a:path w="350519" h="482600">
                  <a:moveTo>
                    <a:pt x="74853" y="262356"/>
                  </a:moveTo>
                  <a:lnTo>
                    <a:pt x="73672" y="262356"/>
                  </a:lnTo>
                  <a:lnTo>
                    <a:pt x="73672" y="482447"/>
                  </a:lnTo>
                  <a:lnTo>
                    <a:pt x="74853" y="482447"/>
                  </a:lnTo>
                  <a:lnTo>
                    <a:pt x="74853" y="262356"/>
                  </a:lnTo>
                  <a:close/>
                </a:path>
                <a:path w="350519" h="482600">
                  <a:moveTo>
                    <a:pt x="78308" y="247548"/>
                  </a:moveTo>
                  <a:lnTo>
                    <a:pt x="77228" y="247548"/>
                  </a:lnTo>
                  <a:lnTo>
                    <a:pt x="77228" y="482447"/>
                  </a:lnTo>
                  <a:lnTo>
                    <a:pt x="78308" y="482447"/>
                  </a:lnTo>
                  <a:lnTo>
                    <a:pt x="78308" y="247548"/>
                  </a:lnTo>
                  <a:close/>
                </a:path>
                <a:path w="350519" h="482600">
                  <a:moveTo>
                    <a:pt x="80670" y="291985"/>
                  </a:moveTo>
                  <a:lnTo>
                    <a:pt x="79489" y="291985"/>
                  </a:lnTo>
                  <a:lnTo>
                    <a:pt x="79489" y="482447"/>
                  </a:lnTo>
                  <a:lnTo>
                    <a:pt x="80670" y="482447"/>
                  </a:lnTo>
                  <a:lnTo>
                    <a:pt x="80670" y="291985"/>
                  </a:lnTo>
                  <a:close/>
                </a:path>
                <a:path w="350519" h="482600">
                  <a:moveTo>
                    <a:pt x="82892" y="169278"/>
                  </a:moveTo>
                  <a:lnTo>
                    <a:pt x="81813" y="169278"/>
                  </a:lnTo>
                  <a:lnTo>
                    <a:pt x="81813" y="482447"/>
                  </a:lnTo>
                  <a:lnTo>
                    <a:pt x="82892" y="482447"/>
                  </a:lnTo>
                  <a:lnTo>
                    <a:pt x="82892" y="169278"/>
                  </a:lnTo>
                  <a:close/>
                </a:path>
                <a:path w="350519" h="482600">
                  <a:moveTo>
                    <a:pt x="85267" y="213715"/>
                  </a:moveTo>
                  <a:lnTo>
                    <a:pt x="84086" y="213715"/>
                  </a:lnTo>
                  <a:lnTo>
                    <a:pt x="84086" y="336410"/>
                  </a:lnTo>
                  <a:lnTo>
                    <a:pt x="82918" y="336410"/>
                  </a:lnTo>
                  <a:lnTo>
                    <a:pt x="82918" y="482447"/>
                  </a:lnTo>
                  <a:lnTo>
                    <a:pt x="84086" y="482447"/>
                  </a:lnTo>
                  <a:lnTo>
                    <a:pt x="85267" y="482447"/>
                  </a:lnTo>
                  <a:lnTo>
                    <a:pt x="85267" y="213715"/>
                  </a:lnTo>
                  <a:close/>
                </a:path>
                <a:path w="350519" h="482600">
                  <a:moveTo>
                    <a:pt x="96735" y="226466"/>
                  </a:moveTo>
                  <a:lnTo>
                    <a:pt x="95656" y="226466"/>
                  </a:lnTo>
                  <a:lnTo>
                    <a:pt x="95656" y="482447"/>
                  </a:lnTo>
                  <a:lnTo>
                    <a:pt x="96735" y="482447"/>
                  </a:lnTo>
                  <a:lnTo>
                    <a:pt x="96735" y="226466"/>
                  </a:lnTo>
                  <a:close/>
                </a:path>
                <a:path w="350519" h="482600">
                  <a:moveTo>
                    <a:pt x="101333" y="99453"/>
                  </a:moveTo>
                  <a:lnTo>
                    <a:pt x="100253" y="99453"/>
                  </a:lnTo>
                  <a:lnTo>
                    <a:pt x="100253" y="249707"/>
                  </a:lnTo>
                  <a:lnTo>
                    <a:pt x="99085" y="249707"/>
                  </a:lnTo>
                  <a:lnTo>
                    <a:pt x="99085" y="482447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99453"/>
                  </a:lnTo>
                  <a:close/>
                </a:path>
                <a:path w="350519" h="482600">
                  <a:moveTo>
                    <a:pt x="104914" y="120637"/>
                  </a:moveTo>
                  <a:lnTo>
                    <a:pt x="103746" y="120637"/>
                  </a:lnTo>
                  <a:lnTo>
                    <a:pt x="103746" y="482447"/>
                  </a:lnTo>
                  <a:lnTo>
                    <a:pt x="104914" y="482447"/>
                  </a:lnTo>
                  <a:lnTo>
                    <a:pt x="104914" y="120637"/>
                  </a:lnTo>
                  <a:close/>
                </a:path>
                <a:path w="350519" h="482600">
                  <a:moveTo>
                    <a:pt x="114007" y="186245"/>
                  </a:moveTo>
                  <a:lnTo>
                    <a:pt x="112928" y="186245"/>
                  </a:lnTo>
                  <a:lnTo>
                    <a:pt x="112928" y="222148"/>
                  </a:lnTo>
                  <a:lnTo>
                    <a:pt x="111760" y="222148"/>
                  </a:lnTo>
                  <a:lnTo>
                    <a:pt x="111760" y="482447"/>
                  </a:lnTo>
                  <a:lnTo>
                    <a:pt x="112928" y="482447"/>
                  </a:lnTo>
                  <a:lnTo>
                    <a:pt x="114007" y="482447"/>
                  </a:lnTo>
                  <a:lnTo>
                    <a:pt x="114007" y="186245"/>
                  </a:lnTo>
                  <a:close/>
                </a:path>
                <a:path w="350519" h="482600">
                  <a:moveTo>
                    <a:pt x="116370" y="247548"/>
                  </a:moveTo>
                  <a:lnTo>
                    <a:pt x="115201" y="247548"/>
                  </a:lnTo>
                  <a:lnTo>
                    <a:pt x="115201" y="482447"/>
                  </a:lnTo>
                  <a:lnTo>
                    <a:pt x="116370" y="482447"/>
                  </a:lnTo>
                  <a:lnTo>
                    <a:pt x="116370" y="247548"/>
                  </a:lnTo>
                  <a:close/>
                </a:path>
                <a:path w="350519" h="482600">
                  <a:moveTo>
                    <a:pt x="118605" y="0"/>
                  </a:moveTo>
                  <a:lnTo>
                    <a:pt x="117525" y="0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0"/>
                  </a:lnTo>
                  <a:close/>
                </a:path>
                <a:path w="350519" h="482600">
                  <a:moveTo>
                    <a:pt x="120967" y="323748"/>
                  </a:moveTo>
                  <a:lnTo>
                    <a:pt x="119786" y="323748"/>
                  </a:lnTo>
                  <a:lnTo>
                    <a:pt x="119786" y="482447"/>
                  </a:lnTo>
                  <a:lnTo>
                    <a:pt x="120967" y="482447"/>
                  </a:lnTo>
                  <a:lnTo>
                    <a:pt x="120967" y="323748"/>
                  </a:lnTo>
                  <a:close/>
                </a:path>
                <a:path w="350519" h="482600">
                  <a:moveTo>
                    <a:pt x="126784" y="217932"/>
                  </a:moveTo>
                  <a:lnTo>
                    <a:pt x="125603" y="217932"/>
                  </a:lnTo>
                  <a:lnTo>
                    <a:pt x="125603" y="482447"/>
                  </a:lnTo>
                  <a:lnTo>
                    <a:pt x="126784" y="482447"/>
                  </a:lnTo>
                  <a:lnTo>
                    <a:pt x="126784" y="217932"/>
                  </a:lnTo>
                  <a:close/>
                </a:path>
                <a:path w="350519" h="482600">
                  <a:moveTo>
                    <a:pt x="131381" y="281482"/>
                  </a:moveTo>
                  <a:lnTo>
                    <a:pt x="130200" y="281482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281482"/>
                  </a:lnTo>
                  <a:close/>
                </a:path>
                <a:path w="350519" h="482600">
                  <a:moveTo>
                    <a:pt x="133642" y="313169"/>
                  </a:moveTo>
                  <a:lnTo>
                    <a:pt x="132461" y="313169"/>
                  </a:lnTo>
                  <a:lnTo>
                    <a:pt x="132461" y="482447"/>
                  </a:lnTo>
                  <a:lnTo>
                    <a:pt x="133642" y="482447"/>
                  </a:lnTo>
                  <a:lnTo>
                    <a:pt x="133642" y="313169"/>
                  </a:lnTo>
                  <a:close/>
                </a:path>
                <a:path w="350519" h="482600">
                  <a:moveTo>
                    <a:pt x="139395" y="194691"/>
                  </a:moveTo>
                  <a:lnTo>
                    <a:pt x="138226" y="194691"/>
                  </a:lnTo>
                  <a:lnTo>
                    <a:pt x="138226" y="298348"/>
                  </a:lnTo>
                  <a:lnTo>
                    <a:pt x="137058" y="298348"/>
                  </a:lnTo>
                  <a:lnTo>
                    <a:pt x="137058" y="482447"/>
                  </a:lnTo>
                  <a:lnTo>
                    <a:pt x="138226" y="482447"/>
                  </a:lnTo>
                  <a:lnTo>
                    <a:pt x="139395" y="482447"/>
                  </a:lnTo>
                  <a:lnTo>
                    <a:pt x="139395" y="194691"/>
                  </a:lnTo>
                  <a:close/>
                </a:path>
                <a:path w="350519" h="482600">
                  <a:moveTo>
                    <a:pt x="144056" y="351307"/>
                  </a:moveTo>
                  <a:lnTo>
                    <a:pt x="142875" y="351307"/>
                  </a:lnTo>
                  <a:lnTo>
                    <a:pt x="142875" y="482447"/>
                  </a:lnTo>
                  <a:lnTo>
                    <a:pt x="144056" y="482447"/>
                  </a:lnTo>
                  <a:lnTo>
                    <a:pt x="144056" y="351307"/>
                  </a:lnTo>
                  <a:close/>
                </a:path>
                <a:path w="350519" h="482600">
                  <a:moveTo>
                    <a:pt x="146278" y="338569"/>
                  </a:moveTo>
                  <a:lnTo>
                    <a:pt x="145199" y="338569"/>
                  </a:lnTo>
                  <a:lnTo>
                    <a:pt x="145199" y="482447"/>
                  </a:lnTo>
                  <a:lnTo>
                    <a:pt x="146278" y="482447"/>
                  </a:lnTo>
                  <a:lnTo>
                    <a:pt x="146278" y="338569"/>
                  </a:lnTo>
                  <a:close/>
                </a:path>
                <a:path w="350519" h="482600">
                  <a:moveTo>
                    <a:pt x="150876" y="281482"/>
                  </a:moveTo>
                  <a:lnTo>
                    <a:pt x="149809" y="281482"/>
                  </a:lnTo>
                  <a:lnTo>
                    <a:pt x="149809" y="44437"/>
                  </a:lnTo>
                  <a:lnTo>
                    <a:pt x="148628" y="44437"/>
                  </a:lnTo>
                  <a:lnTo>
                    <a:pt x="148628" y="482447"/>
                  </a:lnTo>
                  <a:lnTo>
                    <a:pt x="149796" y="482447"/>
                  </a:lnTo>
                  <a:lnTo>
                    <a:pt x="150876" y="482447"/>
                  </a:lnTo>
                  <a:lnTo>
                    <a:pt x="150876" y="281482"/>
                  </a:lnTo>
                  <a:close/>
                </a:path>
                <a:path w="350519" h="482600">
                  <a:moveTo>
                    <a:pt x="153238" y="127012"/>
                  </a:moveTo>
                  <a:lnTo>
                    <a:pt x="152057" y="127012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127012"/>
                  </a:lnTo>
                  <a:close/>
                </a:path>
                <a:path w="350519" h="482600">
                  <a:moveTo>
                    <a:pt x="156667" y="416826"/>
                  </a:moveTo>
                  <a:lnTo>
                    <a:pt x="155524" y="416826"/>
                  </a:lnTo>
                  <a:lnTo>
                    <a:pt x="155524" y="336410"/>
                  </a:lnTo>
                  <a:lnTo>
                    <a:pt x="154444" y="336410"/>
                  </a:lnTo>
                  <a:lnTo>
                    <a:pt x="154444" y="482447"/>
                  </a:lnTo>
                  <a:lnTo>
                    <a:pt x="155498" y="482447"/>
                  </a:lnTo>
                  <a:lnTo>
                    <a:pt x="156667" y="482447"/>
                  </a:lnTo>
                  <a:lnTo>
                    <a:pt x="156667" y="416826"/>
                  </a:lnTo>
                  <a:close/>
                </a:path>
                <a:path w="350519" h="482600">
                  <a:moveTo>
                    <a:pt x="162483" y="190474"/>
                  </a:moveTo>
                  <a:lnTo>
                    <a:pt x="161302" y="190474"/>
                  </a:lnTo>
                  <a:lnTo>
                    <a:pt x="161302" y="482447"/>
                  </a:lnTo>
                  <a:lnTo>
                    <a:pt x="162483" y="482447"/>
                  </a:lnTo>
                  <a:lnTo>
                    <a:pt x="162483" y="190474"/>
                  </a:lnTo>
                  <a:close/>
                </a:path>
                <a:path w="350519" h="482600">
                  <a:moveTo>
                    <a:pt x="171678" y="404177"/>
                  </a:moveTo>
                  <a:lnTo>
                    <a:pt x="170497" y="404177"/>
                  </a:lnTo>
                  <a:lnTo>
                    <a:pt x="170497" y="482447"/>
                  </a:lnTo>
                  <a:lnTo>
                    <a:pt x="171678" y="482447"/>
                  </a:lnTo>
                  <a:lnTo>
                    <a:pt x="171678" y="404177"/>
                  </a:lnTo>
                  <a:close/>
                </a:path>
                <a:path w="350519" h="482600">
                  <a:moveTo>
                    <a:pt x="177482" y="374561"/>
                  </a:moveTo>
                  <a:lnTo>
                    <a:pt x="176314" y="374561"/>
                  </a:lnTo>
                  <a:lnTo>
                    <a:pt x="176314" y="482447"/>
                  </a:lnTo>
                  <a:lnTo>
                    <a:pt x="177482" y="482447"/>
                  </a:lnTo>
                  <a:lnTo>
                    <a:pt x="177482" y="374561"/>
                  </a:lnTo>
                  <a:close/>
                </a:path>
                <a:path w="350519" h="482600">
                  <a:moveTo>
                    <a:pt x="184353" y="389369"/>
                  </a:moveTo>
                  <a:lnTo>
                    <a:pt x="183172" y="389369"/>
                  </a:lnTo>
                  <a:lnTo>
                    <a:pt x="183172" y="482447"/>
                  </a:lnTo>
                  <a:lnTo>
                    <a:pt x="184353" y="482447"/>
                  </a:lnTo>
                  <a:lnTo>
                    <a:pt x="184353" y="389369"/>
                  </a:lnTo>
                  <a:close/>
                </a:path>
                <a:path w="350519" h="482600">
                  <a:moveTo>
                    <a:pt x="188937" y="423202"/>
                  </a:moveTo>
                  <a:lnTo>
                    <a:pt x="187769" y="423202"/>
                  </a:lnTo>
                  <a:lnTo>
                    <a:pt x="187769" y="482447"/>
                  </a:lnTo>
                  <a:lnTo>
                    <a:pt x="188937" y="482447"/>
                  </a:lnTo>
                  <a:lnTo>
                    <a:pt x="188937" y="423202"/>
                  </a:lnTo>
                  <a:close/>
                </a:path>
                <a:path w="350519" h="482600">
                  <a:moveTo>
                    <a:pt x="206209" y="262356"/>
                  </a:moveTo>
                  <a:lnTo>
                    <a:pt x="205041" y="262356"/>
                  </a:lnTo>
                  <a:lnTo>
                    <a:pt x="205041" y="482447"/>
                  </a:lnTo>
                  <a:lnTo>
                    <a:pt x="206209" y="482447"/>
                  </a:lnTo>
                  <a:lnTo>
                    <a:pt x="206209" y="262356"/>
                  </a:lnTo>
                  <a:close/>
                </a:path>
                <a:path w="350519" h="482600">
                  <a:moveTo>
                    <a:pt x="214261" y="446455"/>
                  </a:moveTo>
                  <a:lnTo>
                    <a:pt x="213182" y="446455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46455"/>
                  </a:lnTo>
                  <a:close/>
                </a:path>
                <a:path w="350519" h="482600">
                  <a:moveTo>
                    <a:pt x="217792" y="418985"/>
                  </a:moveTo>
                  <a:lnTo>
                    <a:pt x="216611" y="418985"/>
                  </a:lnTo>
                  <a:lnTo>
                    <a:pt x="216611" y="482447"/>
                  </a:lnTo>
                  <a:lnTo>
                    <a:pt x="217792" y="482447"/>
                  </a:lnTo>
                  <a:lnTo>
                    <a:pt x="217792" y="418985"/>
                  </a:lnTo>
                  <a:close/>
                </a:path>
                <a:path w="350519" h="482600">
                  <a:moveTo>
                    <a:pt x="223507" y="406234"/>
                  </a:moveTo>
                  <a:lnTo>
                    <a:pt x="222427" y="406234"/>
                  </a:lnTo>
                  <a:lnTo>
                    <a:pt x="222427" y="482447"/>
                  </a:lnTo>
                  <a:lnTo>
                    <a:pt x="223507" y="482447"/>
                  </a:lnTo>
                  <a:lnTo>
                    <a:pt x="223507" y="406234"/>
                  </a:lnTo>
                  <a:close/>
                </a:path>
                <a:path w="350519" h="482600">
                  <a:moveTo>
                    <a:pt x="225869" y="440169"/>
                  </a:moveTo>
                  <a:lnTo>
                    <a:pt x="224688" y="440169"/>
                  </a:lnTo>
                  <a:lnTo>
                    <a:pt x="224688" y="482447"/>
                  </a:lnTo>
                  <a:lnTo>
                    <a:pt x="225869" y="482447"/>
                  </a:lnTo>
                  <a:lnTo>
                    <a:pt x="225869" y="440169"/>
                  </a:lnTo>
                  <a:close/>
                </a:path>
                <a:path w="350519" h="482600">
                  <a:moveTo>
                    <a:pt x="244297" y="442226"/>
                  </a:moveTo>
                  <a:lnTo>
                    <a:pt x="243128" y="442226"/>
                  </a:lnTo>
                  <a:lnTo>
                    <a:pt x="243128" y="482447"/>
                  </a:lnTo>
                  <a:lnTo>
                    <a:pt x="244297" y="482447"/>
                  </a:lnTo>
                  <a:lnTo>
                    <a:pt x="244297" y="442226"/>
                  </a:lnTo>
                  <a:close/>
                </a:path>
                <a:path w="350519" h="482600">
                  <a:moveTo>
                    <a:pt x="334149" y="427418"/>
                  </a:moveTo>
                  <a:lnTo>
                    <a:pt x="332968" y="427418"/>
                  </a:lnTo>
                  <a:lnTo>
                    <a:pt x="332968" y="482447"/>
                  </a:lnTo>
                  <a:lnTo>
                    <a:pt x="334149" y="482447"/>
                  </a:lnTo>
                  <a:lnTo>
                    <a:pt x="334149" y="427418"/>
                  </a:lnTo>
                  <a:close/>
                </a:path>
                <a:path w="350519" h="482600">
                  <a:moveTo>
                    <a:pt x="335368" y="433793"/>
                  </a:moveTo>
                  <a:lnTo>
                    <a:pt x="334187" y="433793"/>
                  </a:lnTo>
                  <a:lnTo>
                    <a:pt x="334187" y="482447"/>
                  </a:lnTo>
                  <a:lnTo>
                    <a:pt x="335368" y="482447"/>
                  </a:lnTo>
                  <a:lnTo>
                    <a:pt x="335368" y="433793"/>
                  </a:lnTo>
                  <a:close/>
                </a:path>
                <a:path w="350519" h="482600">
                  <a:moveTo>
                    <a:pt x="344551" y="452818"/>
                  </a:moveTo>
                  <a:lnTo>
                    <a:pt x="343369" y="452818"/>
                  </a:lnTo>
                  <a:lnTo>
                    <a:pt x="343369" y="482447"/>
                  </a:lnTo>
                  <a:lnTo>
                    <a:pt x="344551" y="482447"/>
                  </a:lnTo>
                  <a:lnTo>
                    <a:pt x="344551" y="452818"/>
                  </a:lnTo>
                  <a:close/>
                </a:path>
                <a:path w="350519" h="482600">
                  <a:moveTo>
                    <a:pt x="350367" y="446455"/>
                  </a:moveTo>
                  <a:lnTo>
                    <a:pt x="349186" y="446455"/>
                  </a:lnTo>
                  <a:lnTo>
                    <a:pt x="349186" y="482447"/>
                  </a:lnTo>
                  <a:lnTo>
                    <a:pt x="350367" y="482447"/>
                  </a:lnTo>
                  <a:lnTo>
                    <a:pt x="350367" y="44645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1098715" y="2516313"/>
              <a:ext cx="347980" cy="482600"/>
            </a:xfrm>
            <a:custGeom>
              <a:avLst/>
              <a:gdLst/>
              <a:ahLst/>
              <a:cxnLst/>
              <a:rect l="l" t="t" r="r" b="b"/>
              <a:pathLst>
                <a:path w="347980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47980" h="482600">
                  <a:moveTo>
                    <a:pt x="12636" y="423202"/>
                  </a:moveTo>
                  <a:lnTo>
                    <a:pt x="11455" y="423202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423202"/>
                  </a:lnTo>
                  <a:close/>
                </a:path>
                <a:path w="347980" h="482600">
                  <a:moveTo>
                    <a:pt x="24104" y="353377"/>
                  </a:moveTo>
                  <a:lnTo>
                    <a:pt x="23025" y="35337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347980" h="482600">
                  <a:moveTo>
                    <a:pt x="28702" y="353377"/>
                  </a:moveTo>
                  <a:lnTo>
                    <a:pt x="27635" y="353377"/>
                  </a:lnTo>
                  <a:lnTo>
                    <a:pt x="27635" y="308940"/>
                  </a:lnTo>
                  <a:lnTo>
                    <a:pt x="26454" y="308940"/>
                  </a:lnTo>
                  <a:lnTo>
                    <a:pt x="26454" y="482447"/>
                  </a:lnTo>
                  <a:lnTo>
                    <a:pt x="27622" y="482447"/>
                  </a:lnTo>
                  <a:lnTo>
                    <a:pt x="28702" y="482447"/>
                  </a:lnTo>
                  <a:lnTo>
                    <a:pt x="28702" y="353377"/>
                  </a:lnTo>
                  <a:close/>
                </a:path>
                <a:path w="347980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347980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47980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347980" h="482600">
                  <a:moveTo>
                    <a:pt x="43738" y="336410"/>
                  </a:moveTo>
                  <a:lnTo>
                    <a:pt x="42557" y="336410"/>
                  </a:lnTo>
                  <a:lnTo>
                    <a:pt x="42557" y="482447"/>
                  </a:lnTo>
                  <a:lnTo>
                    <a:pt x="43738" y="482447"/>
                  </a:lnTo>
                  <a:lnTo>
                    <a:pt x="43738" y="336410"/>
                  </a:lnTo>
                  <a:close/>
                </a:path>
                <a:path w="347980" h="482600">
                  <a:moveTo>
                    <a:pt x="49491" y="330136"/>
                  </a:moveTo>
                  <a:lnTo>
                    <a:pt x="48336" y="330136"/>
                  </a:lnTo>
                  <a:lnTo>
                    <a:pt x="48336" y="327977"/>
                  </a:lnTo>
                  <a:lnTo>
                    <a:pt x="47155" y="327977"/>
                  </a:lnTo>
                  <a:lnTo>
                    <a:pt x="47155" y="482447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347980" h="482600">
                  <a:moveTo>
                    <a:pt x="51777" y="315328"/>
                  </a:moveTo>
                  <a:lnTo>
                    <a:pt x="50711" y="315328"/>
                  </a:lnTo>
                  <a:lnTo>
                    <a:pt x="50711" y="482447"/>
                  </a:lnTo>
                  <a:lnTo>
                    <a:pt x="51777" y="482447"/>
                  </a:lnTo>
                  <a:lnTo>
                    <a:pt x="51777" y="315328"/>
                  </a:lnTo>
                  <a:close/>
                </a:path>
                <a:path w="347980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321602"/>
                  </a:lnTo>
                  <a:lnTo>
                    <a:pt x="56400" y="321602"/>
                  </a:lnTo>
                  <a:lnTo>
                    <a:pt x="56400" y="482447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347980" h="482600">
                  <a:moveTo>
                    <a:pt x="63334" y="294132"/>
                  </a:moveTo>
                  <a:lnTo>
                    <a:pt x="62179" y="294132"/>
                  </a:lnTo>
                  <a:lnTo>
                    <a:pt x="62179" y="287769"/>
                  </a:lnTo>
                  <a:lnTo>
                    <a:pt x="60998" y="287769"/>
                  </a:lnTo>
                  <a:lnTo>
                    <a:pt x="60998" y="482447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294132"/>
                  </a:lnTo>
                  <a:close/>
                </a:path>
                <a:path w="347980" h="482600">
                  <a:moveTo>
                    <a:pt x="65620" y="234899"/>
                  </a:moveTo>
                  <a:lnTo>
                    <a:pt x="64541" y="234899"/>
                  </a:lnTo>
                  <a:lnTo>
                    <a:pt x="64541" y="319532"/>
                  </a:lnTo>
                  <a:lnTo>
                    <a:pt x="63385" y="319532"/>
                  </a:lnTo>
                  <a:lnTo>
                    <a:pt x="63385" y="482447"/>
                  </a:lnTo>
                  <a:lnTo>
                    <a:pt x="64541" y="482447"/>
                  </a:lnTo>
                  <a:lnTo>
                    <a:pt x="65620" y="482447"/>
                  </a:lnTo>
                  <a:lnTo>
                    <a:pt x="65620" y="234899"/>
                  </a:lnTo>
                  <a:close/>
                </a:path>
                <a:path w="347980" h="482600">
                  <a:moveTo>
                    <a:pt x="67995" y="266674"/>
                  </a:moveTo>
                  <a:lnTo>
                    <a:pt x="66814" y="266674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6674"/>
                  </a:lnTo>
                  <a:close/>
                </a:path>
                <a:path w="347980" h="482600">
                  <a:moveTo>
                    <a:pt x="72580" y="275107"/>
                  </a:moveTo>
                  <a:lnTo>
                    <a:pt x="71412" y="275107"/>
                  </a:lnTo>
                  <a:lnTo>
                    <a:pt x="71412" y="285699"/>
                  </a:lnTo>
                  <a:lnTo>
                    <a:pt x="70243" y="285699"/>
                  </a:lnTo>
                  <a:lnTo>
                    <a:pt x="70243" y="482447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2580" y="275107"/>
                  </a:lnTo>
                  <a:close/>
                </a:path>
                <a:path w="347980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347980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253923"/>
                  </a:lnTo>
                  <a:lnTo>
                    <a:pt x="86410" y="253923"/>
                  </a:lnTo>
                  <a:lnTo>
                    <a:pt x="86410" y="482447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347980" h="482600">
                  <a:moveTo>
                    <a:pt x="91020" y="213715"/>
                  </a:moveTo>
                  <a:lnTo>
                    <a:pt x="89839" y="213715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13715"/>
                  </a:lnTo>
                  <a:close/>
                </a:path>
                <a:path w="347980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226466"/>
                  </a:lnTo>
                  <a:lnTo>
                    <a:pt x="92227" y="226466"/>
                  </a:lnTo>
                  <a:lnTo>
                    <a:pt x="92227" y="482447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347980" h="482600">
                  <a:moveTo>
                    <a:pt x="101422" y="289915"/>
                  </a:moveTo>
                  <a:lnTo>
                    <a:pt x="100253" y="289915"/>
                  </a:lnTo>
                  <a:lnTo>
                    <a:pt x="100253" y="482447"/>
                  </a:lnTo>
                  <a:lnTo>
                    <a:pt x="101422" y="482447"/>
                  </a:lnTo>
                  <a:lnTo>
                    <a:pt x="101422" y="289915"/>
                  </a:lnTo>
                  <a:close/>
                </a:path>
                <a:path w="347980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347980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347980" h="482600">
                  <a:moveTo>
                    <a:pt x="115163" y="215874"/>
                  </a:moveTo>
                  <a:lnTo>
                    <a:pt x="114084" y="215874"/>
                  </a:lnTo>
                  <a:lnTo>
                    <a:pt x="114084" y="482447"/>
                  </a:lnTo>
                  <a:lnTo>
                    <a:pt x="115163" y="482447"/>
                  </a:lnTo>
                  <a:lnTo>
                    <a:pt x="115163" y="215874"/>
                  </a:lnTo>
                  <a:close/>
                </a:path>
                <a:path w="347980" h="482600">
                  <a:moveTo>
                    <a:pt x="120967" y="198907"/>
                  </a:moveTo>
                  <a:lnTo>
                    <a:pt x="119786" y="198907"/>
                  </a:lnTo>
                  <a:lnTo>
                    <a:pt x="119786" y="482447"/>
                  </a:lnTo>
                  <a:lnTo>
                    <a:pt x="120967" y="482447"/>
                  </a:lnTo>
                  <a:lnTo>
                    <a:pt x="120967" y="198907"/>
                  </a:lnTo>
                  <a:close/>
                </a:path>
                <a:path w="34798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47980" h="482600">
                  <a:moveTo>
                    <a:pt x="132537" y="217932"/>
                  </a:moveTo>
                  <a:lnTo>
                    <a:pt x="131356" y="217932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347980" h="482600">
                  <a:moveTo>
                    <a:pt x="139395" y="313169"/>
                  </a:moveTo>
                  <a:lnTo>
                    <a:pt x="138214" y="313169"/>
                  </a:lnTo>
                  <a:lnTo>
                    <a:pt x="138214" y="482447"/>
                  </a:lnTo>
                  <a:lnTo>
                    <a:pt x="139395" y="482447"/>
                  </a:lnTo>
                  <a:lnTo>
                    <a:pt x="139395" y="313169"/>
                  </a:lnTo>
                  <a:close/>
                </a:path>
                <a:path w="347980" h="482600">
                  <a:moveTo>
                    <a:pt x="148590" y="313169"/>
                  </a:moveTo>
                  <a:lnTo>
                    <a:pt x="147408" y="313169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347980" h="482600">
                  <a:moveTo>
                    <a:pt x="152031" y="338569"/>
                  </a:moveTo>
                  <a:lnTo>
                    <a:pt x="150952" y="338569"/>
                  </a:lnTo>
                  <a:lnTo>
                    <a:pt x="150952" y="482447"/>
                  </a:lnTo>
                  <a:lnTo>
                    <a:pt x="152031" y="482447"/>
                  </a:lnTo>
                  <a:lnTo>
                    <a:pt x="152031" y="338569"/>
                  </a:lnTo>
                  <a:close/>
                </a:path>
                <a:path w="347980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47980" h="482600">
                  <a:moveTo>
                    <a:pt x="164807" y="363969"/>
                  </a:moveTo>
                  <a:lnTo>
                    <a:pt x="163626" y="363969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363969"/>
                  </a:lnTo>
                  <a:close/>
                </a:path>
                <a:path w="347980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347980" h="482600">
                  <a:moveTo>
                    <a:pt x="175120" y="382993"/>
                  </a:moveTo>
                  <a:lnTo>
                    <a:pt x="174040" y="382993"/>
                  </a:lnTo>
                  <a:lnTo>
                    <a:pt x="174040" y="482447"/>
                  </a:lnTo>
                  <a:lnTo>
                    <a:pt x="175120" y="482447"/>
                  </a:lnTo>
                  <a:lnTo>
                    <a:pt x="175120" y="382993"/>
                  </a:lnTo>
                  <a:close/>
                </a:path>
                <a:path w="347980" h="482600">
                  <a:moveTo>
                    <a:pt x="187833" y="370344"/>
                  </a:moveTo>
                  <a:lnTo>
                    <a:pt x="186664" y="370344"/>
                  </a:lnTo>
                  <a:lnTo>
                    <a:pt x="186664" y="482447"/>
                  </a:lnTo>
                  <a:lnTo>
                    <a:pt x="187833" y="482447"/>
                  </a:lnTo>
                  <a:lnTo>
                    <a:pt x="187833" y="370344"/>
                  </a:lnTo>
                  <a:close/>
                </a:path>
                <a:path w="347980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347980" h="482600">
                  <a:moveTo>
                    <a:pt x="201676" y="327977"/>
                  </a:moveTo>
                  <a:lnTo>
                    <a:pt x="200494" y="32797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327977"/>
                  </a:lnTo>
                  <a:close/>
                </a:path>
                <a:path w="347980" h="482600">
                  <a:moveTo>
                    <a:pt x="207391" y="342785"/>
                  </a:moveTo>
                  <a:lnTo>
                    <a:pt x="206311" y="342785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342785"/>
                  </a:lnTo>
                  <a:close/>
                </a:path>
                <a:path w="347980" h="482600">
                  <a:moveTo>
                    <a:pt x="211963" y="262356"/>
                  </a:moveTo>
                  <a:lnTo>
                    <a:pt x="210794" y="262356"/>
                  </a:lnTo>
                  <a:lnTo>
                    <a:pt x="210794" y="482447"/>
                  </a:lnTo>
                  <a:lnTo>
                    <a:pt x="211963" y="482447"/>
                  </a:lnTo>
                  <a:lnTo>
                    <a:pt x="211963" y="262356"/>
                  </a:lnTo>
                  <a:close/>
                </a:path>
                <a:path w="347980" h="482600">
                  <a:moveTo>
                    <a:pt x="216623" y="393585"/>
                  </a:moveTo>
                  <a:lnTo>
                    <a:pt x="215442" y="393585"/>
                  </a:lnTo>
                  <a:lnTo>
                    <a:pt x="215442" y="482447"/>
                  </a:lnTo>
                  <a:lnTo>
                    <a:pt x="216623" y="482447"/>
                  </a:lnTo>
                  <a:lnTo>
                    <a:pt x="216623" y="393585"/>
                  </a:lnTo>
                  <a:close/>
                </a:path>
                <a:path w="347980" h="482600">
                  <a:moveTo>
                    <a:pt x="225806" y="444385"/>
                  </a:moveTo>
                  <a:lnTo>
                    <a:pt x="224624" y="444385"/>
                  </a:lnTo>
                  <a:lnTo>
                    <a:pt x="224624" y="482447"/>
                  </a:lnTo>
                  <a:lnTo>
                    <a:pt x="225806" y="482447"/>
                  </a:lnTo>
                  <a:lnTo>
                    <a:pt x="225806" y="444385"/>
                  </a:lnTo>
                  <a:close/>
                </a:path>
                <a:path w="347980" h="482600">
                  <a:moveTo>
                    <a:pt x="230454" y="446455"/>
                  </a:moveTo>
                  <a:lnTo>
                    <a:pt x="229285" y="446455"/>
                  </a:lnTo>
                  <a:lnTo>
                    <a:pt x="229285" y="482447"/>
                  </a:lnTo>
                  <a:lnTo>
                    <a:pt x="230454" y="482447"/>
                  </a:lnTo>
                  <a:lnTo>
                    <a:pt x="230454" y="446455"/>
                  </a:lnTo>
                  <a:close/>
                </a:path>
                <a:path w="347980" h="482600">
                  <a:moveTo>
                    <a:pt x="232791" y="450672"/>
                  </a:moveTo>
                  <a:lnTo>
                    <a:pt x="231609" y="450672"/>
                  </a:lnTo>
                  <a:lnTo>
                    <a:pt x="231609" y="482447"/>
                  </a:lnTo>
                  <a:lnTo>
                    <a:pt x="232791" y="482447"/>
                  </a:lnTo>
                  <a:lnTo>
                    <a:pt x="232791" y="450672"/>
                  </a:lnTo>
                  <a:close/>
                </a:path>
                <a:path w="347980" h="482600">
                  <a:moveTo>
                    <a:pt x="238506" y="444385"/>
                  </a:moveTo>
                  <a:lnTo>
                    <a:pt x="237426" y="444385"/>
                  </a:lnTo>
                  <a:lnTo>
                    <a:pt x="237426" y="482447"/>
                  </a:lnTo>
                  <a:lnTo>
                    <a:pt x="238506" y="482447"/>
                  </a:lnTo>
                  <a:lnTo>
                    <a:pt x="238506" y="444385"/>
                  </a:lnTo>
                  <a:close/>
                </a:path>
                <a:path w="347980" h="482600">
                  <a:moveTo>
                    <a:pt x="243090" y="438010"/>
                  </a:moveTo>
                  <a:lnTo>
                    <a:pt x="242011" y="438010"/>
                  </a:lnTo>
                  <a:lnTo>
                    <a:pt x="242011" y="482447"/>
                  </a:lnTo>
                  <a:lnTo>
                    <a:pt x="243090" y="482447"/>
                  </a:lnTo>
                  <a:lnTo>
                    <a:pt x="243090" y="438010"/>
                  </a:lnTo>
                  <a:close/>
                </a:path>
                <a:path w="347980" h="482600">
                  <a:moveTo>
                    <a:pt x="289204" y="421043"/>
                  </a:moveTo>
                  <a:lnTo>
                    <a:pt x="288124" y="421043"/>
                  </a:lnTo>
                  <a:lnTo>
                    <a:pt x="288124" y="482447"/>
                  </a:lnTo>
                  <a:lnTo>
                    <a:pt x="289204" y="482447"/>
                  </a:lnTo>
                  <a:lnTo>
                    <a:pt x="289204" y="421043"/>
                  </a:lnTo>
                  <a:close/>
                </a:path>
                <a:path w="347980" h="482600">
                  <a:moveTo>
                    <a:pt x="300761" y="444385"/>
                  </a:moveTo>
                  <a:lnTo>
                    <a:pt x="299580" y="444385"/>
                  </a:lnTo>
                  <a:lnTo>
                    <a:pt x="299580" y="482447"/>
                  </a:lnTo>
                  <a:lnTo>
                    <a:pt x="300761" y="482447"/>
                  </a:lnTo>
                  <a:lnTo>
                    <a:pt x="300761" y="444385"/>
                  </a:lnTo>
                  <a:close/>
                </a:path>
                <a:path w="347980" h="482600">
                  <a:moveTo>
                    <a:pt x="339902" y="427418"/>
                  </a:moveTo>
                  <a:lnTo>
                    <a:pt x="338721" y="427418"/>
                  </a:lnTo>
                  <a:lnTo>
                    <a:pt x="338721" y="482447"/>
                  </a:lnTo>
                  <a:lnTo>
                    <a:pt x="339902" y="482447"/>
                  </a:lnTo>
                  <a:lnTo>
                    <a:pt x="339902" y="427418"/>
                  </a:lnTo>
                  <a:close/>
                </a:path>
                <a:path w="347980" h="482600">
                  <a:moveTo>
                    <a:pt x="347941" y="450672"/>
                  </a:moveTo>
                  <a:lnTo>
                    <a:pt x="346862" y="450672"/>
                  </a:lnTo>
                  <a:lnTo>
                    <a:pt x="346862" y="482447"/>
                  </a:lnTo>
                  <a:lnTo>
                    <a:pt x="347941" y="482447"/>
                  </a:lnTo>
                  <a:lnTo>
                    <a:pt x="347941" y="45067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1103312" y="2643326"/>
              <a:ext cx="412750" cy="355600"/>
            </a:xfrm>
            <a:custGeom>
              <a:avLst/>
              <a:gdLst/>
              <a:ahLst/>
              <a:cxnLst/>
              <a:rect l="l" t="t" r="r" b="b"/>
              <a:pathLst>
                <a:path w="412750" h="355600">
                  <a:moveTo>
                    <a:pt x="1168" y="266573"/>
                  </a:moveTo>
                  <a:lnTo>
                    <a:pt x="0" y="266573"/>
                  </a:lnTo>
                  <a:lnTo>
                    <a:pt x="0" y="355434"/>
                  </a:lnTo>
                  <a:lnTo>
                    <a:pt x="1168" y="355434"/>
                  </a:lnTo>
                  <a:lnTo>
                    <a:pt x="1168" y="266573"/>
                  </a:lnTo>
                  <a:close/>
                </a:path>
                <a:path w="412750" h="355600">
                  <a:moveTo>
                    <a:pt x="6883" y="260197"/>
                  </a:moveTo>
                  <a:lnTo>
                    <a:pt x="5803" y="260197"/>
                  </a:lnTo>
                  <a:lnTo>
                    <a:pt x="5803" y="355434"/>
                  </a:lnTo>
                  <a:lnTo>
                    <a:pt x="6883" y="355434"/>
                  </a:lnTo>
                  <a:lnTo>
                    <a:pt x="6883" y="260197"/>
                  </a:lnTo>
                  <a:close/>
                </a:path>
                <a:path w="412750" h="355600">
                  <a:moveTo>
                    <a:pt x="9194" y="260197"/>
                  </a:moveTo>
                  <a:lnTo>
                    <a:pt x="8013" y="260197"/>
                  </a:lnTo>
                  <a:lnTo>
                    <a:pt x="8013" y="355434"/>
                  </a:lnTo>
                  <a:lnTo>
                    <a:pt x="9194" y="355434"/>
                  </a:lnTo>
                  <a:lnTo>
                    <a:pt x="9194" y="260197"/>
                  </a:lnTo>
                  <a:close/>
                </a:path>
                <a:path w="412750" h="355600">
                  <a:moveTo>
                    <a:pt x="19507" y="226364"/>
                  </a:moveTo>
                  <a:lnTo>
                    <a:pt x="18427" y="226364"/>
                  </a:lnTo>
                  <a:lnTo>
                    <a:pt x="18427" y="355434"/>
                  </a:lnTo>
                  <a:lnTo>
                    <a:pt x="19507" y="355434"/>
                  </a:lnTo>
                  <a:lnTo>
                    <a:pt x="19507" y="226364"/>
                  </a:lnTo>
                  <a:close/>
                </a:path>
                <a:path w="412750" h="355600">
                  <a:moveTo>
                    <a:pt x="21869" y="198894"/>
                  </a:moveTo>
                  <a:lnTo>
                    <a:pt x="20701" y="198894"/>
                  </a:lnTo>
                  <a:lnTo>
                    <a:pt x="20701" y="355434"/>
                  </a:lnTo>
                  <a:lnTo>
                    <a:pt x="21869" y="355434"/>
                  </a:lnTo>
                  <a:lnTo>
                    <a:pt x="21869" y="198894"/>
                  </a:lnTo>
                  <a:close/>
                </a:path>
                <a:path w="412750" h="355600">
                  <a:moveTo>
                    <a:pt x="29895" y="23253"/>
                  </a:moveTo>
                  <a:lnTo>
                    <a:pt x="28714" y="23253"/>
                  </a:lnTo>
                  <a:lnTo>
                    <a:pt x="28714" y="355434"/>
                  </a:lnTo>
                  <a:lnTo>
                    <a:pt x="29895" y="355434"/>
                  </a:lnTo>
                  <a:lnTo>
                    <a:pt x="29895" y="23253"/>
                  </a:lnTo>
                  <a:close/>
                </a:path>
                <a:path w="412750" h="355600">
                  <a:moveTo>
                    <a:pt x="31115" y="107886"/>
                  </a:moveTo>
                  <a:lnTo>
                    <a:pt x="29946" y="107886"/>
                  </a:lnTo>
                  <a:lnTo>
                    <a:pt x="29946" y="355434"/>
                  </a:lnTo>
                  <a:lnTo>
                    <a:pt x="31115" y="355434"/>
                  </a:lnTo>
                  <a:lnTo>
                    <a:pt x="31115" y="107886"/>
                  </a:lnTo>
                  <a:close/>
                </a:path>
                <a:path w="412750" h="355600">
                  <a:moveTo>
                    <a:pt x="37934" y="148094"/>
                  </a:moveTo>
                  <a:lnTo>
                    <a:pt x="36868" y="148094"/>
                  </a:lnTo>
                  <a:lnTo>
                    <a:pt x="36868" y="355434"/>
                  </a:lnTo>
                  <a:lnTo>
                    <a:pt x="37934" y="355434"/>
                  </a:lnTo>
                  <a:lnTo>
                    <a:pt x="37934" y="148094"/>
                  </a:lnTo>
                  <a:close/>
                </a:path>
                <a:path w="412750" h="355600">
                  <a:moveTo>
                    <a:pt x="40309" y="97294"/>
                  </a:moveTo>
                  <a:lnTo>
                    <a:pt x="39128" y="97294"/>
                  </a:lnTo>
                  <a:lnTo>
                    <a:pt x="39128" y="355434"/>
                  </a:lnTo>
                  <a:lnTo>
                    <a:pt x="40309" y="355434"/>
                  </a:lnTo>
                  <a:lnTo>
                    <a:pt x="40309" y="97294"/>
                  </a:lnTo>
                  <a:close/>
                </a:path>
                <a:path w="412750" h="355600">
                  <a:moveTo>
                    <a:pt x="47180" y="188315"/>
                  </a:moveTo>
                  <a:lnTo>
                    <a:pt x="46113" y="188315"/>
                  </a:lnTo>
                  <a:lnTo>
                    <a:pt x="46113" y="355434"/>
                  </a:lnTo>
                  <a:lnTo>
                    <a:pt x="47180" y="355434"/>
                  </a:lnTo>
                  <a:lnTo>
                    <a:pt x="47180" y="188315"/>
                  </a:lnTo>
                  <a:close/>
                </a:path>
                <a:path w="412750" h="355600">
                  <a:moveTo>
                    <a:pt x="48387" y="190373"/>
                  </a:moveTo>
                  <a:lnTo>
                    <a:pt x="47218" y="190373"/>
                  </a:lnTo>
                  <a:lnTo>
                    <a:pt x="47218" y="355434"/>
                  </a:lnTo>
                  <a:lnTo>
                    <a:pt x="48387" y="355434"/>
                  </a:lnTo>
                  <a:lnTo>
                    <a:pt x="48387" y="190373"/>
                  </a:lnTo>
                  <a:close/>
                </a:path>
                <a:path w="412750" h="355600">
                  <a:moveTo>
                    <a:pt x="51777" y="46482"/>
                  </a:moveTo>
                  <a:lnTo>
                    <a:pt x="50698" y="46482"/>
                  </a:lnTo>
                  <a:lnTo>
                    <a:pt x="50698" y="355434"/>
                  </a:lnTo>
                  <a:lnTo>
                    <a:pt x="51777" y="355434"/>
                  </a:lnTo>
                  <a:lnTo>
                    <a:pt x="51777" y="46482"/>
                  </a:lnTo>
                  <a:close/>
                </a:path>
                <a:path w="412750" h="355600">
                  <a:moveTo>
                    <a:pt x="55308" y="200964"/>
                  </a:moveTo>
                  <a:lnTo>
                    <a:pt x="54127" y="200964"/>
                  </a:lnTo>
                  <a:lnTo>
                    <a:pt x="54127" y="355434"/>
                  </a:lnTo>
                  <a:lnTo>
                    <a:pt x="55308" y="355434"/>
                  </a:lnTo>
                  <a:lnTo>
                    <a:pt x="55308" y="200964"/>
                  </a:lnTo>
                  <a:close/>
                </a:path>
                <a:path w="412750" h="355600">
                  <a:moveTo>
                    <a:pt x="56438" y="222148"/>
                  </a:moveTo>
                  <a:lnTo>
                    <a:pt x="55359" y="222148"/>
                  </a:lnTo>
                  <a:lnTo>
                    <a:pt x="55359" y="355434"/>
                  </a:lnTo>
                  <a:lnTo>
                    <a:pt x="56438" y="355434"/>
                  </a:lnTo>
                  <a:lnTo>
                    <a:pt x="56438" y="222148"/>
                  </a:lnTo>
                  <a:close/>
                </a:path>
                <a:path w="412750" h="355600">
                  <a:moveTo>
                    <a:pt x="62166" y="40208"/>
                  </a:moveTo>
                  <a:lnTo>
                    <a:pt x="60998" y="40208"/>
                  </a:lnTo>
                  <a:lnTo>
                    <a:pt x="60998" y="107886"/>
                  </a:lnTo>
                  <a:lnTo>
                    <a:pt x="59944" y="107886"/>
                  </a:lnTo>
                  <a:lnTo>
                    <a:pt x="59944" y="355434"/>
                  </a:lnTo>
                  <a:lnTo>
                    <a:pt x="60998" y="355434"/>
                  </a:lnTo>
                  <a:lnTo>
                    <a:pt x="62166" y="355434"/>
                  </a:lnTo>
                  <a:lnTo>
                    <a:pt x="62166" y="40208"/>
                  </a:lnTo>
                  <a:close/>
                </a:path>
                <a:path w="412750" h="355600">
                  <a:moveTo>
                    <a:pt x="64554" y="179781"/>
                  </a:moveTo>
                  <a:lnTo>
                    <a:pt x="63373" y="179781"/>
                  </a:lnTo>
                  <a:lnTo>
                    <a:pt x="63373" y="355434"/>
                  </a:lnTo>
                  <a:lnTo>
                    <a:pt x="64554" y="355434"/>
                  </a:lnTo>
                  <a:lnTo>
                    <a:pt x="64554" y="179781"/>
                  </a:lnTo>
                  <a:close/>
                </a:path>
                <a:path w="412750" h="355600">
                  <a:moveTo>
                    <a:pt x="78397" y="8432"/>
                  </a:moveTo>
                  <a:lnTo>
                    <a:pt x="77216" y="8432"/>
                  </a:lnTo>
                  <a:lnTo>
                    <a:pt x="77216" y="355434"/>
                  </a:lnTo>
                  <a:lnTo>
                    <a:pt x="78397" y="355434"/>
                  </a:lnTo>
                  <a:lnTo>
                    <a:pt x="78397" y="8432"/>
                  </a:lnTo>
                  <a:close/>
                </a:path>
                <a:path w="412750" h="355600">
                  <a:moveTo>
                    <a:pt x="89852" y="80327"/>
                  </a:moveTo>
                  <a:lnTo>
                    <a:pt x="88671" y="80327"/>
                  </a:lnTo>
                  <a:lnTo>
                    <a:pt x="88671" y="355434"/>
                  </a:lnTo>
                  <a:lnTo>
                    <a:pt x="89852" y="355434"/>
                  </a:lnTo>
                  <a:lnTo>
                    <a:pt x="89852" y="80327"/>
                  </a:lnTo>
                  <a:close/>
                </a:path>
                <a:path w="412750" h="355600">
                  <a:moveTo>
                    <a:pt x="95669" y="141719"/>
                  </a:moveTo>
                  <a:lnTo>
                    <a:pt x="94488" y="141719"/>
                  </a:lnTo>
                  <a:lnTo>
                    <a:pt x="94488" y="355434"/>
                  </a:lnTo>
                  <a:lnTo>
                    <a:pt x="95669" y="355434"/>
                  </a:lnTo>
                  <a:lnTo>
                    <a:pt x="95669" y="141719"/>
                  </a:lnTo>
                  <a:close/>
                </a:path>
                <a:path w="412750" h="355600">
                  <a:moveTo>
                    <a:pt x="97891" y="99453"/>
                  </a:moveTo>
                  <a:lnTo>
                    <a:pt x="96812" y="99453"/>
                  </a:lnTo>
                  <a:lnTo>
                    <a:pt x="96812" y="355434"/>
                  </a:lnTo>
                  <a:lnTo>
                    <a:pt x="97891" y="355434"/>
                  </a:lnTo>
                  <a:lnTo>
                    <a:pt x="97891" y="99453"/>
                  </a:lnTo>
                  <a:close/>
                </a:path>
                <a:path w="412750" h="355600">
                  <a:moveTo>
                    <a:pt x="111709" y="95135"/>
                  </a:moveTo>
                  <a:lnTo>
                    <a:pt x="110540" y="95135"/>
                  </a:lnTo>
                  <a:lnTo>
                    <a:pt x="110540" y="355434"/>
                  </a:lnTo>
                  <a:lnTo>
                    <a:pt x="111709" y="355434"/>
                  </a:lnTo>
                  <a:lnTo>
                    <a:pt x="111709" y="95135"/>
                  </a:lnTo>
                  <a:close/>
                </a:path>
                <a:path w="412750" h="355600">
                  <a:moveTo>
                    <a:pt x="120954" y="78270"/>
                  </a:moveTo>
                  <a:lnTo>
                    <a:pt x="119786" y="78270"/>
                  </a:lnTo>
                  <a:lnTo>
                    <a:pt x="119786" y="355434"/>
                  </a:lnTo>
                  <a:lnTo>
                    <a:pt x="120954" y="355434"/>
                  </a:lnTo>
                  <a:lnTo>
                    <a:pt x="120954" y="78270"/>
                  </a:lnTo>
                  <a:close/>
                </a:path>
                <a:path w="412750" h="355600">
                  <a:moveTo>
                    <a:pt x="127939" y="90919"/>
                  </a:moveTo>
                  <a:lnTo>
                    <a:pt x="126771" y="90919"/>
                  </a:lnTo>
                  <a:lnTo>
                    <a:pt x="126771" y="76111"/>
                  </a:lnTo>
                  <a:lnTo>
                    <a:pt x="125603" y="76111"/>
                  </a:lnTo>
                  <a:lnTo>
                    <a:pt x="125603" y="355434"/>
                  </a:lnTo>
                  <a:lnTo>
                    <a:pt x="126758" y="355434"/>
                  </a:lnTo>
                  <a:lnTo>
                    <a:pt x="127939" y="355434"/>
                  </a:lnTo>
                  <a:lnTo>
                    <a:pt x="127939" y="90919"/>
                  </a:lnTo>
                  <a:close/>
                </a:path>
                <a:path w="412750" h="355600">
                  <a:moveTo>
                    <a:pt x="142836" y="50711"/>
                  </a:moveTo>
                  <a:lnTo>
                    <a:pt x="141757" y="50711"/>
                  </a:lnTo>
                  <a:lnTo>
                    <a:pt x="141757" y="355434"/>
                  </a:lnTo>
                  <a:lnTo>
                    <a:pt x="142836" y="355434"/>
                  </a:lnTo>
                  <a:lnTo>
                    <a:pt x="142836" y="50711"/>
                  </a:lnTo>
                  <a:close/>
                </a:path>
                <a:path w="412750" h="355600">
                  <a:moveTo>
                    <a:pt x="146367" y="116319"/>
                  </a:moveTo>
                  <a:lnTo>
                    <a:pt x="145199" y="116319"/>
                  </a:lnTo>
                  <a:lnTo>
                    <a:pt x="145199" y="224294"/>
                  </a:lnTo>
                  <a:lnTo>
                    <a:pt x="144030" y="224294"/>
                  </a:lnTo>
                  <a:lnTo>
                    <a:pt x="144030" y="355434"/>
                  </a:lnTo>
                  <a:lnTo>
                    <a:pt x="145199" y="355434"/>
                  </a:lnTo>
                  <a:lnTo>
                    <a:pt x="146367" y="355434"/>
                  </a:lnTo>
                  <a:lnTo>
                    <a:pt x="146367" y="116319"/>
                  </a:lnTo>
                  <a:close/>
                </a:path>
                <a:path w="412750" h="355600">
                  <a:moveTo>
                    <a:pt x="152031" y="154470"/>
                  </a:moveTo>
                  <a:lnTo>
                    <a:pt x="150952" y="154470"/>
                  </a:lnTo>
                  <a:lnTo>
                    <a:pt x="150952" y="355434"/>
                  </a:lnTo>
                  <a:lnTo>
                    <a:pt x="152031" y="355434"/>
                  </a:lnTo>
                  <a:lnTo>
                    <a:pt x="152031" y="154470"/>
                  </a:lnTo>
                  <a:close/>
                </a:path>
                <a:path w="412750" h="355600">
                  <a:moveTo>
                    <a:pt x="154393" y="0"/>
                  </a:moveTo>
                  <a:lnTo>
                    <a:pt x="153212" y="0"/>
                  </a:lnTo>
                  <a:lnTo>
                    <a:pt x="153212" y="355434"/>
                  </a:lnTo>
                  <a:lnTo>
                    <a:pt x="154393" y="355434"/>
                  </a:lnTo>
                  <a:lnTo>
                    <a:pt x="154393" y="0"/>
                  </a:lnTo>
                  <a:close/>
                </a:path>
                <a:path w="412750" h="355600">
                  <a:moveTo>
                    <a:pt x="178638" y="247548"/>
                  </a:moveTo>
                  <a:lnTo>
                    <a:pt x="177469" y="247548"/>
                  </a:lnTo>
                  <a:lnTo>
                    <a:pt x="177469" y="355434"/>
                  </a:lnTo>
                  <a:lnTo>
                    <a:pt x="178638" y="355434"/>
                  </a:lnTo>
                  <a:lnTo>
                    <a:pt x="178638" y="247548"/>
                  </a:lnTo>
                  <a:close/>
                </a:path>
                <a:path w="412750" h="355600">
                  <a:moveTo>
                    <a:pt x="184365" y="264414"/>
                  </a:moveTo>
                  <a:lnTo>
                    <a:pt x="183286" y="264414"/>
                  </a:lnTo>
                  <a:lnTo>
                    <a:pt x="183286" y="355434"/>
                  </a:lnTo>
                  <a:lnTo>
                    <a:pt x="184365" y="355434"/>
                  </a:lnTo>
                  <a:lnTo>
                    <a:pt x="184365" y="264414"/>
                  </a:lnTo>
                  <a:close/>
                </a:path>
                <a:path w="412750" h="355600">
                  <a:moveTo>
                    <a:pt x="197078" y="200964"/>
                  </a:moveTo>
                  <a:lnTo>
                    <a:pt x="195897" y="200964"/>
                  </a:lnTo>
                  <a:lnTo>
                    <a:pt x="195897" y="355434"/>
                  </a:lnTo>
                  <a:lnTo>
                    <a:pt x="197078" y="355434"/>
                  </a:lnTo>
                  <a:lnTo>
                    <a:pt x="197078" y="200964"/>
                  </a:lnTo>
                  <a:close/>
                </a:path>
                <a:path w="412750" h="355600">
                  <a:moveTo>
                    <a:pt x="201676" y="296189"/>
                  </a:moveTo>
                  <a:lnTo>
                    <a:pt x="200494" y="296189"/>
                  </a:lnTo>
                  <a:lnTo>
                    <a:pt x="200494" y="355434"/>
                  </a:lnTo>
                  <a:lnTo>
                    <a:pt x="201676" y="355434"/>
                  </a:lnTo>
                  <a:lnTo>
                    <a:pt x="201676" y="296189"/>
                  </a:lnTo>
                  <a:close/>
                </a:path>
                <a:path w="412750" h="355600">
                  <a:moveTo>
                    <a:pt x="207365" y="135343"/>
                  </a:moveTo>
                  <a:lnTo>
                    <a:pt x="206197" y="135343"/>
                  </a:lnTo>
                  <a:lnTo>
                    <a:pt x="206197" y="355434"/>
                  </a:lnTo>
                  <a:lnTo>
                    <a:pt x="207365" y="355434"/>
                  </a:lnTo>
                  <a:lnTo>
                    <a:pt x="207365" y="135343"/>
                  </a:lnTo>
                  <a:close/>
                </a:path>
                <a:path w="412750" h="355600">
                  <a:moveTo>
                    <a:pt x="208597" y="296189"/>
                  </a:moveTo>
                  <a:lnTo>
                    <a:pt x="207416" y="296189"/>
                  </a:lnTo>
                  <a:lnTo>
                    <a:pt x="207416" y="355434"/>
                  </a:lnTo>
                  <a:lnTo>
                    <a:pt x="208597" y="355434"/>
                  </a:lnTo>
                  <a:lnTo>
                    <a:pt x="208597" y="296189"/>
                  </a:lnTo>
                  <a:close/>
                </a:path>
                <a:path w="412750" h="355600">
                  <a:moveTo>
                    <a:pt x="216611" y="277164"/>
                  </a:moveTo>
                  <a:lnTo>
                    <a:pt x="215442" y="277164"/>
                  </a:lnTo>
                  <a:lnTo>
                    <a:pt x="215442" y="355434"/>
                  </a:lnTo>
                  <a:lnTo>
                    <a:pt x="216611" y="355434"/>
                  </a:lnTo>
                  <a:lnTo>
                    <a:pt x="216611" y="277164"/>
                  </a:lnTo>
                  <a:close/>
                </a:path>
                <a:path w="412750" h="355600">
                  <a:moveTo>
                    <a:pt x="228193" y="323659"/>
                  </a:moveTo>
                  <a:lnTo>
                    <a:pt x="227025" y="323659"/>
                  </a:lnTo>
                  <a:lnTo>
                    <a:pt x="227025" y="313156"/>
                  </a:lnTo>
                  <a:lnTo>
                    <a:pt x="225844" y="313156"/>
                  </a:lnTo>
                  <a:lnTo>
                    <a:pt x="225844" y="355434"/>
                  </a:lnTo>
                  <a:lnTo>
                    <a:pt x="227012" y="355434"/>
                  </a:lnTo>
                  <a:lnTo>
                    <a:pt x="228193" y="355434"/>
                  </a:lnTo>
                  <a:lnTo>
                    <a:pt x="228193" y="323659"/>
                  </a:lnTo>
                  <a:close/>
                </a:path>
                <a:path w="412750" h="355600">
                  <a:moveTo>
                    <a:pt x="256933" y="304622"/>
                  </a:moveTo>
                  <a:lnTo>
                    <a:pt x="255854" y="304622"/>
                  </a:lnTo>
                  <a:lnTo>
                    <a:pt x="255854" y="355434"/>
                  </a:lnTo>
                  <a:lnTo>
                    <a:pt x="256933" y="355434"/>
                  </a:lnTo>
                  <a:lnTo>
                    <a:pt x="256933" y="304622"/>
                  </a:lnTo>
                  <a:close/>
                </a:path>
                <a:path w="412750" h="355600">
                  <a:moveTo>
                    <a:pt x="262724" y="300405"/>
                  </a:moveTo>
                  <a:lnTo>
                    <a:pt x="261556" y="300405"/>
                  </a:lnTo>
                  <a:lnTo>
                    <a:pt x="261556" y="355434"/>
                  </a:lnTo>
                  <a:lnTo>
                    <a:pt x="262724" y="355434"/>
                  </a:lnTo>
                  <a:lnTo>
                    <a:pt x="262724" y="300405"/>
                  </a:lnTo>
                  <a:close/>
                </a:path>
                <a:path w="412750" h="355600">
                  <a:moveTo>
                    <a:pt x="281165" y="319443"/>
                  </a:moveTo>
                  <a:lnTo>
                    <a:pt x="279984" y="319443"/>
                  </a:lnTo>
                  <a:lnTo>
                    <a:pt x="279984" y="355434"/>
                  </a:lnTo>
                  <a:lnTo>
                    <a:pt x="281165" y="355434"/>
                  </a:lnTo>
                  <a:lnTo>
                    <a:pt x="281165" y="319443"/>
                  </a:lnTo>
                  <a:close/>
                </a:path>
                <a:path w="412750" h="355600">
                  <a:moveTo>
                    <a:pt x="336524" y="306781"/>
                  </a:moveTo>
                  <a:lnTo>
                    <a:pt x="335343" y="306781"/>
                  </a:lnTo>
                  <a:lnTo>
                    <a:pt x="335343" y="355434"/>
                  </a:lnTo>
                  <a:lnTo>
                    <a:pt x="336524" y="355434"/>
                  </a:lnTo>
                  <a:lnTo>
                    <a:pt x="336524" y="306781"/>
                  </a:lnTo>
                  <a:close/>
                </a:path>
                <a:path w="412750" h="355600">
                  <a:moveTo>
                    <a:pt x="412521" y="304622"/>
                  </a:moveTo>
                  <a:lnTo>
                    <a:pt x="411340" y="304622"/>
                  </a:lnTo>
                  <a:lnTo>
                    <a:pt x="411340" y="355434"/>
                  </a:lnTo>
                  <a:lnTo>
                    <a:pt x="412521" y="355434"/>
                  </a:lnTo>
                  <a:lnTo>
                    <a:pt x="412521" y="30462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1098715" y="2541726"/>
              <a:ext cx="356235" cy="457200"/>
            </a:xfrm>
            <a:custGeom>
              <a:avLst/>
              <a:gdLst/>
              <a:ahLst/>
              <a:cxnLst/>
              <a:rect l="l" t="t" r="r" b="b"/>
              <a:pathLst>
                <a:path w="356234" h="457200">
                  <a:moveTo>
                    <a:pt x="1181" y="296189"/>
                  </a:moveTo>
                  <a:lnTo>
                    <a:pt x="0" y="296189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96189"/>
                  </a:lnTo>
                  <a:close/>
                </a:path>
                <a:path w="356234" h="457200">
                  <a:moveTo>
                    <a:pt x="9194" y="338556"/>
                  </a:moveTo>
                  <a:lnTo>
                    <a:pt x="8026" y="338556"/>
                  </a:lnTo>
                  <a:lnTo>
                    <a:pt x="8026" y="457034"/>
                  </a:lnTo>
                  <a:lnTo>
                    <a:pt x="9194" y="457034"/>
                  </a:lnTo>
                  <a:lnTo>
                    <a:pt x="9194" y="338556"/>
                  </a:lnTo>
                  <a:close/>
                </a:path>
                <a:path w="356234" h="457200">
                  <a:moveTo>
                    <a:pt x="17221" y="361797"/>
                  </a:moveTo>
                  <a:lnTo>
                    <a:pt x="16052" y="361797"/>
                  </a:lnTo>
                  <a:lnTo>
                    <a:pt x="16052" y="457034"/>
                  </a:lnTo>
                  <a:lnTo>
                    <a:pt x="17221" y="457034"/>
                  </a:lnTo>
                  <a:lnTo>
                    <a:pt x="17221" y="361797"/>
                  </a:lnTo>
                  <a:close/>
                </a:path>
                <a:path w="356234" h="457200">
                  <a:moveTo>
                    <a:pt x="32283" y="330123"/>
                  </a:moveTo>
                  <a:lnTo>
                    <a:pt x="31102" y="330123"/>
                  </a:lnTo>
                  <a:lnTo>
                    <a:pt x="31102" y="457034"/>
                  </a:lnTo>
                  <a:lnTo>
                    <a:pt x="32283" y="457034"/>
                  </a:lnTo>
                  <a:lnTo>
                    <a:pt x="32283" y="330123"/>
                  </a:lnTo>
                  <a:close/>
                </a:path>
                <a:path w="356234" h="457200">
                  <a:moveTo>
                    <a:pt x="36880" y="306781"/>
                  </a:moveTo>
                  <a:lnTo>
                    <a:pt x="35699" y="306781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306781"/>
                  </a:lnTo>
                  <a:close/>
                </a:path>
                <a:path w="356234" h="457200">
                  <a:moveTo>
                    <a:pt x="41478" y="355523"/>
                  </a:moveTo>
                  <a:lnTo>
                    <a:pt x="40297" y="355523"/>
                  </a:lnTo>
                  <a:lnTo>
                    <a:pt x="40297" y="457034"/>
                  </a:lnTo>
                  <a:lnTo>
                    <a:pt x="41478" y="457034"/>
                  </a:lnTo>
                  <a:lnTo>
                    <a:pt x="41478" y="355523"/>
                  </a:lnTo>
                  <a:close/>
                </a:path>
                <a:path w="356234" h="457200">
                  <a:moveTo>
                    <a:pt x="44907" y="198894"/>
                  </a:moveTo>
                  <a:lnTo>
                    <a:pt x="43726" y="198894"/>
                  </a:lnTo>
                  <a:lnTo>
                    <a:pt x="43726" y="310997"/>
                  </a:lnTo>
                  <a:lnTo>
                    <a:pt x="42557" y="310997"/>
                  </a:lnTo>
                  <a:lnTo>
                    <a:pt x="42557" y="457034"/>
                  </a:lnTo>
                  <a:lnTo>
                    <a:pt x="43726" y="457034"/>
                  </a:lnTo>
                  <a:lnTo>
                    <a:pt x="44907" y="457034"/>
                  </a:lnTo>
                  <a:lnTo>
                    <a:pt x="44907" y="198894"/>
                  </a:lnTo>
                  <a:close/>
                </a:path>
                <a:path w="356234" h="457200">
                  <a:moveTo>
                    <a:pt x="50723" y="228511"/>
                  </a:moveTo>
                  <a:lnTo>
                    <a:pt x="49542" y="228511"/>
                  </a:lnTo>
                  <a:lnTo>
                    <a:pt x="49542" y="457034"/>
                  </a:lnTo>
                  <a:lnTo>
                    <a:pt x="50723" y="457034"/>
                  </a:lnTo>
                  <a:lnTo>
                    <a:pt x="50723" y="228511"/>
                  </a:lnTo>
                  <a:close/>
                </a:path>
                <a:path w="356234" h="457200">
                  <a:moveTo>
                    <a:pt x="55308" y="289915"/>
                  </a:moveTo>
                  <a:lnTo>
                    <a:pt x="54152" y="289915"/>
                  </a:lnTo>
                  <a:lnTo>
                    <a:pt x="54152" y="232727"/>
                  </a:lnTo>
                  <a:lnTo>
                    <a:pt x="52971" y="232727"/>
                  </a:lnTo>
                  <a:lnTo>
                    <a:pt x="52971" y="457034"/>
                  </a:lnTo>
                  <a:lnTo>
                    <a:pt x="54140" y="457034"/>
                  </a:lnTo>
                  <a:lnTo>
                    <a:pt x="55308" y="457034"/>
                  </a:lnTo>
                  <a:lnTo>
                    <a:pt x="55308" y="289915"/>
                  </a:lnTo>
                  <a:close/>
                </a:path>
                <a:path w="356234" h="457200">
                  <a:moveTo>
                    <a:pt x="58750" y="186232"/>
                  </a:moveTo>
                  <a:lnTo>
                    <a:pt x="57569" y="186232"/>
                  </a:lnTo>
                  <a:lnTo>
                    <a:pt x="57569" y="296189"/>
                  </a:lnTo>
                  <a:lnTo>
                    <a:pt x="56400" y="296189"/>
                  </a:lnTo>
                  <a:lnTo>
                    <a:pt x="56400" y="457034"/>
                  </a:lnTo>
                  <a:lnTo>
                    <a:pt x="57569" y="457034"/>
                  </a:lnTo>
                  <a:lnTo>
                    <a:pt x="58750" y="457034"/>
                  </a:lnTo>
                  <a:lnTo>
                    <a:pt x="58750" y="186232"/>
                  </a:lnTo>
                  <a:close/>
                </a:path>
                <a:path w="356234" h="457200">
                  <a:moveTo>
                    <a:pt x="64554" y="294119"/>
                  </a:moveTo>
                  <a:lnTo>
                    <a:pt x="63385" y="294119"/>
                  </a:lnTo>
                  <a:lnTo>
                    <a:pt x="63385" y="457034"/>
                  </a:lnTo>
                  <a:lnTo>
                    <a:pt x="64554" y="457034"/>
                  </a:lnTo>
                  <a:lnTo>
                    <a:pt x="64554" y="294119"/>
                  </a:lnTo>
                  <a:close/>
                </a:path>
                <a:path w="356234" h="457200">
                  <a:moveTo>
                    <a:pt x="74815" y="243319"/>
                  </a:moveTo>
                  <a:lnTo>
                    <a:pt x="73736" y="243319"/>
                  </a:lnTo>
                  <a:lnTo>
                    <a:pt x="73736" y="457034"/>
                  </a:lnTo>
                  <a:lnTo>
                    <a:pt x="74815" y="457034"/>
                  </a:lnTo>
                  <a:lnTo>
                    <a:pt x="74815" y="243319"/>
                  </a:lnTo>
                  <a:close/>
                </a:path>
                <a:path w="356234" h="457200">
                  <a:moveTo>
                    <a:pt x="80606" y="236943"/>
                  </a:moveTo>
                  <a:lnTo>
                    <a:pt x="79425" y="236943"/>
                  </a:lnTo>
                  <a:lnTo>
                    <a:pt x="79425" y="260286"/>
                  </a:lnTo>
                  <a:lnTo>
                    <a:pt x="78384" y="260286"/>
                  </a:lnTo>
                  <a:lnTo>
                    <a:pt x="78384" y="457034"/>
                  </a:lnTo>
                  <a:lnTo>
                    <a:pt x="79425" y="457034"/>
                  </a:lnTo>
                  <a:lnTo>
                    <a:pt x="80606" y="457034"/>
                  </a:lnTo>
                  <a:lnTo>
                    <a:pt x="80606" y="236943"/>
                  </a:lnTo>
                  <a:close/>
                </a:path>
                <a:path w="356234" h="457200">
                  <a:moveTo>
                    <a:pt x="93306" y="201053"/>
                  </a:moveTo>
                  <a:lnTo>
                    <a:pt x="92227" y="201053"/>
                  </a:lnTo>
                  <a:lnTo>
                    <a:pt x="92227" y="457034"/>
                  </a:lnTo>
                  <a:lnTo>
                    <a:pt x="93306" y="457034"/>
                  </a:lnTo>
                  <a:lnTo>
                    <a:pt x="93306" y="201053"/>
                  </a:lnTo>
                  <a:close/>
                </a:path>
                <a:path w="356234" h="457200">
                  <a:moveTo>
                    <a:pt x="103695" y="260286"/>
                  </a:moveTo>
                  <a:lnTo>
                    <a:pt x="102514" y="260286"/>
                  </a:lnTo>
                  <a:lnTo>
                    <a:pt x="102514" y="457034"/>
                  </a:lnTo>
                  <a:lnTo>
                    <a:pt x="103695" y="457034"/>
                  </a:lnTo>
                  <a:lnTo>
                    <a:pt x="103695" y="260286"/>
                  </a:lnTo>
                  <a:close/>
                </a:path>
                <a:path w="356234" h="457200">
                  <a:moveTo>
                    <a:pt x="107086" y="74041"/>
                  </a:moveTo>
                  <a:lnTo>
                    <a:pt x="106006" y="74041"/>
                  </a:lnTo>
                  <a:lnTo>
                    <a:pt x="106006" y="457034"/>
                  </a:lnTo>
                  <a:lnTo>
                    <a:pt x="107086" y="457034"/>
                  </a:lnTo>
                  <a:lnTo>
                    <a:pt x="107086" y="74041"/>
                  </a:lnTo>
                  <a:close/>
                </a:path>
                <a:path w="356234" h="457200">
                  <a:moveTo>
                    <a:pt x="109448" y="120624"/>
                  </a:moveTo>
                  <a:lnTo>
                    <a:pt x="108267" y="120624"/>
                  </a:lnTo>
                  <a:lnTo>
                    <a:pt x="108267" y="457034"/>
                  </a:lnTo>
                  <a:lnTo>
                    <a:pt x="109448" y="457034"/>
                  </a:lnTo>
                  <a:lnTo>
                    <a:pt x="109448" y="120624"/>
                  </a:lnTo>
                  <a:close/>
                </a:path>
                <a:path w="356234" h="457200">
                  <a:moveTo>
                    <a:pt x="110667" y="95224"/>
                  </a:moveTo>
                  <a:lnTo>
                    <a:pt x="109499" y="95224"/>
                  </a:lnTo>
                  <a:lnTo>
                    <a:pt x="109499" y="457034"/>
                  </a:lnTo>
                  <a:lnTo>
                    <a:pt x="110667" y="457034"/>
                  </a:lnTo>
                  <a:lnTo>
                    <a:pt x="110667" y="95224"/>
                  </a:lnTo>
                  <a:close/>
                </a:path>
                <a:path w="356234" h="457200">
                  <a:moveTo>
                    <a:pt x="115163" y="190461"/>
                  </a:moveTo>
                  <a:lnTo>
                    <a:pt x="114084" y="190461"/>
                  </a:lnTo>
                  <a:lnTo>
                    <a:pt x="114084" y="457034"/>
                  </a:lnTo>
                  <a:lnTo>
                    <a:pt x="115163" y="457034"/>
                  </a:lnTo>
                  <a:lnTo>
                    <a:pt x="115163" y="190461"/>
                  </a:lnTo>
                  <a:close/>
                </a:path>
                <a:path w="356234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356234" h="457200">
                  <a:moveTo>
                    <a:pt x="130149" y="346989"/>
                  </a:moveTo>
                  <a:lnTo>
                    <a:pt x="128968" y="346989"/>
                  </a:lnTo>
                  <a:lnTo>
                    <a:pt x="128968" y="457034"/>
                  </a:lnTo>
                  <a:lnTo>
                    <a:pt x="130149" y="457034"/>
                  </a:lnTo>
                  <a:lnTo>
                    <a:pt x="130149" y="346989"/>
                  </a:lnTo>
                  <a:close/>
                </a:path>
                <a:path w="356234" h="457200">
                  <a:moveTo>
                    <a:pt x="132537" y="192519"/>
                  </a:moveTo>
                  <a:lnTo>
                    <a:pt x="131356" y="192519"/>
                  </a:lnTo>
                  <a:lnTo>
                    <a:pt x="131356" y="457034"/>
                  </a:lnTo>
                  <a:lnTo>
                    <a:pt x="132537" y="457034"/>
                  </a:lnTo>
                  <a:lnTo>
                    <a:pt x="132537" y="192519"/>
                  </a:lnTo>
                  <a:close/>
                </a:path>
                <a:path w="356234" h="457200">
                  <a:moveTo>
                    <a:pt x="135966" y="146024"/>
                  </a:moveTo>
                  <a:lnTo>
                    <a:pt x="134785" y="146024"/>
                  </a:lnTo>
                  <a:lnTo>
                    <a:pt x="134785" y="457034"/>
                  </a:lnTo>
                  <a:lnTo>
                    <a:pt x="135966" y="457034"/>
                  </a:lnTo>
                  <a:lnTo>
                    <a:pt x="135966" y="146024"/>
                  </a:lnTo>
                  <a:close/>
                </a:path>
                <a:path w="356234" h="457200">
                  <a:moveTo>
                    <a:pt x="145148" y="169278"/>
                  </a:moveTo>
                  <a:lnTo>
                    <a:pt x="143979" y="169278"/>
                  </a:lnTo>
                  <a:lnTo>
                    <a:pt x="143979" y="457034"/>
                  </a:lnTo>
                  <a:lnTo>
                    <a:pt x="145148" y="457034"/>
                  </a:lnTo>
                  <a:lnTo>
                    <a:pt x="145148" y="169278"/>
                  </a:lnTo>
                  <a:close/>
                </a:path>
                <a:path w="356234" h="457200">
                  <a:moveTo>
                    <a:pt x="155562" y="19024"/>
                  </a:moveTo>
                  <a:lnTo>
                    <a:pt x="154381" y="19024"/>
                  </a:lnTo>
                  <a:lnTo>
                    <a:pt x="154381" y="457034"/>
                  </a:lnTo>
                  <a:lnTo>
                    <a:pt x="155562" y="457034"/>
                  </a:lnTo>
                  <a:lnTo>
                    <a:pt x="155562" y="19024"/>
                  </a:lnTo>
                  <a:close/>
                </a:path>
                <a:path w="356234" h="457200">
                  <a:moveTo>
                    <a:pt x="158991" y="101600"/>
                  </a:moveTo>
                  <a:lnTo>
                    <a:pt x="157810" y="101600"/>
                  </a:lnTo>
                  <a:lnTo>
                    <a:pt x="157810" y="298335"/>
                  </a:lnTo>
                  <a:lnTo>
                    <a:pt x="156654" y="298335"/>
                  </a:lnTo>
                  <a:lnTo>
                    <a:pt x="156654" y="457034"/>
                  </a:lnTo>
                  <a:lnTo>
                    <a:pt x="157810" y="457034"/>
                  </a:lnTo>
                  <a:lnTo>
                    <a:pt x="158991" y="457034"/>
                  </a:lnTo>
                  <a:lnTo>
                    <a:pt x="158991" y="101600"/>
                  </a:lnTo>
                  <a:close/>
                </a:path>
                <a:path w="356234" h="457200">
                  <a:moveTo>
                    <a:pt x="160210" y="289915"/>
                  </a:moveTo>
                  <a:lnTo>
                    <a:pt x="159042" y="289915"/>
                  </a:lnTo>
                  <a:lnTo>
                    <a:pt x="159042" y="457034"/>
                  </a:lnTo>
                  <a:lnTo>
                    <a:pt x="160210" y="457034"/>
                  </a:lnTo>
                  <a:lnTo>
                    <a:pt x="160210" y="289915"/>
                  </a:lnTo>
                  <a:close/>
                </a:path>
                <a:path w="356234" h="457200">
                  <a:moveTo>
                    <a:pt x="167081" y="338556"/>
                  </a:moveTo>
                  <a:lnTo>
                    <a:pt x="165900" y="338556"/>
                  </a:lnTo>
                  <a:lnTo>
                    <a:pt x="165900" y="457034"/>
                  </a:lnTo>
                  <a:lnTo>
                    <a:pt x="167081" y="457034"/>
                  </a:lnTo>
                  <a:lnTo>
                    <a:pt x="167081" y="338556"/>
                  </a:lnTo>
                  <a:close/>
                </a:path>
                <a:path w="356234" h="457200">
                  <a:moveTo>
                    <a:pt x="169405" y="368173"/>
                  </a:moveTo>
                  <a:lnTo>
                    <a:pt x="168224" y="368173"/>
                  </a:lnTo>
                  <a:lnTo>
                    <a:pt x="168224" y="457034"/>
                  </a:lnTo>
                  <a:lnTo>
                    <a:pt x="169405" y="457034"/>
                  </a:lnTo>
                  <a:lnTo>
                    <a:pt x="169405" y="368173"/>
                  </a:lnTo>
                  <a:close/>
                </a:path>
                <a:path w="356234" h="457200">
                  <a:moveTo>
                    <a:pt x="171665" y="323748"/>
                  </a:moveTo>
                  <a:lnTo>
                    <a:pt x="170497" y="323748"/>
                  </a:lnTo>
                  <a:lnTo>
                    <a:pt x="170497" y="457034"/>
                  </a:lnTo>
                  <a:lnTo>
                    <a:pt x="171665" y="457034"/>
                  </a:lnTo>
                  <a:lnTo>
                    <a:pt x="171665" y="323748"/>
                  </a:lnTo>
                  <a:close/>
                </a:path>
                <a:path w="356234" h="457200">
                  <a:moveTo>
                    <a:pt x="187833" y="344932"/>
                  </a:moveTo>
                  <a:lnTo>
                    <a:pt x="186664" y="344932"/>
                  </a:lnTo>
                  <a:lnTo>
                    <a:pt x="186664" y="457034"/>
                  </a:lnTo>
                  <a:lnTo>
                    <a:pt x="187833" y="457034"/>
                  </a:lnTo>
                  <a:lnTo>
                    <a:pt x="187833" y="344932"/>
                  </a:lnTo>
                  <a:close/>
                </a:path>
                <a:path w="356234" h="457200">
                  <a:moveTo>
                    <a:pt x="198145" y="310997"/>
                  </a:moveTo>
                  <a:lnTo>
                    <a:pt x="197065" y="310997"/>
                  </a:lnTo>
                  <a:lnTo>
                    <a:pt x="197065" y="457034"/>
                  </a:lnTo>
                  <a:lnTo>
                    <a:pt x="198145" y="457034"/>
                  </a:lnTo>
                  <a:lnTo>
                    <a:pt x="198145" y="310997"/>
                  </a:lnTo>
                  <a:close/>
                </a:path>
                <a:path w="356234" h="457200">
                  <a:moveTo>
                    <a:pt x="199351" y="372389"/>
                  </a:moveTo>
                  <a:lnTo>
                    <a:pt x="198170" y="372389"/>
                  </a:lnTo>
                  <a:lnTo>
                    <a:pt x="198170" y="457034"/>
                  </a:lnTo>
                  <a:lnTo>
                    <a:pt x="199351" y="457034"/>
                  </a:lnTo>
                  <a:lnTo>
                    <a:pt x="199351" y="372389"/>
                  </a:lnTo>
                  <a:close/>
                </a:path>
                <a:path w="356234" h="457200">
                  <a:moveTo>
                    <a:pt x="201676" y="302564"/>
                  </a:moveTo>
                  <a:lnTo>
                    <a:pt x="200494" y="302564"/>
                  </a:lnTo>
                  <a:lnTo>
                    <a:pt x="200494" y="457034"/>
                  </a:lnTo>
                  <a:lnTo>
                    <a:pt x="201676" y="457034"/>
                  </a:lnTo>
                  <a:lnTo>
                    <a:pt x="201676" y="302564"/>
                  </a:lnTo>
                  <a:close/>
                </a:path>
                <a:path w="356234" h="457200">
                  <a:moveTo>
                    <a:pt x="203949" y="399948"/>
                  </a:moveTo>
                  <a:lnTo>
                    <a:pt x="202768" y="399948"/>
                  </a:lnTo>
                  <a:lnTo>
                    <a:pt x="202768" y="457034"/>
                  </a:lnTo>
                  <a:lnTo>
                    <a:pt x="203949" y="457034"/>
                  </a:lnTo>
                  <a:lnTo>
                    <a:pt x="203949" y="399948"/>
                  </a:lnTo>
                  <a:close/>
                </a:path>
                <a:path w="356234" h="457200">
                  <a:moveTo>
                    <a:pt x="217779" y="287756"/>
                  </a:moveTo>
                  <a:lnTo>
                    <a:pt x="216611" y="287756"/>
                  </a:lnTo>
                  <a:lnTo>
                    <a:pt x="216611" y="457034"/>
                  </a:lnTo>
                  <a:lnTo>
                    <a:pt x="217779" y="457034"/>
                  </a:lnTo>
                  <a:lnTo>
                    <a:pt x="217779" y="287756"/>
                  </a:lnTo>
                  <a:close/>
                </a:path>
                <a:path w="356234" h="457200">
                  <a:moveTo>
                    <a:pt x="222377" y="421043"/>
                  </a:moveTo>
                  <a:lnTo>
                    <a:pt x="221195" y="421043"/>
                  </a:lnTo>
                  <a:lnTo>
                    <a:pt x="221195" y="457034"/>
                  </a:lnTo>
                  <a:lnTo>
                    <a:pt x="222377" y="457034"/>
                  </a:lnTo>
                  <a:lnTo>
                    <a:pt x="222377" y="421043"/>
                  </a:lnTo>
                  <a:close/>
                </a:path>
                <a:path w="356234" h="457200">
                  <a:moveTo>
                    <a:pt x="230454" y="421043"/>
                  </a:moveTo>
                  <a:lnTo>
                    <a:pt x="229285" y="421043"/>
                  </a:lnTo>
                  <a:lnTo>
                    <a:pt x="229285" y="457034"/>
                  </a:lnTo>
                  <a:lnTo>
                    <a:pt x="230454" y="457034"/>
                  </a:lnTo>
                  <a:lnTo>
                    <a:pt x="230454" y="421043"/>
                  </a:lnTo>
                  <a:close/>
                </a:path>
                <a:path w="356234" h="457200">
                  <a:moveTo>
                    <a:pt x="236220" y="395630"/>
                  </a:moveTo>
                  <a:lnTo>
                    <a:pt x="235038" y="395630"/>
                  </a:lnTo>
                  <a:lnTo>
                    <a:pt x="235038" y="457034"/>
                  </a:lnTo>
                  <a:lnTo>
                    <a:pt x="236220" y="457034"/>
                  </a:lnTo>
                  <a:lnTo>
                    <a:pt x="236220" y="395630"/>
                  </a:lnTo>
                  <a:close/>
                </a:path>
                <a:path w="356234" h="457200">
                  <a:moveTo>
                    <a:pt x="247688" y="425259"/>
                  </a:moveTo>
                  <a:lnTo>
                    <a:pt x="246608" y="425259"/>
                  </a:lnTo>
                  <a:lnTo>
                    <a:pt x="246608" y="457034"/>
                  </a:lnTo>
                  <a:lnTo>
                    <a:pt x="247688" y="457034"/>
                  </a:lnTo>
                  <a:lnTo>
                    <a:pt x="247688" y="425259"/>
                  </a:lnTo>
                  <a:close/>
                </a:path>
                <a:path w="356234" h="457200">
                  <a:moveTo>
                    <a:pt x="341122" y="408381"/>
                  </a:moveTo>
                  <a:lnTo>
                    <a:pt x="339940" y="408381"/>
                  </a:lnTo>
                  <a:lnTo>
                    <a:pt x="339940" y="457034"/>
                  </a:lnTo>
                  <a:lnTo>
                    <a:pt x="341122" y="457034"/>
                  </a:lnTo>
                  <a:lnTo>
                    <a:pt x="341122" y="408381"/>
                  </a:lnTo>
                  <a:close/>
                </a:path>
                <a:path w="356234" h="457200">
                  <a:moveTo>
                    <a:pt x="356120" y="421043"/>
                  </a:moveTo>
                  <a:lnTo>
                    <a:pt x="354939" y="421043"/>
                  </a:lnTo>
                  <a:lnTo>
                    <a:pt x="354939" y="457034"/>
                  </a:lnTo>
                  <a:lnTo>
                    <a:pt x="356120" y="457034"/>
                  </a:lnTo>
                  <a:lnTo>
                    <a:pt x="356120" y="42104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1099870" y="2541726"/>
              <a:ext cx="377190" cy="457200"/>
            </a:xfrm>
            <a:custGeom>
              <a:avLst/>
              <a:gdLst/>
              <a:ahLst/>
              <a:cxnLst/>
              <a:rect l="l" t="t" r="r" b="b"/>
              <a:pathLst>
                <a:path w="377190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77190" h="457200">
                  <a:moveTo>
                    <a:pt x="17284" y="258127"/>
                  </a:moveTo>
                  <a:lnTo>
                    <a:pt x="16116" y="258127"/>
                  </a:lnTo>
                  <a:lnTo>
                    <a:pt x="16116" y="457034"/>
                  </a:lnTo>
                  <a:lnTo>
                    <a:pt x="17284" y="457034"/>
                  </a:lnTo>
                  <a:lnTo>
                    <a:pt x="17284" y="258127"/>
                  </a:lnTo>
                  <a:close/>
                </a:path>
                <a:path w="377190" h="457200">
                  <a:moveTo>
                    <a:pt x="21882" y="308940"/>
                  </a:moveTo>
                  <a:lnTo>
                    <a:pt x="20701" y="308940"/>
                  </a:lnTo>
                  <a:lnTo>
                    <a:pt x="20701" y="457034"/>
                  </a:lnTo>
                  <a:lnTo>
                    <a:pt x="21882" y="457034"/>
                  </a:lnTo>
                  <a:lnTo>
                    <a:pt x="21882" y="308940"/>
                  </a:lnTo>
                  <a:close/>
                </a:path>
                <a:path w="377190" h="457200">
                  <a:moveTo>
                    <a:pt x="26479" y="283527"/>
                  </a:moveTo>
                  <a:lnTo>
                    <a:pt x="25298" y="283527"/>
                  </a:lnTo>
                  <a:lnTo>
                    <a:pt x="25298" y="457034"/>
                  </a:lnTo>
                  <a:lnTo>
                    <a:pt x="26479" y="457034"/>
                  </a:lnTo>
                  <a:lnTo>
                    <a:pt x="26479" y="283527"/>
                  </a:lnTo>
                  <a:close/>
                </a:path>
                <a:path w="377190" h="457200">
                  <a:moveTo>
                    <a:pt x="31127" y="330123"/>
                  </a:moveTo>
                  <a:lnTo>
                    <a:pt x="29946" y="330123"/>
                  </a:lnTo>
                  <a:lnTo>
                    <a:pt x="29946" y="457034"/>
                  </a:lnTo>
                  <a:lnTo>
                    <a:pt x="31127" y="457034"/>
                  </a:lnTo>
                  <a:lnTo>
                    <a:pt x="31127" y="330123"/>
                  </a:lnTo>
                  <a:close/>
                </a:path>
                <a:path w="377190" h="457200">
                  <a:moveTo>
                    <a:pt x="41376" y="249694"/>
                  </a:moveTo>
                  <a:lnTo>
                    <a:pt x="40309" y="249694"/>
                  </a:lnTo>
                  <a:lnTo>
                    <a:pt x="40309" y="457034"/>
                  </a:lnTo>
                  <a:lnTo>
                    <a:pt x="41376" y="457034"/>
                  </a:lnTo>
                  <a:lnTo>
                    <a:pt x="41376" y="249694"/>
                  </a:lnTo>
                  <a:close/>
                </a:path>
                <a:path w="377190" h="457200">
                  <a:moveTo>
                    <a:pt x="44907" y="285686"/>
                  </a:moveTo>
                  <a:lnTo>
                    <a:pt x="43751" y="285686"/>
                  </a:lnTo>
                  <a:lnTo>
                    <a:pt x="43751" y="198894"/>
                  </a:lnTo>
                  <a:lnTo>
                    <a:pt x="42570" y="198894"/>
                  </a:lnTo>
                  <a:lnTo>
                    <a:pt x="42570" y="457034"/>
                  </a:lnTo>
                  <a:lnTo>
                    <a:pt x="43738" y="457034"/>
                  </a:lnTo>
                  <a:lnTo>
                    <a:pt x="44907" y="457034"/>
                  </a:lnTo>
                  <a:lnTo>
                    <a:pt x="44907" y="285686"/>
                  </a:lnTo>
                  <a:close/>
                </a:path>
                <a:path w="377190" h="457200">
                  <a:moveTo>
                    <a:pt x="49568" y="228511"/>
                  </a:moveTo>
                  <a:lnTo>
                    <a:pt x="48387" y="228511"/>
                  </a:lnTo>
                  <a:lnTo>
                    <a:pt x="48387" y="457034"/>
                  </a:lnTo>
                  <a:lnTo>
                    <a:pt x="49568" y="457034"/>
                  </a:lnTo>
                  <a:lnTo>
                    <a:pt x="49568" y="228511"/>
                  </a:lnTo>
                  <a:close/>
                </a:path>
                <a:path w="377190" h="457200">
                  <a:moveTo>
                    <a:pt x="55219" y="148082"/>
                  </a:moveTo>
                  <a:lnTo>
                    <a:pt x="54140" y="148082"/>
                  </a:lnTo>
                  <a:lnTo>
                    <a:pt x="54140" y="289915"/>
                  </a:lnTo>
                  <a:lnTo>
                    <a:pt x="52984" y="289915"/>
                  </a:lnTo>
                  <a:lnTo>
                    <a:pt x="52984" y="457034"/>
                  </a:lnTo>
                  <a:lnTo>
                    <a:pt x="54140" y="457034"/>
                  </a:lnTo>
                  <a:lnTo>
                    <a:pt x="55219" y="457034"/>
                  </a:lnTo>
                  <a:lnTo>
                    <a:pt x="55219" y="148082"/>
                  </a:lnTo>
                  <a:close/>
                </a:path>
                <a:path w="377190" h="457200">
                  <a:moveTo>
                    <a:pt x="58750" y="302564"/>
                  </a:moveTo>
                  <a:lnTo>
                    <a:pt x="57594" y="302564"/>
                  </a:lnTo>
                  <a:lnTo>
                    <a:pt x="57594" y="186232"/>
                  </a:lnTo>
                  <a:lnTo>
                    <a:pt x="56413" y="186232"/>
                  </a:lnTo>
                  <a:lnTo>
                    <a:pt x="56413" y="457034"/>
                  </a:lnTo>
                  <a:lnTo>
                    <a:pt x="57569" y="457034"/>
                  </a:lnTo>
                  <a:lnTo>
                    <a:pt x="58750" y="457034"/>
                  </a:lnTo>
                  <a:lnTo>
                    <a:pt x="58750" y="302564"/>
                  </a:lnTo>
                  <a:close/>
                </a:path>
                <a:path w="377190" h="457200">
                  <a:moveTo>
                    <a:pt x="61023" y="262356"/>
                  </a:moveTo>
                  <a:lnTo>
                    <a:pt x="59842" y="262356"/>
                  </a:lnTo>
                  <a:lnTo>
                    <a:pt x="59842" y="457034"/>
                  </a:lnTo>
                  <a:lnTo>
                    <a:pt x="61023" y="457034"/>
                  </a:lnTo>
                  <a:lnTo>
                    <a:pt x="61023" y="262356"/>
                  </a:lnTo>
                  <a:close/>
                </a:path>
                <a:path w="377190" h="457200">
                  <a:moveTo>
                    <a:pt x="65608" y="141808"/>
                  </a:moveTo>
                  <a:lnTo>
                    <a:pt x="64439" y="141808"/>
                  </a:lnTo>
                  <a:lnTo>
                    <a:pt x="64439" y="209486"/>
                  </a:lnTo>
                  <a:lnTo>
                    <a:pt x="63385" y="209486"/>
                  </a:lnTo>
                  <a:lnTo>
                    <a:pt x="63385" y="294119"/>
                  </a:lnTo>
                  <a:lnTo>
                    <a:pt x="62230" y="294119"/>
                  </a:lnTo>
                  <a:lnTo>
                    <a:pt x="62230" y="457034"/>
                  </a:lnTo>
                  <a:lnTo>
                    <a:pt x="65608" y="457034"/>
                  </a:lnTo>
                  <a:lnTo>
                    <a:pt x="65608" y="141808"/>
                  </a:lnTo>
                  <a:close/>
                </a:path>
                <a:path w="377190" h="457200">
                  <a:moveTo>
                    <a:pt x="67995" y="281381"/>
                  </a:moveTo>
                  <a:lnTo>
                    <a:pt x="66814" y="281381"/>
                  </a:lnTo>
                  <a:lnTo>
                    <a:pt x="66814" y="457034"/>
                  </a:lnTo>
                  <a:lnTo>
                    <a:pt x="67995" y="457034"/>
                  </a:lnTo>
                  <a:lnTo>
                    <a:pt x="67995" y="281381"/>
                  </a:lnTo>
                  <a:close/>
                </a:path>
                <a:path w="377190" h="457200">
                  <a:moveTo>
                    <a:pt x="71424" y="249694"/>
                  </a:moveTo>
                  <a:lnTo>
                    <a:pt x="70256" y="249694"/>
                  </a:lnTo>
                  <a:lnTo>
                    <a:pt x="70256" y="260286"/>
                  </a:lnTo>
                  <a:lnTo>
                    <a:pt x="69088" y="260286"/>
                  </a:lnTo>
                  <a:lnTo>
                    <a:pt x="69088" y="457034"/>
                  </a:lnTo>
                  <a:lnTo>
                    <a:pt x="70256" y="457034"/>
                  </a:lnTo>
                  <a:lnTo>
                    <a:pt x="71424" y="457034"/>
                  </a:lnTo>
                  <a:lnTo>
                    <a:pt x="71424" y="249694"/>
                  </a:lnTo>
                  <a:close/>
                </a:path>
                <a:path w="377190" h="457200">
                  <a:moveTo>
                    <a:pt x="73660" y="243319"/>
                  </a:moveTo>
                  <a:lnTo>
                    <a:pt x="72580" y="243319"/>
                  </a:lnTo>
                  <a:lnTo>
                    <a:pt x="72580" y="457034"/>
                  </a:lnTo>
                  <a:lnTo>
                    <a:pt x="73660" y="457034"/>
                  </a:lnTo>
                  <a:lnTo>
                    <a:pt x="73660" y="243319"/>
                  </a:lnTo>
                  <a:close/>
                </a:path>
                <a:path w="377190" h="457200">
                  <a:moveTo>
                    <a:pt x="78308" y="260286"/>
                  </a:moveTo>
                  <a:lnTo>
                    <a:pt x="77228" y="260286"/>
                  </a:lnTo>
                  <a:lnTo>
                    <a:pt x="77228" y="457034"/>
                  </a:lnTo>
                  <a:lnTo>
                    <a:pt x="78308" y="457034"/>
                  </a:lnTo>
                  <a:lnTo>
                    <a:pt x="78308" y="260286"/>
                  </a:lnTo>
                  <a:close/>
                </a:path>
                <a:path w="377190" h="457200">
                  <a:moveTo>
                    <a:pt x="81838" y="110032"/>
                  </a:moveTo>
                  <a:lnTo>
                    <a:pt x="80657" y="110032"/>
                  </a:lnTo>
                  <a:lnTo>
                    <a:pt x="80657" y="457034"/>
                  </a:lnTo>
                  <a:lnTo>
                    <a:pt x="81838" y="457034"/>
                  </a:lnTo>
                  <a:lnTo>
                    <a:pt x="81838" y="110032"/>
                  </a:lnTo>
                  <a:close/>
                </a:path>
                <a:path w="377190" h="457200">
                  <a:moveTo>
                    <a:pt x="85267" y="266573"/>
                  </a:moveTo>
                  <a:lnTo>
                    <a:pt x="84086" y="266573"/>
                  </a:lnTo>
                  <a:lnTo>
                    <a:pt x="84086" y="457034"/>
                  </a:lnTo>
                  <a:lnTo>
                    <a:pt x="85267" y="457034"/>
                  </a:lnTo>
                  <a:lnTo>
                    <a:pt x="85267" y="266573"/>
                  </a:lnTo>
                  <a:close/>
                </a:path>
                <a:path w="377190" h="457200">
                  <a:moveTo>
                    <a:pt x="89865" y="188302"/>
                  </a:moveTo>
                  <a:lnTo>
                    <a:pt x="88684" y="188302"/>
                  </a:lnTo>
                  <a:lnTo>
                    <a:pt x="88684" y="457034"/>
                  </a:lnTo>
                  <a:lnTo>
                    <a:pt x="89865" y="457034"/>
                  </a:lnTo>
                  <a:lnTo>
                    <a:pt x="89865" y="188302"/>
                  </a:lnTo>
                  <a:close/>
                </a:path>
                <a:path w="377190" h="457200">
                  <a:moveTo>
                    <a:pt x="92151" y="201053"/>
                  </a:moveTo>
                  <a:lnTo>
                    <a:pt x="91071" y="201053"/>
                  </a:lnTo>
                  <a:lnTo>
                    <a:pt x="91071" y="457034"/>
                  </a:lnTo>
                  <a:lnTo>
                    <a:pt x="92151" y="457034"/>
                  </a:lnTo>
                  <a:lnTo>
                    <a:pt x="92151" y="201053"/>
                  </a:lnTo>
                  <a:close/>
                </a:path>
                <a:path w="377190" h="457200">
                  <a:moveTo>
                    <a:pt x="97891" y="245478"/>
                  </a:moveTo>
                  <a:lnTo>
                    <a:pt x="96710" y="245478"/>
                  </a:lnTo>
                  <a:lnTo>
                    <a:pt x="96710" y="457034"/>
                  </a:lnTo>
                  <a:lnTo>
                    <a:pt x="97891" y="457034"/>
                  </a:lnTo>
                  <a:lnTo>
                    <a:pt x="97891" y="245478"/>
                  </a:lnTo>
                  <a:close/>
                </a:path>
                <a:path w="377190" h="457200">
                  <a:moveTo>
                    <a:pt x="99110" y="243319"/>
                  </a:moveTo>
                  <a:lnTo>
                    <a:pt x="97929" y="243319"/>
                  </a:lnTo>
                  <a:lnTo>
                    <a:pt x="97929" y="457034"/>
                  </a:lnTo>
                  <a:lnTo>
                    <a:pt x="99110" y="457034"/>
                  </a:lnTo>
                  <a:lnTo>
                    <a:pt x="99110" y="243319"/>
                  </a:lnTo>
                  <a:close/>
                </a:path>
                <a:path w="377190" h="457200">
                  <a:moveTo>
                    <a:pt x="103695" y="120624"/>
                  </a:moveTo>
                  <a:lnTo>
                    <a:pt x="102527" y="120624"/>
                  </a:lnTo>
                  <a:lnTo>
                    <a:pt x="102527" y="260286"/>
                  </a:lnTo>
                  <a:lnTo>
                    <a:pt x="101358" y="260286"/>
                  </a:lnTo>
                  <a:lnTo>
                    <a:pt x="101358" y="457034"/>
                  </a:lnTo>
                  <a:lnTo>
                    <a:pt x="102527" y="457034"/>
                  </a:lnTo>
                  <a:lnTo>
                    <a:pt x="103695" y="457034"/>
                  </a:lnTo>
                  <a:lnTo>
                    <a:pt x="103695" y="120624"/>
                  </a:lnTo>
                  <a:close/>
                </a:path>
                <a:path w="377190" h="457200">
                  <a:moveTo>
                    <a:pt x="108292" y="120624"/>
                  </a:moveTo>
                  <a:lnTo>
                    <a:pt x="107111" y="120624"/>
                  </a:lnTo>
                  <a:lnTo>
                    <a:pt x="107111" y="457034"/>
                  </a:lnTo>
                  <a:lnTo>
                    <a:pt x="108292" y="457034"/>
                  </a:lnTo>
                  <a:lnTo>
                    <a:pt x="108292" y="120624"/>
                  </a:lnTo>
                  <a:close/>
                </a:path>
                <a:path w="377190" h="457200">
                  <a:moveTo>
                    <a:pt x="111721" y="74041"/>
                  </a:moveTo>
                  <a:lnTo>
                    <a:pt x="110553" y="74041"/>
                  </a:lnTo>
                  <a:lnTo>
                    <a:pt x="110553" y="457034"/>
                  </a:lnTo>
                  <a:lnTo>
                    <a:pt x="111721" y="457034"/>
                  </a:lnTo>
                  <a:lnTo>
                    <a:pt x="111721" y="74041"/>
                  </a:lnTo>
                  <a:close/>
                </a:path>
                <a:path w="377190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77190" h="457200">
                  <a:moveTo>
                    <a:pt x="126733" y="230670"/>
                  </a:moveTo>
                  <a:lnTo>
                    <a:pt x="125552" y="230670"/>
                  </a:lnTo>
                  <a:lnTo>
                    <a:pt x="125552" y="457034"/>
                  </a:lnTo>
                  <a:lnTo>
                    <a:pt x="126733" y="457034"/>
                  </a:lnTo>
                  <a:lnTo>
                    <a:pt x="126733" y="230670"/>
                  </a:lnTo>
                  <a:close/>
                </a:path>
                <a:path w="377190" h="457200">
                  <a:moveTo>
                    <a:pt x="146278" y="152311"/>
                  </a:moveTo>
                  <a:lnTo>
                    <a:pt x="145199" y="152311"/>
                  </a:lnTo>
                  <a:lnTo>
                    <a:pt x="145199" y="457034"/>
                  </a:lnTo>
                  <a:lnTo>
                    <a:pt x="146278" y="457034"/>
                  </a:lnTo>
                  <a:lnTo>
                    <a:pt x="146278" y="152311"/>
                  </a:lnTo>
                  <a:close/>
                </a:path>
                <a:path w="377190" h="457200">
                  <a:moveTo>
                    <a:pt x="149809" y="217919"/>
                  </a:moveTo>
                  <a:lnTo>
                    <a:pt x="148640" y="217919"/>
                  </a:lnTo>
                  <a:lnTo>
                    <a:pt x="148640" y="457034"/>
                  </a:lnTo>
                  <a:lnTo>
                    <a:pt x="149809" y="457034"/>
                  </a:lnTo>
                  <a:lnTo>
                    <a:pt x="149809" y="217919"/>
                  </a:lnTo>
                  <a:close/>
                </a:path>
                <a:path w="377190" h="457200">
                  <a:moveTo>
                    <a:pt x="164719" y="249694"/>
                  </a:moveTo>
                  <a:lnTo>
                    <a:pt x="163639" y="249694"/>
                  </a:lnTo>
                  <a:lnTo>
                    <a:pt x="163639" y="457034"/>
                  </a:lnTo>
                  <a:lnTo>
                    <a:pt x="164719" y="457034"/>
                  </a:lnTo>
                  <a:lnTo>
                    <a:pt x="164719" y="249694"/>
                  </a:lnTo>
                  <a:close/>
                </a:path>
                <a:path w="377190" h="457200">
                  <a:moveTo>
                    <a:pt x="178562" y="387197"/>
                  </a:moveTo>
                  <a:lnTo>
                    <a:pt x="177482" y="387197"/>
                  </a:lnTo>
                  <a:lnTo>
                    <a:pt x="177482" y="457034"/>
                  </a:lnTo>
                  <a:lnTo>
                    <a:pt x="178562" y="457034"/>
                  </a:lnTo>
                  <a:lnTo>
                    <a:pt x="178562" y="387197"/>
                  </a:lnTo>
                  <a:close/>
                </a:path>
                <a:path w="377190" h="457200">
                  <a:moveTo>
                    <a:pt x="188950" y="363956"/>
                  </a:moveTo>
                  <a:lnTo>
                    <a:pt x="187769" y="363956"/>
                  </a:lnTo>
                  <a:lnTo>
                    <a:pt x="187769" y="366014"/>
                  </a:lnTo>
                  <a:lnTo>
                    <a:pt x="186728" y="366014"/>
                  </a:lnTo>
                  <a:lnTo>
                    <a:pt x="186728" y="457034"/>
                  </a:lnTo>
                  <a:lnTo>
                    <a:pt x="187769" y="457034"/>
                  </a:lnTo>
                  <a:lnTo>
                    <a:pt x="188950" y="457034"/>
                  </a:lnTo>
                  <a:lnTo>
                    <a:pt x="188950" y="363956"/>
                  </a:lnTo>
                  <a:close/>
                </a:path>
                <a:path w="377190" h="457200">
                  <a:moveTo>
                    <a:pt x="194767" y="408381"/>
                  </a:moveTo>
                  <a:lnTo>
                    <a:pt x="193586" y="408381"/>
                  </a:lnTo>
                  <a:lnTo>
                    <a:pt x="193586" y="457034"/>
                  </a:lnTo>
                  <a:lnTo>
                    <a:pt x="194767" y="457034"/>
                  </a:lnTo>
                  <a:lnTo>
                    <a:pt x="194767" y="408381"/>
                  </a:lnTo>
                  <a:close/>
                </a:path>
                <a:path w="377190" h="457200">
                  <a:moveTo>
                    <a:pt x="196989" y="310997"/>
                  </a:moveTo>
                  <a:lnTo>
                    <a:pt x="195910" y="310997"/>
                  </a:lnTo>
                  <a:lnTo>
                    <a:pt x="195910" y="457034"/>
                  </a:lnTo>
                  <a:lnTo>
                    <a:pt x="196989" y="457034"/>
                  </a:lnTo>
                  <a:lnTo>
                    <a:pt x="196989" y="310997"/>
                  </a:lnTo>
                  <a:close/>
                </a:path>
                <a:path w="377190" h="457200">
                  <a:moveTo>
                    <a:pt x="198196" y="372389"/>
                  </a:moveTo>
                  <a:lnTo>
                    <a:pt x="197015" y="372389"/>
                  </a:lnTo>
                  <a:lnTo>
                    <a:pt x="197015" y="457034"/>
                  </a:lnTo>
                  <a:lnTo>
                    <a:pt x="198196" y="457034"/>
                  </a:lnTo>
                  <a:lnTo>
                    <a:pt x="198196" y="372389"/>
                  </a:lnTo>
                  <a:close/>
                </a:path>
                <a:path w="377190" h="457200">
                  <a:moveTo>
                    <a:pt x="245465" y="435851"/>
                  </a:moveTo>
                  <a:lnTo>
                    <a:pt x="244297" y="435851"/>
                  </a:lnTo>
                  <a:lnTo>
                    <a:pt x="244297" y="457034"/>
                  </a:lnTo>
                  <a:lnTo>
                    <a:pt x="245465" y="457034"/>
                  </a:lnTo>
                  <a:lnTo>
                    <a:pt x="245465" y="435851"/>
                  </a:lnTo>
                  <a:close/>
                </a:path>
                <a:path w="377190" h="457200">
                  <a:moveTo>
                    <a:pt x="252336" y="406222"/>
                  </a:moveTo>
                  <a:lnTo>
                    <a:pt x="251155" y="406222"/>
                  </a:lnTo>
                  <a:lnTo>
                    <a:pt x="251155" y="457034"/>
                  </a:lnTo>
                  <a:lnTo>
                    <a:pt x="252336" y="457034"/>
                  </a:lnTo>
                  <a:lnTo>
                    <a:pt x="252336" y="406222"/>
                  </a:lnTo>
                  <a:close/>
                </a:path>
                <a:path w="377190" h="457200">
                  <a:moveTo>
                    <a:pt x="263906" y="389356"/>
                  </a:moveTo>
                  <a:lnTo>
                    <a:pt x="262724" y="389356"/>
                  </a:lnTo>
                  <a:lnTo>
                    <a:pt x="262724" y="457034"/>
                  </a:lnTo>
                  <a:lnTo>
                    <a:pt x="263906" y="457034"/>
                  </a:lnTo>
                  <a:lnTo>
                    <a:pt x="263906" y="389356"/>
                  </a:lnTo>
                  <a:close/>
                </a:path>
                <a:path w="377190" h="457200">
                  <a:moveTo>
                    <a:pt x="328345" y="435851"/>
                  </a:moveTo>
                  <a:lnTo>
                    <a:pt x="327266" y="435851"/>
                  </a:lnTo>
                  <a:lnTo>
                    <a:pt x="327266" y="457034"/>
                  </a:lnTo>
                  <a:lnTo>
                    <a:pt x="328345" y="457034"/>
                  </a:lnTo>
                  <a:lnTo>
                    <a:pt x="328345" y="435851"/>
                  </a:lnTo>
                  <a:close/>
                </a:path>
                <a:path w="377190" h="457200">
                  <a:moveTo>
                    <a:pt x="376834" y="431634"/>
                  </a:moveTo>
                  <a:lnTo>
                    <a:pt x="375653" y="431634"/>
                  </a:lnTo>
                  <a:lnTo>
                    <a:pt x="375653" y="457034"/>
                  </a:lnTo>
                  <a:lnTo>
                    <a:pt x="376834" y="457034"/>
                  </a:lnTo>
                  <a:lnTo>
                    <a:pt x="376834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1106741" y="2516313"/>
              <a:ext cx="361315" cy="482600"/>
            </a:xfrm>
            <a:custGeom>
              <a:avLst/>
              <a:gdLst/>
              <a:ahLst/>
              <a:cxnLst/>
              <a:rect l="l" t="t" r="r" b="b"/>
              <a:pathLst>
                <a:path w="361315" h="482600">
                  <a:moveTo>
                    <a:pt x="2336" y="404177"/>
                  </a:moveTo>
                  <a:lnTo>
                    <a:pt x="1168" y="404177"/>
                  </a:lnTo>
                  <a:lnTo>
                    <a:pt x="1168" y="363969"/>
                  </a:lnTo>
                  <a:lnTo>
                    <a:pt x="0" y="363969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336" y="482447"/>
                  </a:lnTo>
                  <a:lnTo>
                    <a:pt x="2336" y="404177"/>
                  </a:lnTo>
                  <a:close/>
                </a:path>
                <a:path w="361315" h="482600">
                  <a:moveTo>
                    <a:pt x="10414" y="283540"/>
                  </a:moveTo>
                  <a:lnTo>
                    <a:pt x="9245" y="283540"/>
                  </a:lnTo>
                  <a:lnTo>
                    <a:pt x="9245" y="482447"/>
                  </a:lnTo>
                  <a:lnTo>
                    <a:pt x="10414" y="482447"/>
                  </a:lnTo>
                  <a:lnTo>
                    <a:pt x="10414" y="283540"/>
                  </a:lnTo>
                  <a:close/>
                </a:path>
                <a:path w="361315" h="482600">
                  <a:moveTo>
                    <a:pt x="16078" y="353377"/>
                  </a:moveTo>
                  <a:lnTo>
                    <a:pt x="15011" y="353377"/>
                  </a:lnTo>
                  <a:lnTo>
                    <a:pt x="15011" y="334352"/>
                  </a:lnTo>
                  <a:lnTo>
                    <a:pt x="13830" y="334352"/>
                  </a:lnTo>
                  <a:lnTo>
                    <a:pt x="13830" y="482447"/>
                  </a:lnTo>
                  <a:lnTo>
                    <a:pt x="14998" y="482447"/>
                  </a:lnTo>
                  <a:lnTo>
                    <a:pt x="16078" y="482447"/>
                  </a:lnTo>
                  <a:lnTo>
                    <a:pt x="16078" y="353377"/>
                  </a:lnTo>
                  <a:close/>
                </a:path>
                <a:path w="361315" h="482600">
                  <a:moveTo>
                    <a:pt x="24257" y="355536"/>
                  </a:moveTo>
                  <a:lnTo>
                    <a:pt x="23075" y="355536"/>
                  </a:lnTo>
                  <a:lnTo>
                    <a:pt x="23075" y="482447"/>
                  </a:lnTo>
                  <a:lnTo>
                    <a:pt x="24257" y="482447"/>
                  </a:lnTo>
                  <a:lnTo>
                    <a:pt x="24257" y="355536"/>
                  </a:lnTo>
                  <a:close/>
                </a:path>
                <a:path w="361315" h="482600">
                  <a:moveTo>
                    <a:pt x="28854" y="332193"/>
                  </a:moveTo>
                  <a:lnTo>
                    <a:pt x="27673" y="332193"/>
                  </a:lnTo>
                  <a:lnTo>
                    <a:pt x="27673" y="482447"/>
                  </a:lnTo>
                  <a:lnTo>
                    <a:pt x="28854" y="482447"/>
                  </a:lnTo>
                  <a:lnTo>
                    <a:pt x="28854" y="332193"/>
                  </a:lnTo>
                  <a:close/>
                </a:path>
                <a:path w="361315" h="482600">
                  <a:moveTo>
                    <a:pt x="33451" y="380936"/>
                  </a:moveTo>
                  <a:lnTo>
                    <a:pt x="32270" y="380936"/>
                  </a:lnTo>
                  <a:lnTo>
                    <a:pt x="32270" y="482447"/>
                  </a:lnTo>
                  <a:lnTo>
                    <a:pt x="33451" y="482447"/>
                  </a:lnTo>
                  <a:lnTo>
                    <a:pt x="33451" y="380936"/>
                  </a:lnTo>
                  <a:close/>
                </a:path>
                <a:path w="361315" h="482600">
                  <a:moveTo>
                    <a:pt x="39166" y="323748"/>
                  </a:moveTo>
                  <a:lnTo>
                    <a:pt x="38087" y="323748"/>
                  </a:lnTo>
                  <a:lnTo>
                    <a:pt x="38087" y="482447"/>
                  </a:lnTo>
                  <a:lnTo>
                    <a:pt x="39166" y="482447"/>
                  </a:lnTo>
                  <a:lnTo>
                    <a:pt x="39166" y="323748"/>
                  </a:lnTo>
                  <a:close/>
                </a:path>
                <a:path w="361315" h="482600">
                  <a:moveTo>
                    <a:pt x="41465" y="330136"/>
                  </a:moveTo>
                  <a:lnTo>
                    <a:pt x="40297" y="330136"/>
                  </a:lnTo>
                  <a:lnTo>
                    <a:pt x="40297" y="482447"/>
                  </a:lnTo>
                  <a:lnTo>
                    <a:pt x="41465" y="482447"/>
                  </a:lnTo>
                  <a:lnTo>
                    <a:pt x="41465" y="330136"/>
                  </a:lnTo>
                  <a:close/>
                </a:path>
                <a:path w="361315" h="482600">
                  <a:moveTo>
                    <a:pt x="48348" y="173494"/>
                  </a:moveTo>
                  <a:lnTo>
                    <a:pt x="47269" y="173494"/>
                  </a:lnTo>
                  <a:lnTo>
                    <a:pt x="47269" y="482447"/>
                  </a:lnTo>
                  <a:lnTo>
                    <a:pt x="48348" y="482447"/>
                  </a:lnTo>
                  <a:lnTo>
                    <a:pt x="48348" y="173494"/>
                  </a:lnTo>
                  <a:close/>
                </a:path>
                <a:path w="361315" h="482600">
                  <a:moveTo>
                    <a:pt x="50723" y="211645"/>
                  </a:moveTo>
                  <a:lnTo>
                    <a:pt x="49542" y="211645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11645"/>
                  </a:lnTo>
                  <a:close/>
                </a:path>
                <a:path w="361315" h="482600">
                  <a:moveTo>
                    <a:pt x="57594" y="234899"/>
                  </a:moveTo>
                  <a:lnTo>
                    <a:pt x="56515" y="234899"/>
                  </a:lnTo>
                  <a:lnTo>
                    <a:pt x="56515" y="482447"/>
                  </a:lnTo>
                  <a:lnTo>
                    <a:pt x="57594" y="482447"/>
                  </a:lnTo>
                  <a:lnTo>
                    <a:pt x="57594" y="234899"/>
                  </a:lnTo>
                  <a:close/>
                </a:path>
                <a:path w="361315" h="482600">
                  <a:moveTo>
                    <a:pt x="59969" y="266674"/>
                  </a:moveTo>
                  <a:lnTo>
                    <a:pt x="58788" y="266674"/>
                  </a:lnTo>
                  <a:lnTo>
                    <a:pt x="58788" y="482447"/>
                  </a:lnTo>
                  <a:lnTo>
                    <a:pt x="59969" y="482447"/>
                  </a:lnTo>
                  <a:lnTo>
                    <a:pt x="59969" y="266674"/>
                  </a:lnTo>
                  <a:close/>
                </a:path>
                <a:path w="361315" h="482600">
                  <a:moveTo>
                    <a:pt x="62191" y="291985"/>
                  </a:moveTo>
                  <a:lnTo>
                    <a:pt x="61112" y="291985"/>
                  </a:lnTo>
                  <a:lnTo>
                    <a:pt x="61112" y="482447"/>
                  </a:lnTo>
                  <a:lnTo>
                    <a:pt x="62191" y="482447"/>
                  </a:lnTo>
                  <a:lnTo>
                    <a:pt x="62191" y="291985"/>
                  </a:lnTo>
                  <a:close/>
                </a:path>
                <a:path w="361315" h="482600">
                  <a:moveTo>
                    <a:pt x="72580" y="262356"/>
                  </a:moveTo>
                  <a:lnTo>
                    <a:pt x="71399" y="262356"/>
                  </a:lnTo>
                  <a:lnTo>
                    <a:pt x="71399" y="482447"/>
                  </a:lnTo>
                  <a:lnTo>
                    <a:pt x="72580" y="482447"/>
                  </a:lnTo>
                  <a:lnTo>
                    <a:pt x="72580" y="262356"/>
                  </a:lnTo>
                  <a:close/>
                </a:path>
                <a:path w="361315" h="482600">
                  <a:moveTo>
                    <a:pt x="76034" y="247548"/>
                  </a:moveTo>
                  <a:lnTo>
                    <a:pt x="74955" y="247548"/>
                  </a:lnTo>
                  <a:lnTo>
                    <a:pt x="74955" y="482447"/>
                  </a:lnTo>
                  <a:lnTo>
                    <a:pt x="76034" y="482447"/>
                  </a:lnTo>
                  <a:lnTo>
                    <a:pt x="76034" y="247548"/>
                  </a:lnTo>
                  <a:close/>
                </a:path>
                <a:path w="361315" h="482600">
                  <a:moveTo>
                    <a:pt x="87579" y="247548"/>
                  </a:moveTo>
                  <a:lnTo>
                    <a:pt x="86410" y="247548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7579" y="247548"/>
                  </a:lnTo>
                  <a:close/>
                </a:path>
                <a:path w="361315" h="482600">
                  <a:moveTo>
                    <a:pt x="89865" y="363969"/>
                  </a:moveTo>
                  <a:lnTo>
                    <a:pt x="88785" y="363969"/>
                  </a:lnTo>
                  <a:lnTo>
                    <a:pt x="88785" y="482447"/>
                  </a:lnTo>
                  <a:lnTo>
                    <a:pt x="89865" y="482447"/>
                  </a:lnTo>
                  <a:lnTo>
                    <a:pt x="89865" y="363969"/>
                  </a:lnTo>
                  <a:close/>
                </a:path>
                <a:path w="361315" h="482600">
                  <a:moveTo>
                    <a:pt x="92240" y="268732"/>
                  </a:moveTo>
                  <a:lnTo>
                    <a:pt x="91059" y="268732"/>
                  </a:lnTo>
                  <a:lnTo>
                    <a:pt x="91059" y="482447"/>
                  </a:lnTo>
                  <a:lnTo>
                    <a:pt x="92240" y="482447"/>
                  </a:lnTo>
                  <a:lnTo>
                    <a:pt x="92240" y="268732"/>
                  </a:lnTo>
                  <a:close/>
                </a:path>
                <a:path w="361315" h="482600">
                  <a:moveTo>
                    <a:pt x="96824" y="146037"/>
                  </a:moveTo>
                  <a:lnTo>
                    <a:pt x="95656" y="146037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146037"/>
                  </a:lnTo>
                  <a:close/>
                </a:path>
                <a:path w="361315" h="482600">
                  <a:moveTo>
                    <a:pt x="100266" y="203123"/>
                  </a:moveTo>
                  <a:lnTo>
                    <a:pt x="99085" y="203123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03123"/>
                  </a:lnTo>
                  <a:close/>
                </a:path>
                <a:path w="361315" h="482600">
                  <a:moveTo>
                    <a:pt x="111734" y="186245"/>
                  </a:moveTo>
                  <a:lnTo>
                    <a:pt x="110655" y="186245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186245"/>
                  </a:lnTo>
                  <a:close/>
                </a:path>
                <a:path w="361315" h="482600">
                  <a:moveTo>
                    <a:pt x="116332" y="0"/>
                  </a:moveTo>
                  <a:lnTo>
                    <a:pt x="115252" y="0"/>
                  </a:lnTo>
                  <a:lnTo>
                    <a:pt x="115252" y="25412"/>
                  </a:lnTo>
                  <a:lnTo>
                    <a:pt x="114084" y="25412"/>
                  </a:lnTo>
                  <a:lnTo>
                    <a:pt x="114084" y="482447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0"/>
                  </a:lnTo>
                  <a:close/>
                </a:path>
                <a:path w="361315" h="482600">
                  <a:moveTo>
                    <a:pt x="119862" y="256082"/>
                  </a:moveTo>
                  <a:lnTo>
                    <a:pt x="118681" y="256082"/>
                  </a:lnTo>
                  <a:lnTo>
                    <a:pt x="118681" y="482447"/>
                  </a:lnTo>
                  <a:lnTo>
                    <a:pt x="119862" y="482447"/>
                  </a:lnTo>
                  <a:lnTo>
                    <a:pt x="119862" y="256082"/>
                  </a:lnTo>
                  <a:close/>
                </a:path>
                <a:path w="361315" h="482600">
                  <a:moveTo>
                    <a:pt x="120980" y="291985"/>
                  </a:moveTo>
                  <a:lnTo>
                    <a:pt x="119900" y="291985"/>
                  </a:lnTo>
                  <a:lnTo>
                    <a:pt x="119900" y="482447"/>
                  </a:lnTo>
                  <a:lnTo>
                    <a:pt x="120980" y="482447"/>
                  </a:lnTo>
                  <a:lnTo>
                    <a:pt x="120980" y="291985"/>
                  </a:lnTo>
                  <a:close/>
                </a:path>
                <a:path w="361315" h="482600">
                  <a:moveTo>
                    <a:pt x="124510" y="217932"/>
                  </a:moveTo>
                  <a:lnTo>
                    <a:pt x="123342" y="217932"/>
                  </a:lnTo>
                  <a:lnTo>
                    <a:pt x="123342" y="203123"/>
                  </a:lnTo>
                  <a:lnTo>
                    <a:pt x="122174" y="203123"/>
                  </a:lnTo>
                  <a:lnTo>
                    <a:pt x="122174" y="482447"/>
                  </a:lnTo>
                  <a:lnTo>
                    <a:pt x="123329" y="482447"/>
                  </a:lnTo>
                  <a:lnTo>
                    <a:pt x="124510" y="482447"/>
                  </a:lnTo>
                  <a:lnTo>
                    <a:pt x="124510" y="217932"/>
                  </a:lnTo>
                  <a:close/>
                </a:path>
                <a:path w="361315" h="482600">
                  <a:moveTo>
                    <a:pt x="134823" y="260299"/>
                  </a:moveTo>
                  <a:lnTo>
                    <a:pt x="133743" y="260299"/>
                  </a:lnTo>
                  <a:lnTo>
                    <a:pt x="133743" y="482447"/>
                  </a:lnTo>
                  <a:lnTo>
                    <a:pt x="134823" y="482447"/>
                  </a:lnTo>
                  <a:lnTo>
                    <a:pt x="134823" y="260299"/>
                  </a:lnTo>
                  <a:close/>
                </a:path>
                <a:path w="361315" h="482600">
                  <a:moveTo>
                    <a:pt x="137121" y="194691"/>
                  </a:moveTo>
                  <a:lnTo>
                    <a:pt x="135953" y="194691"/>
                  </a:lnTo>
                  <a:lnTo>
                    <a:pt x="135953" y="482447"/>
                  </a:lnTo>
                  <a:lnTo>
                    <a:pt x="137121" y="482447"/>
                  </a:lnTo>
                  <a:lnTo>
                    <a:pt x="137121" y="194691"/>
                  </a:lnTo>
                  <a:close/>
                </a:path>
                <a:path w="361315" h="482600">
                  <a:moveTo>
                    <a:pt x="140563" y="313169"/>
                  </a:moveTo>
                  <a:lnTo>
                    <a:pt x="139407" y="313169"/>
                  </a:lnTo>
                  <a:lnTo>
                    <a:pt x="139407" y="177723"/>
                  </a:lnTo>
                  <a:lnTo>
                    <a:pt x="138328" y="177723"/>
                  </a:lnTo>
                  <a:lnTo>
                    <a:pt x="138328" y="482447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13169"/>
                  </a:lnTo>
                  <a:close/>
                </a:path>
                <a:path w="361315" h="482600">
                  <a:moveTo>
                    <a:pt x="142938" y="243332"/>
                  </a:moveTo>
                  <a:lnTo>
                    <a:pt x="141770" y="243332"/>
                  </a:lnTo>
                  <a:lnTo>
                    <a:pt x="141770" y="482447"/>
                  </a:lnTo>
                  <a:lnTo>
                    <a:pt x="142938" y="482447"/>
                  </a:lnTo>
                  <a:lnTo>
                    <a:pt x="142938" y="243332"/>
                  </a:lnTo>
                  <a:close/>
                </a:path>
                <a:path w="361315" h="482600">
                  <a:moveTo>
                    <a:pt x="152184" y="315328"/>
                  </a:moveTo>
                  <a:lnTo>
                    <a:pt x="151015" y="315328"/>
                  </a:lnTo>
                  <a:lnTo>
                    <a:pt x="151015" y="482447"/>
                  </a:lnTo>
                  <a:lnTo>
                    <a:pt x="152184" y="482447"/>
                  </a:lnTo>
                  <a:lnTo>
                    <a:pt x="152184" y="315328"/>
                  </a:lnTo>
                  <a:close/>
                </a:path>
                <a:path w="361315" h="482600">
                  <a:moveTo>
                    <a:pt x="157848" y="275107"/>
                  </a:moveTo>
                  <a:lnTo>
                    <a:pt x="156768" y="275107"/>
                  </a:lnTo>
                  <a:lnTo>
                    <a:pt x="156768" y="482447"/>
                  </a:lnTo>
                  <a:lnTo>
                    <a:pt x="157848" y="482447"/>
                  </a:lnTo>
                  <a:lnTo>
                    <a:pt x="157848" y="275107"/>
                  </a:lnTo>
                  <a:close/>
                </a:path>
                <a:path w="361315" h="482600">
                  <a:moveTo>
                    <a:pt x="160210" y="190474"/>
                  </a:moveTo>
                  <a:lnTo>
                    <a:pt x="159029" y="190474"/>
                  </a:lnTo>
                  <a:lnTo>
                    <a:pt x="159029" y="363969"/>
                  </a:lnTo>
                  <a:lnTo>
                    <a:pt x="157873" y="363969"/>
                  </a:lnTo>
                  <a:lnTo>
                    <a:pt x="157873" y="482447"/>
                  </a:lnTo>
                  <a:lnTo>
                    <a:pt x="159029" y="482447"/>
                  </a:lnTo>
                  <a:lnTo>
                    <a:pt x="160210" y="482447"/>
                  </a:lnTo>
                  <a:lnTo>
                    <a:pt x="160210" y="190474"/>
                  </a:lnTo>
                  <a:close/>
                </a:path>
                <a:path w="361315" h="482600">
                  <a:moveTo>
                    <a:pt x="171691" y="412610"/>
                  </a:moveTo>
                  <a:lnTo>
                    <a:pt x="170611" y="412610"/>
                  </a:lnTo>
                  <a:lnTo>
                    <a:pt x="170611" y="482447"/>
                  </a:lnTo>
                  <a:lnTo>
                    <a:pt x="171691" y="482447"/>
                  </a:lnTo>
                  <a:lnTo>
                    <a:pt x="171691" y="412610"/>
                  </a:lnTo>
                  <a:close/>
                </a:path>
                <a:path w="361315" h="482600">
                  <a:moveTo>
                    <a:pt x="179806" y="370344"/>
                  </a:moveTo>
                  <a:lnTo>
                    <a:pt x="178638" y="370344"/>
                  </a:lnTo>
                  <a:lnTo>
                    <a:pt x="178638" y="435864"/>
                  </a:lnTo>
                  <a:lnTo>
                    <a:pt x="177482" y="435864"/>
                  </a:lnTo>
                  <a:lnTo>
                    <a:pt x="177482" y="408393"/>
                  </a:lnTo>
                  <a:lnTo>
                    <a:pt x="176301" y="408393"/>
                  </a:lnTo>
                  <a:lnTo>
                    <a:pt x="176301" y="482447"/>
                  </a:lnTo>
                  <a:lnTo>
                    <a:pt x="177469" y="482447"/>
                  </a:lnTo>
                  <a:lnTo>
                    <a:pt x="178638" y="482447"/>
                  </a:lnTo>
                  <a:lnTo>
                    <a:pt x="179806" y="482447"/>
                  </a:lnTo>
                  <a:lnTo>
                    <a:pt x="179806" y="370344"/>
                  </a:lnTo>
                  <a:close/>
                </a:path>
                <a:path w="361315" h="482600">
                  <a:moveTo>
                    <a:pt x="182079" y="389369"/>
                  </a:moveTo>
                  <a:lnTo>
                    <a:pt x="180898" y="389369"/>
                  </a:lnTo>
                  <a:lnTo>
                    <a:pt x="180898" y="482447"/>
                  </a:lnTo>
                  <a:lnTo>
                    <a:pt x="182079" y="482447"/>
                  </a:lnTo>
                  <a:lnTo>
                    <a:pt x="182079" y="389369"/>
                  </a:lnTo>
                  <a:close/>
                </a:path>
                <a:path w="361315" h="482600">
                  <a:moveTo>
                    <a:pt x="186664" y="423202"/>
                  </a:moveTo>
                  <a:lnTo>
                    <a:pt x="185496" y="423202"/>
                  </a:lnTo>
                  <a:lnTo>
                    <a:pt x="185496" y="482447"/>
                  </a:lnTo>
                  <a:lnTo>
                    <a:pt x="186664" y="482447"/>
                  </a:lnTo>
                  <a:lnTo>
                    <a:pt x="186664" y="423202"/>
                  </a:lnTo>
                  <a:close/>
                </a:path>
                <a:path w="361315" h="482600">
                  <a:moveTo>
                    <a:pt x="190119" y="336410"/>
                  </a:moveTo>
                  <a:lnTo>
                    <a:pt x="189039" y="336410"/>
                  </a:lnTo>
                  <a:lnTo>
                    <a:pt x="189039" y="482447"/>
                  </a:lnTo>
                  <a:lnTo>
                    <a:pt x="190119" y="482447"/>
                  </a:lnTo>
                  <a:lnTo>
                    <a:pt x="190119" y="336410"/>
                  </a:lnTo>
                  <a:close/>
                </a:path>
                <a:path w="361315" h="482600">
                  <a:moveTo>
                    <a:pt x="192481" y="412610"/>
                  </a:moveTo>
                  <a:lnTo>
                    <a:pt x="191312" y="412610"/>
                  </a:lnTo>
                  <a:lnTo>
                    <a:pt x="191312" y="482447"/>
                  </a:lnTo>
                  <a:lnTo>
                    <a:pt x="192481" y="482447"/>
                  </a:lnTo>
                  <a:lnTo>
                    <a:pt x="192481" y="412610"/>
                  </a:lnTo>
                  <a:close/>
                </a:path>
                <a:path w="361315" h="482600">
                  <a:moveTo>
                    <a:pt x="203936" y="262356"/>
                  </a:moveTo>
                  <a:lnTo>
                    <a:pt x="202768" y="262356"/>
                  </a:lnTo>
                  <a:lnTo>
                    <a:pt x="202768" y="482447"/>
                  </a:lnTo>
                  <a:lnTo>
                    <a:pt x="203936" y="482447"/>
                  </a:lnTo>
                  <a:lnTo>
                    <a:pt x="203936" y="262356"/>
                  </a:lnTo>
                  <a:close/>
                </a:path>
                <a:path w="361315" h="482600">
                  <a:moveTo>
                    <a:pt x="207391" y="404177"/>
                  </a:moveTo>
                  <a:lnTo>
                    <a:pt x="206311" y="404177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404177"/>
                  </a:lnTo>
                  <a:close/>
                </a:path>
                <a:path w="361315" h="482600">
                  <a:moveTo>
                    <a:pt x="221234" y="406234"/>
                  </a:moveTo>
                  <a:lnTo>
                    <a:pt x="220154" y="406234"/>
                  </a:lnTo>
                  <a:lnTo>
                    <a:pt x="220154" y="482447"/>
                  </a:lnTo>
                  <a:lnTo>
                    <a:pt x="221234" y="482447"/>
                  </a:lnTo>
                  <a:lnTo>
                    <a:pt x="221234" y="406234"/>
                  </a:lnTo>
                  <a:close/>
                </a:path>
                <a:path w="361315" h="482600">
                  <a:moveTo>
                    <a:pt x="228193" y="421043"/>
                  </a:moveTo>
                  <a:lnTo>
                    <a:pt x="227012" y="421043"/>
                  </a:lnTo>
                  <a:lnTo>
                    <a:pt x="227012" y="482447"/>
                  </a:lnTo>
                  <a:lnTo>
                    <a:pt x="228193" y="482447"/>
                  </a:lnTo>
                  <a:lnTo>
                    <a:pt x="228193" y="421043"/>
                  </a:lnTo>
                  <a:close/>
                </a:path>
                <a:path w="361315" h="482600">
                  <a:moveTo>
                    <a:pt x="239661" y="450672"/>
                  </a:moveTo>
                  <a:lnTo>
                    <a:pt x="238582" y="450672"/>
                  </a:lnTo>
                  <a:lnTo>
                    <a:pt x="238582" y="482447"/>
                  </a:lnTo>
                  <a:lnTo>
                    <a:pt x="239661" y="482447"/>
                  </a:lnTo>
                  <a:lnTo>
                    <a:pt x="239661" y="450672"/>
                  </a:lnTo>
                  <a:close/>
                </a:path>
                <a:path w="361315" h="482600">
                  <a:moveTo>
                    <a:pt x="245465" y="431634"/>
                  </a:moveTo>
                  <a:lnTo>
                    <a:pt x="244284" y="431634"/>
                  </a:lnTo>
                  <a:lnTo>
                    <a:pt x="244284" y="482447"/>
                  </a:lnTo>
                  <a:lnTo>
                    <a:pt x="245465" y="482447"/>
                  </a:lnTo>
                  <a:lnTo>
                    <a:pt x="245465" y="431634"/>
                  </a:lnTo>
                  <a:close/>
                </a:path>
                <a:path w="361315" h="482600">
                  <a:moveTo>
                    <a:pt x="253504" y="431634"/>
                  </a:moveTo>
                  <a:lnTo>
                    <a:pt x="252425" y="431634"/>
                  </a:lnTo>
                  <a:lnTo>
                    <a:pt x="252425" y="482447"/>
                  </a:lnTo>
                  <a:lnTo>
                    <a:pt x="253504" y="482447"/>
                  </a:lnTo>
                  <a:lnTo>
                    <a:pt x="253504" y="431634"/>
                  </a:lnTo>
                  <a:close/>
                </a:path>
                <a:path w="361315" h="482600">
                  <a:moveTo>
                    <a:pt x="280111" y="452818"/>
                  </a:moveTo>
                  <a:lnTo>
                    <a:pt x="278942" y="452818"/>
                  </a:lnTo>
                  <a:lnTo>
                    <a:pt x="278942" y="482447"/>
                  </a:lnTo>
                  <a:lnTo>
                    <a:pt x="280111" y="482447"/>
                  </a:lnTo>
                  <a:lnTo>
                    <a:pt x="280111" y="452818"/>
                  </a:lnTo>
                  <a:close/>
                </a:path>
                <a:path w="361315" h="482600">
                  <a:moveTo>
                    <a:pt x="293903" y="459193"/>
                  </a:moveTo>
                  <a:lnTo>
                    <a:pt x="292722" y="459193"/>
                  </a:lnTo>
                  <a:lnTo>
                    <a:pt x="292722" y="482447"/>
                  </a:lnTo>
                  <a:lnTo>
                    <a:pt x="293903" y="482447"/>
                  </a:lnTo>
                  <a:lnTo>
                    <a:pt x="293903" y="459193"/>
                  </a:lnTo>
                  <a:close/>
                </a:path>
                <a:path w="361315" h="482600">
                  <a:moveTo>
                    <a:pt x="295021" y="433793"/>
                  </a:moveTo>
                  <a:lnTo>
                    <a:pt x="293941" y="433793"/>
                  </a:lnTo>
                  <a:lnTo>
                    <a:pt x="293941" y="482447"/>
                  </a:lnTo>
                  <a:lnTo>
                    <a:pt x="295021" y="482447"/>
                  </a:lnTo>
                  <a:lnTo>
                    <a:pt x="295021" y="433793"/>
                  </a:lnTo>
                  <a:close/>
                </a:path>
                <a:path w="361315" h="482600">
                  <a:moveTo>
                    <a:pt x="304253" y="461264"/>
                  </a:moveTo>
                  <a:lnTo>
                    <a:pt x="303072" y="461264"/>
                  </a:lnTo>
                  <a:lnTo>
                    <a:pt x="303072" y="482447"/>
                  </a:lnTo>
                  <a:lnTo>
                    <a:pt x="304253" y="482447"/>
                  </a:lnTo>
                  <a:lnTo>
                    <a:pt x="304253" y="461264"/>
                  </a:lnTo>
                  <a:close/>
                </a:path>
                <a:path w="361315" h="482600">
                  <a:moveTo>
                    <a:pt x="310007" y="450672"/>
                  </a:moveTo>
                  <a:lnTo>
                    <a:pt x="308825" y="450672"/>
                  </a:lnTo>
                  <a:lnTo>
                    <a:pt x="308825" y="482447"/>
                  </a:lnTo>
                  <a:lnTo>
                    <a:pt x="310007" y="482447"/>
                  </a:lnTo>
                  <a:lnTo>
                    <a:pt x="310007" y="450672"/>
                  </a:lnTo>
                  <a:close/>
                </a:path>
                <a:path w="361315" h="482600">
                  <a:moveTo>
                    <a:pt x="314604" y="465480"/>
                  </a:moveTo>
                  <a:lnTo>
                    <a:pt x="313423" y="465480"/>
                  </a:lnTo>
                  <a:lnTo>
                    <a:pt x="313423" y="482447"/>
                  </a:lnTo>
                  <a:lnTo>
                    <a:pt x="314604" y="482447"/>
                  </a:lnTo>
                  <a:lnTo>
                    <a:pt x="314604" y="465480"/>
                  </a:lnTo>
                  <a:close/>
                </a:path>
                <a:path w="361315" h="482600">
                  <a:moveTo>
                    <a:pt x="360718" y="448602"/>
                  </a:moveTo>
                  <a:lnTo>
                    <a:pt x="359537" y="448602"/>
                  </a:lnTo>
                  <a:lnTo>
                    <a:pt x="359537" y="482447"/>
                  </a:lnTo>
                  <a:lnTo>
                    <a:pt x="360718" y="482447"/>
                  </a:lnTo>
                  <a:lnTo>
                    <a:pt x="360718" y="448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1099870" y="2516313"/>
              <a:ext cx="356235" cy="482600"/>
            </a:xfrm>
            <a:custGeom>
              <a:avLst/>
              <a:gdLst/>
              <a:ahLst/>
              <a:cxnLst/>
              <a:rect l="l" t="t" r="r" b="b"/>
              <a:pathLst>
                <a:path w="356234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56234" h="482600">
                  <a:moveTo>
                    <a:pt x="20726" y="351307"/>
                  </a:moveTo>
                  <a:lnTo>
                    <a:pt x="19545" y="351307"/>
                  </a:lnTo>
                  <a:lnTo>
                    <a:pt x="19545" y="482447"/>
                  </a:lnTo>
                  <a:lnTo>
                    <a:pt x="20726" y="482447"/>
                  </a:lnTo>
                  <a:lnTo>
                    <a:pt x="20726" y="351307"/>
                  </a:lnTo>
                  <a:close/>
                </a:path>
                <a:path w="356234" h="482600">
                  <a:moveTo>
                    <a:pt x="33337" y="150266"/>
                  </a:moveTo>
                  <a:lnTo>
                    <a:pt x="32156" y="150266"/>
                  </a:lnTo>
                  <a:lnTo>
                    <a:pt x="32156" y="482447"/>
                  </a:lnTo>
                  <a:lnTo>
                    <a:pt x="33337" y="482447"/>
                  </a:lnTo>
                  <a:lnTo>
                    <a:pt x="33337" y="150266"/>
                  </a:lnTo>
                  <a:close/>
                </a:path>
                <a:path w="356234" h="482600">
                  <a:moveTo>
                    <a:pt x="35725" y="332193"/>
                  </a:moveTo>
                  <a:lnTo>
                    <a:pt x="34556" y="332193"/>
                  </a:lnTo>
                  <a:lnTo>
                    <a:pt x="34556" y="234899"/>
                  </a:lnTo>
                  <a:lnTo>
                    <a:pt x="33388" y="234899"/>
                  </a:lnTo>
                  <a:lnTo>
                    <a:pt x="33388" y="482447"/>
                  </a:lnTo>
                  <a:lnTo>
                    <a:pt x="34544" y="482447"/>
                  </a:lnTo>
                  <a:lnTo>
                    <a:pt x="35725" y="482447"/>
                  </a:lnTo>
                  <a:lnTo>
                    <a:pt x="35725" y="332193"/>
                  </a:lnTo>
                  <a:close/>
                </a:path>
                <a:path w="356234" h="482600">
                  <a:moveTo>
                    <a:pt x="39154" y="363969"/>
                  </a:moveTo>
                  <a:lnTo>
                    <a:pt x="37973" y="363969"/>
                  </a:lnTo>
                  <a:lnTo>
                    <a:pt x="37973" y="482447"/>
                  </a:lnTo>
                  <a:lnTo>
                    <a:pt x="39154" y="482447"/>
                  </a:lnTo>
                  <a:lnTo>
                    <a:pt x="39154" y="363969"/>
                  </a:lnTo>
                  <a:close/>
                </a:path>
                <a:path w="356234" h="482600">
                  <a:moveTo>
                    <a:pt x="43751" y="224307"/>
                  </a:moveTo>
                  <a:lnTo>
                    <a:pt x="42570" y="224307"/>
                  </a:lnTo>
                  <a:lnTo>
                    <a:pt x="42570" y="482447"/>
                  </a:lnTo>
                  <a:lnTo>
                    <a:pt x="43751" y="482447"/>
                  </a:lnTo>
                  <a:lnTo>
                    <a:pt x="43751" y="224307"/>
                  </a:lnTo>
                  <a:close/>
                </a:path>
                <a:path w="356234" h="482600">
                  <a:moveTo>
                    <a:pt x="46037" y="323748"/>
                  </a:moveTo>
                  <a:lnTo>
                    <a:pt x="44958" y="323748"/>
                  </a:lnTo>
                  <a:lnTo>
                    <a:pt x="44958" y="482447"/>
                  </a:lnTo>
                  <a:lnTo>
                    <a:pt x="46037" y="482447"/>
                  </a:lnTo>
                  <a:lnTo>
                    <a:pt x="46037" y="323748"/>
                  </a:lnTo>
                  <a:close/>
                </a:path>
                <a:path w="356234" h="482600">
                  <a:moveTo>
                    <a:pt x="48336" y="330136"/>
                  </a:moveTo>
                  <a:lnTo>
                    <a:pt x="47167" y="330136"/>
                  </a:lnTo>
                  <a:lnTo>
                    <a:pt x="47167" y="482447"/>
                  </a:lnTo>
                  <a:lnTo>
                    <a:pt x="48336" y="482447"/>
                  </a:lnTo>
                  <a:lnTo>
                    <a:pt x="48336" y="330136"/>
                  </a:lnTo>
                  <a:close/>
                </a:path>
                <a:path w="356234" h="482600">
                  <a:moveTo>
                    <a:pt x="52997" y="258140"/>
                  </a:moveTo>
                  <a:lnTo>
                    <a:pt x="51816" y="258140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58140"/>
                  </a:lnTo>
                  <a:close/>
                </a:path>
                <a:path w="356234" h="482600">
                  <a:moveTo>
                    <a:pt x="57594" y="211645"/>
                  </a:moveTo>
                  <a:lnTo>
                    <a:pt x="56413" y="211645"/>
                  </a:lnTo>
                  <a:lnTo>
                    <a:pt x="56413" y="482447"/>
                  </a:lnTo>
                  <a:lnTo>
                    <a:pt x="57594" y="482447"/>
                  </a:lnTo>
                  <a:lnTo>
                    <a:pt x="57594" y="211645"/>
                  </a:lnTo>
                  <a:close/>
                </a:path>
                <a:path w="356234" h="482600">
                  <a:moveTo>
                    <a:pt x="62179" y="294132"/>
                  </a:moveTo>
                  <a:lnTo>
                    <a:pt x="61010" y="294132"/>
                  </a:lnTo>
                  <a:lnTo>
                    <a:pt x="61010" y="482447"/>
                  </a:lnTo>
                  <a:lnTo>
                    <a:pt x="62179" y="482447"/>
                  </a:lnTo>
                  <a:lnTo>
                    <a:pt x="62179" y="294132"/>
                  </a:lnTo>
                  <a:close/>
                </a:path>
                <a:path w="356234" h="482600">
                  <a:moveTo>
                    <a:pt x="64465" y="234899"/>
                  </a:moveTo>
                  <a:lnTo>
                    <a:pt x="63385" y="234899"/>
                  </a:lnTo>
                  <a:lnTo>
                    <a:pt x="63385" y="482447"/>
                  </a:lnTo>
                  <a:lnTo>
                    <a:pt x="64465" y="482447"/>
                  </a:lnTo>
                  <a:lnTo>
                    <a:pt x="64465" y="234899"/>
                  </a:lnTo>
                  <a:close/>
                </a:path>
                <a:path w="356234" h="482600">
                  <a:moveTo>
                    <a:pt x="72593" y="332193"/>
                  </a:moveTo>
                  <a:lnTo>
                    <a:pt x="71412" y="332193"/>
                  </a:lnTo>
                  <a:lnTo>
                    <a:pt x="71412" y="482447"/>
                  </a:lnTo>
                  <a:lnTo>
                    <a:pt x="72593" y="482447"/>
                  </a:lnTo>
                  <a:lnTo>
                    <a:pt x="72593" y="332193"/>
                  </a:lnTo>
                  <a:close/>
                </a:path>
                <a:path w="356234" h="482600">
                  <a:moveTo>
                    <a:pt x="76022" y="266674"/>
                  </a:moveTo>
                  <a:lnTo>
                    <a:pt x="74841" y="266674"/>
                  </a:lnTo>
                  <a:lnTo>
                    <a:pt x="74841" y="482447"/>
                  </a:lnTo>
                  <a:lnTo>
                    <a:pt x="76022" y="482447"/>
                  </a:lnTo>
                  <a:lnTo>
                    <a:pt x="76022" y="266674"/>
                  </a:lnTo>
                  <a:close/>
                </a:path>
                <a:path w="356234" h="482600">
                  <a:moveTo>
                    <a:pt x="81838" y="135445"/>
                  </a:moveTo>
                  <a:lnTo>
                    <a:pt x="80657" y="135445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135445"/>
                  </a:lnTo>
                  <a:close/>
                </a:path>
                <a:path w="356234" h="482600">
                  <a:moveTo>
                    <a:pt x="84099" y="249707"/>
                  </a:moveTo>
                  <a:lnTo>
                    <a:pt x="82931" y="249707"/>
                  </a:lnTo>
                  <a:lnTo>
                    <a:pt x="82931" y="482447"/>
                  </a:lnTo>
                  <a:lnTo>
                    <a:pt x="84099" y="482447"/>
                  </a:lnTo>
                  <a:lnTo>
                    <a:pt x="84099" y="249707"/>
                  </a:lnTo>
                  <a:close/>
                </a:path>
                <a:path w="356234" h="482600">
                  <a:moveTo>
                    <a:pt x="86436" y="253923"/>
                  </a:moveTo>
                  <a:lnTo>
                    <a:pt x="85255" y="253923"/>
                  </a:lnTo>
                  <a:lnTo>
                    <a:pt x="85255" y="482447"/>
                  </a:lnTo>
                  <a:lnTo>
                    <a:pt x="86436" y="482447"/>
                  </a:lnTo>
                  <a:lnTo>
                    <a:pt x="86436" y="253923"/>
                  </a:lnTo>
                  <a:close/>
                </a:path>
                <a:path w="356234" h="482600">
                  <a:moveTo>
                    <a:pt x="93294" y="207340"/>
                  </a:moveTo>
                  <a:lnTo>
                    <a:pt x="92113" y="207340"/>
                  </a:lnTo>
                  <a:lnTo>
                    <a:pt x="92113" y="482447"/>
                  </a:lnTo>
                  <a:lnTo>
                    <a:pt x="93294" y="482447"/>
                  </a:lnTo>
                  <a:lnTo>
                    <a:pt x="93294" y="207340"/>
                  </a:lnTo>
                  <a:close/>
                </a:path>
                <a:path w="356234" h="482600">
                  <a:moveTo>
                    <a:pt x="97891" y="270891"/>
                  </a:moveTo>
                  <a:lnTo>
                    <a:pt x="96710" y="270891"/>
                  </a:lnTo>
                  <a:lnTo>
                    <a:pt x="96710" y="482447"/>
                  </a:lnTo>
                  <a:lnTo>
                    <a:pt x="97891" y="482447"/>
                  </a:lnTo>
                  <a:lnTo>
                    <a:pt x="97891" y="270891"/>
                  </a:lnTo>
                  <a:close/>
                </a:path>
                <a:path w="356234" h="482600">
                  <a:moveTo>
                    <a:pt x="101333" y="226466"/>
                  </a:moveTo>
                  <a:lnTo>
                    <a:pt x="100253" y="226466"/>
                  </a:lnTo>
                  <a:lnTo>
                    <a:pt x="100253" y="289915"/>
                  </a:lnTo>
                  <a:lnTo>
                    <a:pt x="99098" y="289915"/>
                  </a:lnTo>
                  <a:lnTo>
                    <a:pt x="99098" y="482447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226466"/>
                  </a:lnTo>
                  <a:close/>
                </a:path>
                <a:path w="356234" h="482600">
                  <a:moveTo>
                    <a:pt x="103695" y="146037"/>
                  </a:moveTo>
                  <a:lnTo>
                    <a:pt x="102527" y="146037"/>
                  </a:lnTo>
                  <a:lnTo>
                    <a:pt x="102527" y="482447"/>
                  </a:lnTo>
                  <a:lnTo>
                    <a:pt x="103695" y="482447"/>
                  </a:lnTo>
                  <a:lnTo>
                    <a:pt x="103695" y="146037"/>
                  </a:lnTo>
                  <a:close/>
                </a:path>
                <a:path w="356234" h="482600">
                  <a:moveTo>
                    <a:pt x="105930" y="99453"/>
                  </a:moveTo>
                  <a:lnTo>
                    <a:pt x="104851" y="99453"/>
                  </a:lnTo>
                  <a:lnTo>
                    <a:pt x="104851" y="482447"/>
                  </a:lnTo>
                  <a:lnTo>
                    <a:pt x="105930" y="482447"/>
                  </a:lnTo>
                  <a:lnTo>
                    <a:pt x="105930" y="99453"/>
                  </a:lnTo>
                  <a:close/>
                </a:path>
                <a:path w="356234" h="482600">
                  <a:moveTo>
                    <a:pt x="111721" y="99453"/>
                  </a:moveTo>
                  <a:lnTo>
                    <a:pt x="110553" y="99453"/>
                  </a:lnTo>
                  <a:lnTo>
                    <a:pt x="110553" y="482447"/>
                  </a:lnTo>
                  <a:lnTo>
                    <a:pt x="111721" y="482447"/>
                  </a:lnTo>
                  <a:lnTo>
                    <a:pt x="111721" y="99453"/>
                  </a:lnTo>
                  <a:close/>
                </a:path>
                <a:path w="356234" h="482600">
                  <a:moveTo>
                    <a:pt x="112941" y="334352"/>
                  </a:moveTo>
                  <a:lnTo>
                    <a:pt x="111772" y="334352"/>
                  </a:lnTo>
                  <a:lnTo>
                    <a:pt x="111772" y="482447"/>
                  </a:lnTo>
                  <a:lnTo>
                    <a:pt x="112941" y="482447"/>
                  </a:lnTo>
                  <a:lnTo>
                    <a:pt x="112941" y="334352"/>
                  </a:lnTo>
                  <a:close/>
                </a:path>
                <a:path w="356234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356234" h="482600">
                  <a:moveTo>
                    <a:pt x="119811" y="198907"/>
                  </a:moveTo>
                  <a:lnTo>
                    <a:pt x="118630" y="198907"/>
                  </a:lnTo>
                  <a:lnTo>
                    <a:pt x="118630" y="482447"/>
                  </a:lnTo>
                  <a:lnTo>
                    <a:pt x="119811" y="482447"/>
                  </a:lnTo>
                  <a:lnTo>
                    <a:pt x="119811" y="198907"/>
                  </a:lnTo>
                  <a:close/>
                </a:path>
                <a:path w="356234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56234" h="482600">
                  <a:moveTo>
                    <a:pt x="124396" y="205282"/>
                  </a:moveTo>
                  <a:lnTo>
                    <a:pt x="123228" y="205282"/>
                  </a:lnTo>
                  <a:lnTo>
                    <a:pt x="123228" y="482447"/>
                  </a:lnTo>
                  <a:lnTo>
                    <a:pt x="124396" y="482447"/>
                  </a:lnTo>
                  <a:lnTo>
                    <a:pt x="124396" y="205282"/>
                  </a:lnTo>
                  <a:close/>
                </a:path>
                <a:path w="356234" h="482600">
                  <a:moveTo>
                    <a:pt x="126733" y="256082"/>
                  </a:moveTo>
                  <a:lnTo>
                    <a:pt x="125552" y="256082"/>
                  </a:lnTo>
                  <a:lnTo>
                    <a:pt x="125552" y="482447"/>
                  </a:lnTo>
                  <a:lnTo>
                    <a:pt x="126733" y="482447"/>
                  </a:lnTo>
                  <a:lnTo>
                    <a:pt x="126733" y="256082"/>
                  </a:lnTo>
                  <a:close/>
                </a:path>
                <a:path w="356234" h="482600">
                  <a:moveTo>
                    <a:pt x="127850" y="291985"/>
                  </a:moveTo>
                  <a:lnTo>
                    <a:pt x="126771" y="291985"/>
                  </a:lnTo>
                  <a:lnTo>
                    <a:pt x="126771" y="482447"/>
                  </a:lnTo>
                  <a:lnTo>
                    <a:pt x="127850" y="482447"/>
                  </a:lnTo>
                  <a:lnTo>
                    <a:pt x="127850" y="291985"/>
                  </a:lnTo>
                  <a:close/>
                </a:path>
                <a:path w="356234" h="482600">
                  <a:moveTo>
                    <a:pt x="131381" y="217932"/>
                  </a:moveTo>
                  <a:lnTo>
                    <a:pt x="130200" y="217932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217932"/>
                  </a:lnTo>
                  <a:close/>
                </a:path>
                <a:path w="356234" h="482600">
                  <a:moveTo>
                    <a:pt x="134810" y="171437"/>
                  </a:moveTo>
                  <a:lnTo>
                    <a:pt x="133629" y="171437"/>
                  </a:lnTo>
                  <a:lnTo>
                    <a:pt x="133629" y="482447"/>
                  </a:lnTo>
                  <a:lnTo>
                    <a:pt x="134810" y="482447"/>
                  </a:lnTo>
                  <a:lnTo>
                    <a:pt x="134810" y="171437"/>
                  </a:lnTo>
                  <a:close/>
                </a:path>
                <a:path w="356234" h="482600">
                  <a:moveTo>
                    <a:pt x="138239" y="313169"/>
                  </a:moveTo>
                  <a:lnTo>
                    <a:pt x="137058" y="313169"/>
                  </a:lnTo>
                  <a:lnTo>
                    <a:pt x="137058" y="482447"/>
                  </a:lnTo>
                  <a:lnTo>
                    <a:pt x="138239" y="482447"/>
                  </a:lnTo>
                  <a:lnTo>
                    <a:pt x="138239" y="313169"/>
                  </a:lnTo>
                  <a:close/>
                </a:path>
                <a:path w="356234" h="482600">
                  <a:moveTo>
                    <a:pt x="143992" y="194691"/>
                  </a:moveTo>
                  <a:lnTo>
                    <a:pt x="142824" y="194691"/>
                  </a:lnTo>
                  <a:lnTo>
                    <a:pt x="142824" y="482447"/>
                  </a:lnTo>
                  <a:lnTo>
                    <a:pt x="143992" y="482447"/>
                  </a:lnTo>
                  <a:lnTo>
                    <a:pt x="143992" y="194691"/>
                  </a:lnTo>
                  <a:close/>
                </a:path>
                <a:path w="356234" h="482600">
                  <a:moveTo>
                    <a:pt x="157835" y="127012"/>
                  </a:moveTo>
                  <a:lnTo>
                    <a:pt x="156654" y="127012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127012"/>
                  </a:lnTo>
                  <a:close/>
                </a:path>
                <a:path w="356234" h="482600">
                  <a:moveTo>
                    <a:pt x="159054" y="315328"/>
                  </a:moveTo>
                  <a:lnTo>
                    <a:pt x="157886" y="315328"/>
                  </a:lnTo>
                  <a:lnTo>
                    <a:pt x="157886" y="482447"/>
                  </a:lnTo>
                  <a:lnTo>
                    <a:pt x="159054" y="482447"/>
                  </a:lnTo>
                  <a:lnTo>
                    <a:pt x="159054" y="315328"/>
                  </a:lnTo>
                  <a:close/>
                </a:path>
                <a:path w="356234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356234" h="482600">
                  <a:moveTo>
                    <a:pt x="165925" y="363969"/>
                  </a:moveTo>
                  <a:lnTo>
                    <a:pt x="164744" y="363969"/>
                  </a:lnTo>
                  <a:lnTo>
                    <a:pt x="164744" y="482447"/>
                  </a:lnTo>
                  <a:lnTo>
                    <a:pt x="165925" y="482447"/>
                  </a:lnTo>
                  <a:lnTo>
                    <a:pt x="165925" y="363969"/>
                  </a:lnTo>
                  <a:close/>
                </a:path>
                <a:path w="356234" h="482600">
                  <a:moveTo>
                    <a:pt x="175107" y="389369"/>
                  </a:moveTo>
                  <a:lnTo>
                    <a:pt x="173926" y="389369"/>
                  </a:lnTo>
                  <a:lnTo>
                    <a:pt x="173926" y="482447"/>
                  </a:lnTo>
                  <a:lnTo>
                    <a:pt x="175107" y="482447"/>
                  </a:lnTo>
                  <a:lnTo>
                    <a:pt x="175107" y="389369"/>
                  </a:lnTo>
                  <a:close/>
                </a:path>
                <a:path w="356234" h="482600">
                  <a:moveTo>
                    <a:pt x="178562" y="412610"/>
                  </a:moveTo>
                  <a:lnTo>
                    <a:pt x="177482" y="412610"/>
                  </a:lnTo>
                  <a:lnTo>
                    <a:pt x="177482" y="482447"/>
                  </a:lnTo>
                  <a:lnTo>
                    <a:pt x="178562" y="482447"/>
                  </a:lnTo>
                  <a:lnTo>
                    <a:pt x="178562" y="412610"/>
                  </a:lnTo>
                  <a:close/>
                </a:path>
                <a:path w="356234" h="482600">
                  <a:moveTo>
                    <a:pt x="185521" y="435864"/>
                  </a:moveTo>
                  <a:lnTo>
                    <a:pt x="184353" y="435864"/>
                  </a:lnTo>
                  <a:lnTo>
                    <a:pt x="184353" y="408393"/>
                  </a:lnTo>
                  <a:lnTo>
                    <a:pt x="183172" y="408393"/>
                  </a:lnTo>
                  <a:lnTo>
                    <a:pt x="183172" y="482447"/>
                  </a:lnTo>
                  <a:lnTo>
                    <a:pt x="184340" y="482447"/>
                  </a:lnTo>
                  <a:lnTo>
                    <a:pt x="185521" y="482447"/>
                  </a:lnTo>
                  <a:lnTo>
                    <a:pt x="185521" y="435864"/>
                  </a:lnTo>
                  <a:close/>
                </a:path>
                <a:path w="356234" h="482600">
                  <a:moveTo>
                    <a:pt x="195922" y="376618"/>
                  </a:moveTo>
                  <a:lnTo>
                    <a:pt x="194754" y="376618"/>
                  </a:lnTo>
                  <a:lnTo>
                    <a:pt x="194754" y="482447"/>
                  </a:lnTo>
                  <a:lnTo>
                    <a:pt x="195922" y="482447"/>
                  </a:lnTo>
                  <a:lnTo>
                    <a:pt x="195922" y="376618"/>
                  </a:lnTo>
                  <a:close/>
                </a:path>
                <a:path w="356234" h="482600">
                  <a:moveTo>
                    <a:pt x="200520" y="327977"/>
                  </a:moveTo>
                  <a:lnTo>
                    <a:pt x="199339" y="327977"/>
                  </a:lnTo>
                  <a:lnTo>
                    <a:pt x="199339" y="482447"/>
                  </a:lnTo>
                  <a:lnTo>
                    <a:pt x="200520" y="482447"/>
                  </a:lnTo>
                  <a:lnTo>
                    <a:pt x="200520" y="327977"/>
                  </a:lnTo>
                  <a:close/>
                </a:path>
                <a:path w="356234" h="482600">
                  <a:moveTo>
                    <a:pt x="205117" y="423202"/>
                  </a:moveTo>
                  <a:lnTo>
                    <a:pt x="203936" y="423202"/>
                  </a:lnTo>
                  <a:lnTo>
                    <a:pt x="203936" y="482447"/>
                  </a:lnTo>
                  <a:lnTo>
                    <a:pt x="205117" y="482447"/>
                  </a:lnTo>
                  <a:lnTo>
                    <a:pt x="205117" y="423202"/>
                  </a:lnTo>
                  <a:close/>
                </a:path>
                <a:path w="356234" h="482600">
                  <a:moveTo>
                    <a:pt x="216623" y="313169"/>
                  </a:moveTo>
                  <a:lnTo>
                    <a:pt x="215455" y="313169"/>
                  </a:lnTo>
                  <a:lnTo>
                    <a:pt x="215455" y="482447"/>
                  </a:lnTo>
                  <a:lnTo>
                    <a:pt x="216623" y="482447"/>
                  </a:lnTo>
                  <a:lnTo>
                    <a:pt x="216623" y="313169"/>
                  </a:lnTo>
                  <a:close/>
                </a:path>
                <a:path w="356234" h="482600">
                  <a:moveTo>
                    <a:pt x="251129" y="452818"/>
                  </a:moveTo>
                  <a:lnTo>
                    <a:pt x="250063" y="452818"/>
                  </a:lnTo>
                  <a:lnTo>
                    <a:pt x="250063" y="444385"/>
                  </a:lnTo>
                  <a:lnTo>
                    <a:pt x="248881" y="444385"/>
                  </a:lnTo>
                  <a:lnTo>
                    <a:pt x="248881" y="482447"/>
                  </a:lnTo>
                  <a:lnTo>
                    <a:pt x="250050" y="482447"/>
                  </a:lnTo>
                  <a:lnTo>
                    <a:pt x="251129" y="482447"/>
                  </a:lnTo>
                  <a:lnTo>
                    <a:pt x="251129" y="452818"/>
                  </a:lnTo>
                  <a:close/>
                </a:path>
                <a:path w="356234" h="482600">
                  <a:moveTo>
                    <a:pt x="288048" y="421043"/>
                  </a:moveTo>
                  <a:lnTo>
                    <a:pt x="286969" y="421043"/>
                  </a:lnTo>
                  <a:lnTo>
                    <a:pt x="286969" y="482447"/>
                  </a:lnTo>
                  <a:lnTo>
                    <a:pt x="288048" y="482447"/>
                  </a:lnTo>
                  <a:lnTo>
                    <a:pt x="288048" y="421043"/>
                  </a:lnTo>
                  <a:close/>
                </a:path>
                <a:path w="356234" h="482600">
                  <a:moveTo>
                    <a:pt x="316877" y="450672"/>
                  </a:moveTo>
                  <a:lnTo>
                    <a:pt x="315696" y="450672"/>
                  </a:lnTo>
                  <a:lnTo>
                    <a:pt x="315696" y="482447"/>
                  </a:lnTo>
                  <a:lnTo>
                    <a:pt x="316877" y="482447"/>
                  </a:lnTo>
                  <a:lnTo>
                    <a:pt x="316877" y="450672"/>
                  </a:lnTo>
                  <a:close/>
                </a:path>
                <a:path w="356234" h="482600">
                  <a:moveTo>
                    <a:pt x="322694" y="435864"/>
                  </a:moveTo>
                  <a:lnTo>
                    <a:pt x="321513" y="435864"/>
                  </a:lnTo>
                  <a:lnTo>
                    <a:pt x="321513" y="482447"/>
                  </a:lnTo>
                  <a:lnTo>
                    <a:pt x="322694" y="482447"/>
                  </a:lnTo>
                  <a:lnTo>
                    <a:pt x="322694" y="435864"/>
                  </a:lnTo>
                  <a:close/>
                </a:path>
                <a:path w="356234" h="482600">
                  <a:moveTo>
                    <a:pt x="352577" y="425361"/>
                  </a:moveTo>
                  <a:lnTo>
                    <a:pt x="351409" y="425361"/>
                  </a:lnTo>
                  <a:lnTo>
                    <a:pt x="351409" y="482447"/>
                  </a:lnTo>
                  <a:lnTo>
                    <a:pt x="352577" y="482447"/>
                  </a:lnTo>
                  <a:lnTo>
                    <a:pt x="352577" y="425361"/>
                  </a:lnTo>
                  <a:close/>
                </a:path>
                <a:path w="356234" h="482600">
                  <a:moveTo>
                    <a:pt x="356031" y="442226"/>
                  </a:moveTo>
                  <a:lnTo>
                    <a:pt x="354952" y="442226"/>
                  </a:lnTo>
                  <a:lnTo>
                    <a:pt x="354952" y="482447"/>
                  </a:lnTo>
                  <a:lnTo>
                    <a:pt x="356031" y="482447"/>
                  </a:lnTo>
                  <a:lnTo>
                    <a:pt x="356031" y="4422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098715" y="2541726"/>
              <a:ext cx="371475" cy="457200"/>
            </a:xfrm>
            <a:custGeom>
              <a:avLst/>
              <a:gdLst/>
              <a:ahLst/>
              <a:cxnLst/>
              <a:rect l="l" t="t" r="r" b="b"/>
              <a:pathLst>
                <a:path w="371475" h="457200">
                  <a:moveTo>
                    <a:pt x="2235" y="308940"/>
                  </a:moveTo>
                  <a:lnTo>
                    <a:pt x="1181" y="308940"/>
                  </a:lnTo>
                  <a:lnTo>
                    <a:pt x="1181" y="296189"/>
                  </a:lnTo>
                  <a:lnTo>
                    <a:pt x="0" y="296189"/>
                  </a:lnTo>
                  <a:lnTo>
                    <a:pt x="0" y="457034"/>
                  </a:lnTo>
                  <a:lnTo>
                    <a:pt x="1155" y="457034"/>
                  </a:lnTo>
                  <a:lnTo>
                    <a:pt x="2235" y="457034"/>
                  </a:lnTo>
                  <a:lnTo>
                    <a:pt x="2235" y="308940"/>
                  </a:lnTo>
                  <a:close/>
                </a:path>
                <a:path w="371475" h="457200">
                  <a:moveTo>
                    <a:pt x="10363" y="378764"/>
                  </a:moveTo>
                  <a:lnTo>
                    <a:pt x="9182" y="378764"/>
                  </a:lnTo>
                  <a:lnTo>
                    <a:pt x="9182" y="457034"/>
                  </a:lnTo>
                  <a:lnTo>
                    <a:pt x="10363" y="457034"/>
                  </a:lnTo>
                  <a:lnTo>
                    <a:pt x="10363" y="378764"/>
                  </a:lnTo>
                  <a:close/>
                </a:path>
                <a:path w="371475" h="457200">
                  <a:moveTo>
                    <a:pt x="11480" y="361797"/>
                  </a:moveTo>
                  <a:lnTo>
                    <a:pt x="10401" y="361797"/>
                  </a:lnTo>
                  <a:lnTo>
                    <a:pt x="10401" y="457034"/>
                  </a:lnTo>
                  <a:lnTo>
                    <a:pt x="11480" y="457034"/>
                  </a:lnTo>
                  <a:lnTo>
                    <a:pt x="11480" y="361797"/>
                  </a:lnTo>
                  <a:close/>
                </a:path>
                <a:path w="371475" h="457200">
                  <a:moveTo>
                    <a:pt x="23037" y="308940"/>
                  </a:moveTo>
                  <a:lnTo>
                    <a:pt x="21856" y="308940"/>
                  </a:lnTo>
                  <a:lnTo>
                    <a:pt x="21856" y="325894"/>
                  </a:lnTo>
                  <a:lnTo>
                    <a:pt x="20701" y="325894"/>
                  </a:lnTo>
                  <a:lnTo>
                    <a:pt x="20701" y="457034"/>
                  </a:lnTo>
                  <a:lnTo>
                    <a:pt x="21856" y="457034"/>
                  </a:lnTo>
                  <a:lnTo>
                    <a:pt x="23037" y="457034"/>
                  </a:lnTo>
                  <a:lnTo>
                    <a:pt x="23037" y="308940"/>
                  </a:lnTo>
                  <a:close/>
                </a:path>
                <a:path w="371475" h="457200">
                  <a:moveTo>
                    <a:pt x="28702" y="327964"/>
                  </a:moveTo>
                  <a:lnTo>
                    <a:pt x="27635" y="327964"/>
                  </a:lnTo>
                  <a:lnTo>
                    <a:pt x="27635" y="283527"/>
                  </a:lnTo>
                  <a:lnTo>
                    <a:pt x="26454" y="283527"/>
                  </a:lnTo>
                  <a:lnTo>
                    <a:pt x="26454" y="457034"/>
                  </a:lnTo>
                  <a:lnTo>
                    <a:pt x="27622" y="457034"/>
                  </a:lnTo>
                  <a:lnTo>
                    <a:pt x="28702" y="457034"/>
                  </a:lnTo>
                  <a:lnTo>
                    <a:pt x="28702" y="327964"/>
                  </a:lnTo>
                  <a:close/>
                </a:path>
                <a:path w="371475" h="457200">
                  <a:moveTo>
                    <a:pt x="34493" y="124853"/>
                  </a:moveTo>
                  <a:lnTo>
                    <a:pt x="33312" y="124853"/>
                  </a:lnTo>
                  <a:lnTo>
                    <a:pt x="33312" y="457034"/>
                  </a:lnTo>
                  <a:lnTo>
                    <a:pt x="34493" y="457034"/>
                  </a:lnTo>
                  <a:lnTo>
                    <a:pt x="34493" y="124853"/>
                  </a:lnTo>
                  <a:close/>
                </a:path>
                <a:path w="371475" h="457200">
                  <a:moveTo>
                    <a:pt x="35712" y="209486"/>
                  </a:moveTo>
                  <a:lnTo>
                    <a:pt x="34544" y="209486"/>
                  </a:lnTo>
                  <a:lnTo>
                    <a:pt x="34544" y="457034"/>
                  </a:lnTo>
                  <a:lnTo>
                    <a:pt x="35712" y="457034"/>
                  </a:lnTo>
                  <a:lnTo>
                    <a:pt x="35712" y="209486"/>
                  </a:lnTo>
                  <a:close/>
                </a:path>
                <a:path w="371475" h="457200">
                  <a:moveTo>
                    <a:pt x="40309" y="338556"/>
                  </a:moveTo>
                  <a:lnTo>
                    <a:pt x="39141" y="338556"/>
                  </a:lnTo>
                  <a:lnTo>
                    <a:pt x="39141" y="268719"/>
                  </a:lnTo>
                  <a:lnTo>
                    <a:pt x="37973" y="268719"/>
                  </a:lnTo>
                  <a:lnTo>
                    <a:pt x="37973" y="457034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338556"/>
                  </a:lnTo>
                  <a:close/>
                </a:path>
                <a:path w="371475" h="457200">
                  <a:moveTo>
                    <a:pt x="43738" y="310997"/>
                  </a:moveTo>
                  <a:lnTo>
                    <a:pt x="42557" y="310997"/>
                  </a:lnTo>
                  <a:lnTo>
                    <a:pt x="42557" y="457034"/>
                  </a:lnTo>
                  <a:lnTo>
                    <a:pt x="43738" y="457034"/>
                  </a:lnTo>
                  <a:lnTo>
                    <a:pt x="43738" y="310997"/>
                  </a:lnTo>
                  <a:close/>
                </a:path>
                <a:path w="371475" h="457200">
                  <a:moveTo>
                    <a:pt x="51777" y="289915"/>
                  </a:moveTo>
                  <a:lnTo>
                    <a:pt x="50723" y="289915"/>
                  </a:lnTo>
                  <a:lnTo>
                    <a:pt x="50723" y="228511"/>
                  </a:lnTo>
                  <a:lnTo>
                    <a:pt x="49542" y="228511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1777" y="457034"/>
                  </a:lnTo>
                  <a:lnTo>
                    <a:pt x="51777" y="289915"/>
                  </a:lnTo>
                  <a:close/>
                </a:path>
                <a:path w="371475" h="457200">
                  <a:moveTo>
                    <a:pt x="54152" y="232727"/>
                  </a:moveTo>
                  <a:lnTo>
                    <a:pt x="52971" y="232727"/>
                  </a:lnTo>
                  <a:lnTo>
                    <a:pt x="52971" y="291973"/>
                  </a:lnTo>
                  <a:lnTo>
                    <a:pt x="51816" y="291973"/>
                  </a:lnTo>
                  <a:lnTo>
                    <a:pt x="51816" y="457034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232727"/>
                  </a:lnTo>
                  <a:close/>
                </a:path>
                <a:path w="371475" h="457200">
                  <a:moveTo>
                    <a:pt x="57581" y="296189"/>
                  </a:moveTo>
                  <a:lnTo>
                    <a:pt x="56400" y="296189"/>
                  </a:lnTo>
                  <a:lnTo>
                    <a:pt x="56400" y="457034"/>
                  </a:lnTo>
                  <a:lnTo>
                    <a:pt x="57581" y="457034"/>
                  </a:lnTo>
                  <a:lnTo>
                    <a:pt x="57581" y="296189"/>
                  </a:lnTo>
                  <a:close/>
                </a:path>
                <a:path w="371475" h="457200">
                  <a:moveTo>
                    <a:pt x="62179" y="262356"/>
                  </a:moveTo>
                  <a:lnTo>
                    <a:pt x="60998" y="262356"/>
                  </a:lnTo>
                  <a:lnTo>
                    <a:pt x="60998" y="457034"/>
                  </a:lnTo>
                  <a:lnTo>
                    <a:pt x="62179" y="457034"/>
                  </a:lnTo>
                  <a:lnTo>
                    <a:pt x="62179" y="262356"/>
                  </a:lnTo>
                  <a:close/>
                </a:path>
                <a:path w="371475" h="457200">
                  <a:moveTo>
                    <a:pt x="66763" y="141808"/>
                  </a:moveTo>
                  <a:lnTo>
                    <a:pt x="65595" y="141808"/>
                  </a:lnTo>
                  <a:lnTo>
                    <a:pt x="65595" y="457034"/>
                  </a:lnTo>
                  <a:lnTo>
                    <a:pt x="66763" y="457034"/>
                  </a:lnTo>
                  <a:lnTo>
                    <a:pt x="66763" y="141808"/>
                  </a:lnTo>
                  <a:close/>
                </a:path>
                <a:path w="371475" h="457200">
                  <a:moveTo>
                    <a:pt x="77177" y="241261"/>
                  </a:moveTo>
                  <a:lnTo>
                    <a:pt x="75996" y="241261"/>
                  </a:lnTo>
                  <a:lnTo>
                    <a:pt x="75996" y="457034"/>
                  </a:lnTo>
                  <a:lnTo>
                    <a:pt x="77177" y="457034"/>
                  </a:lnTo>
                  <a:lnTo>
                    <a:pt x="77177" y="241261"/>
                  </a:lnTo>
                  <a:close/>
                </a:path>
                <a:path w="371475" h="457200">
                  <a:moveTo>
                    <a:pt x="80606" y="236943"/>
                  </a:moveTo>
                  <a:lnTo>
                    <a:pt x="79425" y="236943"/>
                  </a:lnTo>
                  <a:lnTo>
                    <a:pt x="79425" y="457034"/>
                  </a:lnTo>
                  <a:lnTo>
                    <a:pt x="80606" y="457034"/>
                  </a:lnTo>
                  <a:lnTo>
                    <a:pt x="80606" y="236943"/>
                  </a:lnTo>
                  <a:close/>
                </a:path>
                <a:path w="371475" h="457200">
                  <a:moveTo>
                    <a:pt x="84061" y="222135"/>
                  </a:moveTo>
                  <a:lnTo>
                    <a:pt x="82981" y="222135"/>
                  </a:lnTo>
                  <a:lnTo>
                    <a:pt x="82981" y="457034"/>
                  </a:lnTo>
                  <a:lnTo>
                    <a:pt x="84061" y="457034"/>
                  </a:lnTo>
                  <a:lnTo>
                    <a:pt x="84061" y="222135"/>
                  </a:lnTo>
                  <a:close/>
                </a:path>
                <a:path w="371475" h="457200">
                  <a:moveTo>
                    <a:pt x="87591" y="228511"/>
                  </a:moveTo>
                  <a:lnTo>
                    <a:pt x="86410" y="228511"/>
                  </a:lnTo>
                  <a:lnTo>
                    <a:pt x="86410" y="457034"/>
                  </a:lnTo>
                  <a:lnTo>
                    <a:pt x="87591" y="457034"/>
                  </a:lnTo>
                  <a:lnTo>
                    <a:pt x="87591" y="228511"/>
                  </a:lnTo>
                  <a:close/>
                </a:path>
                <a:path w="371475" h="457200">
                  <a:moveTo>
                    <a:pt x="94449" y="181927"/>
                  </a:moveTo>
                  <a:lnTo>
                    <a:pt x="93268" y="181927"/>
                  </a:lnTo>
                  <a:lnTo>
                    <a:pt x="93268" y="201053"/>
                  </a:lnTo>
                  <a:lnTo>
                    <a:pt x="92227" y="201053"/>
                  </a:lnTo>
                  <a:lnTo>
                    <a:pt x="92227" y="457034"/>
                  </a:lnTo>
                  <a:lnTo>
                    <a:pt x="93268" y="457034"/>
                  </a:lnTo>
                  <a:lnTo>
                    <a:pt x="94449" y="457034"/>
                  </a:lnTo>
                  <a:lnTo>
                    <a:pt x="94449" y="181927"/>
                  </a:lnTo>
                  <a:close/>
                </a:path>
                <a:path w="371475" h="457200">
                  <a:moveTo>
                    <a:pt x="97891" y="338556"/>
                  </a:moveTo>
                  <a:lnTo>
                    <a:pt x="96812" y="338556"/>
                  </a:lnTo>
                  <a:lnTo>
                    <a:pt x="96812" y="457034"/>
                  </a:lnTo>
                  <a:lnTo>
                    <a:pt x="97891" y="457034"/>
                  </a:lnTo>
                  <a:lnTo>
                    <a:pt x="97891" y="338556"/>
                  </a:lnTo>
                  <a:close/>
                </a:path>
                <a:path w="371475" h="457200">
                  <a:moveTo>
                    <a:pt x="104851" y="120624"/>
                  </a:moveTo>
                  <a:lnTo>
                    <a:pt x="103682" y="120624"/>
                  </a:lnTo>
                  <a:lnTo>
                    <a:pt x="103682" y="457034"/>
                  </a:lnTo>
                  <a:lnTo>
                    <a:pt x="104851" y="457034"/>
                  </a:lnTo>
                  <a:lnTo>
                    <a:pt x="104851" y="120624"/>
                  </a:lnTo>
                  <a:close/>
                </a:path>
                <a:path w="371475" h="457200">
                  <a:moveTo>
                    <a:pt x="117538" y="198894"/>
                  </a:moveTo>
                  <a:lnTo>
                    <a:pt x="116357" y="198894"/>
                  </a:lnTo>
                  <a:lnTo>
                    <a:pt x="116357" y="457034"/>
                  </a:lnTo>
                  <a:lnTo>
                    <a:pt x="117538" y="457034"/>
                  </a:lnTo>
                  <a:lnTo>
                    <a:pt x="117538" y="198894"/>
                  </a:lnTo>
                  <a:close/>
                </a:path>
                <a:path w="371475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371475" h="457200">
                  <a:moveTo>
                    <a:pt x="125552" y="179870"/>
                  </a:moveTo>
                  <a:lnTo>
                    <a:pt x="124383" y="179870"/>
                  </a:lnTo>
                  <a:lnTo>
                    <a:pt x="124383" y="457034"/>
                  </a:lnTo>
                  <a:lnTo>
                    <a:pt x="125552" y="457034"/>
                  </a:lnTo>
                  <a:lnTo>
                    <a:pt x="125552" y="179870"/>
                  </a:lnTo>
                  <a:close/>
                </a:path>
                <a:path w="371475" h="457200">
                  <a:moveTo>
                    <a:pt x="127889" y="230670"/>
                  </a:moveTo>
                  <a:lnTo>
                    <a:pt x="126707" y="230670"/>
                  </a:lnTo>
                  <a:lnTo>
                    <a:pt x="126707" y="457034"/>
                  </a:lnTo>
                  <a:lnTo>
                    <a:pt x="127889" y="457034"/>
                  </a:lnTo>
                  <a:lnTo>
                    <a:pt x="127889" y="230670"/>
                  </a:lnTo>
                  <a:close/>
                </a:path>
                <a:path w="371475" h="457200">
                  <a:moveTo>
                    <a:pt x="129006" y="266573"/>
                  </a:moveTo>
                  <a:lnTo>
                    <a:pt x="127927" y="266573"/>
                  </a:lnTo>
                  <a:lnTo>
                    <a:pt x="127927" y="457034"/>
                  </a:lnTo>
                  <a:lnTo>
                    <a:pt x="129006" y="457034"/>
                  </a:lnTo>
                  <a:lnTo>
                    <a:pt x="129006" y="266573"/>
                  </a:lnTo>
                  <a:close/>
                </a:path>
                <a:path w="371475" h="457200">
                  <a:moveTo>
                    <a:pt x="131368" y="177711"/>
                  </a:moveTo>
                  <a:lnTo>
                    <a:pt x="130200" y="177711"/>
                  </a:lnTo>
                  <a:lnTo>
                    <a:pt x="130200" y="457034"/>
                  </a:lnTo>
                  <a:lnTo>
                    <a:pt x="131368" y="457034"/>
                  </a:lnTo>
                  <a:lnTo>
                    <a:pt x="131368" y="177711"/>
                  </a:lnTo>
                  <a:close/>
                </a:path>
                <a:path w="371475" h="457200">
                  <a:moveTo>
                    <a:pt x="147434" y="152311"/>
                  </a:moveTo>
                  <a:lnTo>
                    <a:pt x="146354" y="152311"/>
                  </a:lnTo>
                  <a:lnTo>
                    <a:pt x="146354" y="457034"/>
                  </a:lnTo>
                  <a:lnTo>
                    <a:pt x="147434" y="457034"/>
                  </a:lnTo>
                  <a:lnTo>
                    <a:pt x="147434" y="152311"/>
                  </a:lnTo>
                  <a:close/>
                </a:path>
                <a:path w="371475" h="457200">
                  <a:moveTo>
                    <a:pt x="153238" y="245478"/>
                  </a:moveTo>
                  <a:lnTo>
                    <a:pt x="152057" y="245478"/>
                  </a:lnTo>
                  <a:lnTo>
                    <a:pt x="152057" y="457034"/>
                  </a:lnTo>
                  <a:lnTo>
                    <a:pt x="153238" y="457034"/>
                  </a:lnTo>
                  <a:lnTo>
                    <a:pt x="153238" y="245478"/>
                  </a:lnTo>
                  <a:close/>
                </a:path>
                <a:path w="371475" h="457200">
                  <a:moveTo>
                    <a:pt x="158991" y="101600"/>
                  </a:moveTo>
                  <a:lnTo>
                    <a:pt x="157810" y="101600"/>
                  </a:lnTo>
                  <a:lnTo>
                    <a:pt x="157810" y="457034"/>
                  </a:lnTo>
                  <a:lnTo>
                    <a:pt x="158991" y="457034"/>
                  </a:lnTo>
                  <a:lnTo>
                    <a:pt x="158991" y="101600"/>
                  </a:lnTo>
                  <a:close/>
                </a:path>
                <a:path w="371475" h="457200">
                  <a:moveTo>
                    <a:pt x="163639" y="363956"/>
                  </a:moveTo>
                  <a:lnTo>
                    <a:pt x="162471" y="363956"/>
                  </a:lnTo>
                  <a:lnTo>
                    <a:pt x="162471" y="457034"/>
                  </a:lnTo>
                  <a:lnTo>
                    <a:pt x="163639" y="457034"/>
                  </a:lnTo>
                  <a:lnTo>
                    <a:pt x="163639" y="363956"/>
                  </a:lnTo>
                  <a:close/>
                </a:path>
                <a:path w="371475" h="457200">
                  <a:moveTo>
                    <a:pt x="169405" y="368173"/>
                  </a:moveTo>
                  <a:lnTo>
                    <a:pt x="168236" y="368173"/>
                  </a:lnTo>
                  <a:lnTo>
                    <a:pt x="168236" y="165061"/>
                  </a:lnTo>
                  <a:lnTo>
                    <a:pt x="167055" y="165061"/>
                  </a:lnTo>
                  <a:lnTo>
                    <a:pt x="167055" y="338556"/>
                  </a:lnTo>
                  <a:lnTo>
                    <a:pt x="165900" y="338556"/>
                  </a:lnTo>
                  <a:lnTo>
                    <a:pt x="165900" y="457034"/>
                  </a:lnTo>
                  <a:lnTo>
                    <a:pt x="169405" y="457034"/>
                  </a:lnTo>
                  <a:lnTo>
                    <a:pt x="169405" y="368173"/>
                  </a:lnTo>
                  <a:close/>
                </a:path>
                <a:path w="371475" h="457200">
                  <a:moveTo>
                    <a:pt x="182079" y="378764"/>
                  </a:moveTo>
                  <a:lnTo>
                    <a:pt x="180898" y="378764"/>
                  </a:lnTo>
                  <a:lnTo>
                    <a:pt x="180898" y="457034"/>
                  </a:lnTo>
                  <a:lnTo>
                    <a:pt x="182079" y="457034"/>
                  </a:lnTo>
                  <a:lnTo>
                    <a:pt x="182079" y="378764"/>
                  </a:lnTo>
                  <a:close/>
                </a:path>
                <a:path w="371475" h="457200">
                  <a:moveTo>
                    <a:pt x="185508" y="382981"/>
                  </a:moveTo>
                  <a:lnTo>
                    <a:pt x="184327" y="382981"/>
                  </a:lnTo>
                  <a:lnTo>
                    <a:pt x="184327" y="457034"/>
                  </a:lnTo>
                  <a:lnTo>
                    <a:pt x="185508" y="457034"/>
                  </a:lnTo>
                  <a:lnTo>
                    <a:pt x="185508" y="382981"/>
                  </a:lnTo>
                  <a:close/>
                </a:path>
                <a:path w="371475" h="457200">
                  <a:moveTo>
                    <a:pt x="201676" y="302564"/>
                  </a:moveTo>
                  <a:lnTo>
                    <a:pt x="200494" y="302564"/>
                  </a:lnTo>
                  <a:lnTo>
                    <a:pt x="200494" y="457034"/>
                  </a:lnTo>
                  <a:lnTo>
                    <a:pt x="201676" y="457034"/>
                  </a:lnTo>
                  <a:lnTo>
                    <a:pt x="201676" y="302564"/>
                  </a:lnTo>
                  <a:close/>
                </a:path>
                <a:path w="371475" h="457200">
                  <a:moveTo>
                    <a:pt x="211963" y="236943"/>
                  </a:moveTo>
                  <a:lnTo>
                    <a:pt x="210794" y="236943"/>
                  </a:lnTo>
                  <a:lnTo>
                    <a:pt x="210794" y="457034"/>
                  </a:lnTo>
                  <a:lnTo>
                    <a:pt x="211963" y="457034"/>
                  </a:lnTo>
                  <a:lnTo>
                    <a:pt x="211963" y="236943"/>
                  </a:lnTo>
                  <a:close/>
                </a:path>
                <a:path w="371475" h="457200">
                  <a:moveTo>
                    <a:pt x="215417" y="378764"/>
                  </a:moveTo>
                  <a:lnTo>
                    <a:pt x="214337" y="378764"/>
                  </a:lnTo>
                  <a:lnTo>
                    <a:pt x="214337" y="412597"/>
                  </a:lnTo>
                  <a:lnTo>
                    <a:pt x="213169" y="412597"/>
                  </a:lnTo>
                  <a:lnTo>
                    <a:pt x="213169" y="457034"/>
                  </a:lnTo>
                  <a:lnTo>
                    <a:pt x="214337" y="457034"/>
                  </a:lnTo>
                  <a:lnTo>
                    <a:pt x="215417" y="457034"/>
                  </a:lnTo>
                  <a:lnTo>
                    <a:pt x="215417" y="378764"/>
                  </a:lnTo>
                  <a:close/>
                </a:path>
                <a:path w="371475" h="457200">
                  <a:moveTo>
                    <a:pt x="232791" y="425259"/>
                  </a:moveTo>
                  <a:lnTo>
                    <a:pt x="231609" y="425259"/>
                  </a:lnTo>
                  <a:lnTo>
                    <a:pt x="231609" y="457034"/>
                  </a:lnTo>
                  <a:lnTo>
                    <a:pt x="232791" y="457034"/>
                  </a:lnTo>
                  <a:lnTo>
                    <a:pt x="232791" y="425259"/>
                  </a:lnTo>
                  <a:close/>
                </a:path>
                <a:path w="371475" h="457200">
                  <a:moveTo>
                    <a:pt x="258076" y="406222"/>
                  </a:moveTo>
                  <a:lnTo>
                    <a:pt x="256908" y="406222"/>
                  </a:lnTo>
                  <a:lnTo>
                    <a:pt x="256908" y="457034"/>
                  </a:lnTo>
                  <a:lnTo>
                    <a:pt x="258076" y="457034"/>
                  </a:lnTo>
                  <a:lnTo>
                    <a:pt x="258076" y="406222"/>
                  </a:lnTo>
                  <a:close/>
                </a:path>
                <a:path w="371475" h="457200">
                  <a:moveTo>
                    <a:pt x="276517" y="433781"/>
                  </a:moveTo>
                  <a:lnTo>
                    <a:pt x="275336" y="433781"/>
                  </a:lnTo>
                  <a:lnTo>
                    <a:pt x="275336" y="457034"/>
                  </a:lnTo>
                  <a:lnTo>
                    <a:pt x="276517" y="457034"/>
                  </a:lnTo>
                  <a:lnTo>
                    <a:pt x="276517" y="433781"/>
                  </a:lnTo>
                  <a:close/>
                </a:path>
                <a:path w="371475" h="457200">
                  <a:moveTo>
                    <a:pt x="282333" y="435851"/>
                  </a:moveTo>
                  <a:lnTo>
                    <a:pt x="281152" y="435851"/>
                  </a:lnTo>
                  <a:lnTo>
                    <a:pt x="281152" y="457034"/>
                  </a:lnTo>
                  <a:lnTo>
                    <a:pt x="282333" y="457034"/>
                  </a:lnTo>
                  <a:lnTo>
                    <a:pt x="282333" y="435851"/>
                  </a:lnTo>
                  <a:close/>
                </a:path>
                <a:path w="371475" h="457200">
                  <a:moveTo>
                    <a:pt x="310007" y="423189"/>
                  </a:moveTo>
                  <a:lnTo>
                    <a:pt x="308825" y="423189"/>
                  </a:lnTo>
                  <a:lnTo>
                    <a:pt x="308825" y="457034"/>
                  </a:lnTo>
                  <a:lnTo>
                    <a:pt x="310007" y="457034"/>
                  </a:lnTo>
                  <a:lnTo>
                    <a:pt x="310007" y="423189"/>
                  </a:lnTo>
                  <a:close/>
                </a:path>
                <a:path w="371475" h="457200">
                  <a:moveTo>
                    <a:pt x="333032" y="433781"/>
                  </a:moveTo>
                  <a:lnTo>
                    <a:pt x="331863" y="433781"/>
                  </a:lnTo>
                  <a:lnTo>
                    <a:pt x="331863" y="457034"/>
                  </a:lnTo>
                  <a:lnTo>
                    <a:pt x="333032" y="457034"/>
                  </a:lnTo>
                  <a:lnTo>
                    <a:pt x="333032" y="433781"/>
                  </a:lnTo>
                  <a:close/>
                </a:path>
                <a:path w="371475" h="457200">
                  <a:moveTo>
                    <a:pt x="371030" y="389356"/>
                  </a:moveTo>
                  <a:lnTo>
                    <a:pt x="369951" y="389356"/>
                  </a:lnTo>
                  <a:lnTo>
                    <a:pt x="369951" y="457034"/>
                  </a:lnTo>
                  <a:lnTo>
                    <a:pt x="371030" y="457034"/>
                  </a:lnTo>
                  <a:lnTo>
                    <a:pt x="371030" y="3893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102144" y="2560751"/>
              <a:ext cx="337820" cy="438150"/>
            </a:xfrm>
            <a:custGeom>
              <a:avLst/>
              <a:gdLst/>
              <a:ahLst/>
              <a:cxnLst/>
              <a:rect l="l" t="t" r="r" b="b"/>
              <a:pathLst>
                <a:path w="337819" h="438150">
                  <a:moveTo>
                    <a:pt x="1181" y="336499"/>
                  </a:moveTo>
                  <a:lnTo>
                    <a:pt x="0" y="336499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336499"/>
                  </a:lnTo>
                  <a:close/>
                </a:path>
                <a:path w="337819" h="438150">
                  <a:moveTo>
                    <a:pt x="3403" y="338556"/>
                  </a:moveTo>
                  <a:lnTo>
                    <a:pt x="2324" y="338556"/>
                  </a:lnTo>
                  <a:lnTo>
                    <a:pt x="2324" y="438010"/>
                  </a:lnTo>
                  <a:lnTo>
                    <a:pt x="3403" y="438010"/>
                  </a:lnTo>
                  <a:lnTo>
                    <a:pt x="3403" y="338556"/>
                  </a:lnTo>
                  <a:close/>
                </a:path>
                <a:path w="337819" h="438150">
                  <a:moveTo>
                    <a:pt x="6934" y="359740"/>
                  </a:moveTo>
                  <a:lnTo>
                    <a:pt x="5753" y="359740"/>
                  </a:lnTo>
                  <a:lnTo>
                    <a:pt x="5753" y="438010"/>
                  </a:lnTo>
                  <a:lnTo>
                    <a:pt x="6934" y="438010"/>
                  </a:lnTo>
                  <a:lnTo>
                    <a:pt x="6934" y="359740"/>
                  </a:lnTo>
                  <a:close/>
                </a:path>
                <a:path w="337819" h="438150">
                  <a:moveTo>
                    <a:pt x="8051" y="342773"/>
                  </a:moveTo>
                  <a:lnTo>
                    <a:pt x="6972" y="342773"/>
                  </a:lnTo>
                  <a:lnTo>
                    <a:pt x="6972" y="438010"/>
                  </a:lnTo>
                  <a:lnTo>
                    <a:pt x="8051" y="438010"/>
                  </a:lnTo>
                  <a:lnTo>
                    <a:pt x="8051" y="342773"/>
                  </a:lnTo>
                  <a:close/>
                </a:path>
                <a:path w="337819" h="438150">
                  <a:moveTo>
                    <a:pt x="16078" y="283540"/>
                  </a:moveTo>
                  <a:lnTo>
                    <a:pt x="14998" y="283540"/>
                  </a:lnTo>
                  <a:lnTo>
                    <a:pt x="14998" y="438010"/>
                  </a:lnTo>
                  <a:lnTo>
                    <a:pt x="16078" y="438010"/>
                  </a:lnTo>
                  <a:lnTo>
                    <a:pt x="16078" y="283540"/>
                  </a:lnTo>
                  <a:close/>
                </a:path>
                <a:path w="337819" h="438150">
                  <a:moveTo>
                    <a:pt x="18453" y="306870"/>
                  </a:moveTo>
                  <a:lnTo>
                    <a:pt x="17272" y="306870"/>
                  </a:lnTo>
                  <a:lnTo>
                    <a:pt x="17272" y="438010"/>
                  </a:lnTo>
                  <a:lnTo>
                    <a:pt x="18453" y="438010"/>
                  </a:lnTo>
                  <a:lnTo>
                    <a:pt x="18453" y="306870"/>
                  </a:lnTo>
                  <a:close/>
                </a:path>
                <a:path w="337819" h="438150">
                  <a:moveTo>
                    <a:pt x="24206" y="264502"/>
                  </a:moveTo>
                  <a:lnTo>
                    <a:pt x="23025" y="264502"/>
                  </a:lnTo>
                  <a:lnTo>
                    <a:pt x="23025" y="438010"/>
                  </a:lnTo>
                  <a:lnTo>
                    <a:pt x="24206" y="438010"/>
                  </a:lnTo>
                  <a:lnTo>
                    <a:pt x="24206" y="264502"/>
                  </a:lnTo>
                  <a:close/>
                </a:path>
                <a:path w="337819" h="438150">
                  <a:moveTo>
                    <a:pt x="29921" y="306870"/>
                  </a:moveTo>
                  <a:lnTo>
                    <a:pt x="28841" y="306870"/>
                  </a:lnTo>
                  <a:lnTo>
                    <a:pt x="28841" y="438010"/>
                  </a:lnTo>
                  <a:lnTo>
                    <a:pt x="29921" y="438010"/>
                  </a:lnTo>
                  <a:lnTo>
                    <a:pt x="29921" y="306870"/>
                  </a:lnTo>
                  <a:close/>
                </a:path>
                <a:path w="337819" h="438150">
                  <a:moveTo>
                    <a:pt x="32283" y="190461"/>
                  </a:moveTo>
                  <a:lnTo>
                    <a:pt x="31115" y="190461"/>
                  </a:lnTo>
                  <a:lnTo>
                    <a:pt x="31115" y="438010"/>
                  </a:lnTo>
                  <a:lnTo>
                    <a:pt x="32283" y="438010"/>
                  </a:lnTo>
                  <a:lnTo>
                    <a:pt x="32283" y="190461"/>
                  </a:lnTo>
                  <a:close/>
                </a:path>
                <a:path w="337819" h="438150">
                  <a:moveTo>
                    <a:pt x="35712" y="249694"/>
                  </a:moveTo>
                  <a:lnTo>
                    <a:pt x="34544" y="249694"/>
                  </a:lnTo>
                  <a:lnTo>
                    <a:pt x="34544" y="438010"/>
                  </a:lnTo>
                  <a:lnTo>
                    <a:pt x="35712" y="438010"/>
                  </a:lnTo>
                  <a:lnTo>
                    <a:pt x="35712" y="249694"/>
                  </a:lnTo>
                  <a:close/>
                </a:path>
                <a:path w="337819" h="438150">
                  <a:moveTo>
                    <a:pt x="39103" y="230670"/>
                  </a:moveTo>
                  <a:lnTo>
                    <a:pt x="38036" y="230670"/>
                  </a:lnTo>
                  <a:lnTo>
                    <a:pt x="38036" y="438010"/>
                  </a:lnTo>
                  <a:lnTo>
                    <a:pt x="39103" y="438010"/>
                  </a:lnTo>
                  <a:lnTo>
                    <a:pt x="39103" y="230670"/>
                  </a:lnTo>
                  <a:close/>
                </a:path>
                <a:path w="337819" h="438150">
                  <a:moveTo>
                    <a:pt x="42633" y="266661"/>
                  </a:moveTo>
                  <a:lnTo>
                    <a:pt x="41465" y="266661"/>
                  </a:lnTo>
                  <a:lnTo>
                    <a:pt x="41465" y="438010"/>
                  </a:lnTo>
                  <a:lnTo>
                    <a:pt x="42633" y="438010"/>
                  </a:lnTo>
                  <a:lnTo>
                    <a:pt x="42633" y="266661"/>
                  </a:lnTo>
                  <a:close/>
                </a:path>
                <a:path w="337819" h="438150">
                  <a:moveTo>
                    <a:pt x="46062" y="285699"/>
                  </a:moveTo>
                  <a:lnTo>
                    <a:pt x="44894" y="285699"/>
                  </a:lnTo>
                  <a:lnTo>
                    <a:pt x="44894" y="438010"/>
                  </a:lnTo>
                  <a:lnTo>
                    <a:pt x="46062" y="438010"/>
                  </a:lnTo>
                  <a:lnTo>
                    <a:pt x="46062" y="285699"/>
                  </a:lnTo>
                  <a:close/>
                </a:path>
                <a:path w="337819" h="438150">
                  <a:moveTo>
                    <a:pt x="48348" y="270891"/>
                  </a:moveTo>
                  <a:lnTo>
                    <a:pt x="47282" y="270891"/>
                  </a:lnTo>
                  <a:lnTo>
                    <a:pt x="47282" y="438010"/>
                  </a:lnTo>
                  <a:lnTo>
                    <a:pt x="48348" y="438010"/>
                  </a:lnTo>
                  <a:lnTo>
                    <a:pt x="48348" y="270891"/>
                  </a:lnTo>
                  <a:close/>
                </a:path>
                <a:path w="337819" h="438150">
                  <a:moveTo>
                    <a:pt x="52946" y="129057"/>
                  </a:moveTo>
                  <a:lnTo>
                    <a:pt x="51866" y="129057"/>
                  </a:lnTo>
                  <a:lnTo>
                    <a:pt x="51866" y="270891"/>
                  </a:lnTo>
                  <a:lnTo>
                    <a:pt x="50711" y="270891"/>
                  </a:lnTo>
                  <a:lnTo>
                    <a:pt x="50711" y="438010"/>
                  </a:lnTo>
                  <a:lnTo>
                    <a:pt x="51866" y="438010"/>
                  </a:lnTo>
                  <a:lnTo>
                    <a:pt x="52946" y="438010"/>
                  </a:lnTo>
                  <a:lnTo>
                    <a:pt x="52946" y="129057"/>
                  </a:lnTo>
                  <a:close/>
                </a:path>
                <a:path w="337819" h="438150">
                  <a:moveTo>
                    <a:pt x="56476" y="283540"/>
                  </a:moveTo>
                  <a:lnTo>
                    <a:pt x="55321" y="283540"/>
                  </a:lnTo>
                  <a:lnTo>
                    <a:pt x="55321" y="167208"/>
                  </a:lnTo>
                  <a:lnTo>
                    <a:pt x="54140" y="167208"/>
                  </a:lnTo>
                  <a:lnTo>
                    <a:pt x="54140" y="277164"/>
                  </a:lnTo>
                  <a:lnTo>
                    <a:pt x="52971" y="277164"/>
                  </a:lnTo>
                  <a:lnTo>
                    <a:pt x="52971" y="438010"/>
                  </a:lnTo>
                  <a:lnTo>
                    <a:pt x="56476" y="438010"/>
                  </a:lnTo>
                  <a:lnTo>
                    <a:pt x="56476" y="283540"/>
                  </a:lnTo>
                  <a:close/>
                </a:path>
                <a:path w="337819" h="438150">
                  <a:moveTo>
                    <a:pt x="63334" y="122783"/>
                  </a:moveTo>
                  <a:lnTo>
                    <a:pt x="62166" y="122783"/>
                  </a:lnTo>
                  <a:lnTo>
                    <a:pt x="62166" y="438010"/>
                  </a:lnTo>
                  <a:lnTo>
                    <a:pt x="63334" y="438010"/>
                  </a:lnTo>
                  <a:lnTo>
                    <a:pt x="63334" y="122783"/>
                  </a:lnTo>
                  <a:close/>
                </a:path>
                <a:path w="337819" h="438150">
                  <a:moveTo>
                    <a:pt x="71386" y="224294"/>
                  </a:moveTo>
                  <a:lnTo>
                    <a:pt x="70307" y="224294"/>
                  </a:lnTo>
                  <a:lnTo>
                    <a:pt x="70307" y="438010"/>
                  </a:lnTo>
                  <a:lnTo>
                    <a:pt x="71386" y="438010"/>
                  </a:lnTo>
                  <a:lnTo>
                    <a:pt x="71386" y="224294"/>
                  </a:lnTo>
                  <a:close/>
                </a:path>
                <a:path w="337819" h="438150">
                  <a:moveTo>
                    <a:pt x="73748" y="222237"/>
                  </a:moveTo>
                  <a:lnTo>
                    <a:pt x="72567" y="222237"/>
                  </a:lnTo>
                  <a:lnTo>
                    <a:pt x="72567" y="272948"/>
                  </a:lnTo>
                  <a:lnTo>
                    <a:pt x="71412" y="272948"/>
                  </a:lnTo>
                  <a:lnTo>
                    <a:pt x="71412" y="438010"/>
                  </a:lnTo>
                  <a:lnTo>
                    <a:pt x="72567" y="438010"/>
                  </a:lnTo>
                  <a:lnTo>
                    <a:pt x="73748" y="438010"/>
                  </a:lnTo>
                  <a:lnTo>
                    <a:pt x="73748" y="222237"/>
                  </a:lnTo>
                  <a:close/>
                </a:path>
                <a:path w="337819" h="438150">
                  <a:moveTo>
                    <a:pt x="88747" y="124841"/>
                  </a:moveTo>
                  <a:lnTo>
                    <a:pt x="87579" y="124841"/>
                  </a:lnTo>
                  <a:lnTo>
                    <a:pt x="87579" y="438010"/>
                  </a:lnTo>
                  <a:lnTo>
                    <a:pt x="88747" y="438010"/>
                  </a:lnTo>
                  <a:lnTo>
                    <a:pt x="88747" y="124841"/>
                  </a:lnTo>
                  <a:close/>
                </a:path>
                <a:path w="337819" h="438150">
                  <a:moveTo>
                    <a:pt x="91020" y="162902"/>
                  </a:moveTo>
                  <a:lnTo>
                    <a:pt x="89839" y="162902"/>
                  </a:lnTo>
                  <a:lnTo>
                    <a:pt x="89839" y="438010"/>
                  </a:lnTo>
                  <a:lnTo>
                    <a:pt x="91020" y="438010"/>
                  </a:lnTo>
                  <a:lnTo>
                    <a:pt x="91020" y="162902"/>
                  </a:lnTo>
                  <a:close/>
                </a:path>
                <a:path w="337819" h="438150">
                  <a:moveTo>
                    <a:pt x="96837" y="224294"/>
                  </a:moveTo>
                  <a:lnTo>
                    <a:pt x="95656" y="224294"/>
                  </a:lnTo>
                  <a:lnTo>
                    <a:pt x="95656" y="438010"/>
                  </a:lnTo>
                  <a:lnTo>
                    <a:pt x="96837" y="438010"/>
                  </a:lnTo>
                  <a:lnTo>
                    <a:pt x="96837" y="224294"/>
                  </a:lnTo>
                  <a:close/>
                </a:path>
                <a:path w="337819" h="438150">
                  <a:moveTo>
                    <a:pt x="99060" y="182029"/>
                  </a:moveTo>
                  <a:lnTo>
                    <a:pt x="97980" y="182029"/>
                  </a:lnTo>
                  <a:lnTo>
                    <a:pt x="97980" y="438010"/>
                  </a:lnTo>
                  <a:lnTo>
                    <a:pt x="99060" y="438010"/>
                  </a:lnTo>
                  <a:lnTo>
                    <a:pt x="99060" y="182029"/>
                  </a:lnTo>
                  <a:close/>
                </a:path>
                <a:path w="337819" h="438150">
                  <a:moveTo>
                    <a:pt x="101422" y="101600"/>
                  </a:moveTo>
                  <a:lnTo>
                    <a:pt x="100253" y="101600"/>
                  </a:lnTo>
                  <a:lnTo>
                    <a:pt x="100253" y="438010"/>
                  </a:lnTo>
                  <a:lnTo>
                    <a:pt x="101422" y="438010"/>
                  </a:lnTo>
                  <a:lnTo>
                    <a:pt x="101422" y="101600"/>
                  </a:lnTo>
                  <a:close/>
                </a:path>
                <a:path w="337819" h="438150">
                  <a:moveTo>
                    <a:pt x="107238" y="76200"/>
                  </a:moveTo>
                  <a:lnTo>
                    <a:pt x="106070" y="76200"/>
                  </a:lnTo>
                  <a:lnTo>
                    <a:pt x="106070" y="438010"/>
                  </a:lnTo>
                  <a:lnTo>
                    <a:pt x="107238" y="438010"/>
                  </a:lnTo>
                  <a:lnTo>
                    <a:pt x="107238" y="76200"/>
                  </a:lnTo>
                  <a:close/>
                </a:path>
                <a:path w="337819" h="438150">
                  <a:moveTo>
                    <a:pt x="112877" y="177711"/>
                  </a:moveTo>
                  <a:lnTo>
                    <a:pt x="111734" y="177711"/>
                  </a:lnTo>
                  <a:lnTo>
                    <a:pt x="111734" y="171437"/>
                  </a:lnTo>
                  <a:lnTo>
                    <a:pt x="110655" y="171437"/>
                  </a:lnTo>
                  <a:lnTo>
                    <a:pt x="110655" y="438010"/>
                  </a:lnTo>
                  <a:lnTo>
                    <a:pt x="111709" y="438010"/>
                  </a:lnTo>
                  <a:lnTo>
                    <a:pt x="112877" y="438010"/>
                  </a:lnTo>
                  <a:lnTo>
                    <a:pt x="112877" y="177711"/>
                  </a:lnTo>
                  <a:close/>
                </a:path>
                <a:path w="337819" h="438150">
                  <a:moveTo>
                    <a:pt x="116332" y="141808"/>
                  </a:moveTo>
                  <a:lnTo>
                    <a:pt x="115252" y="141808"/>
                  </a:lnTo>
                  <a:lnTo>
                    <a:pt x="115252" y="438010"/>
                  </a:lnTo>
                  <a:lnTo>
                    <a:pt x="116332" y="438010"/>
                  </a:lnTo>
                  <a:lnTo>
                    <a:pt x="116332" y="141808"/>
                  </a:lnTo>
                  <a:close/>
                </a:path>
                <a:path w="337819" h="438150">
                  <a:moveTo>
                    <a:pt x="117538" y="154470"/>
                  </a:moveTo>
                  <a:lnTo>
                    <a:pt x="116357" y="154470"/>
                  </a:lnTo>
                  <a:lnTo>
                    <a:pt x="116357" y="438010"/>
                  </a:lnTo>
                  <a:lnTo>
                    <a:pt x="117538" y="438010"/>
                  </a:lnTo>
                  <a:lnTo>
                    <a:pt x="117538" y="154470"/>
                  </a:lnTo>
                  <a:close/>
                </a:path>
                <a:path w="337819" h="438150">
                  <a:moveTo>
                    <a:pt x="124460" y="211645"/>
                  </a:moveTo>
                  <a:lnTo>
                    <a:pt x="123278" y="211645"/>
                  </a:lnTo>
                  <a:lnTo>
                    <a:pt x="123278" y="438010"/>
                  </a:lnTo>
                  <a:lnTo>
                    <a:pt x="124460" y="438010"/>
                  </a:lnTo>
                  <a:lnTo>
                    <a:pt x="124460" y="211645"/>
                  </a:lnTo>
                  <a:close/>
                </a:path>
                <a:path w="337819" h="438150">
                  <a:moveTo>
                    <a:pt x="125577" y="247548"/>
                  </a:moveTo>
                  <a:lnTo>
                    <a:pt x="124498" y="247548"/>
                  </a:lnTo>
                  <a:lnTo>
                    <a:pt x="124498" y="438010"/>
                  </a:lnTo>
                  <a:lnTo>
                    <a:pt x="125577" y="438010"/>
                  </a:lnTo>
                  <a:lnTo>
                    <a:pt x="125577" y="247548"/>
                  </a:lnTo>
                  <a:close/>
                </a:path>
                <a:path w="337819" h="438150">
                  <a:moveTo>
                    <a:pt x="130175" y="308940"/>
                  </a:moveTo>
                  <a:lnTo>
                    <a:pt x="129108" y="308940"/>
                  </a:lnTo>
                  <a:lnTo>
                    <a:pt x="129108" y="173494"/>
                  </a:lnTo>
                  <a:lnTo>
                    <a:pt x="127927" y="173494"/>
                  </a:lnTo>
                  <a:lnTo>
                    <a:pt x="127927" y="438010"/>
                  </a:lnTo>
                  <a:lnTo>
                    <a:pt x="129095" y="438010"/>
                  </a:lnTo>
                  <a:lnTo>
                    <a:pt x="130175" y="438010"/>
                  </a:lnTo>
                  <a:lnTo>
                    <a:pt x="130175" y="308940"/>
                  </a:lnTo>
                  <a:close/>
                </a:path>
                <a:path w="337819" h="438150">
                  <a:moveTo>
                    <a:pt x="131368" y="330123"/>
                  </a:moveTo>
                  <a:lnTo>
                    <a:pt x="130200" y="330123"/>
                  </a:lnTo>
                  <a:lnTo>
                    <a:pt x="130200" y="438010"/>
                  </a:lnTo>
                  <a:lnTo>
                    <a:pt x="131368" y="438010"/>
                  </a:lnTo>
                  <a:lnTo>
                    <a:pt x="131368" y="330123"/>
                  </a:lnTo>
                  <a:close/>
                </a:path>
                <a:path w="337819" h="438150">
                  <a:moveTo>
                    <a:pt x="133705" y="237045"/>
                  </a:moveTo>
                  <a:lnTo>
                    <a:pt x="132524" y="237045"/>
                  </a:lnTo>
                  <a:lnTo>
                    <a:pt x="132524" y="438010"/>
                  </a:lnTo>
                  <a:lnTo>
                    <a:pt x="133705" y="438010"/>
                  </a:lnTo>
                  <a:lnTo>
                    <a:pt x="133705" y="237045"/>
                  </a:lnTo>
                  <a:close/>
                </a:path>
                <a:path w="337819" h="438150">
                  <a:moveTo>
                    <a:pt x="148602" y="294132"/>
                  </a:moveTo>
                  <a:lnTo>
                    <a:pt x="147535" y="294132"/>
                  </a:lnTo>
                  <a:lnTo>
                    <a:pt x="147535" y="198894"/>
                  </a:lnTo>
                  <a:lnTo>
                    <a:pt x="146367" y="198894"/>
                  </a:lnTo>
                  <a:lnTo>
                    <a:pt x="146367" y="306870"/>
                  </a:lnTo>
                  <a:lnTo>
                    <a:pt x="145199" y="306870"/>
                  </a:lnTo>
                  <a:lnTo>
                    <a:pt x="145199" y="438010"/>
                  </a:lnTo>
                  <a:lnTo>
                    <a:pt x="148602" y="438010"/>
                  </a:lnTo>
                  <a:lnTo>
                    <a:pt x="148602" y="294132"/>
                  </a:lnTo>
                  <a:close/>
                </a:path>
                <a:path w="337819" h="438150">
                  <a:moveTo>
                    <a:pt x="152133" y="0"/>
                  </a:moveTo>
                  <a:lnTo>
                    <a:pt x="150952" y="0"/>
                  </a:lnTo>
                  <a:lnTo>
                    <a:pt x="150952" y="321691"/>
                  </a:lnTo>
                  <a:lnTo>
                    <a:pt x="149796" y="321691"/>
                  </a:lnTo>
                  <a:lnTo>
                    <a:pt x="149796" y="438010"/>
                  </a:lnTo>
                  <a:lnTo>
                    <a:pt x="150952" y="438010"/>
                  </a:lnTo>
                  <a:lnTo>
                    <a:pt x="152133" y="438010"/>
                  </a:lnTo>
                  <a:lnTo>
                    <a:pt x="152133" y="0"/>
                  </a:lnTo>
                  <a:close/>
                </a:path>
                <a:path w="337819" h="438150">
                  <a:moveTo>
                    <a:pt x="154406" y="279311"/>
                  </a:moveTo>
                  <a:lnTo>
                    <a:pt x="153225" y="279311"/>
                  </a:lnTo>
                  <a:lnTo>
                    <a:pt x="153225" y="438010"/>
                  </a:lnTo>
                  <a:lnTo>
                    <a:pt x="154406" y="438010"/>
                  </a:lnTo>
                  <a:lnTo>
                    <a:pt x="154406" y="279311"/>
                  </a:lnTo>
                  <a:close/>
                </a:path>
                <a:path w="337819" h="438150">
                  <a:moveTo>
                    <a:pt x="162445" y="230670"/>
                  </a:moveTo>
                  <a:lnTo>
                    <a:pt x="161366" y="230670"/>
                  </a:lnTo>
                  <a:lnTo>
                    <a:pt x="161366" y="438010"/>
                  </a:lnTo>
                  <a:lnTo>
                    <a:pt x="162445" y="438010"/>
                  </a:lnTo>
                  <a:lnTo>
                    <a:pt x="162445" y="230670"/>
                  </a:lnTo>
                  <a:close/>
                </a:path>
                <a:path w="337819" h="438150">
                  <a:moveTo>
                    <a:pt x="172834" y="344932"/>
                  </a:moveTo>
                  <a:lnTo>
                    <a:pt x="171691" y="344932"/>
                  </a:lnTo>
                  <a:lnTo>
                    <a:pt x="171691" y="338556"/>
                  </a:lnTo>
                  <a:lnTo>
                    <a:pt x="170611" y="338556"/>
                  </a:lnTo>
                  <a:lnTo>
                    <a:pt x="170611" y="438010"/>
                  </a:lnTo>
                  <a:lnTo>
                    <a:pt x="171653" y="438010"/>
                  </a:lnTo>
                  <a:lnTo>
                    <a:pt x="172834" y="438010"/>
                  </a:lnTo>
                  <a:lnTo>
                    <a:pt x="172834" y="344932"/>
                  </a:lnTo>
                  <a:close/>
                </a:path>
                <a:path w="337819" h="438150">
                  <a:moveTo>
                    <a:pt x="177482" y="319532"/>
                  </a:moveTo>
                  <a:lnTo>
                    <a:pt x="176314" y="319532"/>
                  </a:lnTo>
                  <a:lnTo>
                    <a:pt x="176314" y="438010"/>
                  </a:lnTo>
                  <a:lnTo>
                    <a:pt x="177482" y="438010"/>
                  </a:lnTo>
                  <a:lnTo>
                    <a:pt x="177482" y="319532"/>
                  </a:lnTo>
                  <a:close/>
                </a:path>
                <a:path w="337819" h="438150">
                  <a:moveTo>
                    <a:pt x="187833" y="372389"/>
                  </a:moveTo>
                  <a:lnTo>
                    <a:pt x="186664" y="372389"/>
                  </a:lnTo>
                  <a:lnTo>
                    <a:pt x="186664" y="438010"/>
                  </a:lnTo>
                  <a:lnTo>
                    <a:pt x="187833" y="438010"/>
                  </a:lnTo>
                  <a:lnTo>
                    <a:pt x="187833" y="372389"/>
                  </a:lnTo>
                  <a:close/>
                </a:path>
                <a:path w="337819" h="438150">
                  <a:moveTo>
                    <a:pt x="191262" y="378764"/>
                  </a:moveTo>
                  <a:lnTo>
                    <a:pt x="190093" y="378764"/>
                  </a:lnTo>
                  <a:lnTo>
                    <a:pt x="190093" y="438010"/>
                  </a:lnTo>
                  <a:lnTo>
                    <a:pt x="191262" y="438010"/>
                  </a:lnTo>
                  <a:lnTo>
                    <a:pt x="191262" y="378764"/>
                  </a:lnTo>
                  <a:close/>
                </a:path>
                <a:path w="337819" h="438150">
                  <a:moveTo>
                    <a:pt x="192493" y="389356"/>
                  </a:moveTo>
                  <a:lnTo>
                    <a:pt x="191312" y="389356"/>
                  </a:lnTo>
                  <a:lnTo>
                    <a:pt x="191312" y="438010"/>
                  </a:lnTo>
                  <a:lnTo>
                    <a:pt x="192493" y="438010"/>
                  </a:lnTo>
                  <a:lnTo>
                    <a:pt x="192493" y="389356"/>
                  </a:lnTo>
                  <a:close/>
                </a:path>
                <a:path w="337819" h="438150">
                  <a:moveTo>
                    <a:pt x="195922" y="353364"/>
                  </a:moveTo>
                  <a:lnTo>
                    <a:pt x="194741" y="353364"/>
                  </a:lnTo>
                  <a:lnTo>
                    <a:pt x="194741" y="438010"/>
                  </a:lnTo>
                  <a:lnTo>
                    <a:pt x="195922" y="438010"/>
                  </a:lnTo>
                  <a:lnTo>
                    <a:pt x="195922" y="353364"/>
                  </a:lnTo>
                  <a:close/>
                </a:path>
                <a:path w="337819" h="438150">
                  <a:moveTo>
                    <a:pt x="202844" y="378764"/>
                  </a:moveTo>
                  <a:lnTo>
                    <a:pt x="201663" y="378764"/>
                  </a:lnTo>
                  <a:lnTo>
                    <a:pt x="201663" y="438010"/>
                  </a:lnTo>
                  <a:lnTo>
                    <a:pt x="202844" y="438010"/>
                  </a:lnTo>
                  <a:lnTo>
                    <a:pt x="202844" y="378764"/>
                  </a:lnTo>
                  <a:close/>
                </a:path>
                <a:path w="337819" h="438150">
                  <a:moveTo>
                    <a:pt x="213194" y="349148"/>
                  </a:moveTo>
                  <a:lnTo>
                    <a:pt x="212013" y="349148"/>
                  </a:lnTo>
                  <a:lnTo>
                    <a:pt x="212013" y="438010"/>
                  </a:lnTo>
                  <a:lnTo>
                    <a:pt x="213194" y="438010"/>
                  </a:lnTo>
                  <a:lnTo>
                    <a:pt x="213194" y="349148"/>
                  </a:lnTo>
                  <a:close/>
                </a:path>
                <a:path w="337819" h="438150">
                  <a:moveTo>
                    <a:pt x="216585" y="402018"/>
                  </a:moveTo>
                  <a:lnTo>
                    <a:pt x="215506" y="402018"/>
                  </a:lnTo>
                  <a:lnTo>
                    <a:pt x="215506" y="438010"/>
                  </a:lnTo>
                  <a:lnTo>
                    <a:pt x="216585" y="438010"/>
                  </a:lnTo>
                  <a:lnTo>
                    <a:pt x="216585" y="402018"/>
                  </a:lnTo>
                  <a:close/>
                </a:path>
                <a:path w="337819" h="438150">
                  <a:moveTo>
                    <a:pt x="250063" y="387197"/>
                  </a:moveTo>
                  <a:lnTo>
                    <a:pt x="248881" y="387197"/>
                  </a:lnTo>
                  <a:lnTo>
                    <a:pt x="248881" y="438010"/>
                  </a:lnTo>
                  <a:lnTo>
                    <a:pt x="250063" y="438010"/>
                  </a:lnTo>
                  <a:lnTo>
                    <a:pt x="250063" y="387197"/>
                  </a:lnTo>
                  <a:close/>
                </a:path>
                <a:path w="337819" h="438150">
                  <a:moveTo>
                    <a:pt x="266217" y="387197"/>
                  </a:moveTo>
                  <a:lnTo>
                    <a:pt x="265049" y="387197"/>
                  </a:lnTo>
                  <a:lnTo>
                    <a:pt x="265049" y="438010"/>
                  </a:lnTo>
                  <a:lnTo>
                    <a:pt x="266217" y="438010"/>
                  </a:lnTo>
                  <a:lnTo>
                    <a:pt x="266217" y="387197"/>
                  </a:lnTo>
                  <a:close/>
                </a:path>
                <a:path w="337819" h="438150">
                  <a:moveTo>
                    <a:pt x="277736" y="410540"/>
                  </a:moveTo>
                  <a:lnTo>
                    <a:pt x="276555" y="410540"/>
                  </a:lnTo>
                  <a:lnTo>
                    <a:pt x="276555" y="438010"/>
                  </a:lnTo>
                  <a:lnTo>
                    <a:pt x="277736" y="438010"/>
                  </a:lnTo>
                  <a:lnTo>
                    <a:pt x="277736" y="410540"/>
                  </a:lnTo>
                  <a:close/>
                </a:path>
                <a:path w="337819" h="438150">
                  <a:moveTo>
                    <a:pt x="288150" y="412610"/>
                  </a:moveTo>
                  <a:lnTo>
                    <a:pt x="286969" y="412610"/>
                  </a:lnTo>
                  <a:lnTo>
                    <a:pt x="286969" y="438010"/>
                  </a:lnTo>
                  <a:lnTo>
                    <a:pt x="288150" y="438010"/>
                  </a:lnTo>
                  <a:lnTo>
                    <a:pt x="288150" y="412610"/>
                  </a:lnTo>
                  <a:close/>
                </a:path>
                <a:path w="337819" h="438150">
                  <a:moveTo>
                    <a:pt x="307644" y="412610"/>
                  </a:moveTo>
                  <a:lnTo>
                    <a:pt x="306565" y="412610"/>
                  </a:lnTo>
                  <a:lnTo>
                    <a:pt x="306565" y="438010"/>
                  </a:lnTo>
                  <a:lnTo>
                    <a:pt x="307644" y="438010"/>
                  </a:lnTo>
                  <a:lnTo>
                    <a:pt x="307644" y="412610"/>
                  </a:lnTo>
                  <a:close/>
                </a:path>
                <a:path w="337819" h="438150">
                  <a:moveTo>
                    <a:pt x="336473" y="382981"/>
                  </a:moveTo>
                  <a:lnTo>
                    <a:pt x="335292" y="382981"/>
                  </a:lnTo>
                  <a:lnTo>
                    <a:pt x="335292" y="438010"/>
                  </a:lnTo>
                  <a:lnTo>
                    <a:pt x="336473" y="438010"/>
                  </a:lnTo>
                  <a:lnTo>
                    <a:pt x="336473" y="382981"/>
                  </a:lnTo>
                  <a:close/>
                </a:path>
                <a:path w="337819" h="438150">
                  <a:moveTo>
                    <a:pt x="337693" y="389356"/>
                  </a:moveTo>
                  <a:lnTo>
                    <a:pt x="336511" y="389356"/>
                  </a:lnTo>
                  <a:lnTo>
                    <a:pt x="336511" y="438010"/>
                  </a:lnTo>
                  <a:lnTo>
                    <a:pt x="337693" y="438010"/>
                  </a:lnTo>
                  <a:lnTo>
                    <a:pt x="337693" y="3893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1111326" y="2560751"/>
              <a:ext cx="333375" cy="438150"/>
            </a:xfrm>
            <a:custGeom>
              <a:avLst/>
              <a:gdLst/>
              <a:ahLst/>
              <a:cxnLst/>
              <a:rect l="l" t="t" r="r" b="b"/>
              <a:pathLst>
                <a:path w="333375" h="438150">
                  <a:moveTo>
                    <a:pt x="1181" y="342773"/>
                  </a:moveTo>
                  <a:lnTo>
                    <a:pt x="0" y="342773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342773"/>
                  </a:lnTo>
                  <a:close/>
                </a:path>
                <a:path w="333375" h="438150">
                  <a:moveTo>
                    <a:pt x="8039" y="245478"/>
                  </a:moveTo>
                  <a:lnTo>
                    <a:pt x="6870" y="245478"/>
                  </a:lnTo>
                  <a:lnTo>
                    <a:pt x="6870" y="438010"/>
                  </a:lnTo>
                  <a:lnTo>
                    <a:pt x="8039" y="438010"/>
                  </a:lnTo>
                  <a:lnTo>
                    <a:pt x="8039" y="245478"/>
                  </a:lnTo>
                  <a:close/>
                </a:path>
                <a:path w="333375" h="438150">
                  <a:moveTo>
                    <a:pt x="11493" y="308940"/>
                  </a:moveTo>
                  <a:lnTo>
                    <a:pt x="10426" y="308940"/>
                  </a:lnTo>
                  <a:lnTo>
                    <a:pt x="10426" y="289915"/>
                  </a:lnTo>
                  <a:lnTo>
                    <a:pt x="9245" y="289915"/>
                  </a:lnTo>
                  <a:lnTo>
                    <a:pt x="9245" y="438010"/>
                  </a:lnTo>
                  <a:lnTo>
                    <a:pt x="10414" y="438010"/>
                  </a:lnTo>
                  <a:lnTo>
                    <a:pt x="11493" y="438010"/>
                  </a:lnTo>
                  <a:lnTo>
                    <a:pt x="11493" y="308940"/>
                  </a:lnTo>
                  <a:close/>
                </a:path>
                <a:path w="333375" h="438150">
                  <a:moveTo>
                    <a:pt x="26530" y="249694"/>
                  </a:moveTo>
                  <a:lnTo>
                    <a:pt x="25361" y="249694"/>
                  </a:lnTo>
                  <a:lnTo>
                    <a:pt x="25361" y="438010"/>
                  </a:lnTo>
                  <a:lnTo>
                    <a:pt x="26530" y="438010"/>
                  </a:lnTo>
                  <a:lnTo>
                    <a:pt x="26530" y="249694"/>
                  </a:lnTo>
                  <a:close/>
                </a:path>
                <a:path w="333375" h="438150">
                  <a:moveTo>
                    <a:pt x="29921" y="230670"/>
                  </a:moveTo>
                  <a:lnTo>
                    <a:pt x="28854" y="230670"/>
                  </a:lnTo>
                  <a:lnTo>
                    <a:pt x="28854" y="438010"/>
                  </a:lnTo>
                  <a:lnTo>
                    <a:pt x="29921" y="438010"/>
                  </a:lnTo>
                  <a:lnTo>
                    <a:pt x="29921" y="230670"/>
                  </a:lnTo>
                  <a:close/>
                </a:path>
                <a:path w="333375" h="438150">
                  <a:moveTo>
                    <a:pt x="31127" y="291973"/>
                  </a:moveTo>
                  <a:lnTo>
                    <a:pt x="29946" y="291973"/>
                  </a:lnTo>
                  <a:lnTo>
                    <a:pt x="29946" y="438010"/>
                  </a:lnTo>
                  <a:lnTo>
                    <a:pt x="31127" y="438010"/>
                  </a:lnTo>
                  <a:lnTo>
                    <a:pt x="31127" y="291973"/>
                  </a:lnTo>
                  <a:close/>
                </a:path>
                <a:path w="333375" h="438150">
                  <a:moveTo>
                    <a:pt x="41541" y="213702"/>
                  </a:moveTo>
                  <a:lnTo>
                    <a:pt x="40360" y="213702"/>
                  </a:lnTo>
                  <a:lnTo>
                    <a:pt x="40360" y="438010"/>
                  </a:lnTo>
                  <a:lnTo>
                    <a:pt x="41541" y="438010"/>
                  </a:lnTo>
                  <a:lnTo>
                    <a:pt x="41541" y="213702"/>
                  </a:lnTo>
                  <a:close/>
                </a:path>
                <a:path w="333375" h="438150">
                  <a:moveTo>
                    <a:pt x="47294" y="283540"/>
                  </a:moveTo>
                  <a:lnTo>
                    <a:pt x="46139" y="283540"/>
                  </a:lnTo>
                  <a:lnTo>
                    <a:pt x="46139" y="167208"/>
                  </a:lnTo>
                  <a:lnTo>
                    <a:pt x="44958" y="167208"/>
                  </a:lnTo>
                  <a:lnTo>
                    <a:pt x="44958" y="277164"/>
                  </a:lnTo>
                  <a:lnTo>
                    <a:pt x="43789" y="277164"/>
                  </a:lnTo>
                  <a:lnTo>
                    <a:pt x="43789" y="438010"/>
                  </a:lnTo>
                  <a:lnTo>
                    <a:pt x="47294" y="438010"/>
                  </a:lnTo>
                  <a:lnTo>
                    <a:pt x="47294" y="283540"/>
                  </a:lnTo>
                  <a:close/>
                </a:path>
                <a:path w="333375" h="438150">
                  <a:moveTo>
                    <a:pt x="49568" y="243332"/>
                  </a:moveTo>
                  <a:lnTo>
                    <a:pt x="48387" y="243332"/>
                  </a:lnTo>
                  <a:lnTo>
                    <a:pt x="48387" y="304723"/>
                  </a:lnTo>
                  <a:lnTo>
                    <a:pt x="47345" y="304723"/>
                  </a:lnTo>
                  <a:lnTo>
                    <a:pt x="47345" y="438010"/>
                  </a:lnTo>
                  <a:lnTo>
                    <a:pt x="48387" y="438010"/>
                  </a:lnTo>
                  <a:lnTo>
                    <a:pt x="49568" y="438010"/>
                  </a:lnTo>
                  <a:lnTo>
                    <a:pt x="49568" y="243332"/>
                  </a:lnTo>
                  <a:close/>
                </a:path>
                <a:path w="333375" h="438150">
                  <a:moveTo>
                    <a:pt x="55384" y="222237"/>
                  </a:moveTo>
                  <a:lnTo>
                    <a:pt x="54203" y="222237"/>
                  </a:lnTo>
                  <a:lnTo>
                    <a:pt x="54203" y="438010"/>
                  </a:lnTo>
                  <a:lnTo>
                    <a:pt x="55384" y="438010"/>
                  </a:lnTo>
                  <a:lnTo>
                    <a:pt x="55384" y="222237"/>
                  </a:lnTo>
                  <a:close/>
                </a:path>
                <a:path w="333375" h="438150">
                  <a:moveTo>
                    <a:pt x="58813" y="241261"/>
                  </a:moveTo>
                  <a:lnTo>
                    <a:pt x="57632" y="241261"/>
                  </a:lnTo>
                  <a:lnTo>
                    <a:pt x="57632" y="438010"/>
                  </a:lnTo>
                  <a:lnTo>
                    <a:pt x="58813" y="438010"/>
                  </a:lnTo>
                  <a:lnTo>
                    <a:pt x="58813" y="241261"/>
                  </a:lnTo>
                  <a:close/>
                </a:path>
                <a:path w="333375" h="438150">
                  <a:moveTo>
                    <a:pt x="63398" y="272948"/>
                  </a:moveTo>
                  <a:lnTo>
                    <a:pt x="62230" y="272948"/>
                  </a:lnTo>
                  <a:lnTo>
                    <a:pt x="62230" y="438010"/>
                  </a:lnTo>
                  <a:lnTo>
                    <a:pt x="63398" y="438010"/>
                  </a:lnTo>
                  <a:lnTo>
                    <a:pt x="63398" y="272948"/>
                  </a:lnTo>
                  <a:close/>
                </a:path>
                <a:path w="333375" h="438150">
                  <a:moveTo>
                    <a:pt x="65735" y="232727"/>
                  </a:moveTo>
                  <a:lnTo>
                    <a:pt x="64554" y="232727"/>
                  </a:lnTo>
                  <a:lnTo>
                    <a:pt x="64554" y="438010"/>
                  </a:lnTo>
                  <a:lnTo>
                    <a:pt x="65735" y="438010"/>
                  </a:lnTo>
                  <a:lnTo>
                    <a:pt x="65735" y="232727"/>
                  </a:lnTo>
                  <a:close/>
                </a:path>
                <a:path w="333375" h="438150">
                  <a:moveTo>
                    <a:pt x="66852" y="241261"/>
                  </a:moveTo>
                  <a:lnTo>
                    <a:pt x="65773" y="241261"/>
                  </a:lnTo>
                  <a:lnTo>
                    <a:pt x="65773" y="438010"/>
                  </a:lnTo>
                  <a:lnTo>
                    <a:pt x="66852" y="438010"/>
                  </a:lnTo>
                  <a:lnTo>
                    <a:pt x="66852" y="241261"/>
                  </a:lnTo>
                  <a:close/>
                </a:path>
                <a:path w="333375" h="438150">
                  <a:moveTo>
                    <a:pt x="71450" y="203111"/>
                  </a:moveTo>
                  <a:lnTo>
                    <a:pt x="70383" y="203111"/>
                  </a:lnTo>
                  <a:lnTo>
                    <a:pt x="70383" y="91008"/>
                  </a:lnTo>
                  <a:lnTo>
                    <a:pt x="69202" y="91008"/>
                  </a:lnTo>
                  <a:lnTo>
                    <a:pt x="69202" y="438010"/>
                  </a:lnTo>
                  <a:lnTo>
                    <a:pt x="70370" y="438010"/>
                  </a:lnTo>
                  <a:lnTo>
                    <a:pt x="71450" y="438010"/>
                  </a:lnTo>
                  <a:lnTo>
                    <a:pt x="71450" y="203111"/>
                  </a:lnTo>
                  <a:close/>
                </a:path>
                <a:path w="333375" h="438150">
                  <a:moveTo>
                    <a:pt x="76034" y="124841"/>
                  </a:moveTo>
                  <a:lnTo>
                    <a:pt x="74955" y="124841"/>
                  </a:lnTo>
                  <a:lnTo>
                    <a:pt x="74955" y="438010"/>
                  </a:lnTo>
                  <a:lnTo>
                    <a:pt x="76034" y="438010"/>
                  </a:lnTo>
                  <a:lnTo>
                    <a:pt x="76034" y="124841"/>
                  </a:lnTo>
                  <a:close/>
                </a:path>
                <a:path w="333375" h="438150">
                  <a:moveTo>
                    <a:pt x="77241" y="291973"/>
                  </a:moveTo>
                  <a:lnTo>
                    <a:pt x="76060" y="291973"/>
                  </a:lnTo>
                  <a:lnTo>
                    <a:pt x="76060" y="438010"/>
                  </a:lnTo>
                  <a:lnTo>
                    <a:pt x="77241" y="438010"/>
                  </a:lnTo>
                  <a:lnTo>
                    <a:pt x="77241" y="291973"/>
                  </a:lnTo>
                  <a:close/>
                </a:path>
                <a:path w="333375" h="438150">
                  <a:moveTo>
                    <a:pt x="81838" y="162902"/>
                  </a:moveTo>
                  <a:lnTo>
                    <a:pt x="80657" y="162902"/>
                  </a:lnTo>
                  <a:lnTo>
                    <a:pt x="80657" y="438010"/>
                  </a:lnTo>
                  <a:lnTo>
                    <a:pt x="81838" y="438010"/>
                  </a:lnTo>
                  <a:lnTo>
                    <a:pt x="81838" y="162902"/>
                  </a:lnTo>
                  <a:close/>
                </a:path>
                <a:path w="333375" h="438150">
                  <a:moveTo>
                    <a:pt x="85280" y="319532"/>
                  </a:moveTo>
                  <a:lnTo>
                    <a:pt x="84201" y="319532"/>
                  </a:lnTo>
                  <a:lnTo>
                    <a:pt x="84201" y="438010"/>
                  </a:lnTo>
                  <a:lnTo>
                    <a:pt x="85280" y="438010"/>
                  </a:lnTo>
                  <a:lnTo>
                    <a:pt x="85280" y="319532"/>
                  </a:lnTo>
                  <a:close/>
                </a:path>
                <a:path w="333375" h="438150">
                  <a:moveTo>
                    <a:pt x="88811" y="245478"/>
                  </a:moveTo>
                  <a:lnTo>
                    <a:pt x="87655" y="245478"/>
                  </a:lnTo>
                  <a:lnTo>
                    <a:pt x="87655" y="224294"/>
                  </a:lnTo>
                  <a:lnTo>
                    <a:pt x="86474" y="224294"/>
                  </a:lnTo>
                  <a:lnTo>
                    <a:pt x="86474" y="438010"/>
                  </a:lnTo>
                  <a:lnTo>
                    <a:pt x="87642" y="438010"/>
                  </a:lnTo>
                  <a:lnTo>
                    <a:pt x="88811" y="438010"/>
                  </a:lnTo>
                  <a:lnTo>
                    <a:pt x="88811" y="245478"/>
                  </a:lnTo>
                  <a:close/>
                </a:path>
                <a:path w="333375" h="438150">
                  <a:moveTo>
                    <a:pt x="93408" y="205270"/>
                  </a:moveTo>
                  <a:lnTo>
                    <a:pt x="92227" y="205270"/>
                  </a:lnTo>
                  <a:lnTo>
                    <a:pt x="92227" y="438010"/>
                  </a:lnTo>
                  <a:lnTo>
                    <a:pt x="93408" y="438010"/>
                  </a:lnTo>
                  <a:lnTo>
                    <a:pt x="93408" y="205270"/>
                  </a:lnTo>
                  <a:close/>
                </a:path>
                <a:path w="333375" h="438150">
                  <a:moveTo>
                    <a:pt x="100266" y="55016"/>
                  </a:moveTo>
                  <a:lnTo>
                    <a:pt x="99098" y="55016"/>
                  </a:lnTo>
                  <a:lnTo>
                    <a:pt x="99098" y="192620"/>
                  </a:lnTo>
                  <a:lnTo>
                    <a:pt x="98056" y="192620"/>
                  </a:lnTo>
                  <a:lnTo>
                    <a:pt x="98056" y="76200"/>
                  </a:lnTo>
                  <a:lnTo>
                    <a:pt x="96888" y="76200"/>
                  </a:lnTo>
                  <a:lnTo>
                    <a:pt x="96888" y="438010"/>
                  </a:lnTo>
                  <a:lnTo>
                    <a:pt x="98044" y="438010"/>
                  </a:lnTo>
                  <a:lnTo>
                    <a:pt x="99098" y="438010"/>
                  </a:lnTo>
                  <a:lnTo>
                    <a:pt x="100266" y="438010"/>
                  </a:lnTo>
                  <a:lnTo>
                    <a:pt x="100266" y="55016"/>
                  </a:lnTo>
                  <a:close/>
                </a:path>
                <a:path w="333375" h="438150">
                  <a:moveTo>
                    <a:pt x="102552" y="171437"/>
                  </a:moveTo>
                  <a:lnTo>
                    <a:pt x="101473" y="171437"/>
                  </a:lnTo>
                  <a:lnTo>
                    <a:pt x="101473" y="438010"/>
                  </a:lnTo>
                  <a:lnTo>
                    <a:pt x="102552" y="438010"/>
                  </a:lnTo>
                  <a:lnTo>
                    <a:pt x="102552" y="171437"/>
                  </a:lnTo>
                  <a:close/>
                </a:path>
                <a:path w="333375" h="438150">
                  <a:moveTo>
                    <a:pt x="109512" y="203111"/>
                  </a:moveTo>
                  <a:lnTo>
                    <a:pt x="108343" y="203111"/>
                  </a:lnTo>
                  <a:lnTo>
                    <a:pt x="108343" y="438010"/>
                  </a:lnTo>
                  <a:lnTo>
                    <a:pt x="109512" y="438010"/>
                  </a:lnTo>
                  <a:lnTo>
                    <a:pt x="109512" y="203111"/>
                  </a:lnTo>
                  <a:close/>
                </a:path>
                <a:path w="333375" h="438150">
                  <a:moveTo>
                    <a:pt x="123355" y="127000"/>
                  </a:moveTo>
                  <a:lnTo>
                    <a:pt x="122174" y="127000"/>
                  </a:lnTo>
                  <a:lnTo>
                    <a:pt x="122174" y="438010"/>
                  </a:lnTo>
                  <a:lnTo>
                    <a:pt x="123355" y="438010"/>
                  </a:lnTo>
                  <a:lnTo>
                    <a:pt x="123355" y="127000"/>
                  </a:lnTo>
                  <a:close/>
                </a:path>
                <a:path w="333375" h="438150">
                  <a:moveTo>
                    <a:pt x="125577" y="359740"/>
                  </a:moveTo>
                  <a:lnTo>
                    <a:pt x="124498" y="359740"/>
                  </a:lnTo>
                  <a:lnTo>
                    <a:pt x="124498" y="438010"/>
                  </a:lnTo>
                  <a:lnTo>
                    <a:pt x="125577" y="438010"/>
                  </a:lnTo>
                  <a:lnTo>
                    <a:pt x="125577" y="359740"/>
                  </a:lnTo>
                  <a:close/>
                </a:path>
                <a:path w="333375" h="438150">
                  <a:moveTo>
                    <a:pt x="129108" y="262356"/>
                  </a:moveTo>
                  <a:lnTo>
                    <a:pt x="127939" y="262356"/>
                  </a:lnTo>
                  <a:lnTo>
                    <a:pt x="127939" y="438010"/>
                  </a:lnTo>
                  <a:lnTo>
                    <a:pt x="129108" y="438010"/>
                  </a:lnTo>
                  <a:lnTo>
                    <a:pt x="129108" y="262356"/>
                  </a:lnTo>
                  <a:close/>
                </a:path>
                <a:path w="333375" h="438150">
                  <a:moveTo>
                    <a:pt x="138353" y="198894"/>
                  </a:moveTo>
                  <a:lnTo>
                    <a:pt x="137185" y="198894"/>
                  </a:lnTo>
                  <a:lnTo>
                    <a:pt x="137185" y="438010"/>
                  </a:lnTo>
                  <a:lnTo>
                    <a:pt x="138353" y="438010"/>
                  </a:lnTo>
                  <a:lnTo>
                    <a:pt x="138353" y="198894"/>
                  </a:lnTo>
                  <a:close/>
                </a:path>
                <a:path w="333375" h="438150">
                  <a:moveTo>
                    <a:pt x="140627" y="226453"/>
                  </a:moveTo>
                  <a:lnTo>
                    <a:pt x="139446" y="226453"/>
                  </a:lnTo>
                  <a:lnTo>
                    <a:pt x="139446" y="438010"/>
                  </a:lnTo>
                  <a:lnTo>
                    <a:pt x="140627" y="438010"/>
                  </a:lnTo>
                  <a:lnTo>
                    <a:pt x="140627" y="226453"/>
                  </a:lnTo>
                  <a:close/>
                </a:path>
                <a:path w="333375" h="438150">
                  <a:moveTo>
                    <a:pt x="142951" y="0"/>
                  </a:moveTo>
                  <a:lnTo>
                    <a:pt x="141770" y="0"/>
                  </a:lnTo>
                  <a:lnTo>
                    <a:pt x="141770" y="438010"/>
                  </a:lnTo>
                  <a:lnTo>
                    <a:pt x="142951" y="438010"/>
                  </a:lnTo>
                  <a:lnTo>
                    <a:pt x="142951" y="0"/>
                  </a:lnTo>
                  <a:close/>
                </a:path>
                <a:path w="333375" h="438150">
                  <a:moveTo>
                    <a:pt x="146380" y="82575"/>
                  </a:moveTo>
                  <a:lnTo>
                    <a:pt x="145199" y="82575"/>
                  </a:lnTo>
                  <a:lnTo>
                    <a:pt x="145199" y="279311"/>
                  </a:lnTo>
                  <a:lnTo>
                    <a:pt x="144043" y="279311"/>
                  </a:lnTo>
                  <a:lnTo>
                    <a:pt x="144043" y="438010"/>
                  </a:lnTo>
                  <a:lnTo>
                    <a:pt x="145199" y="438010"/>
                  </a:lnTo>
                  <a:lnTo>
                    <a:pt x="146380" y="438010"/>
                  </a:lnTo>
                  <a:lnTo>
                    <a:pt x="146380" y="82575"/>
                  </a:lnTo>
                  <a:close/>
                </a:path>
                <a:path w="333375" h="438150">
                  <a:moveTo>
                    <a:pt x="156794" y="349148"/>
                  </a:moveTo>
                  <a:lnTo>
                    <a:pt x="155613" y="349148"/>
                  </a:lnTo>
                  <a:lnTo>
                    <a:pt x="155613" y="438010"/>
                  </a:lnTo>
                  <a:lnTo>
                    <a:pt x="156794" y="438010"/>
                  </a:lnTo>
                  <a:lnTo>
                    <a:pt x="156794" y="349148"/>
                  </a:lnTo>
                  <a:close/>
                </a:path>
                <a:path w="333375" h="438150">
                  <a:moveTo>
                    <a:pt x="159054" y="304723"/>
                  </a:moveTo>
                  <a:lnTo>
                    <a:pt x="157886" y="304723"/>
                  </a:lnTo>
                  <a:lnTo>
                    <a:pt x="157886" y="438010"/>
                  </a:lnTo>
                  <a:lnTo>
                    <a:pt x="159054" y="438010"/>
                  </a:lnTo>
                  <a:lnTo>
                    <a:pt x="159054" y="304723"/>
                  </a:lnTo>
                  <a:close/>
                </a:path>
                <a:path w="333375" h="438150">
                  <a:moveTo>
                    <a:pt x="170624" y="330123"/>
                  </a:moveTo>
                  <a:lnTo>
                    <a:pt x="169456" y="330123"/>
                  </a:lnTo>
                  <a:lnTo>
                    <a:pt x="169456" y="359740"/>
                  </a:lnTo>
                  <a:lnTo>
                    <a:pt x="168287" y="359740"/>
                  </a:lnTo>
                  <a:lnTo>
                    <a:pt x="168287" y="438010"/>
                  </a:lnTo>
                  <a:lnTo>
                    <a:pt x="169456" y="438010"/>
                  </a:lnTo>
                  <a:lnTo>
                    <a:pt x="170624" y="438010"/>
                  </a:lnTo>
                  <a:lnTo>
                    <a:pt x="170624" y="330123"/>
                  </a:lnTo>
                  <a:close/>
                </a:path>
                <a:path w="333375" h="438150">
                  <a:moveTo>
                    <a:pt x="172897" y="363956"/>
                  </a:moveTo>
                  <a:lnTo>
                    <a:pt x="171716" y="363956"/>
                  </a:lnTo>
                  <a:lnTo>
                    <a:pt x="171716" y="438010"/>
                  </a:lnTo>
                  <a:lnTo>
                    <a:pt x="172897" y="438010"/>
                  </a:lnTo>
                  <a:lnTo>
                    <a:pt x="172897" y="363956"/>
                  </a:lnTo>
                  <a:close/>
                </a:path>
                <a:path w="333375" h="438150">
                  <a:moveTo>
                    <a:pt x="189064" y="283540"/>
                  </a:moveTo>
                  <a:lnTo>
                    <a:pt x="187883" y="283540"/>
                  </a:lnTo>
                  <a:lnTo>
                    <a:pt x="187883" y="368173"/>
                  </a:lnTo>
                  <a:lnTo>
                    <a:pt x="186728" y="368173"/>
                  </a:lnTo>
                  <a:lnTo>
                    <a:pt x="186728" y="438010"/>
                  </a:lnTo>
                  <a:lnTo>
                    <a:pt x="187883" y="438010"/>
                  </a:lnTo>
                  <a:lnTo>
                    <a:pt x="189064" y="438010"/>
                  </a:lnTo>
                  <a:lnTo>
                    <a:pt x="189064" y="283540"/>
                  </a:lnTo>
                  <a:close/>
                </a:path>
                <a:path w="333375" h="438150">
                  <a:moveTo>
                    <a:pt x="200583" y="378764"/>
                  </a:moveTo>
                  <a:lnTo>
                    <a:pt x="199402" y="378764"/>
                  </a:lnTo>
                  <a:lnTo>
                    <a:pt x="199402" y="438010"/>
                  </a:lnTo>
                  <a:lnTo>
                    <a:pt x="200583" y="438010"/>
                  </a:lnTo>
                  <a:lnTo>
                    <a:pt x="200583" y="378764"/>
                  </a:lnTo>
                  <a:close/>
                </a:path>
                <a:path w="333375" h="438150">
                  <a:moveTo>
                    <a:pt x="209765" y="402018"/>
                  </a:moveTo>
                  <a:lnTo>
                    <a:pt x="208584" y="402018"/>
                  </a:lnTo>
                  <a:lnTo>
                    <a:pt x="208584" y="438010"/>
                  </a:lnTo>
                  <a:lnTo>
                    <a:pt x="209765" y="438010"/>
                  </a:lnTo>
                  <a:lnTo>
                    <a:pt x="209765" y="402018"/>
                  </a:lnTo>
                  <a:close/>
                </a:path>
                <a:path w="333375" h="438150">
                  <a:moveTo>
                    <a:pt x="220179" y="406234"/>
                  </a:moveTo>
                  <a:lnTo>
                    <a:pt x="218998" y="406234"/>
                  </a:lnTo>
                  <a:lnTo>
                    <a:pt x="218998" y="438010"/>
                  </a:lnTo>
                  <a:lnTo>
                    <a:pt x="220179" y="438010"/>
                  </a:lnTo>
                  <a:lnTo>
                    <a:pt x="220179" y="406234"/>
                  </a:lnTo>
                  <a:close/>
                </a:path>
                <a:path w="333375" h="438150">
                  <a:moveTo>
                    <a:pt x="234010" y="416826"/>
                  </a:moveTo>
                  <a:lnTo>
                    <a:pt x="232841" y="416826"/>
                  </a:lnTo>
                  <a:lnTo>
                    <a:pt x="232841" y="438010"/>
                  </a:lnTo>
                  <a:lnTo>
                    <a:pt x="234010" y="438010"/>
                  </a:lnTo>
                  <a:lnTo>
                    <a:pt x="234010" y="416826"/>
                  </a:lnTo>
                  <a:close/>
                </a:path>
                <a:path w="333375" h="438150">
                  <a:moveTo>
                    <a:pt x="243205" y="393573"/>
                  </a:moveTo>
                  <a:lnTo>
                    <a:pt x="242023" y="393573"/>
                  </a:lnTo>
                  <a:lnTo>
                    <a:pt x="242023" y="438010"/>
                  </a:lnTo>
                  <a:lnTo>
                    <a:pt x="243205" y="438010"/>
                  </a:lnTo>
                  <a:lnTo>
                    <a:pt x="243205" y="393573"/>
                  </a:lnTo>
                  <a:close/>
                </a:path>
                <a:path w="333375" h="438150">
                  <a:moveTo>
                    <a:pt x="244322" y="363956"/>
                  </a:moveTo>
                  <a:lnTo>
                    <a:pt x="243243" y="363956"/>
                  </a:lnTo>
                  <a:lnTo>
                    <a:pt x="243243" y="438010"/>
                  </a:lnTo>
                  <a:lnTo>
                    <a:pt x="244322" y="438010"/>
                  </a:lnTo>
                  <a:lnTo>
                    <a:pt x="244322" y="363956"/>
                  </a:lnTo>
                  <a:close/>
                </a:path>
                <a:path w="333375" h="438150">
                  <a:moveTo>
                    <a:pt x="251282" y="387197"/>
                  </a:moveTo>
                  <a:lnTo>
                    <a:pt x="250126" y="387197"/>
                  </a:lnTo>
                  <a:lnTo>
                    <a:pt x="250126" y="359740"/>
                  </a:lnTo>
                  <a:lnTo>
                    <a:pt x="248945" y="359740"/>
                  </a:lnTo>
                  <a:lnTo>
                    <a:pt x="248945" y="438010"/>
                  </a:lnTo>
                  <a:lnTo>
                    <a:pt x="250101" y="438010"/>
                  </a:lnTo>
                  <a:lnTo>
                    <a:pt x="251282" y="438010"/>
                  </a:lnTo>
                  <a:lnTo>
                    <a:pt x="251282" y="387197"/>
                  </a:lnTo>
                  <a:close/>
                </a:path>
                <a:path w="333375" h="438150">
                  <a:moveTo>
                    <a:pt x="254711" y="382981"/>
                  </a:moveTo>
                  <a:lnTo>
                    <a:pt x="253542" y="382981"/>
                  </a:lnTo>
                  <a:lnTo>
                    <a:pt x="253542" y="438010"/>
                  </a:lnTo>
                  <a:lnTo>
                    <a:pt x="254711" y="438010"/>
                  </a:lnTo>
                  <a:lnTo>
                    <a:pt x="254711" y="382981"/>
                  </a:lnTo>
                  <a:close/>
                </a:path>
                <a:path w="333375" h="438150">
                  <a:moveTo>
                    <a:pt x="257035" y="387197"/>
                  </a:moveTo>
                  <a:lnTo>
                    <a:pt x="255866" y="387197"/>
                  </a:lnTo>
                  <a:lnTo>
                    <a:pt x="255866" y="438010"/>
                  </a:lnTo>
                  <a:lnTo>
                    <a:pt x="257035" y="438010"/>
                  </a:lnTo>
                  <a:lnTo>
                    <a:pt x="257035" y="387197"/>
                  </a:lnTo>
                  <a:close/>
                </a:path>
                <a:path w="333375" h="438150">
                  <a:moveTo>
                    <a:pt x="269722" y="416826"/>
                  </a:moveTo>
                  <a:lnTo>
                    <a:pt x="268541" y="416826"/>
                  </a:lnTo>
                  <a:lnTo>
                    <a:pt x="268541" y="438010"/>
                  </a:lnTo>
                  <a:lnTo>
                    <a:pt x="269722" y="438010"/>
                  </a:lnTo>
                  <a:lnTo>
                    <a:pt x="269722" y="416826"/>
                  </a:lnTo>
                  <a:close/>
                </a:path>
                <a:path w="333375" h="438150">
                  <a:moveTo>
                    <a:pt x="278968" y="412610"/>
                  </a:moveTo>
                  <a:lnTo>
                    <a:pt x="277787" y="412610"/>
                  </a:lnTo>
                  <a:lnTo>
                    <a:pt x="277787" y="438010"/>
                  </a:lnTo>
                  <a:lnTo>
                    <a:pt x="278968" y="438010"/>
                  </a:lnTo>
                  <a:lnTo>
                    <a:pt x="278968" y="412610"/>
                  </a:lnTo>
                  <a:close/>
                </a:path>
                <a:path w="333375" h="438150">
                  <a:moveTo>
                    <a:pt x="288150" y="399948"/>
                  </a:moveTo>
                  <a:lnTo>
                    <a:pt x="286969" y="399948"/>
                  </a:lnTo>
                  <a:lnTo>
                    <a:pt x="286969" y="438010"/>
                  </a:lnTo>
                  <a:lnTo>
                    <a:pt x="288150" y="438010"/>
                  </a:lnTo>
                  <a:lnTo>
                    <a:pt x="288150" y="399948"/>
                  </a:lnTo>
                  <a:close/>
                </a:path>
                <a:path w="333375" h="438150">
                  <a:moveTo>
                    <a:pt x="295033" y="410540"/>
                  </a:moveTo>
                  <a:lnTo>
                    <a:pt x="293954" y="410540"/>
                  </a:lnTo>
                  <a:lnTo>
                    <a:pt x="293954" y="438010"/>
                  </a:lnTo>
                  <a:lnTo>
                    <a:pt x="295033" y="438010"/>
                  </a:lnTo>
                  <a:lnTo>
                    <a:pt x="295033" y="410540"/>
                  </a:lnTo>
                  <a:close/>
                </a:path>
                <a:path w="333375" h="438150">
                  <a:moveTo>
                    <a:pt x="311238" y="391426"/>
                  </a:moveTo>
                  <a:lnTo>
                    <a:pt x="310057" y="391426"/>
                  </a:lnTo>
                  <a:lnTo>
                    <a:pt x="310057" y="438010"/>
                  </a:lnTo>
                  <a:lnTo>
                    <a:pt x="311238" y="438010"/>
                  </a:lnTo>
                  <a:lnTo>
                    <a:pt x="311238" y="391426"/>
                  </a:lnTo>
                  <a:close/>
                </a:path>
                <a:path w="333375" h="438150">
                  <a:moveTo>
                    <a:pt x="333095" y="408381"/>
                  </a:moveTo>
                  <a:lnTo>
                    <a:pt x="331927" y="408381"/>
                  </a:lnTo>
                  <a:lnTo>
                    <a:pt x="331927" y="438010"/>
                  </a:lnTo>
                  <a:lnTo>
                    <a:pt x="333095" y="438010"/>
                  </a:lnTo>
                  <a:lnTo>
                    <a:pt x="333095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1105573" y="2516313"/>
              <a:ext cx="327660" cy="482600"/>
            </a:xfrm>
            <a:custGeom>
              <a:avLst/>
              <a:gdLst/>
              <a:ahLst/>
              <a:cxnLst/>
              <a:rect l="l" t="t" r="r" b="b"/>
              <a:pathLst>
                <a:path w="327659" h="482600">
                  <a:moveTo>
                    <a:pt x="1181" y="399961"/>
                  </a:moveTo>
                  <a:lnTo>
                    <a:pt x="0" y="399961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99961"/>
                  </a:lnTo>
                  <a:close/>
                </a:path>
                <a:path w="327659" h="482600">
                  <a:moveTo>
                    <a:pt x="15024" y="351307"/>
                  </a:moveTo>
                  <a:lnTo>
                    <a:pt x="13843" y="351307"/>
                  </a:lnTo>
                  <a:lnTo>
                    <a:pt x="13843" y="482447"/>
                  </a:lnTo>
                  <a:lnTo>
                    <a:pt x="15024" y="482447"/>
                  </a:lnTo>
                  <a:lnTo>
                    <a:pt x="15024" y="351307"/>
                  </a:lnTo>
                  <a:close/>
                </a:path>
                <a:path w="327659" h="482600">
                  <a:moveTo>
                    <a:pt x="17246" y="353377"/>
                  </a:moveTo>
                  <a:lnTo>
                    <a:pt x="16167" y="353377"/>
                  </a:lnTo>
                  <a:lnTo>
                    <a:pt x="16167" y="482447"/>
                  </a:lnTo>
                  <a:lnTo>
                    <a:pt x="17246" y="482447"/>
                  </a:lnTo>
                  <a:lnTo>
                    <a:pt x="17246" y="353377"/>
                  </a:lnTo>
                  <a:close/>
                </a:path>
                <a:path w="327659" h="482600">
                  <a:moveTo>
                    <a:pt x="23037" y="323748"/>
                  </a:moveTo>
                  <a:lnTo>
                    <a:pt x="21869" y="323748"/>
                  </a:lnTo>
                  <a:lnTo>
                    <a:pt x="21869" y="482447"/>
                  </a:lnTo>
                  <a:lnTo>
                    <a:pt x="23037" y="482447"/>
                  </a:lnTo>
                  <a:lnTo>
                    <a:pt x="23037" y="323748"/>
                  </a:lnTo>
                  <a:close/>
                </a:path>
                <a:path w="327659" h="482600">
                  <a:moveTo>
                    <a:pt x="27635" y="150266"/>
                  </a:moveTo>
                  <a:lnTo>
                    <a:pt x="26454" y="150266"/>
                  </a:lnTo>
                  <a:lnTo>
                    <a:pt x="26454" y="351307"/>
                  </a:lnTo>
                  <a:lnTo>
                    <a:pt x="25412" y="351307"/>
                  </a:lnTo>
                  <a:lnTo>
                    <a:pt x="25412" y="355536"/>
                  </a:lnTo>
                  <a:lnTo>
                    <a:pt x="24244" y="355536"/>
                  </a:lnTo>
                  <a:lnTo>
                    <a:pt x="24244" y="482447"/>
                  </a:lnTo>
                  <a:lnTo>
                    <a:pt x="27635" y="482447"/>
                  </a:lnTo>
                  <a:lnTo>
                    <a:pt x="27635" y="150266"/>
                  </a:lnTo>
                  <a:close/>
                </a:path>
                <a:path w="327659" h="482600">
                  <a:moveTo>
                    <a:pt x="30022" y="332193"/>
                  </a:moveTo>
                  <a:lnTo>
                    <a:pt x="28841" y="332193"/>
                  </a:lnTo>
                  <a:lnTo>
                    <a:pt x="28841" y="482447"/>
                  </a:lnTo>
                  <a:lnTo>
                    <a:pt x="30022" y="482447"/>
                  </a:lnTo>
                  <a:lnTo>
                    <a:pt x="30022" y="332193"/>
                  </a:lnTo>
                  <a:close/>
                </a:path>
                <a:path w="327659" h="482600">
                  <a:moveTo>
                    <a:pt x="32283" y="294132"/>
                  </a:moveTo>
                  <a:lnTo>
                    <a:pt x="31115" y="294132"/>
                  </a:lnTo>
                  <a:lnTo>
                    <a:pt x="31115" y="482447"/>
                  </a:lnTo>
                  <a:lnTo>
                    <a:pt x="32283" y="482447"/>
                  </a:lnTo>
                  <a:lnTo>
                    <a:pt x="32283" y="294132"/>
                  </a:lnTo>
                  <a:close/>
                </a:path>
                <a:path w="327659" h="482600">
                  <a:moveTo>
                    <a:pt x="38049" y="224307"/>
                  </a:moveTo>
                  <a:lnTo>
                    <a:pt x="36868" y="224307"/>
                  </a:lnTo>
                  <a:lnTo>
                    <a:pt x="36868" y="336410"/>
                  </a:lnTo>
                  <a:lnTo>
                    <a:pt x="35699" y="336410"/>
                  </a:lnTo>
                  <a:lnTo>
                    <a:pt x="35699" y="482447"/>
                  </a:lnTo>
                  <a:lnTo>
                    <a:pt x="36868" y="482447"/>
                  </a:lnTo>
                  <a:lnTo>
                    <a:pt x="38049" y="482447"/>
                  </a:lnTo>
                  <a:lnTo>
                    <a:pt x="38049" y="224307"/>
                  </a:lnTo>
                  <a:close/>
                </a:path>
                <a:path w="327659" h="482600">
                  <a:moveTo>
                    <a:pt x="40335" y="323748"/>
                  </a:moveTo>
                  <a:lnTo>
                    <a:pt x="39255" y="323748"/>
                  </a:lnTo>
                  <a:lnTo>
                    <a:pt x="39255" y="482447"/>
                  </a:lnTo>
                  <a:lnTo>
                    <a:pt x="40335" y="482447"/>
                  </a:lnTo>
                  <a:lnTo>
                    <a:pt x="40335" y="323748"/>
                  </a:lnTo>
                  <a:close/>
                </a:path>
                <a:path w="327659" h="482600">
                  <a:moveTo>
                    <a:pt x="44919" y="315328"/>
                  </a:moveTo>
                  <a:lnTo>
                    <a:pt x="43853" y="315328"/>
                  </a:lnTo>
                  <a:lnTo>
                    <a:pt x="43853" y="482447"/>
                  </a:lnTo>
                  <a:lnTo>
                    <a:pt x="44919" y="482447"/>
                  </a:lnTo>
                  <a:lnTo>
                    <a:pt x="44919" y="315328"/>
                  </a:lnTo>
                  <a:close/>
                </a:path>
                <a:path w="327659" h="482600">
                  <a:moveTo>
                    <a:pt x="46126" y="317385"/>
                  </a:moveTo>
                  <a:lnTo>
                    <a:pt x="44958" y="317385"/>
                  </a:lnTo>
                  <a:lnTo>
                    <a:pt x="44958" y="482447"/>
                  </a:lnTo>
                  <a:lnTo>
                    <a:pt x="46126" y="482447"/>
                  </a:lnTo>
                  <a:lnTo>
                    <a:pt x="46126" y="317385"/>
                  </a:lnTo>
                  <a:close/>
                </a:path>
                <a:path w="327659" h="482600">
                  <a:moveTo>
                    <a:pt x="53047" y="327977"/>
                  </a:moveTo>
                  <a:lnTo>
                    <a:pt x="51866" y="327977"/>
                  </a:lnTo>
                  <a:lnTo>
                    <a:pt x="51866" y="482447"/>
                  </a:lnTo>
                  <a:lnTo>
                    <a:pt x="53047" y="482447"/>
                  </a:lnTo>
                  <a:lnTo>
                    <a:pt x="53047" y="327977"/>
                  </a:lnTo>
                  <a:close/>
                </a:path>
                <a:path w="327659" h="482600">
                  <a:moveTo>
                    <a:pt x="54178" y="349161"/>
                  </a:moveTo>
                  <a:lnTo>
                    <a:pt x="53098" y="349161"/>
                  </a:lnTo>
                  <a:lnTo>
                    <a:pt x="53098" y="482447"/>
                  </a:lnTo>
                  <a:lnTo>
                    <a:pt x="54178" y="482447"/>
                  </a:lnTo>
                  <a:lnTo>
                    <a:pt x="54178" y="349161"/>
                  </a:lnTo>
                  <a:close/>
                </a:path>
                <a:path w="327659" h="482600">
                  <a:moveTo>
                    <a:pt x="57696" y="319532"/>
                  </a:moveTo>
                  <a:lnTo>
                    <a:pt x="56527" y="319532"/>
                  </a:lnTo>
                  <a:lnTo>
                    <a:pt x="56527" y="482447"/>
                  </a:lnTo>
                  <a:lnTo>
                    <a:pt x="57696" y="482447"/>
                  </a:lnTo>
                  <a:lnTo>
                    <a:pt x="57696" y="319532"/>
                  </a:lnTo>
                  <a:close/>
                </a:path>
                <a:path w="327659" h="482600">
                  <a:moveTo>
                    <a:pt x="70319" y="266674"/>
                  </a:moveTo>
                  <a:lnTo>
                    <a:pt x="69138" y="266674"/>
                  </a:lnTo>
                  <a:lnTo>
                    <a:pt x="69138" y="317385"/>
                  </a:lnTo>
                  <a:lnTo>
                    <a:pt x="67983" y="317385"/>
                  </a:lnTo>
                  <a:lnTo>
                    <a:pt x="67983" y="482447"/>
                  </a:lnTo>
                  <a:lnTo>
                    <a:pt x="69138" y="482447"/>
                  </a:lnTo>
                  <a:lnTo>
                    <a:pt x="70319" y="482447"/>
                  </a:lnTo>
                  <a:lnTo>
                    <a:pt x="70319" y="266674"/>
                  </a:lnTo>
                  <a:close/>
                </a:path>
                <a:path w="327659" h="482600">
                  <a:moveTo>
                    <a:pt x="72605" y="285699"/>
                  </a:moveTo>
                  <a:lnTo>
                    <a:pt x="71526" y="285699"/>
                  </a:lnTo>
                  <a:lnTo>
                    <a:pt x="71526" y="482447"/>
                  </a:lnTo>
                  <a:lnTo>
                    <a:pt x="72605" y="482447"/>
                  </a:lnTo>
                  <a:lnTo>
                    <a:pt x="72605" y="285699"/>
                  </a:lnTo>
                  <a:close/>
                </a:path>
                <a:path w="327659" h="482600">
                  <a:moveTo>
                    <a:pt x="78397" y="249707"/>
                  </a:moveTo>
                  <a:lnTo>
                    <a:pt x="77228" y="249707"/>
                  </a:lnTo>
                  <a:lnTo>
                    <a:pt x="77228" y="482447"/>
                  </a:lnTo>
                  <a:lnTo>
                    <a:pt x="78397" y="482447"/>
                  </a:lnTo>
                  <a:lnTo>
                    <a:pt x="78397" y="249707"/>
                  </a:lnTo>
                  <a:close/>
                </a:path>
                <a:path w="327659" h="482600">
                  <a:moveTo>
                    <a:pt x="81788" y="169278"/>
                  </a:moveTo>
                  <a:lnTo>
                    <a:pt x="80708" y="169278"/>
                  </a:lnTo>
                  <a:lnTo>
                    <a:pt x="80708" y="253923"/>
                  </a:lnTo>
                  <a:lnTo>
                    <a:pt x="79552" y="253923"/>
                  </a:lnTo>
                  <a:lnTo>
                    <a:pt x="79552" y="482447"/>
                  </a:lnTo>
                  <a:lnTo>
                    <a:pt x="80708" y="482447"/>
                  </a:lnTo>
                  <a:lnTo>
                    <a:pt x="81788" y="482447"/>
                  </a:lnTo>
                  <a:lnTo>
                    <a:pt x="81788" y="169278"/>
                  </a:lnTo>
                  <a:close/>
                </a:path>
                <a:path w="327659" h="482600">
                  <a:moveTo>
                    <a:pt x="85318" y="169278"/>
                  </a:moveTo>
                  <a:lnTo>
                    <a:pt x="84150" y="169278"/>
                  </a:lnTo>
                  <a:lnTo>
                    <a:pt x="84150" y="482447"/>
                  </a:lnTo>
                  <a:lnTo>
                    <a:pt x="85318" y="482447"/>
                  </a:lnTo>
                  <a:lnTo>
                    <a:pt x="85318" y="169278"/>
                  </a:lnTo>
                  <a:close/>
                </a:path>
                <a:path w="327659" h="482600">
                  <a:moveTo>
                    <a:pt x="87591" y="207340"/>
                  </a:moveTo>
                  <a:lnTo>
                    <a:pt x="86410" y="207340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07340"/>
                  </a:lnTo>
                  <a:close/>
                </a:path>
                <a:path w="327659" h="482600">
                  <a:moveTo>
                    <a:pt x="94564" y="289915"/>
                  </a:moveTo>
                  <a:lnTo>
                    <a:pt x="93408" y="289915"/>
                  </a:lnTo>
                  <a:lnTo>
                    <a:pt x="93408" y="268732"/>
                  </a:lnTo>
                  <a:lnTo>
                    <a:pt x="92227" y="268732"/>
                  </a:lnTo>
                  <a:lnTo>
                    <a:pt x="92227" y="482447"/>
                  </a:lnTo>
                  <a:lnTo>
                    <a:pt x="93395" y="482447"/>
                  </a:lnTo>
                  <a:lnTo>
                    <a:pt x="94564" y="482447"/>
                  </a:lnTo>
                  <a:lnTo>
                    <a:pt x="94564" y="289915"/>
                  </a:lnTo>
                  <a:close/>
                </a:path>
                <a:path w="327659" h="482600">
                  <a:moveTo>
                    <a:pt x="103809" y="120637"/>
                  </a:moveTo>
                  <a:lnTo>
                    <a:pt x="102641" y="120637"/>
                  </a:lnTo>
                  <a:lnTo>
                    <a:pt x="102641" y="482447"/>
                  </a:lnTo>
                  <a:lnTo>
                    <a:pt x="103809" y="482447"/>
                  </a:lnTo>
                  <a:lnTo>
                    <a:pt x="103809" y="120637"/>
                  </a:lnTo>
                  <a:close/>
                </a:path>
                <a:path w="327659" h="482600">
                  <a:moveTo>
                    <a:pt x="108305" y="215874"/>
                  </a:moveTo>
                  <a:lnTo>
                    <a:pt x="107226" y="215874"/>
                  </a:lnTo>
                  <a:lnTo>
                    <a:pt x="107226" y="482447"/>
                  </a:lnTo>
                  <a:lnTo>
                    <a:pt x="108305" y="482447"/>
                  </a:lnTo>
                  <a:lnTo>
                    <a:pt x="108305" y="215874"/>
                  </a:lnTo>
                  <a:close/>
                </a:path>
                <a:path w="327659" h="482600">
                  <a:moveTo>
                    <a:pt x="114109" y="198907"/>
                  </a:moveTo>
                  <a:lnTo>
                    <a:pt x="112928" y="198907"/>
                  </a:lnTo>
                  <a:lnTo>
                    <a:pt x="112928" y="482447"/>
                  </a:lnTo>
                  <a:lnTo>
                    <a:pt x="114109" y="482447"/>
                  </a:lnTo>
                  <a:lnTo>
                    <a:pt x="114109" y="198907"/>
                  </a:lnTo>
                  <a:close/>
                </a:path>
                <a:path w="327659" h="482600">
                  <a:moveTo>
                    <a:pt x="117500" y="0"/>
                  </a:moveTo>
                  <a:lnTo>
                    <a:pt x="116420" y="0"/>
                  </a:lnTo>
                  <a:lnTo>
                    <a:pt x="116420" y="25412"/>
                  </a:lnTo>
                  <a:lnTo>
                    <a:pt x="115252" y="25412"/>
                  </a:lnTo>
                  <a:lnTo>
                    <a:pt x="115252" y="482447"/>
                  </a:lnTo>
                  <a:lnTo>
                    <a:pt x="116420" y="482447"/>
                  </a:lnTo>
                  <a:lnTo>
                    <a:pt x="117500" y="482447"/>
                  </a:lnTo>
                  <a:lnTo>
                    <a:pt x="117500" y="0"/>
                  </a:lnTo>
                  <a:close/>
                </a:path>
                <a:path w="327659" h="482600">
                  <a:moveTo>
                    <a:pt x="121031" y="256082"/>
                  </a:moveTo>
                  <a:lnTo>
                    <a:pt x="119849" y="256082"/>
                  </a:lnTo>
                  <a:lnTo>
                    <a:pt x="119849" y="482447"/>
                  </a:lnTo>
                  <a:lnTo>
                    <a:pt x="121031" y="482447"/>
                  </a:lnTo>
                  <a:lnTo>
                    <a:pt x="121031" y="256082"/>
                  </a:lnTo>
                  <a:close/>
                </a:path>
                <a:path w="327659" h="482600">
                  <a:moveTo>
                    <a:pt x="124510" y="203123"/>
                  </a:moveTo>
                  <a:lnTo>
                    <a:pt x="123342" y="203123"/>
                  </a:lnTo>
                  <a:lnTo>
                    <a:pt x="123342" y="482447"/>
                  </a:lnTo>
                  <a:lnTo>
                    <a:pt x="124510" y="482447"/>
                  </a:lnTo>
                  <a:lnTo>
                    <a:pt x="124510" y="203123"/>
                  </a:lnTo>
                  <a:close/>
                </a:path>
                <a:path w="327659" h="482600">
                  <a:moveTo>
                    <a:pt x="130276" y="281482"/>
                  </a:moveTo>
                  <a:lnTo>
                    <a:pt x="129095" y="281482"/>
                  </a:lnTo>
                  <a:lnTo>
                    <a:pt x="129095" y="482447"/>
                  </a:lnTo>
                  <a:lnTo>
                    <a:pt x="130276" y="482447"/>
                  </a:lnTo>
                  <a:lnTo>
                    <a:pt x="130276" y="281482"/>
                  </a:lnTo>
                  <a:close/>
                </a:path>
                <a:path w="327659" h="482600">
                  <a:moveTo>
                    <a:pt x="132537" y="313169"/>
                  </a:moveTo>
                  <a:lnTo>
                    <a:pt x="131356" y="313169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313169"/>
                  </a:lnTo>
                  <a:close/>
                </a:path>
                <a:path w="327659" h="482600">
                  <a:moveTo>
                    <a:pt x="138290" y="194691"/>
                  </a:moveTo>
                  <a:lnTo>
                    <a:pt x="137121" y="194691"/>
                  </a:lnTo>
                  <a:lnTo>
                    <a:pt x="137121" y="482447"/>
                  </a:lnTo>
                  <a:lnTo>
                    <a:pt x="138290" y="482447"/>
                  </a:lnTo>
                  <a:lnTo>
                    <a:pt x="138290" y="194691"/>
                  </a:lnTo>
                  <a:close/>
                </a:path>
                <a:path w="327659" h="482600">
                  <a:moveTo>
                    <a:pt x="147535" y="366128"/>
                  </a:moveTo>
                  <a:lnTo>
                    <a:pt x="146380" y="366128"/>
                  </a:lnTo>
                  <a:lnTo>
                    <a:pt x="146380" y="270891"/>
                  </a:lnTo>
                  <a:lnTo>
                    <a:pt x="145199" y="270891"/>
                  </a:lnTo>
                  <a:lnTo>
                    <a:pt x="145199" y="482447"/>
                  </a:lnTo>
                  <a:lnTo>
                    <a:pt x="146367" y="482447"/>
                  </a:lnTo>
                  <a:lnTo>
                    <a:pt x="147535" y="482447"/>
                  </a:lnTo>
                  <a:lnTo>
                    <a:pt x="147535" y="366128"/>
                  </a:lnTo>
                  <a:close/>
                </a:path>
                <a:path w="327659" h="482600">
                  <a:moveTo>
                    <a:pt x="149771" y="281482"/>
                  </a:moveTo>
                  <a:lnTo>
                    <a:pt x="148691" y="281482"/>
                  </a:lnTo>
                  <a:lnTo>
                    <a:pt x="148691" y="482447"/>
                  </a:lnTo>
                  <a:lnTo>
                    <a:pt x="149771" y="482447"/>
                  </a:lnTo>
                  <a:lnTo>
                    <a:pt x="149771" y="281482"/>
                  </a:lnTo>
                  <a:close/>
                </a:path>
                <a:path w="327659" h="482600">
                  <a:moveTo>
                    <a:pt x="152133" y="127012"/>
                  </a:moveTo>
                  <a:lnTo>
                    <a:pt x="150952" y="127012"/>
                  </a:lnTo>
                  <a:lnTo>
                    <a:pt x="150952" y="323748"/>
                  </a:lnTo>
                  <a:lnTo>
                    <a:pt x="149796" y="323748"/>
                  </a:lnTo>
                  <a:lnTo>
                    <a:pt x="149796" y="482447"/>
                  </a:lnTo>
                  <a:lnTo>
                    <a:pt x="150952" y="482447"/>
                  </a:lnTo>
                  <a:lnTo>
                    <a:pt x="152133" y="482447"/>
                  </a:lnTo>
                  <a:lnTo>
                    <a:pt x="152133" y="127012"/>
                  </a:lnTo>
                  <a:close/>
                </a:path>
                <a:path w="327659" h="482600">
                  <a:moveTo>
                    <a:pt x="155562" y="416826"/>
                  </a:moveTo>
                  <a:lnTo>
                    <a:pt x="154393" y="416826"/>
                  </a:lnTo>
                  <a:lnTo>
                    <a:pt x="154393" y="482447"/>
                  </a:lnTo>
                  <a:lnTo>
                    <a:pt x="155562" y="482447"/>
                  </a:lnTo>
                  <a:lnTo>
                    <a:pt x="155562" y="416826"/>
                  </a:lnTo>
                  <a:close/>
                </a:path>
                <a:path w="327659" h="482600">
                  <a:moveTo>
                    <a:pt x="157949" y="363969"/>
                  </a:moveTo>
                  <a:lnTo>
                    <a:pt x="156768" y="363969"/>
                  </a:lnTo>
                  <a:lnTo>
                    <a:pt x="156768" y="389369"/>
                  </a:lnTo>
                  <a:lnTo>
                    <a:pt x="155613" y="389369"/>
                  </a:lnTo>
                  <a:lnTo>
                    <a:pt x="155613" y="482447"/>
                  </a:lnTo>
                  <a:lnTo>
                    <a:pt x="156768" y="482447"/>
                  </a:lnTo>
                  <a:lnTo>
                    <a:pt x="157949" y="482447"/>
                  </a:lnTo>
                  <a:lnTo>
                    <a:pt x="157949" y="363969"/>
                  </a:lnTo>
                  <a:close/>
                </a:path>
                <a:path w="327659" h="482600">
                  <a:moveTo>
                    <a:pt x="162547" y="393585"/>
                  </a:moveTo>
                  <a:lnTo>
                    <a:pt x="161366" y="393585"/>
                  </a:lnTo>
                  <a:lnTo>
                    <a:pt x="161366" y="482447"/>
                  </a:lnTo>
                  <a:lnTo>
                    <a:pt x="162547" y="482447"/>
                  </a:lnTo>
                  <a:lnTo>
                    <a:pt x="162547" y="393585"/>
                  </a:lnTo>
                  <a:close/>
                </a:path>
                <a:path w="327659" h="482600">
                  <a:moveTo>
                    <a:pt x="170573" y="404177"/>
                  </a:moveTo>
                  <a:lnTo>
                    <a:pt x="169392" y="404177"/>
                  </a:lnTo>
                  <a:lnTo>
                    <a:pt x="169392" y="482447"/>
                  </a:lnTo>
                  <a:lnTo>
                    <a:pt x="170573" y="482447"/>
                  </a:lnTo>
                  <a:lnTo>
                    <a:pt x="170573" y="404177"/>
                  </a:lnTo>
                  <a:close/>
                </a:path>
                <a:path w="327659" h="482600">
                  <a:moveTo>
                    <a:pt x="176377" y="374561"/>
                  </a:moveTo>
                  <a:lnTo>
                    <a:pt x="175209" y="374561"/>
                  </a:lnTo>
                  <a:lnTo>
                    <a:pt x="175209" y="482447"/>
                  </a:lnTo>
                  <a:lnTo>
                    <a:pt x="176377" y="482447"/>
                  </a:lnTo>
                  <a:lnTo>
                    <a:pt x="176377" y="374561"/>
                  </a:lnTo>
                  <a:close/>
                </a:path>
                <a:path w="327659" h="482600">
                  <a:moveTo>
                    <a:pt x="199415" y="423202"/>
                  </a:moveTo>
                  <a:lnTo>
                    <a:pt x="198234" y="423202"/>
                  </a:lnTo>
                  <a:lnTo>
                    <a:pt x="198234" y="482447"/>
                  </a:lnTo>
                  <a:lnTo>
                    <a:pt x="199415" y="482447"/>
                  </a:lnTo>
                  <a:lnTo>
                    <a:pt x="199415" y="423202"/>
                  </a:lnTo>
                  <a:close/>
                </a:path>
                <a:path w="327659" h="482600">
                  <a:moveTo>
                    <a:pt x="200533" y="342785"/>
                  </a:moveTo>
                  <a:lnTo>
                    <a:pt x="199453" y="342785"/>
                  </a:lnTo>
                  <a:lnTo>
                    <a:pt x="199453" y="482447"/>
                  </a:lnTo>
                  <a:lnTo>
                    <a:pt x="200533" y="482447"/>
                  </a:lnTo>
                  <a:lnTo>
                    <a:pt x="200533" y="342785"/>
                  </a:lnTo>
                  <a:close/>
                </a:path>
                <a:path w="327659" h="482600">
                  <a:moveTo>
                    <a:pt x="208559" y="404177"/>
                  </a:moveTo>
                  <a:lnTo>
                    <a:pt x="207479" y="404177"/>
                  </a:lnTo>
                  <a:lnTo>
                    <a:pt x="207479" y="482447"/>
                  </a:lnTo>
                  <a:lnTo>
                    <a:pt x="208559" y="482447"/>
                  </a:lnTo>
                  <a:lnTo>
                    <a:pt x="208559" y="404177"/>
                  </a:lnTo>
                  <a:close/>
                </a:path>
                <a:path w="327659" h="482600">
                  <a:moveTo>
                    <a:pt x="244360" y="444385"/>
                  </a:moveTo>
                  <a:lnTo>
                    <a:pt x="243179" y="444385"/>
                  </a:lnTo>
                  <a:lnTo>
                    <a:pt x="243179" y="482447"/>
                  </a:lnTo>
                  <a:lnTo>
                    <a:pt x="244360" y="482447"/>
                  </a:lnTo>
                  <a:lnTo>
                    <a:pt x="244360" y="444385"/>
                  </a:lnTo>
                  <a:close/>
                </a:path>
                <a:path w="327659" h="482600">
                  <a:moveTo>
                    <a:pt x="250075" y="408393"/>
                  </a:moveTo>
                  <a:lnTo>
                    <a:pt x="248996" y="408393"/>
                  </a:lnTo>
                  <a:lnTo>
                    <a:pt x="248996" y="482447"/>
                  </a:lnTo>
                  <a:lnTo>
                    <a:pt x="250075" y="482447"/>
                  </a:lnTo>
                  <a:lnTo>
                    <a:pt x="250075" y="408393"/>
                  </a:lnTo>
                  <a:close/>
                </a:path>
                <a:path w="327659" h="482600">
                  <a:moveTo>
                    <a:pt x="255879" y="404177"/>
                  </a:moveTo>
                  <a:lnTo>
                    <a:pt x="254698" y="404177"/>
                  </a:lnTo>
                  <a:lnTo>
                    <a:pt x="254698" y="482447"/>
                  </a:lnTo>
                  <a:lnTo>
                    <a:pt x="255879" y="482447"/>
                  </a:lnTo>
                  <a:lnTo>
                    <a:pt x="255879" y="404177"/>
                  </a:lnTo>
                  <a:close/>
                </a:path>
                <a:path w="327659" h="482600">
                  <a:moveTo>
                    <a:pt x="284721" y="457047"/>
                  </a:moveTo>
                  <a:lnTo>
                    <a:pt x="283540" y="457047"/>
                  </a:lnTo>
                  <a:lnTo>
                    <a:pt x="283540" y="482447"/>
                  </a:lnTo>
                  <a:lnTo>
                    <a:pt x="284721" y="482447"/>
                  </a:lnTo>
                  <a:lnTo>
                    <a:pt x="284721" y="457047"/>
                  </a:lnTo>
                  <a:close/>
                </a:path>
                <a:path w="327659" h="482600">
                  <a:moveTo>
                    <a:pt x="288150" y="465480"/>
                  </a:moveTo>
                  <a:lnTo>
                    <a:pt x="286969" y="465480"/>
                  </a:lnTo>
                  <a:lnTo>
                    <a:pt x="286969" y="482447"/>
                  </a:lnTo>
                  <a:lnTo>
                    <a:pt x="288150" y="482447"/>
                  </a:lnTo>
                  <a:lnTo>
                    <a:pt x="288150" y="465480"/>
                  </a:lnTo>
                  <a:close/>
                </a:path>
                <a:path w="327659" h="482600">
                  <a:moveTo>
                    <a:pt x="327240" y="469785"/>
                  </a:moveTo>
                  <a:lnTo>
                    <a:pt x="326174" y="469785"/>
                  </a:lnTo>
                  <a:lnTo>
                    <a:pt x="326174" y="459193"/>
                  </a:lnTo>
                  <a:lnTo>
                    <a:pt x="325005" y="459193"/>
                  </a:lnTo>
                  <a:lnTo>
                    <a:pt x="325005" y="482447"/>
                  </a:lnTo>
                  <a:lnTo>
                    <a:pt x="326161" y="482447"/>
                  </a:lnTo>
                  <a:lnTo>
                    <a:pt x="327240" y="482447"/>
                  </a:lnTo>
                  <a:lnTo>
                    <a:pt x="327240" y="4697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1098715" y="2516313"/>
              <a:ext cx="307975" cy="482600"/>
            </a:xfrm>
            <a:custGeom>
              <a:avLst/>
              <a:gdLst/>
              <a:ahLst/>
              <a:cxnLst/>
              <a:rect l="l" t="t" r="r" b="b"/>
              <a:pathLst>
                <a:path w="307975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07975" h="482600">
                  <a:moveTo>
                    <a:pt x="20650" y="289915"/>
                  </a:moveTo>
                  <a:lnTo>
                    <a:pt x="19481" y="289915"/>
                  </a:lnTo>
                  <a:lnTo>
                    <a:pt x="19481" y="482447"/>
                  </a:lnTo>
                  <a:lnTo>
                    <a:pt x="20650" y="482447"/>
                  </a:lnTo>
                  <a:lnTo>
                    <a:pt x="20650" y="289915"/>
                  </a:lnTo>
                  <a:close/>
                </a:path>
                <a:path w="307975" h="482600">
                  <a:moveTo>
                    <a:pt x="26466" y="325907"/>
                  </a:moveTo>
                  <a:lnTo>
                    <a:pt x="25298" y="325907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6466" y="325907"/>
                  </a:lnTo>
                  <a:close/>
                </a:path>
                <a:path w="307975" h="482600">
                  <a:moveTo>
                    <a:pt x="33350" y="351307"/>
                  </a:moveTo>
                  <a:lnTo>
                    <a:pt x="32270" y="351307"/>
                  </a:lnTo>
                  <a:lnTo>
                    <a:pt x="32270" y="355536"/>
                  </a:lnTo>
                  <a:lnTo>
                    <a:pt x="31102" y="355536"/>
                  </a:lnTo>
                  <a:lnTo>
                    <a:pt x="31102" y="482447"/>
                  </a:lnTo>
                  <a:lnTo>
                    <a:pt x="32270" y="482447"/>
                  </a:lnTo>
                  <a:lnTo>
                    <a:pt x="33350" y="482447"/>
                  </a:lnTo>
                  <a:lnTo>
                    <a:pt x="33350" y="351307"/>
                  </a:lnTo>
                  <a:close/>
                </a:path>
                <a:path w="307975" h="482600">
                  <a:moveTo>
                    <a:pt x="37947" y="344944"/>
                  </a:moveTo>
                  <a:lnTo>
                    <a:pt x="36868" y="344944"/>
                  </a:lnTo>
                  <a:lnTo>
                    <a:pt x="36868" y="482447"/>
                  </a:lnTo>
                  <a:lnTo>
                    <a:pt x="37947" y="482447"/>
                  </a:lnTo>
                  <a:lnTo>
                    <a:pt x="37947" y="344944"/>
                  </a:lnTo>
                  <a:close/>
                </a:path>
                <a:path w="307975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307975" h="482600">
                  <a:moveTo>
                    <a:pt x="46062" y="311099"/>
                  </a:moveTo>
                  <a:lnTo>
                    <a:pt x="44894" y="311099"/>
                  </a:lnTo>
                  <a:lnTo>
                    <a:pt x="44894" y="482447"/>
                  </a:lnTo>
                  <a:lnTo>
                    <a:pt x="46062" y="482447"/>
                  </a:lnTo>
                  <a:lnTo>
                    <a:pt x="46062" y="311099"/>
                  </a:lnTo>
                  <a:close/>
                </a:path>
                <a:path w="307975" h="482600">
                  <a:moveTo>
                    <a:pt x="54152" y="258140"/>
                  </a:moveTo>
                  <a:lnTo>
                    <a:pt x="52971" y="258140"/>
                  </a:lnTo>
                  <a:lnTo>
                    <a:pt x="52971" y="317385"/>
                  </a:lnTo>
                  <a:lnTo>
                    <a:pt x="51816" y="317385"/>
                  </a:lnTo>
                  <a:lnTo>
                    <a:pt x="51816" y="482447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258140"/>
                  </a:lnTo>
                  <a:close/>
                </a:path>
                <a:path w="307975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349161"/>
                  </a:lnTo>
                  <a:lnTo>
                    <a:pt x="59956" y="349161"/>
                  </a:lnTo>
                  <a:lnTo>
                    <a:pt x="59956" y="482447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307975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307975" h="482600">
                  <a:moveTo>
                    <a:pt x="74815" y="268732"/>
                  </a:moveTo>
                  <a:lnTo>
                    <a:pt x="73736" y="268732"/>
                  </a:lnTo>
                  <a:lnTo>
                    <a:pt x="73736" y="332193"/>
                  </a:lnTo>
                  <a:lnTo>
                    <a:pt x="72567" y="332193"/>
                  </a:lnTo>
                  <a:lnTo>
                    <a:pt x="72567" y="482447"/>
                  </a:lnTo>
                  <a:lnTo>
                    <a:pt x="73736" y="482447"/>
                  </a:lnTo>
                  <a:lnTo>
                    <a:pt x="74815" y="482447"/>
                  </a:lnTo>
                  <a:lnTo>
                    <a:pt x="74815" y="268732"/>
                  </a:lnTo>
                  <a:close/>
                </a:path>
                <a:path w="307975" h="482600">
                  <a:moveTo>
                    <a:pt x="79463" y="285699"/>
                  </a:moveTo>
                  <a:lnTo>
                    <a:pt x="78384" y="285699"/>
                  </a:lnTo>
                  <a:lnTo>
                    <a:pt x="78384" y="482447"/>
                  </a:lnTo>
                  <a:lnTo>
                    <a:pt x="79463" y="482447"/>
                  </a:lnTo>
                  <a:lnTo>
                    <a:pt x="79463" y="285699"/>
                  </a:lnTo>
                  <a:close/>
                </a:path>
                <a:path w="307975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307975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213715"/>
                  </a:lnTo>
                  <a:lnTo>
                    <a:pt x="89839" y="213715"/>
                  </a:lnTo>
                  <a:lnTo>
                    <a:pt x="89839" y="482447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307975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307975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249707"/>
                  </a:lnTo>
                  <a:lnTo>
                    <a:pt x="104838" y="249707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07975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203123"/>
                  </a:lnTo>
                  <a:lnTo>
                    <a:pt x="107111" y="203123"/>
                  </a:lnTo>
                  <a:lnTo>
                    <a:pt x="107111" y="48244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307975" h="482600">
                  <a:moveTo>
                    <a:pt x="120967" y="198907"/>
                  </a:moveTo>
                  <a:lnTo>
                    <a:pt x="119786" y="198907"/>
                  </a:lnTo>
                  <a:lnTo>
                    <a:pt x="119786" y="482447"/>
                  </a:lnTo>
                  <a:lnTo>
                    <a:pt x="120967" y="482447"/>
                  </a:lnTo>
                  <a:lnTo>
                    <a:pt x="120967" y="198907"/>
                  </a:lnTo>
                  <a:close/>
                </a:path>
                <a:path w="30797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07975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307975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307975" h="482600">
                  <a:moveTo>
                    <a:pt x="132537" y="217932"/>
                  </a:moveTo>
                  <a:lnTo>
                    <a:pt x="131368" y="217932"/>
                  </a:lnTo>
                  <a:lnTo>
                    <a:pt x="131368" y="203123"/>
                  </a:lnTo>
                  <a:lnTo>
                    <a:pt x="130200" y="203123"/>
                  </a:lnTo>
                  <a:lnTo>
                    <a:pt x="130200" y="48244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307975" h="482600">
                  <a:moveTo>
                    <a:pt x="137134" y="281482"/>
                  </a:moveTo>
                  <a:lnTo>
                    <a:pt x="135953" y="281482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281482"/>
                  </a:lnTo>
                  <a:close/>
                </a:path>
                <a:path w="307975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07975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307975" h="482600">
                  <a:moveTo>
                    <a:pt x="185508" y="408393"/>
                  </a:moveTo>
                  <a:lnTo>
                    <a:pt x="184327" y="408393"/>
                  </a:lnTo>
                  <a:lnTo>
                    <a:pt x="184327" y="482447"/>
                  </a:lnTo>
                  <a:lnTo>
                    <a:pt x="185508" y="482447"/>
                  </a:lnTo>
                  <a:lnTo>
                    <a:pt x="185508" y="408393"/>
                  </a:lnTo>
                  <a:close/>
                </a:path>
                <a:path w="307975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307975" h="482600">
                  <a:moveTo>
                    <a:pt x="192493" y="414769"/>
                  </a:moveTo>
                  <a:lnTo>
                    <a:pt x="191312" y="414769"/>
                  </a:lnTo>
                  <a:lnTo>
                    <a:pt x="191312" y="482447"/>
                  </a:lnTo>
                  <a:lnTo>
                    <a:pt x="192493" y="482447"/>
                  </a:lnTo>
                  <a:lnTo>
                    <a:pt x="192493" y="414769"/>
                  </a:lnTo>
                  <a:close/>
                </a:path>
                <a:path w="307975" h="482600">
                  <a:moveTo>
                    <a:pt x="195922" y="433793"/>
                  </a:moveTo>
                  <a:lnTo>
                    <a:pt x="194741" y="433793"/>
                  </a:lnTo>
                  <a:lnTo>
                    <a:pt x="194741" y="482447"/>
                  </a:lnTo>
                  <a:lnTo>
                    <a:pt x="195922" y="482447"/>
                  </a:lnTo>
                  <a:lnTo>
                    <a:pt x="195922" y="433793"/>
                  </a:lnTo>
                  <a:close/>
                </a:path>
                <a:path w="307975" h="482600">
                  <a:moveTo>
                    <a:pt x="199351" y="397802"/>
                  </a:moveTo>
                  <a:lnTo>
                    <a:pt x="198170" y="397802"/>
                  </a:lnTo>
                  <a:lnTo>
                    <a:pt x="198170" y="482447"/>
                  </a:lnTo>
                  <a:lnTo>
                    <a:pt x="199351" y="482447"/>
                  </a:lnTo>
                  <a:lnTo>
                    <a:pt x="199351" y="397802"/>
                  </a:lnTo>
                  <a:close/>
                </a:path>
                <a:path w="307975" h="482600">
                  <a:moveTo>
                    <a:pt x="201676" y="327977"/>
                  </a:moveTo>
                  <a:lnTo>
                    <a:pt x="200494" y="32797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327977"/>
                  </a:lnTo>
                  <a:close/>
                </a:path>
                <a:path w="307975" h="482600">
                  <a:moveTo>
                    <a:pt x="205105" y="465480"/>
                  </a:moveTo>
                  <a:lnTo>
                    <a:pt x="203923" y="465480"/>
                  </a:lnTo>
                  <a:lnTo>
                    <a:pt x="203923" y="482447"/>
                  </a:lnTo>
                  <a:lnTo>
                    <a:pt x="205105" y="482447"/>
                  </a:lnTo>
                  <a:lnTo>
                    <a:pt x="205105" y="465480"/>
                  </a:lnTo>
                  <a:close/>
                </a:path>
                <a:path w="307975" h="482600">
                  <a:moveTo>
                    <a:pt x="208534" y="412610"/>
                  </a:moveTo>
                  <a:lnTo>
                    <a:pt x="207391" y="412610"/>
                  </a:lnTo>
                  <a:lnTo>
                    <a:pt x="207391" y="342785"/>
                  </a:lnTo>
                  <a:lnTo>
                    <a:pt x="206311" y="342785"/>
                  </a:lnTo>
                  <a:lnTo>
                    <a:pt x="206311" y="482447"/>
                  </a:lnTo>
                  <a:lnTo>
                    <a:pt x="207365" y="482447"/>
                  </a:lnTo>
                  <a:lnTo>
                    <a:pt x="208534" y="482447"/>
                  </a:lnTo>
                  <a:lnTo>
                    <a:pt x="208534" y="412610"/>
                  </a:lnTo>
                  <a:close/>
                </a:path>
                <a:path w="307975" h="482600">
                  <a:moveTo>
                    <a:pt x="225806" y="444385"/>
                  </a:moveTo>
                  <a:lnTo>
                    <a:pt x="224663" y="444385"/>
                  </a:lnTo>
                  <a:lnTo>
                    <a:pt x="224663" y="412610"/>
                  </a:lnTo>
                  <a:lnTo>
                    <a:pt x="223583" y="412610"/>
                  </a:lnTo>
                  <a:lnTo>
                    <a:pt x="223583" y="482447"/>
                  </a:lnTo>
                  <a:lnTo>
                    <a:pt x="224624" y="482447"/>
                  </a:lnTo>
                  <a:lnTo>
                    <a:pt x="225806" y="482447"/>
                  </a:lnTo>
                  <a:lnTo>
                    <a:pt x="225806" y="444385"/>
                  </a:lnTo>
                  <a:close/>
                </a:path>
                <a:path w="307975" h="482600">
                  <a:moveTo>
                    <a:pt x="230454" y="446455"/>
                  </a:moveTo>
                  <a:lnTo>
                    <a:pt x="229285" y="446455"/>
                  </a:lnTo>
                  <a:lnTo>
                    <a:pt x="229285" y="482447"/>
                  </a:lnTo>
                  <a:lnTo>
                    <a:pt x="230454" y="482447"/>
                  </a:lnTo>
                  <a:lnTo>
                    <a:pt x="230454" y="446455"/>
                  </a:lnTo>
                  <a:close/>
                </a:path>
                <a:path w="307975" h="482600">
                  <a:moveTo>
                    <a:pt x="244246" y="402018"/>
                  </a:moveTo>
                  <a:lnTo>
                    <a:pt x="243065" y="402018"/>
                  </a:lnTo>
                  <a:lnTo>
                    <a:pt x="243065" y="482447"/>
                  </a:lnTo>
                  <a:lnTo>
                    <a:pt x="244246" y="482447"/>
                  </a:lnTo>
                  <a:lnTo>
                    <a:pt x="244246" y="402018"/>
                  </a:lnTo>
                  <a:close/>
                </a:path>
                <a:path w="307975" h="482600">
                  <a:moveTo>
                    <a:pt x="245465" y="416826"/>
                  </a:moveTo>
                  <a:lnTo>
                    <a:pt x="244284" y="416826"/>
                  </a:lnTo>
                  <a:lnTo>
                    <a:pt x="244284" y="482447"/>
                  </a:lnTo>
                  <a:lnTo>
                    <a:pt x="245465" y="482447"/>
                  </a:lnTo>
                  <a:lnTo>
                    <a:pt x="245465" y="416826"/>
                  </a:lnTo>
                  <a:close/>
                </a:path>
                <a:path w="307975" h="482600">
                  <a:moveTo>
                    <a:pt x="250050" y="442226"/>
                  </a:moveTo>
                  <a:lnTo>
                    <a:pt x="248881" y="442226"/>
                  </a:lnTo>
                  <a:lnTo>
                    <a:pt x="248881" y="482447"/>
                  </a:lnTo>
                  <a:lnTo>
                    <a:pt x="250050" y="482447"/>
                  </a:lnTo>
                  <a:lnTo>
                    <a:pt x="250050" y="442226"/>
                  </a:lnTo>
                  <a:close/>
                </a:path>
                <a:path w="307975" h="482600">
                  <a:moveTo>
                    <a:pt x="283489" y="454977"/>
                  </a:moveTo>
                  <a:lnTo>
                    <a:pt x="282308" y="454977"/>
                  </a:lnTo>
                  <a:lnTo>
                    <a:pt x="282308" y="482447"/>
                  </a:lnTo>
                  <a:lnTo>
                    <a:pt x="283489" y="482447"/>
                  </a:lnTo>
                  <a:lnTo>
                    <a:pt x="283489" y="454977"/>
                  </a:lnTo>
                  <a:close/>
                </a:path>
                <a:path w="307975" h="482600">
                  <a:moveTo>
                    <a:pt x="289204" y="421043"/>
                  </a:moveTo>
                  <a:lnTo>
                    <a:pt x="288124" y="421043"/>
                  </a:lnTo>
                  <a:lnTo>
                    <a:pt x="288124" y="482447"/>
                  </a:lnTo>
                  <a:lnTo>
                    <a:pt x="289204" y="482447"/>
                  </a:lnTo>
                  <a:lnTo>
                    <a:pt x="289204" y="421043"/>
                  </a:lnTo>
                  <a:close/>
                </a:path>
                <a:path w="307975" h="482600">
                  <a:moveTo>
                    <a:pt x="292735" y="461264"/>
                  </a:moveTo>
                  <a:lnTo>
                    <a:pt x="291553" y="461264"/>
                  </a:lnTo>
                  <a:lnTo>
                    <a:pt x="291553" y="482447"/>
                  </a:lnTo>
                  <a:lnTo>
                    <a:pt x="292735" y="482447"/>
                  </a:lnTo>
                  <a:lnTo>
                    <a:pt x="292735" y="461264"/>
                  </a:lnTo>
                  <a:close/>
                </a:path>
                <a:path w="307975" h="482600">
                  <a:moveTo>
                    <a:pt x="307644" y="454977"/>
                  </a:moveTo>
                  <a:lnTo>
                    <a:pt x="306565" y="454977"/>
                  </a:lnTo>
                  <a:lnTo>
                    <a:pt x="306565" y="482447"/>
                  </a:lnTo>
                  <a:lnTo>
                    <a:pt x="307644" y="482447"/>
                  </a:lnTo>
                  <a:lnTo>
                    <a:pt x="307644" y="454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1103312" y="2541726"/>
              <a:ext cx="285115" cy="457200"/>
            </a:xfrm>
            <a:custGeom>
              <a:avLst/>
              <a:gdLst/>
              <a:ahLst/>
              <a:cxnLst/>
              <a:rect l="l" t="t" r="r" b="b"/>
              <a:pathLst>
                <a:path w="285115" h="457200">
                  <a:moveTo>
                    <a:pt x="1168" y="368173"/>
                  </a:moveTo>
                  <a:lnTo>
                    <a:pt x="0" y="368173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68173"/>
                  </a:lnTo>
                  <a:close/>
                </a:path>
                <a:path w="285115" h="457200">
                  <a:moveTo>
                    <a:pt x="11468" y="361797"/>
                  </a:moveTo>
                  <a:lnTo>
                    <a:pt x="10287" y="361797"/>
                  </a:lnTo>
                  <a:lnTo>
                    <a:pt x="10287" y="457034"/>
                  </a:lnTo>
                  <a:lnTo>
                    <a:pt x="11468" y="457034"/>
                  </a:lnTo>
                  <a:lnTo>
                    <a:pt x="11468" y="361797"/>
                  </a:lnTo>
                  <a:close/>
                </a:path>
                <a:path w="285115" h="457200">
                  <a:moveTo>
                    <a:pt x="26466" y="321589"/>
                  </a:moveTo>
                  <a:lnTo>
                    <a:pt x="25285" y="321589"/>
                  </a:lnTo>
                  <a:lnTo>
                    <a:pt x="25285" y="457034"/>
                  </a:lnTo>
                  <a:lnTo>
                    <a:pt x="26466" y="457034"/>
                  </a:lnTo>
                  <a:lnTo>
                    <a:pt x="26466" y="321589"/>
                  </a:lnTo>
                  <a:close/>
                </a:path>
                <a:path w="285115" h="457200">
                  <a:moveTo>
                    <a:pt x="31115" y="209486"/>
                  </a:moveTo>
                  <a:lnTo>
                    <a:pt x="29946" y="209486"/>
                  </a:lnTo>
                  <a:lnTo>
                    <a:pt x="29946" y="457034"/>
                  </a:lnTo>
                  <a:lnTo>
                    <a:pt x="31115" y="457034"/>
                  </a:lnTo>
                  <a:lnTo>
                    <a:pt x="31115" y="209486"/>
                  </a:lnTo>
                  <a:close/>
                </a:path>
                <a:path w="285115" h="457200">
                  <a:moveTo>
                    <a:pt x="37934" y="249694"/>
                  </a:moveTo>
                  <a:lnTo>
                    <a:pt x="36868" y="249694"/>
                  </a:lnTo>
                  <a:lnTo>
                    <a:pt x="36868" y="457034"/>
                  </a:lnTo>
                  <a:lnTo>
                    <a:pt x="37934" y="457034"/>
                  </a:lnTo>
                  <a:lnTo>
                    <a:pt x="37934" y="249694"/>
                  </a:lnTo>
                  <a:close/>
                </a:path>
                <a:path w="285115" h="457200">
                  <a:moveTo>
                    <a:pt x="41465" y="285686"/>
                  </a:moveTo>
                  <a:lnTo>
                    <a:pt x="40297" y="285686"/>
                  </a:lnTo>
                  <a:lnTo>
                    <a:pt x="40297" y="457034"/>
                  </a:lnTo>
                  <a:lnTo>
                    <a:pt x="41465" y="457034"/>
                  </a:lnTo>
                  <a:lnTo>
                    <a:pt x="41465" y="285686"/>
                  </a:lnTo>
                  <a:close/>
                </a:path>
                <a:path w="285115" h="457200">
                  <a:moveTo>
                    <a:pt x="47180" y="289915"/>
                  </a:moveTo>
                  <a:lnTo>
                    <a:pt x="46126" y="289915"/>
                  </a:lnTo>
                  <a:lnTo>
                    <a:pt x="46126" y="228511"/>
                  </a:lnTo>
                  <a:lnTo>
                    <a:pt x="44945" y="228511"/>
                  </a:lnTo>
                  <a:lnTo>
                    <a:pt x="44945" y="457034"/>
                  </a:lnTo>
                  <a:lnTo>
                    <a:pt x="46113" y="457034"/>
                  </a:lnTo>
                  <a:lnTo>
                    <a:pt x="47180" y="457034"/>
                  </a:lnTo>
                  <a:lnTo>
                    <a:pt x="47180" y="289915"/>
                  </a:lnTo>
                  <a:close/>
                </a:path>
                <a:path w="285115" h="457200">
                  <a:moveTo>
                    <a:pt x="49555" y="232727"/>
                  </a:moveTo>
                  <a:lnTo>
                    <a:pt x="48374" y="232727"/>
                  </a:lnTo>
                  <a:lnTo>
                    <a:pt x="48374" y="291973"/>
                  </a:lnTo>
                  <a:lnTo>
                    <a:pt x="47218" y="291973"/>
                  </a:lnTo>
                  <a:lnTo>
                    <a:pt x="47218" y="457034"/>
                  </a:lnTo>
                  <a:lnTo>
                    <a:pt x="48374" y="457034"/>
                  </a:lnTo>
                  <a:lnTo>
                    <a:pt x="49555" y="457034"/>
                  </a:lnTo>
                  <a:lnTo>
                    <a:pt x="49555" y="232727"/>
                  </a:lnTo>
                  <a:close/>
                </a:path>
                <a:path w="285115" h="457200">
                  <a:moveTo>
                    <a:pt x="58737" y="268719"/>
                  </a:moveTo>
                  <a:lnTo>
                    <a:pt x="57569" y="268719"/>
                  </a:lnTo>
                  <a:lnTo>
                    <a:pt x="57569" y="457034"/>
                  </a:lnTo>
                  <a:lnTo>
                    <a:pt x="58737" y="457034"/>
                  </a:lnTo>
                  <a:lnTo>
                    <a:pt x="58737" y="268719"/>
                  </a:lnTo>
                  <a:close/>
                </a:path>
                <a:path w="285115" h="457200">
                  <a:moveTo>
                    <a:pt x="61023" y="209486"/>
                  </a:moveTo>
                  <a:lnTo>
                    <a:pt x="59944" y="209486"/>
                  </a:lnTo>
                  <a:lnTo>
                    <a:pt x="59944" y="457034"/>
                  </a:lnTo>
                  <a:lnTo>
                    <a:pt x="61023" y="457034"/>
                  </a:lnTo>
                  <a:lnTo>
                    <a:pt x="61023" y="209486"/>
                  </a:lnTo>
                  <a:close/>
                </a:path>
                <a:path w="285115" h="457200">
                  <a:moveTo>
                    <a:pt x="64554" y="281381"/>
                  </a:moveTo>
                  <a:lnTo>
                    <a:pt x="63398" y="281381"/>
                  </a:lnTo>
                  <a:lnTo>
                    <a:pt x="63398" y="241261"/>
                  </a:lnTo>
                  <a:lnTo>
                    <a:pt x="62217" y="241261"/>
                  </a:lnTo>
                  <a:lnTo>
                    <a:pt x="62217" y="457034"/>
                  </a:lnTo>
                  <a:lnTo>
                    <a:pt x="63373" y="457034"/>
                  </a:lnTo>
                  <a:lnTo>
                    <a:pt x="64554" y="457034"/>
                  </a:lnTo>
                  <a:lnTo>
                    <a:pt x="64554" y="281381"/>
                  </a:lnTo>
                  <a:close/>
                </a:path>
                <a:path w="285115" h="457200">
                  <a:moveTo>
                    <a:pt x="66827" y="260286"/>
                  </a:moveTo>
                  <a:lnTo>
                    <a:pt x="65646" y="260286"/>
                  </a:lnTo>
                  <a:lnTo>
                    <a:pt x="65646" y="457034"/>
                  </a:lnTo>
                  <a:lnTo>
                    <a:pt x="66827" y="457034"/>
                  </a:lnTo>
                  <a:lnTo>
                    <a:pt x="66827" y="260286"/>
                  </a:lnTo>
                  <a:close/>
                </a:path>
                <a:path w="285115" h="457200">
                  <a:moveTo>
                    <a:pt x="70218" y="243319"/>
                  </a:moveTo>
                  <a:lnTo>
                    <a:pt x="69138" y="243319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43319"/>
                  </a:lnTo>
                  <a:close/>
                </a:path>
                <a:path w="285115" h="457200">
                  <a:moveTo>
                    <a:pt x="73748" y="251752"/>
                  </a:moveTo>
                  <a:lnTo>
                    <a:pt x="72580" y="251752"/>
                  </a:lnTo>
                  <a:lnTo>
                    <a:pt x="72580" y="241261"/>
                  </a:lnTo>
                  <a:lnTo>
                    <a:pt x="71399" y="241261"/>
                  </a:lnTo>
                  <a:lnTo>
                    <a:pt x="71399" y="457034"/>
                  </a:lnTo>
                  <a:lnTo>
                    <a:pt x="72567" y="457034"/>
                  </a:lnTo>
                  <a:lnTo>
                    <a:pt x="73748" y="457034"/>
                  </a:lnTo>
                  <a:lnTo>
                    <a:pt x="73748" y="251752"/>
                  </a:lnTo>
                  <a:close/>
                </a:path>
                <a:path w="285115" h="457200">
                  <a:moveTo>
                    <a:pt x="84048" y="143865"/>
                  </a:moveTo>
                  <a:lnTo>
                    <a:pt x="82969" y="143865"/>
                  </a:lnTo>
                  <a:lnTo>
                    <a:pt x="82969" y="228511"/>
                  </a:lnTo>
                  <a:lnTo>
                    <a:pt x="81813" y="228511"/>
                  </a:lnTo>
                  <a:lnTo>
                    <a:pt x="81813" y="266573"/>
                  </a:lnTo>
                  <a:lnTo>
                    <a:pt x="80645" y="266573"/>
                  </a:lnTo>
                  <a:lnTo>
                    <a:pt x="80645" y="457034"/>
                  </a:lnTo>
                  <a:lnTo>
                    <a:pt x="84048" y="457034"/>
                  </a:lnTo>
                  <a:lnTo>
                    <a:pt x="84048" y="143865"/>
                  </a:lnTo>
                  <a:close/>
                </a:path>
                <a:path w="285115" h="457200">
                  <a:moveTo>
                    <a:pt x="87579" y="143865"/>
                  </a:moveTo>
                  <a:lnTo>
                    <a:pt x="86410" y="143865"/>
                  </a:lnTo>
                  <a:lnTo>
                    <a:pt x="86410" y="457034"/>
                  </a:lnTo>
                  <a:lnTo>
                    <a:pt x="87579" y="457034"/>
                  </a:lnTo>
                  <a:lnTo>
                    <a:pt x="87579" y="143865"/>
                  </a:lnTo>
                  <a:close/>
                </a:path>
                <a:path w="285115" h="457200">
                  <a:moveTo>
                    <a:pt x="91008" y="222135"/>
                  </a:moveTo>
                  <a:lnTo>
                    <a:pt x="89839" y="222135"/>
                  </a:lnTo>
                  <a:lnTo>
                    <a:pt x="89839" y="457034"/>
                  </a:lnTo>
                  <a:lnTo>
                    <a:pt x="91008" y="457034"/>
                  </a:lnTo>
                  <a:lnTo>
                    <a:pt x="91008" y="222135"/>
                  </a:lnTo>
                  <a:close/>
                </a:path>
                <a:path w="285115" h="457200">
                  <a:moveTo>
                    <a:pt x="102489" y="74041"/>
                  </a:moveTo>
                  <a:lnTo>
                    <a:pt x="101409" y="74041"/>
                  </a:lnTo>
                  <a:lnTo>
                    <a:pt x="101409" y="457034"/>
                  </a:lnTo>
                  <a:lnTo>
                    <a:pt x="102489" y="457034"/>
                  </a:lnTo>
                  <a:lnTo>
                    <a:pt x="102489" y="74041"/>
                  </a:lnTo>
                  <a:close/>
                </a:path>
                <a:path w="285115" h="457200">
                  <a:moveTo>
                    <a:pt x="103695" y="177711"/>
                  </a:moveTo>
                  <a:lnTo>
                    <a:pt x="102514" y="177711"/>
                  </a:lnTo>
                  <a:lnTo>
                    <a:pt x="102514" y="457034"/>
                  </a:lnTo>
                  <a:lnTo>
                    <a:pt x="103695" y="457034"/>
                  </a:lnTo>
                  <a:lnTo>
                    <a:pt x="103695" y="177711"/>
                  </a:lnTo>
                  <a:close/>
                </a:path>
                <a:path w="285115" h="457200">
                  <a:moveTo>
                    <a:pt x="110566" y="190461"/>
                  </a:moveTo>
                  <a:lnTo>
                    <a:pt x="109486" y="190461"/>
                  </a:lnTo>
                  <a:lnTo>
                    <a:pt x="109486" y="457034"/>
                  </a:lnTo>
                  <a:lnTo>
                    <a:pt x="110566" y="457034"/>
                  </a:lnTo>
                  <a:lnTo>
                    <a:pt x="110566" y="190461"/>
                  </a:lnTo>
                  <a:close/>
                </a:path>
                <a:path w="285115" h="457200">
                  <a:moveTo>
                    <a:pt x="115163" y="160832"/>
                  </a:moveTo>
                  <a:lnTo>
                    <a:pt x="114084" y="160832"/>
                  </a:lnTo>
                  <a:lnTo>
                    <a:pt x="114084" y="196735"/>
                  </a:lnTo>
                  <a:lnTo>
                    <a:pt x="112915" y="196735"/>
                  </a:lnTo>
                  <a:lnTo>
                    <a:pt x="112915" y="457034"/>
                  </a:lnTo>
                  <a:lnTo>
                    <a:pt x="114084" y="457034"/>
                  </a:lnTo>
                  <a:lnTo>
                    <a:pt x="115163" y="457034"/>
                  </a:lnTo>
                  <a:lnTo>
                    <a:pt x="115163" y="160832"/>
                  </a:lnTo>
                  <a:close/>
                </a:path>
                <a:path w="285115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222135"/>
                  </a:lnTo>
                  <a:lnTo>
                    <a:pt x="116357" y="222135"/>
                  </a:lnTo>
                  <a:lnTo>
                    <a:pt x="116357" y="457034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285115" h="457200">
                  <a:moveTo>
                    <a:pt x="123291" y="230670"/>
                  </a:moveTo>
                  <a:lnTo>
                    <a:pt x="122110" y="23067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230670"/>
                  </a:lnTo>
                  <a:close/>
                </a:path>
                <a:path w="285115" h="457200">
                  <a:moveTo>
                    <a:pt x="124409" y="266573"/>
                  </a:moveTo>
                  <a:lnTo>
                    <a:pt x="123329" y="266573"/>
                  </a:lnTo>
                  <a:lnTo>
                    <a:pt x="123329" y="457034"/>
                  </a:lnTo>
                  <a:lnTo>
                    <a:pt x="124409" y="457034"/>
                  </a:lnTo>
                  <a:lnTo>
                    <a:pt x="124409" y="266573"/>
                  </a:lnTo>
                  <a:close/>
                </a:path>
                <a:path w="285115" h="457200">
                  <a:moveTo>
                    <a:pt x="127939" y="192519"/>
                  </a:moveTo>
                  <a:lnTo>
                    <a:pt x="126771" y="192519"/>
                  </a:lnTo>
                  <a:lnTo>
                    <a:pt x="126771" y="177711"/>
                  </a:lnTo>
                  <a:lnTo>
                    <a:pt x="125603" y="177711"/>
                  </a:lnTo>
                  <a:lnTo>
                    <a:pt x="125603" y="457034"/>
                  </a:lnTo>
                  <a:lnTo>
                    <a:pt x="126758" y="457034"/>
                  </a:lnTo>
                  <a:lnTo>
                    <a:pt x="127939" y="457034"/>
                  </a:lnTo>
                  <a:lnTo>
                    <a:pt x="127939" y="192519"/>
                  </a:lnTo>
                  <a:close/>
                </a:path>
                <a:path w="285115" h="457200">
                  <a:moveTo>
                    <a:pt x="137121" y="281381"/>
                  </a:moveTo>
                  <a:lnTo>
                    <a:pt x="135953" y="281381"/>
                  </a:lnTo>
                  <a:lnTo>
                    <a:pt x="135953" y="457034"/>
                  </a:lnTo>
                  <a:lnTo>
                    <a:pt x="137121" y="457034"/>
                  </a:lnTo>
                  <a:lnTo>
                    <a:pt x="137121" y="281381"/>
                  </a:lnTo>
                  <a:close/>
                </a:path>
                <a:path w="285115" h="457200">
                  <a:moveTo>
                    <a:pt x="142836" y="152311"/>
                  </a:moveTo>
                  <a:lnTo>
                    <a:pt x="141757" y="152311"/>
                  </a:lnTo>
                  <a:lnTo>
                    <a:pt x="141757" y="457034"/>
                  </a:lnTo>
                  <a:lnTo>
                    <a:pt x="142836" y="457034"/>
                  </a:lnTo>
                  <a:lnTo>
                    <a:pt x="142836" y="152311"/>
                  </a:lnTo>
                  <a:close/>
                </a:path>
                <a:path w="285115" h="457200">
                  <a:moveTo>
                    <a:pt x="148640" y="245478"/>
                  </a:moveTo>
                  <a:lnTo>
                    <a:pt x="147459" y="245478"/>
                  </a:lnTo>
                  <a:lnTo>
                    <a:pt x="147459" y="457034"/>
                  </a:lnTo>
                  <a:lnTo>
                    <a:pt x="148640" y="457034"/>
                  </a:lnTo>
                  <a:lnTo>
                    <a:pt x="148640" y="245478"/>
                  </a:lnTo>
                  <a:close/>
                </a:path>
                <a:path w="285115" h="457200">
                  <a:moveTo>
                    <a:pt x="150964" y="19024"/>
                  </a:moveTo>
                  <a:lnTo>
                    <a:pt x="149783" y="19024"/>
                  </a:lnTo>
                  <a:lnTo>
                    <a:pt x="149783" y="457034"/>
                  </a:lnTo>
                  <a:lnTo>
                    <a:pt x="150964" y="457034"/>
                  </a:lnTo>
                  <a:lnTo>
                    <a:pt x="150964" y="19024"/>
                  </a:lnTo>
                  <a:close/>
                </a:path>
                <a:path w="285115" h="457200">
                  <a:moveTo>
                    <a:pt x="161277" y="249694"/>
                  </a:moveTo>
                  <a:lnTo>
                    <a:pt x="160197" y="249694"/>
                  </a:lnTo>
                  <a:lnTo>
                    <a:pt x="160197" y="457034"/>
                  </a:lnTo>
                  <a:lnTo>
                    <a:pt x="161277" y="457034"/>
                  </a:lnTo>
                  <a:lnTo>
                    <a:pt x="161277" y="249694"/>
                  </a:lnTo>
                  <a:close/>
                </a:path>
                <a:path w="285115" h="457200">
                  <a:moveTo>
                    <a:pt x="163639" y="165061"/>
                  </a:moveTo>
                  <a:lnTo>
                    <a:pt x="162458" y="165061"/>
                  </a:lnTo>
                  <a:lnTo>
                    <a:pt x="162458" y="457034"/>
                  </a:lnTo>
                  <a:lnTo>
                    <a:pt x="163639" y="457034"/>
                  </a:lnTo>
                  <a:lnTo>
                    <a:pt x="163639" y="165061"/>
                  </a:lnTo>
                  <a:close/>
                </a:path>
                <a:path w="285115" h="457200">
                  <a:moveTo>
                    <a:pt x="182079" y="410451"/>
                  </a:moveTo>
                  <a:lnTo>
                    <a:pt x="180898" y="410451"/>
                  </a:lnTo>
                  <a:lnTo>
                    <a:pt x="180898" y="457034"/>
                  </a:lnTo>
                  <a:lnTo>
                    <a:pt x="182079" y="457034"/>
                  </a:lnTo>
                  <a:lnTo>
                    <a:pt x="182079" y="410451"/>
                  </a:lnTo>
                  <a:close/>
                </a:path>
                <a:path w="285115" h="457200">
                  <a:moveTo>
                    <a:pt x="192481" y="351205"/>
                  </a:moveTo>
                  <a:lnTo>
                    <a:pt x="191312" y="351205"/>
                  </a:lnTo>
                  <a:lnTo>
                    <a:pt x="191312" y="457034"/>
                  </a:lnTo>
                  <a:lnTo>
                    <a:pt x="192481" y="457034"/>
                  </a:lnTo>
                  <a:lnTo>
                    <a:pt x="192481" y="351205"/>
                  </a:lnTo>
                  <a:close/>
                </a:path>
                <a:path w="285115" h="457200">
                  <a:moveTo>
                    <a:pt x="195910" y="387197"/>
                  </a:moveTo>
                  <a:lnTo>
                    <a:pt x="194741" y="387197"/>
                  </a:lnTo>
                  <a:lnTo>
                    <a:pt x="194741" y="457034"/>
                  </a:lnTo>
                  <a:lnTo>
                    <a:pt x="195910" y="457034"/>
                  </a:lnTo>
                  <a:lnTo>
                    <a:pt x="195910" y="387197"/>
                  </a:lnTo>
                  <a:close/>
                </a:path>
                <a:path w="285115" h="457200">
                  <a:moveTo>
                    <a:pt x="202793" y="317373"/>
                  </a:moveTo>
                  <a:lnTo>
                    <a:pt x="201714" y="317373"/>
                  </a:lnTo>
                  <a:lnTo>
                    <a:pt x="201714" y="457034"/>
                  </a:lnTo>
                  <a:lnTo>
                    <a:pt x="202793" y="457034"/>
                  </a:lnTo>
                  <a:lnTo>
                    <a:pt x="202793" y="317373"/>
                  </a:lnTo>
                  <a:close/>
                </a:path>
                <a:path w="285115" h="457200">
                  <a:moveTo>
                    <a:pt x="207365" y="236943"/>
                  </a:moveTo>
                  <a:lnTo>
                    <a:pt x="206197" y="236943"/>
                  </a:lnTo>
                  <a:lnTo>
                    <a:pt x="206197" y="457034"/>
                  </a:lnTo>
                  <a:lnTo>
                    <a:pt x="207365" y="457034"/>
                  </a:lnTo>
                  <a:lnTo>
                    <a:pt x="207365" y="236943"/>
                  </a:lnTo>
                  <a:close/>
                </a:path>
                <a:path w="285115" h="457200">
                  <a:moveTo>
                    <a:pt x="231622" y="395630"/>
                  </a:moveTo>
                  <a:lnTo>
                    <a:pt x="230441" y="395630"/>
                  </a:lnTo>
                  <a:lnTo>
                    <a:pt x="230441" y="457034"/>
                  </a:lnTo>
                  <a:lnTo>
                    <a:pt x="231622" y="457034"/>
                  </a:lnTo>
                  <a:lnTo>
                    <a:pt x="231622" y="395630"/>
                  </a:lnTo>
                  <a:close/>
                </a:path>
                <a:path w="285115" h="457200">
                  <a:moveTo>
                    <a:pt x="236207" y="414756"/>
                  </a:moveTo>
                  <a:lnTo>
                    <a:pt x="235038" y="414756"/>
                  </a:lnTo>
                  <a:lnTo>
                    <a:pt x="235038" y="457034"/>
                  </a:lnTo>
                  <a:lnTo>
                    <a:pt x="236207" y="457034"/>
                  </a:lnTo>
                  <a:lnTo>
                    <a:pt x="236207" y="414756"/>
                  </a:lnTo>
                  <a:close/>
                </a:path>
                <a:path w="285115" h="457200">
                  <a:moveTo>
                    <a:pt x="238493" y="412597"/>
                  </a:moveTo>
                  <a:lnTo>
                    <a:pt x="237413" y="412597"/>
                  </a:lnTo>
                  <a:lnTo>
                    <a:pt x="237413" y="457034"/>
                  </a:lnTo>
                  <a:lnTo>
                    <a:pt x="238493" y="457034"/>
                  </a:lnTo>
                  <a:lnTo>
                    <a:pt x="238493" y="412597"/>
                  </a:lnTo>
                  <a:close/>
                </a:path>
                <a:path w="285115" h="457200">
                  <a:moveTo>
                    <a:pt x="253479" y="406222"/>
                  </a:moveTo>
                  <a:lnTo>
                    <a:pt x="252310" y="406222"/>
                  </a:lnTo>
                  <a:lnTo>
                    <a:pt x="252310" y="457034"/>
                  </a:lnTo>
                  <a:lnTo>
                    <a:pt x="253479" y="457034"/>
                  </a:lnTo>
                  <a:lnTo>
                    <a:pt x="253479" y="406222"/>
                  </a:lnTo>
                  <a:close/>
                </a:path>
                <a:path w="285115" h="457200">
                  <a:moveTo>
                    <a:pt x="254698" y="402005"/>
                  </a:moveTo>
                  <a:lnTo>
                    <a:pt x="253530" y="402005"/>
                  </a:lnTo>
                  <a:lnTo>
                    <a:pt x="253530" y="457034"/>
                  </a:lnTo>
                  <a:lnTo>
                    <a:pt x="254698" y="457034"/>
                  </a:lnTo>
                  <a:lnTo>
                    <a:pt x="254698" y="402005"/>
                  </a:lnTo>
                  <a:close/>
                </a:path>
                <a:path w="285115" h="457200">
                  <a:moveTo>
                    <a:pt x="263893" y="416814"/>
                  </a:moveTo>
                  <a:lnTo>
                    <a:pt x="262712" y="416814"/>
                  </a:lnTo>
                  <a:lnTo>
                    <a:pt x="262712" y="457034"/>
                  </a:lnTo>
                  <a:lnTo>
                    <a:pt x="263893" y="457034"/>
                  </a:lnTo>
                  <a:lnTo>
                    <a:pt x="263893" y="416814"/>
                  </a:lnTo>
                  <a:close/>
                </a:path>
                <a:path w="285115" h="457200">
                  <a:moveTo>
                    <a:pt x="284607" y="395630"/>
                  </a:moveTo>
                  <a:lnTo>
                    <a:pt x="283527" y="395630"/>
                  </a:lnTo>
                  <a:lnTo>
                    <a:pt x="283527" y="457034"/>
                  </a:lnTo>
                  <a:lnTo>
                    <a:pt x="284607" y="457034"/>
                  </a:lnTo>
                  <a:lnTo>
                    <a:pt x="284607" y="39563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1104468" y="2516313"/>
              <a:ext cx="360680" cy="482600"/>
            </a:xfrm>
            <a:custGeom>
              <a:avLst/>
              <a:gdLst/>
              <a:ahLst/>
              <a:cxnLst/>
              <a:rect l="l" t="t" r="r" b="b"/>
              <a:pathLst>
                <a:path w="360680" h="482600">
                  <a:moveTo>
                    <a:pt x="1079" y="382993"/>
                  </a:moveTo>
                  <a:lnTo>
                    <a:pt x="0" y="382993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82993"/>
                  </a:lnTo>
                  <a:close/>
                </a:path>
                <a:path w="360680" h="482600">
                  <a:moveTo>
                    <a:pt x="10312" y="387210"/>
                  </a:moveTo>
                  <a:lnTo>
                    <a:pt x="9131" y="387210"/>
                  </a:lnTo>
                  <a:lnTo>
                    <a:pt x="9131" y="482447"/>
                  </a:lnTo>
                  <a:lnTo>
                    <a:pt x="10312" y="482447"/>
                  </a:lnTo>
                  <a:lnTo>
                    <a:pt x="10312" y="387210"/>
                  </a:lnTo>
                  <a:close/>
                </a:path>
                <a:path w="360680" h="482600">
                  <a:moveTo>
                    <a:pt x="12687" y="283540"/>
                  </a:moveTo>
                  <a:lnTo>
                    <a:pt x="11518" y="283540"/>
                  </a:lnTo>
                  <a:lnTo>
                    <a:pt x="11518" y="482447"/>
                  </a:lnTo>
                  <a:lnTo>
                    <a:pt x="12687" y="482447"/>
                  </a:lnTo>
                  <a:lnTo>
                    <a:pt x="12687" y="283540"/>
                  </a:lnTo>
                  <a:close/>
                </a:path>
                <a:path w="360680" h="482600">
                  <a:moveTo>
                    <a:pt x="16129" y="351307"/>
                  </a:moveTo>
                  <a:lnTo>
                    <a:pt x="14947" y="351307"/>
                  </a:lnTo>
                  <a:lnTo>
                    <a:pt x="14947" y="482447"/>
                  </a:lnTo>
                  <a:lnTo>
                    <a:pt x="16129" y="482447"/>
                  </a:lnTo>
                  <a:lnTo>
                    <a:pt x="16129" y="351307"/>
                  </a:lnTo>
                  <a:close/>
                </a:path>
                <a:path w="360680" h="482600">
                  <a:moveTo>
                    <a:pt x="25311" y="347002"/>
                  </a:moveTo>
                  <a:lnTo>
                    <a:pt x="24130" y="347002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347002"/>
                  </a:lnTo>
                  <a:close/>
                </a:path>
                <a:path w="360680" h="482600">
                  <a:moveTo>
                    <a:pt x="29959" y="234899"/>
                  </a:moveTo>
                  <a:lnTo>
                    <a:pt x="28790" y="234899"/>
                  </a:lnTo>
                  <a:lnTo>
                    <a:pt x="28790" y="482447"/>
                  </a:lnTo>
                  <a:lnTo>
                    <a:pt x="29959" y="482447"/>
                  </a:lnTo>
                  <a:lnTo>
                    <a:pt x="29959" y="234899"/>
                  </a:lnTo>
                  <a:close/>
                </a:path>
                <a:path w="360680" h="482600">
                  <a:moveTo>
                    <a:pt x="33388" y="294132"/>
                  </a:moveTo>
                  <a:lnTo>
                    <a:pt x="32219" y="294132"/>
                  </a:lnTo>
                  <a:lnTo>
                    <a:pt x="32219" y="482447"/>
                  </a:lnTo>
                  <a:lnTo>
                    <a:pt x="33388" y="482447"/>
                  </a:lnTo>
                  <a:lnTo>
                    <a:pt x="33388" y="294132"/>
                  </a:lnTo>
                  <a:close/>
                </a:path>
                <a:path w="360680" h="482600">
                  <a:moveTo>
                    <a:pt x="35725" y="380936"/>
                  </a:moveTo>
                  <a:lnTo>
                    <a:pt x="34544" y="380936"/>
                  </a:lnTo>
                  <a:lnTo>
                    <a:pt x="34544" y="482447"/>
                  </a:lnTo>
                  <a:lnTo>
                    <a:pt x="35725" y="482447"/>
                  </a:lnTo>
                  <a:lnTo>
                    <a:pt x="35725" y="380936"/>
                  </a:lnTo>
                  <a:close/>
                </a:path>
                <a:path w="360680" h="482600">
                  <a:moveTo>
                    <a:pt x="41440" y="323748"/>
                  </a:moveTo>
                  <a:lnTo>
                    <a:pt x="40360" y="323748"/>
                  </a:lnTo>
                  <a:lnTo>
                    <a:pt x="40360" y="482447"/>
                  </a:lnTo>
                  <a:lnTo>
                    <a:pt x="41440" y="482447"/>
                  </a:lnTo>
                  <a:lnTo>
                    <a:pt x="41440" y="323748"/>
                  </a:lnTo>
                  <a:close/>
                </a:path>
                <a:path w="360680" h="482600">
                  <a:moveTo>
                    <a:pt x="44970" y="253923"/>
                  </a:moveTo>
                  <a:lnTo>
                    <a:pt x="43789" y="253923"/>
                  </a:lnTo>
                  <a:lnTo>
                    <a:pt x="43789" y="482447"/>
                  </a:lnTo>
                  <a:lnTo>
                    <a:pt x="44970" y="482447"/>
                  </a:lnTo>
                  <a:lnTo>
                    <a:pt x="44970" y="253923"/>
                  </a:lnTo>
                  <a:close/>
                </a:path>
                <a:path w="360680" h="482600">
                  <a:moveTo>
                    <a:pt x="49555" y="315328"/>
                  </a:moveTo>
                  <a:lnTo>
                    <a:pt x="48387" y="315328"/>
                  </a:lnTo>
                  <a:lnTo>
                    <a:pt x="48387" y="482447"/>
                  </a:lnTo>
                  <a:lnTo>
                    <a:pt x="49555" y="482447"/>
                  </a:lnTo>
                  <a:lnTo>
                    <a:pt x="49555" y="315328"/>
                  </a:lnTo>
                  <a:close/>
                </a:path>
                <a:path w="360680" h="482600">
                  <a:moveTo>
                    <a:pt x="51828" y="321602"/>
                  </a:moveTo>
                  <a:lnTo>
                    <a:pt x="50647" y="321602"/>
                  </a:lnTo>
                  <a:lnTo>
                    <a:pt x="50647" y="482447"/>
                  </a:lnTo>
                  <a:lnTo>
                    <a:pt x="51828" y="482447"/>
                  </a:lnTo>
                  <a:lnTo>
                    <a:pt x="51828" y="321602"/>
                  </a:lnTo>
                  <a:close/>
                </a:path>
                <a:path w="360680" h="482600">
                  <a:moveTo>
                    <a:pt x="57581" y="294132"/>
                  </a:moveTo>
                  <a:lnTo>
                    <a:pt x="56426" y="294132"/>
                  </a:lnTo>
                  <a:lnTo>
                    <a:pt x="56426" y="287769"/>
                  </a:lnTo>
                  <a:lnTo>
                    <a:pt x="55245" y="287769"/>
                  </a:lnTo>
                  <a:lnTo>
                    <a:pt x="55245" y="482447"/>
                  </a:lnTo>
                  <a:lnTo>
                    <a:pt x="56413" y="482447"/>
                  </a:lnTo>
                  <a:lnTo>
                    <a:pt x="57581" y="482447"/>
                  </a:lnTo>
                  <a:lnTo>
                    <a:pt x="57581" y="294132"/>
                  </a:lnTo>
                  <a:close/>
                </a:path>
                <a:path w="360680" h="482600">
                  <a:moveTo>
                    <a:pt x="61010" y="167220"/>
                  </a:moveTo>
                  <a:lnTo>
                    <a:pt x="59842" y="167220"/>
                  </a:lnTo>
                  <a:lnTo>
                    <a:pt x="59842" y="482447"/>
                  </a:lnTo>
                  <a:lnTo>
                    <a:pt x="61010" y="482447"/>
                  </a:lnTo>
                  <a:lnTo>
                    <a:pt x="61010" y="167220"/>
                  </a:lnTo>
                  <a:close/>
                </a:path>
                <a:path w="360680" h="482600">
                  <a:moveTo>
                    <a:pt x="66827" y="275107"/>
                  </a:moveTo>
                  <a:lnTo>
                    <a:pt x="65659" y="275107"/>
                  </a:lnTo>
                  <a:lnTo>
                    <a:pt x="65659" y="482447"/>
                  </a:lnTo>
                  <a:lnTo>
                    <a:pt x="66827" y="482447"/>
                  </a:lnTo>
                  <a:lnTo>
                    <a:pt x="66827" y="275107"/>
                  </a:lnTo>
                  <a:close/>
                </a:path>
                <a:path w="360680" h="482600">
                  <a:moveTo>
                    <a:pt x="74853" y="262356"/>
                  </a:moveTo>
                  <a:lnTo>
                    <a:pt x="73672" y="262356"/>
                  </a:lnTo>
                  <a:lnTo>
                    <a:pt x="73672" y="482447"/>
                  </a:lnTo>
                  <a:lnTo>
                    <a:pt x="74853" y="482447"/>
                  </a:lnTo>
                  <a:lnTo>
                    <a:pt x="74853" y="262356"/>
                  </a:lnTo>
                  <a:close/>
                </a:path>
                <a:path w="360680" h="482600">
                  <a:moveTo>
                    <a:pt x="80670" y="291985"/>
                  </a:moveTo>
                  <a:lnTo>
                    <a:pt x="79489" y="291985"/>
                  </a:lnTo>
                  <a:lnTo>
                    <a:pt x="79489" y="482447"/>
                  </a:lnTo>
                  <a:lnTo>
                    <a:pt x="80670" y="482447"/>
                  </a:lnTo>
                  <a:lnTo>
                    <a:pt x="80670" y="291985"/>
                  </a:lnTo>
                  <a:close/>
                </a:path>
                <a:path w="360680" h="482600">
                  <a:moveTo>
                    <a:pt x="82892" y="169278"/>
                  </a:moveTo>
                  <a:lnTo>
                    <a:pt x="81813" y="169278"/>
                  </a:lnTo>
                  <a:lnTo>
                    <a:pt x="81813" y="482447"/>
                  </a:lnTo>
                  <a:lnTo>
                    <a:pt x="82892" y="482447"/>
                  </a:lnTo>
                  <a:lnTo>
                    <a:pt x="82892" y="169278"/>
                  </a:lnTo>
                  <a:close/>
                </a:path>
                <a:path w="360680" h="482600">
                  <a:moveTo>
                    <a:pt x="88696" y="207340"/>
                  </a:moveTo>
                  <a:lnTo>
                    <a:pt x="87515" y="207340"/>
                  </a:lnTo>
                  <a:lnTo>
                    <a:pt x="87515" y="226466"/>
                  </a:lnTo>
                  <a:lnTo>
                    <a:pt x="86474" y="226466"/>
                  </a:lnTo>
                  <a:lnTo>
                    <a:pt x="86474" y="482447"/>
                  </a:lnTo>
                  <a:lnTo>
                    <a:pt x="87515" y="482447"/>
                  </a:lnTo>
                  <a:lnTo>
                    <a:pt x="88696" y="482447"/>
                  </a:lnTo>
                  <a:lnTo>
                    <a:pt x="88696" y="207340"/>
                  </a:lnTo>
                  <a:close/>
                </a:path>
                <a:path w="360680" h="482600">
                  <a:moveTo>
                    <a:pt x="99098" y="146037"/>
                  </a:moveTo>
                  <a:lnTo>
                    <a:pt x="97929" y="146037"/>
                  </a:lnTo>
                  <a:lnTo>
                    <a:pt x="97929" y="285699"/>
                  </a:lnTo>
                  <a:lnTo>
                    <a:pt x="96761" y="285699"/>
                  </a:lnTo>
                  <a:lnTo>
                    <a:pt x="96761" y="482447"/>
                  </a:lnTo>
                  <a:lnTo>
                    <a:pt x="97929" y="482447"/>
                  </a:lnTo>
                  <a:lnTo>
                    <a:pt x="99098" y="482447"/>
                  </a:lnTo>
                  <a:lnTo>
                    <a:pt x="99098" y="146037"/>
                  </a:lnTo>
                  <a:close/>
                </a:path>
                <a:path w="360680" h="482600">
                  <a:moveTo>
                    <a:pt x="101333" y="99453"/>
                  </a:moveTo>
                  <a:lnTo>
                    <a:pt x="100253" y="99453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99453"/>
                  </a:lnTo>
                  <a:close/>
                </a:path>
                <a:path w="360680" h="482600">
                  <a:moveTo>
                    <a:pt x="103695" y="146037"/>
                  </a:moveTo>
                  <a:lnTo>
                    <a:pt x="102514" y="146037"/>
                  </a:lnTo>
                  <a:lnTo>
                    <a:pt x="102514" y="203123"/>
                  </a:lnTo>
                  <a:lnTo>
                    <a:pt x="101358" y="203123"/>
                  </a:lnTo>
                  <a:lnTo>
                    <a:pt x="101358" y="482447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146037"/>
                  </a:lnTo>
                  <a:close/>
                </a:path>
                <a:path w="360680" h="482600">
                  <a:moveTo>
                    <a:pt x="104914" y="120637"/>
                  </a:moveTo>
                  <a:lnTo>
                    <a:pt x="103746" y="120637"/>
                  </a:lnTo>
                  <a:lnTo>
                    <a:pt x="103746" y="482447"/>
                  </a:lnTo>
                  <a:lnTo>
                    <a:pt x="104914" y="482447"/>
                  </a:lnTo>
                  <a:lnTo>
                    <a:pt x="104914" y="120637"/>
                  </a:lnTo>
                  <a:close/>
                </a:path>
                <a:path w="360680" h="482600">
                  <a:moveTo>
                    <a:pt x="110553" y="222148"/>
                  </a:moveTo>
                  <a:lnTo>
                    <a:pt x="109385" y="222148"/>
                  </a:lnTo>
                  <a:lnTo>
                    <a:pt x="109385" y="482447"/>
                  </a:lnTo>
                  <a:lnTo>
                    <a:pt x="110553" y="482447"/>
                  </a:lnTo>
                  <a:lnTo>
                    <a:pt x="110553" y="222148"/>
                  </a:lnTo>
                  <a:close/>
                </a:path>
                <a:path w="360680" h="482600">
                  <a:moveTo>
                    <a:pt x="112941" y="222148"/>
                  </a:moveTo>
                  <a:lnTo>
                    <a:pt x="111760" y="222148"/>
                  </a:lnTo>
                  <a:lnTo>
                    <a:pt x="111760" y="482447"/>
                  </a:lnTo>
                  <a:lnTo>
                    <a:pt x="112941" y="482447"/>
                  </a:lnTo>
                  <a:lnTo>
                    <a:pt x="112941" y="222148"/>
                  </a:lnTo>
                  <a:close/>
                </a:path>
                <a:path w="360680" h="482600">
                  <a:moveTo>
                    <a:pt x="118605" y="0"/>
                  </a:moveTo>
                  <a:lnTo>
                    <a:pt x="117525" y="0"/>
                  </a:lnTo>
                  <a:lnTo>
                    <a:pt x="117525" y="25412"/>
                  </a:lnTo>
                  <a:lnTo>
                    <a:pt x="116357" y="25412"/>
                  </a:lnTo>
                  <a:lnTo>
                    <a:pt x="116357" y="247548"/>
                  </a:lnTo>
                  <a:lnTo>
                    <a:pt x="115201" y="247548"/>
                  </a:lnTo>
                  <a:lnTo>
                    <a:pt x="115201" y="482447"/>
                  </a:lnTo>
                  <a:lnTo>
                    <a:pt x="118605" y="482447"/>
                  </a:lnTo>
                  <a:lnTo>
                    <a:pt x="118605" y="0"/>
                  </a:lnTo>
                  <a:close/>
                </a:path>
                <a:path w="360680" h="482600">
                  <a:moveTo>
                    <a:pt x="119799" y="205282"/>
                  </a:moveTo>
                  <a:lnTo>
                    <a:pt x="118630" y="205282"/>
                  </a:lnTo>
                  <a:lnTo>
                    <a:pt x="118630" y="482447"/>
                  </a:lnTo>
                  <a:lnTo>
                    <a:pt x="119799" y="482447"/>
                  </a:lnTo>
                  <a:lnTo>
                    <a:pt x="119799" y="205282"/>
                  </a:lnTo>
                  <a:close/>
                </a:path>
                <a:path w="360680" h="482600">
                  <a:moveTo>
                    <a:pt x="124396" y="372402"/>
                  </a:moveTo>
                  <a:lnTo>
                    <a:pt x="123215" y="372402"/>
                  </a:lnTo>
                  <a:lnTo>
                    <a:pt x="123215" y="482447"/>
                  </a:lnTo>
                  <a:lnTo>
                    <a:pt x="124396" y="482447"/>
                  </a:lnTo>
                  <a:lnTo>
                    <a:pt x="124396" y="372402"/>
                  </a:lnTo>
                  <a:close/>
                </a:path>
                <a:path w="360680" h="482600">
                  <a:moveTo>
                    <a:pt x="126784" y="217932"/>
                  </a:moveTo>
                  <a:lnTo>
                    <a:pt x="125603" y="217932"/>
                  </a:lnTo>
                  <a:lnTo>
                    <a:pt x="125603" y="482447"/>
                  </a:lnTo>
                  <a:lnTo>
                    <a:pt x="126784" y="482447"/>
                  </a:lnTo>
                  <a:lnTo>
                    <a:pt x="126784" y="217932"/>
                  </a:lnTo>
                  <a:close/>
                </a:path>
                <a:path w="360680" h="482600">
                  <a:moveTo>
                    <a:pt x="129044" y="374561"/>
                  </a:moveTo>
                  <a:lnTo>
                    <a:pt x="127876" y="374561"/>
                  </a:lnTo>
                  <a:lnTo>
                    <a:pt x="127876" y="482447"/>
                  </a:lnTo>
                  <a:lnTo>
                    <a:pt x="129044" y="482447"/>
                  </a:lnTo>
                  <a:lnTo>
                    <a:pt x="129044" y="374561"/>
                  </a:lnTo>
                  <a:close/>
                </a:path>
                <a:path w="360680" h="482600">
                  <a:moveTo>
                    <a:pt x="135966" y="306793"/>
                  </a:moveTo>
                  <a:lnTo>
                    <a:pt x="134797" y="306793"/>
                  </a:lnTo>
                  <a:lnTo>
                    <a:pt x="134797" y="482447"/>
                  </a:lnTo>
                  <a:lnTo>
                    <a:pt x="135966" y="482447"/>
                  </a:lnTo>
                  <a:lnTo>
                    <a:pt x="135966" y="306793"/>
                  </a:lnTo>
                  <a:close/>
                </a:path>
                <a:path w="360680" h="482600">
                  <a:moveTo>
                    <a:pt x="141681" y="177723"/>
                  </a:moveTo>
                  <a:lnTo>
                    <a:pt x="140601" y="177723"/>
                  </a:lnTo>
                  <a:lnTo>
                    <a:pt x="140601" y="482447"/>
                  </a:lnTo>
                  <a:lnTo>
                    <a:pt x="141681" y="482447"/>
                  </a:lnTo>
                  <a:lnTo>
                    <a:pt x="141681" y="177723"/>
                  </a:lnTo>
                  <a:close/>
                </a:path>
                <a:path w="360680" h="482600">
                  <a:moveTo>
                    <a:pt x="145211" y="243332"/>
                  </a:moveTo>
                  <a:lnTo>
                    <a:pt x="144043" y="243332"/>
                  </a:lnTo>
                  <a:lnTo>
                    <a:pt x="144043" y="351307"/>
                  </a:lnTo>
                  <a:lnTo>
                    <a:pt x="142875" y="351307"/>
                  </a:lnTo>
                  <a:lnTo>
                    <a:pt x="142875" y="482447"/>
                  </a:lnTo>
                  <a:lnTo>
                    <a:pt x="144043" y="482447"/>
                  </a:lnTo>
                  <a:lnTo>
                    <a:pt x="145211" y="482447"/>
                  </a:lnTo>
                  <a:lnTo>
                    <a:pt x="145211" y="243332"/>
                  </a:lnTo>
                  <a:close/>
                </a:path>
                <a:path w="360680" h="482600">
                  <a:moveTo>
                    <a:pt x="152082" y="323748"/>
                  </a:moveTo>
                  <a:lnTo>
                    <a:pt x="150901" y="323748"/>
                  </a:lnTo>
                  <a:lnTo>
                    <a:pt x="150901" y="482447"/>
                  </a:lnTo>
                  <a:lnTo>
                    <a:pt x="152082" y="482447"/>
                  </a:lnTo>
                  <a:lnTo>
                    <a:pt x="152082" y="323748"/>
                  </a:lnTo>
                  <a:close/>
                </a:path>
                <a:path w="360680" h="482600">
                  <a:moveTo>
                    <a:pt x="160121" y="275107"/>
                  </a:moveTo>
                  <a:lnTo>
                    <a:pt x="159042" y="275107"/>
                  </a:lnTo>
                  <a:lnTo>
                    <a:pt x="159042" y="482447"/>
                  </a:lnTo>
                  <a:lnTo>
                    <a:pt x="160121" y="482447"/>
                  </a:lnTo>
                  <a:lnTo>
                    <a:pt x="160121" y="275107"/>
                  </a:lnTo>
                  <a:close/>
                </a:path>
                <a:path w="360680" h="482600">
                  <a:moveTo>
                    <a:pt x="170510" y="389369"/>
                  </a:moveTo>
                  <a:lnTo>
                    <a:pt x="169367" y="389369"/>
                  </a:lnTo>
                  <a:lnTo>
                    <a:pt x="169367" y="382993"/>
                  </a:lnTo>
                  <a:lnTo>
                    <a:pt x="168287" y="382993"/>
                  </a:lnTo>
                  <a:lnTo>
                    <a:pt x="168287" y="482447"/>
                  </a:lnTo>
                  <a:lnTo>
                    <a:pt x="169329" y="482447"/>
                  </a:lnTo>
                  <a:lnTo>
                    <a:pt x="170510" y="482447"/>
                  </a:lnTo>
                  <a:lnTo>
                    <a:pt x="170510" y="389369"/>
                  </a:lnTo>
                  <a:close/>
                </a:path>
                <a:path w="360680" h="482600">
                  <a:moveTo>
                    <a:pt x="178549" y="399961"/>
                  </a:moveTo>
                  <a:lnTo>
                    <a:pt x="177469" y="399961"/>
                  </a:lnTo>
                  <a:lnTo>
                    <a:pt x="177469" y="482447"/>
                  </a:lnTo>
                  <a:lnTo>
                    <a:pt x="178549" y="482447"/>
                  </a:lnTo>
                  <a:lnTo>
                    <a:pt x="178549" y="399961"/>
                  </a:lnTo>
                  <a:close/>
                </a:path>
                <a:path w="360680" h="482600">
                  <a:moveTo>
                    <a:pt x="182079" y="370344"/>
                  </a:moveTo>
                  <a:lnTo>
                    <a:pt x="180911" y="370344"/>
                  </a:lnTo>
                  <a:lnTo>
                    <a:pt x="180911" y="435864"/>
                  </a:lnTo>
                  <a:lnTo>
                    <a:pt x="179743" y="435864"/>
                  </a:lnTo>
                  <a:lnTo>
                    <a:pt x="179743" y="482447"/>
                  </a:lnTo>
                  <a:lnTo>
                    <a:pt x="180911" y="482447"/>
                  </a:lnTo>
                  <a:lnTo>
                    <a:pt x="182079" y="482447"/>
                  </a:lnTo>
                  <a:lnTo>
                    <a:pt x="182079" y="370344"/>
                  </a:lnTo>
                  <a:close/>
                </a:path>
                <a:path w="360680" h="482600">
                  <a:moveTo>
                    <a:pt x="184353" y="389369"/>
                  </a:moveTo>
                  <a:lnTo>
                    <a:pt x="183172" y="389369"/>
                  </a:lnTo>
                  <a:lnTo>
                    <a:pt x="183172" y="482447"/>
                  </a:lnTo>
                  <a:lnTo>
                    <a:pt x="184353" y="482447"/>
                  </a:lnTo>
                  <a:lnTo>
                    <a:pt x="184353" y="389369"/>
                  </a:lnTo>
                  <a:close/>
                </a:path>
                <a:path w="360680" h="482600">
                  <a:moveTo>
                    <a:pt x="187794" y="425361"/>
                  </a:moveTo>
                  <a:lnTo>
                    <a:pt x="186715" y="425361"/>
                  </a:lnTo>
                  <a:lnTo>
                    <a:pt x="186715" y="482447"/>
                  </a:lnTo>
                  <a:lnTo>
                    <a:pt x="187794" y="482447"/>
                  </a:lnTo>
                  <a:lnTo>
                    <a:pt x="187794" y="425361"/>
                  </a:lnTo>
                  <a:close/>
                </a:path>
                <a:path w="360680" h="482600">
                  <a:moveTo>
                    <a:pt x="191325" y="376618"/>
                  </a:moveTo>
                  <a:lnTo>
                    <a:pt x="190157" y="376618"/>
                  </a:lnTo>
                  <a:lnTo>
                    <a:pt x="190157" y="482447"/>
                  </a:lnTo>
                  <a:lnTo>
                    <a:pt x="191325" y="482447"/>
                  </a:lnTo>
                  <a:lnTo>
                    <a:pt x="191325" y="376618"/>
                  </a:lnTo>
                  <a:close/>
                </a:path>
                <a:path w="360680" h="482600">
                  <a:moveTo>
                    <a:pt x="193598" y="397802"/>
                  </a:moveTo>
                  <a:lnTo>
                    <a:pt x="192417" y="397802"/>
                  </a:lnTo>
                  <a:lnTo>
                    <a:pt x="192417" y="482447"/>
                  </a:lnTo>
                  <a:lnTo>
                    <a:pt x="193598" y="482447"/>
                  </a:lnTo>
                  <a:lnTo>
                    <a:pt x="193598" y="397802"/>
                  </a:lnTo>
                  <a:close/>
                </a:path>
                <a:path w="360680" h="482600">
                  <a:moveTo>
                    <a:pt x="195922" y="327977"/>
                  </a:moveTo>
                  <a:lnTo>
                    <a:pt x="194741" y="327977"/>
                  </a:lnTo>
                  <a:lnTo>
                    <a:pt x="194741" y="482447"/>
                  </a:lnTo>
                  <a:lnTo>
                    <a:pt x="195922" y="482447"/>
                  </a:lnTo>
                  <a:lnTo>
                    <a:pt x="195922" y="327977"/>
                  </a:lnTo>
                  <a:close/>
                </a:path>
                <a:path w="360680" h="482600">
                  <a:moveTo>
                    <a:pt x="201637" y="342785"/>
                  </a:moveTo>
                  <a:lnTo>
                    <a:pt x="200558" y="342785"/>
                  </a:lnTo>
                  <a:lnTo>
                    <a:pt x="200558" y="482447"/>
                  </a:lnTo>
                  <a:lnTo>
                    <a:pt x="201637" y="482447"/>
                  </a:lnTo>
                  <a:lnTo>
                    <a:pt x="201637" y="342785"/>
                  </a:lnTo>
                  <a:close/>
                </a:path>
                <a:path w="360680" h="482600">
                  <a:moveTo>
                    <a:pt x="214261" y="446455"/>
                  </a:moveTo>
                  <a:lnTo>
                    <a:pt x="213182" y="446455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46455"/>
                  </a:lnTo>
                  <a:close/>
                </a:path>
                <a:path w="360680" h="482600">
                  <a:moveTo>
                    <a:pt x="223507" y="406234"/>
                  </a:moveTo>
                  <a:lnTo>
                    <a:pt x="222427" y="406234"/>
                  </a:lnTo>
                  <a:lnTo>
                    <a:pt x="222427" y="482447"/>
                  </a:lnTo>
                  <a:lnTo>
                    <a:pt x="223507" y="482447"/>
                  </a:lnTo>
                  <a:lnTo>
                    <a:pt x="223507" y="406234"/>
                  </a:lnTo>
                  <a:close/>
                </a:path>
                <a:path w="360680" h="482600">
                  <a:moveTo>
                    <a:pt x="225869" y="440169"/>
                  </a:moveTo>
                  <a:lnTo>
                    <a:pt x="224688" y="440169"/>
                  </a:lnTo>
                  <a:lnTo>
                    <a:pt x="224688" y="482447"/>
                  </a:lnTo>
                  <a:lnTo>
                    <a:pt x="225869" y="482447"/>
                  </a:lnTo>
                  <a:lnTo>
                    <a:pt x="225869" y="440169"/>
                  </a:lnTo>
                  <a:close/>
                </a:path>
                <a:path w="360680" h="482600">
                  <a:moveTo>
                    <a:pt x="236283" y="433793"/>
                  </a:moveTo>
                  <a:lnTo>
                    <a:pt x="235102" y="433793"/>
                  </a:lnTo>
                  <a:lnTo>
                    <a:pt x="235102" y="482447"/>
                  </a:lnTo>
                  <a:lnTo>
                    <a:pt x="236283" y="482447"/>
                  </a:lnTo>
                  <a:lnTo>
                    <a:pt x="236283" y="433793"/>
                  </a:lnTo>
                  <a:close/>
                </a:path>
                <a:path w="360680" h="482600">
                  <a:moveTo>
                    <a:pt x="304253" y="448602"/>
                  </a:moveTo>
                  <a:lnTo>
                    <a:pt x="303072" y="448602"/>
                  </a:lnTo>
                  <a:lnTo>
                    <a:pt x="303072" y="482447"/>
                  </a:lnTo>
                  <a:lnTo>
                    <a:pt x="304253" y="482447"/>
                  </a:lnTo>
                  <a:lnTo>
                    <a:pt x="304253" y="448602"/>
                  </a:lnTo>
                  <a:close/>
                </a:path>
                <a:path w="360680" h="482600">
                  <a:moveTo>
                    <a:pt x="307682" y="438010"/>
                  </a:moveTo>
                  <a:lnTo>
                    <a:pt x="306514" y="438010"/>
                  </a:lnTo>
                  <a:lnTo>
                    <a:pt x="306514" y="482447"/>
                  </a:lnTo>
                  <a:lnTo>
                    <a:pt x="307682" y="482447"/>
                  </a:lnTo>
                  <a:lnTo>
                    <a:pt x="307682" y="438010"/>
                  </a:lnTo>
                  <a:close/>
                </a:path>
                <a:path w="360680" h="482600">
                  <a:moveTo>
                    <a:pt x="319163" y="440169"/>
                  </a:moveTo>
                  <a:lnTo>
                    <a:pt x="318084" y="440169"/>
                  </a:lnTo>
                  <a:lnTo>
                    <a:pt x="318084" y="482447"/>
                  </a:lnTo>
                  <a:lnTo>
                    <a:pt x="319163" y="482447"/>
                  </a:lnTo>
                  <a:lnTo>
                    <a:pt x="319163" y="440169"/>
                  </a:lnTo>
                  <a:close/>
                </a:path>
                <a:path w="360680" h="482600">
                  <a:moveTo>
                    <a:pt x="323748" y="461264"/>
                  </a:moveTo>
                  <a:lnTo>
                    <a:pt x="322668" y="461264"/>
                  </a:lnTo>
                  <a:lnTo>
                    <a:pt x="322668" y="482447"/>
                  </a:lnTo>
                  <a:lnTo>
                    <a:pt x="323748" y="482447"/>
                  </a:lnTo>
                  <a:lnTo>
                    <a:pt x="323748" y="461264"/>
                  </a:lnTo>
                  <a:close/>
                </a:path>
                <a:path w="360680" h="482600">
                  <a:moveTo>
                    <a:pt x="360680" y="438010"/>
                  </a:moveTo>
                  <a:lnTo>
                    <a:pt x="359600" y="438010"/>
                  </a:lnTo>
                  <a:lnTo>
                    <a:pt x="359600" y="482447"/>
                  </a:lnTo>
                  <a:lnTo>
                    <a:pt x="360680" y="482447"/>
                  </a:lnTo>
                  <a:lnTo>
                    <a:pt x="360680" y="4380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1110170" y="2516313"/>
              <a:ext cx="257175" cy="482600"/>
            </a:xfrm>
            <a:custGeom>
              <a:avLst/>
              <a:gdLst/>
              <a:ahLst/>
              <a:cxnLst/>
              <a:rect l="l" t="t" r="r" b="b"/>
              <a:pathLst>
                <a:path w="257175" h="482600">
                  <a:moveTo>
                    <a:pt x="1181" y="423202"/>
                  </a:moveTo>
                  <a:lnTo>
                    <a:pt x="0" y="4232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423202"/>
                  </a:lnTo>
                  <a:close/>
                </a:path>
                <a:path w="257175" h="482600">
                  <a:moveTo>
                    <a:pt x="9194" y="289915"/>
                  </a:moveTo>
                  <a:lnTo>
                    <a:pt x="8026" y="289915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9194" y="289915"/>
                  </a:lnTo>
                  <a:close/>
                </a:path>
                <a:path w="257175" h="482600">
                  <a:moveTo>
                    <a:pt x="10426" y="351307"/>
                  </a:moveTo>
                  <a:lnTo>
                    <a:pt x="9245" y="351307"/>
                  </a:lnTo>
                  <a:lnTo>
                    <a:pt x="9245" y="482447"/>
                  </a:lnTo>
                  <a:lnTo>
                    <a:pt x="10426" y="482447"/>
                  </a:lnTo>
                  <a:lnTo>
                    <a:pt x="10426" y="351307"/>
                  </a:lnTo>
                  <a:close/>
                </a:path>
                <a:path w="257175" h="482600">
                  <a:moveTo>
                    <a:pt x="12649" y="353377"/>
                  </a:moveTo>
                  <a:lnTo>
                    <a:pt x="11569" y="353377"/>
                  </a:lnTo>
                  <a:lnTo>
                    <a:pt x="11569" y="482447"/>
                  </a:lnTo>
                  <a:lnTo>
                    <a:pt x="12649" y="482447"/>
                  </a:lnTo>
                  <a:lnTo>
                    <a:pt x="12649" y="353377"/>
                  </a:lnTo>
                  <a:close/>
                </a:path>
                <a:path w="257175" h="482600">
                  <a:moveTo>
                    <a:pt x="23037" y="150266"/>
                  </a:moveTo>
                  <a:lnTo>
                    <a:pt x="21856" y="150266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150266"/>
                  </a:lnTo>
                  <a:close/>
                </a:path>
                <a:path w="257175" h="482600">
                  <a:moveTo>
                    <a:pt x="26492" y="344944"/>
                  </a:moveTo>
                  <a:lnTo>
                    <a:pt x="25425" y="344944"/>
                  </a:lnTo>
                  <a:lnTo>
                    <a:pt x="25425" y="332193"/>
                  </a:lnTo>
                  <a:lnTo>
                    <a:pt x="24244" y="332193"/>
                  </a:lnTo>
                  <a:lnTo>
                    <a:pt x="24244" y="482447"/>
                  </a:lnTo>
                  <a:lnTo>
                    <a:pt x="25412" y="482447"/>
                  </a:lnTo>
                  <a:lnTo>
                    <a:pt x="26492" y="482447"/>
                  </a:lnTo>
                  <a:lnTo>
                    <a:pt x="26492" y="344944"/>
                  </a:lnTo>
                  <a:close/>
                </a:path>
                <a:path w="257175" h="482600">
                  <a:moveTo>
                    <a:pt x="34607" y="311099"/>
                  </a:moveTo>
                  <a:lnTo>
                    <a:pt x="33439" y="311099"/>
                  </a:lnTo>
                  <a:lnTo>
                    <a:pt x="33439" y="482447"/>
                  </a:lnTo>
                  <a:lnTo>
                    <a:pt x="34607" y="482447"/>
                  </a:lnTo>
                  <a:lnTo>
                    <a:pt x="34607" y="311099"/>
                  </a:lnTo>
                  <a:close/>
                </a:path>
                <a:path w="257175" h="482600">
                  <a:moveTo>
                    <a:pt x="38036" y="330136"/>
                  </a:moveTo>
                  <a:lnTo>
                    <a:pt x="36868" y="330136"/>
                  </a:lnTo>
                  <a:lnTo>
                    <a:pt x="36868" y="482447"/>
                  </a:lnTo>
                  <a:lnTo>
                    <a:pt x="38036" y="482447"/>
                  </a:lnTo>
                  <a:lnTo>
                    <a:pt x="38036" y="330136"/>
                  </a:lnTo>
                  <a:close/>
                </a:path>
                <a:path w="257175" h="482600">
                  <a:moveTo>
                    <a:pt x="44919" y="173494"/>
                  </a:moveTo>
                  <a:lnTo>
                    <a:pt x="43840" y="173494"/>
                  </a:lnTo>
                  <a:lnTo>
                    <a:pt x="43840" y="482447"/>
                  </a:lnTo>
                  <a:lnTo>
                    <a:pt x="44919" y="482447"/>
                  </a:lnTo>
                  <a:lnTo>
                    <a:pt x="44919" y="173494"/>
                  </a:lnTo>
                  <a:close/>
                </a:path>
                <a:path w="257175" h="482600">
                  <a:moveTo>
                    <a:pt x="63360" y="268732"/>
                  </a:moveTo>
                  <a:lnTo>
                    <a:pt x="62280" y="268732"/>
                  </a:lnTo>
                  <a:lnTo>
                    <a:pt x="62280" y="332193"/>
                  </a:lnTo>
                  <a:lnTo>
                    <a:pt x="61125" y="332193"/>
                  </a:lnTo>
                  <a:lnTo>
                    <a:pt x="61125" y="275107"/>
                  </a:lnTo>
                  <a:lnTo>
                    <a:pt x="59956" y="275107"/>
                  </a:lnTo>
                  <a:lnTo>
                    <a:pt x="59956" y="285699"/>
                  </a:lnTo>
                  <a:lnTo>
                    <a:pt x="58788" y="285699"/>
                  </a:lnTo>
                  <a:lnTo>
                    <a:pt x="58788" y="482447"/>
                  </a:lnTo>
                  <a:lnTo>
                    <a:pt x="59956" y="482447"/>
                  </a:lnTo>
                  <a:lnTo>
                    <a:pt x="59969" y="482447"/>
                  </a:lnTo>
                  <a:lnTo>
                    <a:pt x="63360" y="482447"/>
                  </a:lnTo>
                  <a:lnTo>
                    <a:pt x="63360" y="268732"/>
                  </a:lnTo>
                  <a:close/>
                </a:path>
                <a:path w="257175" h="482600">
                  <a:moveTo>
                    <a:pt x="69151" y="262356"/>
                  </a:moveTo>
                  <a:lnTo>
                    <a:pt x="67970" y="262356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262356"/>
                  </a:lnTo>
                  <a:close/>
                </a:path>
                <a:path w="257175" h="482600">
                  <a:moveTo>
                    <a:pt x="72605" y="247548"/>
                  </a:moveTo>
                  <a:lnTo>
                    <a:pt x="71539" y="247548"/>
                  </a:lnTo>
                  <a:lnTo>
                    <a:pt x="71539" y="135445"/>
                  </a:lnTo>
                  <a:lnTo>
                    <a:pt x="70358" y="135445"/>
                  </a:lnTo>
                  <a:lnTo>
                    <a:pt x="70358" y="482447"/>
                  </a:lnTo>
                  <a:lnTo>
                    <a:pt x="71526" y="482447"/>
                  </a:lnTo>
                  <a:lnTo>
                    <a:pt x="72605" y="482447"/>
                  </a:lnTo>
                  <a:lnTo>
                    <a:pt x="72605" y="247548"/>
                  </a:lnTo>
                  <a:close/>
                </a:path>
                <a:path w="257175" h="482600">
                  <a:moveTo>
                    <a:pt x="77190" y="169278"/>
                  </a:moveTo>
                  <a:lnTo>
                    <a:pt x="76111" y="169278"/>
                  </a:lnTo>
                  <a:lnTo>
                    <a:pt x="76111" y="482447"/>
                  </a:lnTo>
                  <a:lnTo>
                    <a:pt x="77190" y="482447"/>
                  </a:lnTo>
                  <a:lnTo>
                    <a:pt x="77190" y="169278"/>
                  </a:lnTo>
                  <a:close/>
                </a:path>
                <a:path w="257175" h="482600">
                  <a:moveTo>
                    <a:pt x="82994" y="207340"/>
                  </a:moveTo>
                  <a:lnTo>
                    <a:pt x="81813" y="207340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07340"/>
                  </a:lnTo>
                  <a:close/>
                </a:path>
                <a:path w="257175" h="482600">
                  <a:moveTo>
                    <a:pt x="88811" y="268732"/>
                  </a:moveTo>
                  <a:lnTo>
                    <a:pt x="87630" y="268732"/>
                  </a:lnTo>
                  <a:lnTo>
                    <a:pt x="87630" y="482447"/>
                  </a:lnTo>
                  <a:lnTo>
                    <a:pt x="88811" y="482447"/>
                  </a:lnTo>
                  <a:lnTo>
                    <a:pt x="88811" y="268732"/>
                  </a:lnTo>
                  <a:close/>
                </a:path>
                <a:path w="257175" h="482600">
                  <a:moveTo>
                    <a:pt x="91033" y="226466"/>
                  </a:moveTo>
                  <a:lnTo>
                    <a:pt x="89954" y="226466"/>
                  </a:lnTo>
                  <a:lnTo>
                    <a:pt x="89954" y="482447"/>
                  </a:lnTo>
                  <a:lnTo>
                    <a:pt x="91033" y="482447"/>
                  </a:lnTo>
                  <a:lnTo>
                    <a:pt x="91033" y="226466"/>
                  </a:lnTo>
                  <a:close/>
                </a:path>
                <a:path w="257175" h="482600">
                  <a:moveTo>
                    <a:pt x="93395" y="146037"/>
                  </a:moveTo>
                  <a:lnTo>
                    <a:pt x="92227" y="146037"/>
                  </a:lnTo>
                  <a:lnTo>
                    <a:pt x="92227" y="482447"/>
                  </a:lnTo>
                  <a:lnTo>
                    <a:pt x="93395" y="482447"/>
                  </a:lnTo>
                  <a:lnTo>
                    <a:pt x="93395" y="146037"/>
                  </a:lnTo>
                  <a:close/>
                </a:path>
                <a:path w="257175" h="482600">
                  <a:moveTo>
                    <a:pt x="95631" y="99453"/>
                  </a:moveTo>
                  <a:lnTo>
                    <a:pt x="94551" y="99453"/>
                  </a:lnTo>
                  <a:lnTo>
                    <a:pt x="94551" y="482447"/>
                  </a:lnTo>
                  <a:lnTo>
                    <a:pt x="95631" y="482447"/>
                  </a:lnTo>
                  <a:lnTo>
                    <a:pt x="95631" y="99453"/>
                  </a:lnTo>
                  <a:close/>
                </a:path>
                <a:path w="257175" h="482600">
                  <a:moveTo>
                    <a:pt x="100279" y="237058"/>
                  </a:moveTo>
                  <a:lnTo>
                    <a:pt x="99199" y="237058"/>
                  </a:lnTo>
                  <a:lnTo>
                    <a:pt x="99199" y="482447"/>
                  </a:lnTo>
                  <a:lnTo>
                    <a:pt x="100279" y="482447"/>
                  </a:lnTo>
                  <a:lnTo>
                    <a:pt x="100279" y="237058"/>
                  </a:lnTo>
                  <a:close/>
                </a:path>
                <a:path w="257175" h="482600">
                  <a:moveTo>
                    <a:pt x="104851" y="222148"/>
                  </a:moveTo>
                  <a:lnTo>
                    <a:pt x="103682" y="222148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222148"/>
                  </a:lnTo>
                  <a:close/>
                </a:path>
                <a:path w="257175" h="482600">
                  <a:moveTo>
                    <a:pt x="112903" y="0"/>
                  </a:moveTo>
                  <a:lnTo>
                    <a:pt x="111823" y="0"/>
                  </a:lnTo>
                  <a:lnTo>
                    <a:pt x="111823" y="25412"/>
                  </a:lnTo>
                  <a:lnTo>
                    <a:pt x="110655" y="25412"/>
                  </a:lnTo>
                  <a:lnTo>
                    <a:pt x="110655" y="247548"/>
                  </a:lnTo>
                  <a:lnTo>
                    <a:pt x="109512" y="247548"/>
                  </a:lnTo>
                  <a:lnTo>
                    <a:pt x="109512" y="198907"/>
                  </a:lnTo>
                  <a:lnTo>
                    <a:pt x="108331" y="198907"/>
                  </a:lnTo>
                  <a:lnTo>
                    <a:pt x="108331" y="482447"/>
                  </a:lnTo>
                  <a:lnTo>
                    <a:pt x="109499" y="482447"/>
                  </a:lnTo>
                  <a:lnTo>
                    <a:pt x="109512" y="482447"/>
                  </a:lnTo>
                  <a:lnTo>
                    <a:pt x="112903" y="482447"/>
                  </a:lnTo>
                  <a:lnTo>
                    <a:pt x="112903" y="0"/>
                  </a:lnTo>
                  <a:close/>
                </a:path>
                <a:path w="257175" h="482600">
                  <a:moveTo>
                    <a:pt x="116433" y="256082"/>
                  </a:moveTo>
                  <a:lnTo>
                    <a:pt x="115252" y="256082"/>
                  </a:lnTo>
                  <a:lnTo>
                    <a:pt x="115252" y="323748"/>
                  </a:lnTo>
                  <a:lnTo>
                    <a:pt x="114084" y="323748"/>
                  </a:lnTo>
                  <a:lnTo>
                    <a:pt x="114084" y="482447"/>
                  </a:lnTo>
                  <a:lnTo>
                    <a:pt x="115252" y="482447"/>
                  </a:lnTo>
                  <a:lnTo>
                    <a:pt x="116433" y="482447"/>
                  </a:lnTo>
                  <a:lnTo>
                    <a:pt x="116433" y="256082"/>
                  </a:lnTo>
                  <a:close/>
                </a:path>
                <a:path w="257175" h="482600">
                  <a:moveTo>
                    <a:pt x="117551" y="291985"/>
                  </a:moveTo>
                  <a:lnTo>
                    <a:pt x="116471" y="291985"/>
                  </a:lnTo>
                  <a:lnTo>
                    <a:pt x="116471" y="482447"/>
                  </a:lnTo>
                  <a:lnTo>
                    <a:pt x="117551" y="482447"/>
                  </a:lnTo>
                  <a:lnTo>
                    <a:pt x="117551" y="291985"/>
                  </a:lnTo>
                  <a:close/>
                </a:path>
                <a:path w="257175" h="482600">
                  <a:moveTo>
                    <a:pt x="131394" y="260299"/>
                  </a:moveTo>
                  <a:lnTo>
                    <a:pt x="130314" y="260299"/>
                  </a:lnTo>
                  <a:lnTo>
                    <a:pt x="130314" y="482447"/>
                  </a:lnTo>
                  <a:lnTo>
                    <a:pt x="131394" y="482447"/>
                  </a:lnTo>
                  <a:lnTo>
                    <a:pt x="131394" y="260299"/>
                  </a:lnTo>
                  <a:close/>
                </a:path>
                <a:path w="257175" h="482600">
                  <a:moveTo>
                    <a:pt x="135978" y="177723"/>
                  </a:moveTo>
                  <a:lnTo>
                    <a:pt x="134899" y="177723"/>
                  </a:lnTo>
                  <a:lnTo>
                    <a:pt x="134899" y="482447"/>
                  </a:lnTo>
                  <a:lnTo>
                    <a:pt x="135978" y="482447"/>
                  </a:lnTo>
                  <a:lnTo>
                    <a:pt x="135978" y="177723"/>
                  </a:lnTo>
                  <a:close/>
                </a:path>
                <a:path w="257175" h="482600">
                  <a:moveTo>
                    <a:pt x="139509" y="243332"/>
                  </a:moveTo>
                  <a:lnTo>
                    <a:pt x="138341" y="243332"/>
                  </a:lnTo>
                  <a:lnTo>
                    <a:pt x="138341" y="482447"/>
                  </a:lnTo>
                  <a:lnTo>
                    <a:pt x="139509" y="482447"/>
                  </a:lnTo>
                  <a:lnTo>
                    <a:pt x="139509" y="243332"/>
                  </a:lnTo>
                  <a:close/>
                </a:path>
                <a:path w="257175" h="482600">
                  <a:moveTo>
                    <a:pt x="145173" y="281482"/>
                  </a:moveTo>
                  <a:lnTo>
                    <a:pt x="144094" y="281482"/>
                  </a:lnTo>
                  <a:lnTo>
                    <a:pt x="144094" y="482447"/>
                  </a:lnTo>
                  <a:lnTo>
                    <a:pt x="145173" y="482447"/>
                  </a:lnTo>
                  <a:lnTo>
                    <a:pt x="145173" y="281482"/>
                  </a:lnTo>
                  <a:close/>
                </a:path>
                <a:path w="257175" h="482600">
                  <a:moveTo>
                    <a:pt x="147535" y="127012"/>
                  </a:moveTo>
                  <a:lnTo>
                    <a:pt x="146354" y="127012"/>
                  </a:lnTo>
                  <a:lnTo>
                    <a:pt x="146354" y="482447"/>
                  </a:lnTo>
                  <a:lnTo>
                    <a:pt x="147535" y="482447"/>
                  </a:lnTo>
                  <a:lnTo>
                    <a:pt x="147535" y="127012"/>
                  </a:lnTo>
                  <a:close/>
                </a:path>
                <a:path w="257175" h="482600">
                  <a:moveTo>
                    <a:pt x="155625" y="363969"/>
                  </a:moveTo>
                  <a:lnTo>
                    <a:pt x="154444" y="363969"/>
                  </a:lnTo>
                  <a:lnTo>
                    <a:pt x="154444" y="482447"/>
                  </a:lnTo>
                  <a:lnTo>
                    <a:pt x="155625" y="482447"/>
                  </a:lnTo>
                  <a:lnTo>
                    <a:pt x="155625" y="363969"/>
                  </a:lnTo>
                  <a:close/>
                </a:path>
                <a:path w="257175" h="482600">
                  <a:moveTo>
                    <a:pt x="161378" y="353377"/>
                  </a:moveTo>
                  <a:lnTo>
                    <a:pt x="160197" y="353377"/>
                  </a:lnTo>
                  <a:lnTo>
                    <a:pt x="160197" y="482447"/>
                  </a:lnTo>
                  <a:lnTo>
                    <a:pt x="161378" y="482447"/>
                  </a:lnTo>
                  <a:lnTo>
                    <a:pt x="161378" y="353377"/>
                  </a:lnTo>
                  <a:close/>
                </a:path>
                <a:path w="257175" h="482600">
                  <a:moveTo>
                    <a:pt x="164807" y="389369"/>
                  </a:moveTo>
                  <a:lnTo>
                    <a:pt x="163626" y="389369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389369"/>
                  </a:lnTo>
                  <a:close/>
                </a:path>
                <a:path w="257175" h="482600">
                  <a:moveTo>
                    <a:pt x="186690" y="336410"/>
                  </a:moveTo>
                  <a:lnTo>
                    <a:pt x="185610" y="336410"/>
                  </a:lnTo>
                  <a:lnTo>
                    <a:pt x="185610" y="482447"/>
                  </a:lnTo>
                  <a:lnTo>
                    <a:pt x="186690" y="482447"/>
                  </a:lnTo>
                  <a:lnTo>
                    <a:pt x="186690" y="336410"/>
                  </a:lnTo>
                  <a:close/>
                </a:path>
                <a:path w="257175" h="482600">
                  <a:moveTo>
                    <a:pt x="190220" y="327977"/>
                  </a:moveTo>
                  <a:lnTo>
                    <a:pt x="189039" y="327977"/>
                  </a:lnTo>
                  <a:lnTo>
                    <a:pt x="189039" y="482447"/>
                  </a:lnTo>
                  <a:lnTo>
                    <a:pt x="190220" y="482447"/>
                  </a:lnTo>
                  <a:lnTo>
                    <a:pt x="190220" y="327977"/>
                  </a:lnTo>
                  <a:close/>
                </a:path>
                <a:path w="257175" h="482600">
                  <a:moveTo>
                    <a:pt x="192493" y="425361"/>
                  </a:moveTo>
                  <a:lnTo>
                    <a:pt x="191312" y="425361"/>
                  </a:lnTo>
                  <a:lnTo>
                    <a:pt x="191312" y="482447"/>
                  </a:lnTo>
                  <a:lnTo>
                    <a:pt x="192493" y="482447"/>
                  </a:lnTo>
                  <a:lnTo>
                    <a:pt x="192493" y="425361"/>
                  </a:lnTo>
                  <a:close/>
                </a:path>
                <a:path w="257175" h="482600">
                  <a:moveTo>
                    <a:pt x="197078" y="412610"/>
                  </a:moveTo>
                  <a:lnTo>
                    <a:pt x="195910" y="412610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412610"/>
                  </a:lnTo>
                  <a:close/>
                </a:path>
                <a:path w="257175" h="482600">
                  <a:moveTo>
                    <a:pt x="228193" y="444385"/>
                  </a:moveTo>
                  <a:lnTo>
                    <a:pt x="227012" y="444385"/>
                  </a:lnTo>
                  <a:lnTo>
                    <a:pt x="227012" y="482447"/>
                  </a:lnTo>
                  <a:lnTo>
                    <a:pt x="228193" y="482447"/>
                  </a:lnTo>
                  <a:lnTo>
                    <a:pt x="228193" y="444385"/>
                  </a:lnTo>
                  <a:close/>
                </a:path>
                <a:path w="257175" h="482600">
                  <a:moveTo>
                    <a:pt x="232791" y="402018"/>
                  </a:moveTo>
                  <a:lnTo>
                    <a:pt x="231609" y="402018"/>
                  </a:lnTo>
                  <a:lnTo>
                    <a:pt x="231609" y="482447"/>
                  </a:lnTo>
                  <a:lnTo>
                    <a:pt x="232791" y="482447"/>
                  </a:lnTo>
                  <a:lnTo>
                    <a:pt x="232791" y="402018"/>
                  </a:lnTo>
                  <a:close/>
                </a:path>
                <a:path w="257175" h="482600">
                  <a:moveTo>
                    <a:pt x="243192" y="465480"/>
                  </a:moveTo>
                  <a:lnTo>
                    <a:pt x="242011" y="465480"/>
                  </a:lnTo>
                  <a:lnTo>
                    <a:pt x="242011" y="482447"/>
                  </a:lnTo>
                  <a:lnTo>
                    <a:pt x="243192" y="482447"/>
                  </a:lnTo>
                  <a:lnTo>
                    <a:pt x="243192" y="465480"/>
                  </a:lnTo>
                  <a:close/>
                </a:path>
                <a:path w="257175" h="482600">
                  <a:moveTo>
                    <a:pt x="257035" y="442226"/>
                  </a:moveTo>
                  <a:lnTo>
                    <a:pt x="255854" y="442226"/>
                  </a:lnTo>
                  <a:lnTo>
                    <a:pt x="255854" y="482447"/>
                  </a:lnTo>
                  <a:lnTo>
                    <a:pt x="257035" y="482447"/>
                  </a:lnTo>
                  <a:lnTo>
                    <a:pt x="257035" y="4422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109116" y="2615767"/>
              <a:ext cx="357505" cy="383540"/>
            </a:xfrm>
            <a:custGeom>
              <a:avLst/>
              <a:gdLst/>
              <a:ahLst/>
              <a:cxnLst/>
              <a:rect l="l" t="t" r="r" b="b"/>
              <a:pathLst>
                <a:path w="357505" h="383539">
                  <a:moveTo>
                    <a:pt x="1079" y="287756"/>
                  </a:moveTo>
                  <a:lnTo>
                    <a:pt x="0" y="287756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87756"/>
                  </a:lnTo>
                  <a:close/>
                </a:path>
                <a:path w="357505" h="383539">
                  <a:moveTo>
                    <a:pt x="10248" y="190461"/>
                  </a:moveTo>
                  <a:lnTo>
                    <a:pt x="9080" y="190461"/>
                  </a:lnTo>
                  <a:lnTo>
                    <a:pt x="9080" y="228523"/>
                  </a:lnTo>
                  <a:lnTo>
                    <a:pt x="8026" y="228523"/>
                  </a:lnTo>
                  <a:lnTo>
                    <a:pt x="8026" y="382993"/>
                  </a:lnTo>
                  <a:lnTo>
                    <a:pt x="9080" y="382993"/>
                  </a:lnTo>
                  <a:lnTo>
                    <a:pt x="10248" y="382993"/>
                  </a:lnTo>
                  <a:lnTo>
                    <a:pt x="10248" y="190461"/>
                  </a:lnTo>
                  <a:close/>
                </a:path>
                <a:path w="357505" h="383539">
                  <a:moveTo>
                    <a:pt x="14909" y="279323"/>
                  </a:moveTo>
                  <a:lnTo>
                    <a:pt x="13728" y="279323"/>
                  </a:lnTo>
                  <a:lnTo>
                    <a:pt x="13728" y="382993"/>
                  </a:lnTo>
                  <a:lnTo>
                    <a:pt x="14909" y="382993"/>
                  </a:lnTo>
                  <a:lnTo>
                    <a:pt x="14909" y="279323"/>
                  </a:lnTo>
                  <a:close/>
                </a:path>
                <a:path w="357505" h="383539">
                  <a:moveTo>
                    <a:pt x="17233" y="209486"/>
                  </a:moveTo>
                  <a:lnTo>
                    <a:pt x="16052" y="209486"/>
                  </a:lnTo>
                  <a:lnTo>
                    <a:pt x="16052" y="382993"/>
                  </a:lnTo>
                  <a:lnTo>
                    <a:pt x="17233" y="382993"/>
                  </a:lnTo>
                  <a:lnTo>
                    <a:pt x="17233" y="209486"/>
                  </a:lnTo>
                  <a:close/>
                </a:path>
                <a:path w="357505" h="383539">
                  <a:moveTo>
                    <a:pt x="21882" y="256082"/>
                  </a:moveTo>
                  <a:lnTo>
                    <a:pt x="20701" y="256082"/>
                  </a:lnTo>
                  <a:lnTo>
                    <a:pt x="20701" y="382993"/>
                  </a:lnTo>
                  <a:lnTo>
                    <a:pt x="21882" y="382993"/>
                  </a:lnTo>
                  <a:lnTo>
                    <a:pt x="21882" y="256082"/>
                  </a:lnTo>
                  <a:close/>
                </a:path>
                <a:path w="357505" h="383539">
                  <a:moveTo>
                    <a:pt x="24091" y="50812"/>
                  </a:moveTo>
                  <a:lnTo>
                    <a:pt x="22910" y="50812"/>
                  </a:lnTo>
                  <a:lnTo>
                    <a:pt x="22910" y="382993"/>
                  </a:lnTo>
                  <a:lnTo>
                    <a:pt x="24091" y="382993"/>
                  </a:lnTo>
                  <a:lnTo>
                    <a:pt x="24091" y="50812"/>
                  </a:lnTo>
                  <a:close/>
                </a:path>
                <a:path w="357505" h="383539">
                  <a:moveTo>
                    <a:pt x="25311" y="135445"/>
                  </a:moveTo>
                  <a:lnTo>
                    <a:pt x="24142" y="135445"/>
                  </a:lnTo>
                  <a:lnTo>
                    <a:pt x="24142" y="382993"/>
                  </a:lnTo>
                  <a:lnTo>
                    <a:pt x="25311" y="382993"/>
                  </a:lnTo>
                  <a:lnTo>
                    <a:pt x="25311" y="135445"/>
                  </a:lnTo>
                  <a:close/>
                </a:path>
                <a:path w="357505" h="383539">
                  <a:moveTo>
                    <a:pt x="32131" y="175653"/>
                  </a:moveTo>
                  <a:lnTo>
                    <a:pt x="31064" y="175653"/>
                  </a:lnTo>
                  <a:lnTo>
                    <a:pt x="31064" y="382993"/>
                  </a:lnTo>
                  <a:lnTo>
                    <a:pt x="32131" y="382993"/>
                  </a:lnTo>
                  <a:lnTo>
                    <a:pt x="32131" y="175653"/>
                  </a:lnTo>
                  <a:close/>
                </a:path>
                <a:path w="357505" h="383539">
                  <a:moveTo>
                    <a:pt x="33337" y="236956"/>
                  </a:moveTo>
                  <a:lnTo>
                    <a:pt x="32156" y="236956"/>
                  </a:lnTo>
                  <a:lnTo>
                    <a:pt x="32156" y="382993"/>
                  </a:lnTo>
                  <a:lnTo>
                    <a:pt x="33337" y="382993"/>
                  </a:lnTo>
                  <a:lnTo>
                    <a:pt x="33337" y="236956"/>
                  </a:lnTo>
                  <a:close/>
                </a:path>
                <a:path w="357505" h="383539">
                  <a:moveTo>
                    <a:pt x="35661" y="211645"/>
                  </a:moveTo>
                  <a:lnTo>
                    <a:pt x="34493" y="211645"/>
                  </a:lnTo>
                  <a:lnTo>
                    <a:pt x="34493" y="382993"/>
                  </a:lnTo>
                  <a:lnTo>
                    <a:pt x="35661" y="382993"/>
                  </a:lnTo>
                  <a:lnTo>
                    <a:pt x="35661" y="211645"/>
                  </a:lnTo>
                  <a:close/>
                </a:path>
                <a:path w="357505" h="383539">
                  <a:moveTo>
                    <a:pt x="37934" y="228523"/>
                  </a:moveTo>
                  <a:lnTo>
                    <a:pt x="36753" y="228523"/>
                  </a:lnTo>
                  <a:lnTo>
                    <a:pt x="36753" y="382993"/>
                  </a:lnTo>
                  <a:lnTo>
                    <a:pt x="37934" y="382993"/>
                  </a:lnTo>
                  <a:lnTo>
                    <a:pt x="37934" y="228523"/>
                  </a:lnTo>
                  <a:close/>
                </a:path>
                <a:path w="357505" h="383539">
                  <a:moveTo>
                    <a:pt x="41376" y="215874"/>
                  </a:moveTo>
                  <a:lnTo>
                    <a:pt x="40322" y="215874"/>
                  </a:lnTo>
                  <a:lnTo>
                    <a:pt x="40322" y="154470"/>
                  </a:lnTo>
                  <a:lnTo>
                    <a:pt x="39141" y="154470"/>
                  </a:lnTo>
                  <a:lnTo>
                    <a:pt x="39141" y="382993"/>
                  </a:lnTo>
                  <a:lnTo>
                    <a:pt x="40309" y="382993"/>
                  </a:lnTo>
                  <a:lnTo>
                    <a:pt x="41376" y="382993"/>
                  </a:lnTo>
                  <a:lnTo>
                    <a:pt x="41376" y="215874"/>
                  </a:lnTo>
                  <a:close/>
                </a:path>
                <a:path w="357505" h="383539">
                  <a:moveTo>
                    <a:pt x="55219" y="135445"/>
                  </a:moveTo>
                  <a:lnTo>
                    <a:pt x="54140" y="135445"/>
                  </a:lnTo>
                  <a:lnTo>
                    <a:pt x="54140" y="382993"/>
                  </a:lnTo>
                  <a:lnTo>
                    <a:pt x="55219" y="382993"/>
                  </a:lnTo>
                  <a:lnTo>
                    <a:pt x="55219" y="135445"/>
                  </a:lnTo>
                  <a:close/>
                </a:path>
                <a:path w="357505" h="383539">
                  <a:moveTo>
                    <a:pt x="58750" y="207340"/>
                  </a:moveTo>
                  <a:lnTo>
                    <a:pt x="57569" y="207340"/>
                  </a:lnTo>
                  <a:lnTo>
                    <a:pt x="57569" y="382993"/>
                  </a:lnTo>
                  <a:lnTo>
                    <a:pt x="58750" y="382993"/>
                  </a:lnTo>
                  <a:lnTo>
                    <a:pt x="58750" y="207340"/>
                  </a:lnTo>
                  <a:close/>
                </a:path>
                <a:path w="357505" h="383539">
                  <a:moveTo>
                    <a:pt x="73660" y="148094"/>
                  </a:moveTo>
                  <a:lnTo>
                    <a:pt x="72580" y="148094"/>
                  </a:lnTo>
                  <a:lnTo>
                    <a:pt x="72580" y="382993"/>
                  </a:lnTo>
                  <a:lnTo>
                    <a:pt x="73660" y="382993"/>
                  </a:lnTo>
                  <a:lnTo>
                    <a:pt x="73660" y="148094"/>
                  </a:lnTo>
                  <a:close/>
                </a:path>
                <a:path w="357505" h="383539">
                  <a:moveTo>
                    <a:pt x="78244" y="69824"/>
                  </a:moveTo>
                  <a:lnTo>
                    <a:pt x="77165" y="69824"/>
                  </a:lnTo>
                  <a:lnTo>
                    <a:pt x="77165" y="154470"/>
                  </a:lnTo>
                  <a:lnTo>
                    <a:pt x="76009" y="154470"/>
                  </a:lnTo>
                  <a:lnTo>
                    <a:pt x="76009" y="382993"/>
                  </a:lnTo>
                  <a:lnTo>
                    <a:pt x="77165" y="382993"/>
                  </a:lnTo>
                  <a:lnTo>
                    <a:pt x="78244" y="382993"/>
                  </a:lnTo>
                  <a:lnTo>
                    <a:pt x="78244" y="69824"/>
                  </a:lnTo>
                  <a:close/>
                </a:path>
                <a:path w="357505" h="383539">
                  <a:moveTo>
                    <a:pt x="82905" y="127012"/>
                  </a:moveTo>
                  <a:lnTo>
                    <a:pt x="81826" y="127012"/>
                  </a:lnTo>
                  <a:lnTo>
                    <a:pt x="81826" y="382993"/>
                  </a:lnTo>
                  <a:lnTo>
                    <a:pt x="82905" y="382993"/>
                  </a:lnTo>
                  <a:lnTo>
                    <a:pt x="82905" y="127012"/>
                  </a:lnTo>
                  <a:close/>
                </a:path>
                <a:path w="357505" h="383539">
                  <a:moveTo>
                    <a:pt x="85204" y="148094"/>
                  </a:moveTo>
                  <a:lnTo>
                    <a:pt x="84035" y="148094"/>
                  </a:lnTo>
                  <a:lnTo>
                    <a:pt x="84035" y="382993"/>
                  </a:lnTo>
                  <a:lnTo>
                    <a:pt x="85204" y="382993"/>
                  </a:lnTo>
                  <a:lnTo>
                    <a:pt x="85204" y="148094"/>
                  </a:lnTo>
                  <a:close/>
                </a:path>
                <a:path w="357505" h="383539">
                  <a:moveTo>
                    <a:pt x="88646" y="171437"/>
                  </a:moveTo>
                  <a:lnTo>
                    <a:pt x="87464" y="171437"/>
                  </a:lnTo>
                  <a:lnTo>
                    <a:pt x="87464" y="382993"/>
                  </a:lnTo>
                  <a:lnTo>
                    <a:pt x="88646" y="382993"/>
                  </a:lnTo>
                  <a:lnTo>
                    <a:pt x="88646" y="171437"/>
                  </a:lnTo>
                  <a:close/>
                </a:path>
                <a:path w="357505" h="383539">
                  <a:moveTo>
                    <a:pt x="96685" y="0"/>
                  </a:moveTo>
                  <a:lnTo>
                    <a:pt x="95605" y="0"/>
                  </a:lnTo>
                  <a:lnTo>
                    <a:pt x="95605" y="150253"/>
                  </a:lnTo>
                  <a:lnTo>
                    <a:pt x="94437" y="150253"/>
                  </a:lnTo>
                  <a:lnTo>
                    <a:pt x="94437" y="382993"/>
                  </a:lnTo>
                  <a:lnTo>
                    <a:pt x="95605" y="382993"/>
                  </a:lnTo>
                  <a:lnTo>
                    <a:pt x="96685" y="382993"/>
                  </a:lnTo>
                  <a:lnTo>
                    <a:pt x="96685" y="0"/>
                  </a:lnTo>
                  <a:close/>
                </a:path>
                <a:path w="357505" h="383539">
                  <a:moveTo>
                    <a:pt x="102476" y="0"/>
                  </a:moveTo>
                  <a:lnTo>
                    <a:pt x="101307" y="0"/>
                  </a:lnTo>
                  <a:lnTo>
                    <a:pt x="101307" y="382993"/>
                  </a:lnTo>
                  <a:lnTo>
                    <a:pt x="102476" y="382993"/>
                  </a:lnTo>
                  <a:lnTo>
                    <a:pt x="102476" y="0"/>
                  </a:lnTo>
                  <a:close/>
                </a:path>
                <a:path w="357505" h="383539">
                  <a:moveTo>
                    <a:pt x="110566" y="99453"/>
                  </a:moveTo>
                  <a:lnTo>
                    <a:pt x="109385" y="99453"/>
                  </a:lnTo>
                  <a:lnTo>
                    <a:pt x="109385" y="382993"/>
                  </a:lnTo>
                  <a:lnTo>
                    <a:pt x="110566" y="382993"/>
                  </a:lnTo>
                  <a:lnTo>
                    <a:pt x="110566" y="99453"/>
                  </a:lnTo>
                  <a:close/>
                </a:path>
                <a:path w="357505" h="383539">
                  <a:moveTo>
                    <a:pt x="115150" y="105829"/>
                  </a:moveTo>
                  <a:lnTo>
                    <a:pt x="113982" y="105829"/>
                  </a:lnTo>
                  <a:lnTo>
                    <a:pt x="113982" y="382993"/>
                  </a:lnTo>
                  <a:lnTo>
                    <a:pt x="115150" y="382993"/>
                  </a:lnTo>
                  <a:lnTo>
                    <a:pt x="115150" y="105829"/>
                  </a:lnTo>
                  <a:close/>
                </a:path>
                <a:path w="357505" h="383539">
                  <a:moveTo>
                    <a:pt x="118605" y="192532"/>
                  </a:moveTo>
                  <a:lnTo>
                    <a:pt x="117525" y="192532"/>
                  </a:lnTo>
                  <a:lnTo>
                    <a:pt x="117525" y="382993"/>
                  </a:lnTo>
                  <a:lnTo>
                    <a:pt x="118605" y="382993"/>
                  </a:lnTo>
                  <a:lnTo>
                    <a:pt x="118605" y="192532"/>
                  </a:lnTo>
                  <a:close/>
                </a:path>
                <a:path w="357505" h="383539">
                  <a:moveTo>
                    <a:pt x="123202" y="253923"/>
                  </a:moveTo>
                  <a:lnTo>
                    <a:pt x="122135" y="253923"/>
                  </a:lnTo>
                  <a:lnTo>
                    <a:pt x="122135" y="118478"/>
                  </a:lnTo>
                  <a:lnTo>
                    <a:pt x="120967" y="118478"/>
                  </a:lnTo>
                  <a:lnTo>
                    <a:pt x="120967" y="103670"/>
                  </a:lnTo>
                  <a:lnTo>
                    <a:pt x="119799" y="103670"/>
                  </a:lnTo>
                  <a:lnTo>
                    <a:pt x="119799" y="382993"/>
                  </a:lnTo>
                  <a:lnTo>
                    <a:pt x="120954" y="382993"/>
                  </a:lnTo>
                  <a:lnTo>
                    <a:pt x="122123" y="382993"/>
                  </a:lnTo>
                  <a:lnTo>
                    <a:pt x="123202" y="382993"/>
                  </a:lnTo>
                  <a:lnTo>
                    <a:pt x="123202" y="253923"/>
                  </a:lnTo>
                  <a:close/>
                </a:path>
                <a:path w="357505" h="383539">
                  <a:moveTo>
                    <a:pt x="125564" y="71983"/>
                  </a:moveTo>
                  <a:lnTo>
                    <a:pt x="124383" y="71983"/>
                  </a:lnTo>
                  <a:lnTo>
                    <a:pt x="124383" y="275107"/>
                  </a:lnTo>
                  <a:lnTo>
                    <a:pt x="123228" y="275107"/>
                  </a:lnTo>
                  <a:lnTo>
                    <a:pt x="123228" y="382993"/>
                  </a:lnTo>
                  <a:lnTo>
                    <a:pt x="124383" y="382993"/>
                  </a:lnTo>
                  <a:lnTo>
                    <a:pt x="125564" y="382993"/>
                  </a:lnTo>
                  <a:lnTo>
                    <a:pt x="125564" y="71983"/>
                  </a:lnTo>
                  <a:close/>
                </a:path>
                <a:path w="357505" h="383539">
                  <a:moveTo>
                    <a:pt x="138188" y="213715"/>
                  </a:moveTo>
                  <a:lnTo>
                    <a:pt x="137033" y="213715"/>
                  </a:lnTo>
                  <a:lnTo>
                    <a:pt x="137033" y="78270"/>
                  </a:lnTo>
                  <a:lnTo>
                    <a:pt x="135953" y="78270"/>
                  </a:lnTo>
                  <a:lnTo>
                    <a:pt x="135953" y="382993"/>
                  </a:lnTo>
                  <a:lnTo>
                    <a:pt x="137007" y="382993"/>
                  </a:lnTo>
                  <a:lnTo>
                    <a:pt x="138188" y="382993"/>
                  </a:lnTo>
                  <a:lnTo>
                    <a:pt x="138188" y="213715"/>
                  </a:lnTo>
                  <a:close/>
                </a:path>
                <a:path w="357505" h="383539">
                  <a:moveTo>
                    <a:pt x="140563" y="143878"/>
                  </a:moveTo>
                  <a:lnTo>
                    <a:pt x="139395" y="143878"/>
                  </a:lnTo>
                  <a:lnTo>
                    <a:pt x="139395" y="251853"/>
                  </a:lnTo>
                  <a:lnTo>
                    <a:pt x="138226" y="251853"/>
                  </a:lnTo>
                  <a:lnTo>
                    <a:pt x="138226" y="382993"/>
                  </a:lnTo>
                  <a:lnTo>
                    <a:pt x="139395" y="382993"/>
                  </a:lnTo>
                  <a:lnTo>
                    <a:pt x="140563" y="382993"/>
                  </a:lnTo>
                  <a:lnTo>
                    <a:pt x="140563" y="143878"/>
                  </a:lnTo>
                  <a:close/>
                </a:path>
                <a:path w="357505" h="383539">
                  <a:moveTo>
                    <a:pt x="143992" y="266674"/>
                  </a:moveTo>
                  <a:lnTo>
                    <a:pt x="142824" y="266674"/>
                  </a:lnTo>
                  <a:lnTo>
                    <a:pt x="142824" y="382993"/>
                  </a:lnTo>
                  <a:lnTo>
                    <a:pt x="143992" y="382993"/>
                  </a:lnTo>
                  <a:lnTo>
                    <a:pt x="143992" y="266674"/>
                  </a:lnTo>
                  <a:close/>
                </a:path>
                <a:path w="357505" h="383539">
                  <a:moveTo>
                    <a:pt x="149809" y="215874"/>
                  </a:moveTo>
                  <a:lnTo>
                    <a:pt x="148640" y="215874"/>
                  </a:lnTo>
                  <a:lnTo>
                    <a:pt x="148640" y="382993"/>
                  </a:lnTo>
                  <a:lnTo>
                    <a:pt x="149809" y="382993"/>
                  </a:lnTo>
                  <a:lnTo>
                    <a:pt x="149809" y="215874"/>
                  </a:lnTo>
                  <a:close/>
                </a:path>
                <a:path w="357505" h="383539">
                  <a:moveTo>
                    <a:pt x="157835" y="91020"/>
                  </a:moveTo>
                  <a:lnTo>
                    <a:pt x="156654" y="91020"/>
                  </a:lnTo>
                  <a:lnTo>
                    <a:pt x="156654" y="382993"/>
                  </a:lnTo>
                  <a:lnTo>
                    <a:pt x="157835" y="382993"/>
                  </a:lnTo>
                  <a:lnTo>
                    <a:pt x="157835" y="91020"/>
                  </a:lnTo>
                  <a:close/>
                </a:path>
                <a:path w="357505" h="383539">
                  <a:moveTo>
                    <a:pt x="175107" y="308940"/>
                  </a:moveTo>
                  <a:lnTo>
                    <a:pt x="173926" y="308940"/>
                  </a:lnTo>
                  <a:lnTo>
                    <a:pt x="173926" y="382993"/>
                  </a:lnTo>
                  <a:lnTo>
                    <a:pt x="175107" y="382993"/>
                  </a:lnTo>
                  <a:lnTo>
                    <a:pt x="175107" y="308940"/>
                  </a:lnTo>
                  <a:close/>
                </a:path>
                <a:path w="357505" h="383539">
                  <a:moveTo>
                    <a:pt x="191274" y="228523"/>
                  </a:moveTo>
                  <a:lnTo>
                    <a:pt x="190093" y="228523"/>
                  </a:lnTo>
                  <a:lnTo>
                    <a:pt x="190093" y="313156"/>
                  </a:lnTo>
                  <a:lnTo>
                    <a:pt x="188950" y="313156"/>
                  </a:lnTo>
                  <a:lnTo>
                    <a:pt x="188950" y="298348"/>
                  </a:lnTo>
                  <a:lnTo>
                    <a:pt x="187769" y="298348"/>
                  </a:lnTo>
                  <a:lnTo>
                    <a:pt x="187769" y="382993"/>
                  </a:lnTo>
                  <a:lnTo>
                    <a:pt x="188937" y="382993"/>
                  </a:lnTo>
                  <a:lnTo>
                    <a:pt x="190093" y="382993"/>
                  </a:lnTo>
                  <a:lnTo>
                    <a:pt x="191274" y="382993"/>
                  </a:lnTo>
                  <a:lnTo>
                    <a:pt x="191274" y="228523"/>
                  </a:lnTo>
                  <a:close/>
                </a:path>
                <a:path w="357505" h="383539">
                  <a:moveTo>
                    <a:pt x="201561" y="162902"/>
                  </a:moveTo>
                  <a:lnTo>
                    <a:pt x="200393" y="162902"/>
                  </a:lnTo>
                  <a:lnTo>
                    <a:pt x="200393" y="382993"/>
                  </a:lnTo>
                  <a:lnTo>
                    <a:pt x="201561" y="382993"/>
                  </a:lnTo>
                  <a:lnTo>
                    <a:pt x="201561" y="162902"/>
                  </a:lnTo>
                  <a:close/>
                </a:path>
                <a:path w="357505" h="383539">
                  <a:moveTo>
                    <a:pt x="203949" y="338556"/>
                  </a:moveTo>
                  <a:lnTo>
                    <a:pt x="202793" y="338556"/>
                  </a:lnTo>
                  <a:lnTo>
                    <a:pt x="202793" y="323748"/>
                  </a:lnTo>
                  <a:lnTo>
                    <a:pt x="201612" y="323748"/>
                  </a:lnTo>
                  <a:lnTo>
                    <a:pt x="201612" y="382993"/>
                  </a:lnTo>
                  <a:lnTo>
                    <a:pt x="202768" y="382993"/>
                  </a:lnTo>
                  <a:lnTo>
                    <a:pt x="203949" y="382993"/>
                  </a:lnTo>
                  <a:lnTo>
                    <a:pt x="203949" y="338556"/>
                  </a:lnTo>
                  <a:close/>
                </a:path>
                <a:path w="357505" h="383539">
                  <a:moveTo>
                    <a:pt x="214261" y="313156"/>
                  </a:moveTo>
                  <a:lnTo>
                    <a:pt x="213182" y="313156"/>
                  </a:lnTo>
                  <a:lnTo>
                    <a:pt x="213182" y="382993"/>
                  </a:lnTo>
                  <a:lnTo>
                    <a:pt x="214261" y="382993"/>
                  </a:lnTo>
                  <a:lnTo>
                    <a:pt x="214261" y="313156"/>
                  </a:lnTo>
                  <a:close/>
                </a:path>
                <a:path w="357505" h="383539">
                  <a:moveTo>
                    <a:pt x="218859" y="306781"/>
                  </a:moveTo>
                  <a:lnTo>
                    <a:pt x="217779" y="306781"/>
                  </a:lnTo>
                  <a:lnTo>
                    <a:pt x="217779" y="382993"/>
                  </a:lnTo>
                  <a:lnTo>
                    <a:pt x="218859" y="382993"/>
                  </a:lnTo>
                  <a:lnTo>
                    <a:pt x="218859" y="306781"/>
                  </a:lnTo>
                  <a:close/>
                </a:path>
                <a:path w="357505" h="383539">
                  <a:moveTo>
                    <a:pt x="254660" y="315315"/>
                  </a:moveTo>
                  <a:lnTo>
                    <a:pt x="253479" y="315315"/>
                  </a:lnTo>
                  <a:lnTo>
                    <a:pt x="253479" y="382993"/>
                  </a:lnTo>
                  <a:lnTo>
                    <a:pt x="254660" y="382993"/>
                  </a:lnTo>
                  <a:lnTo>
                    <a:pt x="254660" y="315315"/>
                  </a:lnTo>
                  <a:close/>
                </a:path>
                <a:path w="357505" h="383539">
                  <a:moveTo>
                    <a:pt x="291528" y="359740"/>
                  </a:moveTo>
                  <a:lnTo>
                    <a:pt x="290347" y="359740"/>
                  </a:lnTo>
                  <a:lnTo>
                    <a:pt x="290347" y="382993"/>
                  </a:lnTo>
                  <a:lnTo>
                    <a:pt x="291528" y="382993"/>
                  </a:lnTo>
                  <a:lnTo>
                    <a:pt x="291528" y="359740"/>
                  </a:lnTo>
                  <a:close/>
                </a:path>
                <a:path w="357505" h="383539">
                  <a:moveTo>
                    <a:pt x="357174" y="347002"/>
                  </a:moveTo>
                  <a:lnTo>
                    <a:pt x="355993" y="347002"/>
                  </a:lnTo>
                  <a:lnTo>
                    <a:pt x="355993" y="382993"/>
                  </a:lnTo>
                  <a:lnTo>
                    <a:pt x="357174" y="382993"/>
                  </a:lnTo>
                  <a:lnTo>
                    <a:pt x="357174" y="3470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1106741" y="2516313"/>
              <a:ext cx="402590" cy="482600"/>
            </a:xfrm>
            <a:custGeom>
              <a:avLst/>
              <a:gdLst/>
              <a:ahLst/>
              <a:cxnLst/>
              <a:rect l="l" t="t" r="r" b="b"/>
              <a:pathLst>
                <a:path w="402590" h="482600">
                  <a:moveTo>
                    <a:pt x="1168" y="363969"/>
                  </a:moveTo>
                  <a:lnTo>
                    <a:pt x="0" y="36396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63969"/>
                  </a:lnTo>
                  <a:close/>
                </a:path>
                <a:path w="402590" h="482600">
                  <a:moveTo>
                    <a:pt x="6896" y="414769"/>
                  </a:moveTo>
                  <a:lnTo>
                    <a:pt x="5816" y="414769"/>
                  </a:lnTo>
                  <a:lnTo>
                    <a:pt x="5816" y="482447"/>
                  </a:lnTo>
                  <a:lnTo>
                    <a:pt x="6896" y="482447"/>
                  </a:lnTo>
                  <a:lnTo>
                    <a:pt x="6896" y="414769"/>
                  </a:lnTo>
                  <a:close/>
                </a:path>
                <a:path w="402590" h="482600">
                  <a:moveTo>
                    <a:pt x="12623" y="289915"/>
                  </a:moveTo>
                  <a:lnTo>
                    <a:pt x="11455" y="289915"/>
                  </a:lnTo>
                  <a:lnTo>
                    <a:pt x="11455" y="482447"/>
                  </a:lnTo>
                  <a:lnTo>
                    <a:pt x="12623" y="482447"/>
                  </a:lnTo>
                  <a:lnTo>
                    <a:pt x="12623" y="289915"/>
                  </a:lnTo>
                  <a:close/>
                </a:path>
                <a:path w="402590" h="482600">
                  <a:moveTo>
                    <a:pt x="23037" y="347002"/>
                  </a:moveTo>
                  <a:lnTo>
                    <a:pt x="21856" y="347002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347002"/>
                  </a:lnTo>
                  <a:close/>
                </a:path>
                <a:path w="402590" h="482600">
                  <a:moveTo>
                    <a:pt x="26466" y="150266"/>
                  </a:moveTo>
                  <a:lnTo>
                    <a:pt x="25285" y="150266"/>
                  </a:lnTo>
                  <a:lnTo>
                    <a:pt x="25285" y="351307"/>
                  </a:lnTo>
                  <a:lnTo>
                    <a:pt x="24244" y="351307"/>
                  </a:lnTo>
                  <a:lnTo>
                    <a:pt x="24244" y="355536"/>
                  </a:lnTo>
                  <a:lnTo>
                    <a:pt x="23075" y="355536"/>
                  </a:lnTo>
                  <a:lnTo>
                    <a:pt x="23075" y="482447"/>
                  </a:lnTo>
                  <a:lnTo>
                    <a:pt x="26466" y="482447"/>
                  </a:lnTo>
                  <a:lnTo>
                    <a:pt x="26466" y="150266"/>
                  </a:lnTo>
                  <a:close/>
                </a:path>
                <a:path w="402590" h="482600">
                  <a:moveTo>
                    <a:pt x="27686" y="234899"/>
                  </a:moveTo>
                  <a:lnTo>
                    <a:pt x="26517" y="234899"/>
                  </a:lnTo>
                  <a:lnTo>
                    <a:pt x="26517" y="482447"/>
                  </a:lnTo>
                  <a:lnTo>
                    <a:pt x="27686" y="482447"/>
                  </a:lnTo>
                  <a:lnTo>
                    <a:pt x="27686" y="234899"/>
                  </a:lnTo>
                  <a:close/>
                </a:path>
                <a:path w="402590" h="482600">
                  <a:moveTo>
                    <a:pt x="36880" y="224307"/>
                  </a:moveTo>
                  <a:lnTo>
                    <a:pt x="35699" y="224307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224307"/>
                  </a:lnTo>
                  <a:close/>
                </a:path>
                <a:path w="402590" h="482600">
                  <a:moveTo>
                    <a:pt x="40309" y="327977"/>
                  </a:moveTo>
                  <a:lnTo>
                    <a:pt x="39166" y="327977"/>
                  </a:lnTo>
                  <a:lnTo>
                    <a:pt x="39166" y="323748"/>
                  </a:lnTo>
                  <a:lnTo>
                    <a:pt x="38087" y="323748"/>
                  </a:lnTo>
                  <a:lnTo>
                    <a:pt x="38087" y="482447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327977"/>
                  </a:lnTo>
                  <a:close/>
                </a:path>
                <a:path w="402590" h="482600">
                  <a:moveTo>
                    <a:pt x="48348" y="173494"/>
                  </a:moveTo>
                  <a:lnTo>
                    <a:pt x="47269" y="173494"/>
                  </a:lnTo>
                  <a:lnTo>
                    <a:pt x="47269" y="482447"/>
                  </a:lnTo>
                  <a:lnTo>
                    <a:pt x="48348" y="482447"/>
                  </a:lnTo>
                  <a:lnTo>
                    <a:pt x="48348" y="173494"/>
                  </a:lnTo>
                  <a:close/>
                </a:path>
                <a:path w="402590" h="482600">
                  <a:moveTo>
                    <a:pt x="59969" y="266674"/>
                  </a:moveTo>
                  <a:lnTo>
                    <a:pt x="58788" y="266674"/>
                  </a:lnTo>
                  <a:lnTo>
                    <a:pt x="58788" y="482447"/>
                  </a:lnTo>
                  <a:lnTo>
                    <a:pt x="59969" y="482447"/>
                  </a:lnTo>
                  <a:lnTo>
                    <a:pt x="59969" y="266674"/>
                  </a:lnTo>
                  <a:close/>
                </a:path>
                <a:path w="402590" h="482600">
                  <a:moveTo>
                    <a:pt x="67983" y="317385"/>
                  </a:moveTo>
                  <a:lnTo>
                    <a:pt x="66814" y="317385"/>
                  </a:lnTo>
                  <a:lnTo>
                    <a:pt x="66814" y="482447"/>
                  </a:lnTo>
                  <a:lnTo>
                    <a:pt x="67983" y="482447"/>
                  </a:lnTo>
                  <a:lnTo>
                    <a:pt x="67983" y="317385"/>
                  </a:lnTo>
                  <a:close/>
                </a:path>
                <a:path w="402590" h="482600">
                  <a:moveTo>
                    <a:pt x="71437" y="285699"/>
                  </a:moveTo>
                  <a:lnTo>
                    <a:pt x="70358" y="285699"/>
                  </a:lnTo>
                  <a:lnTo>
                    <a:pt x="70358" y="482447"/>
                  </a:lnTo>
                  <a:lnTo>
                    <a:pt x="71437" y="482447"/>
                  </a:lnTo>
                  <a:lnTo>
                    <a:pt x="71437" y="285699"/>
                  </a:lnTo>
                  <a:close/>
                </a:path>
                <a:path w="402590" h="482600">
                  <a:moveTo>
                    <a:pt x="76034" y="247548"/>
                  </a:moveTo>
                  <a:lnTo>
                    <a:pt x="74968" y="247548"/>
                  </a:lnTo>
                  <a:lnTo>
                    <a:pt x="74968" y="135445"/>
                  </a:lnTo>
                  <a:lnTo>
                    <a:pt x="73787" y="135445"/>
                  </a:lnTo>
                  <a:lnTo>
                    <a:pt x="73787" y="482447"/>
                  </a:lnTo>
                  <a:lnTo>
                    <a:pt x="74955" y="482447"/>
                  </a:lnTo>
                  <a:lnTo>
                    <a:pt x="76034" y="482447"/>
                  </a:lnTo>
                  <a:lnTo>
                    <a:pt x="76034" y="247548"/>
                  </a:lnTo>
                  <a:close/>
                </a:path>
                <a:path w="402590" h="482600">
                  <a:moveTo>
                    <a:pt x="79565" y="253923"/>
                  </a:moveTo>
                  <a:lnTo>
                    <a:pt x="78384" y="253923"/>
                  </a:lnTo>
                  <a:lnTo>
                    <a:pt x="78384" y="291985"/>
                  </a:lnTo>
                  <a:lnTo>
                    <a:pt x="77228" y="291985"/>
                  </a:lnTo>
                  <a:lnTo>
                    <a:pt x="77228" y="249707"/>
                  </a:lnTo>
                  <a:lnTo>
                    <a:pt x="76060" y="249707"/>
                  </a:lnTo>
                  <a:lnTo>
                    <a:pt x="76060" y="482447"/>
                  </a:lnTo>
                  <a:lnTo>
                    <a:pt x="77216" y="482447"/>
                  </a:lnTo>
                  <a:lnTo>
                    <a:pt x="78384" y="482447"/>
                  </a:lnTo>
                  <a:lnTo>
                    <a:pt x="79565" y="482447"/>
                  </a:lnTo>
                  <a:lnTo>
                    <a:pt x="79565" y="253923"/>
                  </a:lnTo>
                  <a:close/>
                </a:path>
                <a:path w="402590" h="482600">
                  <a:moveTo>
                    <a:pt x="82994" y="213715"/>
                  </a:moveTo>
                  <a:lnTo>
                    <a:pt x="81813" y="213715"/>
                  </a:lnTo>
                  <a:lnTo>
                    <a:pt x="81813" y="336410"/>
                  </a:lnTo>
                  <a:lnTo>
                    <a:pt x="80645" y="336410"/>
                  </a:lnTo>
                  <a:lnTo>
                    <a:pt x="80645" y="48244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13715"/>
                  </a:lnTo>
                  <a:close/>
                </a:path>
                <a:path w="402590" h="482600">
                  <a:moveTo>
                    <a:pt x="86423" y="207340"/>
                  </a:moveTo>
                  <a:lnTo>
                    <a:pt x="85242" y="207340"/>
                  </a:lnTo>
                  <a:lnTo>
                    <a:pt x="85242" y="226466"/>
                  </a:lnTo>
                  <a:lnTo>
                    <a:pt x="84201" y="226466"/>
                  </a:lnTo>
                  <a:lnTo>
                    <a:pt x="84201" y="482447"/>
                  </a:lnTo>
                  <a:lnTo>
                    <a:pt x="85242" y="482447"/>
                  </a:lnTo>
                  <a:lnTo>
                    <a:pt x="86423" y="482447"/>
                  </a:lnTo>
                  <a:lnTo>
                    <a:pt x="86423" y="207340"/>
                  </a:lnTo>
                  <a:close/>
                </a:path>
                <a:path w="402590" h="482600">
                  <a:moveTo>
                    <a:pt x="99060" y="99453"/>
                  </a:moveTo>
                  <a:lnTo>
                    <a:pt x="97980" y="99453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99453"/>
                  </a:lnTo>
                  <a:close/>
                </a:path>
                <a:path w="402590" h="482600">
                  <a:moveTo>
                    <a:pt x="101422" y="146037"/>
                  </a:moveTo>
                  <a:lnTo>
                    <a:pt x="100241" y="146037"/>
                  </a:lnTo>
                  <a:lnTo>
                    <a:pt x="100241" y="203123"/>
                  </a:lnTo>
                  <a:lnTo>
                    <a:pt x="99085" y="203123"/>
                  </a:lnTo>
                  <a:lnTo>
                    <a:pt x="99085" y="482447"/>
                  </a:lnTo>
                  <a:lnTo>
                    <a:pt x="100241" y="482447"/>
                  </a:lnTo>
                  <a:lnTo>
                    <a:pt x="101422" y="482447"/>
                  </a:lnTo>
                  <a:lnTo>
                    <a:pt x="101422" y="146037"/>
                  </a:lnTo>
                  <a:close/>
                </a:path>
                <a:path w="402590" h="482600">
                  <a:moveTo>
                    <a:pt x="102641" y="120637"/>
                  </a:moveTo>
                  <a:lnTo>
                    <a:pt x="101473" y="120637"/>
                  </a:lnTo>
                  <a:lnTo>
                    <a:pt x="101473" y="482447"/>
                  </a:lnTo>
                  <a:lnTo>
                    <a:pt x="102641" y="482447"/>
                  </a:lnTo>
                  <a:lnTo>
                    <a:pt x="102641" y="120637"/>
                  </a:lnTo>
                  <a:close/>
                </a:path>
                <a:path w="402590" h="482600">
                  <a:moveTo>
                    <a:pt x="108280" y="222148"/>
                  </a:moveTo>
                  <a:lnTo>
                    <a:pt x="107111" y="222148"/>
                  </a:lnTo>
                  <a:lnTo>
                    <a:pt x="107111" y="482447"/>
                  </a:lnTo>
                  <a:lnTo>
                    <a:pt x="108280" y="482447"/>
                  </a:lnTo>
                  <a:lnTo>
                    <a:pt x="108280" y="222148"/>
                  </a:lnTo>
                  <a:close/>
                </a:path>
                <a:path w="402590" h="482600">
                  <a:moveTo>
                    <a:pt x="109512" y="224307"/>
                  </a:moveTo>
                  <a:lnTo>
                    <a:pt x="108331" y="224307"/>
                  </a:lnTo>
                  <a:lnTo>
                    <a:pt x="108331" y="482447"/>
                  </a:lnTo>
                  <a:lnTo>
                    <a:pt x="109512" y="482447"/>
                  </a:lnTo>
                  <a:lnTo>
                    <a:pt x="109512" y="224307"/>
                  </a:lnTo>
                  <a:close/>
                </a:path>
                <a:path w="402590" h="482600">
                  <a:moveTo>
                    <a:pt x="116332" y="0"/>
                  </a:moveTo>
                  <a:lnTo>
                    <a:pt x="115252" y="0"/>
                  </a:lnTo>
                  <a:lnTo>
                    <a:pt x="115252" y="25412"/>
                  </a:lnTo>
                  <a:lnTo>
                    <a:pt x="114084" y="25412"/>
                  </a:lnTo>
                  <a:lnTo>
                    <a:pt x="114084" y="247548"/>
                  </a:lnTo>
                  <a:lnTo>
                    <a:pt x="112941" y="247548"/>
                  </a:lnTo>
                  <a:lnTo>
                    <a:pt x="112941" y="198907"/>
                  </a:lnTo>
                  <a:lnTo>
                    <a:pt x="111760" y="198907"/>
                  </a:lnTo>
                  <a:lnTo>
                    <a:pt x="111760" y="482447"/>
                  </a:lnTo>
                  <a:lnTo>
                    <a:pt x="112928" y="482447"/>
                  </a:lnTo>
                  <a:lnTo>
                    <a:pt x="112941" y="482447"/>
                  </a:lnTo>
                  <a:lnTo>
                    <a:pt x="116332" y="482447"/>
                  </a:lnTo>
                  <a:lnTo>
                    <a:pt x="116332" y="0"/>
                  </a:lnTo>
                  <a:close/>
                </a:path>
                <a:path w="402590" h="482600">
                  <a:moveTo>
                    <a:pt x="119862" y="256082"/>
                  </a:moveTo>
                  <a:lnTo>
                    <a:pt x="118681" y="256082"/>
                  </a:lnTo>
                  <a:lnTo>
                    <a:pt x="118681" y="482447"/>
                  </a:lnTo>
                  <a:lnTo>
                    <a:pt x="119862" y="482447"/>
                  </a:lnTo>
                  <a:lnTo>
                    <a:pt x="119862" y="256082"/>
                  </a:lnTo>
                  <a:close/>
                </a:path>
                <a:path w="402590" h="482600">
                  <a:moveTo>
                    <a:pt x="120980" y="291985"/>
                  </a:moveTo>
                  <a:lnTo>
                    <a:pt x="119900" y="291985"/>
                  </a:lnTo>
                  <a:lnTo>
                    <a:pt x="119900" y="482447"/>
                  </a:lnTo>
                  <a:lnTo>
                    <a:pt x="120980" y="482447"/>
                  </a:lnTo>
                  <a:lnTo>
                    <a:pt x="120980" y="291985"/>
                  </a:lnTo>
                  <a:close/>
                </a:path>
                <a:path w="402590" h="482600">
                  <a:moveTo>
                    <a:pt x="125577" y="353377"/>
                  </a:moveTo>
                  <a:lnTo>
                    <a:pt x="124510" y="353377"/>
                  </a:lnTo>
                  <a:lnTo>
                    <a:pt x="124510" y="217932"/>
                  </a:lnTo>
                  <a:lnTo>
                    <a:pt x="123342" y="217932"/>
                  </a:lnTo>
                  <a:lnTo>
                    <a:pt x="123342" y="203123"/>
                  </a:lnTo>
                  <a:lnTo>
                    <a:pt x="122174" y="203123"/>
                  </a:lnTo>
                  <a:lnTo>
                    <a:pt x="122174" y="482447"/>
                  </a:lnTo>
                  <a:lnTo>
                    <a:pt x="123329" y="482447"/>
                  </a:lnTo>
                  <a:lnTo>
                    <a:pt x="124498" y="482447"/>
                  </a:lnTo>
                  <a:lnTo>
                    <a:pt x="125577" y="482447"/>
                  </a:lnTo>
                  <a:lnTo>
                    <a:pt x="125577" y="353377"/>
                  </a:lnTo>
                  <a:close/>
                </a:path>
                <a:path w="402590" h="482600">
                  <a:moveTo>
                    <a:pt x="137121" y="194691"/>
                  </a:moveTo>
                  <a:lnTo>
                    <a:pt x="135953" y="194691"/>
                  </a:lnTo>
                  <a:lnTo>
                    <a:pt x="135953" y="482447"/>
                  </a:lnTo>
                  <a:lnTo>
                    <a:pt x="137121" y="482447"/>
                  </a:lnTo>
                  <a:lnTo>
                    <a:pt x="137121" y="194691"/>
                  </a:lnTo>
                  <a:close/>
                </a:path>
                <a:path w="402590" h="482600">
                  <a:moveTo>
                    <a:pt x="141782" y="351307"/>
                  </a:moveTo>
                  <a:lnTo>
                    <a:pt x="140601" y="351307"/>
                  </a:lnTo>
                  <a:lnTo>
                    <a:pt x="140601" y="482447"/>
                  </a:lnTo>
                  <a:lnTo>
                    <a:pt x="141782" y="482447"/>
                  </a:lnTo>
                  <a:lnTo>
                    <a:pt x="141782" y="351307"/>
                  </a:lnTo>
                  <a:close/>
                </a:path>
                <a:path w="402590" h="482600">
                  <a:moveTo>
                    <a:pt x="148602" y="281482"/>
                  </a:moveTo>
                  <a:lnTo>
                    <a:pt x="147523" y="281482"/>
                  </a:lnTo>
                  <a:lnTo>
                    <a:pt x="147523" y="482447"/>
                  </a:lnTo>
                  <a:lnTo>
                    <a:pt x="148602" y="482447"/>
                  </a:lnTo>
                  <a:lnTo>
                    <a:pt x="148602" y="281482"/>
                  </a:lnTo>
                  <a:close/>
                </a:path>
                <a:path w="402590" h="482600">
                  <a:moveTo>
                    <a:pt x="153250" y="336410"/>
                  </a:moveTo>
                  <a:lnTo>
                    <a:pt x="152171" y="336410"/>
                  </a:lnTo>
                  <a:lnTo>
                    <a:pt x="152171" y="482447"/>
                  </a:lnTo>
                  <a:lnTo>
                    <a:pt x="153250" y="482447"/>
                  </a:lnTo>
                  <a:lnTo>
                    <a:pt x="153250" y="336410"/>
                  </a:lnTo>
                  <a:close/>
                </a:path>
                <a:path w="402590" h="482600">
                  <a:moveTo>
                    <a:pt x="174053" y="404177"/>
                  </a:moveTo>
                  <a:lnTo>
                    <a:pt x="172872" y="404177"/>
                  </a:lnTo>
                  <a:lnTo>
                    <a:pt x="172872" y="482447"/>
                  </a:lnTo>
                  <a:lnTo>
                    <a:pt x="174053" y="482447"/>
                  </a:lnTo>
                  <a:lnTo>
                    <a:pt x="174053" y="404177"/>
                  </a:lnTo>
                  <a:close/>
                </a:path>
                <a:path w="402590" h="482600">
                  <a:moveTo>
                    <a:pt x="176276" y="399961"/>
                  </a:moveTo>
                  <a:lnTo>
                    <a:pt x="175196" y="399961"/>
                  </a:lnTo>
                  <a:lnTo>
                    <a:pt x="175196" y="482447"/>
                  </a:lnTo>
                  <a:lnTo>
                    <a:pt x="176276" y="482447"/>
                  </a:lnTo>
                  <a:lnTo>
                    <a:pt x="176276" y="399961"/>
                  </a:lnTo>
                  <a:close/>
                </a:path>
                <a:path w="402590" h="482600">
                  <a:moveTo>
                    <a:pt x="192481" y="412610"/>
                  </a:moveTo>
                  <a:lnTo>
                    <a:pt x="191312" y="412610"/>
                  </a:lnTo>
                  <a:lnTo>
                    <a:pt x="191312" y="482447"/>
                  </a:lnTo>
                  <a:lnTo>
                    <a:pt x="192481" y="482447"/>
                  </a:lnTo>
                  <a:lnTo>
                    <a:pt x="192481" y="412610"/>
                  </a:lnTo>
                  <a:close/>
                </a:path>
                <a:path w="402590" h="482600">
                  <a:moveTo>
                    <a:pt x="198247" y="423202"/>
                  </a:moveTo>
                  <a:lnTo>
                    <a:pt x="197065" y="423202"/>
                  </a:lnTo>
                  <a:lnTo>
                    <a:pt x="197065" y="482447"/>
                  </a:lnTo>
                  <a:lnTo>
                    <a:pt x="198247" y="482447"/>
                  </a:lnTo>
                  <a:lnTo>
                    <a:pt x="198247" y="423202"/>
                  </a:lnTo>
                  <a:close/>
                </a:path>
                <a:path w="402590" h="482600">
                  <a:moveTo>
                    <a:pt x="215519" y="418985"/>
                  </a:moveTo>
                  <a:lnTo>
                    <a:pt x="214337" y="418985"/>
                  </a:lnTo>
                  <a:lnTo>
                    <a:pt x="214337" y="482447"/>
                  </a:lnTo>
                  <a:lnTo>
                    <a:pt x="215519" y="482447"/>
                  </a:lnTo>
                  <a:lnTo>
                    <a:pt x="215519" y="418985"/>
                  </a:lnTo>
                  <a:close/>
                </a:path>
                <a:path w="402590" h="482600">
                  <a:moveTo>
                    <a:pt x="218948" y="423202"/>
                  </a:moveTo>
                  <a:lnTo>
                    <a:pt x="217766" y="423202"/>
                  </a:lnTo>
                  <a:lnTo>
                    <a:pt x="217766" y="444385"/>
                  </a:lnTo>
                  <a:lnTo>
                    <a:pt x="216598" y="444385"/>
                  </a:lnTo>
                  <a:lnTo>
                    <a:pt x="216598" y="482447"/>
                  </a:lnTo>
                  <a:lnTo>
                    <a:pt x="217766" y="482447"/>
                  </a:lnTo>
                  <a:lnTo>
                    <a:pt x="218948" y="482447"/>
                  </a:lnTo>
                  <a:lnTo>
                    <a:pt x="218948" y="423202"/>
                  </a:lnTo>
                  <a:close/>
                </a:path>
                <a:path w="402590" h="482600">
                  <a:moveTo>
                    <a:pt x="232778" y="440169"/>
                  </a:moveTo>
                  <a:lnTo>
                    <a:pt x="231609" y="440169"/>
                  </a:lnTo>
                  <a:lnTo>
                    <a:pt x="231609" y="482447"/>
                  </a:lnTo>
                  <a:lnTo>
                    <a:pt x="232778" y="482447"/>
                  </a:lnTo>
                  <a:lnTo>
                    <a:pt x="232778" y="440169"/>
                  </a:lnTo>
                  <a:close/>
                </a:path>
                <a:path w="402590" h="482600">
                  <a:moveTo>
                    <a:pt x="258102" y="450672"/>
                  </a:moveTo>
                  <a:lnTo>
                    <a:pt x="257022" y="450672"/>
                  </a:lnTo>
                  <a:lnTo>
                    <a:pt x="257022" y="482447"/>
                  </a:lnTo>
                  <a:lnTo>
                    <a:pt x="258102" y="482447"/>
                  </a:lnTo>
                  <a:lnTo>
                    <a:pt x="258102" y="450672"/>
                  </a:lnTo>
                  <a:close/>
                </a:path>
                <a:path w="402590" h="482600">
                  <a:moveTo>
                    <a:pt x="260464" y="442226"/>
                  </a:moveTo>
                  <a:lnTo>
                    <a:pt x="259283" y="442226"/>
                  </a:lnTo>
                  <a:lnTo>
                    <a:pt x="259283" y="482447"/>
                  </a:lnTo>
                  <a:lnTo>
                    <a:pt x="260464" y="482447"/>
                  </a:lnTo>
                  <a:lnTo>
                    <a:pt x="260464" y="442226"/>
                  </a:lnTo>
                  <a:close/>
                </a:path>
                <a:path w="402590" h="482600">
                  <a:moveTo>
                    <a:pt x="263893" y="450672"/>
                  </a:moveTo>
                  <a:lnTo>
                    <a:pt x="262712" y="450672"/>
                  </a:lnTo>
                  <a:lnTo>
                    <a:pt x="262712" y="482447"/>
                  </a:lnTo>
                  <a:lnTo>
                    <a:pt x="263893" y="482447"/>
                  </a:lnTo>
                  <a:lnTo>
                    <a:pt x="263893" y="450672"/>
                  </a:lnTo>
                  <a:close/>
                </a:path>
                <a:path w="402590" h="482600">
                  <a:moveTo>
                    <a:pt x="276529" y="444385"/>
                  </a:moveTo>
                  <a:lnTo>
                    <a:pt x="275450" y="444385"/>
                  </a:lnTo>
                  <a:lnTo>
                    <a:pt x="275450" y="482447"/>
                  </a:lnTo>
                  <a:lnTo>
                    <a:pt x="276529" y="482447"/>
                  </a:lnTo>
                  <a:lnTo>
                    <a:pt x="276529" y="444385"/>
                  </a:lnTo>
                  <a:close/>
                </a:path>
                <a:path w="402590" h="482600">
                  <a:moveTo>
                    <a:pt x="283552" y="457047"/>
                  </a:moveTo>
                  <a:lnTo>
                    <a:pt x="282371" y="457047"/>
                  </a:lnTo>
                  <a:lnTo>
                    <a:pt x="282371" y="482447"/>
                  </a:lnTo>
                  <a:lnTo>
                    <a:pt x="283552" y="482447"/>
                  </a:lnTo>
                  <a:lnTo>
                    <a:pt x="283552" y="457047"/>
                  </a:lnTo>
                  <a:close/>
                </a:path>
                <a:path w="402590" h="482600">
                  <a:moveTo>
                    <a:pt x="298551" y="431634"/>
                  </a:moveTo>
                  <a:lnTo>
                    <a:pt x="297370" y="431634"/>
                  </a:lnTo>
                  <a:lnTo>
                    <a:pt x="297370" y="482447"/>
                  </a:lnTo>
                  <a:lnTo>
                    <a:pt x="298551" y="482447"/>
                  </a:lnTo>
                  <a:lnTo>
                    <a:pt x="298551" y="431634"/>
                  </a:lnTo>
                  <a:close/>
                </a:path>
                <a:path w="402590" h="482600">
                  <a:moveTo>
                    <a:pt x="358406" y="438010"/>
                  </a:moveTo>
                  <a:lnTo>
                    <a:pt x="357327" y="438010"/>
                  </a:lnTo>
                  <a:lnTo>
                    <a:pt x="357327" y="482447"/>
                  </a:lnTo>
                  <a:lnTo>
                    <a:pt x="358406" y="482447"/>
                  </a:lnTo>
                  <a:lnTo>
                    <a:pt x="358406" y="438010"/>
                  </a:lnTo>
                  <a:close/>
                </a:path>
                <a:path w="402590" h="482600">
                  <a:moveTo>
                    <a:pt x="402234" y="452818"/>
                  </a:moveTo>
                  <a:lnTo>
                    <a:pt x="401053" y="452818"/>
                  </a:lnTo>
                  <a:lnTo>
                    <a:pt x="401053" y="482447"/>
                  </a:lnTo>
                  <a:lnTo>
                    <a:pt x="402234" y="482447"/>
                  </a:lnTo>
                  <a:lnTo>
                    <a:pt x="402234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1100975" y="2516313"/>
              <a:ext cx="391160" cy="482600"/>
            </a:xfrm>
            <a:custGeom>
              <a:avLst/>
              <a:gdLst/>
              <a:ahLst/>
              <a:cxnLst/>
              <a:rect l="l" t="t" r="r" b="b"/>
              <a:pathLst>
                <a:path w="391159" h="482600">
                  <a:moveTo>
                    <a:pt x="1181" y="399961"/>
                  </a:moveTo>
                  <a:lnTo>
                    <a:pt x="0" y="399961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99961"/>
                  </a:lnTo>
                  <a:close/>
                </a:path>
                <a:path w="391159" h="482600">
                  <a:moveTo>
                    <a:pt x="3505" y="393585"/>
                  </a:moveTo>
                  <a:lnTo>
                    <a:pt x="2336" y="393585"/>
                  </a:lnTo>
                  <a:lnTo>
                    <a:pt x="2336" y="482447"/>
                  </a:lnTo>
                  <a:lnTo>
                    <a:pt x="3505" y="482447"/>
                  </a:lnTo>
                  <a:lnTo>
                    <a:pt x="3505" y="393585"/>
                  </a:lnTo>
                  <a:close/>
                </a:path>
                <a:path w="391159" h="482600">
                  <a:moveTo>
                    <a:pt x="19621" y="351307"/>
                  </a:moveTo>
                  <a:lnTo>
                    <a:pt x="18440" y="351307"/>
                  </a:lnTo>
                  <a:lnTo>
                    <a:pt x="18440" y="482447"/>
                  </a:lnTo>
                  <a:lnTo>
                    <a:pt x="19621" y="482447"/>
                  </a:lnTo>
                  <a:lnTo>
                    <a:pt x="19621" y="351307"/>
                  </a:lnTo>
                  <a:close/>
                </a:path>
                <a:path w="391159" h="482600">
                  <a:moveTo>
                    <a:pt x="21844" y="353377"/>
                  </a:moveTo>
                  <a:lnTo>
                    <a:pt x="20764" y="353377"/>
                  </a:lnTo>
                  <a:lnTo>
                    <a:pt x="20764" y="482447"/>
                  </a:lnTo>
                  <a:lnTo>
                    <a:pt x="21844" y="482447"/>
                  </a:lnTo>
                  <a:lnTo>
                    <a:pt x="21844" y="353377"/>
                  </a:lnTo>
                  <a:close/>
                </a:path>
                <a:path w="391159" h="482600">
                  <a:moveTo>
                    <a:pt x="25374" y="308940"/>
                  </a:moveTo>
                  <a:lnTo>
                    <a:pt x="24193" y="308940"/>
                  </a:lnTo>
                  <a:lnTo>
                    <a:pt x="24193" y="482447"/>
                  </a:lnTo>
                  <a:lnTo>
                    <a:pt x="25374" y="482447"/>
                  </a:lnTo>
                  <a:lnTo>
                    <a:pt x="25374" y="308940"/>
                  </a:lnTo>
                  <a:close/>
                </a:path>
                <a:path w="391159" h="482600">
                  <a:moveTo>
                    <a:pt x="28803" y="347002"/>
                  </a:moveTo>
                  <a:lnTo>
                    <a:pt x="27622" y="347002"/>
                  </a:lnTo>
                  <a:lnTo>
                    <a:pt x="27622" y="482447"/>
                  </a:lnTo>
                  <a:lnTo>
                    <a:pt x="28803" y="482447"/>
                  </a:lnTo>
                  <a:lnTo>
                    <a:pt x="28803" y="347002"/>
                  </a:lnTo>
                  <a:close/>
                </a:path>
                <a:path w="391159" h="482600">
                  <a:moveTo>
                    <a:pt x="39217" y="380936"/>
                  </a:moveTo>
                  <a:lnTo>
                    <a:pt x="38036" y="380936"/>
                  </a:lnTo>
                  <a:lnTo>
                    <a:pt x="38036" y="482447"/>
                  </a:lnTo>
                  <a:lnTo>
                    <a:pt x="39217" y="482447"/>
                  </a:lnTo>
                  <a:lnTo>
                    <a:pt x="39217" y="380936"/>
                  </a:lnTo>
                  <a:close/>
                </a:path>
                <a:path w="391159" h="482600">
                  <a:moveTo>
                    <a:pt x="43802" y="311099"/>
                  </a:moveTo>
                  <a:lnTo>
                    <a:pt x="42633" y="311099"/>
                  </a:lnTo>
                  <a:lnTo>
                    <a:pt x="42633" y="482447"/>
                  </a:lnTo>
                  <a:lnTo>
                    <a:pt x="43802" y="482447"/>
                  </a:lnTo>
                  <a:lnTo>
                    <a:pt x="43802" y="311099"/>
                  </a:lnTo>
                  <a:close/>
                </a:path>
                <a:path w="391159" h="482600">
                  <a:moveTo>
                    <a:pt x="48463" y="253923"/>
                  </a:moveTo>
                  <a:lnTo>
                    <a:pt x="47282" y="253923"/>
                  </a:lnTo>
                  <a:lnTo>
                    <a:pt x="47282" y="482447"/>
                  </a:lnTo>
                  <a:lnTo>
                    <a:pt x="48463" y="482447"/>
                  </a:lnTo>
                  <a:lnTo>
                    <a:pt x="48463" y="253923"/>
                  </a:lnTo>
                  <a:close/>
                </a:path>
                <a:path w="391159" h="482600">
                  <a:moveTo>
                    <a:pt x="51892" y="258140"/>
                  </a:moveTo>
                  <a:lnTo>
                    <a:pt x="50711" y="258140"/>
                  </a:lnTo>
                  <a:lnTo>
                    <a:pt x="50711" y="482447"/>
                  </a:lnTo>
                  <a:lnTo>
                    <a:pt x="51892" y="482447"/>
                  </a:lnTo>
                  <a:lnTo>
                    <a:pt x="51892" y="258140"/>
                  </a:lnTo>
                  <a:close/>
                </a:path>
                <a:path w="391159" h="482600">
                  <a:moveTo>
                    <a:pt x="56489" y="211645"/>
                  </a:moveTo>
                  <a:lnTo>
                    <a:pt x="55308" y="211645"/>
                  </a:lnTo>
                  <a:lnTo>
                    <a:pt x="55308" y="321602"/>
                  </a:lnTo>
                  <a:lnTo>
                    <a:pt x="54140" y="321602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6489" y="482447"/>
                  </a:lnTo>
                  <a:lnTo>
                    <a:pt x="56489" y="211645"/>
                  </a:lnTo>
                  <a:close/>
                </a:path>
                <a:path w="391159" h="482600">
                  <a:moveTo>
                    <a:pt x="58775" y="349161"/>
                  </a:moveTo>
                  <a:lnTo>
                    <a:pt x="57696" y="349161"/>
                  </a:lnTo>
                  <a:lnTo>
                    <a:pt x="57696" y="482447"/>
                  </a:lnTo>
                  <a:lnTo>
                    <a:pt x="58775" y="482447"/>
                  </a:lnTo>
                  <a:lnTo>
                    <a:pt x="58775" y="349161"/>
                  </a:lnTo>
                  <a:close/>
                </a:path>
                <a:path w="391159" h="482600">
                  <a:moveTo>
                    <a:pt x="61074" y="294132"/>
                  </a:moveTo>
                  <a:lnTo>
                    <a:pt x="59905" y="294132"/>
                  </a:lnTo>
                  <a:lnTo>
                    <a:pt x="59905" y="482447"/>
                  </a:lnTo>
                  <a:lnTo>
                    <a:pt x="61074" y="482447"/>
                  </a:lnTo>
                  <a:lnTo>
                    <a:pt x="61074" y="294132"/>
                  </a:lnTo>
                  <a:close/>
                </a:path>
                <a:path w="391159" h="482600">
                  <a:moveTo>
                    <a:pt x="64503" y="167220"/>
                  </a:moveTo>
                  <a:lnTo>
                    <a:pt x="63334" y="167220"/>
                  </a:lnTo>
                  <a:lnTo>
                    <a:pt x="63334" y="482447"/>
                  </a:lnTo>
                  <a:lnTo>
                    <a:pt x="64503" y="482447"/>
                  </a:lnTo>
                  <a:lnTo>
                    <a:pt x="64503" y="167220"/>
                  </a:lnTo>
                  <a:close/>
                </a:path>
                <a:path w="391159" h="482600">
                  <a:moveTo>
                    <a:pt x="69164" y="285699"/>
                  </a:moveTo>
                  <a:lnTo>
                    <a:pt x="67983" y="285699"/>
                  </a:lnTo>
                  <a:lnTo>
                    <a:pt x="67983" y="482447"/>
                  </a:lnTo>
                  <a:lnTo>
                    <a:pt x="69164" y="482447"/>
                  </a:lnTo>
                  <a:lnTo>
                    <a:pt x="69164" y="285699"/>
                  </a:lnTo>
                  <a:close/>
                </a:path>
                <a:path w="391159" h="482600">
                  <a:moveTo>
                    <a:pt x="76085" y="277164"/>
                  </a:moveTo>
                  <a:lnTo>
                    <a:pt x="74917" y="277164"/>
                  </a:lnTo>
                  <a:lnTo>
                    <a:pt x="74917" y="266674"/>
                  </a:lnTo>
                  <a:lnTo>
                    <a:pt x="73736" y="266674"/>
                  </a:lnTo>
                  <a:lnTo>
                    <a:pt x="73736" y="482447"/>
                  </a:lnTo>
                  <a:lnTo>
                    <a:pt x="74904" y="482447"/>
                  </a:lnTo>
                  <a:lnTo>
                    <a:pt x="76085" y="482447"/>
                  </a:lnTo>
                  <a:lnTo>
                    <a:pt x="76085" y="277164"/>
                  </a:lnTo>
                  <a:close/>
                </a:path>
                <a:path w="391159" h="482600">
                  <a:moveTo>
                    <a:pt x="77203" y="285699"/>
                  </a:moveTo>
                  <a:lnTo>
                    <a:pt x="76123" y="285699"/>
                  </a:lnTo>
                  <a:lnTo>
                    <a:pt x="76123" y="482447"/>
                  </a:lnTo>
                  <a:lnTo>
                    <a:pt x="77203" y="482447"/>
                  </a:lnTo>
                  <a:lnTo>
                    <a:pt x="77203" y="285699"/>
                  </a:lnTo>
                  <a:close/>
                </a:path>
                <a:path w="391159" h="482600">
                  <a:moveTo>
                    <a:pt x="79565" y="342785"/>
                  </a:moveTo>
                  <a:lnTo>
                    <a:pt x="78397" y="342785"/>
                  </a:lnTo>
                  <a:lnTo>
                    <a:pt x="78397" y="482447"/>
                  </a:lnTo>
                  <a:lnTo>
                    <a:pt x="79565" y="482447"/>
                  </a:lnTo>
                  <a:lnTo>
                    <a:pt x="79565" y="342785"/>
                  </a:lnTo>
                  <a:close/>
                </a:path>
                <a:path w="391159" h="482600">
                  <a:moveTo>
                    <a:pt x="81800" y="247548"/>
                  </a:moveTo>
                  <a:lnTo>
                    <a:pt x="80721" y="247548"/>
                  </a:lnTo>
                  <a:lnTo>
                    <a:pt x="80721" y="482447"/>
                  </a:lnTo>
                  <a:lnTo>
                    <a:pt x="81800" y="482447"/>
                  </a:lnTo>
                  <a:lnTo>
                    <a:pt x="81800" y="247548"/>
                  </a:lnTo>
                  <a:close/>
                </a:path>
                <a:path w="391159" h="482600">
                  <a:moveTo>
                    <a:pt x="87591" y="336410"/>
                  </a:moveTo>
                  <a:lnTo>
                    <a:pt x="86410" y="336410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336410"/>
                  </a:lnTo>
                  <a:close/>
                </a:path>
                <a:path w="391159" h="482600">
                  <a:moveTo>
                    <a:pt x="92189" y="207340"/>
                  </a:moveTo>
                  <a:lnTo>
                    <a:pt x="91008" y="207340"/>
                  </a:lnTo>
                  <a:lnTo>
                    <a:pt x="91008" y="482447"/>
                  </a:lnTo>
                  <a:lnTo>
                    <a:pt x="92189" y="482447"/>
                  </a:lnTo>
                  <a:lnTo>
                    <a:pt x="92189" y="207340"/>
                  </a:lnTo>
                  <a:close/>
                </a:path>
                <a:path w="391159" h="482600">
                  <a:moveTo>
                    <a:pt x="95631" y="363969"/>
                  </a:moveTo>
                  <a:lnTo>
                    <a:pt x="94551" y="363969"/>
                  </a:lnTo>
                  <a:lnTo>
                    <a:pt x="94551" y="482447"/>
                  </a:lnTo>
                  <a:lnTo>
                    <a:pt x="95631" y="482447"/>
                  </a:lnTo>
                  <a:lnTo>
                    <a:pt x="95631" y="363969"/>
                  </a:lnTo>
                  <a:close/>
                </a:path>
                <a:path w="391159" h="482600">
                  <a:moveTo>
                    <a:pt x="100228" y="226466"/>
                  </a:moveTo>
                  <a:lnTo>
                    <a:pt x="99148" y="226466"/>
                  </a:lnTo>
                  <a:lnTo>
                    <a:pt x="99148" y="482447"/>
                  </a:lnTo>
                  <a:lnTo>
                    <a:pt x="100228" y="482447"/>
                  </a:lnTo>
                  <a:lnTo>
                    <a:pt x="100228" y="226466"/>
                  </a:lnTo>
                  <a:close/>
                </a:path>
                <a:path w="391159" h="482600">
                  <a:moveTo>
                    <a:pt x="104825" y="99453"/>
                  </a:moveTo>
                  <a:lnTo>
                    <a:pt x="103746" y="99453"/>
                  </a:lnTo>
                  <a:lnTo>
                    <a:pt x="103746" y="249707"/>
                  </a:lnTo>
                  <a:lnTo>
                    <a:pt x="102590" y="249707"/>
                  </a:lnTo>
                  <a:lnTo>
                    <a:pt x="102590" y="146037"/>
                  </a:lnTo>
                  <a:lnTo>
                    <a:pt x="101422" y="146037"/>
                  </a:lnTo>
                  <a:lnTo>
                    <a:pt x="101422" y="482447"/>
                  </a:lnTo>
                  <a:lnTo>
                    <a:pt x="102577" y="482447"/>
                  </a:lnTo>
                  <a:lnTo>
                    <a:pt x="103746" y="482447"/>
                  </a:lnTo>
                  <a:lnTo>
                    <a:pt x="104825" y="482447"/>
                  </a:lnTo>
                  <a:lnTo>
                    <a:pt x="104825" y="99453"/>
                  </a:lnTo>
                  <a:close/>
                </a:path>
                <a:path w="391159" h="482600">
                  <a:moveTo>
                    <a:pt x="106032" y="203123"/>
                  </a:moveTo>
                  <a:lnTo>
                    <a:pt x="104851" y="203123"/>
                  </a:lnTo>
                  <a:lnTo>
                    <a:pt x="104851" y="482447"/>
                  </a:lnTo>
                  <a:lnTo>
                    <a:pt x="106032" y="482447"/>
                  </a:lnTo>
                  <a:lnTo>
                    <a:pt x="106032" y="203123"/>
                  </a:lnTo>
                  <a:close/>
                </a:path>
                <a:path w="391159" h="482600">
                  <a:moveTo>
                    <a:pt x="114046" y="222148"/>
                  </a:moveTo>
                  <a:lnTo>
                    <a:pt x="112903" y="222148"/>
                  </a:lnTo>
                  <a:lnTo>
                    <a:pt x="112903" y="215874"/>
                  </a:lnTo>
                  <a:lnTo>
                    <a:pt x="111823" y="215874"/>
                  </a:lnTo>
                  <a:lnTo>
                    <a:pt x="111823" y="482447"/>
                  </a:lnTo>
                  <a:lnTo>
                    <a:pt x="112877" y="482447"/>
                  </a:lnTo>
                  <a:lnTo>
                    <a:pt x="114046" y="482447"/>
                  </a:lnTo>
                  <a:lnTo>
                    <a:pt x="114046" y="222148"/>
                  </a:lnTo>
                  <a:close/>
                </a:path>
                <a:path w="391159" h="482600">
                  <a:moveTo>
                    <a:pt x="116433" y="222148"/>
                  </a:moveTo>
                  <a:lnTo>
                    <a:pt x="115252" y="222148"/>
                  </a:lnTo>
                  <a:lnTo>
                    <a:pt x="115252" y="224307"/>
                  </a:lnTo>
                  <a:lnTo>
                    <a:pt x="114096" y="224307"/>
                  </a:lnTo>
                  <a:lnTo>
                    <a:pt x="114096" y="482447"/>
                  </a:lnTo>
                  <a:lnTo>
                    <a:pt x="115252" y="482447"/>
                  </a:lnTo>
                  <a:lnTo>
                    <a:pt x="116433" y="482447"/>
                  </a:lnTo>
                  <a:lnTo>
                    <a:pt x="116433" y="222148"/>
                  </a:lnTo>
                  <a:close/>
                </a:path>
                <a:path w="391159" h="482600">
                  <a:moveTo>
                    <a:pt x="118706" y="198907"/>
                  </a:moveTo>
                  <a:lnTo>
                    <a:pt x="117525" y="198907"/>
                  </a:lnTo>
                  <a:lnTo>
                    <a:pt x="117525" y="482447"/>
                  </a:lnTo>
                  <a:lnTo>
                    <a:pt x="118706" y="482447"/>
                  </a:lnTo>
                  <a:lnTo>
                    <a:pt x="118706" y="198907"/>
                  </a:lnTo>
                  <a:close/>
                </a:path>
                <a:path w="391159" h="482600">
                  <a:moveTo>
                    <a:pt x="122097" y="0"/>
                  </a:moveTo>
                  <a:lnTo>
                    <a:pt x="121018" y="0"/>
                  </a:lnTo>
                  <a:lnTo>
                    <a:pt x="121018" y="482447"/>
                  </a:lnTo>
                  <a:lnTo>
                    <a:pt x="122097" y="482447"/>
                  </a:lnTo>
                  <a:lnTo>
                    <a:pt x="122097" y="0"/>
                  </a:lnTo>
                  <a:close/>
                </a:path>
                <a:path w="391159" h="482600">
                  <a:moveTo>
                    <a:pt x="125628" y="256082"/>
                  </a:moveTo>
                  <a:lnTo>
                    <a:pt x="124447" y="256082"/>
                  </a:lnTo>
                  <a:lnTo>
                    <a:pt x="124447" y="482447"/>
                  </a:lnTo>
                  <a:lnTo>
                    <a:pt x="125628" y="482447"/>
                  </a:lnTo>
                  <a:lnTo>
                    <a:pt x="125628" y="256082"/>
                  </a:lnTo>
                  <a:close/>
                </a:path>
                <a:path w="391159" h="482600">
                  <a:moveTo>
                    <a:pt x="126746" y="291985"/>
                  </a:moveTo>
                  <a:lnTo>
                    <a:pt x="125666" y="291985"/>
                  </a:lnTo>
                  <a:lnTo>
                    <a:pt x="125666" y="482447"/>
                  </a:lnTo>
                  <a:lnTo>
                    <a:pt x="126746" y="482447"/>
                  </a:lnTo>
                  <a:lnTo>
                    <a:pt x="126746" y="291985"/>
                  </a:lnTo>
                  <a:close/>
                </a:path>
                <a:path w="391159" h="482600">
                  <a:moveTo>
                    <a:pt x="130276" y="217932"/>
                  </a:moveTo>
                  <a:lnTo>
                    <a:pt x="129095" y="217932"/>
                  </a:lnTo>
                  <a:lnTo>
                    <a:pt x="129095" y="482447"/>
                  </a:lnTo>
                  <a:lnTo>
                    <a:pt x="130276" y="482447"/>
                  </a:lnTo>
                  <a:lnTo>
                    <a:pt x="130276" y="217932"/>
                  </a:lnTo>
                  <a:close/>
                </a:path>
                <a:path w="391159" h="482600">
                  <a:moveTo>
                    <a:pt x="132537" y="374561"/>
                  </a:moveTo>
                  <a:lnTo>
                    <a:pt x="131368" y="374561"/>
                  </a:lnTo>
                  <a:lnTo>
                    <a:pt x="131368" y="482447"/>
                  </a:lnTo>
                  <a:lnTo>
                    <a:pt x="132537" y="482447"/>
                  </a:lnTo>
                  <a:lnTo>
                    <a:pt x="132537" y="374561"/>
                  </a:lnTo>
                  <a:close/>
                </a:path>
                <a:path w="391159" h="482600">
                  <a:moveTo>
                    <a:pt x="134874" y="281482"/>
                  </a:moveTo>
                  <a:lnTo>
                    <a:pt x="133692" y="281482"/>
                  </a:lnTo>
                  <a:lnTo>
                    <a:pt x="133692" y="482447"/>
                  </a:lnTo>
                  <a:lnTo>
                    <a:pt x="134874" y="482447"/>
                  </a:lnTo>
                  <a:lnTo>
                    <a:pt x="134874" y="281482"/>
                  </a:lnTo>
                  <a:close/>
                </a:path>
                <a:path w="391159" h="482600">
                  <a:moveTo>
                    <a:pt x="138303" y="302577"/>
                  </a:moveTo>
                  <a:lnTo>
                    <a:pt x="137121" y="302577"/>
                  </a:lnTo>
                  <a:lnTo>
                    <a:pt x="137121" y="313169"/>
                  </a:lnTo>
                  <a:lnTo>
                    <a:pt x="135953" y="313169"/>
                  </a:lnTo>
                  <a:lnTo>
                    <a:pt x="135953" y="482447"/>
                  </a:lnTo>
                  <a:lnTo>
                    <a:pt x="137121" y="482447"/>
                  </a:lnTo>
                  <a:lnTo>
                    <a:pt x="138303" y="482447"/>
                  </a:lnTo>
                  <a:lnTo>
                    <a:pt x="138303" y="302577"/>
                  </a:lnTo>
                  <a:close/>
                </a:path>
                <a:path w="391159" h="482600">
                  <a:moveTo>
                    <a:pt x="153301" y="44437"/>
                  </a:moveTo>
                  <a:lnTo>
                    <a:pt x="152120" y="44437"/>
                  </a:lnTo>
                  <a:lnTo>
                    <a:pt x="152120" y="482447"/>
                  </a:lnTo>
                  <a:lnTo>
                    <a:pt x="153301" y="482447"/>
                  </a:lnTo>
                  <a:lnTo>
                    <a:pt x="153301" y="44437"/>
                  </a:lnTo>
                  <a:close/>
                </a:path>
                <a:path w="391159" h="482600">
                  <a:moveTo>
                    <a:pt x="175171" y="404177"/>
                  </a:moveTo>
                  <a:lnTo>
                    <a:pt x="173990" y="404177"/>
                  </a:lnTo>
                  <a:lnTo>
                    <a:pt x="173990" y="482447"/>
                  </a:lnTo>
                  <a:lnTo>
                    <a:pt x="175171" y="482447"/>
                  </a:lnTo>
                  <a:lnTo>
                    <a:pt x="175171" y="404177"/>
                  </a:lnTo>
                  <a:close/>
                </a:path>
                <a:path w="391159" h="482600">
                  <a:moveTo>
                    <a:pt x="179819" y="404177"/>
                  </a:moveTo>
                  <a:lnTo>
                    <a:pt x="178638" y="404177"/>
                  </a:lnTo>
                  <a:lnTo>
                    <a:pt x="178638" y="482447"/>
                  </a:lnTo>
                  <a:lnTo>
                    <a:pt x="179819" y="482447"/>
                  </a:lnTo>
                  <a:lnTo>
                    <a:pt x="179819" y="404177"/>
                  </a:lnTo>
                  <a:close/>
                </a:path>
                <a:path w="391159" h="482600">
                  <a:moveTo>
                    <a:pt x="190233" y="414769"/>
                  </a:moveTo>
                  <a:lnTo>
                    <a:pt x="189052" y="414769"/>
                  </a:lnTo>
                  <a:lnTo>
                    <a:pt x="189052" y="482447"/>
                  </a:lnTo>
                  <a:lnTo>
                    <a:pt x="190233" y="482447"/>
                  </a:lnTo>
                  <a:lnTo>
                    <a:pt x="190233" y="414769"/>
                  </a:lnTo>
                  <a:close/>
                </a:path>
                <a:path w="391159" h="482600">
                  <a:moveTo>
                    <a:pt x="209702" y="262356"/>
                  </a:moveTo>
                  <a:lnTo>
                    <a:pt x="208534" y="262356"/>
                  </a:lnTo>
                  <a:lnTo>
                    <a:pt x="208534" y="482447"/>
                  </a:lnTo>
                  <a:lnTo>
                    <a:pt x="209702" y="482447"/>
                  </a:lnTo>
                  <a:lnTo>
                    <a:pt x="209702" y="262356"/>
                  </a:lnTo>
                  <a:close/>
                </a:path>
                <a:path w="391159" h="482600">
                  <a:moveTo>
                    <a:pt x="231584" y="427418"/>
                  </a:moveTo>
                  <a:lnTo>
                    <a:pt x="230505" y="427418"/>
                  </a:lnTo>
                  <a:lnTo>
                    <a:pt x="230505" y="482447"/>
                  </a:lnTo>
                  <a:lnTo>
                    <a:pt x="231584" y="482447"/>
                  </a:lnTo>
                  <a:lnTo>
                    <a:pt x="231584" y="427418"/>
                  </a:lnTo>
                  <a:close/>
                </a:path>
                <a:path w="391159" h="482600">
                  <a:moveTo>
                    <a:pt x="238544" y="440169"/>
                  </a:moveTo>
                  <a:lnTo>
                    <a:pt x="237375" y="440169"/>
                  </a:lnTo>
                  <a:lnTo>
                    <a:pt x="237375" y="482447"/>
                  </a:lnTo>
                  <a:lnTo>
                    <a:pt x="238544" y="482447"/>
                  </a:lnTo>
                  <a:lnTo>
                    <a:pt x="238544" y="440169"/>
                  </a:lnTo>
                  <a:close/>
                </a:path>
                <a:path w="391159" h="482600">
                  <a:moveTo>
                    <a:pt x="239776" y="433793"/>
                  </a:moveTo>
                  <a:lnTo>
                    <a:pt x="238594" y="433793"/>
                  </a:lnTo>
                  <a:lnTo>
                    <a:pt x="238594" y="482447"/>
                  </a:lnTo>
                  <a:lnTo>
                    <a:pt x="239776" y="482447"/>
                  </a:lnTo>
                  <a:lnTo>
                    <a:pt x="239776" y="433793"/>
                  </a:lnTo>
                  <a:close/>
                </a:path>
                <a:path w="391159" h="482600">
                  <a:moveTo>
                    <a:pt x="299669" y="459193"/>
                  </a:moveTo>
                  <a:lnTo>
                    <a:pt x="298488" y="459193"/>
                  </a:lnTo>
                  <a:lnTo>
                    <a:pt x="298488" y="482447"/>
                  </a:lnTo>
                  <a:lnTo>
                    <a:pt x="299669" y="482447"/>
                  </a:lnTo>
                  <a:lnTo>
                    <a:pt x="299669" y="459193"/>
                  </a:lnTo>
                  <a:close/>
                </a:path>
                <a:path w="391159" h="482600">
                  <a:moveTo>
                    <a:pt x="304317" y="431634"/>
                  </a:moveTo>
                  <a:lnTo>
                    <a:pt x="303136" y="431634"/>
                  </a:lnTo>
                  <a:lnTo>
                    <a:pt x="303136" y="482447"/>
                  </a:lnTo>
                  <a:lnTo>
                    <a:pt x="304317" y="482447"/>
                  </a:lnTo>
                  <a:lnTo>
                    <a:pt x="304317" y="431634"/>
                  </a:lnTo>
                  <a:close/>
                </a:path>
                <a:path w="391159" h="482600">
                  <a:moveTo>
                    <a:pt x="323799" y="457047"/>
                  </a:moveTo>
                  <a:lnTo>
                    <a:pt x="322618" y="457047"/>
                  </a:lnTo>
                  <a:lnTo>
                    <a:pt x="322618" y="482447"/>
                  </a:lnTo>
                  <a:lnTo>
                    <a:pt x="323799" y="482447"/>
                  </a:lnTo>
                  <a:lnTo>
                    <a:pt x="323799" y="457047"/>
                  </a:lnTo>
                  <a:close/>
                </a:path>
                <a:path w="391159" h="482600">
                  <a:moveTo>
                    <a:pt x="329615" y="463423"/>
                  </a:moveTo>
                  <a:lnTo>
                    <a:pt x="328434" y="463423"/>
                  </a:lnTo>
                  <a:lnTo>
                    <a:pt x="328434" y="482447"/>
                  </a:lnTo>
                  <a:lnTo>
                    <a:pt x="329615" y="482447"/>
                  </a:lnTo>
                  <a:lnTo>
                    <a:pt x="329615" y="463423"/>
                  </a:lnTo>
                  <a:close/>
                </a:path>
                <a:path w="391159" h="482600">
                  <a:moveTo>
                    <a:pt x="390728" y="457047"/>
                  </a:moveTo>
                  <a:lnTo>
                    <a:pt x="389547" y="457047"/>
                  </a:lnTo>
                  <a:lnTo>
                    <a:pt x="389547" y="482447"/>
                  </a:lnTo>
                  <a:lnTo>
                    <a:pt x="390728" y="482447"/>
                  </a:lnTo>
                  <a:lnTo>
                    <a:pt x="390728" y="45704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1098715" y="2516313"/>
              <a:ext cx="342900" cy="482600"/>
            </a:xfrm>
            <a:custGeom>
              <a:avLst/>
              <a:gdLst/>
              <a:ahLst/>
              <a:cxnLst/>
              <a:rect l="l" t="t" r="r" b="b"/>
              <a:pathLst>
                <a:path w="342900" h="482600">
                  <a:moveTo>
                    <a:pt x="2235" y="334352"/>
                  </a:moveTo>
                  <a:lnTo>
                    <a:pt x="1181" y="334352"/>
                  </a:lnTo>
                  <a:lnTo>
                    <a:pt x="1181" y="321602"/>
                  </a:lnTo>
                  <a:lnTo>
                    <a:pt x="0" y="321602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34352"/>
                  </a:lnTo>
                  <a:close/>
                </a:path>
                <a:path w="342900" h="482600">
                  <a:moveTo>
                    <a:pt x="3441" y="399961"/>
                  </a:moveTo>
                  <a:lnTo>
                    <a:pt x="2260" y="399961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99961"/>
                  </a:lnTo>
                  <a:close/>
                </a:path>
                <a:path w="342900" h="482600">
                  <a:moveTo>
                    <a:pt x="10363" y="404177"/>
                  </a:moveTo>
                  <a:lnTo>
                    <a:pt x="9182" y="404177"/>
                  </a:lnTo>
                  <a:lnTo>
                    <a:pt x="9182" y="482447"/>
                  </a:lnTo>
                  <a:lnTo>
                    <a:pt x="10363" y="482447"/>
                  </a:lnTo>
                  <a:lnTo>
                    <a:pt x="10363" y="404177"/>
                  </a:lnTo>
                  <a:close/>
                </a:path>
                <a:path w="342900" h="482600">
                  <a:moveTo>
                    <a:pt x="28702" y="353377"/>
                  </a:moveTo>
                  <a:lnTo>
                    <a:pt x="27622" y="353377"/>
                  </a:lnTo>
                  <a:lnTo>
                    <a:pt x="27622" y="482447"/>
                  </a:lnTo>
                  <a:lnTo>
                    <a:pt x="28702" y="482447"/>
                  </a:lnTo>
                  <a:lnTo>
                    <a:pt x="28702" y="353377"/>
                  </a:lnTo>
                  <a:close/>
                </a:path>
                <a:path w="342900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342900" h="482600">
                  <a:moveTo>
                    <a:pt x="44907" y="224307"/>
                  </a:moveTo>
                  <a:lnTo>
                    <a:pt x="43726" y="22430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24307"/>
                  </a:lnTo>
                  <a:close/>
                </a:path>
                <a:path w="342900" h="482600">
                  <a:moveTo>
                    <a:pt x="48336" y="327977"/>
                  </a:moveTo>
                  <a:lnTo>
                    <a:pt x="47155" y="327977"/>
                  </a:lnTo>
                  <a:lnTo>
                    <a:pt x="47155" y="482447"/>
                  </a:lnTo>
                  <a:lnTo>
                    <a:pt x="48336" y="482447"/>
                  </a:lnTo>
                  <a:lnTo>
                    <a:pt x="48336" y="327977"/>
                  </a:lnTo>
                  <a:close/>
                </a:path>
                <a:path w="342900" h="482600">
                  <a:moveTo>
                    <a:pt x="59905" y="327977"/>
                  </a:moveTo>
                  <a:lnTo>
                    <a:pt x="58750" y="327977"/>
                  </a:lnTo>
                  <a:lnTo>
                    <a:pt x="58750" y="211645"/>
                  </a:lnTo>
                  <a:lnTo>
                    <a:pt x="57569" y="211645"/>
                  </a:lnTo>
                  <a:lnTo>
                    <a:pt x="57569" y="482447"/>
                  </a:lnTo>
                  <a:lnTo>
                    <a:pt x="58724" y="482447"/>
                  </a:lnTo>
                  <a:lnTo>
                    <a:pt x="59905" y="482447"/>
                  </a:lnTo>
                  <a:lnTo>
                    <a:pt x="59905" y="327977"/>
                  </a:lnTo>
                  <a:close/>
                </a:path>
                <a:path w="342900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234899"/>
                  </a:lnTo>
                  <a:lnTo>
                    <a:pt x="64541" y="234899"/>
                  </a:lnTo>
                  <a:lnTo>
                    <a:pt x="64541" y="482447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342900" h="482600">
                  <a:moveTo>
                    <a:pt x="69151" y="306793"/>
                  </a:moveTo>
                  <a:lnTo>
                    <a:pt x="67995" y="306793"/>
                  </a:lnTo>
                  <a:lnTo>
                    <a:pt x="67995" y="266674"/>
                  </a:lnTo>
                  <a:lnTo>
                    <a:pt x="66814" y="266674"/>
                  </a:lnTo>
                  <a:lnTo>
                    <a:pt x="66814" y="482447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306793"/>
                  </a:lnTo>
                  <a:close/>
                </a:path>
                <a:path w="342900" h="482600">
                  <a:moveTo>
                    <a:pt x="72580" y="275107"/>
                  </a:moveTo>
                  <a:lnTo>
                    <a:pt x="71412" y="275107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2580" y="275107"/>
                  </a:lnTo>
                  <a:close/>
                </a:path>
                <a:path w="342900" h="482600">
                  <a:moveTo>
                    <a:pt x="78346" y="277164"/>
                  </a:moveTo>
                  <a:lnTo>
                    <a:pt x="77177" y="277164"/>
                  </a:lnTo>
                  <a:lnTo>
                    <a:pt x="77177" y="266674"/>
                  </a:lnTo>
                  <a:lnTo>
                    <a:pt x="75996" y="266674"/>
                  </a:lnTo>
                  <a:lnTo>
                    <a:pt x="75996" y="482447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77164"/>
                  </a:lnTo>
                  <a:close/>
                </a:path>
                <a:path w="342900" h="482600">
                  <a:moveTo>
                    <a:pt x="84061" y="247548"/>
                  </a:moveTo>
                  <a:lnTo>
                    <a:pt x="82981" y="247548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247548"/>
                  </a:lnTo>
                  <a:close/>
                </a:path>
                <a:path w="342900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291985"/>
                  </a:lnTo>
                  <a:lnTo>
                    <a:pt x="85242" y="291985"/>
                  </a:lnTo>
                  <a:lnTo>
                    <a:pt x="85242" y="482447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342900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342900" h="482600">
                  <a:moveTo>
                    <a:pt x="104851" y="146037"/>
                  </a:moveTo>
                  <a:lnTo>
                    <a:pt x="103682" y="146037"/>
                  </a:lnTo>
                  <a:lnTo>
                    <a:pt x="103682" y="285699"/>
                  </a:lnTo>
                  <a:lnTo>
                    <a:pt x="102514" y="285699"/>
                  </a:lnTo>
                  <a:lnTo>
                    <a:pt x="102514" y="48244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146037"/>
                  </a:lnTo>
                  <a:close/>
                </a:path>
                <a:path w="342900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42900" h="482600">
                  <a:moveTo>
                    <a:pt x="116306" y="222148"/>
                  </a:moveTo>
                  <a:lnTo>
                    <a:pt x="115138" y="222148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342900" h="482600">
                  <a:moveTo>
                    <a:pt x="118694" y="222148"/>
                  </a:moveTo>
                  <a:lnTo>
                    <a:pt x="117513" y="222148"/>
                  </a:lnTo>
                  <a:lnTo>
                    <a:pt x="117513" y="482447"/>
                  </a:lnTo>
                  <a:lnTo>
                    <a:pt x="118694" y="482447"/>
                  </a:lnTo>
                  <a:lnTo>
                    <a:pt x="118694" y="222148"/>
                  </a:lnTo>
                  <a:close/>
                </a:path>
                <a:path w="342900" h="482600">
                  <a:moveTo>
                    <a:pt x="122123" y="247548"/>
                  </a:moveTo>
                  <a:lnTo>
                    <a:pt x="120954" y="247548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2123" y="247548"/>
                  </a:lnTo>
                  <a:close/>
                </a:path>
                <a:path w="34290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42900" h="482600">
                  <a:moveTo>
                    <a:pt x="138188" y="404177"/>
                  </a:moveTo>
                  <a:lnTo>
                    <a:pt x="137109" y="404177"/>
                  </a:lnTo>
                  <a:lnTo>
                    <a:pt x="137109" y="482447"/>
                  </a:lnTo>
                  <a:lnTo>
                    <a:pt x="138188" y="482447"/>
                  </a:lnTo>
                  <a:lnTo>
                    <a:pt x="138188" y="404177"/>
                  </a:lnTo>
                  <a:close/>
                </a:path>
                <a:path w="342900" h="482600">
                  <a:moveTo>
                    <a:pt x="140563" y="302577"/>
                  </a:moveTo>
                  <a:lnTo>
                    <a:pt x="139382" y="302577"/>
                  </a:lnTo>
                  <a:lnTo>
                    <a:pt x="139382" y="313169"/>
                  </a:lnTo>
                  <a:lnTo>
                    <a:pt x="138214" y="313169"/>
                  </a:lnTo>
                  <a:lnTo>
                    <a:pt x="138214" y="482447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02577"/>
                  </a:lnTo>
                  <a:close/>
                </a:path>
                <a:path w="342900" h="482600">
                  <a:moveTo>
                    <a:pt x="148590" y="313169"/>
                  </a:moveTo>
                  <a:lnTo>
                    <a:pt x="147434" y="313169"/>
                  </a:lnTo>
                  <a:lnTo>
                    <a:pt x="147434" y="177723"/>
                  </a:lnTo>
                  <a:lnTo>
                    <a:pt x="146354" y="177723"/>
                  </a:lnTo>
                  <a:lnTo>
                    <a:pt x="146354" y="482447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342900" h="482600">
                  <a:moveTo>
                    <a:pt x="150964" y="243332"/>
                  </a:moveTo>
                  <a:lnTo>
                    <a:pt x="149796" y="243332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243332"/>
                  </a:lnTo>
                  <a:close/>
                </a:path>
                <a:path w="342900" h="482600">
                  <a:moveTo>
                    <a:pt x="154393" y="366128"/>
                  </a:moveTo>
                  <a:lnTo>
                    <a:pt x="153238" y="366128"/>
                  </a:lnTo>
                  <a:lnTo>
                    <a:pt x="153238" y="270891"/>
                  </a:lnTo>
                  <a:lnTo>
                    <a:pt x="152057" y="270891"/>
                  </a:lnTo>
                  <a:lnTo>
                    <a:pt x="152057" y="482447"/>
                  </a:lnTo>
                  <a:lnTo>
                    <a:pt x="153225" y="482447"/>
                  </a:lnTo>
                  <a:lnTo>
                    <a:pt x="154393" y="482447"/>
                  </a:lnTo>
                  <a:lnTo>
                    <a:pt x="154393" y="366128"/>
                  </a:lnTo>
                  <a:close/>
                </a:path>
                <a:path w="342900" h="482600">
                  <a:moveTo>
                    <a:pt x="157835" y="323748"/>
                  </a:moveTo>
                  <a:lnTo>
                    <a:pt x="156654" y="323748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323748"/>
                  </a:lnTo>
                  <a:close/>
                </a:path>
                <a:path w="342900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42900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363969"/>
                  </a:lnTo>
                  <a:lnTo>
                    <a:pt x="165900" y="363969"/>
                  </a:lnTo>
                  <a:lnTo>
                    <a:pt x="165900" y="482447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342900" h="482600">
                  <a:moveTo>
                    <a:pt x="171665" y="349161"/>
                  </a:moveTo>
                  <a:lnTo>
                    <a:pt x="170497" y="349161"/>
                  </a:lnTo>
                  <a:lnTo>
                    <a:pt x="170497" y="482447"/>
                  </a:lnTo>
                  <a:lnTo>
                    <a:pt x="171665" y="482447"/>
                  </a:lnTo>
                  <a:lnTo>
                    <a:pt x="171665" y="349161"/>
                  </a:lnTo>
                  <a:close/>
                </a:path>
                <a:path w="342900" h="482600">
                  <a:moveTo>
                    <a:pt x="179717" y="412610"/>
                  </a:moveTo>
                  <a:lnTo>
                    <a:pt x="178638" y="412610"/>
                  </a:lnTo>
                  <a:lnTo>
                    <a:pt x="178638" y="482447"/>
                  </a:lnTo>
                  <a:lnTo>
                    <a:pt x="179717" y="482447"/>
                  </a:lnTo>
                  <a:lnTo>
                    <a:pt x="179717" y="412610"/>
                  </a:lnTo>
                  <a:close/>
                </a:path>
                <a:path w="342900" h="482600">
                  <a:moveTo>
                    <a:pt x="182079" y="404177"/>
                  </a:moveTo>
                  <a:lnTo>
                    <a:pt x="180911" y="404177"/>
                  </a:lnTo>
                  <a:lnTo>
                    <a:pt x="180911" y="363969"/>
                  </a:lnTo>
                  <a:lnTo>
                    <a:pt x="179743" y="363969"/>
                  </a:lnTo>
                  <a:lnTo>
                    <a:pt x="179743" y="482447"/>
                  </a:lnTo>
                  <a:lnTo>
                    <a:pt x="180898" y="482447"/>
                  </a:lnTo>
                  <a:lnTo>
                    <a:pt x="182079" y="482447"/>
                  </a:lnTo>
                  <a:lnTo>
                    <a:pt x="182079" y="404177"/>
                  </a:lnTo>
                  <a:close/>
                </a:path>
                <a:path w="342900" h="482600">
                  <a:moveTo>
                    <a:pt x="186677" y="435864"/>
                  </a:moveTo>
                  <a:lnTo>
                    <a:pt x="185496" y="435864"/>
                  </a:lnTo>
                  <a:lnTo>
                    <a:pt x="185496" y="482447"/>
                  </a:lnTo>
                  <a:lnTo>
                    <a:pt x="186677" y="482447"/>
                  </a:lnTo>
                  <a:lnTo>
                    <a:pt x="186677" y="435864"/>
                  </a:lnTo>
                  <a:close/>
                </a:path>
                <a:path w="342900" h="482600">
                  <a:moveTo>
                    <a:pt x="198145" y="336410"/>
                  </a:moveTo>
                  <a:lnTo>
                    <a:pt x="197065" y="336410"/>
                  </a:lnTo>
                  <a:lnTo>
                    <a:pt x="197065" y="482447"/>
                  </a:lnTo>
                  <a:lnTo>
                    <a:pt x="198145" y="482447"/>
                  </a:lnTo>
                  <a:lnTo>
                    <a:pt x="198145" y="336410"/>
                  </a:lnTo>
                  <a:close/>
                </a:path>
                <a:path w="342900" h="482600">
                  <a:moveTo>
                    <a:pt x="211963" y="262356"/>
                  </a:moveTo>
                  <a:lnTo>
                    <a:pt x="210794" y="262356"/>
                  </a:lnTo>
                  <a:lnTo>
                    <a:pt x="210794" y="482447"/>
                  </a:lnTo>
                  <a:lnTo>
                    <a:pt x="211963" y="482447"/>
                  </a:lnTo>
                  <a:lnTo>
                    <a:pt x="211963" y="262356"/>
                  </a:lnTo>
                  <a:close/>
                </a:path>
                <a:path w="342900" h="482600">
                  <a:moveTo>
                    <a:pt x="214350" y="438010"/>
                  </a:moveTo>
                  <a:lnTo>
                    <a:pt x="213169" y="438010"/>
                  </a:lnTo>
                  <a:lnTo>
                    <a:pt x="213169" y="482447"/>
                  </a:lnTo>
                  <a:lnTo>
                    <a:pt x="214350" y="482447"/>
                  </a:lnTo>
                  <a:lnTo>
                    <a:pt x="214350" y="438010"/>
                  </a:lnTo>
                  <a:close/>
                </a:path>
                <a:path w="342900" h="482600">
                  <a:moveTo>
                    <a:pt x="223545" y="418985"/>
                  </a:moveTo>
                  <a:lnTo>
                    <a:pt x="222364" y="418985"/>
                  </a:lnTo>
                  <a:lnTo>
                    <a:pt x="222364" y="482447"/>
                  </a:lnTo>
                  <a:lnTo>
                    <a:pt x="223545" y="482447"/>
                  </a:lnTo>
                  <a:lnTo>
                    <a:pt x="223545" y="418985"/>
                  </a:lnTo>
                  <a:close/>
                </a:path>
                <a:path w="342900" h="482600">
                  <a:moveTo>
                    <a:pt x="240804" y="440169"/>
                  </a:moveTo>
                  <a:lnTo>
                    <a:pt x="239636" y="440169"/>
                  </a:lnTo>
                  <a:lnTo>
                    <a:pt x="239636" y="482447"/>
                  </a:lnTo>
                  <a:lnTo>
                    <a:pt x="240804" y="482447"/>
                  </a:lnTo>
                  <a:lnTo>
                    <a:pt x="240804" y="440169"/>
                  </a:lnTo>
                  <a:close/>
                </a:path>
                <a:path w="342900" h="482600">
                  <a:moveTo>
                    <a:pt x="252285" y="452818"/>
                  </a:moveTo>
                  <a:lnTo>
                    <a:pt x="251206" y="452818"/>
                  </a:lnTo>
                  <a:lnTo>
                    <a:pt x="251206" y="482447"/>
                  </a:lnTo>
                  <a:lnTo>
                    <a:pt x="252285" y="482447"/>
                  </a:lnTo>
                  <a:lnTo>
                    <a:pt x="252285" y="452818"/>
                  </a:lnTo>
                  <a:close/>
                </a:path>
                <a:path w="342900" h="482600">
                  <a:moveTo>
                    <a:pt x="255816" y="438010"/>
                  </a:moveTo>
                  <a:lnTo>
                    <a:pt x="254635" y="438010"/>
                  </a:lnTo>
                  <a:lnTo>
                    <a:pt x="254635" y="482447"/>
                  </a:lnTo>
                  <a:lnTo>
                    <a:pt x="255816" y="482447"/>
                  </a:lnTo>
                  <a:lnTo>
                    <a:pt x="255816" y="438010"/>
                  </a:lnTo>
                  <a:close/>
                </a:path>
                <a:path w="342900" h="482600">
                  <a:moveTo>
                    <a:pt x="265061" y="414769"/>
                  </a:moveTo>
                  <a:lnTo>
                    <a:pt x="263880" y="414769"/>
                  </a:lnTo>
                  <a:lnTo>
                    <a:pt x="263880" y="482447"/>
                  </a:lnTo>
                  <a:lnTo>
                    <a:pt x="265061" y="482447"/>
                  </a:lnTo>
                  <a:lnTo>
                    <a:pt x="265061" y="414769"/>
                  </a:lnTo>
                  <a:close/>
                </a:path>
                <a:path w="342900" h="482600">
                  <a:moveTo>
                    <a:pt x="289204" y="421043"/>
                  </a:moveTo>
                  <a:lnTo>
                    <a:pt x="288124" y="421043"/>
                  </a:lnTo>
                  <a:lnTo>
                    <a:pt x="288124" y="482447"/>
                  </a:lnTo>
                  <a:lnTo>
                    <a:pt x="289204" y="482447"/>
                  </a:lnTo>
                  <a:lnTo>
                    <a:pt x="289204" y="421043"/>
                  </a:lnTo>
                  <a:close/>
                </a:path>
                <a:path w="342900" h="482600">
                  <a:moveTo>
                    <a:pt x="303047" y="433793"/>
                  </a:moveTo>
                  <a:lnTo>
                    <a:pt x="301967" y="433793"/>
                  </a:lnTo>
                  <a:lnTo>
                    <a:pt x="301967" y="482447"/>
                  </a:lnTo>
                  <a:lnTo>
                    <a:pt x="303047" y="482447"/>
                  </a:lnTo>
                  <a:lnTo>
                    <a:pt x="303047" y="433793"/>
                  </a:lnTo>
                  <a:close/>
                </a:path>
                <a:path w="342900" h="482600">
                  <a:moveTo>
                    <a:pt x="342277" y="442226"/>
                  </a:moveTo>
                  <a:lnTo>
                    <a:pt x="341109" y="442226"/>
                  </a:lnTo>
                  <a:lnTo>
                    <a:pt x="341109" y="482447"/>
                  </a:lnTo>
                  <a:lnTo>
                    <a:pt x="342277" y="482447"/>
                  </a:lnTo>
                  <a:lnTo>
                    <a:pt x="342277" y="4422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1103312" y="2541726"/>
              <a:ext cx="354965" cy="457200"/>
            </a:xfrm>
            <a:custGeom>
              <a:avLst/>
              <a:gdLst/>
              <a:ahLst/>
              <a:cxnLst/>
              <a:rect l="l" t="t" r="r" b="b"/>
              <a:pathLst>
                <a:path w="354965" h="457200">
                  <a:moveTo>
                    <a:pt x="1168" y="368173"/>
                  </a:moveTo>
                  <a:lnTo>
                    <a:pt x="0" y="368173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68173"/>
                  </a:lnTo>
                  <a:close/>
                </a:path>
                <a:path w="354965" h="457200">
                  <a:moveTo>
                    <a:pt x="4597" y="338556"/>
                  </a:moveTo>
                  <a:lnTo>
                    <a:pt x="3429" y="338556"/>
                  </a:lnTo>
                  <a:lnTo>
                    <a:pt x="3429" y="457034"/>
                  </a:lnTo>
                  <a:lnTo>
                    <a:pt x="4597" y="457034"/>
                  </a:lnTo>
                  <a:lnTo>
                    <a:pt x="4597" y="338556"/>
                  </a:lnTo>
                  <a:close/>
                </a:path>
                <a:path w="354965" h="457200">
                  <a:moveTo>
                    <a:pt x="18440" y="308940"/>
                  </a:moveTo>
                  <a:lnTo>
                    <a:pt x="17259" y="308940"/>
                  </a:lnTo>
                  <a:lnTo>
                    <a:pt x="17259" y="457034"/>
                  </a:lnTo>
                  <a:lnTo>
                    <a:pt x="18440" y="457034"/>
                  </a:lnTo>
                  <a:lnTo>
                    <a:pt x="18440" y="308940"/>
                  </a:lnTo>
                  <a:close/>
                </a:path>
                <a:path w="354965" h="457200">
                  <a:moveTo>
                    <a:pt x="24104" y="327964"/>
                  </a:moveTo>
                  <a:lnTo>
                    <a:pt x="23025" y="327964"/>
                  </a:lnTo>
                  <a:lnTo>
                    <a:pt x="23025" y="457034"/>
                  </a:lnTo>
                  <a:lnTo>
                    <a:pt x="24104" y="457034"/>
                  </a:lnTo>
                  <a:lnTo>
                    <a:pt x="24104" y="327964"/>
                  </a:lnTo>
                  <a:close/>
                </a:path>
                <a:path w="354965" h="457200">
                  <a:moveTo>
                    <a:pt x="29895" y="124853"/>
                  </a:moveTo>
                  <a:lnTo>
                    <a:pt x="28714" y="124853"/>
                  </a:lnTo>
                  <a:lnTo>
                    <a:pt x="28714" y="457034"/>
                  </a:lnTo>
                  <a:lnTo>
                    <a:pt x="29895" y="457034"/>
                  </a:lnTo>
                  <a:lnTo>
                    <a:pt x="29895" y="124853"/>
                  </a:lnTo>
                  <a:close/>
                </a:path>
                <a:path w="354965" h="457200">
                  <a:moveTo>
                    <a:pt x="41465" y="285686"/>
                  </a:moveTo>
                  <a:lnTo>
                    <a:pt x="40297" y="285686"/>
                  </a:lnTo>
                  <a:lnTo>
                    <a:pt x="40297" y="457034"/>
                  </a:lnTo>
                  <a:lnTo>
                    <a:pt x="41465" y="457034"/>
                  </a:lnTo>
                  <a:lnTo>
                    <a:pt x="41465" y="285686"/>
                  </a:lnTo>
                  <a:close/>
                </a:path>
                <a:path w="354965" h="457200">
                  <a:moveTo>
                    <a:pt x="50711" y="289915"/>
                  </a:moveTo>
                  <a:lnTo>
                    <a:pt x="49542" y="289915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0711" y="289915"/>
                  </a:lnTo>
                  <a:close/>
                </a:path>
                <a:path w="354965" h="457200">
                  <a:moveTo>
                    <a:pt x="59956" y="294119"/>
                  </a:moveTo>
                  <a:lnTo>
                    <a:pt x="58788" y="294119"/>
                  </a:lnTo>
                  <a:lnTo>
                    <a:pt x="58788" y="457034"/>
                  </a:lnTo>
                  <a:lnTo>
                    <a:pt x="59956" y="457034"/>
                  </a:lnTo>
                  <a:lnTo>
                    <a:pt x="59956" y="294119"/>
                  </a:lnTo>
                  <a:close/>
                </a:path>
                <a:path w="354965" h="457200">
                  <a:moveTo>
                    <a:pt x="65620" y="266573"/>
                  </a:moveTo>
                  <a:lnTo>
                    <a:pt x="64541" y="266573"/>
                  </a:lnTo>
                  <a:lnTo>
                    <a:pt x="64541" y="457034"/>
                  </a:lnTo>
                  <a:lnTo>
                    <a:pt x="65620" y="457034"/>
                  </a:lnTo>
                  <a:lnTo>
                    <a:pt x="65620" y="266573"/>
                  </a:lnTo>
                  <a:close/>
                </a:path>
                <a:path w="354965" h="457200">
                  <a:moveTo>
                    <a:pt x="70218" y="243319"/>
                  </a:moveTo>
                  <a:lnTo>
                    <a:pt x="69138" y="243319"/>
                  </a:lnTo>
                  <a:lnTo>
                    <a:pt x="69138" y="306781"/>
                  </a:lnTo>
                  <a:lnTo>
                    <a:pt x="67970" y="306781"/>
                  </a:lnTo>
                  <a:lnTo>
                    <a:pt x="67970" y="457034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43319"/>
                  </a:lnTo>
                  <a:close/>
                </a:path>
                <a:path w="354965" h="457200">
                  <a:moveTo>
                    <a:pt x="71412" y="291973"/>
                  </a:moveTo>
                  <a:lnTo>
                    <a:pt x="70243" y="291973"/>
                  </a:lnTo>
                  <a:lnTo>
                    <a:pt x="70243" y="457034"/>
                  </a:lnTo>
                  <a:lnTo>
                    <a:pt x="71412" y="457034"/>
                  </a:lnTo>
                  <a:lnTo>
                    <a:pt x="71412" y="291973"/>
                  </a:lnTo>
                  <a:close/>
                </a:path>
                <a:path w="354965" h="457200">
                  <a:moveTo>
                    <a:pt x="76009" y="236943"/>
                  </a:moveTo>
                  <a:lnTo>
                    <a:pt x="74828" y="236943"/>
                  </a:lnTo>
                  <a:lnTo>
                    <a:pt x="74828" y="457034"/>
                  </a:lnTo>
                  <a:lnTo>
                    <a:pt x="76009" y="457034"/>
                  </a:lnTo>
                  <a:lnTo>
                    <a:pt x="76009" y="236943"/>
                  </a:lnTo>
                  <a:close/>
                </a:path>
                <a:path w="354965" h="457200">
                  <a:moveTo>
                    <a:pt x="79463" y="222135"/>
                  </a:moveTo>
                  <a:lnTo>
                    <a:pt x="78397" y="222135"/>
                  </a:lnTo>
                  <a:lnTo>
                    <a:pt x="78397" y="110032"/>
                  </a:lnTo>
                  <a:lnTo>
                    <a:pt x="77216" y="110032"/>
                  </a:lnTo>
                  <a:lnTo>
                    <a:pt x="77216" y="457034"/>
                  </a:lnTo>
                  <a:lnTo>
                    <a:pt x="78384" y="457034"/>
                  </a:lnTo>
                  <a:lnTo>
                    <a:pt x="79463" y="457034"/>
                  </a:lnTo>
                  <a:lnTo>
                    <a:pt x="79463" y="222135"/>
                  </a:lnTo>
                  <a:close/>
                </a:path>
                <a:path w="354965" h="457200">
                  <a:moveTo>
                    <a:pt x="80657" y="224294"/>
                  </a:moveTo>
                  <a:lnTo>
                    <a:pt x="79489" y="224294"/>
                  </a:lnTo>
                  <a:lnTo>
                    <a:pt x="79489" y="457034"/>
                  </a:lnTo>
                  <a:lnTo>
                    <a:pt x="80657" y="457034"/>
                  </a:lnTo>
                  <a:lnTo>
                    <a:pt x="80657" y="224294"/>
                  </a:lnTo>
                  <a:close/>
                </a:path>
                <a:path w="354965" h="457200">
                  <a:moveTo>
                    <a:pt x="89852" y="181927"/>
                  </a:moveTo>
                  <a:lnTo>
                    <a:pt x="88671" y="181927"/>
                  </a:lnTo>
                  <a:lnTo>
                    <a:pt x="88671" y="201053"/>
                  </a:lnTo>
                  <a:lnTo>
                    <a:pt x="87630" y="201053"/>
                  </a:lnTo>
                  <a:lnTo>
                    <a:pt x="87630" y="457034"/>
                  </a:lnTo>
                  <a:lnTo>
                    <a:pt x="88671" y="457034"/>
                  </a:lnTo>
                  <a:lnTo>
                    <a:pt x="89852" y="457034"/>
                  </a:lnTo>
                  <a:lnTo>
                    <a:pt x="89852" y="181927"/>
                  </a:lnTo>
                  <a:close/>
                </a:path>
                <a:path w="354965" h="457200">
                  <a:moveTo>
                    <a:pt x="96824" y="264502"/>
                  </a:moveTo>
                  <a:lnTo>
                    <a:pt x="95669" y="264502"/>
                  </a:lnTo>
                  <a:lnTo>
                    <a:pt x="95669" y="243319"/>
                  </a:lnTo>
                  <a:lnTo>
                    <a:pt x="94488" y="243319"/>
                  </a:lnTo>
                  <a:lnTo>
                    <a:pt x="94488" y="457034"/>
                  </a:lnTo>
                  <a:lnTo>
                    <a:pt x="95656" y="457034"/>
                  </a:lnTo>
                  <a:lnTo>
                    <a:pt x="96824" y="457034"/>
                  </a:lnTo>
                  <a:lnTo>
                    <a:pt x="96824" y="264502"/>
                  </a:lnTo>
                  <a:close/>
                </a:path>
                <a:path w="354965" h="457200">
                  <a:moveTo>
                    <a:pt x="102489" y="74041"/>
                  </a:moveTo>
                  <a:lnTo>
                    <a:pt x="101409" y="74041"/>
                  </a:lnTo>
                  <a:lnTo>
                    <a:pt x="101409" y="457034"/>
                  </a:lnTo>
                  <a:lnTo>
                    <a:pt x="102489" y="457034"/>
                  </a:lnTo>
                  <a:lnTo>
                    <a:pt x="102489" y="74041"/>
                  </a:lnTo>
                  <a:close/>
                </a:path>
                <a:path w="354965" h="457200">
                  <a:moveTo>
                    <a:pt x="104851" y="120624"/>
                  </a:moveTo>
                  <a:lnTo>
                    <a:pt x="103670" y="120624"/>
                  </a:lnTo>
                  <a:lnTo>
                    <a:pt x="103670" y="177711"/>
                  </a:lnTo>
                  <a:lnTo>
                    <a:pt x="102514" y="177711"/>
                  </a:lnTo>
                  <a:lnTo>
                    <a:pt x="102514" y="457034"/>
                  </a:lnTo>
                  <a:lnTo>
                    <a:pt x="103670" y="457034"/>
                  </a:lnTo>
                  <a:lnTo>
                    <a:pt x="104851" y="457034"/>
                  </a:lnTo>
                  <a:lnTo>
                    <a:pt x="104851" y="120624"/>
                  </a:lnTo>
                  <a:close/>
                </a:path>
                <a:path w="354965" h="457200">
                  <a:moveTo>
                    <a:pt x="106070" y="95224"/>
                  </a:moveTo>
                  <a:lnTo>
                    <a:pt x="104902" y="95224"/>
                  </a:lnTo>
                  <a:lnTo>
                    <a:pt x="104902" y="457034"/>
                  </a:lnTo>
                  <a:lnTo>
                    <a:pt x="106070" y="457034"/>
                  </a:lnTo>
                  <a:lnTo>
                    <a:pt x="106070" y="95224"/>
                  </a:lnTo>
                  <a:close/>
                </a:path>
                <a:path w="354965" h="457200">
                  <a:moveTo>
                    <a:pt x="110566" y="190461"/>
                  </a:moveTo>
                  <a:lnTo>
                    <a:pt x="109486" y="190461"/>
                  </a:lnTo>
                  <a:lnTo>
                    <a:pt x="109486" y="457034"/>
                  </a:lnTo>
                  <a:lnTo>
                    <a:pt x="110566" y="457034"/>
                  </a:lnTo>
                  <a:lnTo>
                    <a:pt x="110566" y="190461"/>
                  </a:lnTo>
                  <a:close/>
                </a:path>
                <a:path w="354965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354965" h="457200">
                  <a:moveTo>
                    <a:pt x="131368" y="146024"/>
                  </a:moveTo>
                  <a:lnTo>
                    <a:pt x="130187" y="146024"/>
                  </a:lnTo>
                  <a:lnTo>
                    <a:pt x="130187" y="349148"/>
                  </a:lnTo>
                  <a:lnTo>
                    <a:pt x="129032" y="349148"/>
                  </a:lnTo>
                  <a:lnTo>
                    <a:pt x="129032" y="457034"/>
                  </a:lnTo>
                  <a:lnTo>
                    <a:pt x="130187" y="457034"/>
                  </a:lnTo>
                  <a:lnTo>
                    <a:pt x="131368" y="457034"/>
                  </a:lnTo>
                  <a:lnTo>
                    <a:pt x="131368" y="146024"/>
                  </a:lnTo>
                  <a:close/>
                </a:path>
                <a:path w="354965" h="457200">
                  <a:moveTo>
                    <a:pt x="133591" y="378764"/>
                  </a:moveTo>
                  <a:lnTo>
                    <a:pt x="132511" y="378764"/>
                  </a:lnTo>
                  <a:lnTo>
                    <a:pt x="132511" y="457034"/>
                  </a:lnTo>
                  <a:lnTo>
                    <a:pt x="133591" y="457034"/>
                  </a:lnTo>
                  <a:lnTo>
                    <a:pt x="133591" y="378764"/>
                  </a:lnTo>
                  <a:close/>
                </a:path>
                <a:path w="354965" h="457200">
                  <a:moveTo>
                    <a:pt x="134797" y="287756"/>
                  </a:moveTo>
                  <a:lnTo>
                    <a:pt x="133616" y="287756"/>
                  </a:lnTo>
                  <a:lnTo>
                    <a:pt x="133616" y="457034"/>
                  </a:lnTo>
                  <a:lnTo>
                    <a:pt x="134797" y="457034"/>
                  </a:lnTo>
                  <a:lnTo>
                    <a:pt x="134797" y="287756"/>
                  </a:lnTo>
                  <a:close/>
                </a:path>
                <a:path w="354965" h="457200">
                  <a:moveTo>
                    <a:pt x="139395" y="272935"/>
                  </a:moveTo>
                  <a:lnTo>
                    <a:pt x="138252" y="272935"/>
                  </a:lnTo>
                  <a:lnTo>
                    <a:pt x="138252" y="234886"/>
                  </a:lnTo>
                  <a:lnTo>
                    <a:pt x="137172" y="234886"/>
                  </a:lnTo>
                  <a:lnTo>
                    <a:pt x="137172" y="457034"/>
                  </a:lnTo>
                  <a:lnTo>
                    <a:pt x="138214" y="457034"/>
                  </a:lnTo>
                  <a:lnTo>
                    <a:pt x="139395" y="457034"/>
                  </a:lnTo>
                  <a:lnTo>
                    <a:pt x="139395" y="272935"/>
                  </a:lnTo>
                  <a:close/>
                </a:path>
                <a:path w="354965" h="457200">
                  <a:moveTo>
                    <a:pt x="143992" y="287756"/>
                  </a:moveTo>
                  <a:lnTo>
                    <a:pt x="142836" y="287756"/>
                  </a:lnTo>
                  <a:lnTo>
                    <a:pt x="142836" y="152311"/>
                  </a:lnTo>
                  <a:lnTo>
                    <a:pt x="141757" y="152311"/>
                  </a:lnTo>
                  <a:lnTo>
                    <a:pt x="141757" y="457034"/>
                  </a:lnTo>
                  <a:lnTo>
                    <a:pt x="142811" y="457034"/>
                  </a:lnTo>
                  <a:lnTo>
                    <a:pt x="143992" y="457034"/>
                  </a:lnTo>
                  <a:lnTo>
                    <a:pt x="143992" y="287756"/>
                  </a:lnTo>
                  <a:close/>
                </a:path>
                <a:path w="354965" h="457200">
                  <a:moveTo>
                    <a:pt x="147434" y="313156"/>
                  </a:moveTo>
                  <a:lnTo>
                    <a:pt x="146354" y="313156"/>
                  </a:lnTo>
                  <a:lnTo>
                    <a:pt x="146354" y="457034"/>
                  </a:lnTo>
                  <a:lnTo>
                    <a:pt x="147434" y="457034"/>
                  </a:lnTo>
                  <a:lnTo>
                    <a:pt x="147434" y="313156"/>
                  </a:lnTo>
                  <a:close/>
                </a:path>
                <a:path w="354965" h="457200">
                  <a:moveTo>
                    <a:pt x="152031" y="256070"/>
                  </a:moveTo>
                  <a:lnTo>
                    <a:pt x="150952" y="256070"/>
                  </a:lnTo>
                  <a:lnTo>
                    <a:pt x="150952" y="457034"/>
                  </a:lnTo>
                  <a:lnTo>
                    <a:pt x="152031" y="457034"/>
                  </a:lnTo>
                  <a:lnTo>
                    <a:pt x="152031" y="256070"/>
                  </a:lnTo>
                  <a:close/>
                </a:path>
                <a:path w="354965" h="457200">
                  <a:moveTo>
                    <a:pt x="154393" y="101600"/>
                  </a:moveTo>
                  <a:lnTo>
                    <a:pt x="153212" y="101600"/>
                  </a:lnTo>
                  <a:lnTo>
                    <a:pt x="153212" y="457034"/>
                  </a:lnTo>
                  <a:lnTo>
                    <a:pt x="154393" y="457034"/>
                  </a:lnTo>
                  <a:lnTo>
                    <a:pt x="154393" y="101600"/>
                  </a:lnTo>
                  <a:close/>
                </a:path>
                <a:path w="354965" h="457200">
                  <a:moveTo>
                    <a:pt x="161277" y="249694"/>
                  </a:moveTo>
                  <a:lnTo>
                    <a:pt x="160197" y="249694"/>
                  </a:lnTo>
                  <a:lnTo>
                    <a:pt x="160197" y="457034"/>
                  </a:lnTo>
                  <a:lnTo>
                    <a:pt x="161277" y="457034"/>
                  </a:lnTo>
                  <a:lnTo>
                    <a:pt x="161277" y="249694"/>
                  </a:lnTo>
                  <a:close/>
                </a:path>
                <a:path w="354965" h="457200">
                  <a:moveTo>
                    <a:pt x="163639" y="165061"/>
                  </a:moveTo>
                  <a:lnTo>
                    <a:pt x="162458" y="165061"/>
                  </a:lnTo>
                  <a:lnTo>
                    <a:pt x="162458" y="457034"/>
                  </a:lnTo>
                  <a:lnTo>
                    <a:pt x="163639" y="457034"/>
                  </a:lnTo>
                  <a:lnTo>
                    <a:pt x="163639" y="165061"/>
                  </a:lnTo>
                  <a:close/>
                </a:path>
                <a:path w="354965" h="457200">
                  <a:moveTo>
                    <a:pt x="168236" y="327964"/>
                  </a:moveTo>
                  <a:lnTo>
                    <a:pt x="167055" y="327964"/>
                  </a:lnTo>
                  <a:lnTo>
                    <a:pt x="167055" y="457034"/>
                  </a:lnTo>
                  <a:lnTo>
                    <a:pt x="168236" y="457034"/>
                  </a:lnTo>
                  <a:lnTo>
                    <a:pt x="168236" y="327964"/>
                  </a:lnTo>
                  <a:close/>
                </a:path>
                <a:path w="354965" h="457200">
                  <a:moveTo>
                    <a:pt x="172834" y="378764"/>
                  </a:moveTo>
                  <a:lnTo>
                    <a:pt x="171653" y="378764"/>
                  </a:lnTo>
                  <a:lnTo>
                    <a:pt x="171653" y="457034"/>
                  </a:lnTo>
                  <a:lnTo>
                    <a:pt x="172834" y="457034"/>
                  </a:lnTo>
                  <a:lnTo>
                    <a:pt x="172834" y="378764"/>
                  </a:lnTo>
                  <a:close/>
                </a:path>
                <a:path w="354965" h="457200">
                  <a:moveTo>
                    <a:pt x="180911" y="382981"/>
                  </a:moveTo>
                  <a:lnTo>
                    <a:pt x="179730" y="382981"/>
                  </a:lnTo>
                  <a:lnTo>
                    <a:pt x="179730" y="457034"/>
                  </a:lnTo>
                  <a:lnTo>
                    <a:pt x="180911" y="457034"/>
                  </a:lnTo>
                  <a:lnTo>
                    <a:pt x="180911" y="382981"/>
                  </a:lnTo>
                  <a:close/>
                </a:path>
                <a:path w="354965" h="457200">
                  <a:moveTo>
                    <a:pt x="185508" y="363956"/>
                  </a:moveTo>
                  <a:lnTo>
                    <a:pt x="184327" y="363956"/>
                  </a:lnTo>
                  <a:lnTo>
                    <a:pt x="184327" y="457034"/>
                  </a:lnTo>
                  <a:lnTo>
                    <a:pt x="185508" y="457034"/>
                  </a:lnTo>
                  <a:lnTo>
                    <a:pt x="185508" y="363956"/>
                  </a:lnTo>
                  <a:close/>
                </a:path>
                <a:path w="354965" h="457200">
                  <a:moveTo>
                    <a:pt x="187896" y="389356"/>
                  </a:moveTo>
                  <a:lnTo>
                    <a:pt x="186715" y="389356"/>
                  </a:lnTo>
                  <a:lnTo>
                    <a:pt x="186715" y="457034"/>
                  </a:lnTo>
                  <a:lnTo>
                    <a:pt x="187896" y="457034"/>
                  </a:lnTo>
                  <a:lnTo>
                    <a:pt x="187896" y="389356"/>
                  </a:lnTo>
                  <a:close/>
                </a:path>
                <a:path w="354965" h="457200">
                  <a:moveTo>
                    <a:pt x="197078" y="302564"/>
                  </a:moveTo>
                  <a:lnTo>
                    <a:pt x="195897" y="302564"/>
                  </a:lnTo>
                  <a:lnTo>
                    <a:pt x="195897" y="457034"/>
                  </a:lnTo>
                  <a:lnTo>
                    <a:pt x="197078" y="457034"/>
                  </a:lnTo>
                  <a:lnTo>
                    <a:pt x="197078" y="302564"/>
                  </a:lnTo>
                  <a:close/>
                </a:path>
                <a:path w="354965" h="457200">
                  <a:moveTo>
                    <a:pt x="203936" y="387197"/>
                  </a:moveTo>
                  <a:lnTo>
                    <a:pt x="202768" y="387197"/>
                  </a:lnTo>
                  <a:lnTo>
                    <a:pt x="202768" y="457034"/>
                  </a:lnTo>
                  <a:lnTo>
                    <a:pt x="203936" y="457034"/>
                  </a:lnTo>
                  <a:lnTo>
                    <a:pt x="203936" y="387197"/>
                  </a:lnTo>
                  <a:close/>
                </a:path>
                <a:path w="354965" h="457200">
                  <a:moveTo>
                    <a:pt x="209753" y="412597"/>
                  </a:moveTo>
                  <a:lnTo>
                    <a:pt x="208572" y="412597"/>
                  </a:lnTo>
                  <a:lnTo>
                    <a:pt x="208572" y="457034"/>
                  </a:lnTo>
                  <a:lnTo>
                    <a:pt x="209753" y="457034"/>
                  </a:lnTo>
                  <a:lnTo>
                    <a:pt x="209753" y="412597"/>
                  </a:lnTo>
                  <a:close/>
                </a:path>
                <a:path w="354965" h="457200">
                  <a:moveTo>
                    <a:pt x="242023" y="435851"/>
                  </a:moveTo>
                  <a:lnTo>
                    <a:pt x="240855" y="435851"/>
                  </a:lnTo>
                  <a:lnTo>
                    <a:pt x="240855" y="457034"/>
                  </a:lnTo>
                  <a:lnTo>
                    <a:pt x="242023" y="457034"/>
                  </a:lnTo>
                  <a:lnTo>
                    <a:pt x="242023" y="435851"/>
                  </a:lnTo>
                  <a:close/>
                </a:path>
                <a:path w="354965" h="457200">
                  <a:moveTo>
                    <a:pt x="253479" y="406222"/>
                  </a:moveTo>
                  <a:lnTo>
                    <a:pt x="252336" y="406222"/>
                  </a:lnTo>
                  <a:lnTo>
                    <a:pt x="252336" y="382981"/>
                  </a:lnTo>
                  <a:lnTo>
                    <a:pt x="251256" y="382981"/>
                  </a:lnTo>
                  <a:lnTo>
                    <a:pt x="251256" y="457034"/>
                  </a:lnTo>
                  <a:lnTo>
                    <a:pt x="252310" y="457034"/>
                  </a:lnTo>
                  <a:lnTo>
                    <a:pt x="253479" y="457034"/>
                  </a:lnTo>
                  <a:lnTo>
                    <a:pt x="253479" y="406222"/>
                  </a:lnTo>
                  <a:close/>
                </a:path>
                <a:path w="354965" h="457200">
                  <a:moveTo>
                    <a:pt x="265049" y="406222"/>
                  </a:moveTo>
                  <a:lnTo>
                    <a:pt x="263880" y="406222"/>
                  </a:lnTo>
                  <a:lnTo>
                    <a:pt x="263880" y="457034"/>
                  </a:lnTo>
                  <a:lnTo>
                    <a:pt x="265049" y="457034"/>
                  </a:lnTo>
                  <a:lnTo>
                    <a:pt x="265049" y="406222"/>
                  </a:lnTo>
                  <a:close/>
                </a:path>
                <a:path w="354965" h="457200">
                  <a:moveTo>
                    <a:pt x="305409" y="423189"/>
                  </a:moveTo>
                  <a:lnTo>
                    <a:pt x="304228" y="423189"/>
                  </a:lnTo>
                  <a:lnTo>
                    <a:pt x="304228" y="457034"/>
                  </a:lnTo>
                  <a:lnTo>
                    <a:pt x="305409" y="457034"/>
                  </a:lnTo>
                  <a:lnTo>
                    <a:pt x="305409" y="423189"/>
                  </a:lnTo>
                  <a:close/>
                </a:path>
                <a:path w="354965" h="457200">
                  <a:moveTo>
                    <a:pt x="354952" y="382981"/>
                  </a:moveTo>
                  <a:lnTo>
                    <a:pt x="353771" y="382981"/>
                  </a:lnTo>
                  <a:lnTo>
                    <a:pt x="353771" y="457034"/>
                  </a:lnTo>
                  <a:lnTo>
                    <a:pt x="354952" y="457034"/>
                  </a:lnTo>
                  <a:lnTo>
                    <a:pt x="354952" y="3829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1099870" y="2516313"/>
              <a:ext cx="364490" cy="482600"/>
            </a:xfrm>
            <a:custGeom>
              <a:avLst/>
              <a:gdLst/>
              <a:ahLst/>
              <a:cxnLst/>
              <a:rect l="l" t="t" r="r" b="b"/>
              <a:pathLst>
                <a:path w="364490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64490" h="482600">
                  <a:moveTo>
                    <a:pt x="14909" y="387210"/>
                  </a:moveTo>
                  <a:lnTo>
                    <a:pt x="13728" y="387210"/>
                  </a:lnTo>
                  <a:lnTo>
                    <a:pt x="13728" y="482447"/>
                  </a:lnTo>
                  <a:lnTo>
                    <a:pt x="14909" y="482447"/>
                  </a:lnTo>
                  <a:lnTo>
                    <a:pt x="14909" y="387210"/>
                  </a:lnTo>
                  <a:close/>
                </a:path>
                <a:path w="364490" h="482600">
                  <a:moveTo>
                    <a:pt x="17284" y="283540"/>
                  </a:moveTo>
                  <a:lnTo>
                    <a:pt x="16116" y="283540"/>
                  </a:lnTo>
                  <a:lnTo>
                    <a:pt x="16116" y="482447"/>
                  </a:lnTo>
                  <a:lnTo>
                    <a:pt x="17284" y="482447"/>
                  </a:lnTo>
                  <a:lnTo>
                    <a:pt x="17284" y="283540"/>
                  </a:lnTo>
                  <a:close/>
                </a:path>
                <a:path w="364490" h="482600">
                  <a:moveTo>
                    <a:pt x="29908" y="347002"/>
                  </a:moveTo>
                  <a:lnTo>
                    <a:pt x="28740" y="347002"/>
                  </a:lnTo>
                  <a:lnTo>
                    <a:pt x="28740" y="323748"/>
                  </a:lnTo>
                  <a:lnTo>
                    <a:pt x="27571" y="323748"/>
                  </a:lnTo>
                  <a:lnTo>
                    <a:pt x="27571" y="482447"/>
                  </a:lnTo>
                  <a:lnTo>
                    <a:pt x="28727" y="482447"/>
                  </a:lnTo>
                  <a:lnTo>
                    <a:pt x="29908" y="482447"/>
                  </a:lnTo>
                  <a:lnTo>
                    <a:pt x="29908" y="347002"/>
                  </a:lnTo>
                  <a:close/>
                </a:path>
                <a:path w="364490" h="482600">
                  <a:moveTo>
                    <a:pt x="33337" y="150266"/>
                  </a:moveTo>
                  <a:lnTo>
                    <a:pt x="32156" y="150266"/>
                  </a:lnTo>
                  <a:lnTo>
                    <a:pt x="32156" y="351307"/>
                  </a:lnTo>
                  <a:lnTo>
                    <a:pt x="31115" y="351307"/>
                  </a:lnTo>
                  <a:lnTo>
                    <a:pt x="31115" y="482447"/>
                  </a:lnTo>
                  <a:lnTo>
                    <a:pt x="32156" y="482447"/>
                  </a:lnTo>
                  <a:lnTo>
                    <a:pt x="33337" y="482447"/>
                  </a:lnTo>
                  <a:lnTo>
                    <a:pt x="33337" y="150266"/>
                  </a:lnTo>
                  <a:close/>
                </a:path>
                <a:path w="364490" h="482600">
                  <a:moveTo>
                    <a:pt x="41376" y="275107"/>
                  </a:moveTo>
                  <a:lnTo>
                    <a:pt x="40309" y="275107"/>
                  </a:lnTo>
                  <a:lnTo>
                    <a:pt x="40309" y="482447"/>
                  </a:lnTo>
                  <a:lnTo>
                    <a:pt x="41376" y="482447"/>
                  </a:lnTo>
                  <a:lnTo>
                    <a:pt x="41376" y="275107"/>
                  </a:lnTo>
                  <a:close/>
                </a:path>
                <a:path w="364490" h="482600">
                  <a:moveTo>
                    <a:pt x="44907" y="311099"/>
                  </a:moveTo>
                  <a:lnTo>
                    <a:pt x="43738" y="311099"/>
                  </a:lnTo>
                  <a:lnTo>
                    <a:pt x="43738" y="482447"/>
                  </a:lnTo>
                  <a:lnTo>
                    <a:pt x="44907" y="482447"/>
                  </a:lnTo>
                  <a:lnTo>
                    <a:pt x="44907" y="311099"/>
                  </a:lnTo>
                  <a:close/>
                </a:path>
                <a:path w="364490" h="482600">
                  <a:moveTo>
                    <a:pt x="48336" y="330136"/>
                  </a:moveTo>
                  <a:lnTo>
                    <a:pt x="47167" y="330136"/>
                  </a:lnTo>
                  <a:lnTo>
                    <a:pt x="47167" y="482447"/>
                  </a:lnTo>
                  <a:lnTo>
                    <a:pt x="48336" y="482447"/>
                  </a:lnTo>
                  <a:lnTo>
                    <a:pt x="48336" y="330136"/>
                  </a:lnTo>
                  <a:close/>
                </a:path>
                <a:path w="364490" h="482600">
                  <a:moveTo>
                    <a:pt x="51828" y="317385"/>
                  </a:moveTo>
                  <a:lnTo>
                    <a:pt x="50660" y="317385"/>
                  </a:lnTo>
                  <a:lnTo>
                    <a:pt x="50660" y="482447"/>
                  </a:lnTo>
                  <a:lnTo>
                    <a:pt x="51828" y="482447"/>
                  </a:lnTo>
                  <a:lnTo>
                    <a:pt x="51828" y="317385"/>
                  </a:lnTo>
                  <a:close/>
                </a:path>
                <a:path w="364490" h="482600">
                  <a:moveTo>
                    <a:pt x="54152" y="315328"/>
                  </a:moveTo>
                  <a:lnTo>
                    <a:pt x="52984" y="315328"/>
                  </a:lnTo>
                  <a:lnTo>
                    <a:pt x="52984" y="482447"/>
                  </a:lnTo>
                  <a:lnTo>
                    <a:pt x="54152" y="482447"/>
                  </a:lnTo>
                  <a:lnTo>
                    <a:pt x="54152" y="315328"/>
                  </a:lnTo>
                  <a:close/>
                </a:path>
                <a:path w="364490" h="482600">
                  <a:moveTo>
                    <a:pt x="63398" y="319532"/>
                  </a:moveTo>
                  <a:lnTo>
                    <a:pt x="62230" y="319532"/>
                  </a:lnTo>
                  <a:lnTo>
                    <a:pt x="62230" y="482447"/>
                  </a:lnTo>
                  <a:lnTo>
                    <a:pt x="63398" y="482447"/>
                  </a:lnTo>
                  <a:lnTo>
                    <a:pt x="63398" y="319532"/>
                  </a:lnTo>
                  <a:close/>
                </a:path>
                <a:path w="364490" h="482600">
                  <a:moveTo>
                    <a:pt x="65608" y="167220"/>
                  </a:moveTo>
                  <a:lnTo>
                    <a:pt x="64439" y="167220"/>
                  </a:lnTo>
                  <a:lnTo>
                    <a:pt x="64439" y="482447"/>
                  </a:lnTo>
                  <a:lnTo>
                    <a:pt x="65608" y="482447"/>
                  </a:lnTo>
                  <a:lnTo>
                    <a:pt x="65608" y="167220"/>
                  </a:lnTo>
                  <a:close/>
                </a:path>
                <a:path w="364490" h="482600">
                  <a:moveTo>
                    <a:pt x="67995" y="306793"/>
                  </a:moveTo>
                  <a:lnTo>
                    <a:pt x="66814" y="306793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306793"/>
                  </a:lnTo>
                  <a:close/>
                </a:path>
                <a:path w="364490" h="482600">
                  <a:moveTo>
                    <a:pt x="70269" y="285699"/>
                  </a:moveTo>
                  <a:lnTo>
                    <a:pt x="69088" y="285699"/>
                  </a:lnTo>
                  <a:lnTo>
                    <a:pt x="69088" y="482447"/>
                  </a:lnTo>
                  <a:lnTo>
                    <a:pt x="70269" y="482447"/>
                  </a:lnTo>
                  <a:lnTo>
                    <a:pt x="70269" y="285699"/>
                  </a:lnTo>
                  <a:close/>
                </a:path>
                <a:path w="364490" h="482600">
                  <a:moveTo>
                    <a:pt x="77190" y="277164"/>
                  </a:moveTo>
                  <a:lnTo>
                    <a:pt x="76022" y="277164"/>
                  </a:lnTo>
                  <a:lnTo>
                    <a:pt x="76022" y="266674"/>
                  </a:lnTo>
                  <a:lnTo>
                    <a:pt x="74841" y="266674"/>
                  </a:lnTo>
                  <a:lnTo>
                    <a:pt x="74841" y="317385"/>
                  </a:lnTo>
                  <a:lnTo>
                    <a:pt x="73685" y="317385"/>
                  </a:lnTo>
                  <a:lnTo>
                    <a:pt x="73685" y="482447"/>
                  </a:lnTo>
                  <a:lnTo>
                    <a:pt x="77190" y="482447"/>
                  </a:lnTo>
                  <a:lnTo>
                    <a:pt x="77190" y="277164"/>
                  </a:lnTo>
                  <a:close/>
                </a:path>
                <a:path w="364490" h="482600">
                  <a:moveTo>
                    <a:pt x="79451" y="262356"/>
                  </a:moveTo>
                  <a:lnTo>
                    <a:pt x="78270" y="262356"/>
                  </a:lnTo>
                  <a:lnTo>
                    <a:pt x="78270" y="482447"/>
                  </a:lnTo>
                  <a:lnTo>
                    <a:pt x="79451" y="482447"/>
                  </a:lnTo>
                  <a:lnTo>
                    <a:pt x="79451" y="262356"/>
                  </a:lnTo>
                  <a:close/>
                </a:path>
                <a:path w="364490" h="482600">
                  <a:moveTo>
                    <a:pt x="81838" y="135445"/>
                  </a:moveTo>
                  <a:lnTo>
                    <a:pt x="80657" y="135445"/>
                  </a:lnTo>
                  <a:lnTo>
                    <a:pt x="80657" y="342785"/>
                  </a:lnTo>
                  <a:lnTo>
                    <a:pt x="79502" y="342785"/>
                  </a:lnTo>
                  <a:lnTo>
                    <a:pt x="79502" y="482447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135445"/>
                  </a:lnTo>
                  <a:close/>
                </a:path>
                <a:path w="364490" h="482600">
                  <a:moveTo>
                    <a:pt x="85267" y="291985"/>
                  </a:moveTo>
                  <a:lnTo>
                    <a:pt x="84099" y="291985"/>
                  </a:lnTo>
                  <a:lnTo>
                    <a:pt x="84099" y="249707"/>
                  </a:lnTo>
                  <a:lnTo>
                    <a:pt x="82931" y="249707"/>
                  </a:lnTo>
                  <a:lnTo>
                    <a:pt x="82931" y="482447"/>
                  </a:lnTo>
                  <a:lnTo>
                    <a:pt x="84086" y="482447"/>
                  </a:lnTo>
                  <a:lnTo>
                    <a:pt x="85267" y="482447"/>
                  </a:lnTo>
                  <a:lnTo>
                    <a:pt x="85267" y="291985"/>
                  </a:lnTo>
                  <a:close/>
                </a:path>
                <a:path w="364490" h="482600">
                  <a:moveTo>
                    <a:pt x="94449" y="247548"/>
                  </a:moveTo>
                  <a:lnTo>
                    <a:pt x="93281" y="247548"/>
                  </a:lnTo>
                  <a:lnTo>
                    <a:pt x="93281" y="482447"/>
                  </a:lnTo>
                  <a:lnTo>
                    <a:pt x="94449" y="482447"/>
                  </a:lnTo>
                  <a:lnTo>
                    <a:pt x="94449" y="247548"/>
                  </a:lnTo>
                  <a:close/>
                </a:path>
                <a:path w="364490" h="482600">
                  <a:moveTo>
                    <a:pt x="96735" y="363969"/>
                  </a:moveTo>
                  <a:lnTo>
                    <a:pt x="95656" y="363969"/>
                  </a:lnTo>
                  <a:lnTo>
                    <a:pt x="95656" y="482447"/>
                  </a:lnTo>
                  <a:lnTo>
                    <a:pt x="96735" y="482447"/>
                  </a:lnTo>
                  <a:lnTo>
                    <a:pt x="96735" y="363969"/>
                  </a:lnTo>
                  <a:close/>
                </a:path>
                <a:path w="364490" h="482600">
                  <a:moveTo>
                    <a:pt x="100266" y="289915"/>
                  </a:moveTo>
                  <a:lnTo>
                    <a:pt x="99098" y="289915"/>
                  </a:lnTo>
                  <a:lnTo>
                    <a:pt x="99098" y="482447"/>
                  </a:lnTo>
                  <a:lnTo>
                    <a:pt x="100266" y="482447"/>
                  </a:lnTo>
                  <a:lnTo>
                    <a:pt x="100266" y="289915"/>
                  </a:lnTo>
                  <a:close/>
                </a:path>
                <a:path w="364490" h="482600">
                  <a:moveTo>
                    <a:pt x="104863" y="249707"/>
                  </a:moveTo>
                  <a:lnTo>
                    <a:pt x="103682" y="249707"/>
                  </a:lnTo>
                  <a:lnTo>
                    <a:pt x="103682" y="482447"/>
                  </a:lnTo>
                  <a:lnTo>
                    <a:pt x="104863" y="482447"/>
                  </a:lnTo>
                  <a:lnTo>
                    <a:pt x="104863" y="249707"/>
                  </a:lnTo>
                  <a:close/>
                </a:path>
                <a:path w="364490" h="482600">
                  <a:moveTo>
                    <a:pt x="108292" y="146037"/>
                  </a:moveTo>
                  <a:lnTo>
                    <a:pt x="107111" y="146037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146037"/>
                  </a:lnTo>
                  <a:close/>
                </a:path>
                <a:path w="364490" h="482600">
                  <a:moveTo>
                    <a:pt x="109512" y="120637"/>
                  </a:moveTo>
                  <a:lnTo>
                    <a:pt x="108343" y="120637"/>
                  </a:lnTo>
                  <a:lnTo>
                    <a:pt x="108343" y="482447"/>
                  </a:lnTo>
                  <a:lnTo>
                    <a:pt x="109512" y="482447"/>
                  </a:lnTo>
                  <a:lnTo>
                    <a:pt x="109512" y="120637"/>
                  </a:lnTo>
                  <a:close/>
                </a:path>
                <a:path w="364490" h="482600">
                  <a:moveTo>
                    <a:pt x="115150" y="222148"/>
                  </a:moveTo>
                  <a:lnTo>
                    <a:pt x="113982" y="222148"/>
                  </a:lnTo>
                  <a:lnTo>
                    <a:pt x="113982" y="482447"/>
                  </a:lnTo>
                  <a:lnTo>
                    <a:pt x="115150" y="482447"/>
                  </a:lnTo>
                  <a:lnTo>
                    <a:pt x="115150" y="222148"/>
                  </a:lnTo>
                  <a:close/>
                </a:path>
                <a:path w="364490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364490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247548"/>
                  </a:lnTo>
                  <a:lnTo>
                    <a:pt x="119799" y="247548"/>
                  </a:lnTo>
                  <a:lnTo>
                    <a:pt x="119799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64490" h="482600">
                  <a:moveTo>
                    <a:pt x="133642" y="374561"/>
                  </a:moveTo>
                  <a:lnTo>
                    <a:pt x="132473" y="374561"/>
                  </a:lnTo>
                  <a:lnTo>
                    <a:pt x="132473" y="482447"/>
                  </a:lnTo>
                  <a:lnTo>
                    <a:pt x="133642" y="482447"/>
                  </a:lnTo>
                  <a:lnTo>
                    <a:pt x="133642" y="374561"/>
                  </a:lnTo>
                  <a:close/>
                </a:path>
                <a:path w="364490" h="482600">
                  <a:moveTo>
                    <a:pt x="143992" y="194691"/>
                  </a:moveTo>
                  <a:lnTo>
                    <a:pt x="142824" y="194691"/>
                  </a:lnTo>
                  <a:lnTo>
                    <a:pt x="142824" y="482447"/>
                  </a:lnTo>
                  <a:lnTo>
                    <a:pt x="143992" y="482447"/>
                  </a:lnTo>
                  <a:lnTo>
                    <a:pt x="143992" y="194691"/>
                  </a:lnTo>
                  <a:close/>
                </a:path>
                <a:path w="364490" h="482600">
                  <a:moveTo>
                    <a:pt x="146278" y="177723"/>
                  </a:moveTo>
                  <a:lnTo>
                    <a:pt x="145199" y="177723"/>
                  </a:lnTo>
                  <a:lnTo>
                    <a:pt x="145199" y="482447"/>
                  </a:lnTo>
                  <a:lnTo>
                    <a:pt x="146278" y="482447"/>
                  </a:lnTo>
                  <a:lnTo>
                    <a:pt x="146278" y="177723"/>
                  </a:lnTo>
                  <a:close/>
                </a:path>
                <a:path w="364490" h="482600">
                  <a:moveTo>
                    <a:pt x="149809" y="243332"/>
                  </a:moveTo>
                  <a:lnTo>
                    <a:pt x="148640" y="243332"/>
                  </a:lnTo>
                  <a:lnTo>
                    <a:pt x="148640" y="482447"/>
                  </a:lnTo>
                  <a:lnTo>
                    <a:pt x="149809" y="482447"/>
                  </a:lnTo>
                  <a:lnTo>
                    <a:pt x="149809" y="243332"/>
                  </a:lnTo>
                  <a:close/>
                </a:path>
                <a:path w="364490" h="482600">
                  <a:moveTo>
                    <a:pt x="152082" y="270891"/>
                  </a:moveTo>
                  <a:lnTo>
                    <a:pt x="150901" y="270891"/>
                  </a:lnTo>
                  <a:lnTo>
                    <a:pt x="150901" y="482447"/>
                  </a:lnTo>
                  <a:lnTo>
                    <a:pt x="152082" y="482447"/>
                  </a:lnTo>
                  <a:lnTo>
                    <a:pt x="152082" y="270891"/>
                  </a:lnTo>
                  <a:close/>
                </a:path>
                <a:path w="364490" h="482600">
                  <a:moveTo>
                    <a:pt x="155473" y="281482"/>
                  </a:moveTo>
                  <a:lnTo>
                    <a:pt x="154406" y="281482"/>
                  </a:lnTo>
                  <a:lnTo>
                    <a:pt x="154406" y="44437"/>
                  </a:lnTo>
                  <a:lnTo>
                    <a:pt x="153225" y="44437"/>
                  </a:lnTo>
                  <a:lnTo>
                    <a:pt x="153225" y="482447"/>
                  </a:lnTo>
                  <a:lnTo>
                    <a:pt x="154393" y="482447"/>
                  </a:lnTo>
                  <a:lnTo>
                    <a:pt x="155473" y="482447"/>
                  </a:lnTo>
                  <a:lnTo>
                    <a:pt x="155473" y="281482"/>
                  </a:lnTo>
                  <a:close/>
                </a:path>
                <a:path w="364490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364490" h="482600">
                  <a:moveTo>
                    <a:pt x="214261" y="404177"/>
                  </a:moveTo>
                  <a:lnTo>
                    <a:pt x="213182" y="404177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04177"/>
                  </a:lnTo>
                  <a:close/>
                </a:path>
                <a:path w="364490" h="482600">
                  <a:moveTo>
                    <a:pt x="270764" y="450672"/>
                  </a:moveTo>
                  <a:lnTo>
                    <a:pt x="269582" y="450672"/>
                  </a:lnTo>
                  <a:lnTo>
                    <a:pt x="269582" y="482447"/>
                  </a:lnTo>
                  <a:lnTo>
                    <a:pt x="270764" y="482447"/>
                  </a:lnTo>
                  <a:lnTo>
                    <a:pt x="270764" y="450672"/>
                  </a:lnTo>
                  <a:close/>
                </a:path>
                <a:path w="364490" h="482600">
                  <a:moveTo>
                    <a:pt x="296176" y="463423"/>
                  </a:moveTo>
                  <a:lnTo>
                    <a:pt x="294995" y="463423"/>
                  </a:lnTo>
                  <a:lnTo>
                    <a:pt x="294995" y="482447"/>
                  </a:lnTo>
                  <a:lnTo>
                    <a:pt x="296176" y="482447"/>
                  </a:lnTo>
                  <a:lnTo>
                    <a:pt x="296176" y="463423"/>
                  </a:lnTo>
                  <a:close/>
                </a:path>
                <a:path w="364490" h="482600">
                  <a:moveTo>
                    <a:pt x="321475" y="465480"/>
                  </a:moveTo>
                  <a:lnTo>
                    <a:pt x="320294" y="465480"/>
                  </a:lnTo>
                  <a:lnTo>
                    <a:pt x="320294" y="482447"/>
                  </a:lnTo>
                  <a:lnTo>
                    <a:pt x="321475" y="482447"/>
                  </a:lnTo>
                  <a:lnTo>
                    <a:pt x="321475" y="465480"/>
                  </a:lnTo>
                  <a:close/>
                </a:path>
                <a:path w="364490" h="482600">
                  <a:moveTo>
                    <a:pt x="353745" y="442226"/>
                  </a:moveTo>
                  <a:lnTo>
                    <a:pt x="352564" y="442226"/>
                  </a:lnTo>
                  <a:lnTo>
                    <a:pt x="352564" y="482447"/>
                  </a:lnTo>
                  <a:lnTo>
                    <a:pt x="353745" y="482447"/>
                  </a:lnTo>
                  <a:lnTo>
                    <a:pt x="353745" y="442226"/>
                  </a:lnTo>
                  <a:close/>
                </a:path>
                <a:path w="364490" h="482600">
                  <a:moveTo>
                    <a:pt x="360629" y="425361"/>
                  </a:moveTo>
                  <a:lnTo>
                    <a:pt x="359549" y="425361"/>
                  </a:lnTo>
                  <a:lnTo>
                    <a:pt x="359549" y="482447"/>
                  </a:lnTo>
                  <a:lnTo>
                    <a:pt x="360629" y="482447"/>
                  </a:lnTo>
                  <a:lnTo>
                    <a:pt x="360629" y="425361"/>
                  </a:lnTo>
                  <a:close/>
                </a:path>
                <a:path w="364490" h="482600">
                  <a:moveTo>
                    <a:pt x="364147" y="429577"/>
                  </a:moveTo>
                  <a:lnTo>
                    <a:pt x="362978" y="429577"/>
                  </a:lnTo>
                  <a:lnTo>
                    <a:pt x="362978" y="482447"/>
                  </a:lnTo>
                  <a:lnTo>
                    <a:pt x="364147" y="482447"/>
                  </a:lnTo>
                  <a:lnTo>
                    <a:pt x="364147" y="4295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1098715" y="2516313"/>
              <a:ext cx="347345" cy="482600"/>
            </a:xfrm>
            <a:custGeom>
              <a:avLst/>
              <a:gdLst/>
              <a:ahLst/>
              <a:cxnLst/>
              <a:rect l="l" t="t" r="r" b="b"/>
              <a:pathLst>
                <a:path w="347344" h="482600">
                  <a:moveTo>
                    <a:pt x="2235" y="334352"/>
                  </a:moveTo>
                  <a:lnTo>
                    <a:pt x="1181" y="334352"/>
                  </a:lnTo>
                  <a:lnTo>
                    <a:pt x="1181" y="321602"/>
                  </a:lnTo>
                  <a:lnTo>
                    <a:pt x="0" y="321602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34352"/>
                  </a:lnTo>
                  <a:close/>
                </a:path>
                <a:path w="347344" h="482600">
                  <a:moveTo>
                    <a:pt x="16065" y="387210"/>
                  </a:moveTo>
                  <a:lnTo>
                    <a:pt x="14884" y="387210"/>
                  </a:lnTo>
                  <a:lnTo>
                    <a:pt x="14884" y="482447"/>
                  </a:lnTo>
                  <a:lnTo>
                    <a:pt x="16065" y="482447"/>
                  </a:lnTo>
                  <a:lnTo>
                    <a:pt x="16065" y="387210"/>
                  </a:lnTo>
                  <a:close/>
                </a:path>
                <a:path w="347344" h="482600">
                  <a:moveTo>
                    <a:pt x="18440" y="283540"/>
                  </a:moveTo>
                  <a:lnTo>
                    <a:pt x="17272" y="283540"/>
                  </a:lnTo>
                  <a:lnTo>
                    <a:pt x="17272" y="482447"/>
                  </a:lnTo>
                  <a:lnTo>
                    <a:pt x="18440" y="482447"/>
                  </a:lnTo>
                  <a:lnTo>
                    <a:pt x="18440" y="283540"/>
                  </a:lnTo>
                  <a:close/>
                </a:path>
                <a:path w="347344" h="482600">
                  <a:moveTo>
                    <a:pt x="25311" y="378777"/>
                  </a:moveTo>
                  <a:lnTo>
                    <a:pt x="24130" y="378777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378777"/>
                  </a:lnTo>
                  <a:close/>
                </a:path>
                <a:path w="347344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347344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351307"/>
                  </a:lnTo>
                  <a:lnTo>
                    <a:pt x="32270" y="351307"/>
                  </a:lnTo>
                  <a:lnTo>
                    <a:pt x="32270" y="482447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47344" h="482600">
                  <a:moveTo>
                    <a:pt x="36880" y="332193"/>
                  </a:moveTo>
                  <a:lnTo>
                    <a:pt x="35699" y="332193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32193"/>
                  </a:lnTo>
                  <a:close/>
                </a:path>
                <a:path w="347344" h="482600">
                  <a:moveTo>
                    <a:pt x="41478" y="380936"/>
                  </a:moveTo>
                  <a:lnTo>
                    <a:pt x="40297" y="380936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380936"/>
                  </a:lnTo>
                  <a:close/>
                </a:path>
                <a:path w="347344" h="482600">
                  <a:moveTo>
                    <a:pt x="46062" y="311099"/>
                  </a:moveTo>
                  <a:lnTo>
                    <a:pt x="44894" y="311099"/>
                  </a:lnTo>
                  <a:lnTo>
                    <a:pt x="44894" y="482447"/>
                  </a:lnTo>
                  <a:lnTo>
                    <a:pt x="46062" y="482447"/>
                  </a:lnTo>
                  <a:lnTo>
                    <a:pt x="46062" y="311099"/>
                  </a:lnTo>
                  <a:close/>
                </a:path>
                <a:path w="347344" h="482600">
                  <a:moveTo>
                    <a:pt x="54152" y="258140"/>
                  </a:moveTo>
                  <a:lnTo>
                    <a:pt x="52971" y="258140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258140"/>
                  </a:lnTo>
                  <a:close/>
                </a:path>
                <a:path w="347344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347344" h="482600">
                  <a:moveTo>
                    <a:pt x="65620" y="234899"/>
                  </a:moveTo>
                  <a:lnTo>
                    <a:pt x="64541" y="234899"/>
                  </a:lnTo>
                  <a:lnTo>
                    <a:pt x="64541" y="482447"/>
                  </a:lnTo>
                  <a:lnTo>
                    <a:pt x="65620" y="482447"/>
                  </a:lnTo>
                  <a:lnTo>
                    <a:pt x="65620" y="234899"/>
                  </a:lnTo>
                  <a:close/>
                </a:path>
                <a:path w="347344" h="482600">
                  <a:moveTo>
                    <a:pt x="73748" y="332193"/>
                  </a:moveTo>
                  <a:lnTo>
                    <a:pt x="72567" y="332193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332193"/>
                  </a:lnTo>
                  <a:close/>
                </a:path>
                <a:path w="347344" h="482600">
                  <a:moveTo>
                    <a:pt x="78346" y="277164"/>
                  </a:moveTo>
                  <a:lnTo>
                    <a:pt x="77165" y="277164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77164"/>
                  </a:lnTo>
                  <a:close/>
                </a:path>
                <a:path w="347344" h="482600">
                  <a:moveTo>
                    <a:pt x="80606" y="262356"/>
                  </a:moveTo>
                  <a:lnTo>
                    <a:pt x="79425" y="262356"/>
                  </a:lnTo>
                  <a:lnTo>
                    <a:pt x="79425" y="285699"/>
                  </a:lnTo>
                  <a:lnTo>
                    <a:pt x="78384" y="285699"/>
                  </a:lnTo>
                  <a:lnTo>
                    <a:pt x="78384" y="482447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262356"/>
                  </a:lnTo>
                  <a:close/>
                </a:path>
                <a:path w="347344" h="482600">
                  <a:moveTo>
                    <a:pt x="84061" y="247548"/>
                  </a:moveTo>
                  <a:lnTo>
                    <a:pt x="82981" y="247548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247548"/>
                  </a:lnTo>
                  <a:close/>
                </a:path>
                <a:path w="347344" h="482600">
                  <a:moveTo>
                    <a:pt x="86423" y="291985"/>
                  </a:moveTo>
                  <a:lnTo>
                    <a:pt x="85255" y="291985"/>
                  </a:lnTo>
                  <a:lnTo>
                    <a:pt x="85255" y="249707"/>
                  </a:lnTo>
                  <a:lnTo>
                    <a:pt x="84086" y="249707"/>
                  </a:lnTo>
                  <a:lnTo>
                    <a:pt x="84086" y="482447"/>
                  </a:lnTo>
                  <a:lnTo>
                    <a:pt x="85242" y="482447"/>
                  </a:lnTo>
                  <a:lnTo>
                    <a:pt x="86423" y="482447"/>
                  </a:lnTo>
                  <a:lnTo>
                    <a:pt x="86423" y="291985"/>
                  </a:lnTo>
                  <a:close/>
                </a:path>
                <a:path w="347344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347344" h="482600">
                  <a:moveTo>
                    <a:pt x="101422" y="289915"/>
                  </a:moveTo>
                  <a:lnTo>
                    <a:pt x="100253" y="289915"/>
                  </a:lnTo>
                  <a:lnTo>
                    <a:pt x="100253" y="482447"/>
                  </a:lnTo>
                  <a:lnTo>
                    <a:pt x="101422" y="482447"/>
                  </a:lnTo>
                  <a:lnTo>
                    <a:pt x="101422" y="289915"/>
                  </a:lnTo>
                  <a:close/>
                </a:path>
                <a:path w="347344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249707"/>
                  </a:lnTo>
                  <a:lnTo>
                    <a:pt x="104851" y="249707"/>
                  </a:lnTo>
                  <a:lnTo>
                    <a:pt x="104851" y="146037"/>
                  </a:lnTo>
                  <a:lnTo>
                    <a:pt x="103682" y="146037"/>
                  </a:lnTo>
                  <a:lnTo>
                    <a:pt x="103682" y="482447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47344" h="482600">
                  <a:moveTo>
                    <a:pt x="108292" y="203123"/>
                  </a:moveTo>
                  <a:lnTo>
                    <a:pt x="107111" y="203123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203123"/>
                  </a:lnTo>
                  <a:close/>
                </a:path>
                <a:path w="347344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222148"/>
                  </a:lnTo>
                  <a:lnTo>
                    <a:pt x="117513" y="222148"/>
                  </a:lnTo>
                  <a:lnTo>
                    <a:pt x="117513" y="224307"/>
                  </a:lnTo>
                  <a:lnTo>
                    <a:pt x="116357" y="224307"/>
                  </a:lnTo>
                  <a:lnTo>
                    <a:pt x="116357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347344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47344" h="482600">
                  <a:moveTo>
                    <a:pt x="126720" y="323748"/>
                  </a:moveTo>
                  <a:lnTo>
                    <a:pt x="125539" y="323748"/>
                  </a:lnTo>
                  <a:lnTo>
                    <a:pt x="125539" y="482447"/>
                  </a:lnTo>
                  <a:lnTo>
                    <a:pt x="126720" y="482447"/>
                  </a:lnTo>
                  <a:lnTo>
                    <a:pt x="126720" y="323748"/>
                  </a:lnTo>
                  <a:close/>
                </a:path>
                <a:path w="347344" h="482600">
                  <a:moveTo>
                    <a:pt x="131368" y="203123"/>
                  </a:moveTo>
                  <a:lnTo>
                    <a:pt x="130200" y="203123"/>
                  </a:lnTo>
                  <a:lnTo>
                    <a:pt x="130200" y="482447"/>
                  </a:lnTo>
                  <a:lnTo>
                    <a:pt x="131368" y="482447"/>
                  </a:lnTo>
                  <a:lnTo>
                    <a:pt x="131368" y="203123"/>
                  </a:lnTo>
                  <a:close/>
                </a:path>
                <a:path w="347344" h="482600">
                  <a:moveTo>
                    <a:pt x="138188" y="404177"/>
                  </a:moveTo>
                  <a:lnTo>
                    <a:pt x="137109" y="404177"/>
                  </a:lnTo>
                  <a:lnTo>
                    <a:pt x="137109" y="482447"/>
                  </a:lnTo>
                  <a:lnTo>
                    <a:pt x="138188" y="482447"/>
                  </a:lnTo>
                  <a:lnTo>
                    <a:pt x="138188" y="404177"/>
                  </a:lnTo>
                  <a:close/>
                </a:path>
                <a:path w="347344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298348"/>
                  </a:lnTo>
                  <a:lnTo>
                    <a:pt x="142811" y="298348"/>
                  </a:lnTo>
                  <a:lnTo>
                    <a:pt x="142811" y="482447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47344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347344" h="482600">
                  <a:moveTo>
                    <a:pt x="152031" y="338569"/>
                  </a:moveTo>
                  <a:lnTo>
                    <a:pt x="150952" y="338569"/>
                  </a:lnTo>
                  <a:lnTo>
                    <a:pt x="150952" y="482447"/>
                  </a:lnTo>
                  <a:lnTo>
                    <a:pt x="152031" y="482447"/>
                  </a:lnTo>
                  <a:lnTo>
                    <a:pt x="152031" y="338569"/>
                  </a:lnTo>
                  <a:close/>
                </a:path>
                <a:path w="347344" h="482600">
                  <a:moveTo>
                    <a:pt x="153238" y="270891"/>
                  </a:moveTo>
                  <a:lnTo>
                    <a:pt x="152057" y="270891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270891"/>
                  </a:lnTo>
                  <a:close/>
                </a:path>
                <a:path w="347344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47344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47344" h="482600">
                  <a:moveTo>
                    <a:pt x="182079" y="404177"/>
                  </a:moveTo>
                  <a:lnTo>
                    <a:pt x="180898" y="404177"/>
                  </a:lnTo>
                  <a:lnTo>
                    <a:pt x="180898" y="482447"/>
                  </a:lnTo>
                  <a:lnTo>
                    <a:pt x="182079" y="482447"/>
                  </a:lnTo>
                  <a:lnTo>
                    <a:pt x="182079" y="404177"/>
                  </a:lnTo>
                  <a:close/>
                </a:path>
                <a:path w="347344" h="482600">
                  <a:moveTo>
                    <a:pt x="188963" y="391426"/>
                  </a:moveTo>
                  <a:lnTo>
                    <a:pt x="187883" y="391426"/>
                  </a:lnTo>
                  <a:lnTo>
                    <a:pt x="187883" y="482447"/>
                  </a:lnTo>
                  <a:lnTo>
                    <a:pt x="188963" y="482447"/>
                  </a:lnTo>
                  <a:lnTo>
                    <a:pt x="188963" y="391426"/>
                  </a:lnTo>
                  <a:close/>
                </a:path>
                <a:path w="347344" h="482600">
                  <a:moveTo>
                    <a:pt x="207391" y="342785"/>
                  </a:moveTo>
                  <a:lnTo>
                    <a:pt x="206311" y="342785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342785"/>
                  </a:lnTo>
                  <a:close/>
                </a:path>
                <a:path w="347344" h="482600">
                  <a:moveTo>
                    <a:pt x="211963" y="262356"/>
                  </a:moveTo>
                  <a:lnTo>
                    <a:pt x="210794" y="262356"/>
                  </a:lnTo>
                  <a:lnTo>
                    <a:pt x="210794" y="482447"/>
                  </a:lnTo>
                  <a:lnTo>
                    <a:pt x="211963" y="482447"/>
                  </a:lnTo>
                  <a:lnTo>
                    <a:pt x="211963" y="262356"/>
                  </a:lnTo>
                  <a:close/>
                </a:path>
                <a:path w="347344" h="482600">
                  <a:moveTo>
                    <a:pt x="217779" y="313169"/>
                  </a:moveTo>
                  <a:lnTo>
                    <a:pt x="216611" y="313169"/>
                  </a:lnTo>
                  <a:lnTo>
                    <a:pt x="216611" y="482447"/>
                  </a:lnTo>
                  <a:lnTo>
                    <a:pt x="217779" y="482447"/>
                  </a:lnTo>
                  <a:lnTo>
                    <a:pt x="217779" y="313169"/>
                  </a:lnTo>
                  <a:close/>
                </a:path>
                <a:path w="347344" h="482600">
                  <a:moveTo>
                    <a:pt x="244246" y="402018"/>
                  </a:moveTo>
                  <a:lnTo>
                    <a:pt x="243065" y="402018"/>
                  </a:lnTo>
                  <a:lnTo>
                    <a:pt x="243065" y="482447"/>
                  </a:lnTo>
                  <a:lnTo>
                    <a:pt x="244246" y="482447"/>
                  </a:lnTo>
                  <a:lnTo>
                    <a:pt x="244246" y="402018"/>
                  </a:lnTo>
                  <a:close/>
                </a:path>
                <a:path w="347344" h="482600">
                  <a:moveTo>
                    <a:pt x="255816" y="438010"/>
                  </a:moveTo>
                  <a:lnTo>
                    <a:pt x="254635" y="438010"/>
                  </a:lnTo>
                  <a:lnTo>
                    <a:pt x="254635" y="482447"/>
                  </a:lnTo>
                  <a:lnTo>
                    <a:pt x="255816" y="482447"/>
                  </a:lnTo>
                  <a:lnTo>
                    <a:pt x="255816" y="438010"/>
                  </a:lnTo>
                  <a:close/>
                </a:path>
                <a:path w="347344" h="482600">
                  <a:moveTo>
                    <a:pt x="275374" y="461264"/>
                  </a:moveTo>
                  <a:lnTo>
                    <a:pt x="274307" y="461264"/>
                  </a:lnTo>
                  <a:lnTo>
                    <a:pt x="274307" y="435864"/>
                  </a:lnTo>
                  <a:lnTo>
                    <a:pt x="273126" y="435864"/>
                  </a:lnTo>
                  <a:lnTo>
                    <a:pt x="273126" y="482447"/>
                  </a:lnTo>
                  <a:lnTo>
                    <a:pt x="274294" y="482447"/>
                  </a:lnTo>
                  <a:lnTo>
                    <a:pt x="275374" y="482447"/>
                  </a:lnTo>
                  <a:lnTo>
                    <a:pt x="275374" y="461264"/>
                  </a:lnTo>
                  <a:close/>
                </a:path>
                <a:path w="347344" h="482600">
                  <a:moveTo>
                    <a:pt x="284556" y="444385"/>
                  </a:moveTo>
                  <a:lnTo>
                    <a:pt x="283476" y="444385"/>
                  </a:lnTo>
                  <a:lnTo>
                    <a:pt x="283476" y="482447"/>
                  </a:lnTo>
                  <a:lnTo>
                    <a:pt x="284556" y="482447"/>
                  </a:lnTo>
                  <a:lnTo>
                    <a:pt x="284556" y="444385"/>
                  </a:lnTo>
                  <a:close/>
                </a:path>
                <a:path w="347344" h="482600">
                  <a:moveTo>
                    <a:pt x="289204" y="421043"/>
                  </a:moveTo>
                  <a:lnTo>
                    <a:pt x="288124" y="421043"/>
                  </a:lnTo>
                  <a:lnTo>
                    <a:pt x="288124" y="482447"/>
                  </a:lnTo>
                  <a:lnTo>
                    <a:pt x="289204" y="482447"/>
                  </a:lnTo>
                  <a:lnTo>
                    <a:pt x="289204" y="421043"/>
                  </a:lnTo>
                  <a:close/>
                </a:path>
                <a:path w="347344" h="482600">
                  <a:moveTo>
                    <a:pt x="300761" y="444385"/>
                  </a:moveTo>
                  <a:lnTo>
                    <a:pt x="299580" y="444385"/>
                  </a:lnTo>
                  <a:lnTo>
                    <a:pt x="299580" y="482447"/>
                  </a:lnTo>
                  <a:lnTo>
                    <a:pt x="300761" y="482447"/>
                  </a:lnTo>
                  <a:lnTo>
                    <a:pt x="300761" y="444385"/>
                  </a:lnTo>
                  <a:close/>
                </a:path>
                <a:path w="347344" h="482600">
                  <a:moveTo>
                    <a:pt x="306578" y="431634"/>
                  </a:moveTo>
                  <a:lnTo>
                    <a:pt x="305396" y="431634"/>
                  </a:lnTo>
                  <a:lnTo>
                    <a:pt x="305396" y="482447"/>
                  </a:lnTo>
                  <a:lnTo>
                    <a:pt x="306578" y="482447"/>
                  </a:lnTo>
                  <a:lnTo>
                    <a:pt x="306578" y="431634"/>
                  </a:lnTo>
                  <a:close/>
                </a:path>
                <a:path w="347344" h="482600">
                  <a:moveTo>
                    <a:pt x="344551" y="452818"/>
                  </a:moveTo>
                  <a:lnTo>
                    <a:pt x="343369" y="452818"/>
                  </a:lnTo>
                  <a:lnTo>
                    <a:pt x="343369" y="482447"/>
                  </a:lnTo>
                  <a:lnTo>
                    <a:pt x="344551" y="482447"/>
                  </a:lnTo>
                  <a:lnTo>
                    <a:pt x="344551" y="452818"/>
                  </a:lnTo>
                  <a:close/>
                </a:path>
                <a:path w="347344" h="482600">
                  <a:moveTo>
                    <a:pt x="346875" y="444385"/>
                  </a:moveTo>
                  <a:lnTo>
                    <a:pt x="345694" y="444385"/>
                  </a:lnTo>
                  <a:lnTo>
                    <a:pt x="345694" y="482447"/>
                  </a:lnTo>
                  <a:lnTo>
                    <a:pt x="346875" y="482447"/>
                  </a:lnTo>
                  <a:lnTo>
                    <a:pt x="346875" y="444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1102144" y="2541726"/>
              <a:ext cx="310515" cy="457200"/>
            </a:xfrm>
            <a:custGeom>
              <a:avLst/>
              <a:gdLst/>
              <a:ahLst/>
              <a:cxnLst/>
              <a:rect l="l" t="t" r="r" b="b"/>
              <a:pathLst>
                <a:path w="310515" h="457200">
                  <a:moveTo>
                    <a:pt x="1181" y="355523"/>
                  </a:moveTo>
                  <a:lnTo>
                    <a:pt x="0" y="355523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55523"/>
                  </a:lnTo>
                  <a:close/>
                </a:path>
                <a:path w="310515" h="457200">
                  <a:moveTo>
                    <a:pt x="5765" y="338556"/>
                  </a:moveTo>
                  <a:lnTo>
                    <a:pt x="4597" y="338556"/>
                  </a:lnTo>
                  <a:lnTo>
                    <a:pt x="4597" y="457034"/>
                  </a:lnTo>
                  <a:lnTo>
                    <a:pt x="5765" y="457034"/>
                  </a:lnTo>
                  <a:lnTo>
                    <a:pt x="5765" y="338556"/>
                  </a:lnTo>
                  <a:close/>
                </a:path>
                <a:path w="310515" h="457200">
                  <a:moveTo>
                    <a:pt x="12636" y="361797"/>
                  </a:moveTo>
                  <a:lnTo>
                    <a:pt x="11455" y="361797"/>
                  </a:lnTo>
                  <a:lnTo>
                    <a:pt x="11455" y="457034"/>
                  </a:lnTo>
                  <a:lnTo>
                    <a:pt x="12636" y="457034"/>
                  </a:lnTo>
                  <a:lnTo>
                    <a:pt x="12636" y="361797"/>
                  </a:lnTo>
                  <a:close/>
                </a:path>
                <a:path w="310515" h="457200">
                  <a:moveTo>
                    <a:pt x="15011" y="258127"/>
                  </a:moveTo>
                  <a:lnTo>
                    <a:pt x="13843" y="258127"/>
                  </a:lnTo>
                  <a:lnTo>
                    <a:pt x="13843" y="457034"/>
                  </a:lnTo>
                  <a:lnTo>
                    <a:pt x="15011" y="457034"/>
                  </a:lnTo>
                  <a:lnTo>
                    <a:pt x="15011" y="258127"/>
                  </a:lnTo>
                  <a:close/>
                </a:path>
                <a:path w="310515" h="457200">
                  <a:moveTo>
                    <a:pt x="26466" y="298335"/>
                  </a:moveTo>
                  <a:lnTo>
                    <a:pt x="25298" y="298335"/>
                  </a:lnTo>
                  <a:lnTo>
                    <a:pt x="25298" y="457034"/>
                  </a:lnTo>
                  <a:lnTo>
                    <a:pt x="26466" y="457034"/>
                  </a:lnTo>
                  <a:lnTo>
                    <a:pt x="26466" y="298335"/>
                  </a:lnTo>
                  <a:close/>
                </a:path>
                <a:path w="310515" h="457200">
                  <a:moveTo>
                    <a:pt x="32283" y="209486"/>
                  </a:moveTo>
                  <a:lnTo>
                    <a:pt x="31115" y="209486"/>
                  </a:lnTo>
                  <a:lnTo>
                    <a:pt x="31115" y="457034"/>
                  </a:lnTo>
                  <a:lnTo>
                    <a:pt x="32283" y="457034"/>
                  </a:lnTo>
                  <a:lnTo>
                    <a:pt x="32283" y="209486"/>
                  </a:lnTo>
                  <a:close/>
                </a:path>
                <a:path w="310515" h="457200">
                  <a:moveTo>
                    <a:pt x="36880" y="338556"/>
                  </a:moveTo>
                  <a:lnTo>
                    <a:pt x="35712" y="338556"/>
                  </a:lnTo>
                  <a:lnTo>
                    <a:pt x="35712" y="268719"/>
                  </a:lnTo>
                  <a:lnTo>
                    <a:pt x="34544" y="268719"/>
                  </a:lnTo>
                  <a:lnTo>
                    <a:pt x="34544" y="457034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338556"/>
                  </a:lnTo>
                  <a:close/>
                </a:path>
                <a:path w="310515" h="457200">
                  <a:moveTo>
                    <a:pt x="42633" y="285686"/>
                  </a:moveTo>
                  <a:lnTo>
                    <a:pt x="41478" y="285686"/>
                  </a:lnTo>
                  <a:lnTo>
                    <a:pt x="41478" y="198894"/>
                  </a:lnTo>
                  <a:lnTo>
                    <a:pt x="40297" y="198894"/>
                  </a:lnTo>
                  <a:lnTo>
                    <a:pt x="40297" y="457034"/>
                  </a:lnTo>
                  <a:lnTo>
                    <a:pt x="41465" y="457034"/>
                  </a:lnTo>
                  <a:lnTo>
                    <a:pt x="42633" y="457034"/>
                  </a:lnTo>
                  <a:lnTo>
                    <a:pt x="42633" y="285686"/>
                  </a:lnTo>
                  <a:close/>
                </a:path>
                <a:path w="310515" h="457200">
                  <a:moveTo>
                    <a:pt x="50723" y="232727"/>
                  </a:moveTo>
                  <a:lnTo>
                    <a:pt x="49542" y="232727"/>
                  </a:lnTo>
                  <a:lnTo>
                    <a:pt x="49542" y="457034"/>
                  </a:lnTo>
                  <a:lnTo>
                    <a:pt x="50723" y="457034"/>
                  </a:lnTo>
                  <a:lnTo>
                    <a:pt x="50723" y="232727"/>
                  </a:lnTo>
                  <a:close/>
                </a:path>
                <a:path w="310515" h="457200">
                  <a:moveTo>
                    <a:pt x="52946" y="148082"/>
                  </a:moveTo>
                  <a:lnTo>
                    <a:pt x="51866" y="148082"/>
                  </a:lnTo>
                  <a:lnTo>
                    <a:pt x="51866" y="457034"/>
                  </a:lnTo>
                  <a:lnTo>
                    <a:pt x="52946" y="457034"/>
                  </a:lnTo>
                  <a:lnTo>
                    <a:pt x="52946" y="148082"/>
                  </a:lnTo>
                  <a:close/>
                </a:path>
                <a:path w="310515" h="457200">
                  <a:moveTo>
                    <a:pt x="58750" y="262356"/>
                  </a:moveTo>
                  <a:lnTo>
                    <a:pt x="57569" y="262356"/>
                  </a:lnTo>
                  <a:lnTo>
                    <a:pt x="57569" y="457034"/>
                  </a:lnTo>
                  <a:lnTo>
                    <a:pt x="58750" y="457034"/>
                  </a:lnTo>
                  <a:lnTo>
                    <a:pt x="58750" y="262356"/>
                  </a:lnTo>
                  <a:close/>
                </a:path>
                <a:path w="310515" h="457200">
                  <a:moveTo>
                    <a:pt x="63334" y="141808"/>
                  </a:moveTo>
                  <a:lnTo>
                    <a:pt x="62166" y="141808"/>
                  </a:lnTo>
                  <a:lnTo>
                    <a:pt x="62166" y="457034"/>
                  </a:lnTo>
                  <a:lnTo>
                    <a:pt x="63334" y="457034"/>
                  </a:lnTo>
                  <a:lnTo>
                    <a:pt x="63334" y="141808"/>
                  </a:lnTo>
                  <a:close/>
                </a:path>
                <a:path w="310515" h="457200">
                  <a:moveTo>
                    <a:pt x="64566" y="241261"/>
                  </a:moveTo>
                  <a:lnTo>
                    <a:pt x="63385" y="241261"/>
                  </a:lnTo>
                  <a:lnTo>
                    <a:pt x="63385" y="457034"/>
                  </a:lnTo>
                  <a:lnTo>
                    <a:pt x="64566" y="457034"/>
                  </a:lnTo>
                  <a:lnTo>
                    <a:pt x="64566" y="241261"/>
                  </a:lnTo>
                  <a:close/>
                </a:path>
                <a:path w="310515" h="457200">
                  <a:moveTo>
                    <a:pt x="71386" y="243319"/>
                  </a:moveTo>
                  <a:lnTo>
                    <a:pt x="70307" y="243319"/>
                  </a:lnTo>
                  <a:lnTo>
                    <a:pt x="70307" y="306781"/>
                  </a:lnTo>
                  <a:lnTo>
                    <a:pt x="69151" y="306781"/>
                  </a:lnTo>
                  <a:lnTo>
                    <a:pt x="69151" y="249694"/>
                  </a:lnTo>
                  <a:lnTo>
                    <a:pt x="67983" y="249694"/>
                  </a:lnTo>
                  <a:lnTo>
                    <a:pt x="67983" y="457034"/>
                  </a:lnTo>
                  <a:lnTo>
                    <a:pt x="69138" y="457034"/>
                  </a:lnTo>
                  <a:lnTo>
                    <a:pt x="70307" y="457034"/>
                  </a:lnTo>
                  <a:lnTo>
                    <a:pt x="71386" y="457034"/>
                  </a:lnTo>
                  <a:lnTo>
                    <a:pt x="71386" y="243319"/>
                  </a:lnTo>
                  <a:close/>
                </a:path>
                <a:path w="310515" h="457200">
                  <a:moveTo>
                    <a:pt x="73748" y="241261"/>
                  </a:moveTo>
                  <a:lnTo>
                    <a:pt x="72567" y="241261"/>
                  </a:lnTo>
                  <a:lnTo>
                    <a:pt x="72567" y="457034"/>
                  </a:lnTo>
                  <a:lnTo>
                    <a:pt x="73748" y="457034"/>
                  </a:lnTo>
                  <a:lnTo>
                    <a:pt x="73748" y="241261"/>
                  </a:lnTo>
                  <a:close/>
                </a:path>
                <a:path w="310515" h="457200">
                  <a:moveTo>
                    <a:pt x="77177" y="236943"/>
                  </a:moveTo>
                  <a:lnTo>
                    <a:pt x="75996" y="236943"/>
                  </a:lnTo>
                  <a:lnTo>
                    <a:pt x="75996" y="260286"/>
                  </a:lnTo>
                  <a:lnTo>
                    <a:pt x="74955" y="260286"/>
                  </a:lnTo>
                  <a:lnTo>
                    <a:pt x="74955" y="457034"/>
                  </a:lnTo>
                  <a:lnTo>
                    <a:pt x="75996" y="457034"/>
                  </a:lnTo>
                  <a:lnTo>
                    <a:pt x="77177" y="457034"/>
                  </a:lnTo>
                  <a:lnTo>
                    <a:pt x="77177" y="236943"/>
                  </a:lnTo>
                  <a:close/>
                </a:path>
                <a:path w="310515" h="457200">
                  <a:moveTo>
                    <a:pt x="87591" y="188302"/>
                  </a:moveTo>
                  <a:lnTo>
                    <a:pt x="86410" y="188302"/>
                  </a:lnTo>
                  <a:lnTo>
                    <a:pt x="86410" y="310997"/>
                  </a:lnTo>
                  <a:lnTo>
                    <a:pt x="85242" y="310997"/>
                  </a:lnTo>
                  <a:lnTo>
                    <a:pt x="85242" y="457034"/>
                  </a:lnTo>
                  <a:lnTo>
                    <a:pt x="86410" y="457034"/>
                  </a:lnTo>
                  <a:lnTo>
                    <a:pt x="87591" y="457034"/>
                  </a:lnTo>
                  <a:lnTo>
                    <a:pt x="87591" y="188302"/>
                  </a:lnTo>
                  <a:close/>
                </a:path>
                <a:path w="310515" h="457200">
                  <a:moveTo>
                    <a:pt x="91020" y="181927"/>
                  </a:moveTo>
                  <a:lnTo>
                    <a:pt x="89839" y="181927"/>
                  </a:lnTo>
                  <a:lnTo>
                    <a:pt x="89839" y="457034"/>
                  </a:lnTo>
                  <a:lnTo>
                    <a:pt x="91020" y="457034"/>
                  </a:lnTo>
                  <a:lnTo>
                    <a:pt x="91020" y="181927"/>
                  </a:lnTo>
                  <a:close/>
                </a:path>
                <a:path w="310515" h="457200">
                  <a:moveTo>
                    <a:pt x="97993" y="264502"/>
                  </a:moveTo>
                  <a:lnTo>
                    <a:pt x="96824" y="264502"/>
                  </a:lnTo>
                  <a:lnTo>
                    <a:pt x="96824" y="457034"/>
                  </a:lnTo>
                  <a:lnTo>
                    <a:pt x="97993" y="457034"/>
                  </a:lnTo>
                  <a:lnTo>
                    <a:pt x="97993" y="264502"/>
                  </a:lnTo>
                  <a:close/>
                </a:path>
                <a:path w="310515" h="457200">
                  <a:moveTo>
                    <a:pt x="101422" y="120624"/>
                  </a:moveTo>
                  <a:lnTo>
                    <a:pt x="100253" y="120624"/>
                  </a:lnTo>
                  <a:lnTo>
                    <a:pt x="100253" y="260286"/>
                  </a:lnTo>
                  <a:lnTo>
                    <a:pt x="99085" y="260286"/>
                  </a:lnTo>
                  <a:lnTo>
                    <a:pt x="99085" y="457034"/>
                  </a:lnTo>
                  <a:lnTo>
                    <a:pt x="100253" y="457034"/>
                  </a:lnTo>
                  <a:lnTo>
                    <a:pt x="101422" y="457034"/>
                  </a:lnTo>
                  <a:lnTo>
                    <a:pt x="101422" y="120624"/>
                  </a:lnTo>
                  <a:close/>
                </a:path>
                <a:path w="310515" h="457200">
                  <a:moveTo>
                    <a:pt x="106019" y="120624"/>
                  </a:moveTo>
                  <a:lnTo>
                    <a:pt x="104838" y="120624"/>
                  </a:lnTo>
                  <a:lnTo>
                    <a:pt x="104838" y="457034"/>
                  </a:lnTo>
                  <a:lnTo>
                    <a:pt x="106019" y="457034"/>
                  </a:lnTo>
                  <a:lnTo>
                    <a:pt x="106019" y="120624"/>
                  </a:lnTo>
                  <a:close/>
                </a:path>
                <a:path w="310515" h="457200">
                  <a:moveTo>
                    <a:pt x="108305" y="211645"/>
                  </a:moveTo>
                  <a:lnTo>
                    <a:pt x="107238" y="211645"/>
                  </a:lnTo>
                  <a:lnTo>
                    <a:pt x="107238" y="95224"/>
                  </a:lnTo>
                  <a:lnTo>
                    <a:pt x="106070" y="95224"/>
                  </a:lnTo>
                  <a:lnTo>
                    <a:pt x="106070" y="457034"/>
                  </a:lnTo>
                  <a:lnTo>
                    <a:pt x="107226" y="457034"/>
                  </a:lnTo>
                  <a:lnTo>
                    <a:pt x="108305" y="457034"/>
                  </a:lnTo>
                  <a:lnTo>
                    <a:pt x="108305" y="211645"/>
                  </a:lnTo>
                  <a:close/>
                </a:path>
                <a:path w="310515" h="457200">
                  <a:moveTo>
                    <a:pt x="116332" y="160832"/>
                  </a:moveTo>
                  <a:lnTo>
                    <a:pt x="115252" y="160832"/>
                  </a:lnTo>
                  <a:lnTo>
                    <a:pt x="115252" y="457034"/>
                  </a:lnTo>
                  <a:lnTo>
                    <a:pt x="116332" y="457034"/>
                  </a:lnTo>
                  <a:lnTo>
                    <a:pt x="116332" y="160832"/>
                  </a:lnTo>
                  <a:close/>
                </a:path>
                <a:path w="310515" h="457200">
                  <a:moveTo>
                    <a:pt x="119862" y="0"/>
                  </a:moveTo>
                  <a:lnTo>
                    <a:pt x="118681" y="0"/>
                  </a:lnTo>
                  <a:lnTo>
                    <a:pt x="118681" y="222135"/>
                  </a:lnTo>
                  <a:lnTo>
                    <a:pt x="117538" y="222135"/>
                  </a:lnTo>
                  <a:lnTo>
                    <a:pt x="117538" y="173494"/>
                  </a:lnTo>
                  <a:lnTo>
                    <a:pt x="116357" y="173494"/>
                  </a:lnTo>
                  <a:lnTo>
                    <a:pt x="116357" y="457034"/>
                  </a:lnTo>
                  <a:lnTo>
                    <a:pt x="117525" y="457034"/>
                  </a:lnTo>
                  <a:lnTo>
                    <a:pt x="118681" y="457034"/>
                  </a:lnTo>
                  <a:lnTo>
                    <a:pt x="119862" y="457034"/>
                  </a:lnTo>
                  <a:lnTo>
                    <a:pt x="119862" y="0"/>
                  </a:lnTo>
                  <a:close/>
                </a:path>
                <a:path w="310515" h="457200">
                  <a:moveTo>
                    <a:pt x="122123" y="179870"/>
                  </a:moveTo>
                  <a:lnTo>
                    <a:pt x="120954" y="179870"/>
                  </a:lnTo>
                  <a:lnTo>
                    <a:pt x="120954" y="457034"/>
                  </a:lnTo>
                  <a:lnTo>
                    <a:pt x="122123" y="457034"/>
                  </a:lnTo>
                  <a:lnTo>
                    <a:pt x="122123" y="179870"/>
                  </a:lnTo>
                  <a:close/>
                </a:path>
                <a:path w="310515" h="457200">
                  <a:moveTo>
                    <a:pt x="124460" y="230670"/>
                  </a:moveTo>
                  <a:lnTo>
                    <a:pt x="123278" y="230670"/>
                  </a:lnTo>
                  <a:lnTo>
                    <a:pt x="123278" y="457034"/>
                  </a:lnTo>
                  <a:lnTo>
                    <a:pt x="124460" y="457034"/>
                  </a:lnTo>
                  <a:lnTo>
                    <a:pt x="124460" y="230670"/>
                  </a:lnTo>
                  <a:close/>
                </a:path>
                <a:path w="310515" h="457200">
                  <a:moveTo>
                    <a:pt x="127939" y="177711"/>
                  </a:moveTo>
                  <a:lnTo>
                    <a:pt x="126771" y="177711"/>
                  </a:lnTo>
                  <a:lnTo>
                    <a:pt x="126771" y="457034"/>
                  </a:lnTo>
                  <a:lnTo>
                    <a:pt x="127939" y="457034"/>
                  </a:lnTo>
                  <a:lnTo>
                    <a:pt x="127939" y="177711"/>
                  </a:lnTo>
                  <a:close/>
                </a:path>
                <a:path w="310515" h="457200">
                  <a:moveTo>
                    <a:pt x="131368" y="349148"/>
                  </a:moveTo>
                  <a:lnTo>
                    <a:pt x="130200" y="349148"/>
                  </a:lnTo>
                  <a:lnTo>
                    <a:pt x="130200" y="457034"/>
                  </a:lnTo>
                  <a:lnTo>
                    <a:pt x="131368" y="457034"/>
                  </a:lnTo>
                  <a:lnTo>
                    <a:pt x="131368" y="349148"/>
                  </a:lnTo>
                  <a:close/>
                </a:path>
                <a:path w="310515" h="457200">
                  <a:moveTo>
                    <a:pt x="133705" y="256070"/>
                  </a:moveTo>
                  <a:lnTo>
                    <a:pt x="132524" y="256070"/>
                  </a:lnTo>
                  <a:lnTo>
                    <a:pt x="132524" y="457034"/>
                  </a:lnTo>
                  <a:lnTo>
                    <a:pt x="133705" y="457034"/>
                  </a:lnTo>
                  <a:lnTo>
                    <a:pt x="133705" y="256070"/>
                  </a:lnTo>
                  <a:close/>
                </a:path>
                <a:path w="310515" h="457200">
                  <a:moveTo>
                    <a:pt x="141719" y="169278"/>
                  </a:moveTo>
                  <a:lnTo>
                    <a:pt x="140550" y="169278"/>
                  </a:lnTo>
                  <a:lnTo>
                    <a:pt x="140550" y="272935"/>
                  </a:lnTo>
                  <a:lnTo>
                    <a:pt x="139382" y="272935"/>
                  </a:lnTo>
                  <a:lnTo>
                    <a:pt x="139382" y="457034"/>
                  </a:lnTo>
                  <a:lnTo>
                    <a:pt x="140550" y="457034"/>
                  </a:lnTo>
                  <a:lnTo>
                    <a:pt x="141719" y="457034"/>
                  </a:lnTo>
                  <a:lnTo>
                    <a:pt x="141719" y="169278"/>
                  </a:lnTo>
                  <a:close/>
                </a:path>
                <a:path w="310515" h="457200">
                  <a:moveTo>
                    <a:pt x="144005" y="152311"/>
                  </a:moveTo>
                  <a:lnTo>
                    <a:pt x="142925" y="152311"/>
                  </a:lnTo>
                  <a:lnTo>
                    <a:pt x="142925" y="457034"/>
                  </a:lnTo>
                  <a:lnTo>
                    <a:pt x="144005" y="457034"/>
                  </a:lnTo>
                  <a:lnTo>
                    <a:pt x="144005" y="152311"/>
                  </a:lnTo>
                  <a:close/>
                </a:path>
                <a:path w="310515" h="457200">
                  <a:moveTo>
                    <a:pt x="147535" y="217919"/>
                  </a:moveTo>
                  <a:lnTo>
                    <a:pt x="146367" y="217919"/>
                  </a:lnTo>
                  <a:lnTo>
                    <a:pt x="146367" y="325894"/>
                  </a:lnTo>
                  <a:lnTo>
                    <a:pt x="145199" y="325894"/>
                  </a:lnTo>
                  <a:lnTo>
                    <a:pt x="145199" y="457034"/>
                  </a:lnTo>
                  <a:lnTo>
                    <a:pt x="146367" y="457034"/>
                  </a:lnTo>
                  <a:lnTo>
                    <a:pt x="147535" y="457034"/>
                  </a:lnTo>
                  <a:lnTo>
                    <a:pt x="147535" y="217919"/>
                  </a:lnTo>
                  <a:close/>
                </a:path>
                <a:path w="310515" h="457200">
                  <a:moveTo>
                    <a:pt x="150964" y="340715"/>
                  </a:moveTo>
                  <a:lnTo>
                    <a:pt x="149809" y="340715"/>
                  </a:lnTo>
                  <a:lnTo>
                    <a:pt x="149809" y="245478"/>
                  </a:lnTo>
                  <a:lnTo>
                    <a:pt x="148628" y="245478"/>
                  </a:lnTo>
                  <a:lnTo>
                    <a:pt x="148628" y="457034"/>
                  </a:lnTo>
                  <a:lnTo>
                    <a:pt x="149796" y="457034"/>
                  </a:lnTo>
                  <a:lnTo>
                    <a:pt x="150964" y="457034"/>
                  </a:lnTo>
                  <a:lnTo>
                    <a:pt x="150964" y="340715"/>
                  </a:lnTo>
                  <a:close/>
                </a:path>
                <a:path w="310515" h="457200">
                  <a:moveTo>
                    <a:pt x="155562" y="101600"/>
                  </a:moveTo>
                  <a:lnTo>
                    <a:pt x="154381" y="101600"/>
                  </a:lnTo>
                  <a:lnTo>
                    <a:pt x="154381" y="298335"/>
                  </a:lnTo>
                  <a:lnTo>
                    <a:pt x="153225" y="298335"/>
                  </a:lnTo>
                  <a:lnTo>
                    <a:pt x="153225" y="457034"/>
                  </a:lnTo>
                  <a:lnTo>
                    <a:pt x="154381" y="457034"/>
                  </a:lnTo>
                  <a:lnTo>
                    <a:pt x="155562" y="457034"/>
                  </a:lnTo>
                  <a:lnTo>
                    <a:pt x="155562" y="101600"/>
                  </a:lnTo>
                  <a:close/>
                </a:path>
                <a:path w="310515" h="457200">
                  <a:moveTo>
                    <a:pt x="156781" y="289915"/>
                  </a:moveTo>
                  <a:lnTo>
                    <a:pt x="155613" y="289915"/>
                  </a:lnTo>
                  <a:lnTo>
                    <a:pt x="155613" y="457034"/>
                  </a:lnTo>
                  <a:lnTo>
                    <a:pt x="156781" y="457034"/>
                  </a:lnTo>
                  <a:lnTo>
                    <a:pt x="156781" y="289915"/>
                  </a:lnTo>
                  <a:close/>
                </a:path>
                <a:path w="310515" h="457200">
                  <a:moveTo>
                    <a:pt x="167043" y="404164"/>
                  </a:moveTo>
                  <a:lnTo>
                    <a:pt x="165976" y="404164"/>
                  </a:lnTo>
                  <a:lnTo>
                    <a:pt x="165976" y="368173"/>
                  </a:lnTo>
                  <a:lnTo>
                    <a:pt x="164795" y="368173"/>
                  </a:lnTo>
                  <a:lnTo>
                    <a:pt x="164795" y="457034"/>
                  </a:lnTo>
                  <a:lnTo>
                    <a:pt x="165963" y="457034"/>
                  </a:lnTo>
                  <a:lnTo>
                    <a:pt x="167043" y="457034"/>
                  </a:lnTo>
                  <a:lnTo>
                    <a:pt x="167043" y="404164"/>
                  </a:lnTo>
                  <a:close/>
                </a:path>
                <a:path w="310515" h="457200">
                  <a:moveTo>
                    <a:pt x="170561" y="370332"/>
                  </a:moveTo>
                  <a:lnTo>
                    <a:pt x="169392" y="370332"/>
                  </a:lnTo>
                  <a:lnTo>
                    <a:pt x="169392" y="457034"/>
                  </a:lnTo>
                  <a:lnTo>
                    <a:pt x="170561" y="457034"/>
                  </a:lnTo>
                  <a:lnTo>
                    <a:pt x="170561" y="370332"/>
                  </a:lnTo>
                  <a:close/>
                </a:path>
                <a:path w="310515" h="457200">
                  <a:moveTo>
                    <a:pt x="174002" y="378764"/>
                  </a:moveTo>
                  <a:lnTo>
                    <a:pt x="172821" y="378764"/>
                  </a:lnTo>
                  <a:lnTo>
                    <a:pt x="172821" y="457034"/>
                  </a:lnTo>
                  <a:lnTo>
                    <a:pt x="174002" y="457034"/>
                  </a:lnTo>
                  <a:lnTo>
                    <a:pt x="174002" y="378764"/>
                  </a:lnTo>
                  <a:close/>
                </a:path>
                <a:path w="310515" h="457200">
                  <a:moveTo>
                    <a:pt x="178650" y="378764"/>
                  </a:moveTo>
                  <a:lnTo>
                    <a:pt x="177469" y="378764"/>
                  </a:lnTo>
                  <a:lnTo>
                    <a:pt x="177469" y="457034"/>
                  </a:lnTo>
                  <a:lnTo>
                    <a:pt x="178650" y="457034"/>
                  </a:lnTo>
                  <a:lnTo>
                    <a:pt x="178650" y="378764"/>
                  </a:lnTo>
                  <a:close/>
                </a:path>
                <a:path w="310515" h="457200">
                  <a:moveTo>
                    <a:pt x="202844" y="397789"/>
                  </a:moveTo>
                  <a:lnTo>
                    <a:pt x="201663" y="397789"/>
                  </a:lnTo>
                  <a:lnTo>
                    <a:pt x="201663" y="457034"/>
                  </a:lnTo>
                  <a:lnTo>
                    <a:pt x="202844" y="457034"/>
                  </a:lnTo>
                  <a:lnTo>
                    <a:pt x="202844" y="397789"/>
                  </a:lnTo>
                  <a:close/>
                </a:path>
                <a:path w="310515" h="457200">
                  <a:moveTo>
                    <a:pt x="205105" y="387197"/>
                  </a:moveTo>
                  <a:lnTo>
                    <a:pt x="203962" y="387197"/>
                  </a:lnTo>
                  <a:lnTo>
                    <a:pt x="203962" y="317373"/>
                  </a:lnTo>
                  <a:lnTo>
                    <a:pt x="202882" y="317373"/>
                  </a:lnTo>
                  <a:lnTo>
                    <a:pt x="202882" y="457034"/>
                  </a:lnTo>
                  <a:lnTo>
                    <a:pt x="203936" y="457034"/>
                  </a:lnTo>
                  <a:lnTo>
                    <a:pt x="205105" y="457034"/>
                  </a:lnTo>
                  <a:lnTo>
                    <a:pt x="205105" y="387197"/>
                  </a:lnTo>
                  <a:close/>
                </a:path>
                <a:path w="310515" h="457200">
                  <a:moveTo>
                    <a:pt x="214350" y="287756"/>
                  </a:moveTo>
                  <a:lnTo>
                    <a:pt x="213182" y="287756"/>
                  </a:lnTo>
                  <a:lnTo>
                    <a:pt x="213182" y="457034"/>
                  </a:lnTo>
                  <a:lnTo>
                    <a:pt x="214350" y="457034"/>
                  </a:lnTo>
                  <a:lnTo>
                    <a:pt x="214350" y="287756"/>
                  </a:lnTo>
                  <a:close/>
                </a:path>
                <a:path w="310515" h="457200">
                  <a:moveTo>
                    <a:pt x="220116" y="393573"/>
                  </a:moveTo>
                  <a:lnTo>
                    <a:pt x="218935" y="393573"/>
                  </a:lnTo>
                  <a:lnTo>
                    <a:pt x="218935" y="457034"/>
                  </a:lnTo>
                  <a:lnTo>
                    <a:pt x="220116" y="457034"/>
                  </a:lnTo>
                  <a:lnTo>
                    <a:pt x="220116" y="393573"/>
                  </a:lnTo>
                  <a:close/>
                </a:path>
                <a:path w="310515" h="457200">
                  <a:moveTo>
                    <a:pt x="231622" y="431634"/>
                  </a:moveTo>
                  <a:lnTo>
                    <a:pt x="230441" y="431634"/>
                  </a:lnTo>
                  <a:lnTo>
                    <a:pt x="230441" y="457034"/>
                  </a:lnTo>
                  <a:lnTo>
                    <a:pt x="231622" y="457034"/>
                  </a:lnTo>
                  <a:lnTo>
                    <a:pt x="231622" y="431634"/>
                  </a:lnTo>
                  <a:close/>
                </a:path>
                <a:path w="310515" h="457200">
                  <a:moveTo>
                    <a:pt x="253504" y="382981"/>
                  </a:moveTo>
                  <a:lnTo>
                    <a:pt x="252425" y="382981"/>
                  </a:lnTo>
                  <a:lnTo>
                    <a:pt x="252425" y="457034"/>
                  </a:lnTo>
                  <a:lnTo>
                    <a:pt x="253504" y="457034"/>
                  </a:lnTo>
                  <a:lnTo>
                    <a:pt x="253504" y="382981"/>
                  </a:lnTo>
                  <a:close/>
                </a:path>
                <a:path w="310515" h="457200">
                  <a:moveTo>
                    <a:pt x="310007" y="412597"/>
                  </a:moveTo>
                  <a:lnTo>
                    <a:pt x="308838" y="412597"/>
                  </a:lnTo>
                  <a:lnTo>
                    <a:pt x="308838" y="457034"/>
                  </a:lnTo>
                  <a:lnTo>
                    <a:pt x="310007" y="457034"/>
                  </a:lnTo>
                  <a:lnTo>
                    <a:pt x="310007" y="4125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1098715" y="2516313"/>
              <a:ext cx="273685" cy="482600"/>
            </a:xfrm>
            <a:custGeom>
              <a:avLst/>
              <a:gdLst/>
              <a:ahLst/>
              <a:cxnLst/>
              <a:rect l="l" t="t" r="r" b="b"/>
              <a:pathLst>
                <a:path w="273684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273684" h="482600">
                  <a:moveTo>
                    <a:pt x="3441" y="399961"/>
                  </a:moveTo>
                  <a:lnTo>
                    <a:pt x="2260" y="399961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99961"/>
                  </a:lnTo>
                  <a:close/>
                </a:path>
                <a:path w="273684" h="482600">
                  <a:moveTo>
                    <a:pt x="19507" y="327977"/>
                  </a:moveTo>
                  <a:lnTo>
                    <a:pt x="18427" y="327977"/>
                  </a:lnTo>
                  <a:lnTo>
                    <a:pt x="18427" y="482447"/>
                  </a:lnTo>
                  <a:lnTo>
                    <a:pt x="19507" y="482447"/>
                  </a:lnTo>
                  <a:lnTo>
                    <a:pt x="19507" y="327977"/>
                  </a:lnTo>
                  <a:close/>
                </a:path>
                <a:path w="273684" h="482600">
                  <a:moveTo>
                    <a:pt x="27635" y="308940"/>
                  </a:moveTo>
                  <a:lnTo>
                    <a:pt x="26454" y="308940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08940"/>
                  </a:lnTo>
                  <a:close/>
                </a:path>
                <a:path w="273684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273684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273684" h="482600">
                  <a:moveTo>
                    <a:pt x="37947" y="344944"/>
                  </a:moveTo>
                  <a:lnTo>
                    <a:pt x="36880" y="344944"/>
                  </a:lnTo>
                  <a:lnTo>
                    <a:pt x="36880" y="332193"/>
                  </a:lnTo>
                  <a:lnTo>
                    <a:pt x="35699" y="332193"/>
                  </a:lnTo>
                  <a:lnTo>
                    <a:pt x="35699" y="482447"/>
                  </a:lnTo>
                  <a:lnTo>
                    <a:pt x="36868" y="482447"/>
                  </a:lnTo>
                  <a:lnTo>
                    <a:pt x="37947" y="482447"/>
                  </a:lnTo>
                  <a:lnTo>
                    <a:pt x="37947" y="344944"/>
                  </a:lnTo>
                  <a:close/>
                </a:path>
                <a:path w="273684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273684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380936"/>
                  </a:lnTo>
                  <a:lnTo>
                    <a:pt x="40297" y="380936"/>
                  </a:lnTo>
                  <a:lnTo>
                    <a:pt x="40297" y="48244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273684" h="482600">
                  <a:moveTo>
                    <a:pt x="50723" y="253923"/>
                  </a:moveTo>
                  <a:lnTo>
                    <a:pt x="49542" y="253923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53923"/>
                  </a:lnTo>
                  <a:close/>
                </a:path>
                <a:path w="273684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321602"/>
                  </a:lnTo>
                  <a:lnTo>
                    <a:pt x="56400" y="321602"/>
                  </a:lnTo>
                  <a:lnTo>
                    <a:pt x="56400" y="482447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273684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273684" h="482600">
                  <a:moveTo>
                    <a:pt x="77177" y="266674"/>
                  </a:moveTo>
                  <a:lnTo>
                    <a:pt x="75996" y="266674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6674"/>
                  </a:lnTo>
                  <a:close/>
                </a:path>
                <a:path w="273684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273684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253923"/>
                  </a:lnTo>
                  <a:lnTo>
                    <a:pt x="86410" y="253923"/>
                  </a:lnTo>
                  <a:lnTo>
                    <a:pt x="86410" y="482447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273684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273684" h="482600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68732"/>
                  </a:lnTo>
                  <a:close/>
                </a:path>
                <a:path w="273684" h="482600">
                  <a:moveTo>
                    <a:pt x="102489" y="226466"/>
                  </a:moveTo>
                  <a:lnTo>
                    <a:pt x="101409" y="226466"/>
                  </a:lnTo>
                  <a:lnTo>
                    <a:pt x="101409" y="482447"/>
                  </a:lnTo>
                  <a:lnTo>
                    <a:pt x="102489" y="482447"/>
                  </a:lnTo>
                  <a:lnTo>
                    <a:pt x="102489" y="226466"/>
                  </a:lnTo>
                  <a:close/>
                </a:path>
                <a:path w="273684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249707"/>
                  </a:lnTo>
                  <a:lnTo>
                    <a:pt x="104851" y="249707"/>
                  </a:lnTo>
                  <a:lnTo>
                    <a:pt x="104851" y="146037"/>
                  </a:lnTo>
                  <a:lnTo>
                    <a:pt x="103682" y="146037"/>
                  </a:lnTo>
                  <a:lnTo>
                    <a:pt x="103682" y="482447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273684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273684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273684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273684" h="482600">
                  <a:moveTo>
                    <a:pt x="116306" y="222148"/>
                  </a:moveTo>
                  <a:lnTo>
                    <a:pt x="115163" y="222148"/>
                  </a:lnTo>
                  <a:lnTo>
                    <a:pt x="115163" y="215874"/>
                  </a:lnTo>
                  <a:lnTo>
                    <a:pt x="114084" y="215874"/>
                  </a:lnTo>
                  <a:lnTo>
                    <a:pt x="114084" y="334352"/>
                  </a:lnTo>
                  <a:lnTo>
                    <a:pt x="112928" y="334352"/>
                  </a:lnTo>
                  <a:lnTo>
                    <a:pt x="11292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273684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273684" h="482600">
                  <a:moveTo>
                    <a:pt x="126720" y="323748"/>
                  </a:moveTo>
                  <a:lnTo>
                    <a:pt x="125552" y="323748"/>
                  </a:lnTo>
                  <a:lnTo>
                    <a:pt x="125552" y="205282"/>
                  </a:lnTo>
                  <a:lnTo>
                    <a:pt x="124383" y="205282"/>
                  </a:lnTo>
                  <a:lnTo>
                    <a:pt x="124383" y="482447"/>
                  </a:lnTo>
                  <a:lnTo>
                    <a:pt x="125539" y="482447"/>
                  </a:lnTo>
                  <a:lnTo>
                    <a:pt x="126720" y="482447"/>
                  </a:lnTo>
                  <a:lnTo>
                    <a:pt x="126720" y="323748"/>
                  </a:lnTo>
                  <a:close/>
                </a:path>
                <a:path w="273684" h="482600">
                  <a:moveTo>
                    <a:pt x="130149" y="372402"/>
                  </a:moveTo>
                  <a:lnTo>
                    <a:pt x="128968" y="372402"/>
                  </a:lnTo>
                  <a:lnTo>
                    <a:pt x="128968" y="482447"/>
                  </a:lnTo>
                  <a:lnTo>
                    <a:pt x="130149" y="482447"/>
                  </a:lnTo>
                  <a:lnTo>
                    <a:pt x="130149" y="372402"/>
                  </a:lnTo>
                  <a:close/>
                </a:path>
                <a:path w="273684" h="482600">
                  <a:moveTo>
                    <a:pt x="132537" y="217932"/>
                  </a:moveTo>
                  <a:lnTo>
                    <a:pt x="131356" y="217932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273684" h="482600">
                  <a:moveTo>
                    <a:pt x="135966" y="171437"/>
                  </a:moveTo>
                  <a:lnTo>
                    <a:pt x="134785" y="17143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171437"/>
                  </a:lnTo>
                  <a:close/>
                </a:path>
                <a:path w="273684" h="482600">
                  <a:moveTo>
                    <a:pt x="139395" y="313169"/>
                  </a:moveTo>
                  <a:lnTo>
                    <a:pt x="138214" y="313169"/>
                  </a:lnTo>
                  <a:lnTo>
                    <a:pt x="138214" y="482447"/>
                  </a:lnTo>
                  <a:lnTo>
                    <a:pt x="139395" y="482447"/>
                  </a:lnTo>
                  <a:lnTo>
                    <a:pt x="139395" y="313169"/>
                  </a:lnTo>
                  <a:close/>
                </a:path>
                <a:path w="273684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273684" h="482600">
                  <a:moveTo>
                    <a:pt x="150964" y="243332"/>
                  </a:moveTo>
                  <a:lnTo>
                    <a:pt x="149796" y="243332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243332"/>
                  </a:lnTo>
                  <a:close/>
                </a:path>
                <a:path w="273684" h="482600">
                  <a:moveTo>
                    <a:pt x="153238" y="270891"/>
                  </a:moveTo>
                  <a:lnTo>
                    <a:pt x="152057" y="270891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270891"/>
                  </a:lnTo>
                  <a:close/>
                </a:path>
                <a:path w="273684" h="482600">
                  <a:moveTo>
                    <a:pt x="162420" y="416826"/>
                  </a:moveTo>
                  <a:lnTo>
                    <a:pt x="161251" y="416826"/>
                  </a:lnTo>
                  <a:lnTo>
                    <a:pt x="161251" y="482447"/>
                  </a:lnTo>
                  <a:lnTo>
                    <a:pt x="162420" y="482447"/>
                  </a:lnTo>
                  <a:lnTo>
                    <a:pt x="162420" y="416826"/>
                  </a:lnTo>
                  <a:close/>
                </a:path>
                <a:path w="273684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273684" h="482600">
                  <a:moveTo>
                    <a:pt x="175120" y="382993"/>
                  </a:moveTo>
                  <a:lnTo>
                    <a:pt x="174040" y="382993"/>
                  </a:lnTo>
                  <a:lnTo>
                    <a:pt x="174040" y="482447"/>
                  </a:lnTo>
                  <a:lnTo>
                    <a:pt x="175120" y="482447"/>
                  </a:lnTo>
                  <a:lnTo>
                    <a:pt x="175120" y="382993"/>
                  </a:lnTo>
                  <a:close/>
                </a:path>
                <a:path w="273684" h="482600">
                  <a:moveTo>
                    <a:pt x="177431" y="404177"/>
                  </a:moveTo>
                  <a:lnTo>
                    <a:pt x="176250" y="404177"/>
                  </a:lnTo>
                  <a:lnTo>
                    <a:pt x="176250" y="482447"/>
                  </a:lnTo>
                  <a:lnTo>
                    <a:pt x="177431" y="482447"/>
                  </a:lnTo>
                  <a:lnTo>
                    <a:pt x="177431" y="404177"/>
                  </a:lnTo>
                  <a:close/>
                </a:path>
                <a:path w="273684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273684" h="482600">
                  <a:moveTo>
                    <a:pt x="203949" y="425361"/>
                  </a:moveTo>
                  <a:lnTo>
                    <a:pt x="202768" y="425361"/>
                  </a:lnTo>
                  <a:lnTo>
                    <a:pt x="202768" y="482447"/>
                  </a:lnTo>
                  <a:lnTo>
                    <a:pt x="203949" y="482447"/>
                  </a:lnTo>
                  <a:lnTo>
                    <a:pt x="203949" y="425361"/>
                  </a:lnTo>
                  <a:close/>
                </a:path>
                <a:path w="273684" h="482600">
                  <a:moveTo>
                    <a:pt x="213194" y="423202"/>
                  </a:moveTo>
                  <a:lnTo>
                    <a:pt x="212013" y="423202"/>
                  </a:lnTo>
                  <a:lnTo>
                    <a:pt x="212013" y="482447"/>
                  </a:lnTo>
                  <a:lnTo>
                    <a:pt x="213194" y="482447"/>
                  </a:lnTo>
                  <a:lnTo>
                    <a:pt x="213194" y="423202"/>
                  </a:lnTo>
                  <a:close/>
                </a:path>
                <a:path w="273684" h="482600">
                  <a:moveTo>
                    <a:pt x="215417" y="404177"/>
                  </a:moveTo>
                  <a:lnTo>
                    <a:pt x="214337" y="404177"/>
                  </a:lnTo>
                  <a:lnTo>
                    <a:pt x="214337" y="482447"/>
                  </a:lnTo>
                  <a:lnTo>
                    <a:pt x="215417" y="482447"/>
                  </a:lnTo>
                  <a:lnTo>
                    <a:pt x="215417" y="404177"/>
                  </a:lnTo>
                  <a:close/>
                </a:path>
                <a:path w="273684" h="482600">
                  <a:moveTo>
                    <a:pt x="226974" y="423202"/>
                  </a:moveTo>
                  <a:lnTo>
                    <a:pt x="225793" y="423202"/>
                  </a:lnTo>
                  <a:lnTo>
                    <a:pt x="225793" y="482447"/>
                  </a:lnTo>
                  <a:lnTo>
                    <a:pt x="226974" y="482447"/>
                  </a:lnTo>
                  <a:lnTo>
                    <a:pt x="226974" y="423202"/>
                  </a:lnTo>
                  <a:close/>
                </a:path>
                <a:path w="273684" h="482600">
                  <a:moveTo>
                    <a:pt x="256933" y="408393"/>
                  </a:moveTo>
                  <a:lnTo>
                    <a:pt x="255854" y="408393"/>
                  </a:lnTo>
                  <a:lnTo>
                    <a:pt x="255854" y="482447"/>
                  </a:lnTo>
                  <a:lnTo>
                    <a:pt x="256933" y="482447"/>
                  </a:lnTo>
                  <a:lnTo>
                    <a:pt x="256933" y="408393"/>
                  </a:lnTo>
                  <a:close/>
                </a:path>
                <a:path w="273684" h="482600">
                  <a:moveTo>
                    <a:pt x="259295" y="427418"/>
                  </a:moveTo>
                  <a:lnTo>
                    <a:pt x="258127" y="427418"/>
                  </a:lnTo>
                  <a:lnTo>
                    <a:pt x="258127" y="482447"/>
                  </a:lnTo>
                  <a:lnTo>
                    <a:pt x="259295" y="482447"/>
                  </a:lnTo>
                  <a:lnTo>
                    <a:pt x="259295" y="427418"/>
                  </a:lnTo>
                  <a:close/>
                </a:path>
                <a:path w="273684" h="482600">
                  <a:moveTo>
                    <a:pt x="273088" y="465480"/>
                  </a:moveTo>
                  <a:lnTo>
                    <a:pt x="271907" y="465480"/>
                  </a:lnTo>
                  <a:lnTo>
                    <a:pt x="271907" y="482447"/>
                  </a:lnTo>
                  <a:lnTo>
                    <a:pt x="273088" y="482447"/>
                  </a:lnTo>
                  <a:lnTo>
                    <a:pt x="273088" y="4654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1098715" y="2643326"/>
              <a:ext cx="347345" cy="355600"/>
            </a:xfrm>
            <a:custGeom>
              <a:avLst/>
              <a:gdLst/>
              <a:ahLst/>
              <a:cxnLst/>
              <a:rect l="l" t="t" r="r" b="b"/>
              <a:pathLst>
                <a:path w="347344" h="355600">
                  <a:moveTo>
                    <a:pt x="1181" y="194589"/>
                  </a:moveTo>
                  <a:lnTo>
                    <a:pt x="0" y="194589"/>
                  </a:lnTo>
                  <a:lnTo>
                    <a:pt x="0" y="355434"/>
                  </a:lnTo>
                  <a:lnTo>
                    <a:pt x="1181" y="355434"/>
                  </a:lnTo>
                  <a:lnTo>
                    <a:pt x="1181" y="194589"/>
                  </a:lnTo>
                  <a:close/>
                </a:path>
                <a:path w="347344" h="355600">
                  <a:moveTo>
                    <a:pt x="11480" y="260197"/>
                  </a:moveTo>
                  <a:lnTo>
                    <a:pt x="10401" y="260197"/>
                  </a:lnTo>
                  <a:lnTo>
                    <a:pt x="10401" y="355434"/>
                  </a:lnTo>
                  <a:lnTo>
                    <a:pt x="11480" y="355434"/>
                  </a:lnTo>
                  <a:lnTo>
                    <a:pt x="11480" y="260197"/>
                  </a:lnTo>
                  <a:close/>
                </a:path>
                <a:path w="347344" h="355600">
                  <a:moveTo>
                    <a:pt x="20650" y="162902"/>
                  </a:moveTo>
                  <a:lnTo>
                    <a:pt x="19481" y="162902"/>
                  </a:lnTo>
                  <a:lnTo>
                    <a:pt x="19481" y="200964"/>
                  </a:lnTo>
                  <a:lnTo>
                    <a:pt x="18440" y="200964"/>
                  </a:lnTo>
                  <a:lnTo>
                    <a:pt x="18440" y="156527"/>
                  </a:lnTo>
                  <a:lnTo>
                    <a:pt x="17272" y="156527"/>
                  </a:lnTo>
                  <a:lnTo>
                    <a:pt x="17272" y="355434"/>
                  </a:lnTo>
                  <a:lnTo>
                    <a:pt x="18427" y="355434"/>
                  </a:lnTo>
                  <a:lnTo>
                    <a:pt x="19481" y="355434"/>
                  </a:lnTo>
                  <a:lnTo>
                    <a:pt x="20650" y="355434"/>
                  </a:lnTo>
                  <a:lnTo>
                    <a:pt x="20650" y="162902"/>
                  </a:lnTo>
                  <a:close/>
                </a:path>
                <a:path w="347344" h="355600">
                  <a:moveTo>
                    <a:pt x="33350" y="224294"/>
                  </a:moveTo>
                  <a:lnTo>
                    <a:pt x="32270" y="224294"/>
                  </a:lnTo>
                  <a:lnTo>
                    <a:pt x="32270" y="355434"/>
                  </a:lnTo>
                  <a:lnTo>
                    <a:pt x="33350" y="355434"/>
                  </a:lnTo>
                  <a:lnTo>
                    <a:pt x="33350" y="224294"/>
                  </a:lnTo>
                  <a:close/>
                </a:path>
                <a:path w="347344" h="355600">
                  <a:moveTo>
                    <a:pt x="44907" y="97294"/>
                  </a:moveTo>
                  <a:lnTo>
                    <a:pt x="43726" y="97294"/>
                  </a:lnTo>
                  <a:lnTo>
                    <a:pt x="43726" y="355434"/>
                  </a:lnTo>
                  <a:lnTo>
                    <a:pt x="44907" y="355434"/>
                  </a:lnTo>
                  <a:lnTo>
                    <a:pt x="44907" y="97294"/>
                  </a:lnTo>
                  <a:close/>
                </a:path>
                <a:path w="347344" h="355600">
                  <a:moveTo>
                    <a:pt x="49491" y="203123"/>
                  </a:moveTo>
                  <a:lnTo>
                    <a:pt x="48323" y="203123"/>
                  </a:lnTo>
                  <a:lnTo>
                    <a:pt x="48323" y="355434"/>
                  </a:lnTo>
                  <a:lnTo>
                    <a:pt x="49491" y="355434"/>
                  </a:lnTo>
                  <a:lnTo>
                    <a:pt x="49491" y="203123"/>
                  </a:lnTo>
                  <a:close/>
                </a:path>
                <a:path w="347344" h="355600">
                  <a:moveTo>
                    <a:pt x="50723" y="126911"/>
                  </a:moveTo>
                  <a:lnTo>
                    <a:pt x="49542" y="126911"/>
                  </a:lnTo>
                  <a:lnTo>
                    <a:pt x="49542" y="355434"/>
                  </a:lnTo>
                  <a:lnTo>
                    <a:pt x="50723" y="355434"/>
                  </a:lnTo>
                  <a:lnTo>
                    <a:pt x="50723" y="126911"/>
                  </a:lnTo>
                  <a:close/>
                </a:path>
                <a:path w="347344" h="355600">
                  <a:moveTo>
                    <a:pt x="56375" y="46482"/>
                  </a:moveTo>
                  <a:lnTo>
                    <a:pt x="55295" y="46482"/>
                  </a:lnTo>
                  <a:lnTo>
                    <a:pt x="55295" y="188315"/>
                  </a:lnTo>
                  <a:lnTo>
                    <a:pt x="54152" y="188315"/>
                  </a:lnTo>
                  <a:lnTo>
                    <a:pt x="54152" y="131127"/>
                  </a:lnTo>
                  <a:lnTo>
                    <a:pt x="52971" y="131127"/>
                  </a:lnTo>
                  <a:lnTo>
                    <a:pt x="52971" y="355434"/>
                  </a:lnTo>
                  <a:lnTo>
                    <a:pt x="54140" y="355434"/>
                  </a:lnTo>
                  <a:lnTo>
                    <a:pt x="55295" y="355434"/>
                  </a:lnTo>
                  <a:lnTo>
                    <a:pt x="56375" y="355434"/>
                  </a:lnTo>
                  <a:lnTo>
                    <a:pt x="56375" y="46482"/>
                  </a:lnTo>
                  <a:close/>
                </a:path>
                <a:path w="347344" h="355600">
                  <a:moveTo>
                    <a:pt x="58750" y="84632"/>
                  </a:moveTo>
                  <a:lnTo>
                    <a:pt x="57569" y="84632"/>
                  </a:lnTo>
                  <a:lnTo>
                    <a:pt x="57569" y="355434"/>
                  </a:lnTo>
                  <a:lnTo>
                    <a:pt x="58750" y="355434"/>
                  </a:lnTo>
                  <a:lnTo>
                    <a:pt x="58750" y="84632"/>
                  </a:lnTo>
                  <a:close/>
                </a:path>
                <a:path w="347344" h="355600">
                  <a:moveTo>
                    <a:pt x="61036" y="222148"/>
                  </a:moveTo>
                  <a:lnTo>
                    <a:pt x="59956" y="222148"/>
                  </a:lnTo>
                  <a:lnTo>
                    <a:pt x="59956" y="355434"/>
                  </a:lnTo>
                  <a:lnTo>
                    <a:pt x="61036" y="355434"/>
                  </a:lnTo>
                  <a:lnTo>
                    <a:pt x="61036" y="222148"/>
                  </a:lnTo>
                  <a:close/>
                </a:path>
                <a:path w="347344" h="355600">
                  <a:moveTo>
                    <a:pt x="66763" y="40208"/>
                  </a:moveTo>
                  <a:lnTo>
                    <a:pt x="65595" y="40208"/>
                  </a:lnTo>
                  <a:lnTo>
                    <a:pt x="65595" y="355434"/>
                  </a:lnTo>
                  <a:lnTo>
                    <a:pt x="66763" y="355434"/>
                  </a:lnTo>
                  <a:lnTo>
                    <a:pt x="66763" y="40208"/>
                  </a:lnTo>
                  <a:close/>
                </a:path>
                <a:path w="347344" h="355600">
                  <a:moveTo>
                    <a:pt x="72580" y="148094"/>
                  </a:moveTo>
                  <a:lnTo>
                    <a:pt x="71412" y="148094"/>
                  </a:lnTo>
                  <a:lnTo>
                    <a:pt x="71412" y="158686"/>
                  </a:lnTo>
                  <a:lnTo>
                    <a:pt x="70243" y="158686"/>
                  </a:lnTo>
                  <a:lnTo>
                    <a:pt x="70243" y="355434"/>
                  </a:lnTo>
                  <a:lnTo>
                    <a:pt x="71412" y="355434"/>
                  </a:lnTo>
                  <a:lnTo>
                    <a:pt x="72580" y="355434"/>
                  </a:lnTo>
                  <a:lnTo>
                    <a:pt x="72580" y="148094"/>
                  </a:lnTo>
                  <a:close/>
                </a:path>
                <a:path w="347344" h="355600">
                  <a:moveTo>
                    <a:pt x="74815" y="141719"/>
                  </a:moveTo>
                  <a:lnTo>
                    <a:pt x="73736" y="141719"/>
                  </a:lnTo>
                  <a:lnTo>
                    <a:pt x="73736" y="355434"/>
                  </a:lnTo>
                  <a:lnTo>
                    <a:pt x="74815" y="355434"/>
                  </a:lnTo>
                  <a:lnTo>
                    <a:pt x="74815" y="141719"/>
                  </a:lnTo>
                  <a:close/>
                </a:path>
                <a:path w="347344" h="355600">
                  <a:moveTo>
                    <a:pt x="84061" y="120535"/>
                  </a:moveTo>
                  <a:lnTo>
                    <a:pt x="82994" y="120535"/>
                  </a:lnTo>
                  <a:lnTo>
                    <a:pt x="82994" y="8432"/>
                  </a:lnTo>
                  <a:lnTo>
                    <a:pt x="81813" y="8432"/>
                  </a:lnTo>
                  <a:lnTo>
                    <a:pt x="81813" y="355434"/>
                  </a:lnTo>
                  <a:lnTo>
                    <a:pt x="82981" y="355434"/>
                  </a:lnTo>
                  <a:lnTo>
                    <a:pt x="84061" y="355434"/>
                  </a:lnTo>
                  <a:lnTo>
                    <a:pt x="84061" y="120535"/>
                  </a:lnTo>
                  <a:close/>
                </a:path>
                <a:path w="347344" h="355600">
                  <a:moveTo>
                    <a:pt x="85255" y="122694"/>
                  </a:moveTo>
                  <a:lnTo>
                    <a:pt x="84086" y="122694"/>
                  </a:lnTo>
                  <a:lnTo>
                    <a:pt x="84086" y="355434"/>
                  </a:lnTo>
                  <a:lnTo>
                    <a:pt x="85255" y="355434"/>
                  </a:lnTo>
                  <a:lnTo>
                    <a:pt x="85255" y="122694"/>
                  </a:lnTo>
                  <a:close/>
                </a:path>
                <a:path w="347344" h="355600">
                  <a:moveTo>
                    <a:pt x="88646" y="42265"/>
                  </a:moveTo>
                  <a:lnTo>
                    <a:pt x="87566" y="42265"/>
                  </a:lnTo>
                  <a:lnTo>
                    <a:pt x="87566" y="126911"/>
                  </a:lnTo>
                  <a:lnTo>
                    <a:pt x="86410" y="126911"/>
                  </a:lnTo>
                  <a:lnTo>
                    <a:pt x="86410" y="355434"/>
                  </a:lnTo>
                  <a:lnTo>
                    <a:pt x="87566" y="355434"/>
                  </a:lnTo>
                  <a:lnTo>
                    <a:pt x="88646" y="355434"/>
                  </a:lnTo>
                  <a:lnTo>
                    <a:pt x="88646" y="42265"/>
                  </a:lnTo>
                  <a:close/>
                </a:path>
                <a:path w="347344" h="355600">
                  <a:moveTo>
                    <a:pt x="92176" y="42265"/>
                  </a:moveTo>
                  <a:lnTo>
                    <a:pt x="91008" y="42265"/>
                  </a:lnTo>
                  <a:lnTo>
                    <a:pt x="91008" y="355434"/>
                  </a:lnTo>
                  <a:lnTo>
                    <a:pt x="92176" y="355434"/>
                  </a:lnTo>
                  <a:lnTo>
                    <a:pt x="92176" y="42265"/>
                  </a:lnTo>
                  <a:close/>
                </a:path>
                <a:path w="347344" h="355600">
                  <a:moveTo>
                    <a:pt x="94449" y="80327"/>
                  </a:moveTo>
                  <a:lnTo>
                    <a:pt x="93268" y="80327"/>
                  </a:lnTo>
                  <a:lnTo>
                    <a:pt x="93268" y="355434"/>
                  </a:lnTo>
                  <a:lnTo>
                    <a:pt x="94449" y="355434"/>
                  </a:lnTo>
                  <a:lnTo>
                    <a:pt x="94449" y="80327"/>
                  </a:lnTo>
                  <a:close/>
                </a:path>
                <a:path w="347344" h="355600">
                  <a:moveTo>
                    <a:pt x="96837" y="148094"/>
                  </a:moveTo>
                  <a:lnTo>
                    <a:pt x="95656" y="148094"/>
                  </a:lnTo>
                  <a:lnTo>
                    <a:pt x="95656" y="355434"/>
                  </a:lnTo>
                  <a:lnTo>
                    <a:pt x="96837" y="355434"/>
                  </a:lnTo>
                  <a:lnTo>
                    <a:pt x="96837" y="148094"/>
                  </a:lnTo>
                  <a:close/>
                </a:path>
                <a:path w="347344" h="355600">
                  <a:moveTo>
                    <a:pt x="99047" y="143878"/>
                  </a:moveTo>
                  <a:lnTo>
                    <a:pt x="97866" y="143878"/>
                  </a:lnTo>
                  <a:lnTo>
                    <a:pt x="97866" y="355434"/>
                  </a:lnTo>
                  <a:lnTo>
                    <a:pt x="99047" y="355434"/>
                  </a:lnTo>
                  <a:lnTo>
                    <a:pt x="99047" y="143878"/>
                  </a:lnTo>
                  <a:close/>
                </a:path>
                <a:path w="347344" h="355600">
                  <a:moveTo>
                    <a:pt x="101422" y="162902"/>
                  </a:moveTo>
                  <a:lnTo>
                    <a:pt x="100253" y="162902"/>
                  </a:lnTo>
                  <a:lnTo>
                    <a:pt x="100253" y="355434"/>
                  </a:lnTo>
                  <a:lnTo>
                    <a:pt x="101422" y="355434"/>
                  </a:lnTo>
                  <a:lnTo>
                    <a:pt x="101422" y="162902"/>
                  </a:lnTo>
                  <a:close/>
                </a:path>
                <a:path w="347344" h="355600">
                  <a:moveTo>
                    <a:pt x="104851" y="19024"/>
                  </a:moveTo>
                  <a:lnTo>
                    <a:pt x="103682" y="19024"/>
                  </a:lnTo>
                  <a:lnTo>
                    <a:pt x="103682" y="355434"/>
                  </a:lnTo>
                  <a:lnTo>
                    <a:pt x="104851" y="355434"/>
                  </a:lnTo>
                  <a:lnTo>
                    <a:pt x="104851" y="19024"/>
                  </a:lnTo>
                  <a:close/>
                </a:path>
                <a:path w="347344" h="355600">
                  <a:moveTo>
                    <a:pt x="108292" y="76111"/>
                  </a:moveTo>
                  <a:lnTo>
                    <a:pt x="107111" y="76111"/>
                  </a:lnTo>
                  <a:lnTo>
                    <a:pt x="107111" y="355434"/>
                  </a:lnTo>
                  <a:lnTo>
                    <a:pt x="108292" y="355434"/>
                  </a:lnTo>
                  <a:lnTo>
                    <a:pt x="108292" y="76111"/>
                  </a:lnTo>
                  <a:close/>
                </a:path>
                <a:path w="347344" h="355600">
                  <a:moveTo>
                    <a:pt x="115163" y="88861"/>
                  </a:moveTo>
                  <a:lnTo>
                    <a:pt x="114084" y="88861"/>
                  </a:lnTo>
                  <a:lnTo>
                    <a:pt x="114084" y="207340"/>
                  </a:lnTo>
                  <a:lnTo>
                    <a:pt x="112928" y="207340"/>
                  </a:lnTo>
                  <a:lnTo>
                    <a:pt x="112928" y="355434"/>
                  </a:lnTo>
                  <a:lnTo>
                    <a:pt x="114084" y="355434"/>
                  </a:lnTo>
                  <a:lnTo>
                    <a:pt x="115163" y="355434"/>
                  </a:lnTo>
                  <a:lnTo>
                    <a:pt x="115163" y="88861"/>
                  </a:lnTo>
                  <a:close/>
                </a:path>
                <a:path w="347344" h="355600">
                  <a:moveTo>
                    <a:pt x="119761" y="59232"/>
                  </a:moveTo>
                  <a:lnTo>
                    <a:pt x="118681" y="59232"/>
                  </a:lnTo>
                  <a:lnTo>
                    <a:pt x="118681" y="95135"/>
                  </a:lnTo>
                  <a:lnTo>
                    <a:pt x="117513" y="95135"/>
                  </a:lnTo>
                  <a:lnTo>
                    <a:pt x="117513" y="97294"/>
                  </a:lnTo>
                  <a:lnTo>
                    <a:pt x="116357" y="97294"/>
                  </a:lnTo>
                  <a:lnTo>
                    <a:pt x="116357" y="355434"/>
                  </a:lnTo>
                  <a:lnTo>
                    <a:pt x="119761" y="355434"/>
                  </a:lnTo>
                  <a:lnTo>
                    <a:pt x="119761" y="59232"/>
                  </a:lnTo>
                  <a:close/>
                </a:path>
                <a:path w="347344" h="355600">
                  <a:moveTo>
                    <a:pt x="120967" y="71894"/>
                  </a:moveTo>
                  <a:lnTo>
                    <a:pt x="119786" y="71894"/>
                  </a:lnTo>
                  <a:lnTo>
                    <a:pt x="119786" y="355434"/>
                  </a:lnTo>
                  <a:lnTo>
                    <a:pt x="120967" y="355434"/>
                  </a:lnTo>
                  <a:lnTo>
                    <a:pt x="120967" y="71894"/>
                  </a:lnTo>
                  <a:close/>
                </a:path>
                <a:path w="347344" h="355600">
                  <a:moveTo>
                    <a:pt x="133604" y="226364"/>
                  </a:moveTo>
                  <a:lnTo>
                    <a:pt x="132524" y="226364"/>
                  </a:lnTo>
                  <a:lnTo>
                    <a:pt x="132524" y="355434"/>
                  </a:lnTo>
                  <a:lnTo>
                    <a:pt x="133604" y="355434"/>
                  </a:lnTo>
                  <a:lnTo>
                    <a:pt x="133604" y="226364"/>
                  </a:lnTo>
                  <a:close/>
                </a:path>
                <a:path w="347344" h="355600">
                  <a:moveTo>
                    <a:pt x="137134" y="154470"/>
                  </a:moveTo>
                  <a:lnTo>
                    <a:pt x="135966" y="154470"/>
                  </a:lnTo>
                  <a:lnTo>
                    <a:pt x="135966" y="44424"/>
                  </a:lnTo>
                  <a:lnTo>
                    <a:pt x="134785" y="44424"/>
                  </a:lnTo>
                  <a:lnTo>
                    <a:pt x="134785" y="355434"/>
                  </a:lnTo>
                  <a:lnTo>
                    <a:pt x="135953" y="355434"/>
                  </a:lnTo>
                  <a:lnTo>
                    <a:pt x="137134" y="355434"/>
                  </a:lnTo>
                  <a:lnTo>
                    <a:pt x="137134" y="154470"/>
                  </a:lnTo>
                  <a:close/>
                </a:path>
                <a:path w="347344" h="355600">
                  <a:moveTo>
                    <a:pt x="145148" y="67678"/>
                  </a:moveTo>
                  <a:lnTo>
                    <a:pt x="143979" y="67678"/>
                  </a:lnTo>
                  <a:lnTo>
                    <a:pt x="143979" y="355434"/>
                  </a:lnTo>
                  <a:lnTo>
                    <a:pt x="145148" y="355434"/>
                  </a:lnTo>
                  <a:lnTo>
                    <a:pt x="145148" y="67678"/>
                  </a:lnTo>
                  <a:close/>
                </a:path>
                <a:path w="347344" h="355600">
                  <a:moveTo>
                    <a:pt x="150964" y="116319"/>
                  </a:moveTo>
                  <a:lnTo>
                    <a:pt x="149796" y="116319"/>
                  </a:lnTo>
                  <a:lnTo>
                    <a:pt x="149796" y="355434"/>
                  </a:lnTo>
                  <a:lnTo>
                    <a:pt x="150964" y="355434"/>
                  </a:lnTo>
                  <a:lnTo>
                    <a:pt x="150964" y="116319"/>
                  </a:lnTo>
                  <a:close/>
                </a:path>
                <a:path w="347344" h="355600">
                  <a:moveTo>
                    <a:pt x="153238" y="143878"/>
                  </a:moveTo>
                  <a:lnTo>
                    <a:pt x="152057" y="143878"/>
                  </a:lnTo>
                  <a:lnTo>
                    <a:pt x="152057" y="355434"/>
                  </a:lnTo>
                  <a:lnTo>
                    <a:pt x="153238" y="355434"/>
                  </a:lnTo>
                  <a:lnTo>
                    <a:pt x="153238" y="143878"/>
                  </a:lnTo>
                  <a:close/>
                </a:path>
                <a:path w="347344" h="355600">
                  <a:moveTo>
                    <a:pt x="156629" y="154470"/>
                  </a:moveTo>
                  <a:lnTo>
                    <a:pt x="155549" y="154470"/>
                  </a:lnTo>
                  <a:lnTo>
                    <a:pt x="155549" y="355434"/>
                  </a:lnTo>
                  <a:lnTo>
                    <a:pt x="156629" y="355434"/>
                  </a:lnTo>
                  <a:lnTo>
                    <a:pt x="156629" y="154470"/>
                  </a:lnTo>
                  <a:close/>
                </a:path>
                <a:path w="347344" h="355600">
                  <a:moveTo>
                    <a:pt x="158991" y="0"/>
                  </a:moveTo>
                  <a:lnTo>
                    <a:pt x="157810" y="0"/>
                  </a:lnTo>
                  <a:lnTo>
                    <a:pt x="157810" y="355434"/>
                  </a:lnTo>
                  <a:lnTo>
                    <a:pt x="158991" y="355434"/>
                  </a:lnTo>
                  <a:lnTo>
                    <a:pt x="158991" y="0"/>
                  </a:lnTo>
                  <a:close/>
                </a:path>
                <a:path w="347344" h="355600">
                  <a:moveTo>
                    <a:pt x="169405" y="266573"/>
                  </a:moveTo>
                  <a:lnTo>
                    <a:pt x="168224" y="266573"/>
                  </a:lnTo>
                  <a:lnTo>
                    <a:pt x="168224" y="355434"/>
                  </a:lnTo>
                  <a:lnTo>
                    <a:pt x="169405" y="355434"/>
                  </a:lnTo>
                  <a:lnTo>
                    <a:pt x="169405" y="266573"/>
                  </a:lnTo>
                  <a:close/>
                </a:path>
                <a:path w="347344" h="355600">
                  <a:moveTo>
                    <a:pt x="172834" y="226364"/>
                  </a:moveTo>
                  <a:lnTo>
                    <a:pt x="171653" y="226364"/>
                  </a:lnTo>
                  <a:lnTo>
                    <a:pt x="171653" y="355434"/>
                  </a:lnTo>
                  <a:lnTo>
                    <a:pt x="172834" y="355434"/>
                  </a:lnTo>
                  <a:lnTo>
                    <a:pt x="172834" y="226364"/>
                  </a:lnTo>
                  <a:close/>
                </a:path>
                <a:path w="347344" h="355600">
                  <a:moveTo>
                    <a:pt x="180911" y="236956"/>
                  </a:moveTo>
                  <a:lnTo>
                    <a:pt x="179743" y="236956"/>
                  </a:lnTo>
                  <a:lnTo>
                    <a:pt x="179743" y="355434"/>
                  </a:lnTo>
                  <a:lnTo>
                    <a:pt x="180911" y="355434"/>
                  </a:lnTo>
                  <a:lnTo>
                    <a:pt x="180911" y="236956"/>
                  </a:lnTo>
                  <a:close/>
                </a:path>
                <a:path w="347344" h="355600">
                  <a:moveTo>
                    <a:pt x="183235" y="247548"/>
                  </a:moveTo>
                  <a:lnTo>
                    <a:pt x="182067" y="247548"/>
                  </a:lnTo>
                  <a:lnTo>
                    <a:pt x="182067" y="355434"/>
                  </a:lnTo>
                  <a:lnTo>
                    <a:pt x="183235" y="355434"/>
                  </a:lnTo>
                  <a:lnTo>
                    <a:pt x="183235" y="247548"/>
                  </a:lnTo>
                  <a:close/>
                </a:path>
                <a:path w="347344" h="355600">
                  <a:moveTo>
                    <a:pt x="215417" y="277164"/>
                  </a:moveTo>
                  <a:lnTo>
                    <a:pt x="214337" y="277164"/>
                  </a:lnTo>
                  <a:lnTo>
                    <a:pt x="214337" y="355434"/>
                  </a:lnTo>
                  <a:lnTo>
                    <a:pt x="215417" y="355434"/>
                  </a:lnTo>
                  <a:lnTo>
                    <a:pt x="215417" y="277164"/>
                  </a:lnTo>
                  <a:close/>
                </a:path>
                <a:path w="347344" h="355600">
                  <a:moveTo>
                    <a:pt x="217779" y="186156"/>
                  </a:moveTo>
                  <a:lnTo>
                    <a:pt x="216611" y="186156"/>
                  </a:lnTo>
                  <a:lnTo>
                    <a:pt x="216611" y="355434"/>
                  </a:lnTo>
                  <a:lnTo>
                    <a:pt x="217779" y="355434"/>
                  </a:lnTo>
                  <a:lnTo>
                    <a:pt x="217779" y="186156"/>
                  </a:lnTo>
                  <a:close/>
                </a:path>
                <a:path w="347344" h="355600">
                  <a:moveTo>
                    <a:pt x="226974" y="296189"/>
                  </a:moveTo>
                  <a:lnTo>
                    <a:pt x="225793" y="296189"/>
                  </a:lnTo>
                  <a:lnTo>
                    <a:pt x="225793" y="317373"/>
                  </a:lnTo>
                  <a:lnTo>
                    <a:pt x="224663" y="317373"/>
                  </a:lnTo>
                  <a:lnTo>
                    <a:pt x="224663" y="285597"/>
                  </a:lnTo>
                  <a:lnTo>
                    <a:pt x="223583" y="285597"/>
                  </a:lnTo>
                  <a:lnTo>
                    <a:pt x="223583" y="355434"/>
                  </a:lnTo>
                  <a:lnTo>
                    <a:pt x="224624" y="355434"/>
                  </a:lnTo>
                  <a:lnTo>
                    <a:pt x="225793" y="355434"/>
                  </a:lnTo>
                  <a:lnTo>
                    <a:pt x="226974" y="355434"/>
                  </a:lnTo>
                  <a:lnTo>
                    <a:pt x="226974" y="296189"/>
                  </a:lnTo>
                  <a:close/>
                </a:path>
                <a:path w="347344" h="355600">
                  <a:moveTo>
                    <a:pt x="233845" y="300405"/>
                  </a:moveTo>
                  <a:lnTo>
                    <a:pt x="232765" y="300405"/>
                  </a:lnTo>
                  <a:lnTo>
                    <a:pt x="232765" y="355434"/>
                  </a:lnTo>
                  <a:lnTo>
                    <a:pt x="233845" y="355434"/>
                  </a:lnTo>
                  <a:lnTo>
                    <a:pt x="233845" y="300405"/>
                  </a:lnTo>
                  <a:close/>
                </a:path>
                <a:path w="347344" h="355600">
                  <a:moveTo>
                    <a:pt x="268490" y="315214"/>
                  </a:moveTo>
                  <a:lnTo>
                    <a:pt x="267309" y="315214"/>
                  </a:lnTo>
                  <a:lnTo>
                    <a:pt x="267309" y="355434"/>
                  </a:lnTo>
                  <a:lnTo>
                    <a:pt x="268490" y="355434"/>
                  </a:lnTo>
                  <a:lnTo>
                    <a:pt x="268490" y="315214"/>
                  </a:lnTo>
                  <a:close/>
                </a:path>
                <a:path w="347344" h="355600">
                  <a:moveTo>
                    <a:pt x="300761" y="317373"/>
                  </a:moveTo>
                  <a:lnTo>
                    <a:pt x="299580" y="317373"/>
                  </a:lnTo>
                  <a:lnTo>
                    <a:pt x="299580" y="355434"/>
                  </a:lnTo>
                  <a:lnTo>
                    <a:pt x="300761" y="355434"/>
                  </a:lnTo>
                  <a:lnTo>
                    <a:pt x="300761" y="317373"/>
                  </a:lnTo>
                  <a:close/>
                </a:path>
                <a:path w="347344" h="355600">
                  <a:moveTo>
                    <a:pt x="313436" y="310997"/>
                  </a:moveTo>
                  <a:lnTo>
                    <a:pt x="312267" y="310997"/>
                  </a:lnTo>
                  <a:lnTo>
                    <a:pt x="312267" y="355434"/>
                  </a:lnTo>
                  <a:lnTo>
                    <a:pt x="313436" y="355434"/>
                  </a:lnTo>
                  <a:lnTo>
                    <a:pt x="313436" y="310997"/>
                  </a:lnTo>
                  <a:close/>
                </a:path>
                <a:path w="347344" h="355600">
                  <a:moveTo>
                    <a:pt x="335305" y="315214"/>
                  </a:moveTo>
                  <a:lnTo>
                    <a:pt x="334124" y="315214"/>
                  </a:lnTo>
                  <a:lnTo>
                    <a:pt x="334124" y="355434"/>
                  </a:lnTo>
                  <a:lnTo>
                    <a:pt x="335305" y="355434"/>
                  </a:lnTo>
                  <a:lnTo>
                    <a:pt x="335305" y="315214"/>
                  </a:lnTo>
                  <a:close/>
                </a:path>
                <a:path w="347344" h="355600">
                  <a:moveTo>
                    <a:pt x="346875" y="317373"/>
                  </a:moveTo>
                  <a:lnTo>
                    <a:pt x="345694" y="317373"/>
                  </a:lnTo>
                  <a:lnTo>
                    <a:pt x="345694" y="355434"/>
                  </a:lnTo>
                  <a:lnTo>
                    <a:pt x="346875" y="355434"/>
                  </a:lnTo>
                  <a:lnTo>
                    <a:pt x="346875" y="3173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1112558" y="2560751"/>
              <a:ext cx="329565" cy="438150"/>
            </a:xfrm>
            <a:custGeom>
              <a:avLst/>
              <a:gdLst/>
              <a:ahLst/>
              <a:cxnLst/>
              <a:rect l="l" t="t" r="r" b="b"/>
              <a:pathLst>
                <a:path w="329565" h="438150">
                  <a:moveTo>
                    <a:pt x="1079" y="370332"/>
                  </a:moveTo>
                  <a:lnTo>
                    <a:pt x="0" y="370332"/>
                  </a:lnTo>
                  <a:lnTo>
                    <a:pt x="0" y="438010"/>
                  </a:lnTo>
                  <a:lnTo>
                    <a:pt x="1079" y="438010"/>
                  </a:lnTo>
                  <a:lnTo>
                    <a:pt x="1079" y="370332"/>
                  </a:lnTo>
                  <a:close/>
                </a:path>
                <a:path w="329565" h="438150">
                  <a:moveTo>
                    <a:pt x="4597" y="239102"/>
                  </a:moveTo>
                  <a:lnTo>
                    <a:pt x="3429" y="239102"/>
                  </a:lnTo>
                  <a:lnTo>
                    <a:pt x="3429" y="438010"/>
                  </a:lnTo>
                  <a:lnTo>
                    <a:pt x="4597" y="438010"/>
                  </a:lnTo>
                  <a:lnTo>
                    <a:pt x="4597" y="239102"/>
                  </a:lnTo>
                  <a:close/>
                </a:path>
                <a:path w="329565" h="438150">
                  <a:moveTo>
                    <a:pt x="6807" y="245478"/>
                  </a:moveTo>
                  <a:lnTo>
                    <a:pt x="5638" y="245478"/>
                  </a:lnTo>
                  <a:lnTo>
                    <a:pt x="5638" y="438010"/>
                  </a:lnTo>
                  <a:lnTo>
                    <a:pt x="6807" y="438010"/>
                  </a:lnTo>
                  <a:lnTo>
                    <a:pt x="6807" y="245478"/>
                  </a:lnTo>
                  <a:close/>
                </a:path>
                <a:path w="329565" h="438150">
                  <a:moveTo>
                    <a:pt x="9194" y="289915"/>
                  </a:moveTo>
                  <a:lnTo>
                    <a:pt x="8013" y="289915"/>
                  </a:lnTo>
                  <a:lnTo>
                    <a:pt x="8013" y="438010"/>
                  </a:lnTo>
                  <a:lnTo>
                    <a:pt x="9194" y="438010"/>
                  </a:lnTo>
                  <a:lnTo>
                    <a:pt x="9194" y="289915"/>
                  </a:lnTo>
                  <a:close/>
                </a:path>
                <a:path w="329565" h="438150">
                  <a:moveTo>
                    <a:pt x="13792" y="264502"/>
                  </a:moveTo>
                  <a:lnTo>
                    <a:pt x="12611" y="264502"/>
                  </a:lnTo>
                  <a:lnTo>
                    <a:pt x="12611" y="438010"/>
                  </a:lnTo>
                  <a:lnTo>
                    <a:pt x="13792" y="438010"/>
                  </a:lnTo>
                  <a:lnTo>
                    <a:pt x="13792" y="264502"/>
                  </a:lnTo>
                  <a:close/>
                </a:path>
                <a:path w="329565" h="438150">
                  <a:moveTo>
                    <a:pt x="16052" y="279311"/>
                  </a:moveTo>
                  <a:lnTo>
                    <a:pt x="14884" y="279311"/>
                  </a:lnTo>
                  <a:lnTo>
                    <a:pt x="14884" y="438010"/>
                  </a:lnTo>
                  <a:lnTo>
                    <a:pt x="16052" y="438010"/>
                  </a:lnTo>
                  <a:lnTo>
                    <a:pt x="16052" y="279311"/>
                  </a:lnTo>
                  <a:close/>
                </a:path>
                <a:path w="329565" h="438150">
                  <a:moveTo>
                    <a:pt x="20650" y="105829"/>
                  </a:moveTo>
                  <a:lnTo>
                    <a:pt x="19469" y="105829"/>
                  </a:lnTo>
                  <a:lnTo>
                    <a:pt x="19469" y="438010"/>
                  </a:lnTo>
                  <a:lnTo>
                    <a:pt x="20650" y="438010"/>
                  </a:lnTo>
                  <a:lnTo>
                    <a:pt x="20650" y="105829"/>
                  </a:lnTo>
                  <a:close/>
                </a:path>
                <a:path w="329565" h="438150">
                  <a:moveTo>
                    <a:pt x="27635" y="336499"/>
                  </a:moveTo>
                  <a:lnTo>
                    <a:pt x="26466" y="336499"/>
                  </a:lnTo>
                  <a:lnTo>
                    <a:pt x="26466" y="319532"/>
                  </a:lnTo>
                  <a:lnTo>
                    <a:pt x="25298" y="319532"/>
                  </a:lnTo>
                  <a:lnTo>
                    <a:pt x="25298" y="249694"/>
                  </a:lnTo>
                  <a:lnTo>
                    <a:pt x="24130" y="249694"/>
                  </a:lnTo>
                  <a:lnTo>
                    <a:pt x="24130" y="438010"/>
                  </a:lnTo>
                  <a:lnTo>
                    <a:pt x="25285" y="438010"/>
                  </a:lnTo>
                  <a:lnTo>
                    <a:pt x="26454" y="438010"/>
                  </a:lnTo>
                  <a:lnTo>
                    <a:pt x="27635" y="438010"/>
                  </a:lnTo>
                  <a:lnTo>
                    <a:pt x="27635" y="336499"/>
                  </a:lnTo>
                  <a:close/>
                </a:path>
                <a:path w="329565" h="438150">
                  <a:moveTo>
                    <a:pt x="32219" y="266661"/>
                  </a:moveTo>
                  <a:lnTo>
                    <a:pt x="31051" y="266661"/>
                  </a:lnTo>
                  <a:lnTo>
                    <a:pt x="31051" y="438010"/>
                  </a:lnTo>
                  <a:lnTo>
                    <a:pt x="32219" y="438010"/>
                  </a:lnTo>
                  <a:lnTo>
                    <a:pt x="32219" y="266661"/>
                  </a:lnTo>
                  <a:close/>
                </a:path>
                <a:path w="329565" h="438150">
                  <a:moveTo>
                    <a:pt x="37934" y="270891"/>
                  </a:moveTo>
                  <a:lnTo>
                    <a:pt x="36868" y="270891"/>
                  </a:lnTo>
                  <a:lnTo>
                    <a:pt x="36868" y="438010"/>
                  </a:lnTo>
                  <a:lnTo>
                    <a:pt x="37934" y="438010"/>
                  </a:lnTo>
                  <a:lnTo>
                    <a:pt x="37934" y="270891"/>
                  </a:lnTo>
                  <a:close/>
                </a:path>
                <a:path w="329565" h="438150">
                  <a:moveTo>
                    <a:pt x="44907" y="167208"/>
                  </a:moveTo>
                  <a:lnTo>
                    <a:pt x="43726" y="167208"/>
                  </a:lnTo>
                  <a:lnTo>
                    <a:pt x="43726" y="438010"/>
                  </a:lnTo>
                  <a:lnTo>
                    <a:pt x="44907" y="438010"/>
                  </a:lnTo>
                  <a:lnTo>
                    <a:pt x="44907" y="167208"/>
                  </a:lnTo>
                  <a:close/>
                </a:path>
                <a:path w="329565" h="438150">
                  <a:moveTo>
                    <a:pt x="49491" y="249694"/>
                  </a:moveTo>
                  <a:lnTo>
                    <a:pt x="48323" y="249694"/>
                  </a:lnTo>
                  <a:lnTo>
                    <a:pt x="48323" y="438010"/>
                  </a:lnTo>
                  <a:lnTo>
                    <a:pt x="49491" y="438010"/>
                  </a:lnTo>
                  <a:lnTo>
                    <a:pt x="49491" y="249694"/>
                  </a:lnTo>
                  <a:close/>
                </a:path>
                <a:path w="329565" h="438150">
                  <a:moveTo>
                    <a:pt x="57581" y="241261"/>
                  </a:moveTo>
                  <a:lnTo>
                    <a:pt x="56400" y="241261"/>
                  </a:lnTo>
                  <a:lnTo>
                    <a:pt x="56400" y="438010"/>
                  </a:lnTo>
                  <a:lnTo>
                    <a:pt x="57581" y="438010"/>
                  </a:lnTo>
                  <a:lnTo>
                    <a:pt x="57581" y="241261"/>
                  </a:lnTo>
                  <a:close/>
                </a:path>
                <a:path w="329565" h="438150">
                  <a:moveTo>
                    <a:pt x="60972" y="224294"/>
                  </a:moveTo>
                  <a:lnTo>
                    <a:pt x="59893" y="224294"/>
                  </a:lnTo>
                  <a:lnTo>
                    <a:pt x="59893" y="287756"/>
                  </a:lnTo>
                  <a:lnTo>
                    <a:pt x="58724" y="287756"/>
                  </a:lnTo>
                  <a:lnTo>
                    <a:pt x="58724" y="438010"/>
                  </a:lnTo>
                  <a:lnTo>
                    <a:pt x="59893" y="438010"/>
                  </a:lnTo>
                  <a:lnTo>
                    <a:pt x="60972" y="438010"/>
                  </a:lnTo>
                  <a:lnTo>
                    <a:pt x="60972" y="224294"/>
                  </a:lnTo>
                  <a:close/>
                </a:path>
                <a:path w="329565" h="438150">
                  <a:moveTo>
                    <a:pt x="69151" y="91008"/>
                  </a:moveTo>
                  <a:lnTo>
                    <a:pt x="67970" y="91008"/>
                  </a:lnTo>
                  <a:lnTo>
                    <a:pt x="67970" y="438010"/>
                  </a:lnTo>
                  <a:lnTo>
                    <a:pt x="69151" y="438010"/>
                  </a:lnTo>
                  <a:lnTo>
                    <a:pt x="69151" y="91008"/>
                  </a:lnTo>
                  <a:close/>
                </a:path>
                <a:path w="329565" h="438150">
                  <a:moveTo>
                    <a:pt x="71412" y="205270"/>
                  </a:moveTo>
                  <a:lnTo>
                    <a:pt x="70243" y="205270"/>
                  </a:lnTo>
                  <a:lnTo>
                    <a:pt x="70243" y="438010"/>
                  </a:lnTo>
                  <a:lnTo>
                    <a:pt x="71412" y="438010"/>
                  </a:lnTo>
                  <a:lnTo>
                    <a:pt x="71412" y="205270"/>
                  </a:lnTo>
                  <a:close/>
                </a:path>
                <a:path w="329565" h="438150">
                  <a:moveTo>
                    <a:pt x="74803" y="124841"/>
                  </a:moveTo>
                  <a:lnTo>
                    <a:pt x="73723" y="124841"/>
                  </a:lnTo>
                  <a:lnTo>
                    <a:pt x="73723" y="438010"/>
                  </a:lnTo>
                  <a:lnTo>
                    <a:pt x="74803" y="438010"/>
                  </a:lnTo>
                  <a:lnTo>
                    <a:pt x="74803" y="124841"/>
                  </a:lnTo>
                  <a:close/>
                </a:path>
                <a:path w="329565" h="438150">
                  <a:moveTo>
                    <a:pt x="76009" y="291973"/>
                  </a:moveTo>
                  <a:lnTo>
                    <a:pt x="74828" y="291973"/>
                  </a:lnTo>
                  <a:lnTo>
                    <a:pt x="74828" y="438010"/>
                  </a:lnTo>
                  <a:lnTo>
                    <a:pt x="76009" y="438010"/>
                  </a:lnTo>
                  <a:lnTo>
                    <a:pt x="76009" y="291973"/>
                  </a:lnTo>
                  <a:close/>
                </a:path>
                <a:path w="329565" h="438150">
                  <a:moveTo>
                    <a:pt x="80606" y="162902"/>
                  </a:moveTo>
                  <a:lnTo>
                    <a:pt x="79425" y="162902"/>
                  </a:lnTo>
                  <a:lnTo>
                    <a:pt x="79425" y="182029"/>
                  </a:lnTo>
                  <a:lnTo>
                    <a:pt x="78384" y="182029"/>
                  </a:lnTo>
                  <a:lnTo>
                    <a:pt x="78384" y="438010"/>
                  </a:lnTo>
                  <a:lnTo>
                    <a:pt x="79425" y="438010"/>
                  </a:lnTo>
                  <a:lnTo>
                    <a:pt x="80606" y="438010"/>
                  </a:lnTo>
                  <a:lnTo>
                    <a:pt x="80606" y="162902"/>
                  </a:lnTo>
                  <a:close/>
                </a:path>
                <a:path w="329565" h="438150">
                  <a:moveTo>
                    <a:pt x="82994" y="230670"/>
                  </a:moveTo>
                  <a:lnTo>
                    <a:pt x="81813" y="230670"/>
                  </a:lnTo>
                  <a:lnTo>
                    <a:pt x="81813" y="438010"/>
                  </a:lnTo>
                  <a:lnTo>
                    <a:pt x="82994" y="438010"/>
                  </a:lnTo>
                  <a:lnTo>
                    <a:pt x="82994" y="230670"/>
                  </a:lnTo>
                  <a:close/>
                </a:path>
                <a:path w="329565" h="438150">
                  <a:moveTo>
                    <a:pt x="88646" y="182029"/>
                  </a:moveTo>
                  <a:lnTo>
                    <a:pt x="87566" y="182029"/>
                  </a:lnTo>
                  <a:lnTo>
                    <a:pt x="87566" y="438010"/>
                  </a:lnTo>
                  <a:lnTo>
                    <a:pt x="88646" y="438010"/>
                  </a:lnTo>
                  <a:lnTo>
                    <a:pt x="88646" y="182029"/>
                  </a:lnTo>
                  <a:close/>
                </a:path>
                <a:path w="329565" h="438150">
                  <a:moveTo>
                    <a:pt x="93243" y="55016"/>
                  </a:moveTo>
                  <a:lnTo>
                    <a:pt x="92163" y="55016"/>
                  </a:lnTo>
                  <a:lnTo>
                    <a:pt x="92163" y="205270"/>
                  </a:lnTo>
                  <a:lnTo>
                    <a:pt x="90995" y="205270"/>
                  </a:lnTo>
                  <a:lnTo>
                    <a:pt x="90995" y="438010"/>
                  </a:lnTo>
                  <a:lnTo>
                    <a:pt x="92163" y="438010"/>
                  </a:lnTo>
                  <a:lnTo>
                    <a:pt x="93243" y="438010"/>
                  </a:lnTo>
                  <a:lnTo>
                    <a:pt x="93243" y="55016"/>
                  </a:lnTo>
                  <a:close/>
                </a:path>
                <a:path w="329565" h="438150">
                  <a:moveTo>
                    <a:pt x="95605" y="101600"/>
                  </a:moveTo>
                  <a:lnTo>
                    <a:pt x="94424" y="101600"/>
                  </a:lnTo>
                  <a:lnTo>
                    <a:pt x="94424" y="438010"/>
                  </a:lnTo>
                  <a:lnTo>
                    <a:pt x="95605" y="438010"/>
                  </a:lnTo>
                  <a:lnTo>
                    <a:pt x="95605" y="101600"/>
                  </a:lnTo>
                  <a:close/>
                </a:path>
                <a:path w="329565" h="438150">
                  <a:moveTo>
                    <a:pt x="96824" y="76200"/>
                  </a:moveTo>
                  <a:lnTo>
                    <a:pt x="95656" y="76200"/>
                  </a:lnTo>
                  <a:lnTo>
                    <a:pt x="95656" y="438010"/>
                  </a:lnTo>
                  <a:lnTo>
                    <a:pt x="96824" y="438010"/>
                  </a:lnTo>
                  <a:lnTo>
                    <a:pt x="96824" y="76200"/>
                  </a:lnTo>
                  <a:close/>
                </a:path>
                <a:path w="329565" h="438150">
                  <a:moveTo>
                    <a:pt x="99034" y="55016"/>
                  </a:moveTo>
                  <a:lnTo>
                    <a:pt x="97866" y="55016"/>
                  </a:lnTo>
                  <a:lnTo>
                    <a:pt x="97866" y="438010"/>
                  </a:lnTo>
                  <a:lnTo>
                    <a:pt x="99034" y="438010"/>
                  </a:lnTo>
                  <a:lnTo>
                    <a:pt x="99034" y="55016"/>
                  </a:lnTo>
                  <a:close/>
                </a:path>
                <a:path w="329565" h="438150">
                  <a:moveTo>
                    <a:pt x="100253" y="289915"/>
                  </a:moveTo>
                  <a:lnTo>
                    <a:pt x="99085" y="289915"/>
                  </a:lnTo>
                  <a:lnTo>
                    <a:pt x="99085" y="438010"/>
                  </a:lnTo>
                  <a:lnTo>
                    <a:pt x="100253" y="438010"/>
                  </a:lnTo>
                  <a:lnTo>
                    <a:pt x="100253" y="289915"/>
                  </a:lnTo>
                  <a:close/>
                </a:path>
                <a:path w="329565" h="438150">
                  <a:moveTo>
                    <a:pt x="102463" y="177711"/>
                  </a:moveTo>
                  <a:lnTo>
                    <a:pt x="101295" y="177711"/>
                  </a:lnTo>
                  <a:lnTo>
                    <a:pt x="101295" y="438010"/>
                  </a:lnTo>
                  <a:lnTo>
                    <a:pt x="102463" y="438010"/>
                  </a:lnTo>
                  <a:lnTo>
                    <a:pt x="102463" y="177711"/>
                  </a:lnTo>
                  <a:close/>
                </a:path>
                <a:path w="329565" h="438150">
                  <a:moveTo>
                    <a:pt x="104851" y="177711"/>
                  </a:moveTo>
                  <a:lnTo>
                    <a:pt x="103670" y="177711"/>
                  </a:lnTo>
                  <a:lnTo>
                    <a:pt x="103670" y="438010"/>
                  </a:lnTo>
                  <a:lnTo>
                    <a:pt x="104851" y="438010"/>
                  </a:lnTo>
                  <a:lnTo>
                    <a:pt x="104851" y="177711"/>
                  </a:lnTo>
                  <a:close/>
                </a:path>
                <a:path w="329565" h="438150">
                  <a:moveTo>
                    <a:pt x="108280" y="203111"/>
                  </a:moveTo>
                  <a:lnTo>
                    <a:pt x="107111" y="203111"/>
                  </a:lnTo>
                  <a:lnTo>
                    <a:pt x="107111" y="438010"/>
                  </a:lnTo>
                  <a:lnTo>
                    <a:pt x="108280" y="438010"/>
                  </a:lnTo>
                  <a:lnTo>
                    <a:pt x="108280" y="203111"/>
                  </a:lnTo>
                  <a:close/>
                </a:path>
                <a:path w="329565" h="438150">
                  <a:moveTo>
                    <a:pt x="111709" y="160845"/>
                  </a:moveTo>
                  <a:lnTo>
                    <a:pt x="110540" y="160845"/>
                  </a:lnTo>
                  <a:lnTo>
                    <a:pt x="110540" y="438010"/>
                  </a:lnTo>
                  <a:lnTo>
                    <a:pt x="111709" y="438010"/>
                  </a:lnTo>
                  <a:lnTo>
                    <a:pt x="111709" y="160845"/>
                  </a:lnTo>
                  <a:close/>
                </a:path>
                <a:path w="329565" h="438150">
                  <a:moveTo>
                    <a:pt x="115163" y="247548"/>
                  </a:moveTo>
                  <a:lnTo>
                    <a:pt x="114084" y="247548"/>
                  </a:lnTo>
                  <a:lnTo>
                    <a:pt x="114084" y="438010"/>
                  </a:lnTo>
                  <a:lnTo>
                    <a:pt x="115163" y="438010"/>
                  </a:lnTo>
                  <a:lnTo>
                    <a:pt x="115163" y="247548"/>
                  </a:lnTo>
                  <a:close/>
                </a:path>
                <a:path w="329565" h="438150">
                  <a:moveTo>
                    <a:pt x="119761" y="308940"/>
                  </a:moveTo>
                  <a:lnTo>
                    <a:pt x="118694" y="308940"/>
                  </a:lnTo>
                  <a:lnTo>
                    <a:pt x="118694" y="173494"/>
                  </a:lnTo>
                  <a:lnTo>
                    <a:pt x="117513" y="173494"/>
                  </a:lnTo>
                  <a:lnTo>
                    <a:pt x="117513" y="438010"/>
                  </a:lnTo>
                  <a:lnTo>
                    <a:pt x="118681" y="438010"/>
                  </a:lnTo>
                  <a:lnTo>
                    <a:pt x="119761" y="438010"/>
                  </a:lnTo>
                  <a:lnTo>
                    <a:pt x="119761" y="308940"/>
                  </a:lnTo>
                  <a:close/>
                </a:path>
                <a:path w="329565" h="438150">
                  <a:moveTo>
                    <a:pt x="120954" y="330123"/>
                  </a:moveTo>
                  <a:lnTo>
                    <a:pt x="119786" y="330123"/>
                  </a:lnTo>
                  <a:lnTo>
                    <a:pt x="119786" y="438010"/>
                  </a:lnTo>
                  <a:lnTo>
                    <a:pt x="120954" y="438010"/>
                  </a:lnTo>
                  <a:lnTo>
                    <a:pt x="120954" y="330123"/>
                  </a:lnTo>
                  <a:close/>
                </a:path>
                <a:path w="329565" h="438150">
                  <a:moveTo>
                    <a:pt x="124345" y="359740"/>
                  </a:moveTo>
                  <a:lnTo>
                    <a:pt x="123266" y="359740"/>
                  </a:lnTo>
                  <a:lnTo>
                    <a:pt x="123266" y="438010"/>
                  </a:lnTo>
                  <a:lnTo>
                    <a:pt x="124345" y="438010"/>
                  </a:lnTo>
                  <a:lnTo>
                    <a:pt x="124345" y="359740"/>
                  </a:lnTo>
                  <a:close/>
                </a:path>
                <a:path w="329565" h="438150">
                  <a:moveTo>
                    <a:pt x="130149" y="253911"/>
                  </a:moveTo>
                  <a:lnTo>
                    <a:pt x="128968" y="253911"/>
                  </a:lnTo>
                  <a:lnTo>
                    <a:pt x="128968" y="438010"/>
                  </a:lnTo>
                  <a:lnTo>
                    <a:pt x="130149" y="438010"/>
                  </a:lnTo>
                  <a:lnTo>
                    <a:pt x="130149" y="253911"/>
                  </a:lnTo>
                  <a:close/>
                </a:path>
                <a:path w="329565" h="438150">
                  <a:moveTo>
                    <a:pt x="138188" y="294132"/>
                  </a:moveTo>
                  <a:lnTo>
                    <a:pt x="137121" y="294132"/>
                  </a:lnTo>
                  <a:lnTo>
                    <a:pt x="137121" y="198894"/>
                  </a:lnTo>
                  <a:lnTo>
                    <a:pt x="135953" y="198894"/>
                  </a:lnTo>
                  <a:lnTo>
                    <a:pt x="135953" y="438010"/>
                  </a:lnTo>
                  <a:lnTo>
                    <a:pt x="137109" y="438010"/>
                  </a:lnTo>
                  <a:lnTo>
                    <a:pt x="138188" y="438010"/>
                  </a:lnTo>
                  <a:lnTo>
                    <a:pt x="138188" y="294132"/>
                  </a:lnTo>
                  <a:close/>
                </a:path>
                <a:path w="329565" h="438150">
                  <a:moveTo>
                    <a:pt x="142786" y="237045"/>
                  </a:moveTo>
                  <a:lnTo>
                    <a:pt x="141719" y="237045"/>
                  </a:lnTo>
                  <a:lnTo>
                    <a:pt x="141719" y="0"/>
                  </a:lnTo>
                  <a:lnTo>
                    <a:pt x="140538" y="0"/>
                  </a:lnTo>
                  <a:lnTo>
                    <a:pt x="140538" y="438010"/>
                  </a:lnTo>
                  <a:lnTo>
                    <a:pt x="141706" y="438010"/>
                  </a:lnTo>
                  <a:lnTo>
                    <a:pt x="142786" y="438010"/>
                  </a:lnTo>
                  <a:lnTo>
                    <a:pt x="142786" y="237045"/>
                  </a:lnTo>
                  <a:close/>
                </a:path>
                <a:path w="329565" h="438150">
                  <a:moveTo>
                    <a:pt x="145148" y="82575"/>
                  </a:moveTo>
                  <a:lnTo>
                    <a:pt x="143967" y="82575"/>
                  </a:lnTo>
                  <a:lnTo>
                    <a:pt x="143967" y="279311"/>
                  </a:lnTo>
                  <a:lnTo>
                    <a:pt x="142811" y="279311"/>
                  </a:lnTo>
                  <a:lnTo>
                    <a:pt x="142811" y="438010"/>
                  </a:lnTo>
                  <a:lnTo>
                    <a:pt x="143967" y="438010"/>
                  </a:lnTo>
                  <a:lnTo>
                    <a:pt x="145148" y="438010"/>
                  </a:lnTo>
                  <a:lnTo>
                    <a:pt x="145148" y="82575"/>
                  </a:lnTo>
                  <a:close/>
                </a:path>
                <a:path w="329565" h="438150">
                  <a:moveTo>
                    <a:pt x="190106" y="380923"/>
                  </a:moveTo>
                  <a:lnTo>
                    <a:pt x="188925" y="380923"/>
                  </a:lnTo>
                  <a:lnTo>
                    <a:pt x="188925" y="438010"/>
                  </a:lnTo>
                  <a:lnTo>
                    <a:pt x="190106" y="438010"/>
                  </a:lnTo>
                  <a:lnTo>
                    <a:pt x="190106" y="380923"/>
                  </a:lnTo>
                  <a:close/>
                </a:path>
                <a:path w="329565" h="438150">
                  <a:moveTo>
                    <a:pt x="193548" y="298348"/>
                  </a:moveTo>
                  <a:lnTo>
                    <a:pt x="192468" y="298348"/>
                  </a:lnTo>
                  <a:lnTo>
                    <a:pt x="192468" y="438010"/>
                  </a:lnTo>
                  <a:lnTo>
                    <a:pt x="193548" y="438010"/>
                  </a:lnTo>
                  <a:lnTo>
                    <a:pt x="193548" y="298348"/>
                  </a:lnTo>
                  <a:close/>
                </a:path>
                <a:path w="329565" h="438150">
                  <a:moveTo>
                    <a:pt x="198120" y="217919"/>
                  </a:moveTo>
                  <a:lnTo>
                    <a:pt x="196951" y="217919"/>
                  </a:lnTo>
                  <a:lnTo>
                    <a:pt x="196951" y="438010"/>
                  </a:lnTo>
                  <a:lnTo>
                    <a:pt x="198120" y="438010"/>
                  </a:lnTo>
                  <a:lnTo>
                    <a:pt x="198120" y="217919"/>
                  </a:lnTo>
                  <a:close/>
                </a:path>
                <a:path w="329565" h="438150">
                  <a:moveTo>
                    <a:pt x="208534" y="402018"/>
                  </a:moveTo>
                  <a:lnTo>
                    <a:pt x="207352" y="402018"/>
                  </a:lnTo>
                  <a:lnTo>
                    <a:pt x="207352" y="438010"/>
                  </a:lnTo>
                  <a:lnTo>
                    <a:pt x="208534" y="438010"/>
                  </a:lnTo>
                  <a:lnTo>
                    <a:pt x="208534" y="402018"/>
                  </a:lnTo>
                  <a:close/>
                </a:path>
                <a:path w="329565" h="438150">
                  <a:moveTo>
                    <a:pt x="215417" y="361797"/>
                  </a:moveTo>
                  <a:lnTo>
                    <a:pt x="214337" y="361797"/>
                  </a:lnTo>
                  <a:lnTo>
                    <a:pt x="214337" y="438010"/>
                  </a:lnTo>
                  <a:lnTo>
                    <a:pt x="215417" y="438010"/>
                  </a:lnTo>
                  <a:lnTo>
                    <a:pt x="215417" y="361797"/>
                  </a:lnTo>
                  <a:close/>
                </a:path>
                <a:path w="329565" h="438150">
                  <a:moveTo>
                    <a:pt x="221208" y="412610"/>
                  </a:moveTo>
                  <a:lnTo>
                    <a:pt x="220027" y="412610"/>
                  </a:lnTo>
                  <a:lnTo>
                    <a:pt x="220027" y="438010"/>
                  </a:lnTo>
                  <a:lnTo>
                    <a:pt x="221208" y="438010"/>
                  </a:lnTo>
                  <a:lnTo>
                    <a:pt x="221208" y="412610"/>
                  </a:lnTo>
                  <a:close/>
                </a:path>
                <a:path w="329565" h="438150">
                  <a:moveTo>
                    <a:pt x="229247" y="393573"/>
                  </a:moveTo>
                  <a:lnTo>
                    <a:pt x="228168" y="393573"/>
                  </a:lnTo>
                  <a:lnTo>
                    <a:pt x="228168" y="438010"/>
                  </a:lnTo>
                  <a:lnTo>
                    <a:pt x="229247" y="438010"/>
                  </a:lnTo>
                  <a:lnTo>
                    <a:pt x="229247" y="393573"/>
                  </a:lnTo>
                  <a:close/>
                </a:path>
                <a:path w="329565" h="438150">
                  <a:moveTo>
                    <a:pt x="235051" y="408381"/>
                  </a:moveTo>
                  <a:lnTo>
                    <a:pt x="233870" y="408381"/>
                  </a:lnTo>
                  <a:lnTo>
                    <a:pt x="233870" y="438010"/>
                  </a:lnTo>
                  <a:lnTo>
                    <a:pt x="235051" y="438010"/>
                  </a:lnTo>
                  <a:lnTo>
                    <a:pt x="235051" y="408381"/>
                  </a:lnTo>
                  <a:close/>
                </a:path>
                <a:path w="329565" h="438150">
                  <a:moveTo>
                    <a:pt x="291515" y="408381"/>
                  </a:moveTo>
                  <a:lnTo>
                    <a:pt x="290334" y="408381"/>
                  </a:lnTo>
                  <a:lnTo>
                    <a:pt x="290334" y="438010"/>
                  </a:lnTo>
                  <a:lnTo>
                    <a:pt x="291515" y="438010"/>
                  </a:lnTo>
                  <a:lnTo>
                    <a:pt x="291515" y="408381"/>
                  </a:lnTo>
                  <a:close/>
                </a:path>
                <a:path w="329565" h="438150">
                  <a:moveTo>
                    <a:pt x="293801" y="410540"/>
                  </a:moveTo>
                  <a:lnTo>
                    <a:pt x="292722" y="410540"/>
                  </a:lnTo>
                  <a:lnTo>
                    <a:pt x="292722" y="438010"/>
                  </a:lnTo>
                  <a:lnTo>
                    <a:pt x="293801" y="438010"/>
                  </a:lnTo>
                  <a:lnTo>
                    <a:pt x="293801" y="410540"/>
                  </a:lnTo>
                  <a:close/>
                </a:path>
                <a:path w="329565" h="438150">
                  <a:moveTo>
                    <a:pt x="299593" y="393573"/>
                  </a:moveTo>
                  <a:lnTo>
                    <a:pt x="298424" y="393573"/>
                  </a:lnTo>
                  <a:lnTo>
                    <a:pt x="298424" y="438010"/>
                  </a:lnTo>
                  <a:lnTo>
                    <a:pt x="299593" y="438010"/>
                  </a:lnTo>
                  <a:lnTo>
                    <a:pt x="299593" y="393573"/>
                  </a:lnTo>
                  <a:close/>
                </a:path>
                <a:path w="329565" h="438150">
                  <a:moveTo>
                    <a:pt x="303022" y="421043"/>
                  </a:moveTo>
                  <a:lnTo>
                    <a:pt x="301853" y="421043"/>
                  </a:lnTo>
                  <a:lnTo>
                    <a:pt x="301853" y="438010"/>
                  </a:lnTo>
                  <a:lnTo>
                    <a:pt x="303022" y="438010"/>
                  </a:lnTo>
                  <a:lnTo>
                    <a:pt x="303022" y="421043"/>
                  </a:lnTo>
                  <a:close/>
                </a:path>
                <a:path w="329565" h="438150">
                  <a:moveTo>
                    <a:pt x="310007" y="391426"/>
                  </a:moveTo>
                  <a:lnTo>
                    <a:pt x="308825" y="391426"/>
                  </a:lnTo>
                  <a:lnTo>
                    <a:pt x="308825" y="438010"/>
                  </a:lnTo>
                  <a:lnTo>
                    <a:pt x="310007" y="438010"/>
                  </a:lnTo>
                  <a:lnTo>
                    <a:pt x="310007" y="391426"/>
                  </a:lnTo>
                  <a:close/>
                </a:path>
                <a:path w="329565" h="438150">
                  <a:moveTo>
                    <a:pt x="329501" y="408381"/>
                  </a:moveTo>
                  <a:lnTo>
                    <a:pt x="328422" y="408381"/>
                  </a:lnTo>
                  <a:lnTo>
                    <a:pt x="328422" y="438010"/>
                  </a:lnTo>
                  <a:lnTo>
                    <a:pt x="329501" y="438010"/>
                  </a:lnTo>
                  <a:lnTo>
                    <a:pt x="329501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1099870" y="2541726"/>
              <a:ext cx="380365" cy="457200"/>
            </a:xfrm>
            <a:custGeom>
              <a:avLst/>
              <a:gdLst/>
              <a:ahLst/>
              <a:cxnLst/>
              <a:rect l="l" t="t" r="r" b="b"/>
              <a:pathLst>
                <a:path w="380365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80365" h="457200">
                  <a:moveTo>
                    <a:pt x="2286" y="374548"/>
                  </a:moveTo>
                  <a:lnTo>
                    <a:pt x="1104" y="374548"/>
                  </a:lnTo>
                  <a:lnTo>
                    <a:pt x="1104" y="457034"/>
                  </a:lnTo>
                  <a:lnTo>
                    <a:pt x="2286" y="457034"/>
                  </a:lnTo>
                  <a:lnTo>
                    <a:pt x="2286" y="374548"/>
                  </a:lnTo>
                  <a:close/>
                </a:path>
                <a:path w="380365" h="457200">
                  <a:moveTo>
                    <a:pt x="14909" y="361797"/>
                  </a:moveTo>
                  <a:lnTo>
                    <a:pt x="13728" y="361797"/>
                  </a:lnTo>
                  <a:lnTo>
                    <a:pt x="13728" y="457034"/>
                  </a:lnTo>
                  <a:lnTo>
                    <a:pt x="14909" y="457034"/>
                  </a:lnTo>
                  <a:lnTo>
                    <a:pt x="14909" y="361797"/>
                  </a:lnTo>
                  <a:close/>
                </a:path>
                <a:path w="380365" h="457200">
                  <a:moveTo>
                    <a:pt x="26479" y="283527"/>
                  </a:moveTo>
                  <a:lnTo>
                    <a:pt x="25298" y="283527"/>
                  </a:lnTo>
                  <a:lnTo>
                    <a:pt x="25298" y="457034"/>
                  </a:lnTo>
                  <a:lnTo>
                    <a:pt x="26479" y="457034"/>
                  </a:lnTo>
                  <a:lnTo>
                    <a:pt x="26479" y="283527"/>
                  </a:lnTo>
                  <a:close/>
                </a:path>
                <a:path w="380365" h="457200">
                  <a:moveTo>
                    <a:pt x="32194" y="325894"/>
                  </a:moveTo>
                  <a:lnTo>
                    <a:pt x="31115" y="325894"/>
                  </a:lnTo>
                  <a:lnTo>
                    <a:pt x="31115" y="457034"/>
                  </a:lnTo>
                  <a:lnTo>
                    <a:pt x="32194" y="457034"/>
                  </a:lnTo>
                  <a:lnTo>
                    <a:pt x="32194" y="325894"/>
                  </a:lnTo>
                  <a:close/>
                </a:path>
                <a:path w="380365" h="457200">
                  <a:moveTo>
                    <a:pt x="36791" y="319532"/>
                  </a:moveTo>
                  <a:lnTo>
                    <a:pt x="35712" y="319532"/>
                  </a:lnTo>
                  <a:lnTo>
                    <a:pt x="35712" y="457034"/>
                  </a:lnTo>
                  <a:lnTo>
                    <a:pt x="36791" y="457034"/>
                  </a:lnTo>
                  <a:lnTo>
                    <a:pt x="36791" y="319532"/>
                  </a:lnTo>
                  <a:close/>
                </a:path>
                <a:path w="380365" h="457200">
                  <a:moveTo>
                    <a:pt x="42583" y="310997"/>
                  </a:moveTo>
                  <a:lnTo>
                    <a:pt x="41402" y="310997"/>
                  </a:lnTo>
                  <a:lnTo>
                    <a:pt x="41402" y="457034"/>
                  </a:lnTo>
                  <a:lnTo>
                    <a:pt x="42583" y="457034"/>
                  </a:lnTo>
                  <a:lnTo>
                    <a:pt x="42583" y="310997"/>
                  </a:lnTo>
                  <a:close/>
                </a:path>
                <a:path w="380365" h="457200">
                  <a:moveTo>
                    <a:pt x="44907" y="285686"/>
                  </a:moveTo>
                  <a:lnTo>
                    <a:pt x="43738" y="285686"/>
                  </a:lnTo>
                  <a:lnTo>
                    <a:pt x="43738" y="457034"/>
                  </a:lnTo>
                  <a:lnTo>
                    <a:pt x="44907" y="457034"/>
                  </a:lnTo>
                  <a:lnTo>
                    <a:pt x="44907" y="285686"/>
                  </a:lnTo>
                  <a:close/>
                </a:path>
                <a:path w="380365" h="457200">
                  <a:moveTo>
                    <a:pt x="56426" y="296189"/>
                  </a:moveTo>
                  <a:lnTo>
                    <a:pt x="55245" y="296189"/>
                  </a:lnTo>
                  <a:lnTo>
                    <a:pt x="55245" y="457034"/>
                  </a:lnTo>
                  <a:lnTo>
                    <a:pt x="56426" y="457034"/>
                  </a:lnTo>
                  <a:lnTo>
                    <a:pt x="56426" y="296189"/>
                  </a:lnTo>
                  <a:close/>
                </a:path>
                <a:path w="380365" h="457200">
                  <a:moveTo>
                    <a:pt x="62179" y="268719"/>
                  </a:moveTo>
                  <a:lnTo>
                    <a:pt x="61023" y="268719"/>
                  </a:lnTo>
                  <a:lnTo>
                    <a:pt x="61023" y="262356"/>
                  </a:lnTo>
                  <a:lnTo>
                    <a:pt x="59842" y="262356"/>
                  </a:lnTo>
                  <a:lnTo>
                    <a:pt x="59842" y="457034"/>
                  </a:lnTo>
                  <a:lnTo>
                    <a:pt x="61010" y="457034"/>
                  </a:lnTo>
                  <a:lnTo>
                    <a:pt x="62179" y="457034"/>
                  </a:lnTo>
                  <a:lnTo>
                    <a:pt x="62179" y="268719"/>
                  </a:lnTo>
                  <a:close/>
                </a:path>
                <a:path w="380365" h="457200">
                  <a:moveTo>
                    <a:pt x="73660" y="243319"/>
                  </a:moveTo>
                  <a:lnTo>
                    <a:pt x="72580" y="243319"/>
                  </a:lnTo>
                  <a:lnTo>
                    <a:pt x="72580" y="457034"/>
                  </a:lnTo>
                  <a:lnTo>
                    <a:pt x="73660" y="457034"/>
                  </a:lnTo>
                  <a:lnTo>
                    <a:pt x="73660" y="243319"/>
                  </a:lnTo>
                  <a:close/>
                </a:path>
                <a:path w="380365" h="457200">
                  <a:moveTo>
                    <a:pt x="79451" y="236943"/>
                  </a:moveTo>
                  <a:lnTo>
                    <a:pt x="78270" y="236943"/>
                  </a:lnTo>
                  <a:lnTo>
                    <a:pt x="78270" y="457034"/>
                  </a:lnTo>
                  <a:lnTo>
                    <a:pt x="79451" y="457034"/>
                  </a:lnTo>
                  <a:lnTo>
                    <a:pt x="79451" y="236943"/>
                  </a:lnTo>
                  <a:close/>
                </a:path>
                <a:path w="380365" h="457200">
                  <a:moveTo>
                    <a:pt x="81838" y="110032"/>
                  </a:moveTo>
                  <a:lnTo>
                    <a:pt x="80657" y="110032"/>
                  </a:lnTo>
                  <a:lnTo>
                    <a:pt x="80657" y="457034"/>
                  </a:lnTo>
                  <a:lnTo>
                    <a:pt x="81838" y="457034"/>
                  </a:lnTo>
                  <a:lnTo>
                    <a:pt x="81838" y="110032"/>
                  </a:lnTo>
                  <a:close/>
                </a:path>
                <a:path w="380365" h="457200">
                  <a:moveTo>
                    <a:pt x="84099" y="224294"/>
                  </a:moveTo>
                  <a:lnTo>
                    <a:pt x="82931" y="224294"/>
                  </a:lnTo>
                  <a:lnTo>
                    <a:pt x="82931" y="457034"/>
                  </a:lnTo>
                  <a:lnTo>
                    <a:pt x="84099" y="457034"/>
                  </a:lnTo>
                  <a:lnTo>
                    <a:pt x="84099" y="224294"/>
                  </a:lnTo>
                  <a:close/>
                </a:path>
                <a:path w="380365" h="457200">
                  <a:moveTo>
                    <a:pt x="87490" y="143865"/>
                  </a:moveTo>
                  <a:lnTo>
                    <a:pt x="86410" y="143865"/>
                  </a:lnTo>
                  <a:lnTo>
                    <a:pt x="86410" y="228511"/>
                  </a:lnTo>
                  <a:lnTo>
                    <a:pt x="85255" y="228511"/>
                  </a:lnTo>
                  <a:lnTo>
                    <a:pt x="85255" y="457034"/>
                  </a:lnTo>
                  <a:lnTo>
                    <a:pt x="86410" y="457034"/>
                  </a:lnTo>
                  <a:lnTo>
                    <a:pt x="87490" y="457034"/>
                  </a:lnTo>
                  <a:lnTo>
                    <a:pt x="87490" y="143865"/>
                  </a:lnTo>
                  <a:close/>
                </a:path>
                <a:path w="380365" h="457200">
                  <a:moveTo>
                    <a:pt x="88696" y="310997"/>
                  </a:moveTo>
                  <a:lnTo>
                    <a:pt x="87515" y="310997"/>
                  </a:lnTo>
                  <a:lnTo>
                    <a:pt x="87515" y="457034"/>
                  </a:lnTo>
                  <a:lnTo>
                    <a:pt x="88696" y="457034"/>
                  </a:lnTo>
                  <a:lnTo>
                    <a:pt x="88696" y="310997"/>
                  </a:lnTo>
                  <a:close/>
                </a:path>
                <a:path w="380365" h="457200">
                  <a:moveTo>
                    <a:pt x="93294" y="181927"/>
                  </a:moveTo>
                  <a:lnTo>
                    <a:pt x="92113" y="181927"/>
                  </a:lnTo>
                  <a:lnTo>
                    <a:pt x="92113" y="201053"/>
                  </a:lnTo>
                  <a:lnTo>
                    <a:pt x="91071" y="201053"/>
                  </a:lnTo>
                  <a:lnTo>
                    <a:pt x="91071" y="457034"/>
                  </a:lnTo>
                  <a:lnTo>
                    <a:pt x="92113" y="457034"/>
                  </a:lnTo>
                  <a:lnTo>
                    <a:pt x="93294" y="457034"/>
                  </a:lnTo>
                  <a:lnTo>
                    <a:pt x="93294" y="181927"/>
                  </a:lnTo>
                  <a:close/>
                </a:path>
                <a:path w="380365" h="457200">
                  <a:moveTo>
                    <a:pt x="95681" y="249694"/>
                  </a:moveTo>
                  <a:lnTo>
                    <a:pt x="94500" y="249694"/>
                  </a:lnTo>
                  <a:lnTo>
                    <a:pt x="94500" y="457034"/>
                  </a:lnTo>
                  <a:lnTo>
                    <a:pt x="95681" y="457034"/>
                  </a:lnTo>
                  <a:lnTo>
                    <a:pt x="95681" y="249694"/>
                  </a:lnTo>
                  <a:close/>
                </a:path>
                <a:path w="380365" h="457200">
                  <a:moveTo>
                    <a:pt x="101333" y="201053"/>
                  </a:moveTo>
                  <a:lnTo>
                    <a:pt x="100253" y="201053"/>
                  </a:lnTo>
                  <a:lnTo>
                    <a:pt x="100253" y="264502"/>
                  </a:lnTo>
                  <a:lnTo>
                    <a:pt x="99098" y="264502"/>
                  </a:lnTo>
                  <a:lnTo>
                    <a:pt x="99098" y="457034"/>
                  </a:lnTo>
                  <a:lnTo>
                    <a:pt x="100253" y="457034"/>
                  </a:lnTo>
                  <a:lnTo>
                    <a:pt x="101333" y="457034"/>
                  </a:lnTo>
                  <a:lnTo>
                    <a:pt x="101333" y="201053"/>
                  </a:lnTo>
                  <a:close/>
                </a:path>
                <a:path w="380365" h="457200">
                  <a:moveTo>
                    <a:pt x="103695" y="120624"/>
                  </a:moveTo>
                  <a:lnTo>
                    <a:pt x="102527" y="120624"/>
                  </a:lnTo>
                  <a:lnTo>
                    <a:pt x="102527" y="457034"/>
                  </a:lnTo>
                  <a:lnTo>
                    <a:pt x="103695" y="457034"/>
                  </a:lnTo>
                  <a:lnTo>
                    <a:pt x="103695" y="120624"/>
                  </a:lnTo>
                  <a:close/>
                </a:path>
                <a:path w="380365" h="457200">
                  <a:moveTo>
                    <a:pt x="108292" y="120624"/>
                  </a:moveTo>
                  <a:lnTo>
                    <a:pt x="107111" y="120624"/>
                  </a:lnTo>
                  <a:lnTo>
                    <a:pt x="107111" y="457034"/>
                  </a:lnTo>
                  <a:lnTo>
                    <a:pt x="108292" y="457034"/>
                  </a:lnTo>
                  <a:lnTo>
                    <a:pt x="108292" y="120624"/>
                  </a:lnTo>
                  <a:close/>
                </a:path>
                <a:path w="380365" h="457200">
                  <a:moveTo>
                    <a:pt x="109512" y="95224"/>
                  </a:moveTo>
                  <a:lnTo>
                    <a:pt x="108343" y="95224"/>
                  </a:lnTo>
                  <a:lnTo>
                    <a:pt x="108343" y="457034"/>
                  </a:lnTo>
                  <a:lnTo>
                    <a:pt x="109512" y="457034"/>
                  </a:lnTo>
                  <a:lnTo>
                    <a:pt x="109512" y="95224"/>
                  </a:lnTo>
                  <a:close/>
                </a:path>
                <a:path w="380365" h="457200">
                  <a:moveTo>
                    <a:pt x="118605" y="160832"/>
                  </a:moveTo>
                  <a:lnTo>
                    <a:pt x="117525" y="160832"/>
                  </a:lnTo>
                  <a:lnTo>
                    <a:pt x="117525" y="196735"/>
                  </a:lnTo>
                  <a:lnTo>
                    <a:pt x="116357" y="196735"/>
                  </a:lnTo>
                  <a:lnTo>
                    <a:pt x="116357" y="198894"/>
                  </a:lnTo>
                  <a:lnTo>
                    <a:pt x="115201" y="198894"/>
                  </a:lnTo>
                  <a:lnTo>
                    <a:pt x="115201" y="457034"/>
                  </a:lnTo>
                  <a:lnTo>
                    <a:pt x="118605" y="457034"/>
                  </a:lnTo>
                  <a:lnTo>
                    <a:pt x="118605" y="160832"/>
                  </a:lnTo>
                  <a:close/>
                </a:path>
                <a:path w="380365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80365" h="457200">
                  <a:moveTo>
                    <a:pt x="134810" y="146024"/>
                  </a:moveTo>
                  <a:lnTo>
                    <a:pt x="133629" y="146024"/>
                  </a:lnTo>
                  <a:lnTo>
                    <a:pt x="133629" y="457034"/>
                  </a:lnTo>
                  <a:lnTo>
                    <a:pt x="134810" y="457034"/>
                  </a:lnTo>
                  <a:lnTo>
                    <a:pt x="134810" y="146024"/>
                  </a:lnTo>
                  <a:close/>
                </a:path>
                <a:path w="380365" h="457200">
                  <a:moveTo>
                    <a:pt x="140563" y="281381"/>
                  </a:moveTo>
                  <a:lnTo>
                    <a:pt x="139395" y="281381"/>
                  </a:lnTo>
                  <a:lnTo>
                    <a:pt x="139395" y="457034"/>
                  </a:lnTo>
                  <a:lnTo>
                    <a:pt x="140563" y="457034"/>
                  </a:lnTo>
                  <a:lnTo>
                    <a:pt x="140563" y="281381"/>
                  </a:lnTo>
                  <a:close/>
                </a:path>
                <a:path w="380365" h="457200">
                  <a:moveTo>
                    <a:pt x="142836" y="272935"/>
                  </a:moveTo>
                  <a:lnTo>
                    <a:pt x="141655" y="272935"/>
                  </a:lnTo>
                  <a:lnTo>
                    <a:pt x="141655" y="457034"/>
                  </a:lnTo>
                  <a:lnTo>
                    <a:pt x="142836" y="457034"/>
                  </a:lnTo>
                  <a:lnTo>
                    <a:pt x="142836" y="272935"/>
                  </a:lnTo>
                  <a:close/>
                </a:path>
                <a:path w="380365" h="457200">
                  <a:moveTo>
                    <a:pt x="147434" y="287756"/>
                  </a:moveTo>
                  <a:lnTo>
                    <a:pt x="146278" y="287756"/>
                  </a:lnTo>
                  <a:lnTo>
                    <a:pt x="146278" y="152311"/>
                  </a:lnTo>
                  <a:lnTo>
                    <a:pt x="145199" y="152311"/>
                  </a:lnTo>
                  <a:lnTo>
                    <a:pt x="145199" y="457034"/>
                  </a:lnTo>
                  <a:lnTo>
                    <a:pt x="146253" y="457034"/>
                  </a:lnTo>
                  <a:lnTo>
                    <a:pt x="147434" y="457034"/>
                  </a:lnTo>
                  <a:lnTo>
                    <a:pt x="147434" y="287756"/>
                  </a:lnTo>
                  <a:close/>
                </a:path>
                <a:path w="380365" h="457200">
                  <a:moveTo>
                    <a:pt x="149809" y="217919"/>
                  </a:moveTo>
                  <a:lnTo>
                    <a:pt x="148640" y="217919"/>
                  </a:lnTo>
                  <a:lnTo>
                    <a:pt x="148640" y="325894"/>
                  </a:lnTo>
                  <a:lnTo>
                    <a:pt x="147472" y="325894"/>
                  </a:lnTo>
                  <a:lnTo>
                    <a:pt x="147472" y="457034"/>
                  </a:lnTo>
                  <a:lnTo>
                    <a:pt x="148640" y="457034"/>
                  </a:lnTo>
                  <a:lnTo>
                    <a:pt x="149809" y="457034"/>
                  </a:lnTo>
                  <a:lnTo>
                    <a:pt x="149809" y="217919"/>
                  </a:lnTo>
                  <a:close/>
                </a:path>
                <a:path w="380365" h="457200">
                  <a:moveTo>
                    <a:pt x="157835" y="101600"/>
                  </a:moveTo>
                  <a:lnTo>
                    <a:pt x="156654" y="101600"/>
                  </a:lnTo>
                  <a:lnTo>
                    <a:pt x="156654" y="457034"/>
                  </a:lnTo>
                  <a:lnTo>
                    <a:pt x="157835" y="457034"/>
                  </a:lnTo>
                  <a:lnTo>
                    <a:pt x="157835" y="101600"/>
                  </a:lnTo>
                  <a:close/>
                </a:path>
                <a:path w="380365" h="457200">
                  <a:moveTo>
                    <a:pt x="160121" y="310997"/>
                  </a:moveTo>
                  <a:lnTo>
                    <a:pt x="159042" y="310997"/>
                  </a:lnTo>
                  <a:lnTo>
                    <a:pt x="159042" y="457034"/>
                  </a:lnTo>
                  <a:lnTo>
                    <a:pt x="160121" y="457034"/>
                  </a:lnTo>
                  <a:lnTo>
                    <a:pt x="160121" y="310997"/>
                  </a:lnTo>
                  <a:close/>
                </a:path>
                <a:path w="380365" h="457200">
                  <a:moveTo>
                    <a:pt x="178562" y="387197"/>
                  </a:moveTo>
                  <a:lnTo>
                    <a:pt x="177482" y="387197"/>
                  </a:lnTo>
                  <a:lnTo>
                    <a:pt x="177482" y="457034"/>
                  </a:lnTo>
                  <a:lnTo>
                    <a:pt x="178562" y="457034"/>
                  </a:lnTo>
                  <a:lnTo>
                    <a:pt x="178562" y="387197"/>
                  </a:lnTo>
                  <a:close/>
                </a:path>
                <a:path w="380365" h="457200">
                  <a:moveTo>
                    <a:pt x="190106" y="391414"/>
                  </a:moveTo>
                  <a:lnTo>
                    <a:pt x="188937" y="391414"/>
                  </a:lnTo>
                  <a:lnTo>
                    <a:pt x="188937" y="457034"/>
                  </a:lnTo>
                  <a:lnTo>
                    <a:pt x="190106" y="457034"/>
                  </a:lnTo>
                  <a:lnTo>
                    <a:pt x="190106" y="391414"/>
                  </a:lnTo>
                  <a:close/>
                </a:path>
                <a:path w="380365" h="457200">
                  <a:moveTo>
                    <a:pt x="200520" y="302564"/>
                  </a:moveTo>
                  <a:lnTo>
                    <a:pt x="199339" y="302564"/>
                  </a:lnTo>
                  <a:lnTo>
                    <a:pt x="199339" y="457034"/>
                  </a:lnTo>
                  <a:lnTo>
                    <a:pt x="200520" y="457034"/>
                  </a:lnTo>
                  <a:lnTo>
                    <a:pt x="200520" y="302564"/>
                  </a:lnTo>
                  <a:close/>
                </a:path>
                <a:path w="380365" h="457200">
                  <a:moveTo>
                    <a:pt x="202793" y="399948"/>
                  </a:moveTo>
                  <a:lnTo>
                    <a:pt x="201612" y="399948"/>
                  </a:lnTo>
                  <a:lnTo>
                    <a:pt x="201612" y="457034"/>
                  </a:lnTo>
                  <a:lnTo>
                    <a:pt x="202793" y="457034"/>
                  </a:lnTo>
                  <a:lnTo>
                    <a:pt x="202793" y="399948"/>
                  </a:lnTo>
                  <a:close/>
                </a:path>
                <a:path w="380365" h="457200">
                  <a:moveTo>
                    <a:pt x="208597" y="425259"/>
                  </a:moveTo>
                  <a:lnTo>
                    <a:pt x="207429" y="425259"/>
                  </a:lnTo>
                  <a:lnTo>
                    <a:pt x="207429" y="457034"/>
                  </a:lnTo>
                  <a:lnTo>
                    <a:pt x="208597" y="457034"/>
                  </a:lnTo>
                  <a:lnTo>
                    <a:pt x="208597" y="425259"/>
                  </a:lnTo>
                  <a:close/>
                </a:path>
                <a:path w="380365" h="457200">
                  <a:moveTo>
                    <a:pt x="216623" y="287756"/>
                  </a:moveTo>
                  <a:lnTo>
                    <a:pt x="215455" y="287756"/>
                  </a:lnTo>
                  <a:lnTo>
                    <a:pt x="215455" y="457034"/>
                  </a:lnTo>
                  <a:lnTo>
                    <a:pt x="216623" y="457034"/>
                  </a:lnTo>
                  <a:lnTo>
                    <a:pt x="216623" y="287756"/>
                  </a:lnTo>
                  <a:close/>
                </a:path>
                <a:path w="380365" h="457200">
                  <a:moveTo>
                    <a:pt x="238493" y="418973"/>
                  </a:moveTo>
                  <a:lnTo>
                    <a:pt x="237312" y="418973"/>
                  </a:lnTo>
                  <a:lnTo>
                    <a:pt x="237312" y="457034"/>
                  </a:lnTo>
                  <a:lnTo>
                    <a:pt x="238493" y="457034"/>
                  </a:lnTo>
                  <a:lnTo>
                    <a:pt x="238493" y="418973"/>
                  </a:lnTo>
                  <a:close/>
                </a:path>
                <a:path w="380365" h="457200">
                  <a:moveTo>
                    <a:pt x="250063" y="418973"/>
                  </a:moveTo>
                  <a:lnTo>
                    <a:pt x="248881" y="418973"/>
                  </a:lnTo>
                  <a:lnTo>
                    <a:pt x="248881" y="457034"/>
                  </a:lnTo>
                  <a:lnTo>
                    <a:pt x="250063" y="457034"/>
                  </a:lnTo>
                  <a:lnTo>
                    <a:pt x="250063" y="418973"/>
                  </a:lnTo>
                  <a:close/>
                </a:path>
                <a:path w="380365" h="457200">
                  <a:moveTo>
                    <a:pt x="258140" y="402005"/>
                  </a:moveTo>
                  <a:lnTo>
                    <a:pt x="256971" y="402005"/>
                  </a:lnTo>
                  <a:lnTo>
                    <a:pt x="256971" y="457034"/>
                  </a:lnTo>
                  <a:lnTo>
                    <a:pt x="258140" y="457034"/>
                  </a:lnTo>
                  <a:lnTo>
                    <a:pt x="258140" y="402005"/>
                  </a:lnTo>
                  <a:close/>
                </a:path>
                <a:path w="380365" h="457200">
                  <a:moveTo>
                    <a:pt x="380263" y="435851"/>
                  </a:moveTo>
                  <a:lnTo>
                    <a:pt x="379082" y="435851"/>
                  </a:lnTo>
                  <a:lnTo>
                    <a:pt x="379082" y="457034"/>
                  </a:lnTo>
                  <a:lnTo>
                    <a:pt x="380263" y="457034"/>
                  </a:lnTo>
                  <a:lnTo>
                    <a:pt x="380263" y="4358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1106741" y="2516313"/>
              <a:ext cx="367030" cy="482600"/>
            </a:xfrm>
            <a:custGeom>
              <a:avLst/>
              <a:gdLst/>
              <a:ahLst/>
              <a:cxnLst/>
              <a:rect l="l" t="t" r="r" b="b"/>
              <a:pathLst>
                <a:path w="367030" h="482600">
                  <a:moveTo>
                    <a:pt x="1168" y="363969"/>
                  </a:moveTo>
                  <a:lnTo>
                    <a:pt x="0" y="36396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63969"/>
                  </a:lnTo>
                  <a:close/>
                </a:path>
                <a:path w="367030" h="482600">
                  <a:moveTo>
                    <a:pt x="5765" y="387210"/>
                  </a:moveTo>
                  <a:lnTo>
                    <a:pt x="4584" y="387210"/>
                  </a:lnTo>
                  <a:lnTo>
                    <a:pt x="4584" y="482447"/>
                  </a:lnTo>
                  <a:lnTo>
                    <a:pt x="5765" y="482447"/>
                  </a:lnTo>
                  <a:lnTo>
                    <a:pt x="5765" y="387210"/>
                  </a:lnTo>
                  <a:close/>
                </a:path>
                <a:path w="367030" h="482600">
                  <a:moveTo>
                    <a:pt x="9194" y="387210"/>
                  </a:moveTo>
                  <a:lnTo>
                    <a:pt x="8026" y="387210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9194" y="387210"/>
                  </a:lnTo>
                  <a:close/>
                </a:path>
                <a:path w="367030" h="482600">
                  <a:moveTo>
                    <a:pt x="17284" y="378777"/>
                  </a:moveTo>
                  <a:lnTo>
                    <a:pt x="16103" y="378777"/>
                  </a:lnTo>
                  <a:lnTo>
                    <a:pt x="16103" y="482447"/>
                  </a:lnTo>
                  <a:lnTo>
                    <a:pt x="17284" y="482447"/>
                  </a:lnTo>
                  <a:lnTo>
                    <a:pt x="17284" y="378777"/>
                  </a:lnTo>
                  <a:close/>
                </a:path>
                <a:path w="367030" h="482600">
                  <a:moveTo>
                    <a:pt x="26466" y="150266"/>
                  </a:moveTo>
                  <a:lnTo>
                    <a:pt x="25285" y="150266"/>
                  </a:lnTo>
                  <a:lnTo>
                    <a:pt x="25285" y="482447"/>
                  </a:lnTo>
                  <a:lnTo>
                    <a:pt x="26466" y="482447"/>
                  </a:lnTo>
                  <a:lnTo>
                    <a:pt x="26466" y="150266"/>
                  </a:lnTo>
                  <a:close/>
                </a:path>
                <a:path w="367030" h="482600">
                  <a:moveTo>
                    <a:pt x="28854" y="332193"/>
                  </a:moveTo>
                  <a:lnTo>
                    <a:pt x="27686" y="332193"/>
                  </a:lnTo>
                  <a:lnTo>
                    <a:pt x="27686" y="234899"/>
                  </a:lnTo>
                  <a:lnTo>
                    <a:pt x="26517" y="234899"/>
                  </a:lnTo>
                  <a:lnTo>
                    <a:pt x="26517" y="482447"/>
                  </a:lnTo>
                  <a:lnTo>
                    <a:pt x="27673" y="482447"/>
                  </a:lnTo>
                  <a:lnTo>
                    <a:pt x="28854" y="482447"/>
                  </a:lnTo>
                  <a:lnTo>
                    <a:pt x="28854" y="332193"/>
                  </a:lnTo>
                  <a:close/>
                </a:path>
                <a:path w="367030" h="482600">
                  <a:moveTo>
                    <a:pt x="39166" y="323748"/>
                  </a:moveTo>
                  <a:lnTo>
                    <a:pt x="38087" y="323748"/>
                  </a:lnTo>
                  <a:lnTo>
                    <a:pt x="38087" y="482447"/>
                  </a:lnTo>
                  <a:lnTo>
                    <a:pt x="39166" y="482447"/>
                  </a:lnTo>
                  <a:lnTo>
                    <a:pt x="39166" y="323748"/>
                  </a:lnTo>
                  <a:close/>
                </a:path>
                <a:path w="367030" h="482600">
                  <a:moveTo>
                    <a:pt x="46126" y="258140"/>
                  </a:moveTo>
                  <a:lnTo>
                    <a:pt x="44945" y="258140"/>
                  </a:lnTo>
                  <a:lnTo>
                    <a:pt x="44945" y="482447"/>
                  </a:lnTo>
                  <a:lnTo>
                    <a:pt x="46126" y="482447"/>
                  </a:lnTo>
                  <a:lnTo>
                    <a:pt x="46126" y="258140"/>
                  </a:lnTo>
                  <a:close/>
                </a:path>
                <a:path w="367030" h="482600">
                  <a:moveTo>
                    <a:pt x="48348" y="173494"/>
                  </a:moveTo>
                  <a:lnTo>
                    <a:pt x="47269" y="173494"/>
                  </a:lnTo>
                  <a:lnTo>
                    <a:pt x="47269" y="482447"/>
                  </a:lnTo>
                  <a:lnTo>
                    <a:pt x="48348" y="482447"/>
                  </a:lnTo>
                  <a:lnTo>
                    <a:pt x="48348" y="173494"/>
                  </a:lnTo>
                  <a:close/>
                </a:path>
                <a:path w="367030" h="482600">
                  <a:moveTo>
                    <a:pt x="49555" y="321602"/>
                  </a:moveTo>
                  <a:lnTo>
                    <a:pt x="48374" y="321602"/>
                  </a:lnTo>
                  <a:lnTo>
                    <a:pt x="48374" y="482447"/>
                  </a:lnTo>
                  <a:lnTo>
                    <a:pt x="49555" y="482447"/>
                  </a:lnTo>
                  <a:lnTo>
                    <a:pt x="49555" y="321602"/>
                  </a:lnTo>
                  <a:close/>
                </a:path>
                <a:path w="367030" h="482600">
                  <a:moveTo>
                    <a:pt x="53009" y="349161"/>
                  </a:moveTo>
                  <a:lnTo>
                    <a:pt x="51930" y="349161"/>
                  </a:lnTo>
                  <a:lnTo>
                    <a:pt x="51930" y="482447"/>
                  </a:lnTo>
                  <a:lnTo>
                    <a:pt x="53009" y="482447"/>
                  </a:lnTo>
                  <a:lnTo>
                    <a:pt x="53009" y="349161"/>
                  </a:lnTo>
                  <a:close/>
                </a:path>
                <a:path w="367030" h="482600">
                  <a:moveTo>
                    <a:pt x="57594" y="234899"/>
                  </a:moveTo>
                  <a:lnTo>
                    <a:pt x="56515" y="234899"/>
                  </a:lnTo>
                  <a:lnTo>
                    <a:pt x="56515" y="482447"/>
                  </a:lnTo>
                  <a:lnTo>
                    <a:pt x="57594" y="482447"/>
                  </a:lnTo>
                  <a:lnTo>
                    <a:pt x="57594" y="234899"/>
                  </a:lnTo>
                  <a:close/>
                </a:path>
                <a:path w="367030" h="482600">
                  <a:moveTo>
                    <a:pt x="61125" y="306793"/>
                  </a:moveTo>
                  <a:lnTo>
                    <a:pt x="59969" y="306793"/>
                  </a:lnTo>
                  <a:lnTo>
                    <a:pt x="59969" y="266674"/>
                  </a:lnTo>
                  <a:lnTo>
                    <a:pt x="58788" y="266674"/>
                  </a:lnTo>
                  <a:lnTo>
                    <a:pt x="58788" y="482447"/>
                  </a:lnTo>
                  <a:lnTo>
                    <a:pt x="59944" y="482447"/>
                  </a:lnTo>
                  <a:lnTo>
                    <a:pt x="61125" y="482447"/>
                  </a:lnTo>
                  <a:lnTo>
                    <a:pt x="61125" y="306793"/>
                  </a:lnTo>
                  <a:close/>
                </a:path>
                <a:path w="367030" h="482600">
                  <a:moveTo>
                    <a:pt x="65722" y="332193"/>
                  </a:moveTo>
                  <a:lnTo>
                    <a:pt x="64541" y="332193"/>
                  </a:lnTo>
                  <a:lnTo>
                    <a:pt x="64541" y="482447"/>
                  </a:lnTo>
                  <a:lnTo>
                    <a:pt x="65722" y="482447"/>
                  </a:lnTo>
                  <a:lnTo>
                    <a:pt x="65722" y="332193"/>
                  </a:lnTo>
                  <a:close/>
                </a:path>
                <a:path w="367030" h="482600">
                  <a:moveTo>
                    <a:pt x="70319" y="277164"/>
                  </a:moveTo>
                  <a:lnTo>
                    <a:pt x="69138" y="277164"/>
                  </a:lnTo>
                  <a:lnTo>
                    <a:pt x="69138" y="482447"/>
                  </a:lnTo>
                  <a:lnTo>
                    <a:pt x="70319" y="482447"/>
                  </a:lnTo>
                  <a:lnTo>
                    <a:pt x="70319" y="277164"/>
                  </a:lnTo>
                  <a:close/>
                </a:path>
                <a:path w="367030" h="482600">
                  <a:moveTo>
                    <a:pt x="74968" y="135445"/>
                  </a:moveTo>
                  <a:lnTo>
                    <a:pt x="73787" y="135445"/>
                  </a:lnTo>
                  <a:lnTo>
                    <a:pt x="73787" y="482447"/>
                  </a:lnTo>
                  <a:lnTo>
                    <a:pt x="74968" y="482447"/>
                  </a:lnTo>
                  <a:lnTo>
                    <a:pt x="74968" y="135445"/>
                  </a:lnTo>
                  <a:close/>
                </a:path>
                <a:path w="367030" h="482600">
                  <a:moveTo>
                    <a:pt x="82994" y="213715"/>
                  </a:moveTo>
                  <a:lnTo>
                    <a:pt x="81813" y="21371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13715"/>
                  </a:lnTo>
                  <a:close/>
                </a:path>
                <a:path w="367030" h="482600">
                  <a:moveTo>
                    <a:pt x="87579" y="247548"/>
                  </a:moveTo>
                  <a:lnTo>
                    <a:pt x="86410" y="247548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7579" y="247548"/>
                  </a:lnTo>
                  <a:close/>
                </a:path>
                <a:path w="367030" h="482600">
                  <a:moveTo>
                    <a:pt x="89865" y="363969"/>
                  </a:moveTo>
                  <a:lnTo>
                    <a:pt x="88811" y="363969"/>
                  </a:lnTo>
                  <a:lnTo>
                    <a:pt x="88811" y="275107"/>
                  </a:lnTo>
                  <a:lnTo>
                    <a:pt x="87630" y="275107"/>
                  </a:lnTo>
                  <a:lnTo>
                    <a:pt x="87630" y="482447"/>
                  </a:lnTo>
                  <a:lnTo>
                    <a:pt x="88785" y="482447"/>
                  </a:lnTo>
                  <a:lnTo>
                    <a:pt x="89865" y="482447"/>
                  </a:lnTo>
                  <a:lnTo>
                    <a:pt x="89865" y="363969"/>
                  </a:lnTo>
                  <a:close/>
                </a:path>
                <a:path w="367030" h="482600">
                  <a:moveTo>
                    <a:pt x="92240" y="268732"/>
                  </a:moveTo>
                  <a:lnTo>
                    <a:pt x="91059" y="268732"/>
                  </a:lnTo>
                  <a:lnTo>
                    <a:pt x="91059" y="482447"/>
                  </a:lnTo>
                  <a:lnTo>
                    <a:pt x="92240" y="482447"/>
                  </a:lnTo>
                  <a:lnTo>
                    <a:pt x="92240" y="268732"/>
                  </a:lnTo>
                  <a:close/>
                </a:path>
                <a:path w="367030" h="482600">
                  <a:moveTo>
                    <a:pt x="94462" y="226466"/>
                  </a:moveTo>
                  <a:lnTo>
                    <a:pt x="93383" y="226466"/>
                  </a:lnTo>
                  <a:lnTo>
                    <a:pt x="93383" y="482447"/>
                  </a:lnTo>
                  <a:lnTo>
                    <a:pt x="94462" y="482447"/>
                  </a:lnTo>
                  <a:lnTo>
                    <a:pt x="94462" y="226466"/>
                  </a:lnTo>
                  <a:close/>
                </a:path>
                <a:path w="367030" h="482600">
                  <a:moveTo>
                    <a:pt x="99060" y="99453"/>
                  </a:moveTo>
                  <a:lnTo>
                    <a:pt x="97980" y="99453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99453"/>
                  </a:lnTo>
                  <a:close/>
                </a:path>
                <a:path w="367030" h="482600">
                  <a:moveTo>
                    <a:pt x="101422" y="146037"/>
                  </a:moveTo>
                  <a:lnTo>
                    <a:pt x="100241" y="146037"/>
                  </a:lnTo>
                  <a:lnTo>
                    <a:pt x="100241" y="482447"/>
                  </a:lnTo>
                  <a:lnTo>
                    <a:pt x="101422" y="482447"/>
                  </a:lnTo>
                  <a:lnTo>
                    <a:pt x="101422" y="146037"/>
                  </a:lnTo>
                  <a:close/>
                </a:path>
                <a:path w="367030" h="482600">
                  <a:moveTo>
                    <a:pt x="102641" y="120637"/>
                  </a:moveTo>
                  <a:lnTo>
                    <a:pt x="101473" y="120637"/>
                  </a:lnTo>
                  <a:lnTo>
                    <a:pt x="101473" y="482447"/>
                  </a:lnTo>
                  <a:lnTo>
                    <a:pt x="102641" y="482447"/>
                  </a:lnTo>
                  <a:lnTo>
                    <a:pt x="102641" y="120637"/>
                  </a:lnTo>
                  <a:close/>
                </a:path>
                <a:path w="367030" h="482600">
                  <a:moveTo>
                    <a:pt x="106070" y="334352"/>
                  </a:moveTo>
                  <a:lnTo>
                    <a:pt x="104902" y="334352"/>
                  </a:lnTo>
                  <a:lnTo>
                    <a:pt x="104902" y="482447"/>
                  </a:lnTo>
                  <a:lnTo>
                    <a:pt x="106070" y="482447"/>
                  </a:lnTo>
                  <a:lnTo>
                    <a:pt x="106070" y="334352"/>
                  </a:lnTo>
                  <a:close/>
                </a:path>
                <a:path w="367030" h="482600">
                  <a:moveTo>
                    <a:pt x="110667" y="222148"/>
                  </a:moveTo>
                  <a:lnTo>
                    <a:pt x="109486" y="222148"/>
                  </a:lnTo>
                  <a:lnTo>
                    <a:pt x="109486" y="224307"/>
                  </a:lnTo>
                  <a:lnTo>
                    <a:pt x="108331" y="224307"/>
                  </a:lnTo>
                  <a:lnTo>
                    <a:pt x="108331" y="482447"/>
                  </a:lnTo>
                  <a:lnTo>
                    <a:pt x="109486" y="482447"/>
                  </a:lnTo>
                  <a:lnTo>
                    <a:pt x="110667" y="482447"/>
                  </a:lnTo>
                  <a:lnTo>
                    <a:pt x="110667" y="222148"/>
                  </a:lnTo>
                  <a:close/>
                </a:path>
                <a:path w="367030" h="482600">
                  <a:moveTo>
                    <a:pt x="116332" y="0"/>
                  </a:moveTo>
                  <a:lnTo>
                    <a:pt x="115252" y="0"/>
                  </a:lnTo>
                  <a:lnTo>
                    <a:pt x="115252" y="25412"/>
                  </a:lnTo>
                  <a:lnTo>
                    <a:pt x="114084" y="25412"/>
                  </a:lnTo>
                  <a:lnTo>
                    <a:pt x="114084" y="247548"/>
                  </a:lnTo>
                  <a:lnTo>
                    <a:pt x="112941" y="247548"/>
                  </a:lnTo>
                  <a:lnTo>
                    <a:pt x="112941" y="198907"/>
                  </a:lnTo>
                  <a:lnTo>
                    <a:pt x="111760" y="198907"/>
                  </a:lnTo>
                  <a:lnTo>
                    <a:pt x="111760" y="482447"/>
                  </a:lnTo>
                  <a:lnTo>
                    <a:pt x="112928" y="482447"/>
                  </a:lnTo>
                  <a:lnTo>
                    <a:pt x="112941" y="482447"/>
                  </a:lnTo>
                  <a:lnTo>
                    <a:pt x="116332" y="482447"/>
                  </a:lnTo>
                  <a:lnTo>
                    <a:pt x="116332" y="0"/>
                  </a:lnTo>
                  <a:close/>
                </a:path>
                <a:path w="367030" h="482600">
                  <a:moveTo>
                    <a:pt x="118694" y="323748"/>
                  </a:moveTo>
                  <a:lnTo>
                    <a:pt x="117525" y="323748"/>
                  </a:lnTo>
                  <a:lnTo>
                    <a:pt x="117525" y="205282"/>
                  </a:lnTo>
                  <a:lnTo>
                    <a:pt x="116357" y="205282"/>
                  </a:lnTo>
                  <a:lnTo>
                    <a:pt x="116357" y="482447"/>
                  </a:lnTo>
                  <a:lnTo>
                    <a:pt x="117513" y="482447"/>
                  </a:lnTo>
                  <a:lnTo>
                    <a:pt x="118694" y="482447"/>
                  </a:lnTo>
                  <a:lnTo>
                    <a:pt x="118694" y="323748"/>
                  </a:lnTo>
                  <a:close/>
                </a:path>
                <a:path w="367030" h="482600">
                  <a:moveTo>
                    <a:pt x="124510" y="217932"/>
                  </a:moveTo>
                  <a:lnTo>
                    <a:pt x="123329" y="217932"/>
                  </a:lnTo>
                  <a:lnTo>
                    <a:pt x="123329" y="482447"/>
                  </a:lnTo>
                  <a:lnTo>
                    <a:pt x="124510" y="482447"/>
                  </a:lnTo>
                  <a:lnTo>
                    <a:pt x="124510" y="217932"/>
                  </a:lnTo>
                  <a:close/>
                </a:path>
                <a:path w="367030" h="482600">
                  <a:moveTo>
                    <a:pt x="126771" y="374561"/>
                  </a:moveTo>
                  <a:lnTo>
                    <a:pt x="125603" y="374561"/>
                  </a:lnTo>
                  <a:lnTo>
                    <a:pt x="125603" y="482447"/>
                  </a:lnTo>
                  <a:lnTo>
                    <a:pt x="126771" y="482447"/>
                  </a:lnTo>
                  <a:lnTo>
                    <a:pt x="126771" y="374561"/>
                  </a:lnTo>
                  <a:close/>
                </a:path>
                <a:path w="367030" h="482600">
                  <a:moveTo>
                    <a:pt x="129108" y="281482"/>
                  </a:moveTo>
                  <a:lnTo>
                    <a:pt x="127927" y="281482"/>
                  </a:lnTo>
                  <a:lnTo>
                    <a:pt x="127927" y="482447"/>
                  </a:lnTo>
                  <a:lnTo>
                    <a:pt x="129108" y="482447"/>
                  </a:lnTo>
                  <a:lnTo>
                    <a:pt x="129108" y="281482"/>
                  </a:lnTo>
                  <a:close/>
                </a:path>
                <a:path w="367030" h="482600">
                  <a:moveTo>
                    <a:pt x="132537" y="302577"/>
                  </a:moveTo>
                  <a:lnTo>
                    <a:pt x="131356" y="30257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302577"/>
                  </a:lnTo>
                  <a:close/>
                </a:path>
                <a:path w="367030" h="482600">
                  <a:moveTo>
                    <a:pt x="135966" y="298348"/>
                  </a:moveTo>
                  <a:lnTo>
                    <a:pt x="134823" y="298348"/>
                  </a:lnTo>
                  <a:lnTo>
                    <a:pt x="134823" y="260299"/>
                  </a:lnTo>
                  <a:lnTo>
                    <a:pt x="133743" y="260299"/>
                  </a:lnTo>
                  <a:lnTo>
                    <a:pt x="133743" y="48244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298348"/>
                  </a:lnTo>
                  <a:close/>
                </a:path>
                <a:path w="367030" h="482600">
                  <a:moveTo>
                    <a:pt x="142938" y="243332"/>
                  </a:moveTo>
                  <a:lnTo>
                    <a:pt x="141770" y="243332"/>
                  </a:lnTo>
                  <a:lnTo>
                    <a:pt x="141770" y="482447"/>
                  </a:lnTo>
                  <a:lnTo>
                    <a:pt x="142938" y="482447"/>
                  </a:lnTo>
                  <a:lnTo>
                    <a:pt x="142938" y="243332"/>
                  </a:lnTo>
                  <a:close/>
                </a:path>
                <a:path w="367030" h="482600">
                  <a:moveTo>
                    <a:pt x="146367" y="366128"/>
                  </a:moveTo>
                  <a:lnTo>
                    <a:pt x="145199" y="366128"/>
                  </a:lnTo>
                  <a:lnTo>
                    <a:pt x="145199" y="482447"/>
                  </a:lnTo>
                  <a:lnTo>
                    <a:pt x="146367" y="482447"/>
                  </a:lnTo>
                  <a:lnTo>
                    <a:pt x="146367" y="366128"/>
                  </a:lnTo>
                  <a:close/>
                </a:path>
                <a:path w="367030" h="482600">
                  <a:moveTo>
                    <a:pt x="157848" y="275107"/>
                  </a:moveTo>
                  <a:lnTo>
                    <a:pt x="156768" y="275107"/>
                  </a:lnTo>
                  <a:lnTo>
                    <a:pt x="156768" y="482447"/>
                  </a:lnTo>
                  <a:lnTo>
                    <a:pt x="157848" y="482447"/>
                  </a:lnTo>
                  <a:lnTo>
                    <a:pt x="157848" y="275107"/>
                  </a:lnTo>
                  <a:close/>
                </a:path>
                <a:path w="367030" h="482600">
                  <a:moveTo>
                    <a:pt x="160210" y="190474"/>
                  </a:moveTo>
                  <a:lnTo>
                    <a:pt x="159029" y="190474"/>
                  </a:lnTo>
                  <a:lnTo>
                    <a:pt x="159029" y="482447"/>
                  </a:lnTo>
                  <a:lnTo>
                    <a:pt x="160210" y="482447"/>
                  </a:lnTo>
                  <a:lnTo>
                    <a:pt x="160210" y="190474"/>
                  </a:lnTo>
                  <a:close/>
                </a:path>
                <a:path w="367030" h="482600">
                  <a:moveTo>
                    <a:pt x="163639" y="349161"/>
                  </a:moveTo>
                  <a:lnTo>
                    <a:pt x="162471" y="349161"/>
                  </a:lnTo>
                  <a:lnTo>
                    <a:pt x="162471" y="482447"/>
                  </a:lnTo>
                  <a:lnTo>
                    <a:pt x="163639" y="482447"/>
                  </a:lnTo>
                  <a:lnTo>
                    <a:pt x="163639" y="349161"/>
                  </a:lnTo>
                  <a:close/>
                </a:path>
                <a:path w="367030" h="482600">
                  <a:moveTo>
                    <a:pt x="175209" y="374561"/>
                  </a:moveTo>
                  <a:lnTo>
                    <a:pt x="174040" y="374561"/>
                  </a:lnTo>
                  <a:lnTo>
                    <a:pt x="174040" y="404177"/>
                  </a:lnTo>
                  <a:lnTo>
                    <a:pt x="172872" y="404177"/>
                  </a:lnTo>
                  <a:lnTo>
                    <a:pt x="172872" y="482447"/>
                  </a:lnTo>
                  <a:lnTo>
                    <a:pt x="174040" y="482447"/>
                  </a:lnTo>
                  <a:lnTo>
                    <a:pt x="175209" y="482447"/>
                  </a:lnTo>
                  <a:lnTo>
                    <a:pt x="175209" y="374561"/>
                  </a:lnTo>
                  <a:close/>
                </a:path>
                <a:path w="367030" h="482600">
                  <a:moveTo>
                    <a:pt x="185521" y="425361"/>
                  </a:moveTo>
                  <a:lnTo>
                    <a:pt x="184442" y="425361"/>
                  </a:lnTo>
                  <a:lnTo>
                    <a:pt x="184442" y="482447"/>
                  </a:lnTo>
                  <a:lnTo>
                    <a:pt x="185521" y="482447"/>
                  </a:lnTo>
                  <a:lnTo>
                    <a:pt x="185521" y="425361"/>
                  </a:lnTo>
                  <a:close/>
                </a:path>
                <a:path w="367030" h="482600">
                  <a:moveTo>
                    <a:pt x="199364" y="342785"/>
                  </a:moveTo>
                  <a:lnTo>
                    <a:pt x="198285" y="342785"/>
                  </a:lnTo>
                  <a:lnTo>
                    <a:pt x="198285" y="482447"/>
                  </a:lnTo>
                  <a:lnTo>
                    <a:pt x="199364" y="482447"/>
                  </a:lnTo>
                  <a:lnTo>
                    <a:pt x="199364" y="342785"/>
                  </a:lnTo>
                  <a:close/>
                </a:path>
                <a:path w="367030" h="482600">
                  <a:moveTo>
                    <a:pt x="215519" y="418985"/>
                  </a:moveTo>
                  <a:lnTo>
                    <a:pt x="214337" y="418985"/>
                  </a:lnTo>
                  <a:lnTo>
                    <a:pt x="214337" y="446455"/>
                  </a:lnTo>
                  <a:lnTo>
                    <a:pt x="213182" y="446455"/>
                  </a:lnTo>
                  <a:lnTo>
                    <a:pt x="213182" y="404177"/>
                  </a:lnTo>
                  <a:lnTo>
                    <a:pt x="212013" y="404177"/>
                  </a:lnTo>
                  <a:lnTo>
                    <a:pt x="212013" y="482447"/>
                  </a:lnTo>
                  <a:lnTo>
                    <a:pt x="213169" y="482447"/>
                  </a:lnTo>
                  <a:lnTo>
                    <a:pt x="214337" y="482447"/>
                  </a:lnTo>
                  <a:lnTo>
                    <a:pt x="215519" y="482447"/>
                  </a:lnTo>
                  <a:lnTo>
                    <a:pt x="215519" y="418985"/>
                  </a:lnTo>
                  <a:close/>
                </a:path>
                <a:path w="367030" h="482600">
                  <a:moveTo>
                    <a:pt x="254711" y="404177"/>
                  </a:moveTo>
                  <a:lnTo>
                    <a:pt x="253530" y="404177"/>
                  </a:lnTo>
                  <a:lnTo>
                    <a:pt x="253530" y="482447"/>
                  </a:lnTo>
                  <a:lnTo>
                    <a:pt x="254711" y="482447"/>
                  </a:lnTo>
                  <a:lnTo>
                    <a:pt x="254711" y="404177"/>
                  </a:lnTo>
                  <a:close/>
                </a:path>
                <a:path w="367030" h="482600">
                  <a:moveTo>
                    <a:pt x="278892" y="459193"/>
                  </a:moveTo>
                  <a:lnTo>
                    <a:pt x="277723" y="459193"/>
                  </a:lnTo>
                  <a:lnTo>
                    <a:pt x="277723" y="482447"/>
                  </a:lnTo>
                  <a:lnTo>
                    <a:pt x="278892" y="482447"/>
                  </a:lnTo>
                  <a:lnTo>
                    <a:pt x="278892" y="459193"/>
                  </a:lnTo>
                  <a:close/>
                </a:path>
                <a:path w="367030" h="482600">
                  <a:moveTo>
                    <a:pt x="282321" y="452818"/>
                  </a:moveTo>
                  <a:lnTo>
                    <a:pt x="281152" y="452818"/>
                  </a:lnTo>
                  <a:lnTo>
                    <a:pt x="281152" y="482447"/>
                  </a:lnTo>
                  <a:lnTo>
                    <a:pt x="282321" y="482447"/>
                  </a:lnTo>
                  <a:lnTo>
                    <a:pt x="282321" y="452818"/>
                  </a:lnTo>
                  <a:close/>
                </a:path>
                <a:path w="367030" h="482600">
                  <a:moveTo>
                    <a:pt x="291566" y="463423"/>
                  </a:moveTo>
                  <a:lnTo>
                    <a:pt x="290398" y="463423"/>
                  </a:lnTo>
                  <a:lnTo>
                    <a:pt x="290398" y="482447"/>
                  </a:lnTo>
                  <a:lnTo>
                    <a:pt x="291566" y="482447"/>
                  </a:lnTo>
                  <a:lnTo>
                    <a:pt x="291566" y="463423"/>
                  </a:lnTo>
                  <a:close/>
                </a:path>
                <a:path w="367030" h="482600">
                  <a:moveTo>
                    <a:pt x="295021" y="433793"/>
                  </a:moveTo>
                  <a:lnTo>
                    <a:pt x="293941" y="433793"/>
                  </a:lnTo>
                  <a:lnTo>
                    <a:pt x="293941" y="482447"/>
                  </a:lnTo>
                  <a:lnTo>
                    <a:pt x="295021" y="482447"/>
                  </a:lnTo>
                  <a:lnTo>
                    <a:pt x="295021" y="433793"/>
                  </a:lnTo>
                  <a:close/>
                </a:path>
                <a:path w="367030" h="482600">
                  <a:moveTo>
                    <a:pt x="300812" y="457047"/>
                  </a:moveTo>
                  <a:lnTo>
                    <a:pt x="299643" y="457047"/>
                  </a:lnTo>
                  <a:lnTo>
                    <a:pt x="299643" y="482447"/>
                  </a:lnTo>
                  <a:lnTo>
                    <a:pt x="300812" y="482447"/>
                  </a:lnTo>
                  <a:lnTo>
                    <a:pt x="300812" y="457047"/>
                  </a:lnTo>
                  <a:close/>
                </a:path>
                <a:path w="367030" h="482600">
                  <a:moveTo>
                    <a:pt x="338848" y="444385"/>
                  </a:moveTo>
                  <a:lnTo>
                    <a:pt x="337667" y="444385"/>
                  </a:lnTo>
                  <a:lnTo>
                    <a:pt x="337667" y="482447"/>
                  </a:lnTo>
                  <a:lnTo>
                    <a:pt x="338848" y="482447"/>
                  </a:lnTo>
                  <a:lnTo>
                    <a:pt x="338848" y="444385"/>
                  </a:lnTo>
                  <a:close/>
                </a:path>
                <a:path w="367030" h="482600">
                  <a:moveTo>
                    <a:pt x="366522" y="448602"/>
                  </a:moveTo>
                  <a:lnTo>
                    <a:pt x="365353" y="448602"/>
                  </a:lnTo>
                  <a:lnTo>
                    <a:pt x="365353" y="482447"/>
                  </a:lnTo>
                  <a:lnTo>
                    <a:pt x="366522" y="482447"/>
                  </a:lnTo>
                  <a:lnTo>
                    <a:pt x="366522" y="448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1098715" y="2516313"/>
              <a:ext cx="370205" cy="482600"/>
            </a:xfrm>
            <a:custGeom>
              <a:avLst/>
              <a:gdLst/>
              <a:ahLst/>
              <a:cxnLst/>
              <a:rect l="l" t="t" r="r" b="b"/>
              <a:pathLst>
                <a:path w="370205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70205" h="482600">
                  <a:moveTo>
                    <a:pt x="8039" y="399961"/>
                  </a:moveTo>
                  <a:lnTo>
                    <a:pt x="6858" y="399961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399961"/>
                  </a:lnTo>
                  <a:close/>
                </a:path>
                <a:path w="370205" h="482600">
                  <a:moveTo>
                    <a:pt x="12636" y="423202"/>
                  </a:moveTo>
                  <a:lnTo>
                    <a:pt x="11480" y="423202"/>
                  </a:lnTo>
                  <a:lnTo>
                    <a:pt x="11480" y="387210"/>
                  </a:lnTo>
                  <a:lnTo>
                    <a:pt x="10401" y="387210"/>
                  </a:lnTo>
                  <a:lnTo>
                    <a:pt x="10401" y="482447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423202"/>
                  </a:lnTo>
                  <a:close/>
                </a:path>
                <a:path w="370205" h="482600">
                  <a:moveTo>
                    <a:pt x="26466" y="325907"/>
                  </a:moveTo>
                  <a:lnTo>
                    <a:pt x="25298" y="325907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6466" y="325907"/>
                  </a:lnTo>
                  <a:close/>
                </a:path>
                <a:path w="370205" h="482600">
                  <a:moveTo>
                    <a:pt x="41478" y="380936"/>
                  </a:moveTo>
                  <a:lnTo>
                    <a:pt x="40309" y="380936"/>
                  </a:lnTo>
                  <a:lnTo>
                    <a:pt x="40309" y="363969"/>
                  </a:lnTo>
                  <a:lnTo>
                    <a:pt x="39141" y="363969"/>
                  </a:lnTo>
                  <a:lnTo>
                    <a:pt x="39141" y="294132"/>
                  </a:lnTo>
                  <a:lnTo>
                    <a:pt x="37973" y="294132"/>
                  </a:lnTo>
                  <a:lnTo>
                    <a:pt x="37973" y="482447"/>
                  </a:lnTo>
                  <a:lnTo>
                    <a:pt x="39128" y="482447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380936"/>
                  </a:lnTo>
                  <a:close/>
                </a:path>
                <a:path w="370205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370205" h="482600">
                  <a:moveTo>
                    <a:pt x="61036" y="349161"/>
                  </a:moveTo>
                  <a:lnTo>
                    <a:pt x="59956" y="349161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349161"/>
                  </a:lnTo>
                  <a:close/>
                </a:path>
                <a:path w="370205" h="482600">
                  <a:moveTo>
                    <a:pt x="65620" y="234899"/>
                  </a:moveTo>
                  <a:lnTo>
                    <a:pt x="64541" y="234899"/>
                  </a:lnTo>
                  <a:lnTo>
                    <a:pt x="64541" y="482447"/>
                  </a:lnTo>
                  <a:lnTo>
                    <a:pt x="65620" y="482447"/>
                  </a:lnTo>
                  <a:lnTo>
                    <a:pt x="65620" y="234899"/>
                  </a:lnTo>
                  <a:close/>
                </a:path>
                <a:path w="370205" h="482600">
                  <a:moveTo>
                    <a:pt x="73748" y="332193"/>
                  </a:moveTo>
                  <a:lnTo>
                    <a:pt x="72567" y="332193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332193"/>
                  </a:lnTo>
                  <a:close/>
                </a:path>
                <a:path w="370205" h="482600">
                  <a:moveTo>
                    <a:pt x="76009" y="317385"/>
                  </a:moveTo>
                  <a:lnTo>
                    <a:pt x="74841" y="317385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317385"/>
                  </a:lnTo>
                  <a:close/>
                </a:path>
                <a:path w="370205" h="482600">
                  <a:moveTo>
                    <a:pt x="86423" y="291985"/>
                  </a:moveTo>
                  <a:lnTo>
                    <a:pt x="85242" y="291985"/>
                  </a:lnTo>
                  <a:lnTo>
                    <a:pt x="85242" y="482447"/>
                  </a:lnTo>
                  <a:lnTo>
                    <a:pt x="86423" y="482447"/>
                  </a:lnTo>
                  <a:lnTo>
                    <a:pt x="86423" y="291985"/>
                  </a:lnTo>
                  <a:close/>
                </a:path>
                <a:path w="370205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370205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370205" h="482600">
                  <a:moveTo>
                    <a:pt x="95605" y="247548"/>
                  </a:moveTo>
                  <a:lnTo>
                    <a:pt x="94449" y="247548"/>
                  </a:lnTo>
                  <a:lnTo>
                    <a:pt x="94449" y="207340"/>
                  </a:lnTo>
                  <a:lnTo>
                    <a:pt x="93268" y="207340"/>
                  </a:lnTo>
                  <a:lnTo>
                    <a:pt x="93268" y="482447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370205" h="482600">
                  <a:moveTo>
                    <a:pt x="104851" y="146037"/>
                  </a:moveTo>
                  <a:lnTo>
                    <a:pt x="103682" y="14603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146037"/>
                  </a:lnTo>
                  <a:close/>
                </a:path>
                <a:path w="370205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70205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370205" h="482600">
                  <a:moveTo>
                    <a:pt x="111734" y="237058"/>
                  </a:moveTo>
                  <a:lnTo>
                    <a:pt x="110655" y="237058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237058"/>
                  </a:lnTo>
                  <a:close/>
                </a:path>
                <a:path w="370205" h="482600">
                  <a:moveTo>
                    <a:pt x="116306" y="222148"/>
                  </a:moveTo>
                  <a:lnTo>
                    <a:pt x="115138" y="222148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370205" h="482600">
                  <a:moveTo>
                    <a:pt x="117538" y="224307"/>
                  </a:moveTo>
                  <a:lnTo>
                    <a:pt x="116357" y="22430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224307"/>
                  </a:lnTo>
                  <a:close/>
                </a:path>
                <a:path w="37020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70205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370205" h="482600">
                  <a:moveTo>
                    <a:pt x="129006" y="291985"/>
                  </a:moveTo>
                  <a:lnTo>
                    <a:pt x="127927" y="291985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291985"/>
                  </a:lnTo>
                  <a:close/>
                </a:path>
                <a:path w="370205" h="482600">
                  <a:moveTo>
                    <a:pt x="132537" y="217932"/>
                  </a:moveTo>
                  <a:lnTo>
                    <a:pt x="131368" y="217932"/>
                  </a:lnTo>
                  <a:lnTo>
                    <a:pt x="131368" y="203123"/>
                  </a:lnTo>
                  <a:lnTo>
                    <a:pt x="130200" y="203123"/>
                  </a:lnTo>
                  <a:lnTo>
                    <a:pt x="130200" y="48244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370205" h="482600">
                  <a:moveTo>
                    <a:pt x="140563" y="302577"/>
                  </a:moveTo>
                  <a:lnTo>
                    <a:pt x="139382" y="302577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02577"/>
                  </a:lnTo>
                  <a:close/>
                </a:path>
                <a:path w="370205" h="482600">
                  <a:moveTo>
                    <a:pt x="142849" y="260299"/>
                  </a:moveTo>
                  <a:lnTo>
                    <a:pt x="141770" y="260299"/>
                  </a:lnTo>
                  <a:lnTo>
                    <a:pt x="141770" y="482447"/>
                  </a:lnTo>
                  <a:lnTo>
                    <a:pt x="142849" y="482447"/>
                  </a:lnTo>
                  <a:lnTo>
                    <a:pt x="142849" y="260299"/>
                  </a:lnTo>
                  <a:close/>
                </a:path>
                <a:path w="370205" h="482600">
                  <a:moveTo>
                    <a:pt x="148590" y="313169"/>
                  </a:moveTo>
                  <a:lnTo>
                    <a:pt x="147434" y="313169"/>
                  </a:lnTo>
                  <a:lnTo>
                    <a:pt x="147434" y="177723"/>
                  </a:lnTo>
                  <a:lnTo>
                    <a:pt x="146354" y="177723"/>
                  </a:lnTo>
                  <a:lnTo>
                    <a:pt x="146354" y="482447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370205" h="482600">
                  <a:moveTo>
                    <a:pt x="149809" y="351307"/>
                  </a:moveTo>
                  <a:lnTo>
                    <a:pt x="148628" y="351307"/>
                  </a:lnTo>
                  <a:lnTo>
                    <a:pt x="148628" y="482447"/>
                  </a:lnTo>
                  <a:lnTo>
                    <a:pt x="149809" y="482447"/>
                  </a:lnTo>
                  <a:lnTo>
                    <a:pt x="149809" y="351307"/>
                  </a:lnTo>
                  <a:close/>
                </a:path>
                <a:path w="370205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70205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70205" h="482600">
                  <a:moveTo>
                    <a:pt x="161277" y="336410"/>
                  </a:moveTo>
                  <a:lnTo>
                    <a:pt x="160197" y="336410"/>
                  </a:lnTo>
                  <a:lnTo>
                    <a:pt x="160197" y="482447"/>
                  </a:lnTo>
                  <a:lnTo>
                    <a:pt x="161277" y="482447"/>
                  </a:lnTo>
                  <a:lnTo>
                    <a:pt x="161277" y="336410"/>
                  </a:lnTo>
                  <a:close/>
                </a:path>
                <a:path w="370205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363969"/>
                  </a:lnTo>
                  <a:lnTo>
                    <a:pt x="163626" y="363969"/>
                  </a:lnTo>
                  <a:lnTo>
                    <a:pt x="163626" y="48244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70205" h="482600">
                  <a:moveTo>
                    <a:pt x="167081" y="363969"/>
                  </a:moveTo>
                  <a:lnTo>
                    <a:pt x="165900" y="363969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363969"/>
                  </a:lnTo>
                  <a:close/>
                </a:path>
                <a:path w="370205" h="482600">
                  <a:moveTo>
                    <a:pt x="177431" y="404177"/>
                  </a:moveTo>
                  <a:lnTo>
                    <a:pt x="176250" y="404177"/>
                  </a:lnTo>
                  <a:lnTo>
                    <a:pt x="176250" y="482447"/>
                  </a:lnTo>
                  <a:lnTo>
                    <a:pt x="177431" y="482447"/>
                  </a:lnTo>
                  <a:lnTo>
                    <a:pt x="177431" y="404177"/>
                  </a:lnTo>
                  <a:close/>
                </a:path>
                <a:path w="370205" h="482600">
                  <a:moveTo>
                    <a:pt x="182079" y="404177"/>
                  </a:moveTo>
                  <a:lnTo>
                    <a:pt x="180911" y="404177"/>
                  </a:lnTo>
                  <a:lnTo>
                    <a:pt x="180911" y="363969"/>
                  </a:lnTo>
                  <a:lnTo>
                    <a:pt x="179743" y="363969"/>
                  </a:lnTo>
                  <a:lnTo>
                    <a:pt x="179743" y="482447"/>
                  </a:lnTo>
                  <a:lnTo>
                    <a:pt x="180898" y="482447"/>
                  </a:lnTo>
                  <a:lnTo>
                    <a:pt x="182079" y="482447"/>
                  </a:lnTo>
                  <a:lnTo>
                    <a:pt x="182079" y="404177"/>
                  </a:lnTo>
                  <a:close/>
                </a:path>
                <a:path w="370205" h="482600">
                  <a:moveTo>
                    <a:pt x="185508" y="408393"/>
                  </a:moveTo>
                  <a:lnTo>
                    <a:pt x="184327" y="408393"/>
                  </a:lnTo>
                  <a:lnTo>
                    <a:pt x="184327" y="482447"/>
                  </a:lnTo>
                  <a:lnTo>
                    <a:pt x="185508" y="482447"/>
                  </a:lnTo>
                  <a:lnTo>
                    <a:pt x="185508" y="408393"/>
                  </a:lnTo>
                  <a:close/>
                </a:path>
                <a:path w="370205" h="482600">
                  <a:moveTo>
                    <a:pt x="200507" y="412610"/>
                  </a:moveTo>
                  <a:lnTo>
                    <a:pt x="199339" y="412610"/>
                  </a:lnTo>
                  <a:lnTo>
                    <a:pt x="199339" y="482447"/>
                  </a:lnTo>
                  <a:lnTo>
                    <a:pt x="200507" y="482447"/>
                  </a:lnTo>
                  <a:lnTo>
                    <a:pt x="200507" y="412610"/>
                  </a:lnTo>
                  <a:close/>
                </a:path>
                <a:path w="370205" h="482600">
                  <a:moveTo>
                    <a:pt x="203949" y="425361"/>
                  </a:moveTo>
                  <a:lnTo>
                    <a:pt x="202768" y="425361"/>
                  </a:lnTo>
                  <a:lnTo>
                    <a:pt x="202768" y="482447"/>
                  </a:lnTo>
                  <a:lnTo>
                    <a:pt x="203949" y="482447"/>
                  </a:lnTo>
                  <a:lnTo>
                    <a:pt x="203949" y="425361"/>
                  </a:lnTo>
                  <a:close/>
                </a:path>
                <a:path w="370205" h="482600">
                  <a:moveTo>
                    <a:pt x="208534" y="412610"/>
                  </a:moveTo>
                  <a:lnTo>
                    <a:pt x="207365" y="412610"/>
                  </a:lnTo>
                  <a:lnTo>
                    <a:pt x="207365" y="482447"/>
                  </a:lnTo>
                  <a:lnTo>
                    <a:pt x="208534" y="482447"/>
                  </a:lnTo>
                  <a:lnTo>
                    <a:pt x="208534" y="412610"/>
                  </a:lnTo>
                  <a:close/>
                </a:path>
                <a:path w="370205" h="482600">
                  <a:moveTo>
                    <a:pt x="209753" y="450672"/>
                  </a:moveTo>
                  <a:lnTo>
                    <a:pt x="208584" y="450672"/>
                  </a:lnTo>
                  <a:lnTo>
                    <a:pt x="208584" y="482447"/>
                  </a:lnTo>
                  <a:lnTo>
                    <a:pt x="209753" y="482447"/>
                  </a:lnTo>
                  <a:lnTo>
                    <a:pt x="209753" y="450672"/>
                  </a:lnTo>
                  <a:close/>
                </a:path>
                <a:path w="370205" h="482600">
                  <a:moveTo>
                    <a:pt x="217779" y="313169"/>
                  </a:moveTo>
                  <a:lnTo>
                    <a:pt x="216611" y="313169"/>
                  </a:lnTo>
                  <a:lnTo>
                    <a:pt x="216611" y="482447"/>
                  </a:lnTo>
                  <a:lnTo>
                    <a:pt x="217779" y="482447"/>
                  </a:lnTo>
                  <a:lnTo>
                    <a:pt x="217779" y="313169"/>
                  </a:lnTo>
                  <a:close/>
                </a:path>
                <a:path w="370205" h="482600">
                  <a:moveTo>
                    <a:pt x="226974" y="423202"/>
                  </a:moveTo>
                  <a:lnTo>
                    <a:pt x="225793" y="423202"/>
                  </a:lnTo>
                  <a:lnTo>
                    <a:pt x="225793" y="482447"/>
                  </a:lnTo>
                  <a:lnTo>
                    <a:pt x="226974" y="482447"/>
                  </a:lnTo>
                  <a:lnTo>
                    <a:pt x="226974" y="423202"/>
                  </a:lnTo>
                  <a:close/>
                </a:path>
                <a:path w="370205" h="482600">
                  <a:moveTo>
                    <a:pt x="236220" y="421043"/>
                  </a:moveTo>
                  <a:lnTo>
                    <a:pt x="235038" y="421043"/>
                  </a:lnTo>
                  <a:lnTo>
                    <a:pt x="235038" y="482447"/>
                  </a:lnTo>
                  <a:lnTo>
                    <a:pt x="236220" y="482447"/>
                  </a:lnTo>
                  <a:lnTo>
                    <a:pt x="236220" y="421043"/>
                  </a:lnTo>
                  <a:close/>
                </a:path>
                <a:path w="370205" h="482600">
                  <a:moveTo>
                    <a:pt x="255816" y="438010"/>
                  </a:moveTo>
                  <a:lnTo>
                    <a:pt x="254635" y="438010"/>
                  </a:lnTo>
                  <a:lnTo>
                    <a:pt x="254635" y="482447"/>
                  </a:lnTo>
                  <a:lnTo>
                    <a:pt x="255816" y="482447"/>
                  </a:lnTo>
                  <a:lnTo>
                    <a:pt x="255816" y="438010"/>
                  </a:lnTo>
                  <a:close/>
                </a:path>
                <a:path w="370205" h="482600">
                  <a:moveTo>
                    <a:pt x="260464" y="438010"/>
                  </a:moveTo>
                  <a:lnTo>
                    <a:pt x="259283" y="438010"/>
                  </a:lnTo>
                  <a:lnTo>
                    <a:pt x="259283" y="482447"/>
                  </a:lnTo>
                  <a:lnTo>
                    <a:pt x="260464" y="482447"/>
                  </a:lnTo>
                  <a:lnTo>
                    <a:pt x="260464" y="438010"/>
                  </a:lnTo>
                  <a:close/>
                </a:path>
                <a:path w="370205" h="482600">
                  <a:moveTo>
                    <a:pt x="266128" y="450672"/>
                  </a:moveTo>
                  <a:lnTo>
                    <a:pt x="265049" y="450672"/>
                  </a:lnTo>
                  <a:lnTo>
                    <a:pt x="265049" y="482447"/>
                  </a:lnTo>
                  <a:lnTo>
                    <a:pt x="266128" y="482447"/>
                  </a:lnTo>
                  <a:lnTo>
                    <a:pt x="266128" y="450672"/>
                  </a:lnTo>
                  <a:close/>
                </a:path>
                <a:path w="370205" h="482600">
                  <a:moveTo>
                    <a:pt x="269646" y="431634"/>
                  </a:moveTo>
                  <a:lnTo>
                    <a:pt x="268478" y="431634"/>
                  </a:lnTo>
                  <a:lnTo>
                    <a:pt x="268478" y="482447"/>
                  </a:lnTo>
                  <a:lnTo>
                    <a:pt x="269646" y="482447"/>
                  </a:lnTo>
                  <a:lnTo>
                    <a:pt x="269646" y="431634"/>
                  </a:lnTo>
                  <a:close/>
                </a:path>
                <a:path w="370205" h="482600">
                  <a:moveTo>
                    <a:pt x="295008" y="465480"/>
                  </a:moveTo>
                  <a:lnTo>
                    <a:pt x="293827" y="465480"/>
                  </a:lnTo>
                  <a:lnTo>
                    <a:pt x="293827" y="482447"/>
                  </a:lnTo>
                  <a:lnTo>
                    <a:pt x="295008" y="482447"/>
                  </a:lnTo>
                  <a:lnTo>
                    <a:pt x="295008" y="465480"/>
                  </a:lnTo>
                  <a:close/>
                </a:path>
                <a:path w="370205" h="482600">
                  <a:moveTo>
                    <a:pt x="312280" y="461264"/>
                  </a:moveTo>
                  <a:lnTo>
                    <a:pt x="311099" y="461264"/>
                  </a:lnTo>
                  <a:lnTo>
                    <a:pt x="311099" y="482447"/>
                  </a:lnTo>
                  <a:lnTo>
                    <a:pt x="312280" y="482447"/>
                  </a:lnTo>
                  <a:lnTo>
                    <a:pt x="312280" y="461264"/>
                  </a:lnTo>
                  <a:close/>
                </a:path>
                <a:path w="370205" h="482600">
                  <a:moveTo>
                    <a:pt x="321462" y="465480"/>
                  </a:moveTo>
                  <a:lnTo>
                    <a:pt x="320281" y="465480"/>
                  </a:lnTo>
                  <a:lnTo>
                    <a:pt x="320281" y="482447"/>
                  </a:lnTo>
                  <a:lnTo>
                    <a:pt x="321462" y="482447"/>
                  </a:lnTo>
                  <a:lnTo>
                    <a:pt x="321462" y="465480"/>
                  </a:lnTo>
                  <a:close/>
                </a:path>
                <a:path w="370205" h="482600">
                  <a:moveTo>
                    <a:pt x="361784" y="425361"/>
                  </a:moveTo>
                  <a:lnTo>
                    <a:pt x="360705" y="425361"/>
                  </a:lnTo>
                  <a:lnTo>
                    <a:pt x="360705" y="482447"/>
                  </a:lnTo>
                  <a:lnTo>
                    <a:pt x="361784" y="482447"/>
                  </a:lnTo>
                  <a:lnTo>
                    <a:pt x="361784" y="425361"/>
                  </a:lnTo>
                  <a:close/>
                </a:path>
                <a:path w="370205" h="482600">
                  <a:moveTo>
                    <a:pt x="369963" y="448602"/>
                  </a:moveTo>
                  <a:lnTo>
                    <a:pt x="368782" y="448602"/>
                  </a:lnTo>
                  <a:lnTo>
                    <a:pt x="368782" y="482447"/>
                  </a:lnTo>
                  <a:lnTo>
                    <a:pt x="369963" y="482447"/>
                  </a:lnTo>
                  <a:lnTo>
                    <a:pt x="369963" y="448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1100975" y="2516313"/>
              <a:ext cx="318135" cy="482600"/>
            </a:xfrm>
            <a:custGeom>
              <a:avLst/>
              <a:gdLst/>
              <a:ahLst/>
              <a:cxnLst/>
              <a:rect l="l" t="t" r="r" b="b"/>
              <a:pathLst>
                <a:path w="318134" h="482600">
                  <a:moveTo>
                    <a:pt x="1181" y="399961"/>
                  </a:moveTo>
                  <a:lnTo>
                    <a:pt x="0" y="399961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99961"/>
                  </a:lnTo>
                  <a:close/>
                </a:path>
                <a:path w="318134" h="482600">
                  <a:moveTo>
                    <a:pt x="14960" y="387210"/>
                  </a:moveTo>
                  <a:lnTo>
                    <a:pt x="13792" y="387210"/>
                  </a:lnTo>
                  <a:lnTo>
                    <a:pt x="13792" y="482447"/>
                  </a:lnTo>
                  <a:lnTo>
                    <a:pt x="14960" y="482447"/>
                  </a:lnTo>
                  <a:lnTo>
                    <a:pt x="14960" y="387210"/>
                  </a:lnTo>
                  <a:close/>
                </a:path>
                <a:path w="318134" h="482600">
                  <a:moveTo>
                    <a:pt x="17246" y="327977"/>
                  </a:moveTo>
                  <a:lnTo>
                    <a:pt x="16167" y="327977"/>
                  </a:lnTo>
                  <a:lnTo>
                    <a:pt x="16167" y="482447"/>
                  </a:lnTo>
                  <a:lnTo>
                    <a:pt x="17246" y="482447"/>
                  </a:lnTo>
                  <a:lnTo>
                    <a:pt x="17246" y="327977"/>
                  </a:lnTo>
                  <a:close/>
                </a:path>
                <a:path w="318134" h="482600">
                  <a:moveTo>
                    <a:pt x="20777" y="334352"/>
                  </a:moveTo>
                  <a:lnTo>
                    <a:pt x="19596" y="334352"/>
                  </a:lnTo>
                  <a:lnTo>
                    <a:pt x="19596" y="482447"/>
                  </a:lnTo>
                  <a:lnTo>
                    <a:pt x="20777" y="482447"/>
                  </a:lnTo>
                  <a:lnTo>
                    <a:pt x="20777" y="334352"/>
                  </a:lnTo>
                  <a:close/>
                </a:path>
                <a:path w="318134" h="482600">
                  <a:moveTo>
                    <a:pt x="28803" y="347002"/>
                  </a:moveTo>
                  <a:lnTo>
                    <a:pt x="27622" y="347002"/>
                  </a:lnTo>
                  <a:lnTo>
                    <a:pt x="27622" y="482447"/>
                  </a:lnTo>
                  <a:lnTo>
                    <a:pt x="28803" y="482447"/>
                  </a:lnTo>
                  <a:lnTo>
                    <a:pt x="28803" y="347002"/>
                  </a:lnTo>
                  <a:close/>
                </a:path>
                <a:path w="318134" h="482600">
                  <a:moveTo>
                    <a:pt x="32232" y="150266"/>
                  </a:moveTo>
                  <a:lnTo>
                    <a:pt x="31051" y="150266"/>
                  </a:lnTo>
                  <a:lnTo>
                    <a:pt x="31051" y="482447"/>
                  </a:lnTo>
                  <a:lnTo>
                    <a:pt x="32232" y="482447"/>
                  </a:lnTo>
                  <a:lnTo>
                    <a:pt x="32232" y="150266"/>
                  </a:lnTo>
                  <a:close/>
                </a:path>
                <a:path w="318134" h="482600">
                  <a:moveTo>
                    <a:pt x="34620" y="332193"/>
                  </a:moveTo>
                  <a:lnTo>
                    <a:pt x="33451" y="332193"/>
                  </a:lnTo>
                  <a:lnTo>
                    <a:pt x="33451" y="234899"/>
                  </a:lnTo>
                  <a:lnTo>
                    <a:pt x="32283" y="234899"/>
                  </a:lnTo>
                  <a:lnTo>
                    <a:pt x="32283" y="482447"/>
                  </a:lnTo>
                  <a:lnTo>
                    <a:pt x="33439" y="482447"/>
                  </a:lnTo>
                  <a:lnTo>
                    <a:pt x="34620" y="482447"/>
                  </a:lnTo>
                  <a:lnTo>
                    <a:pt x="34620" y="332193"/>
                  </a:lnTo>
                  <a:close/>
                </a:path>
                <a:path w="318134" h="482600">
                  <a:moveTo>
                    <a:pt x="36880" y="294132"/>
                  </a:moveTo>
                  <a:lnTo>
                    <a:pt x="35712" y="294132"/>
                  </a:lnTo>
                  <a:lnTo>
                    <a:pt x="35712" y="482447"/>
                  </a:lnTo>
                  <a:lnTo>
                    <a:pt x="36880" y="482447"/>
                  </a:lnTo>
                  <a:lnTo>
                    <a:pt x="36880" y="294132"/>
                  </a:lnTo>
                  <a:close/>
                </a:path>
                <a:path w="318134" h="482600">
                  <a:moveTo>
                    <a:pt x="40271" y="275107"/>
                  </a:moveTo>
                  <a:lnTo>
                    <a:pt x="39204" y="275107"/>
                  </a:lnTo>
                  <a:lnTo>
                    <a:pt x="39204" y="380936"/>
                  </a:lnTo>
                  <a:lnTo>
                    <a:pt x="38036" y="380936"/>
                  </a:lnTo>
                  <a:lnTo>
                    <a:pt x="38036" y="482447"/>
                  </a:lnTo>
                  <a:lnTo>
                    <a:pt x="39204" y="482447"/>
                  </a:lnTo>
                  <a:lnTo>
                    <a:pt x="40271" y="482447"/>
                  </a:lnTo>
                  <a:lnTo>
                    <a:pt x="40271" y="275107"/>
                  </a:lnTo>
                  <a:close/>
                </a:path>
                <a:path w="318134" h="482600">
                  <a:moveTo>
                    <a:pt x="42646" y="224307"/>
                  </a:moveTo>
                  <a:lnTo>
                    <a:pt x="41465" y="224307"/>
                  </a:lnTo>
                  <a:lnTo>
                    <a:pt x="41465" y="336410"/>
                  </a:lnTo>
                  <a:lnTo>
                    <a:pt x="40297" y="336410"/>
                  </a:lnTo>
                  <a:lnTo>
                    <a:pt x="40297" y="482447"/>
                  </a:lnTo>
                  <a:lnTo>
                    <a:pt x="41465" y="482447"/>
                  </a:lnTo>
                  <a:lnTo>
                    <a:pt x="42646" y="482447"/>
                  </a:lnTo>
                  <a:lnTo>
                    <a:pt x="42646" y="224307"/>
                  </a:lnTo>
                  <a:close/>
                </a:path>
                <a:path w="318134" h="482600">
                  <a:moveTo>
                    <a:pt x="47231" y="330136"/>
                  </a:moveTo>
                  <a:lnTo>
                    <a:pt x="46062" y="330136"/>
                  </a:lnTo>
                  <a:lnTo>
                    <a:pt x="46062" y="482447"/>
                  </a:lnTo>
                  <a:lnTo>
                    <a:pt x="47231" y="482447"/>
                  </a:lnTo>
                  <a:lnTo>
                    <a:pt x="47231" y="330136"/>
                  </a:lnTo>
                  <a:close/>
                </a:path>
                <a:path w="318134" h="482600">
                  <a:moveTo>
                    <a:pt x="48463" y="253923"/>
                  </a:moveTo>
                  <a:lnTo>
                    <a:pt x="47282" y="253923"/>
                  </a:lnTo>
                  <a:lnTo>
                    <a:pt x="47282" y="482447"/>
                  </a:lnTo>
                  <a:lnTo>
                    <a:pt x="48463" y="482447"/>
                  </a:lnTo>
                  <a:lnTo>
                    <a:pt x="48463" y="253923"/>
                  </a:lnTo>
                  <a:close/>
                </a:path>
                <a:path w="318134" h="482600">
                  <a:moveTo>
                    <a:pt x="51892" y="258140"/>
                  </a:moveTo>
                  <a:lnTo>
                    <a:pt x="50711" y="258140"/>
                  </a:lnTo>
                  <a:lnTo>
                    <a:pt x="50711" y="482447"/>
                  </a:lnTo>
                  <a:lnTo>
                    <a:pt x="51892" y="482447"/>
                  </a:lnTo>
                  <a:lnTo>
                    <a:pt x="51892" y="258140"/>
                  </a:lnTo>
                  <a:close/>
                </a:path>
                <a:path w="318134" h="482600">
                  <a:moveTo>
                    <a:pt x="57645" y="327977"/>
                  </a:moveTo>
                  <a:lnTo>
                    <a:pt x="56464" y="327977"/>
                  </a:lnTo>
                  <a:lnTo>
                    <a:pt x="56464" y="482447"/>
                  </a:lnTo>
                  <a:lnTo>
                    <a:pt x="57645" y="482447"/>
                  </a:lnTo>
                  <a:lnTo>
                    <a:pt x="57645" y="327977"/>
                  </a:lnTo>
                  <a:close/>
                </a:path>
                <a:path w="318134" h="482600">
                  <a:moveTo>
                    <a:pt x="59918" y="287769"/>
                  </a:moveTo>
                  <a:lnTo>
                    <a:pt x="58737" y="287769"/>
                  </a:lnTo>
                  <a:lnTo>
                    <a:pt x="58737" y="482447"/>
                  </a:lnTo>
                  <a:lnTo>
                    <a:pt x="59918" y="482447"/>
                  </a:lnTo>
                  <a:lnTo>
                    <a:pt x="59918" y="287769"/>
                  </a:lnTo>
                  <a:close/>
                </a:path>
                <a:path w="318134" h="482600">
                  <a:moveTo>
                    <a:pt x="63360" y="234899"/>
                  </a:moveTo>
                  <a:lnTo>
                    <a:pt x="62280" y="234899"/>
                  </a:lnTo>
                  <a:lnTo>
                    <a:pt x="62280" y="482447"/>
                  </a:lnTo>
                  <a:lnTo>
                    <a:pt x="63360" y="482447"/>
                  </a:lnTo>
                  <a:lnTo>
                    <a:pt x="63360" y="234899"/>
                  </a:lnTo>
                  <a:close/>
                </a:path>
                <a:path w="318134" h="482600">
                  <a:moveTo>
                    <a:pt x="67957" y="291985"/>
                  </a:moveTo>
                  <a:lnTo>
                    <a:pt x="66878" y="291985"/>
                  </a:lnTo>
                  <a:lnTo>
                    <a:pt x="66878" y="482447"/>
                  </a:lnTo>
                  <a:lnTo>
                    <a:pt x="67957" y="482447"/>
                  </a:lnTo>
                  <a:lnTo>
                    <a:pt x="67957" y="291985"/>
                  </a:lnTo>
                  <a:close/>
                </a:path>
                <a:path w="318134" h="482600">
                  <a:moveTo>
                    <a:pt x="69164" y="285699"/>
                  </a:moveTo>
                  <a:lnTo>
                    <a:pt x="67983" y="285699"/>
                  </a:lnTo>
                  <a:lnTo>
                    <a:pt x="67983" y="482447"/>
                  </a:lnTo>
                  <a:lnTo>
                    <a:pt x="69164" y="482447"/>
                  </a:lnTo>
                  <a:lnTo>
                    <a:pt x="69164" y="285699"/>
                  </a:lnTo>
                  <a:close/>
                </a:path>
                <a:path w="318134" h="482600">
                  <a:moveTo>
                    <a:pt x="79565" y="342785"/>
                  </a:moveTo>
                  <a:lnTo>
                    <a:pt x="78397" y="342785"/>
                  </a:lnTo>
                  <a:lnTo>
                    <a:pt x="78397" y="482447"/>
                  </a:lnTo>
                  <a:lnTo>
                    <a:pt x="79565" y="482447"/>
                  </a:lnTo>
                  <a:lnTo>
                    <a:pt x="79565" y="342785"/>
                  </a:lnTo>
                  <a:close/>
                </a:path>
                <a:path w="318134" h="482600">
                  <a:moveTo>
                    <a:pt x="88760" y="213715"/>
                  </a:moveTo>
                  <a:lnTo>
                    <a:pt x="87579" y="213715"/>
                  </a:lnTo>
                  <a:lnTo>
                    <a:pt x="87579" y="482447"/>
                  </a:lnTo>
                  <a:lnTo>
                    <a:pt x="88760" y="482447"/>
                  </a:lnTo>
                  <a:lnTo>
                    <a:pt x="88760" y="213715"/>
                  </a:lnTo>
                  <a:close/>
                </a:path>
                <a:path w="318134" h="482600">
                  <a:moveTo>
                    <a:pt x="95631" y="363969"/>
                  </a:moveTo>
                  <a:lnTo>
                    <a:pt x="94551" y="363969"/>
                  </a:lnTo>
                  <a:lnTo>
                    <a:pt x="94551" y="482447"/>
                  </a:lnTo>
                  <a:lnTo>
                    <a:pt x="95631" y="482447"/>
                  </a:lnTo>
                  <a:lnTo>
                    <a:pt x="95631" y="363969"/>
                  </a:lnTo>
                  <a:close/>
                </a:path>
                <a:path w="318134" h="482600">
                  <a:moveTo>
                    <a:pt x="99161" y="289915"/>
                  </a:moveTo>
                  <a:lnTo>
                    <a:pt x="97993" y="289915"/>
                  </a:lnTo>
                  <a:lnTo>
                    <a:pt x="97993" y="482447"/>
                  </a:lnTo>
                  <a:lnTo>
                    <a:pt x="99161" y="482447"/>
                  </a:lnTo>
                  <a:lnTo>
                    <a:pt x="99161" y="289915"/>
                  </a:lnTo>
                  <a:close/>
                </a:path>
                <a:path w="318134" h="482600">
                  <a:moveTo>
                    <a:pt x="107188" y="146037"/>
                  </a:moveTo>
                  <a:lnTo>
                    <a:pt x="106006" y="146037"/>
                  </a:lnTo>
                  <a:lnTo>
                    <a:pt x="106006" y="482447"/>
                  </a:lnTo>
                  <a:lnTo>
                    <a:pt x="107188" y="482447"/>
                  </a:lnTo>
                  <a:lnTo>
                    <a:pt x="107188" y="146037"/>
                  </a:lnTo>
                  <a:close/>
                </a:path>
                <a:path w="318134" h="482600">
                  <a:moveTo>
                    <a:pt x="116433" y="222148"/>
                  </a:moveTo>
                  <a:lnTo>
                    <a:pt x="115252" y="222148"/>
                  </a:lnTo>
                  <a:lnTo>
                    <a:pt x="115252" y="482447"/>
                  </a:lnTo>
                  <a:lnTo>
                    <a:pt x="116433" y="482447"/>
                  </a:lnTo>
                  <a:lnTo>
                    <a:pt x="116433" y="222148"/>
                  </a:lnTo>
                  <a:close/>
                </a:path>
                <a:path w="318134" h="482600">
                  <a:moveTo>
                    <a:pt x="122097" y="0"/>
                  </a:moveTo>
                  <a:lnTo>
                    <a:pt x="121018" y="0"/>
                  </a:lnTo>
                  <a:lnTo>
                    <a:pt x="121018" y="25412"/>
                  </a:lnTo>
                  <a:lnTo>
                    <a:pt x="119849" y="25412"/>
                  </a:lnTo>
                  <a:lnTo>
                    <a:pt x="119849" y="247548"/>
                  </a:lnTo>
                  <a:lnTo>
                    <a:pt x="118694" y="247548"/>
                  </a:lnTo>
                  <a:lnTo>
                    <a:pt x="118694" y="482447"/>
                  </a:lnTo>
                  <a:lnTo>
                    <a:pt x="122097" y="482447"/>
                  </a:lnTo>
                  <a:lnTo>
                    <a:pt x="122097" y="0"/>
                  </a:lnTo>
                  <a:close/>
                </a:path>
                <a:path w="318134" h="482600">
                  <a:moveTo>
                    <a:pt x="123291" y="205282"/>
                  </a:moveTo>
                  <a:lnTo>
                    <a:pt x="122123" y="205282"/>
                  </a:lnTo>
                  <a:lnTo>
                    <a:pt x="122123" y="482447"/>
                  </a:lnTo>
                  <a:lnTo>
                    <a:pt x="123291" y="482447"/>
                  </a:lnTo>
                  <a:lnTo>
                    <a:pt x="123291" y="205282"/>
                  </a:lnTo>
                  <a:close/>
                </a:path>
                <a:path w="318134" h="482600">
                  <a:moveTo>
                    <a:pt x="129108" y="203123"/>
                  </a:moveTo>
                  <a:lnTo>
                    <a:pt x="127939" y="203123"/>
                  </a:lnTo>
                  <a:lnTo>
                    <a:pt x="127939" y="482447"/>
                  </a:lnTo>
                  <a:lnTo>
                    <a:pt x="129108" y="482447"/>
                  </a:lnTo>
                  <a:lnTo>
                    <a:pt x="129108" y="203123"/>
                  </a:lnTo>
                  <a:close/>
                </a:path>
                <a:path w="318134" h="482600">
                  <a:moveTo>
                    <a:pt x="137134" y="313169"/>
                  </a:moveTo>
                  <a:lnTo>
                    <a:pt x="135953" y="313169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313169"/>
                  </a:lnTo>
                  <a:close/>
                </a:path>
                <a:path w="318134" h="482600">
                  <a:moveTo>
                    <a:pt x="139458" y="306793"/>
                  </a:moveTo>
                  <a:lnTo>
                    <a:pt x="138290" y="306793"/>
                  </a:lnTo>
                  <a:lnTo>
                    <a:pt x="138290" y="482447"/>
                  </a:lnTo>
                  <a:lnTo>
                    <a:pt x="139458" y="482447"/>
                  </a:lnTo>
                  <a:lnTo>
                    <a:pt x="139458" y="306793"/>
                  </a:lnTo>
                  <a:close/>
                </a:path>
                <a:path w="318134" h="482600">
                  <a:moveTo>
                    <a:pt x="149771" y="338569"/>
                  </a:moveTo>
                  <a:lnTo>
                    <a:pt x="148691" y="338569"/>
                  </a:lnTo>
                  <a:lnTo>
                    <a:pt x="148691" y="482447"/>
                  </a:lnTo>
                  <a:lnTo>
                    <a:pt x="149771" y="482447"/>
                  </a:lnTo>
                  <a:lnTo>
                    <a:pt x="149771" y="338569"/>
                  </a:lnTo>
                  <a:close/>
                </a:path>
                <a:path w="318134" h="482600">
                  <a:moveTo>
                    <a:pt x="153301" y="44437"/>
                  </a:moveTo>
                  <a:lnTo>
                    <a:pt x="152120" y="44437"/>
                  </a:lnTo>
                  <a:lnTo>
                    <a:pt x="152120" y="482447"/>
                  </a:lnTo>
                  <a:lnTo>
                    <a:pt x="153301" y="482447"/>
                  </a:lnTo>
                  <a:lnTo>
                    <a:pt x="153301" y="44437"/>
                  </a:lnTo>
                  <a:close/>
                </a:path>
                <a:path w="318134" h="482600">
                  <a:moveTo>
                    <a:pt x="155575" y="323748"/>
                  </a:moveTo>
                  <a:lnTo>
                    <a:pt x="154393" y="323748"/>
                  </a:lnTo>
                  <a:lnTo>
                    <a:pt x="154393" y="482447"/>
                  </a:lnTo>
                  <a:lnTo>
                    <a:pt x="155575" y="482447"/>
                  </a:lnTo>
                  <a:lnTo>
                    <a:pt x="155575" y="323748"/>
                  </a:lnTo>
                  <a:close/>
                </a:path>
                <a:path w="318134" h="482600">
                  <a:moveTo>
                    <a:pt x="180975" y="374561"/>
                  </a:moveTo>
                  <a:lnTo>
                    <a:pt x="179806" y="374561"/>
                  </a:lnTo>
                  <a:lnTo>
                    <a:pt x="179806" y="404177"/>
                  </a:lnTo>
                  <a:lnTo>
                    <a:pt x="178638" y="404177"/>
                  </a:lnTo>
                  <a:lnTo>
                    <a:pt x="178638" y="482447"/>
                  </a:lnTo>
                  <a:lnTo>
                    <a:pt x="179806" y="482447"/>
                  </a:lnTo>
                  <a:lnTo>
                    <a:pt x="180975" y="482447"/>
                  </a:lnTo>
                  <a:lnTo>
                    <a:pt x="180975" y="374561"/>
                  </a:lnTo>
                  <a:close/>
                </a:path>
                <a:path w="318134" h="482600">
                  <a:moveTo>
                    <a:pt x="195884" y="336410"/>
                  </a:moveTo>
                  <a:lnTo>
                    <a:pt x="194805" y="336410"/>
                  </a:lnTo>
                  <a:lnTo>
                    <a:pt x="194805" y="482447"/>
                  </a:lnTo>
                  <a:lnTo>
                    <a:pt x="195884" y="482447"/>
                  </a:lnTo>
                  <a:lnTo>
                    <a:pt x="195884" y="336410"/>
                  </a:lnTo>
                  <a:close/>
                </a:path>
                <a:path w="318134" h="482600">
                  <a:moveTo>
                    <a:pt x="197091" y="397802"/>
                  </a:moveTo>
                  <a:lnTo>
                    <a:pt x="195910" y="397802"/>
                  </a:lnTo>
                  <a:lnTo>
                    <a:pt x="195910" y="482447"/>
                  </a:lnTo>
                  <a:lnTo>
                    <a:pt x="197091" y="482447"/>
                  </a:lnTo>
                  <a:lnTo>
                    <a:pt x="197091" y="397802"/>
                  </a:lnTo>
                  <a:close/>
                </a:path>
                <a:path w="318134" h="482600">
                  <a:moveTo>
                    <a:pt x="205130" y="342785"/>
                  </a:moveTo>
                  <a:lnTo>
                    <a:pt x="204050" y="342785"/>
                  </a:lnTo>
                  <a:lnTo>
                    <a:pt x="204050" y="482447"/>
                  </a:lnTo>
                  <a:lnTo>
                    <a:pt x="205130" y="482447"/>
                  </a:lnTo>
                  <a:lnTo>
                    <a:pt x="205130" y="342785"/>
                  </a:lnTo>
                  <a:close/>
                </a:path>
                <a:path w="318134" h="482600">
                  <a:moveTo>
                    <a:pt x="222402" y="412610"/>
                  </a:moveTo>
                  <a:lnTo>
                    <a:pt x="221322" y="412610"/>
                  </a:lnTo>
                  <a:lnTo>
                    <a:pt x="221322" y="482447"/>
                  </a:lnTo>
                  <a:lnTo>
                    <a:pt x="222402" y="482447"/>
                  </a:lnTo>
                  <a:lnTo>
                    <a:pt x="222402" y="412610"/>
                  </a:lnTo>
                  <a:close/>
                </a:path>
                <a:path w="318134" h="482600">
                  <a:moveTo>
                    <a:pt x="255816" y="431634"/>
                  </a:moveTo>
                  <a:lnTo>
                    <a:pt x="254647" y="431634"/>
                  </a:lnTo>
                  <a:lnTo>
                    <a:pt x="254647" y="482447"/>
                  </a:lnTo>
                  <a:lnTo>
                    <a:pt x="255816" y="482447"/>
                  </a:lnTo>
                  <a:lnTo>
                    <a:pt x="255816" y="431634"/>
                  </a:lnTo>
                  <a:close/>
                </a:path>
                <a:path w="318134" h="482600">
                  <a:moveTo>
                    <a:pt x="260477" y="404177"/>
                  </a:moveTo>
                  <a:lnTo>
                    <a:pt x="259295" y="404177"/>
                  </a:lnTo>
                  <a:lnTo>
                    <a:pt x="259295" y="482447"/>
                  </a:lnTo>
                  <a:lnTo>
                    <a:pt x="260477" y="482447"/>
                  </a:lnTo>
                  <a:lnTo>
                    <a:pt x="260477" y="404177"/>
                  </a:lnTo>
                  <a:close/>
                </a:path>
                <a:path w="318134" h="482600">
                  <a:moveTo>
                    <a:pt x="263867" y="450672"/>
                  </a:moveTo>
                  <a:lnTo>
                    <a:pt x="262801" y="450672"/>
                  </a:lnTo>
                  <a:lnTo>
                    <a:pt x="262801" y="414769"/>
                  </a:lnTo>
                  <a:lnTo>
                    <a:pt x="261620" y="414769"/>
                  </a:lnTo>
                  <a:lnTo>
                    <a:pt x="261620" y="482447"/>
                  </a:lnTo>
                  <a:lnTo>
                    <a:pt x="262788" y="482447"/>
                  </a:lnTo>
                  <a:lnTo>
                    <a:pt x="263867" y="482447"/>
                  </a:lnTo>
                  <a:lnTo>
                    <a:pt x="263867" y="450672"/>
                  </a:lnTo>
                  <a:close/>
                </a:path>
                <a:path w="318134" h="482600">
                  <a:moveTo>
                    <a:pt x="275475" y="446455"/>
                  </a:moveTo>
                  <a:lnTo>
                    <a:pt x="274294" y="446455"/>
                  </a:lnTo>
                  <a:lnTo>
                    <a:pt x="274294" y="482447"/>
                  </a:lnTo>
                  <a:lnTo>
                    <a:pt x="275475" y="482447"/>
                  </a:lnTo>
                  <a:lnTo>
                    <a:pt x="275475" y="446455"/>
                  </a:lnTo>
                  <a:close/>
                </a:path>
                <a:path w="318134" h="482600">
                  <a:moveTo>
                    <a:pt x="281228" y="454977"/>
                  </a:moveTo>
                  <a:lnTo>
                    <a:pt x="280047" y="454977"/>
                  </a:lnTo>
                  <a:lnTo>
                    <a:pt x="280047" y="482447"/>
                  </a:lnTo>
                  <a:lnTo>
                    <a:pt x="281228" y="482447"/>
                  </a:lnTo>
                  <a:lnTo>
                    <a:pt x="281228" y="454977"/>
                  </a:lnTo>
                  <a:close/>
                </a:path>
                <a:path w="318134" h="482600">
                  <a:moveTo>
                    <a:pt x="301929" y="467639"/>
                  </a:moveTo>
                  <a:lnTo>
                    <a:pt x="300748" y="467639"/>
                  </a:lnTo>
                  <a:lnTo>
                    <a:pt x="300748" y="482447"/>
                  </a:lnTo>
                  <a:lnTo>
                    <a:pt x="301929" y="482447"/>
                  </a:lnTo>
                  <a:lnTo>
                    <a:pt x="301929" y="467639"/>
                  </a:lnTo>
                  <a:close/>
                </a:path>
                <a:path w="318134" h="482600">
                  <a:moveTo>
                    <a:pt x="318058" y="461264"/>
                  </a:moveTo>
                  <a:lnTo>
                    <a:pt x="316979" y="461264"/>
                  </a:lnTo>
                  <a:lnTo>
                    <a:pt x="316979" y="482447"/>
                  </a:lnTo>
                  <a:lnTo>
                    <a:pt x="318058" y="482447"/>
                  </a:lnTo>
                  <a:lnTo>
                    <a:pt x="318058" y="4612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1103312" y="2541726"/>
              <a:ext cx="360045" cy="457200"/>
            </a:xfrm>
            <a:custGeom>
              <a:avLst/>
              <a:gdLst/>
              <a:ahLst/>
              <a:cxnLst/>
              <a:rect l="l" t="t" r="r" b="b"/>
              <a:pathLst>
                <a:path w="360044" h="457200">
                  <a:moveTo>
                    <a:pt x="1168" y="368173"/>
                  </a:moveTo>
                  <a:lnTo>
                    <a:pt x="0" y="368173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68173"/>
                  </a:lnTo>
                  <a:close/>
                </a:path>
                <a:path w="360044" h="457200">
                  <a:moveTo>
                    <a:pt x="4597" y="338556"/>
                  </a:moveTo>
                  <a:lnTo>
                    <a:pt x="3429" y="338556"/>
                  </a:lnTo>
                  <a:lnTo>
                    <a:pt x="3429" y="457034"/>
                  </a:lnTo>
                  <a:lnTo>
                    <a:pt x="4597" y="457034"/>
                  </a:lnTo>
                  <a:lnTo>
                    <a:pt x="4597" y="338556"/>
                  </a:lnTo>
                  <a:close/>
                </a:path>
                <a:path w="360044" h="457200">
                  <a:moveTo>
                    <a:pt x="18440" y="308940"/>
                  </a:moveTo>
                  <a:lnTo>
                    <a:pt x="17259" y="308940"/>
                  </a:lnTo>
                  <a:lnTo>
                    <a:pt x="17259" y="457034"/>
                  </a:lnTo>
                  <a:lnTo>
                    <a:pt x="18440" y="457034"/>
                  </a:lnTo>
                  <a:lnTo>
                    <a:pt x="18440" y="308940"/>
                  </a:lnTo>
                  <a:close/>
                </a:path>
                <a:path w="360044" h="457200">
                  <a:moveTo>
                    <a:pt x="23037" y="283527"/>
                  </a:moveTo>
                  <a:lnTo>
                    <a:pt x="21856" y="283527"/>
                  </a:lnTo>
                  <a:lnTo>
                    <a:pt x="21856" y="457034"/>
                  </a:lnTo>
                  <a:lnTo>
                    <a:pt x="23037" y="457034"/>
                  </a:lnTo>
                  <a:lnTo>
                    <a:pt x="23037" y="283527"/>
                  </a:lnTo>
                  <a:close/>
                </a:path>
                <a:path w="360044" h="457200">
                  <a:moveTo>
                    <a:pt x="28752" y="325894"/>
                  </a:moveTo>
                  <a:lnTo>
                    <a:pt x="27673" y="325894"/>
                  </a:lnTo>
                  <a:lnTo>
                    <a:pt x="27673" y="457034"/>
                  </a:lnTo>
                  <a:lnTo>
                    <a:pt x="28752" y="457034"/>
                  </a:lnTo>
                  <a:lnTo>
                    <a:pt x="28752" y="325894"/>
                  </a:lnTo>
                  <a:close/>
                </a:path>
                <a:path w="360044" h="457200">
                  <a:moveTo>
                    <a:pt x="32283" y="306781"/>
                  </a:moveTo>
                  <a:lnTo>
                    <a:pt x="31115" y="306781"/>
                  </a:lnTo>
                  <a:lnTo>
                    <a:pt x="31115" y="209486"/>
                  </a:lnTo>
                  <a:lnTo>
                    <a:pt x="29946" y="209486"/>
                  </a:lnTo>
                  <a:lnTo>
                    <a:pt x="29946" y="457034"/>
                  </a:lnTo>
                  <a:lnTo>
                    <a:pt x="31102" y="457034"/>
                  </a:lnTo>
                  <a:lnTo>
                    <a:pt x="32283" y="457034"/>
                  </a:lnTo>
                  <a:lnTo>
                    <a:pt x="32283" y="306781"/>
                  </a:lnTo>
                  <a:close/>
                </a:path>
                <a:path w="360044" h="457200">
                  <a:moveTo>
                    <a:pt x="36880" y="355523"/>
                  </a:moveTo>
                  <a:lnTo>
                    <a:pt x="35699" y="355523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355523"/>
                  </a:lnTo>
                  <a:close/>
                </a:path>
                <a:path w="360044" h="457200">
                  <a:moveTo>
                    <a:pt x="40309" y="198894"/>
                  </a:moveTo>
                  <a:lnTo>
                    <a:pt x="39128" y="198894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198894"/>
                  </a:lnTo>
                  <a:close/>
                </a:path>
                <a:path w="360044" h="457200">
                  <a:moveTo>
                    <a:pt x="44894" y="304723"/>
                  </a:moveTo>
                  <a:lnTo>
                    <a:pt x="43726" y="304723"/>
                  </a:lnTo>
                  <a:lnTo>
                    <a:pt x="43726" y="457034"/>
                  </a:lnTo>
                  <a:lnTo>
                    <a:pt x="44894" y="457034"/>
                  </a:lnTo>
                  <a:lnTo>
                    <a:pt x="44894" y="304723"/>
                  </a:lnTo>
                  <a:close/>
                </a:path>
                <a:path w="360044" h="457200">
                  <a:moveTo>
                    <a:pt x="50711" y="289915"/>
                  </a:moveTo>
                  <a:lnTo>
                    <a:pt x="49555" y="289915"/>
                  </a:lnTo>
                  <a:lnTo>
                    <a:pt x="49555" y="232727"/>
                  </a:lnTo>
                  <a:lnTo>
                    <a:pt x="48374" y="232727"/>
                  </a:lnTo>
                  <a:lnTo>
                    <a:pt x="48374" y="457034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0711" y="289915"/>
                  </a:lnTo>
                  <a:close/>
                </a:path>
                <a:path w="360044" h="457200">
                  <a:moveTo>
                    <a:pt x="54152" y="186232"/>
                  </a:moveTo>
                  <a:lnTo>
                    <a:pt x="52971" y="186232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186232"/>
                  </a:lnTo>
                  <a:close/>
                </a:path>
                <a:path w="360044" h="457200">
                  <a:moveTo>
                    <a:pt x="62166" y="141808"/>
                  </a:moveTo>
                  <a:lnTo>
                    <a:pt x="60998" y="141808"/>
                  </a:lnTo>
                  <a:lnTo>
                    <a:pt x="60998" y="209486"/>
                  </a:lnTo>
                  <a:lnTo>
                    <a:pt x="59944" y="209486"/>
                  </a:lnTo>
                  <a:lnTo>
                    <a:pt x="59944" y="457034"/>
                  </a:lnTo>
                  <a:lnTo>
                    <a:pt x="60998" y="457034"/>
                  </a:lnTo>
                  <a:lnTo>
                    <a:pt x="62166" y="457034"/>
                  </a:lnTo>
                  <a:lnTo>
                    <a:pt x="62166" y="141808"/>
                  </a:lnTo>
                  <a:close/>
                </a:path>
                <a:path w="360044" h="457200">
                  <a:moveTo>
                    <a:pt x="72580" y="241261"/>
                  </a:moveTo>
                  <a:lnTo>
                    <a:pt x="71399" y="241261"/>
                  </a:lnTo>
                  <a:lnTo>
                    <a:pt x="71399" y="457034"/>
                  </a:lnTo>
                  <a:lnTo>
                    <a:pt x="72580" y="457034"/>
                  </a:lnTo>
                  <a:lnTo>
                    <a:pt x="72580" y="241261"/>
                  </a:lnTo>
                  <a:close/>
                </a:path>
                <a:path w="360044" h="457200">
                  <a:moveTo>
                    <a:pt x="79463" y="222135"/>
                  </a:moveTo>
                  <a:lnTo>
                    <a:pt x="78384" y="222135"/>
                  </a:lnTo>
                  <a:lnTo>
                    <a:pt x="78384" y="457034"/>
                  </a:lnTo>
                  <a:lnTo>
                    <a:pt x="79463" y="457034"/>
                  </a:lnTo>
                  <a:lnTo>
                    <a:pt x="79463" y="222135"/>
                  </a:lnTo>
                  <a:close/>
                </a:path>
                <a:path w="360044" h="457200">
                  <a:moveTo>
                    <a:pt x="84048" y="143865"/>
                  </a:moveTo>
                  <a:lnTo>
                    <a:pt x="82969" y="143865"/>
                  </a:lnTo>
                  <a:lnTo>
                    <a:pt x="82969" y="457034"/>
                  </a:lnTo>
                  <a:lnTo>
                    <a:pt x="84048" y="457034"/>
                  </a:lnTo>
                  <a:lnTo>
                    <a:pt x="84048" y="143865"/>
                  </a:lnTo>
                  <a:close/>
                </a:path>
                <a:path w="360044" h="457200">
                  <a:moveTo>
                    <a:pt x="85255" y="310997"/>
                  </a:moveTo>
                  <a:lnTo>
                    <a:pt x="84074" y="310997"/>
                  </a:lnTo>
                  <a:lnTo>
                    <a:pt x="84074" y="457034"/>
                  </a:lnTo>
                  <a:lnTo>
                    <a:pt x="85255" y="457034"/>
                  </a:lnTo>
                  <a:lnTo>
                    <a:pt x="85255" y="310997"/>
                  </a:lnTo>
                  <a:close/>
                </a:path>
                <a:path w="360044" h="457200">
                  <a:moveTo>
                    <a:pt x="87579" y="143865"/>
                  </a:moveTo>
                  <a:lnTo>
                    <a:pt x="86410" y="143865"/>
                  </a:lnTo>
                  <a:lnTo>
                    <a:pt x="86410" y="457034"/>
                  </a:lnTo>
                  <a:lnTo>
                    <a:pt x="87579" y="457034"/>
                  </a:lnTo>
                  <a:lnTo>
                    <a:pt x="87579" y="143865"/>
                  </a:lnTo>
                  <a:close/>
                </a:path>
                <a:path w="360044" h="457200">
                  <a:moveTo>
                    <a:pt x="88709" y="201053"/>
                  </a:moveTo>
                  <a:lnTo>
                    <a:pt x="87630" y="201053"/>
                  </a:lnTo>
                  <a:lnTo>
                    <a:pt x="87630" y="457034"/>
                  </a:lnTo>
                  <a:lnTo>
                    <a:pt x="88709" y="457034"/>
                  </a:lnTo>
                  <a:lnTo>
                    <a:pt x="88709" y="201053"/>
                  </a:lnTo>
                  <a:close/>
                </a:path>
                <a:path w="360044" h="457200">
                  <a:moveTo>
                    <a:pt x="92240" y="249694"/>
                  </a:moveTo>
                  <a:lnTo>
                    <a:pt x="91059" y="249694"/>
                  </a:lnTo>
                  <a:lnTo>
                    <a:pt x="91059" y="457034"/>
                  </a:lnTo>
                  <a:lnTo>
                    <a:pt x="92240" y="457034"/>
                  </a:lnTo>
                  <a:lnTo>
                    <a:pt x="92240" y="249694"/>
                  </a:lnTo>
                  <a:close/>
                </a:path>
                <a:path w="360044" h="457200">
                  <a:moveTo>
                    <a:pt x="94449" y="245478"/>
                  </a:moveTo>
                  <a:lnTo>
                    <a:pt x="93268" y="245478"/>
                  </a:lnTo>
                  <a:lnTo>
                    <a:pt x="93268" y="457034"/>
                  </a:lnTo>
                  <a:lnTo>
                    <a:pt x="94449" y="457034"/>
                  </a:lnTo>
                  <a:lnTo>
                    <a:pt x="94449" y="245478"/>
                  </a:lnTo>
                  <a:close/>
                </a:path>
                <a:path w="360044" h="457200">
                  <a:moveTo>
                    <a:pt x="96824" y="264502"/>
                  </a:moveTo>
                  <a:lnTo>
                    <a:pt x="95669" y="264502"/>
                  </a:lnTo>
                  <a:lnTo>
                    <a:pt x="95669" y="243319"/>
                  </a:lnTo>
                  <a:lnTo>
                    <a:pt x="94488" y="243319"/>
                  </a:lnTo>
                  <a:lnTo>
                    <a:pt x="94488" y="457034"/>
                  </a:lnTo>
                  <a:lnTo>
                    <a:pt x="95656" y="457034"/>
                  </a:lnTo>
                  <a:lnTo>
                    <a:pt x="96824" y="457034"/>
                  </a:lnTo>
                  <a:lnTo>
                    <a:pt x="96824" y="264502"/>
                  </a:lnTo>
                  <a:close/>
                </a:path>
                <a:path w="360044" h="457200">
                  <a:moveTo>
                    <a:pt x="101422" y="224294"/>
                  </a:moveTo>
                  <a:lnTo>
                    <a:pt x="100253" y="224294"/>
                  </a:lnTo>
                  <a:lnTo>
                    <a:pt x="100253" y="120624"/>
                  </a:lnTo>
                  <a:lnTo>
                    <a:pt x="99085" y="120624"/>
                  </a:lnTo>
                  <a:lnTo>
                    <a:pt x="99085" y="457034"/>
                  </a:lnTo>
                  <a:lnTo>
                    <a:pt x="100241" y="457034"/>
                  </a:lnTo>
                  <a:lnTo>
                    <a:pt x="101422" y="457034"/>
                  </a:lnTo>
                  <a:lnTo>
                    <a:pt x="101422" y="224294"/>
                  </a:lnTo>
                  <a:close/>
                </a:path>
                <a:path w="360044" h="457200">
                  <a:moveTo>
                    <a:pt x="103695" y="177711"/>
                  </a:moveTo>
                  <a:lnTo>
                    <a:pt x="102514" y="177711"/>
                  </a:lnTo>
                  <a:lnTo>
                    <a:pt x="102514" y="457034"/>
                  </a:lnTo>
                  <a:lnTo>
                    <a:pt x="103695" y="457034"/>
                  </a:lnTo>
                  <a:lnTo>
                    <a:pt x="103695" y="177711"/>
                  </a:lnTo>
                  <a:close/>
                </a:path>
                <a:path w="360044" h="457200">
                  <a:moveTo>
                    <a:pt x="106070" y="95224"/>
                  </a:moveTo>
                  <a:lnTo>
                    <a:pt x="104902" y="95224"/>
                  </a:lnTo>
                  <a:lnTo>
                    <a:pt x="104902" y="457034"/>
                  </a:lnTo>
                  <a:lnTo>
                    <a:pt x="106070" y="457034"/>
                  </a:lnTo>
                  <a:lnTo>
                    <a:pt x="106070" y="95224"/>
                  </a:lnTo>
                  <a:close/>
                </a:path>
                <a:path w="360044" h="457200">
                  <a:moveTo>
                    <a:pt x="108280" y="74041"/>
                  </a:moveTo>
                  <a:lnTo>
                    <a:pt x="107111" y="74041"/>
                  </a:lnTo>
                  <a:lnTo>
                    <a:pt x="107111" y="457034"/>
                  </a:lnTo>
                  <a:lnTo>
                    <a:pt x="108280" y="457034"/>
                  </a:lnTo>
                  <a:lnTo>
                    <a:pt x="108280" y="74041"/>
                  </a:lnTo>
                  <a:close/>
                </a:path>
                <a:path w="360044" h="457200">
                  <a:moveTo>
                    <a:pt x="110566" y="190461"/>
                  </a:moveTo>
                  <a:lnTo>
                    <a:pt x="109486" y="190461"/>
                  </a:lnTo>
                  <a:lnTo>
                    <a:pt x="109486" y="308940"/>
                  </a:lnTo>
                  <a:lnTo>
                    <a:pt x="108331" y="308940"/>
                  </a:lnTo>
                  <a:lnTo>
                    <a:pt x="108331" y="457034"/>
                  </a:lnTo>
                  <a:lnTo>
                    <a:pt x="109486" y="457034"/>
                  </a:lnTo>
                  <a:lnTo>
                    <a:pt x="110566" y="457034"/>
                  </a:lnTo>
                  <a:lnTo>
                    <a:pt x="110566" y="190461"/>
                  </a:lnTo>
                  <a:close/>
                </a:path>
                <a:path w="360044" h="457200">
                  <a:moveTo>
                    <a:pt x="115163" y="160832"/>
                  </a:moveTo>
                  <a:lnTo>
                    <a:pt x="114084" y="160832"/>
                  </a:lnTo>
                  <a:lnTo>
                    <a:pt x="114084" y="457034"/>
                  </a:lnTo>
                  <a:lnTo>
                    <a:pt x="115163" y="457034"/>
                  </a:lnTo>
                  <a:lnTo>
                    <a:pt x="115163" y="160832"/>
                  </a:lnTo>
                  <a:close/>
                </a:path>
                <a:path w="360044" h="457200">
                  <a:moveTo>
                    <a:pt x="116370" y="173494"/>
                  </a:moveTo>
                  <a:lnTo>
                    <a:pt x="115189" y="173494"/>
                  </a:lnTo>
                  <a:lnTo>
                    <a:pt x="115189" y="457034"/>
                  </a:lnTo>
                  <a:lnTo>
                    <a:pt x="116370" y="457034"/>
                  </a:lnTo>
                  <a:lnTo>
                    <a:pt x="116370" y="173494"/>
                  </a:lnTo>
                  <a:close/>
                </a:path>
                <a:path w="360044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360044" h="457200">
                  <a:moveTo>
                    <a:pt x="120954" y="179870"/>
                  </a:moveTo>
                  <a:lnTo>
                    <a:pt x="119786" y="179870"/>
                  </a:lnTo>
                  <a:lnTo>
                    <a:pt x="119786" y="457034"/>
                  </a:lnTo>
                  <a:lnTo>
                    <a:pt x="120954" y="457034"/>
                  </a:lnTo>
                  <a:lnTo>
                    <a:pt x="120954" y="179870"/>
                  </a:lnTo>
                  <a:close/>
                </a:path>
                <a:path w="360044" h="457200">
                  <a:moveTo>
                    <a:pt x="134797" y="287756"/>
                  </a:moveTo>
                  <a:lnTo>
                    <a:pt x="133616" y="287756"/>
                  </a:lnTo>
                  <a:lnTo>
                    <a:pt x="133616" y="457034"/>
                  </a:lnTo>
                  <a:lnTo>
                    <a:pt x="134797" y="457034"/>
                  </a:lnTo>
                  <a:lnTo>
                    <a:pt x="134797" y="287756"/>
                  </a:lnTo>
                  <a:close/>
                </a:path>
                <a:path w="360044" h="457200">
                  <a:moveTo>
                    <a:pt x="140550" y="169278"/>
                  </a:moveTo>
                  <a:lnTo>
                    <a:pt x="139382" y="169278"/>
                  </a:lnTo>
                  <a:lnTo>
                    <a:pt x="139382" y="457034"/>
                  </a:lnTo>
                  <a:lnTo>
                    <a:pt x="140550" y="457034"/>
                  </a:lnTo>
                  <a:lnTo>
                    <a:pt x="140550" y="169278"/>
                  </a:lnTo>
                  <a:close/>
                </a:path>
                <a:path w="360044" h="457200">
                  <a:moveTo>
                    <a:pt x="150964" y="19024"/>
                  </a:moveTo>
                  <a:lnTo>
                    <a:pt x="149783" y="19024"/>
                  </a:lnTo>
                  <a:lnTo>
                    <a:pt x="149783" y="457034"/>
                  </a:lnTo>
                  <a:lnTo>
                    <a:pt x="150964" y="457034"/>
                  </a:lnTo>
                  <a:lnTo>
                    <a:pt x="150964" y="19024"/>
                  </a:lnTo>
                  <a:close/>
                </a:path>
                <a:path w="360044" h="457200">
                  <a:moveTo>
                    <a:pt x="156679" y="310997"/>
                  </a:moveTo>
                  <a:lnTo>
                    <a:pt x="155600" y="310997"/>
                  </a:lnTo>
                  <a:lnTo>
                    <a:pt x="155600" y="457034"/>
                  </a:lnTo>
                  <a:lnTo>
                    <a:pt x="156679" y="457034"/>
                  </a:lnTo>
                  <a:lnTo>
                    <a:pt x="156679" y="310997"/>
                  </a:lnTo>
                  <a:close/>
                </a:path>
                <a:path w="360044" h="457200">
                  <a:moveTo>
                    <a:pt x="163639" y="165061"/>
                  </a:moveTo>
                  <a:lnTo>
                    <a:pt x="162458" y="165061"/>
                  </a:lnTo>
                  <a:lnTo>
                    <a:pt x="162458" y="457034"/>
                  </a:lnTo>
                  <a:lnTo>
                    <a:pt x="163639" y="457034"/>
                  </a:lnTo>
                  <a:lnTo>
                    <a:pt x="163639" y="165061"/>
                  </a:lnTo>
                  <a:close/>
                </a:path>
                <a:path w="360044" h="457200">
                  <a:moveTo>
                    <a:pt x="170522" y="357581"/>
                  </a:moveTo>
                  <a:lnTo>
                    <a:pt x="169443" y="357581"/>
                  </a:lnTo>
                  <a:lnTo>
                    <a:pt x="169443" y="457034"/>
                  </a:lnTo>
                  <a:lnTo>
                    <a:pt x="170522" y="457034"/>
                  </a:lnTo>
                  <a:lnTo>
                    <a:pt x="170522" y="357581"/>
                  </a:lnTo>
                  <a:close/>
                </a:path>
                <a:path w="360044" h="457200">
                  <a:moveTo>
                    <a:pt x="175120" y="387197"/>
                  </a:moveTo>
                  <a:lnTo>
                    <a:pt x="174040" y="387197"/>
                  </a:lnTo>
                  <a:lnTo>
                    <a:pt x="174040" y="457034"/>
                  </a:lnTo>
                  <a:lnTo>
                    <a:pt x="175120" y="457034"/>
                  </a:lnTo>
                  <a:lnTo>
                    <a:pt x="175120" y="387197"/>
                  </a:lnTo>
                  <a:close/>
                </a:path>
                <a:path w="360044" h="457200">
                  <a:moveTo>
                    <a:pt x="180911" y="382981"/>
                  </a:moveTo>
                  <a:lnTo>
                    <a:pt x="179730" y="382981"/>
                  </a:lnTo>
                  <a:lnTo>
                    <a:pt x="179730" y="457034"/>
                  </a:lnTo>
                  <a:lnTo>
                    <a:pt x="180911" y="457034"/>
                  </a:lnTo>
                  <a:lnTo>
                    <a:pt x="180911" y="382981"/>
                  </a:lnTo>
                  <a:close/>
                </a:path>
                <a:path w="360044" h="457200">
                  <a:moveTo>
                    <a:pt x="184365" y="366014"/>
                  </a:moveTo>
                  <a:lnTo>
                    <a:pt x="183286" y="366014"/>
                  </a:lnTo>
                  <a:lnTo>
                    <a:pt x="183286" y="457034"/>
                  </a:lnTo>
                  <a:lnTo>
                    <a:pt x="184365" y="457034"/>
                  </a:lnTo>
                  <a:lnTo>
                    <a:pt x="184365" y="366014"/>
                  </a:lnTo>
                  <a:close/>
                </a:path>
                <a:path w="360044" h="457200">
                  <a:moveTo>
                    <a:pt x="186664" y="391414"/>
                  </a:moveTo>
                  <a:lnTo>
                    <a:pt x="185496" y="391414"/>
                  </a:lnTo>
                  <a:lnTo>
                    <a:pt x="185496" y="457034"/>
                  </a:lnTo>
                  <a:lnTo>
                    <a:pt x="186664" y="457034"/>
                  </a:lnTo>
                  <a:lnTo>
                    <a:pt x="186664" y="391414"/>
                  </a:lnTo>
                  <a:close/>
                </a:path>
                <a:path w="360044" h="457200">
                  <a:moveTo>
                    <a:pt x="197078" y="302564"/>
                  </a:moveTo>
                  <a:lnTo>
                    <a:pt x="195897" y="302564"/>
                  </a:lnTo>
                  <a:lnTo>
                    <a:pt x="195897" y="457034"/>
                  </a:lnTo>
                  <a:lnTo>
                    <a:pt x="197078" y="457034"/>
                  </a:lnTo>
                  <a:lnTo>
                    <a:pt x="197078" y="302564"/>
                  </a:lnTo>
                  <a:close/>
                </a:path>
                <a:path w="360044" h="457200">
                  <a:moveTo>
                    <a:pt x="201676" y="397789"/>
                  </a:moveTo>
                  <a:lnTo>
                    <a:pt x="200494" y="397789"/>
                  </a:lnTo>
                  <a:lnTo>
                    <a:pt x="200494" y="457034"/>
                  </a:lnTo>
                  <a:lnTo>
                    <a:pt x="201676" y="457034"/>
                  </a:lnTo>
                  <a:lnTo>
                    <a:pt x="201676" y="397789"/>
                  </a:lnTo>
                  <a:close/>
                </a:path>
                <a:path w="360044" h="457200">
                  <a:moveTo>
                    <a:pt x="221208" y="418973"/>
                  </a:moveTo>
                  <a:lnTo>
                    <a:pt x="220027" y="418973"/>
                  </a:lnTo>
                  <a:lnTo>
                    <a:pt x="220027" y="457034"/>
                  </a:lnTo>
                  <a:lnTo>
                    <a:pt x="221208" y="457034"/>
                  </a:lnTo>
                  <a:lnTo>
                    <a:pt x="221208" y="418973"/>
                  </a:lnTo>
                  <a:close/>
                </a:path>
                <a:path w="360044" h="457200">
                  <a:moveTo>
                    <a:pt x="239649" y="376605"/>
                  </a:moveTo>
                  <a:lnTo>
                    <a:pt x="238467" y="376605"/>
                  </a:lnTo>
                  <a:lnTo>
                    <a:pt x="238467" y="457034"/>
                  </a:lnTo>
                  <a:lnTo>
                    <a:pt x="239649" y="457034"/>
                  </a:lnTo>
                  <a:lnTo>
                    <a:pt x="239649" y="376605"/>
                  </a:lnTo>
                  <a:close/>
                </a:path>
                <a:path w="360044" h="457200">
                  <a:moveTo>
                    <a:pt x="243090" y="425259"/>
                  </a:moveTo>
                  <a:lnTo>
                    <a:pt x="242011" y="425259"/>
                  </a:lnTo>
                  <a:lnTo>
                    <a:pt x="242011" y="457034"/>
                  </a:lnTo>
                  <a:lnTo>
                    <a:pt x="243090" y="457034"/>
                  </a:lnTo>
                  <a:lnTo>
                    <a:pt x="243090" y="425259"/>
                  </a:lnTo>
                  <a:close/>
                </a:path>
                <a:path w="360044" h="457200">
                  <a:moveTo>
                    <a:pt x="245452" y="416814"/>
                  </a:moveTo>
                  <a:lnTo>
                    <a:pt x="244284" y="416814"/>
                  </a:lnTo>
                  <a:lnTo>
                    <a:pt x="244284" y="457034"/>
                  </a:lnTo>
                  <a:lnTo>
                    <a:pt x="245452" y="457034"/>
                  </a:lnTo>
                  <a:lnTo>
                    <a:pt x="245452" y="416814"/>
                  </a:lnTo>
                  <a:close/>
                </a:path>
                <a:path w="360044" h="457200">
                  <a:moveTo>
                    <a:pt x="254698" y="402005"/>
                  </a:moveTo>
                  <a:lnTo>
                    <a:pt x="253530" y="402005"/>
                  </a:lnTo>
                  <a:lnTo>
                    <a:pt x="253530" y="457034"/>
                  </a:lnTo>
                  <a:lnTo>
                    <a:pt x="254698" y="457034"/>
                  </a:lnTo>
                  <a:lnTo>
                    <a:pt x="254698" y="402005"/>
                  </a:lnTo>
                  <a:close/>
                </a:path>
                <a:path w="360044" h="457200">
                  <a:moveTo>
                    <a:pt x="256933" y="406222"/>
                  </a:moveTo>
                  <a:lnTo>
                    <a:pt x="255854" y="406222"/>
                  </a:lnTo>
                  <a:lnTo>
                    <a:pt x="255854" y="457034"/>
                  </a:lnTo>
                  <a:lnTo>
                    <a:pt x="256933" y="457034"/>
                  </a:lnTo>
                  <a:lnTo>
                    <a:pt x="256933" y="406222"/>
                  </a:lnTo>
                  <a:close/>
                </a:path>
                <a:path w="360044" h="457200">
                  <a:moveTo>
                    <a:pt x="273138" y="421043"/>
                  </a:moveTo>
                  <a:lnTo>
                    <a:pt x="271957" y="421043"/>
                  </a:lnTo>
                  <a:lnTo>
                    <a:pt x="271957" y="457034"/>
                  </a:lnTo>
                  <a:lnTo>
                    <a:pt x="273138" y="457034"/>
                  </a:lnTo>
                  <a:lnTo>
                    <a:pt x="273138" y="421043"/>
                  </a:lnTo>
                  <a:close/>
                </a:path>
                <a:path w="360044" h="457200">
                  <a:moveTo>
                    <a:pt x="294995" y="438010"/>
                  </a:moveTo>
                  <a:lnTo>
                    <a:pt x="293827" y="438010"/>
                  </a:lnTo>
                  <a:lnTo>
                    <a:pt x="293827" y="457034"/>
                  </a:lnTo>
                  <a:lnTo>
                    <a:pt x="294995" y="457034"/>
                  </a:lnTo>
                  <a:lnTo>
                    <a:pt x="294995" y="438010"/>
                  </a:lnTo>
                  <a:close/>
                </a:path>
                <a:path w="360044" h="457200">
                  <a:moveTo>
                    <a:pt x="359549" y="431634"/>
                  </a:moveTo>
                  <a:lnTo>
                    <a:pt x="358368" y="431634"/>
                  </a:lnTo>
                  <a:lnTo>
                    <a:pt x="358368" y="457034"/>
                  </a:lnTo>
                  <a:lnTo>
                    <a:pt x="359549" y="457034"/>
                  </a:lnTo>
                  <a:lnTo>
                    <a:pt x="359549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1099870" y="2516313"/>
              <a:ext cx="370205" cy="482600"/>
            </a:xfrm>
            <a:custGeom>
              <a:avLst/>
              <a:gdLst/>
              <a:ahLst/>
              <a:cxnLst/>
              <a:rect l="l" t="t" r="r" b="b"/>
              <a:pathLst>
                <a:path w="370205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70205" h="482600">
                  <a:moveTo>
                    <a:pt x="3454" y="380936"/>
                  </a:moveTo>
                  <a:lnTo>
                    <a:pt x="2273" y="380936"/>
                  </a:lnTo>
                  <a:lnTo>
                    <a:pt x="2273" y="482447"/>
                  </a:lnTo>
                  <a:lnTo>
                    <a:pt x="3454" y="482447"/>
                  </a:lnTo>
                  <a:lnTo>
                    <a:pt x="3454" y="380936"/>
                  </a:lnTo>
                  <a:close/>
                </a:path>
                <a:path w="370205" h="482600">
                  <a:moveTo>
                    <a:pt x="9207" y="404177"/>
                  </a:moveTo>
                  <a:lnTo>
                    <a:pt x="8039" y="404177"/>
                  </a:lnTo>
                  <a:lnTo>
                    <a:pt x="8039" y="363969"/>
                  </a:lnTo>
                  <a:lnTo>
                    <a:pt x="6870" y="363969"/>
                  </a:lnTo>
                  <a:lnTo>
                    <a:pt x="6870" y="482447"/>
                  </a:lnTo>
                  <a:lnTo>
                    <a:pt x="8026" y="482447"/>
                  </a:lnTo>
                  <a:lnTo>
                    <a:pt x="9207" y="482447"/>
                  </a:lnTo>
                  <a:lnTo>
                    <a:pt x="9207" y="404177"/>
                  </a:lnTo>
                  <a:close/>
                </a:path>
                <a:path w="370205" h="482600">
                  <a:moveTo>
                    <a:pt x="16065" y="387210"/>
                  </a:moveTo>
                  <a:lnTo>
                    <a:pt x="14897" y="387210"/>
                  </a:lnTo>
                  <a:lnTo>
                    <a:pt x="14897" y="482447"/>
                  </a:lnTo>
                  <a:lnTo>
                    <a:pt x="16065" y="482447"/>
                  </a:lnTo>
                  <a:lnTo>
                    <a:pt x="16065" y="387210"/>
                  </a:lnTo>
                  <a:close/>
                </a:path>
                <a:path w="370205" h="482600">
                  <a:moveTo>
                    <a:pt x="43751" y="224307"/>
                  </a:moveTo>
                  <a:lnTo>
                    <a:pt x="42570" y="224307"/>
                  </a:lnTo>
                  <a:lnTo>
                    <a:pt x="42570" y="482447"/>
                  </a:lnTo>
                  <a:lnTo>
                    <a:pt x="43751" y="482447"/>
                  </a:lnTo>
                  <a:lnTo>
                    <a:pt x="43751" y="224307"/>
                  </a:lnTo>
                  <a:close/>
                </a:path>
                <a:path w="370205" h="482600">
                  <a:moveTo>
                    <a:pt x="51828" y="317385"/>
                  </a:moveTo>
                  <a:lnTo>
                    <a:pt x="50660" y="317385"/>
                  </a:lnTo>
                  <a:lnTo>
                    <a:pt x="50660" y="482447"/>
                  </a:lnTo>
                  <a:lnTo>
                    <a:pt x="51828" y="482447"/>
                  </a:lnTo>
                  <a:lnTo>
                    <a:pt x="51828" y="317385"/>
                  </a:lnTo>
                  <a:close/>
                </a:path>
                <a:path w="370205" h="482600">
                  <a:moveTo>
                    <a:pt x="54152" y="315328"/>
                  </a:moveTo>
                  <a:lnTo>
                    <a:pt x="52984" y="315328"/>
                  </a:lnTo>
                  <a:lnTo>
                    <a:pt x="52984" y="482447"/>
                  </a:lnTo>
                  <a:lnTo>
                    <a:pt x="54152" y="482447"/>
                  </a:lnTo>
                  <a:lnTo>
                    <a:pt x="54152" y="315328"/>
                  </a:lnTo>
                  <a:close/>
                </a:path>
                <a:path w="370205" h="482600">
                  <a:moveTo>
                    <a:pt x="61023" y="287769"/>
                  </a:moveTo>
                  <a:lnTo>
                    <a:pt x="59842" y="287769"/>
                  </a:lnTo>
                  <a:lnTo>
                    <a:pt x="59842" y="349161"/>
                  </a:lnTo>
                  <a:lnTo>
                    <a:pt x="58801" y="349161"/>
                  </a:lnTo>
                  <a:lnTo>
                    <a:pt x="58801" y="482447"/>
                  </a:lnTo>
                  <a:lnTo>
                    <a:pt x="59842" y="482447"/>
                  </a:lnTo>
                  <a:lnTo>
                    <a:pt x="61023" y="482447"/>
                  </a:lnTo>
                  <a:lnTo>
                    <a:pt x="61023" y="287769"/>
                  </a:lnTo>
                  <a:close/>
                </a:path>
                <a:path w="370205" h="482600">
                  <a:moveTo>
                    <a:pt x="65608" y="167220"/>
                  </a:moveTo>
                  <a:lnTo>
                    <a:pt x="64439" y="167220"/>
                  </a:lnTo>
                  <a:lnTo>
                    <a:pt x="64439" y="482447"/>
                  </a:lnTo>
                  <a:lnTo>
                    <a:pt x="65608" y="482447"/>
                  </a:lnTo>
                  <a:lnTo>
                    <a:pt x="65608" y="167220"/>
                  </a:lnTo>
                  <a:close/>
                </a:path>
                <a:path w="370205" h="482600">
                  <a:moveTo>
                    <a:pt x="66840" y="266674"/>
                  </a:moveTo>
                  <a:lnTo>
                    <a:pt x="65659" y="266674"/>
                  </a:lnTo>
                  <a:lnTo>
                    <a:pt x="65659" y="482447"/>
                  </a:lnTo>
                  <a:lnTo>
                    <a:pt x="66840" y="482447"/>
                  </a:lnTo>
                  <a:lnTo>
                    <a:pt x="66840" y="266674"/>
                  </a:lnTo>
                  <a:close/>
                </a:path>
                <a:path w="370205" h="482600">
                  <a:moveTo>
                    <a:pt x="69062" y="291985"/>
                  </a:moveTo>
                  <a:lnTo>
                    <a:pt x="67983" y="291985"/>
                  </a:lnTo>
                  <a:lnTo>
                    <a:pt x="67983" y="482447"/>
                  </a:lnTo>
                  <a:lnTo>
                    <a:pt x="69062" y="482447"/>
                  </a:lnTo>
                  <a:lnTo>
                    <a:pt x="69062" y="291985"/>
                  </a:lnTo>
                  <a:close/>
                </a:path>
                <a:path w="370205" h="482600">
                  <a:moveTo>
                    <a:pt x="73660" y="268732"/>
                  </a:moveTo>
                  <a:lnTo>
                    <a:pt x="72580" y="268732"/>
                  </a:lnTo>
                  <a:lnTo>
                    <a:pt x="72580" y="482447"/>
                  </a:lnTo>
                  <a:lnTo>
                    <a:pt x="73660" y="482447"/>
                  </a:lnTo>
                  <a:lnTo>
                    <a:pt x="73660" y="268732"/>
                  </a:lnTo>
                  <a:close/>
                </a:path>
                <a:path w="370205" h="482600">
                  <a:moveTo>
                    <a:pt x="76022" y="266674"/>
                  </a:moveTo>
                  <a:lnTo>
                    <a:pt x="74841" y="266674"/>
                  </a:lnTo>
                  <a:lnTo>
                    <a:pt x="74841" y="482447"/>
                  </a:lnTo>
                  <a:lnTo>
                    <a:pt x="76022" y="482447"/>
                  </a:lnTo>
                  <a:lnTo>
                    <a:pt x="76022" y="266674"/>
                  </a:lnTo>
                  <a:close/>
                </a:path>
                <a:path w="370205" h="482600">
                  <a:moveTo>
                    <a:pt x="87490" y="169278"/>
                  </a:moveTo>
                  <a:lnTo>
                    <a:pt x="86410" y="169278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169278"/>
                  </a:lnTo>
                  <a:close/>
                </a:path>
                <a:path w="370205" h="482600">
                  <a:moveTo>
                    <a:pt x="88696" y="336410"/>
                  </a:moveTo>
                  <a:lnTo>
                    <a:pt x="87515" y="336410"/>
                  </a:lnTo>
                  <a:lnTo>
                    <a:pt x="87515" y="482447"/>
                  </a:lnTo>
                  <a:lnTo>
                    <a:pt x="88696" y="482447"/>
                  </a:lnTo>
                  <a:lnTo>
                    <a:pt x="88696" y="336410"/>
                  </a:lnTo>
                  <a:close/>
                </a:path>
                <a:path w="370205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370205" h="482600">
                  <a:moveTo>
                    <a:pt x="94449" y="247548"/>
                  </a:moveTo>
                  <a:lnTo>
                    <a:pt x="93294" y="247548"/>
                  </a:lnTo>
                  <a:lnTo>
                    <a:pt x="93294" y="207340"/>
                  </a:lnTo>
                  <a:lnTo>
                    <a:pt x="92113" y="207340"/>
                  </a:lnTo>
                  <a:lnTo>
                    <a:pt x="92113" y="226466"/>
                  </a:lnTo>
                  <a:lnTo>
                    <a:pt x="91071" y="226466"/>
                  </a:lnTo>
                  <a:lnTo>
                    <a:pt x="91071" y="482447"/>
                  </a:lnTo>
                  <a:lnTo>
                    <a:pt x="94449" y="482447"/>
                  </a:lnTo>
                  <a:lnTo>
                    <a:pt x="94449" y="247548"/>
                  </a:lnTo>
                  <a:close/>
                </a:path>
                <a:path w="370205" h="482600">
                  <a:moveTo>
                    <a:pt x="104863" y="249707"/>
                  </a:moveTo>
                  <a:lnTo>
                    <a:pt x="103682" y="249707"/>
                  </a:lnTo>
                  <a:lnTo>
                    <a:pt x="103682" y="482447"/>
                  </a:lnTo>
                  <a:lnTo>
                    <a:pt x="104863" y="482447"/>
                  </a:lnTo>
                  <a:lnTo>
                    <a:pt x="104863" y="249707"/>
                  </a:lnTo>
                  <a:close/>
                </a:path>
                <a:path w="370205" h="482600">
                  <a:moveTo>
                    <a:pt x="108292" y="146037"/>
                  </a:moveTo>
                  <a:lnTo>
                    <a:pt x="107111" y="146037"/>
                  </a:lnTo>
                  <a:lnTo>
                    <a:pt x="107111" y="203123"/>
                  </a:lnTo>
                  <a:lnTo>
                    <a:pt x="105956" y="203123"/>
                  </a:lnTo>
                  <a:lnTo>
                    <a:pt x="105956" y="482447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146037"/>
                  </a:lnTo>
                  <a:close/>
                </a:path>
                <a:path w="370205" h="482600">
                  <a:moveTo>
                    <a:pt x="109512" y="120637"/>
                  </a:moveTo>
                  <a:lnTo>
                    <a:pt x="108343" y="120637"/>
                  </a:lnTo>
                  <a:lnTo>
                    <a:pt x="108343" y="482447"/>
                  </a:lnTo>
                  <a:lnTo>
                    <a:pt x="109512" y="482447"/>
                  </a:lnTo>
                  <a:lnTo>
                    <a:pt x="109512" y="120637"/>
                  </a:lnTo>
                  <a:close/>
                </a:path>
                <a:path w="370205" h="482600">
                  <a:moveTo>
                    <a:pt x="116382" y="224307"/>
                  </a:moveTo>
                  <a:lnTo>
                    <a:pt x="115201" y="224307"/>
                  </a:lnTo>
                  <a:lnTo>
                    <a:pt x="115201" y="482447"/>
                  </a:lnTo>
                  <a:lnTo>
                    <a:pt x="116382" y="482447"/>
                  </a:lnTo>
                  <a:lnTo>
                    <a:pt x="116382" y="224307"/>
                  </a:lnTo>
                  <a:close/>
                </a:path>
                <a:path w="370205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370205" h="482600">
                  <a:moveTo>
                    <a:pt x="119811" y="198907"/>
                  </a:moveTo>
                  <a:lnTo>
                    <a:pt x="118630" y="198907"/>
                  </a:lnTo>
                  <a:lnTo>
                    <a:pt x="118630" y="482447"/>
                  </a:lnTo>
                  <a:lnTo>
                    <a:pt x="119811" y="482447"/>
                  </a:lnTo>
                  <a:lnTo>
                    <a:pt x="119811" y="198907"/>
                  </a:lnTo>
                  <a:close/>
                </a:path>
                <a:path w="370205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70205" h="482600">
                  <a:moveTo>
                    <a:pt x="124396" y="205282"/>
                  </a:moveTo>
                  <a:lnTo>
                    <a:pt x="123228" y="205282"/>
                  </a:lnTo>
                  <a:lnTo>
                    <a:pt x="123228" y="482447"/>
                  </a:lnTo>
                  <a:lnTo>
                    <a:pt x="124396" y="482447"/>
                  </a:lnTo>
                  <a:lnTo>
                    <a:pt x="124396" y="205282"/>
                  </a:lnTo>
                  <a:close/>
                </a:path>
                <a:path w="370205" h="482600">
                  <a:moveTo>
                    <a:pt x="128993" y="372402"/>
                  </a:moveTo>
                  <a:lnTo>
                    <a:pt x="127812" y="372402"/>
                  </a:lnTo>
                  <a:lnTo>
                    <a:pt x="127812" y="482447"/>
                  </a:lnTo>
                  <a:lnTo>
                    <a:pt x="128993" y="482447"/>
                  </a:lnTo>
                  <a:lnTo>
                    <a:pt x="128993" y="372402"/>
                  </a:lnTo>
                  <a:close/>
                </a:path>
                <a:path w="370205" h="482600">
                  <a:moveTo>
                    <a:pt x="137033" y="404177"/>
                  </a:moveTo>
                  <a:lnTo>
                    <a:pt x="135978" y="404177"/>
                  </a:lnTo>
                  <a:lnTo>
                    <a:pt x="135978" y="281482"/>
                  </a:lnTo>
                  <a:lnTo>
                    <a:pt x="134797" y="281482"/>
                  </a:lnTo>
                  <a:lnTo>
                    <a:pt x="134797" y="482447"/>
                  </a:lnTo>
                  <a:lnTo>
                    <a:pt x="135953" y="482447"/>
                  </a:lnTo>
                  <a:lnTo>
                    <a:pt x="137033" y="482447"/>
                  </a:lnTo>
                  <a:lnTo>
                    <a:pt x="137033" y="404177"/>
                  </a:lnTo>
                  <a:close/>
                </a:path>
                <a:path w="370205" h="482600">
                  <a:moveTo>
                    <a:pt x="142836" y="298348"/>
                  </a:moveTo>
                  <a:lnTo>
                    <a:pt x="141693" y="298348"/>
                  </a:lnTo>
                  <a:lnTo>
                    <a:pt x="141693" y="260299"/>
                  </a:lnTo>
                  <a:lnTo>
                    <a:pt x="140614" y="260299"/>
                  </a:lnTo>
                  <a:lnTo>
                    <a:pt x="140614" y="482447"/>
                  </a:lnTo>
                  <a:lnTo>
                    <a:pt x="141655" y="482447"/>
                  </a:lnTo>
                  <a:lnTo>
                    <a:pt x="142836" y="482447"/>
                  </a:lnTo>
                  <a:lnTo>
                    <a:pt x="142836" y="298348"/>
                  </a:lnTo>
                  <a:close/>
                </a:path>
                <a:path w="370205" h="482600">
                  <a:moveTo>
                    <a:pt x="147434" y="313169"/>
                  </a:moveTo>
                  <a:lnTo>
                    <a:pt x="146278" y="313169"/>
                  </a:lnTo>
                  <a:lnTo>
                    <a:pt x="146278" y="177723"/>
                  </a:lnTo>
                  <a:lnTo>
                    <a:pt x="145199" y="177723"/>
                  </a:lnTo>
                  <a:lnTo>
                    <a:pt x="145199" y="482447"/>
                  </a:lnTo>
                  <a:lnTo>
                    <a:pt x="146253" y="482447"/>
                  </a:lnTo>
                  <a:lnTo>
                    <a:pt x="147434" y="482447"/>
                  </a:lnTo>
                  <a:lnTo>
                    <a:pt x="147434" y="313169"/>
                  </a:lnTo>
                  <a:close/>
                </a:path>
                <a:path w="370205" h="482600">
                  <a:moveTo>
                    <a:pt x="155473" y="281482"/>
                  </a:moveTo>
                  <a:lnTo>
                    <a:pt x="154406" y="281482"/>
                  </a:lnTo>
                  <a:lnTo>
                    <a:pt x="154406" y="44437"/>
                  </a:lnTo>
                  <a:lnTo>
                    <a:pt x="153225" y="44437"/>
                  </a:lnTo>
                  <a:lnTo>
                    <a:pt x="153225" y="482447"/>
                  </a:lnTo>
                  <a:lnTo>
                    <a:pt x="154393" y="482447"/>
                  </a:lnTo>
                  <a:lnTo>
                    <a:pt x="155473" y="482447"/>
                  </a:lnTo>
                  <a:lnTo>
                    <a:pt x="155473" y="281482"/>
                  </a:lnTo>
                  <a:close/>
                </a:path>
                <a:path w="370205" h="482600">
                  <a:moveTo>
                    <a:pt x="156679" y="323748"/>
                  </a:moveTo>
                  <a:lnTo>
                    <a:pt x="155498" y="323748"/>
                  </a:lnTo>
                  <a:lnTo>
                    <a:pt x="155498" y="482447"/>
                  </a:lnTo>
                  <a:lnTo>
                    <a:pt x="156679" y="482447"/>
                  </a:lnTo>
                  <a:lnTo>
                    <a:pt x="156679" y="323748"/>
                  </a:lnTo>
                  <a:close/>
                </a:path>
                <a:path w="370205" h="482600">
                  <a:moveTo>
                    <a:pt x="161264" y="416826"/>
                  </a:moveTo>
                  <a:lnTo>
                    <a:pt x="160096" y="416826"/>
                  </a:lnTo>
                  <a:lnTo>
                    <a:pt x="160096" y="482447"/>
                  </a:lnTo>
                  <a:lnTo>
                    <a:pt x="161264" y="482447"/>
                  </a:lnTo>
                  <a:lnTo>
                    <a:pt x="161264" y="416826"/>
                  </a:lnTo>
                  <a:close/>
                </a:path>
                <a:path w="370205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363969"/>
                  </a:lnTo>
                  <a:lnTo>
                    <a:pt x="162471" y="363969"/>
                  </a:lnTo>
                  <a:lnTo>
                    <a:pt x="162471" y="48244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370205" h="482600">
                  <a:moveTo>
                    <a:pt x="167081" y="190474"/>
                  </a:moveTo>
                  <a:lnTo>
                    <a:pt x="165900" y="190474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190474"/>
                  </a:lnTo>
                  <a:close/>
                </a:path>
                <a:path w="370205" h="482600">
                  <a:moveTo>
                    <a:pt x="176276" y="404177"/>
                  </a:moveTo>
                  <a:lnTo>
                    <a:pt x="175094" y="404177"/>
                  </a:lnTo>
                  <a:lnTo>
                    <a:pt x="175094" y="482447"/>
                  </a:lnTo>
                  <a:lnTo>
                    <a:pt x="176276" y="482447"/>
                  </a:lnTo>
                  <a:lnTo>
                    <a:pt x="176276" y="404177"/>
                  </a:lnTo>
                  <a:close/>
                </a:path>
                <a:path w="370205" h="482600">
                  <a:moveTo>
                    <a:pt x="180924" y="404177"/>
                  </a:moveTo>
                  <a:lnTo>
                    <a:pt x="179743" y="404177"/>
                  </a:lnTo>
                  <a:lnTo>
                    <a:pt x="179743" y="482447"/>
                  </a:lnTo>
                  <a:lnTo>
                    <a:pt x="180924" y="482447"/>
                  </a:lnTo>
                  <a:lnTo>
                    <a:pt x="180924" y="404177"/>
                  </a:lnTo>
                  <a:close/>
                </a:path>
                <a:path w="370205" h="482600">
                  <a:moveTo>
                    <a:pt x="195922" y="376618"/>
                  </a:moveTo>
                  <a:lnTo>
                    <a:pt x="194754" y="376618"/>
                  </a:lnTo>
                  <a:lnTo>
                    <a:pt x="194754" y="482447"/>
                  </a:lnTo>
                  <a:lnTo>
                    <a:pt x="195922" y="482447"/>
                  </a:lnTo>
                  <a:lnTo>
                    <a:pt x="195922" y="376618"/>
                  </a:lnTo>
                  <a:close/>
                </a:path>
                <a:path w="370205" h="482600">
                  <a:moveTo>
                    <a:pt x="201587" y="463423"/>
                  </a:moveTo>
                  <a:lnTo>
                    <a:pt x="200507" y="463423"/>
                  </a:lnTo>
                  <a:lnTo>
                    <a:pt x="200507" y="482447"/>
                  </a:lnTo>
                  <a:lnTo>
                    <a:pt x="201587" y="482447"/>
                  </a:lnTo>
                  <a:lnTo>
                    <a:pt x="201587" y="463423"/>
                  </a:lnTo>
                  <a:close/>
                </a:path>
                <a:path w="370205" h="482600">
                  <a:moveTo>
                    <a:pt x="206235" y="342785"/>
                  </a:moveTo>
                  <a:lnTo>
                    <a:pt x="205155" y="342785"/>
                  </a:lnTo>
                  <a:lnTo>
                    <a:pt x="205155" y="482447"/>
                  </a:lnTo>
                  <a:lnTo>
                    <a:pt x="206235" y="482447"/>
                  </a:lnTo>
                  <a:lnTo>
                    <a:pt x="206235" y="342785"/>
                  </a:lnTo>
                  <a:close/>
                </a:path>
                <a:path w="370205" h="482600">
                  <a:moveTo>
                    <a:pt x="238493" y="444385"/>
                  </a:moveTo>
                  <a:lnTo>
                    <a:pt x="237312" y="444385"/>
                  </a:lnTo>
                  <a:lnTo>
                    <a:pt x="237312" y="482447"/>
                  </a:lnTo>
                  <a:lnTo>
                    <a:pt x="238493" y="482447"/>
                  </a:lnTo>
                  <a:lnTo>
                    <a:pt x="238493" y="444385"/>
                  </a:lnTo>
                  <a:close/>
                </a:path>
                <a:path w="370205" h="482600">
                  <a:moveTo>
                    <a:pt x="241935" y="438010"/>
                  </a:moveTo>
                  <a:lnTo>
                    <a:pt x="240855" y="438010"/>
                  </a:lnTo>
                  <a:lnTo>
                    <a:pt x="240855" y="482447"/>
                  </a:lnTo>
                  <a:lnTo>
                    <a:pt x="241935" y="482447"/>
                  </a:lnTo>
                  <a:lnTo>
                    <a:pt x="241935" y="438010"/>
                  </a:lnTo>
                  <a:close/>
                </a:path>
                <a:path w="370205" h="482600">
                  <a:moveTo>
                    <a:pt x="324904" y="457047"/>
                  </a:moveTo>
                  <a:lnTo>
                    <a:pt x="323723" y="457047"/>
                  </a:lnTo>
                  <a:lnTo>
                    <a:pt x="323723" y="482447"/>
                  </a:lnTo>
                  <a:lnTo>
                    <a:pt x="324904" y="482447"/>
                  </a:lnTo>
                  <a:lnTo>
                    <a:pt x="324904" y="457047"/>
                  </a:lnTo>
                  <a:close/>
                </a:path>
                <a:path w="370205" h="482600">
                  <a:moveTo>
                    <a:pt x="347992" y="414769"/>
                  </a:moveTo>
                  <a:lnTo>
                    <a:pt x="346811" y="414769"/>
                  </a:lnTo>
                  <a:lnTo>
                    <a:pt x="346811" y="482447"/>
                  </a:lnTo>
                  <a:lnTo>
                    <a:pt x="347992" y="482447"/>
                  </a:lnTo>
                  <a:lnTo>
                    <a:pt x="347992" y="414769"/>
                  </a:lnTo>
                  <a:close/>
                </a:path>
                <a:path w="370205" h="482600">
                  <a:moveTo>
                    <a:pt x="369874" y="414769"/>
                  </a:moveTo>
                  <a:lnTo>
                    <a:pt x="368795" y="414769"/>
                  </a:lnTo>
                  <a:lnTo>
                    <a:pt x="368795" y="482447"/>
                  </a:lnTo>
                  <a:lnTo>
                    <a:pt x="369874" y="482447"/>
                  </a:lnTo>
                  <a:lnTo>
                    <a:pt x="369874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1104468" y="2516313"/>
              <a:ext cx="387350" cy="482600"/>
            </a:xfrm>
            <a:custGeom>
              <a:avLst/>
              <a:gdLst/>
              <a:ahLst/>
              <a:cxnLst/>
              <a:rect l="l" t="t" r="r" b="b"/>
              <a:pathLst>
                <a:path w="387350" h="482600">
                  <a:moveTo>
                    <a:pt x="1079" y="382993"/>
                  </a:moveTo>
                  <a:lnTo>
                    <a:pt x="0" y="382993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82993"/>
                  </a:lnTo>
                  <a:close/>
                </a:path>
                <a:path w="387350" h="482600">
                  <a:moveTo>
                    <a:pt x="6883" y="423202"/>
                  </a:moveTo>
                  <a:lnTo>
                    <a:pt x="5702" y="423202"/>
                  </a:lnTo>
                  <a:lnTo>
                    <a:pt x="5702" y="482447"/>
                  </a:lnTo>
                  <a:lnTo>
                    <a:pt x="6883" y="482447"/>
                  </a:lnTo>
                  <a:lnTo>
                    <a:pt x="6883" y="423202"/>
                  </a:lnTo>
                  <a:close/>
                </a:path>
                <a:path w="387350" h="482600">
                  <a:moveTo>
                    <a:pt x="19558" y="378777"/>
                  </a:moveTo>
                  <a:lnTo>
                    <a:pt x="18376" y="378777"/>
                  </a:lnTo>
                  <a:lnTo>
                    <a:pt x="18376" y="482447"/>
                  </a:lnTo>
                  <a:lnTo>
                    <a:pt x="19558" y="482447"/>
                  </a:lnTo>
                  <a:lnTo>
                    <a:pt x="19558" y="378777"/>
                  </a:lnTo>
                  <a:close/>
                </a:path>
                <a:path w="387350" h="482600">
                  <a:moveTo>
                    <a:pt x="22948" y="353377"/>
                  </a:moveTo>
                  <a:lnTo>
                    <a:pt x="21869" y="353377"/>
                  </a:lnTo>
                  <a:lnTo>
                    <a:pt x="21869" y="482447"/>
                  </a:lnTo>
                  <a:lnTo>
                    <a:pt x="22948" y="482447"/>
                  </a:lnTo>
                  <a:lnTo>
                    <a:pt x="22948" y="353377"/>
                  </a:lnTo>
                  <a:close/>
                </a:path>
                <a:path w="387350" h="482600">
                  <a:moveTo>
                    <a:pt x="41440" y="323748"/>
                  </a:moveTo>
                  <a:lnTo>
                    <a:pt x="40360" y="323748"/>
                  </a:lnTo>
                  <a:lnTo>
                    <a:pt x="40360" y="482447"/>
                  </a:lnTo>
                  <a:lnTo>
                    <a:pt x="41440" y="482447"/>
                  </a:lnTo>
                  <a:lnTo>
                    <a:pt x="41440" y="323748"/>
                  </a:lnTo>
                  <a:close/>
                </a:path>
                <a:path w="387350" h="482600">
                  <a:moveTo>
                    <a:pt x="56426" y="287769"/>
                  </a:moveTo>
                  <a:lnTo>
                    <a:pt x="55245" y="287769"/>
                  </a:lnTo>
                  <a:lnTo>
                    <a:pt x="55245" y="482447"/>
                  </a:lnTo>
                  <a:lnTo>
                    <a:pt x="56426" y="482447"/>
                  </a:lnTo>
                  <a:lnTo>
                    <a:pt x="56426" y="287769"/>
                  </a:lnTo>
                  <a:close/>
                </a:path>
                <a:path w="387350" h="482600">
                  <a:moveTo>
                    <a:pt x="61010" y="167220"/>
                  </a:moveTo>
                  <a:lnTo>
                    <a:pt x="59842" y="167220"/>
                  </a:lnTo>
                  <a:lnTo>
                    <a:pt x="59842" y="482447"/>
                  </a:lnTo>
                  <a:lnTo>
                    <a:pt x="61010" y="482447"/>
                  </a:lnTo>
                  <a:lnTo>
                    <a:pt x="61010" y="167220"/>
                  </a:lnTo>
                  <a:close/>
                </a:path>
                <a:path w="387350" h="482600">
                  <a:moveTo>
                    <a:pt x="65671" y="285699"/>
                  </a:moveTo>
                  <a:lnTo>
                    <a:pt x="64490" y="285699"/>
                  </a:lnTo>
                  <a:lnTo>
                    <a:pt x="64490" y="482447"/>
                  </a:lnTo>
                  <a:lnTo>
                    <a:pt x="65671" y="482447"/>
                  </a:lnTo>
                  <a:lnTo>
                    <a:pt x="65671" y="285699"/>
                  </a:lnTo>
                  <a:close/>
                </a:path>
                <a:path w="387350" h="482600">
                  <a:moveTo>
                    <a:pt x="72593" y="277164"/>
                  </a:moveTo>
                  <a:lnTo>
                    <a:pt x="71412" y="277164"/>
                  </a:lnTo>
                  <a:lnTo>
                    <a:pt x="71412" y="482447"/>
                  </a:lnTo>
                  <a:lnTo>
                    <a:pt x="72593" y="482447"/>
                  </a:lnTo>
                  <a:lnTo>
                    <a:pt x="72593" y="277164"/>
                  </a:lnTo>
                  <a:close/>
                </a:path>
                <a:path w="387350" h="482600">
                  <a:moveTo>
                    <a:pt x="77241" y="135445"/>
                  </a:moveTo>
                  <a:lnTo>
                    <a:pt x="76060" y="135445"/>
                  </a:lnTo>
                  <a:lnTo>
                    <a:pt x="76060" y="482447"/>
                  </a:lnTo>
                  <a:lnTo>
                    <a:pt x="77241" y="482447"/>
                  </a:lnTo>
                  <a:lnTo>
                    <a:pt x="77241" y="135445"/>
                  </a:lnTo>
                  <a:close/>
                </a:path>
                <a:path w="387350" h="482600">
                  <a:moveTo>
                    <a:pt x="80670" y="291985"/>
                  </a:moveTo>
                  <a:lnTo>
                    <a:pt x="79489" y="291985"/>
                  </a:lnTo>
                  <a:lnTo>
                    <a:pt x="79489" y="482447"/>
                  </a:lnTo>
                  <a:lnTo>
                    <a:pt x="80670" y="482447"/>
                  </a:lnTo>
                  <a:lnTo>
                    <a:pt x="80670" y="291985"/>
                  </a:lnTo>
                  <a:close/>
                </a:path>
                <a:path w="387350" h="482600">
                  <a:moveTo>
                    <a:pt x="89852" y="247548"/>
                  </a:moveTo>
                  <a:lnTo>
                    <a:pt x="88696" y="247548"/>
                  </a:lnTo>
                  <a:lnTo>
                    <a:pt x="88696" y="207340"/>
                  </a:lnTo>
                  <a:lnTo>
                    <a:pt x="87515" y="207340"/>
                  </a:lnTo>
                  <a:lnTo>
                    <a:pt x="87515" y="482447"/>
                  </a:lnTo>
                  <a:lnTo>
                    <a:pt x="88684" y="482447"/>
                  </a:lnTo>
                  <a:lnTo>
                    <a:pt x="89852" y="482447"/>
                  </a:lnTo>
                  <a:lnTo>
                    <a:pt x="89852" y="247548"/>
                  </a:lnTo>
                  <a:close/>
                </a:path>
                <a:path w="387350" h="482600">
                  <a:moveTo>
                    <a:pt x="93294" y="270891"/>
                  </a:moveTo>
                  <a:lnTo>
                    <a:pt x="92113" y="270891"/>
                  </a:lnTo>
                  <a:lnTo>
                    <a:pt x="92113" y="363969"/>
                  </a:lnTo>
                  <a:lnTo>
                    <a:pt x="91059" y="363969"/>
                  </a:lnTo>
                  <a:lnTo>
                    <a:pt x="91059" y="482447"/>
                  </a:lnTo>
                  <a:lnTo>
                    <a:pt x="92113" y="482447"/>
                  </a:lnTo>
                  <a:lnTo>
                    <a:pt x="93294" y="482447"/>
                  </a:lnTo>
                  <a:lnTo>
                    <a:pt x="93294" y="270891"/>
                  </a:lnTo>
                  <a:close/>
                </a:path>
                <a:path w="387350" h="482600">
                  <a:moveTo>
                    <a:pt x="95669" y="289915"/>
                  </a:moveTo>
                  <a:lnTo>
                    <a:pt x="94513" y="289915"/>
                  </a:lnTo>
                  <a:lnTo>
                    <a:pt x="94513" y="268732"/>
                  </a:lnTo>
                  <a:lnTo>
                    <a:pt x="93332" y="268732"/>
                  </a:lnTo>
                  <a:lnTo>
                    <a:pt x="93332" y="482447"/>
                  </a:lnTo>
                  <a:lnTo>
                    <a:pt x="94500" y="482447"/>
                  </a:lnTo>
                  <a:lnTo>
                    <a:pt x="95669" y="482447"/>
                  </a:lnTo>
                  <a:lnTo>
                    <a:pt x="95669" y="289915"/>
                  </a:lnTo>
                  <a:close/>
                </a:path>
                <a:path w="387350" h="482600">
                  <a:moveTo>
                    <a:pt x="97942" y="285699"/>
                  </a:moveTo>
                  <a:lnTo>
                    <a:pt x="96761" y="285699"/>
                  </a:lnTo>
                  <a:lnTo>
                    <a:pt x="96761" y="482447"/>
                  </a:lnTo>
                  <a:lnTo>
                    <a:pt x="97942" y="482447"/>
                  </a:lnTo>
                  <a:lnTo>
                    <a:pt x="97942" y="285699"/>
                  </a:lnTo>
                  <a:close/>
                </a:path>
                <a:path w="387350" h="482600">
                  <a:moveTo>
                    <a:pt x="101333" y="99453"/>
                  </a:moveTo>
                  <a:lnTo>
                    <a:pt x="100253" y="99453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99453"/>
                  </a:lnTo>
                  <a:close/>
                </a:path>
                <a:path w="387350" h="482600">
                  <a:moveTo>
                    <a:pt x="103695" y="146037"/>
                  </a:moveTo>
                  <a:lnTo>
                    <a:pt x="102514" y="146037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146037"/>
                  </a:lnTo>
                  <a:close/>
                </a:path>
                <a:path w="387350" h="482600">
                  <a:moveTo>
                    <a:pt x="104914" y="120637"/>
                  </a:moveTo>
                  <a:lnTo>
                    <a:pt x="103746" y="120637"/>
                  </a:lnTo>
                  <a:lnTo>
                    <a:pt x="103746" y="482447"/>
                  </a:lnTo>
                  <a:lnTo>
                    <a:pt x="104914" y="482447"/>
                  </a:lnTo>
                  <a:lnTo>
                    <a:pt x="104914" y="120637"/>
                  </a:lnTo>
                  <a:close/>
                </a:path>
                <a:path w="387350" h="482600">
                  <a:moveTo>
                    <a:pt x="107124" y="99453"/>
                  </a:moveTo>
                  <a:lnTo>
                    <a:pt x="105956" y="99453"/>
                  </a:lnTo>
                  <a:lnTo>
                    <a:pt x="105956" y="482447"/>
                  </a:lnTo>
                  <a:lnTo>
                    <a:pt x="107124" y="482447"/>
                  </a:lnTo>
                  <a:lnTo>
                    <a:pt x="107124" y="99453"/>
                  </a:lnTo>
                  <a:close/>
                </a:path>
                <a:path w="387350" h="482600">
                  <a:moveTo>
                    <a:pt x="109410" y="215874"/>
                  </a:moveTo>
                  <a:lnTo>
                    <a:pt x="108331" y="215874"/>
                  </a:lnTo>
                  <a:lnTo>
                    <a:pt x="108331" y="482447"/>
                  </a:lnTo>
                  <a:lnTo>
                    <a:pt x="109410" y="482447"/>
                  </a:lnTo>
                  <a:lnTo>
                    <a:pt x="109410" y="215874"/>
                  </a:lnTo>
                  <a:close/>
                </a:path>
                <a:path w="387350" h="482600">
                  <a:moveTo>
                    <a:pt x="114007" y="186245"/>
                  </a:moveTo>
                  <a:lnTo>
                    <a:pt x="112928" y="186245"/>
                  </a:lnTo>
                  <a:lnTo>
                    <a:pt x="112928" y="222148"/>
                  </a:lnTo>
                  <a:lnTo>
                    <a:pt x="111760" y="222148"/>
                  </a:lnTo>
                  <a:lnTo>
                    <a:pt x="111760" y="224307"/>
                  </a:lnTo>
                  <a:lnTo>
                    <a:pt x="110604" y="224307"/>
                  </a:lnTo>
                  <a:lnTo>
                    <a:pt x="110604" y="482447"/>
                  </a:lnTo>
                  <a:lnTo>
                    <a:pt x="114007" y="482447"/>
                  </a:lnTo>
                  <a:lnTo>
                    <a:pt x="114007" y="186245"/>
                  </a:lnTo>
                  <a:close/>
                </a:path>
                <a:path w="387350" h="482600">
                  <a:moveTo>
                    <a:pt x="118605" y="0"/>
                  </a:moveTo>
                  <a:lnTo>
                    <a:pt x="117525" y="0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0"/>
                  </a:lnTo>
                  <a:close/>
                </a:path>
                <a:path w="387350" h="482600">
                  <a:moveTo>
                    <a:pt x="119799" y="205282"/>
                  </a:moveTo>
                  <a:lnTo>
                    <a:pt x="118630" y="205282"/>
                  </a:lnTo>
                  <a:lnTo>
                    <a:pt x="118630" y="482447"/>
                  </a:lnTo>
                  <a:lnTo>
                    <a:pt x="119799" y="482447"/>
                  </a:lnTo>
                  <a:lnTo>
                    <a:pt x="119799" y="205282"/>
                  </a:lnTo>
                  <a:close/>
                </a:path>
                <a:path w="387350" h="482600">
                  <a:moveTo>
                    <a:pt x="126784" y="217932"/>
                  </a:moveTo>
                  <a:lnTo>
                    <a:pt x="125603" y="217932"/>
                  </a:lnTo>
                  <a:lnTo>
                    <a:pt x="125603" y="482447"/>
                  </a:lnTo>
                  <a:lnTo>
                    <a:pt x="126784" y="482447"/>
                  </a:lnTo>
                  <a:lnTo>
                    <a:pt x="126784" y="217932"/>
                  </a:lnTo>
                  <a:close/>
                </a:path>
                <a:path w="387350" h="482600">
                  <a:moveTo>
                    <a:pt x="129044" y="374561"/>
                  </a:moveTo>
                  <a:lnTo>
                    <a:pt x="127876" y="374561"/>
                  </a:lnTo>
                  <a:lnTo>
                    <a:pt x="127876" y="482447"/>
                  </a:lnTo>
                  <a:lnTo>
                    <a:pt x="129044" y="482447"/>
                  </a:lnTo>
                  <a:lnTo>
                    <a:pt x="129044" y="374561"/>
                  </a:lnTo>
                  <a:close/>
                </a:path>
                <a:path w="387350" h="482600">
                  <a:moveTo>
                    <a:pt x="141681" y="177723"/>
                  </a:moveTo>
                  <a:lnTo>
                    <a:pt x="140601" y="177723"/>
                  </a:lnTo>
                  <a:lnTo>
                    <a:pt x="140601" y="482447"/>
                  </a:lnTo>
                  <a:lnTo>
                    <a:pt x="141681" y="482447"/>
                  </a:lnTo>
                  <a:lnTo>
                    <a:pt x="141681" y="177723"/>
                  </a:lnTo>
                  <a:close/>
                </a:path>
                <a:path w="387350" h="482600">
                  <a:moveTo>
                    <a:pt x="157886" y="389369"/>
                  </a:moveTo>
                  <a:lnTo>
                    <a:pt x="156718" y="389369"/>
                  </a:lnTo>
                  <a:lnTo>
                    <a:pt x="156718" y="482447"/>
                  </a:lnTo>
                  <a:lnTo>
                    <a:pt x="157886" y="482447"/>
                  </a:lnTo>
                  <a:lnTo>
                    <a:pt x="157886" y="389369"/>
                  </a:lnTo>
                  <a:close/>
                </a:path>
                <a:path w="387350" h="482600">
                  <a:moveTo>
                    <a:pt x="161328" y="363969"/>
                  </a:moveTo>
                  <a:lnTo>
                    <a:pt x="160147" y="363969"/>
                  </a:lnTo>
                  <a:lnTo>
                    <a:pt x="160147" y="482447"/>
                  </a:lnTo>
                  <a:lnTo>
                    <a:pt x="161328" y="482447"/>
                  </a:lnTo>
                  <a:lnTo>
                    <a:pt x="161328" y="363969"/>
                  </a:lnTo>
                  <a:close/>
                </a:path>
                <a:path w="387350" h="482600">
                  <a:moveTo>
                    <a:pt x="163652" y="393585"/>
                  </a:moveTo>
                  <a:lnTo>
                    <a:pt x="162471" y="393585"/>
                  </a:lnTo>
                  <a:lnTo>
                    <a:pt x="162471" y="482447"/>
                  </a:lnTo>
                  <a:lnTo>
                    <a:pt x="163652" y="482447"/>
                  </a:lnTo>
                  <a:lnTo>
                    <a:pt x="163652" y="393585"/>
                  </a:lnTo>
                  <a:close/>
                </a:path>
                <a:path w="387350" h="482600">
                  <a:moveTo>
                    <a:pt x="170510" y="389369"/>
                  </a:moveTo>
                  <a:lnTo>
                    <a:pt x="169329" y="389369"/>
                  </a:lnTo>
                  <a:lnTo>
                    <a:pt x="169329" y="482447"/>
                  </a:lnTo>
                  <a:lnTo>
                    <a:pt x="170510" y="482447"/>
                  </a:lnTo>
                  <a:lnTo>
                    <a:pt x="170510" y="389369"/>
                  </a:lnTo>
                  <a:close/>
                </a:path>
                <a:path w="387350" h="482600">
                  <a:moveTo>
                    <a:pt x="173964" y="412610"/>
                  </a:moveTo>
                  <a:lnTo>
                    <a:pt x="172885" y="412610"/>
                  </a:lnTo>
                  <a:lnTo>
                    <a:pt x="172885" y="482447"/>
                  </a:lnTo>
                  <a:lnTo>
                    <a:pt x="173964" y="482447"/>
                  </a:lnTo>
                  <a:lnTo>
                    <a:pt x="173964" y="412610"/>
                  </a:lnTo>
                  <a:close/>
                </a:path>
                <a:path w="387350" h="482600">
                  <a:moveTo>
                    <a:pt x="178549" y="399961"/>
                  </a:moveTo>
                  <a:lnTo>
                    <a:pt x="177469" y="399961"/>
                  </a:lnTo>
                  <a:lnTo>
                    <a:pt x="177469" y="482447"/>
                  </a:lnTo>
                  <a:lnTo>
                    <a:pt x="178549" y="482447"/>
                  </a:lnTo>
                  <a:lnTo>
                    <a:pt x="178549" y="399961"/>
                  </a:lnTo>
                  <a:close/>
                </a:path>
                <a:path w="387350" h="482600">
                  <a:moveTo>
                    <a:pt x="180924" y="435864"/>
                  </a:moveTo>
                  <a:lnTo>
                    <a:pt x="179755" y="435864"/>
                  </a:lnTo>
                  <a:lnTo>
                    <a:pt x="179755" y="408393"/>
                  </a:lnTo>
                  <a:lnTo>
                    <a:pt x="178574" y="408393"/>
                  </a:lnTo>
                  <a:lnTo>
                    <a:pt x="178574" y="482447"/>
                  </a:lnTo>
                  <a:lnTo>
                    <a:pt x="179743" y="482447"/>
                  </a:lnTo>
                  <a:lnTo>
                    <a:pt x="180924" y="482447"/>
                  </a:lnTo>
                  <a:lnTo>
                    <a:pt x="180924" y="435864"/>
                  </a:lnTo>
                  <a:close/>
                </a:path>
                <a:path w="387350" h="482600">
                  <a:moveTo>
                    <a:pt x="187794" y="425361"/>
                  </a:moveTo>
                  <a:lnTo>
                    <a:pt x="186715" y="425361"/>
                  </a:lnTo>
                  <a:lnTo>
                    <a:pt x="186715" y="482447"/>
                  </a:lnTo>
                  <a:lnTo>
                    <a:pt x="187794" y="482447"/>
                  </a:lnTo>
                  <a:lnTo>
                    <a:pt x="187794" y="425361"/>
                  </a:lnTo>
                  <a:close/>
                </a:path>
                <a:path w="387350" h="482600">
                  <a:moveTo>
                    <a:pt x="192392" y="336410"/>
                  </a:moveTo>
                  <a:lnTo>
                    <a:pt x="191312" y="336410"/>
                  </a:lnTo>
                  <a:lnTo>
                    <a:pt x="191312" y="376618"/>
                  </a:lnTo>
                  <a:lnTo>
                    <a:pt x="190157" y="376618"/>
                  </a:lnTo>
                  <a:lnTo>
                    <a:pt x="190157" y="482447"/>
                  </a:lnTo>
                  <a:lnTo>
                    <a:pt x="191312" y="482447"/>
                  </a:lnTo>
                  <a:lnTo>
                    <a:pt x="192392" y="482447"/>
                  </a:lnTo>
                  <a:lnTo>
                    <a:pt x="192392" y="336410"/>
                  </a:lnTo>
                  <a:close/>
                </a:path>
                <a:path w="387350" h="482600">
                  <a:moveTo>
                    <a:pt x="194754" y="412610"/>
                  </a:moveTo>
                  <a:lnTo>
                    <a:pt x="193598" y="412610"/>
                  </a:lnTo>
                  <a:lnTo>
                    <a:pt x="193598" y="397802"/>
                  </a:lnTo>
                  <a:lnTo>
                    <a:pt x="192417" y="397802"/>
                  </a:lnTo>
                  <a:lnTo>
                    <a:pt x="192417" y="482447"/>
                  </a:lnTo>
                  <a:lnTo>
                    <a:pt x="193586" y="482447"/>
                  </a:lnTo>
                  <a:lnTo>
                    <a:pt x="194754" y="482447"/>
                  </a:lnTo>
                  <a:lnTo>
                    <a:pt x="194754" y="412610"/>
                  </a:lnTo>
                  <a:close/>
                </a:path>
                <a:path w="387350" h="482600">
                  <a:moveTo>
                    <a:pt x="196989" y="463423"/>
                  </a:moveTo>
                  <a:lnTo>
                    <a:pt x="195910" y="463423"/>
                  </a:lnTo>
                  <a:lnTo>
                    <a:pt x="195910" y="482447"/>
                  </a:lnTo>
                  <a:lnTo>
                    <a:pt x="196989" y="482447"/>
                  </a:lnTo>
                  <a:lnTo>
                    <a:pt x="196989" y="463423"/>
                  </a:lnTo>
                  <a:close/>
                </a:path>
                <a:path w="387350" h="482600">
                  <a:moveTo>
                    <a:pt x="202780" y="412610"/>
                  </a:moveTo>
                  <a:lnTo>
                    <a:pt x="201637" y="412610"/>
                  </a:lnTo>
                  <a:lnTo>
                    <a:pt x="201637" y="342785"/>
                  </a:lnTo>
                  <a:lnTo>
                    <a:pt x="200558" y="342785"/>
                  </a:lnTo>
                  <a:lnTo>
                    <a:pt x="200558" y="482447"/>
                  </a:lnTo>
                  <a:lnTo>
                    <a:pt x="201612" y="482447"/>
                  </a:lnTo>
                  <a:lnTo>
                    <a:pt x="202780" y="482447"/>
                  </a:lnTo>
                  <a:lnTo>
                    <a:pt x="202780" y="412610"/>
                  </a:lnTo>
                  <a:close/>
                </a:path>
                <a:path w="387350" h="482600">
                  <a:moveTo>
                    <a:pt x="206209" y="262356"/>
                  </a:moveTo>
                  <a:lnTo>
                    <a:pt x="205041" y="262356"/>
                  </a:lnTo>
                  <a:lnTo>
                    <a:pt x="205041" y="482447"/>
                  </a:lnTo>
                  <a:lnTo>
                    <a:pt x="206209" y="482447"/>
                  </a:lnTo>
                  <a:lnTo>
                    <a:pt x="206209" y="262356"/>
                  </a:lnTo>
                  <a:close/>
                </a:path>
                <a:path w="387350" h="482600">
                  <a:moveTo>
                    <a:pt x="237337" y="438010"/>
                  </a:moveTo>
                  <a:lnTo>
                    <a:pt x="236258" y="438010"/>
                  </a:lnTo>
                  <a:lnTo>
                    <a:pt x="236258" y="482447"/>
                  </a:lnTo>
                  <a:lnTo>
                    <a:pt x="237337" y="482447"/>
                  </a:lnTo>
                  <a:lnTo>
                    <a:pt x="237337" y="438010"/>
                  </a:lnTo>
                  <a:close/>
                </a:path>
                <a:path w="387350" h="482600">
                  <a:moveTo>
                    <a:pt x="255778" y="431634"/>
                  </a:moveTo>
                  <a:lnTo>
                    <a:pt x="254698" y="431634"/>
                  </a:lnTo>
                  <a:lnTo>
                    <a:pt x="254698" y="482447"/>
                  </a:lnTo>
                  <a:lnTo>
                    <a:pt x="255778" y="482447"/>
                  </a:lnTo>
                  <a:lnTo>
                    <a:pt x="255778" y="431634"/>
                  </a:lnTo>
                  <a:close/>
                </a:path>
                <a:path w="387350" h="482600">
                  <a:moveTo>
                    <a:pt x="343395" y="414769"/>
                  </a:moveTo>
                  <a:lnTo>
                    <a:pt x="342214" y="414769"/>
                  </a:lnTo>
                  <a:lnTo>
                    <a:pt x="342214" y="482447"/>
                  </a:lnTo>
                  <a:lnTo>
                    <a:pt x="343395" y="482447"/>
                  </a:lnTo>
                  <a:lnTo>
                    <a:pt x="343395" y="414769"/>
                  </a:lnTo>
                  <a:close/>
                </a:path>
                <a:path w="387350" h="482600">
                  <a:moveTo>
                    <a:pt x="387235" y="457047"/>
                  </a:moveTo>
                  <a:lnTo>
                    <a:pt x="386054" y="457047"/>
                  </a:lnTo>
                  <a:lnTo>
                    <a:pt x="386054" y="482447"/>
                  </a:lnTo>
                  <a:lnTo>
                    <a:pt x="387235" y="482447"/>
                  </a:lnTo>
                  <a:lnTo>
                    <a:pt x="387235" y="45704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1113599" y="2541726"/>
              <a:ext cx="332105" cy="457200"/>
            </a:xfrm>
            <a:custGeom>
              <a:avLst/>
              <a:gdLst/>
              <a:ahLst/>
              <a:cxnLst/>
              <a:rect l="l" t="t" r="r" b="b"/>
              <a:pathLst>
                <a:path w="332105" h="457200">
                  <a:moveTo>
                    <a:pt x="1181" y="361797"/>
                  </a:moveTo>
                  <a:lnTo>
                    <a:pt x="0" y="361797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61797"/>
                  </a:lnTo>
                  <a:close/>
                </a:path>
                <a:path w="332105" h="457200">
                  <a:moveTo>
                    <a:pt x="5765" y="264502"/>
                  </a:moveTo>
                  <a:lnTo>
                    <a:pt x="4597" y="264502"/>
                  </a:lnTo>
                  <a:lnTo>
                    <a:pt x="4597" y="457034"/>
                  </a:lnTo>
                  <a:lnTo>
                    <a:pt x="5765" y="457034"/>
                  </a:lnTo>
                  <a:lnTo>
                    <a:pt x="5765" y="264502"/>
                  </a:lnTo>
                  <a:close/>
                </a:path>
                <a:path w="332105" h="457200">
                  <a:moveTo>
                    <a:pt x="9220" y="327964"/>
                  </a:moveTo>
                  <a:lnTo>
                    <a:pt x="8140" y="327964"/>
                  </a:lnTo>
                  <a:lnTo>
                    <a:pt x="8140" y="457034"/>
                  </a:lnTo>
                  <a:lnTo>
                    <a:pt x="9220" y="457034"/>
                  </a:lnTo>
                  <a:lnTo>
                    <a:pt x="9220" y="327964"/>
                  </a:lnTo>
                  <a:close/>
                </a:path>
                <a:path w="332105" h="457200">
                  <a:moveTo>
                    <a:pt x="19608" y="124853"/>
                  </a:moveTo>
                  <a:lnTo>
                    <a:pt x="18427" y="124853"/>
                  </a:lnTo>
                  <a:lnTo>
                    <a:pt x="18427" y="325894"/>
                  </a:lnTo>
                  <a:lnTo>
                    <a:pt x="17386" y="325894"/>
                  </a:lnTo>
                  <a:lnTo>
                    <a:pt x="17386" y="457034"/>
                  </a:lnTo>
                  <a:lnTo>
                    <a:pt x="18427" y="457034"/>
                  </a:lnTo>
                  <a:lnTo>
                    <a:pt x="19608" y="457034"/>
                  </a:lnTo>
                  <a:lnTo>
                    <a:pt x="19608" y="124853"/>
                  </a:lnTo>
                  <a:close/>
                </a:path>
                <a:path w="332105" h="457200">
                  <a:moveTo>
                    <a:pt x="23063" y="319532"/>
                  </a:moveTo>
                  <a:lnTo>
                    <a:pt x="21996" y="319532"/>
                  </a:lnTo>
                  <a:lnTo>
                    <a:pt x="21996" y="306781"/>
                  </a:lnTo>
                  <a:lnTo>
                    <a:pt x="20828" y="306781"/>
                  </a:lnTo>
                  <a:lnTo>
                    <a:pt x="20828" y="209486"/>
                  </a:lnTo>
                  <a:lnTo>
                    <a:pt x="19659" y="209486"/>
                  </a:lnTo>
                  <a:lnTo>
                    <a:pt x="19659" y="457034"/>
                  </a:lnTo>
                  <a:lnTo>
                    <a:pt x="20815" y="457034"/>
                  </a:lnTo>
                  <a:lnTo>
                    <a:pt x="21983" y="457034"/>
                  </a:lnTo>
                  <a:lnTo>
                    <a:pt x="23063" y="457034"/>
                  </a:lnTo>
                  <a:lnTo>
                    <a:pt x="23063" y="319532"/>
                  </a:lnTo>
                  <a:close/>
                </a:path>
                <a:path w="332105" h="457200">
                  <a:moveTo>
                    <a:pt x="24257" y="268719"/>
                  </a:moveTo>
                  <a:lnTo>
                    <a:pt x="23088" y="268719"/>
                  </a:lnTo>
                  <a:lnTo>
                    <a:pt x="23088" y="457034"/>
                  </a:lnTo>
                  <a:lnTo>
                    <a:pt x="24257" y="457034"/>
                  </a:lnTo>
                  <a:lnTo>
                    <a:pt x="24257" y="268719"/>
                  </a:lnTo>
                  <a:close/>
                </a:path>
                <a:path w="332105" h="457200">
                  <a:moveTo>
                    <a:pt x="30022" y="198894"/>
                  </a:moveTo>
                  <a:lnTo>
                    <a:pt x="28841" y="198894"/>
                  </a:lnTo>
                  <a:lnTo>
                    <a:pt x="28841" y="457034"/>
                  </a:lnTo>
                  <a:lnTo>
                    <a:pt x="30022" y="457034"/>
                  </a:lnTo>
                  <a:lnTo>
                    <a:pt x="30022" y="198894"/>
                  </a:lnTo>
                  <a:close/>
                </a:path>
                <a:path w="332105" h="457200">
                  <a:moveTo>
                    <a:pt x="39268" y="232727"/>
                  </a:moveTo>
                  <a:lnTo>
                    <a:pt x="38087" y="232727"/>
                  </a:lnTo>
                  <a:lnTo>
                    <a:pt x="38087" y="457034"/>
                  </a:lnTo>
                  <a:lnTo>
                    <a:pt x="39268" y="457034"/>
                  </a:lnTo>
                  <a:lnTo>
                    <a:pt x="39268" y="232727"/>
                  </a:lnTo>
                  <a:close/>
                </a:path>
                <a:path w="332105" h="457200">
                  <a:moveTo>
                    <a:pt x="43865" y="186232"/>
                  </a:moveTo>
                  <a:lnTo>
                    <a:pt x="42684" y="186232"/>
                  </a:lnTo>
                  <a:lnTo>
                    <a:pt x="42684" y="457034"/>
                  </a:lnTo>
                  <a:lnTo>
                    <a:pt x="43865" y="457034"/>
                  </a:lnTo>
                  <a:lnTo>
                    <a:pt x="43865" y="186232"/>
                  </a:lnTo>
                  <a:close/>
                </a:path>
                <a:path w="332105" h="457200">
                  <a:moveTo>
                    <a:pt x="56540" y="260286"/>
                  </a:moveTo>
                  <a:lnTo>
                    <a:pt x="55359" y="260286"/>
                  </a:lnTo>
                  <a:lnTo>
                    <a:pt x="55359" y="457034"/>
                  </a:lnTo>
                  <a:lnTo>
                    <a:pt x="56540" y="457034"/>
                  </a:lnTo>
                  <a:lnTo>
                    <a:pt x="56540" y="260286"/>
                  </a:lnTo>
                  <a:close/>
                </a:path>
                <a:path w="332105" h="457200">
                  <a:moveTo>
                    <a:pt x="65722" y="236943"/>
                  </a:moveTo>
                  <a:lnTo>
                    <a:pt x="64541" y="236943"/>
                  </a:lnTo>
                  <a:lnTo>
                    <a:pt x="64541" y="457034"/>
                  </a:lnTo>
                  <a:lnTo>
                    <a:pt x="65722" y="457034"/>
                  </a:lnTo>
                  <a:lnTo>
                    <a:pt x="65722" y="236943"/>
                  </a:lnTo>
                  <a:close/>
                </a:path>
                <a:path w="332105" h="457200">
                  <a:moveTo>
                    <a:pt x="69176" y="222135"/>
                  </a:moveTo>
                  <a:lnTo>
                    <a:pt x="68097" y="222135"/>
                  </a:lnTo>
                  <a:lnTo>
                    <a:pt x="68097" y="457034"/>
                  </a:lnTo>
                  <a:lnTo>
                    <a:pt x="69176" y="457034"/>
                  </a:lnTo>
                  <a:lnTo>
                    <a:pt x="69176" y="222135"/>
                  </a:lnTo>
                  <a:close/>
                </a:path>
                <a:path w="332105" h="457200">
                  <a:moveTo>
                    <a:pt x="73761" y="143865"/>
                  </a:moveTo>
                  <a:lnTo>
                    <a:pt x="72682" y="143865"/>
                  </a:lnTo>
                  <a:lnTo>
                    <a:pt x="72682" y="228511"/>
                  </a:lnTo>
                  <a:lnTo>
                    <a:pt x="71526" y="228511"/>
                  </a:lnTo>
                  <a:lnTo>
                    <a:pt x="71526" y="457034"/>
                  </a:lnTo>
                  <a:lnTo>
                    <a:pt x="72682" y="457034"/>
                  </a:lnTo>
                  <a:lnTo>
                    <a:pt x="73761" y="457034"/>
                  </a:lnTo>
                  <a:lnTo>
                    <a:pt x="73761" y="143865"/>
                  </a:lnTo>
                  <a:close/>
                </a:path>
                <a:path w="332105" h="457200">
                  <a:moveTo>
                    <a:pt x="77292" y="143865"/>
                  </a:moveTo>
                  <a:lnTo>
                    <a:pt x="76123" y="143865"/>
                  </a:lnTo>
                  <a:lnTo>
                    <a:pt x="76123" y="457034"/>
                  </a:lnTo>
                  <a:lnTo>
                    <a:pt x="77292" y="457034"/>
                  </a:lnTo>
                  <a:lnTo>
                    <a:pt x="77292" y="143865"/>
                  </a:lnTo>
                  <a:close/>
                </a:path>
                <a:path w="332105" h="457200">
                  <a:moveTo>
                    <a:pt x="80721" y="222135"/>
                  </a:moveTo>
                  <a:lnTo>
                    <a:pt x="79565" y="222135"/>
                  </a:lnTo>
                  <a:lnTo>
                    <a:pt x="79565" y="181927"/>
                  </a:lnTo>
                  <a:lnTo>
                    <a:pt x="78384" y="181927"/>
                  </a:lnTo>
                  <a:lnTo>
                    <a:pt x="78384" y="457034"/>
                  </a:lnTo>
                  <a:lnTo>
                    <a:pt x="79552" y="457034"/>
                  </a:lnTo>
                  <a:lnTo>
                    <a:pt x="80721" y="457034"/>
                  </a:lnTo>
                  <a:lnTo>
                    <a:pt x="80721" y="222135"/>
                  </a:lnTo>
                  <a:close/>
                </a:path>
                <a:path w="332105" h="457200">
                  <a:moveTo>
                    <a:pt x="81953" y="249694"/>
                  </a:moveTo>
                  <a:lnTo>
                    <a:pt x="80772" y="249694"/>
                  </a:lnTo>
                  <a:lnTo>
                    <a:pt x="80772" y="457034"/>
                  </a:lnTo>
                  <a:lnTo>
                    <a:pt x="81953" y="457034"/>
                  </a:lnTo>
                  <a:lnTo>
                    <a:pt x="81953" y="249694"/>
                  </a:lnTo>
                  <a:close/>
                </a:path>
                <a:path w="332105" h="457200">
                  <a:moveTo>
                    <a:pt x="84162" y="245478"/>
                  </a:moveTo>
                  <a:lnTo>
                    <a:pt x="82981" y="245478"/>
                  </a:lnTo>
                  <a:lnTo>
                    <a:pt x="82981" y="457034"/>
                  </a:lnTo>
                  <a:lnTo>
                    <a:pt x="84162" y="457034"/>
                  </a:lnTo>
                  <a:lnTo>
                    <a:pt x="84162" y="245478"/>
                  </a:lnTo>
                  <a:close/>
                </a:path>
                <a:path w="332105" h="457200">
                  <a:moveTo>
                    <a:pt x="92202" y="74041"/>
                  </a:moveTo>
                  <a:lnTo>
                    <a:pt x="91122" y="74041"/>
                  </a:lnTo>
                  <a:lnTo>
                    <a:pt x="91122" y="224294"/>
                  </a:lnTo>
                  <a:lnTo>
                    <a:pt x="89966" y="224294"/>
                  </a:lnTo>
                  <a:lnTo>
                    <a:pt x="89966" y="120624"/>
                  </a:lnTo>
                  <a:lnTo>
                    <a:pt x="88798" y="120624"/>
                  </a:lnTo>
                  <a:lnTo>
                    <a:pt x="88798" y="457034"/>
                  </a:lnTo>
                  <a:lnTo>
                    <a:pt x="89954" y="457034"/>
                  </a:lnTo>
                  <a:lnTo>
                    <a:pt x="91122" y="457034"/>
                  </a:lnTo>
                  <a:lnTo>
                    <a:pt x="92202" y="457034"/>
                  </a:lnTo>
                  <a:lnTo>
                    <a:pt x="92202" y="74041"/>
                  </a:lnTo>
                  <a:close/>
                </a:path>
                <a:path w="332105" h="457200">
                  <a:moveTo>
                    <a:pt x="95783" y="95224"/>
                  </a:moveTo>
                  <a:lnTo>
                    <a:pt x="94615" y="95224"/>
                  </a:lnTo>
                  <a:lnTo>
                    <a:pt x="94615" y="457034"/>
                  </a:lnTo>
                  <a:lnTo>
                    <a:pt x="95783" y="457034"/>
                  </a:lnTo>
                  <a:lnTo>
                    <a:pt x="95783" y="95224"/>
                  </a:lnTo>
                  <a:close/>
                </a:path>
                <a:path w="332105" h="457200">
                  <a:moveTo>
                    <a:pt x="97993" y="74041"/>
                  </a:moveTo>
                  <a:lnTo>
                    <a:pt x="96824" y="74041"/>
                  </a:lnTo>
                  <a:lnTo>
                    <a:pt x="96824" y="457034"/>
                  </a:lnTo>
                  <a:lnTo>
                    <a:pt x="97993" y="457034"/>
                  </a:lnTo>
                  <a:lnTo>
                    <a:pt x="97993" y="74041"/>
                  </a:lnTo>
                  <a:close/>
                </a:path>
                <a:path w="332105" h="457200">
                  <a:moveTo>
                    <a:pt x="108407" y="0"/>
                  </a:moveTo>
                  <a:lnTo>
                    <a:pt x="107226" y="0"/>
                  </a:lnTo>
                  <a:lnTo>
                    <a:pt x="107226" y="222135"/>
                  </a:lnTo>
                  <a:lnTo>
                    <a:pt x="106083" y="222135"/>
                  </a:lnTo>
                  <a:lnTo>
                    <a:pt x="106083" y="173494"/>
                  </a:lnTo>
                  <a:lnTo>
                    <a:pt x="104902" y="173494"/>
                  </a:lnTo>
                  <a:lnTo>
                    <a:pt x="104902" y="457034"/>
                  </a:lnTo>
                  <a:lnTo>
                    <a:pt x="106070" y="457034"/>
                  </a:lnTo>
                  <a:lnTo>
                    <a:pt x="107226" y="457034"/>
                  </a:lnTo>
                  <a:lnTo>
                    <a:pt x="108407" y="457034"/>
                  </a:lnTo>
                  <a:lnTo>
                    <a:pt x="108407" y="0"/>
                  </a:lnTo>
                  <a:close/>
                </a:path>
                <a:path w="332105" h="457200">
                  <a:moveTo>
                    <a:pt x="110667" y="179870"/>
                  </a:moveTo>
                  <a:lnTo>
                    <a:pt x="109499" y="179870"/>
                  </a:lnTo>
                  <a:lnTo>
                    <a:pt x="109499" y="457034"/>
                  </a:lnTo>
                  <a:lnTo>
                    <a:pt x="110667" y="457034"/>
                  </a:lnTo>
                  <a:lnTo>
                    <a:pt x="110667" y="179870"/>
                  </a:lnTo>
                  <a:close/>
                </a:path>
                <a:path w="332105" h="457200">
                  <a:moveTo>
                    <a:pt x="116484" y="177711"/>
                  </a:moveTo>
                  <a:lnTo>
                    <a:pt x="115316" y="177711"/>
                  </a:lnTo>
                  <a:lnTo>
                    <a:pt x="115316" y="457034"/>
                  </a:lnTo>
                  <a:lnTo>
                    <a:pt x="116484" y="457034"/>
                  </a:lnTo>
                  <a:lnTo>
                    <a:pt x="116484" y="177711"/>
                  </a:lnTo>
                  <a:close/>
                </a:path>
                <a:path w="332105" h="457200">
                  <a:moveTo>
                    <a:pt x="124510" y="287756"/>
                  </a:moveTo>
                  <a:lnTo>
                    <a:pt x="123329" y="287756"/>
                  </a:lnTo>
                  <a:lnTo>
                    <a:pt x="123329" y="457034"/>
                  </a:lnTo>
                  <a:lnTo>
                    <a:pt x="124510" y="457034"/>
                  </a:lnTo>
                  <a:lnTo>
                    <a:pt x="124510" y="287756"/>
                  </a:lnTo>
                  <a:close/>
                </a:path>
                <a:path w="332105" h="457200">
                  <a:moveTo>
                    <a:pt x="129108" y="272935"/>
                  </a:moveTo>
                  <a:lnTo>
                    <a:pt x="127927" y="272935"/>
                  </a:lnTo>
                  <a:lnTo>
                    <a:pt x="127927" y="457034"/>
                  </a:lnTo>
                  <a:lnTo>
                    <a:pt x="129108" y="457034"/>
                  </a:lnTo>
                  <a:lnTo>
                    <a:pt x="129108" y="272935"/>
                  </a:lnTo>
                  <a:close/>
                </a:path>
                <a:path w="332105" h="457200">
                  <a:moveTo>
                    <a:pt x="136080" y="217919"/>
                  </a:moveTo>
                  <a:lnTo>
                    <a:pt x="134912" y="217919"/>
                  </a:lnTo>
                  <a:lnTo>
                    <a:pt x="134912" y="457034"/>
                  </a:lnTo>
                  <a:lnTo>
                    <a:pt x="136080" y="457034"/>
                  </a:lnTo>
                  <a:lnTo>
                    <a:pt x="136080" y="217919"/>
                  </a:lnTo>
                  <a:close/>
                </a:path>
                <a:path w="332105" h="457200">
                  <a:moveTo>
                    <a:pt x="140677" y="19024"/>
                  </a:moveTo>
                  <a:lnTo>
                    <a:pt x="139496" y="19024"/>
                  </a:lnTo>
                  <a:lnTo>
                    <a:pt x="139496" y="457034"/>
                  </a:lnTo>
                  <a:lnTo>
                    <a:pt x="140677" y="457034"/>
                  </a:lnTo>
                  <a:lnTo>
                    <a:pt x="140677" y="19024"/>
                  </a:lnTo>
                  <a:close/>
                </a:path>
                <a:path w="332105" h="457200">
                  <a:moveTo>
                    <a:pt x="144106" y="101600"/>
                  </a:moveTo>
                  <a:lnTo>
                    <a:pt x="142925" y="101600"/>
                  </a:lnTo>
                  <a:lnTo>
                    <a:pt x="142925" y="457034"/>
                  </a:lnTo>
                  <a:lnTo>
                    <a:pt x="144106" y="457034"/>
                  </a:lnTo>
                  <a:lnTo>
                    <a:pt x="144106" y="101600"/>
                  </a:lnTo>
                  <a:close/>
                </a:path>
                <a:path w="332105" h="457200">
                  <a:moveTo>
                    <a:pt x="148755" y="363956"/>
                  </a:moveTo>
                  <a:lnTo>
                    <a:pt x="147586" y="363956"/>
                  </a:lnTo>
                  <a:lnTo>
                    <a:pt x="147586" y="457034"/>
                  </a:lnTo>
                  <a:lnTo>
                    <a:pt x="148755" y="457034"/>
                  </a:lnTo>
                  <a:lnTo>
                    <a:pt x="148755" y="363956"/>
                  </a:lnTo>
                  <a:close/>
                </a:path>
                <a:path w="332105" h="457200">
                  <a:moveTo>
                    <a:pt x="162547" y="378764"/>
                  </a:moveTo>
                  <a:lnTo>
                    <a:pt x="161366" y="378764"/>
                  </a:lnTo>
                  <a:lnTo>
                    <a:pt x="161366" y="457034"/>
                  </a:lnTo>
                  <a:lnTo>
                    <a:pt x="162547" y="457034"/>
                  </a:lnTo>
                  <a:lnTo>
                    <a:pt x="162547" y="378764"/>
                  </a:lnTo>
                  <a:close/>
                </a:path>
                <a:path w="332105" h="457200">
                  <a:moveTo>
                    <a:pt x="166027" y="338556"/>
                  </a:moveTo>
                  <a:lnTo>
                    <a:pt x="164858" y="338556"/>
                  </a:lnTo>
                  <a:lnTo>
                    <a:pt x="164858" y="457034"/>
                  </a:lnTo>
                  <a:lnTo>
                    <a:pt x="166027" y="457034"/>
                  </a:lnTo>
                  <a:lnTo>
                    <a:pt x="166027" y="338556"/>
                  </a:lnTo>
                  <a:close/>
                </a:path>
                <a:path w="332105" h="457200">
                  <a:moveTo>
                    <a:pt x="172948" y="344932"/>
                  </a:moveTo>
                  <a:lnTo>
                    <a:pt x="171780" y="344932"/>
                  </a:lnTo>
                  <a:lnTo>
                    <a:pt x="171780" y="457034"/>
                  </a:lnTo>
                  <a:lnTo>
                    <a:pt x="172948" y="457034"/>
                  </a:lnTo>
                  <a:lnTo>
                    <a:pt x="172948" y="344932"/>
                  </a:lnTo>
                  <a:close/>
                </a:path>
                <a:path w="332105" h="457200">
                  <a:moveTo>
                    <a:pt x="177609" y="389356"/>
                  </a:moveTo>
                  <a:lnTo>
                    <a:pt x="176428" y="389356"/>
                  </a:lnTo>
                  <a:lnTo>
                    <a:pt x="176428" y="457034"/>
                  </a:lnTo>
                  <a:lnTo>
                    <a:pt x="177609" y="457034"/>
                  </a:lnTo>
                  <a:lnTo>
                    <a:pt x="177609" y="389356"/>
                  </a:lnTo>
                  <a:close/>
                </a:path>
                <a:path w="332105" h="457200">
                  <a:moveTo>
                    <a:pt x="184467" y="372389"/>
                  </a:moveTo>
                  <a:lnTo>
                    <a:pt x="183286" y="372389"/>
                  </a:lnTo>
                  <a:lnTo>
                    <a:pt x="183286" y="457034"/>
                  </a:lnTo>
                  <a:lnTo>
                    <a:pt x="184467" y="457034"/>
                  </a:lnTo>
                  <a:lnTo>
                    <a:pt x="184467" y="372389"/>
                  </a:lnTo>
                  <a:close/>
                </a:path>
                <a:path w="332105" h="457200">
                  <a:moveTo>
                    <a:pt x="186791" y="302564"/>
                  </a:moveTo>
                  <a:lnTo>
                    <a:pt x="185610" y="302564"/>
                  </a:lnTo>
                  <a:lnTo>
                    <a:pt x="185610" y="457034"/>
                  </a:lnTo>
                  <a:lnTo>
                    <a:pt x="186791" y="457034"/>
                  </a:lnTo>
                  <a:lnTo>
                    <a:pt x="186791" y="302564"/>
                  </a:lnTo>
                  <a:close/>
                </a:path>
                <a:path w="332105" h="457200">
                  <a:moveTo>
                    <a:pt x="197078" y="236943"/>
                  </a:moveTo>
                  <a:lnTo>
                    <a:pt x="195910" y="236943"/>
                  </a:lnTo>
                  <a:lnTo>
                    <a:pt x="195910" y="457034"/>
                  </a:lnTo>
                  <a:lnTo>
                    <a:pt x="197078" y="457034"/>
                  </a:lnTo>
                  <a:lnTo>
                    <a:pt x="197078" y="236943"/>
                  </a:lnTo>
                  <a:close/>
                </a:path>
                <a:path w="332105" h="457200">
                  <a:moveTo>
                    <a:pt x="202895" y="287756"/>
                  </a:moveTo>
                  <a:lnTo>
                    <a:pt x="201726" y="287756"/>
                  </a:lnTo>
                  <a:lnTo>
                    <a:pt x="201726" y="457034"/>
                  </a:lnTo>
                  <a:lnTo>
                    <a:pt x="202895" y="457034"/>
                  </a:lnTo>
                  <a:lnTo>
                    <a:pt x="202895" y="287756"/>
                  </a:lnTo>
                  <a:close/>
                </a:path>
                <a:path w="332105" h="457200">
                  <a:moveTo>
                    <a:pt x="208661" y="393573"/>
                  </a:moveTo>
                  <a:lnTo>
                    <a:pt x="207479" y="393573"/>
                  </a:lnTo>
                  <a:lnTo>
                    <a:pt x="207479" y="457034"/>
                  </a:lnTo>
                  <a:lnTo>
                    <a:pt x="208661" y="457034"/>
                  </a:lnTo>
                  <a:lnTo>
                    <a:pt x="208661" y="393573"/>
                  </a:lnTo>
                  <a:close/>
                </a:path>
                <a:path w="332105" h="457200">
                  <a:moveTo>
                    <a:pt x="212090" y="397789"/>
                  </a:moveTo>
                  <a:lnTo>
                    <a:pt x="210908" y="397789"/>
                  </a:lnTo>
                  <a:lnTo>
                    <a:pt x="210908" y="457034"/>
                  </a:lnTo>
                  <a:lnTo>
                    <a:pt x="212090" y="457034"/>
                  </a:lnTo>
                  <a:lnTo>
                    <a:pt x="212090" y="397789"/>
                  </a:lnTo>
                  <a:close/>
                </a:path>
                <a:path w="332105" h="457200">
                  <a:moveTo>
                    <a:pt x="214376" y="380822"/>
                  </a:moveTo>
                  <a:lnTo>
                    <a:pt x="213296" y="380822"/>
                  </a:lnTo>
                  <a:lnTo>
                    <a:pt x="213296" y="457034"/>
                  </a:lnTo>
                  <a:lnTo>
                    <a:pt x="214376" y="457034"/>
                  </a:lnTo>
                  <a:lnTo>
                    <a:pt x="214376" y="380822"/>
                  </a:lnTo>
                  <a:close/>
                </a:path>
                <a:path w="332105" h="457200">
                  <a:moveTo>
                    <a:pt x="222491" y="421043"/>
                  </a:moveTo>
                  <a:lnTo>
                    <a:pt x="221322" y="421043"/>
                  </a:lnTo>
                  <a:lnTo>
                    <a:pt x="221322" y="457034"/>
                  </a:lnTo>
                  <a:lnTo>
                    <a:pt x="222491" y="457034"/>
                  </a:lnTo>
                  <a:lnTo>
                    <a:pt x="222491" y="421043"/>
                  </a:lnTo>
                  <a:close/>
                </a:path>
                <a:path w="332105" h="457200">
                  <a:moveTo>
                    <a:pt x="238607" y="406222"/>
                  </a:moveTo>
                  <a:lnTo>
                    <a:pt x="237426" y="406222"/>
                  </a:lnTo>
                  <a:lnTo>
                    <a:pt x="237426" y="457034"/>
                  </a:lnTo>
                  <a:lnTo>
                    <a:pt x="238607" y="457034"/>
                  </a:lnTo>
                  <a:lnTo>
                    <a:pt x="238607" y="406222"/>
                  </a:lnTo>
                  <a:close/>
                </a:path>
                <a:path w="332105" h="457200">
                  <a:moveTo>
                    <a:pt x="269671" y="418973"/>
                  </a:moveTo>
                  <a:lnTo>
                    <a:pt x="268592" y="418973"/>
                  </a:lnTo>
                  <a:lnTo>
                    <a:pt x="268592" y="457034"/>
                  </a:lnTo>
                  <a:lnTo>
                    <a:pt x="269671" y="457034"/>
                  </a:lnTo>
                  <a:lnTo>
                    <a:pt x="269671" y="418973"/>
                  </a:lnTo>
                  <a:close/>
                </a:path>
                <a:path w="332105" h="457200">
                  <a:moveTo>
                    <a:pt x="288163" y="408381"/>
                  </a:moveTo>
                  <a:lnTo>
                    <a:pt x="287083" y="408381"/>
                  </a:lnTo>
                  <a:lnTo>
                    <a:pt x="287083" y="457034"/>
                  </a:lnTo>
                  <a:lnTo>
                    <a:pt x="288163" y="457034"/>
                  </a:lnTo>
                  <a:lnTo>
                    <a:pt x="288163" y="408381"/>
                  </a:lnTo>
                  <a:close/>
                </a:path>
                <a:path w="332105" h="457200">
                  <a:moveTo>
                    <a:pt x="297395" y="435851"/>
                  </a:moveTo>
                  <a:lnTo>
                    <a:pt x="296214" y="435851"/>
                  </a:lnTo>
                  <a:lnTo>
                    <a:pt x="296214" y="457034"/>
                  </a:lnTo>
                  <a:lnTo>
                    <a:pt x="297395" y="457034"/>
                  </a:lnTo>
                  <a:lnTo>
                    <a:pt x="297395" y="435851"/>
                  </a:lnTo>
                  <a:close/>
                </a:path>
                <a:path w="332105" h="457200">
                  <a:moveTo>
                    <a:pt x="331990" y="418973"/>
                  </a:moveTo>
                  <a:lnTo>
                    <a:pt x="330809" y="418973"/>
                  </a:lnTo>
                  <a:lnTo>
                    <a:pt x="330809" y="457034"/>
                  </a:lnTo>
                  <a:lnTo>
                    <a:pt x="331990" y="457034"/>
                  </a:lnTo>
                  <a:lnTo>
                    <a:pt x="331990" y="4189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098715" y="2615767"/>
              <a:ext cx="292100" cy="383540"/>
            </a:xfrm>
            <a:custGeom>
              <a:avLst/>
              <a:gdLst/>
              <a:ahLst/>
              <a:cxnLst/>
              <a:rect l="l" t="t" r="r" b="b"/>
              <a:pathLst>
                <a:path w="292100" h="383539">
                  <a:moveTo>
                    <a:pt x="1181" y="222148"/>
                  </a:moveTo>
                  <a:lnTo>
                    <a:pt x="0" y="222148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222148"/>
                  </a:lnTo>
                  <a:close/>
                </a:path>
                <a:path w="292100" h="383539">
                  <a:moveTo>
                    <a:pt x="5765" y="294132"/>
                  </a:moveTo>
                  <a:lnTo>
                    <a:pt x="4597" y="294132"/>
                  </a:lnTo>
                  <a:lnTo>
                    <a:pt x="4597" y="382993"/>
                  </a:lnTo>
                  <a:lnTo>
                    <a:pt x="5765" y="382993"/>
                  </a:lnTo>
                  <a:lnTo>
                    <a:pt x="5765" y="294132"/>
                  </a:lnTo>
                  <a:close/>
                </a:path>
                <a:path w="292100" h="383539">
                  <a:moveTo>
                    <a:pt x="9194" y="264515"/>
                  </a:moveTo>
                  <a:lnTo>
                    <a:pt x="8026" y="264515"/>
                  </a:lnTo>
                  <a:lnTo>
                    <a:pt x="8026" y="382993"/>
                  </a:lnTo>
                  <a:lnTo>
                    <a:pt x="9194" y="382993"/>
                  </a:lnTo>
                  <a:lnTo>
                    <a:pt x="9194" y="264515"/>
                  </a:lnTo>
                  <a:close/>
                </a:path>
                <a:path w="292100" h="383539">
                  <a:moveTo>
                    <a:pt x="20650" y="190461"/>
                  </a:moveTo>
                  <a:lnTo>
                    <a:pt x="19481" y="190461"/>
                  </a:lnTo>
                  <a:lnTo>
                    <a:pt x="19481" y="228523"/>
                  </a:lnTo>
                  <a:lnTo>
                    <a:pt x="18427" y="228523"/>
                  </a:lnTo>
                  <a:lnTo>
                    <a:pt x="18427" y="382993"/>
                  </a:lnTo>
                  <a:lnTo>
                    <a:pt x="19481" y="382993"/>
                  </a:lnTo>
                  <a:lnTo>
                    <a:pt x="20650" y="382993"/>
                  </a:lnTo>
                  <a:lnTo>
                    <a:pt x="20650" y="190461"/>
                  </a:lnTo>
                  <a:close/>
                </a:path>
                <a:path w="292100" h="383539">
                  <a:moveTo>
                    <a:pt x="28702" y="253923"/>
                  </a:moveTo>
                  <a:lnTo>
                    <a:pt x="27622" y="253923"/>
                  </a:lnTo>
                  <a:lnTo>
                    <a:pt x="27622" y="382993"/>
                  </a:lnTo>
                  <a:lnTo>
                    <a:pt x="28702" y="382993"/>
                  </a:lnTo>
                  <a:lnTo>
                    <a:pt x="28702" y="253923"/>
                  </a:lnTo>
                  <a:close/>
                </a:path>
                <a:path w="292100" h="383539">
                  <a:moveTo>
                    <a:pt x="34493" y="50812"/>
                  </a:moveTo>
                  <a:lnTo>
                    <a:pt x="33312" y="50812"/>
                  </a:lnTo>
                  <a:lnTo>
                    <a:pt x="33312" y="251853"/>
                  </a:lnTo>
                  <a:lnTo>
                    <a:pt x="32270" y="251853"/>
                  </a:lnTo>
                  <a:lnTo>
                    <a:pt x="32270" y="382993"/>
                  </a:lnTo>
                  <a:lnTo>
                    <a:pt x="33312" y="382993"/>
                  </a:lnTo>
                  <a:lnTo>
                    <a:pt x="34493" y="382993"/>
                  </a:lnTo>
                  <a:lnTo>
                    <a:pt x="34493" y="50812"/>
                  </a:lnTo>
                  <a:close/>
                </a:path>
                <a:path w="292100" h="383539">
                  <a:moveTo>
                    <a:pt x="44907" y="124853"/>
                  </a:moveTo>
                  <a:lnTo>
                    <a:pt x="43726" y="124853"/>
                  </a:lnTo>
                  <a:lnTo>
                    <a:pt x="43726" y="236956"/>
                  </a:lnTo>
                  <a:lnTo>
                    <a:pt x="42557" y="236956"/>
                  </a:lnTo>
                  <a:lnTo>
                    <a:pt x="42557" y="382993"/>
                  </a:lnTo>
                  <a:lnTo>
                    <a:pt x="43726" y="382993"/>
                  </a:lnTo>
                  <a:lnTo>
                    <a:pt x="44907" y="382993"/>
                  </a:lnTo>
                  <a:lnTo>
                    <a:pt x="44907" y="124853"/>
                  </a:lnTo>
                  <a:close/>
                </a:path>
                <a:path w="292100" h="383539">
                  <a:moveTo>
                    <a:pt x="47193" y="224294"/>
                  </a:moveTo>
                  <a:lnTo>
                    <a:pt x="46113" y="224294"/>
                  </a:lnTo>
                  <a:lnTo>
                    <a:pt x="46113" y="382993"/>
                  </a:lnTo>
                  <a:lnTo>
                    <a:pt x="47193" y="382993"/>
                  </a:lnTo>
                  <a:lnTo>
                    <a:pt x="47193" y="224294"/>
                  </a:lnTo>
                  <a:close/>
                </a:path>
                <a:path w="292100" h="383539">
                  <a:moveTo>
                    <a:pt x="55308" y="215874"/>
                  </a:moveTo>
                  <a:lnTo>
                    <a:pt x="54140" y="215874"/>
                  </a:lnTo>
                  <a:lnTo>
                    <a:pt x="54140" y="382993"/>
                  </a:lnTo>
                  <a:lnTo>
                    <a:pt x="55308" y="382993"/>
                  </a:lnTo>
                  <a:lnTo>
                    <a:pt x="55308" y="215874"/>
                  </a:lnTo>
                  <a:close/>
                </a:path>
                <a:path w="292100" h="383539">
                  <a:moveTo>
                    <a:pt x="66763" y="67767"/>
                  </a:moveTo>
                  <a:lnTo>
                    <a:pt x="65595" y="67767"/>
                  </a:lnTo>
                  <a:lnTo>
                    <a:pt x="65595" y="135445"/>
                  </a:lnTo>
                  <a:lnTo>
                    <a:pt x="64541" y="135445"/>
                  </a:lnTo>
                  <a:lnTo>
                    <a:pt x="64541" y="220078"/>
                  </a:lnTo>
                  <a:lnTo>
                    <a:pt x="63385" y="220078"/>
                  </a:lnTo>
                  <a:lnTo>
                    <a:pt x="63385" y="382993"/>
                  </a:lnTo>
                  <a:lnTo>
                    <a:pt x="66763" y="382993"/>
                  </a:lnTo>
                  <a:lnTo>
                    <a:pt x="66763" y="67767"/>
                  </a:lnTo>
                  <a:close/>
                </a:path>
                <a:path w="292100" h="383539">
                  <a:moveTo>
                    <a:pt x="74815" y="169278"/>
                  </a:moveTo>
                  <a:lnTo>
                    <a:pt x="73736" y="169278"/>
                  </a:lnTo>
                  <a:lnTo>
                    <a:pt x="73736" y="382993"/>
                  </a:lnTo>
                  <a:lnTo>
                    <a:pt x="74815" y="382993"/>
                  </a:lnTo>
                  <a:lnTo>
                    <a:pt x="74815" y="169278"/>
                  </a:lnTo>
                  <a:close/>
                </a:path>
                <a:path w="292100" h="383539">
                  <a:moveTo>
                    <a:pt x="78346" y="177711"/>
                  </a:moveTo>
                  <a:lnTo>
                    <a:pt x="77177" y="177711"/>
                  </a:lnTo>
                  <a:lnTo>
                    <a:pt x="77177" y="167220"/>
                  </a:lnTo>
                  <a:lnTo>
                    <a:pt x="75996" y="167220"/>
                  </a:lnTo>
                  <a:lnTo>
                    <a:pt x="75996" y="217932"/>
                  </a:lnTo>
                  <a:lnTo>
                    <a:pt x="74841" y="217932"/>
                  </a:lnTo>
                  <a:lnTo>
                    <a:pt x="74841" y="382993"/>
                  </a:lnTo>
                  <a:lnTo>
                    <a:pt x="78346" y="382993"/>
                  </a:lnTo>
                  <a:lnTo>
                    <a:pt x="78346" y="177711"/>
                  </a:lnTo>
                  <a:close/>
                </a:path>
                <a:path w="292100" h="383539">
                  <a:moveTo>
                    <a:pt x="80606" y="162902"/>
                  </a:moveTo>
                  <a:lnTo>
                    <a:pt x="79425" y="162902"/>
                  </a:lnTo>
                  <a:lnTo>
                    <a:pt x="79425" y="382993"/>
                  </a:lnTo>
                  <a:lnTo>
                    <a:pt x="80606" y="382993"/>
                  </a:lnTo>
                  <a:lnTo>
                    <a:pt x="80606" y="162902"/>
                  </a:lnTo>
                  <a:close/>
                </a:path>
                <a:path w="292100" h="383539">
                  <a:moveTo>
                    <a:pt x="84061" y="148094"/>
                  </a:moveTo>
                  <a:lnTo>
                    <a:pt x="82981" y="148094"/>
                  </a:lnTo>
                  <a:lnTo>
                    <a:pt x="82981" y="382993"/>
                  </a:lnTo>
                  <a:lnTo>
                    <a:pt x="84061" y="382993"/>
                  </a:lnTo>
                  <a:lnTo>
                    <a:pt x="84061" y="148094"/>
                  </a:lnTo>
                  <a:close/>
                </a:path>
                <a:path w="292100" h="383539">
                  <a:moveTo>
                    <a:pt x="86423" y="192532"/>
                  </a:moveTo>
                  <a:lnTo>
                    <a:pt x="85242" y="192532"/>
                  </a:lnTo>
                  <a:lnTo>
                    <a:pt x="85242" y="382993"/>
                  </a:lnTo>
                  <a:lnTo>
                    <a:pt x="86423" y="382993"/>
                  </a:lnTo>
                  <a:lnTo>
                    <a:pt x="86423" y="192532"/>
                  </a:lnTo>
                  <a:close/>
                </a:path>
                <a:path w="292100" h="383539">
                  <a:moveTo>
                    <a:pt x="93306" y="127012"/>
                  </a:moveTo>
                  <a:lnTo>
                    <a:pt x="92227" y="127012"/>
                  </a:lnTo>
                  <a:lnTo>
                    <a:pt x="92227" y="382993"/>
                  </a:lnTo>
                  <a:lnTo>
                    <a:pt x="93306" y="382993"/>
                  </a:lnTo>
                  <a:lnTo>
                    <a:pt x="93306" y="127012"/>
                  </a:lnTo>
                  <a:close/>
                </a:path>
                <a:path w="292100" h="383539">
                  <a:moveTo>
                    <a:pt x="102489" y="127012"/>
                  </a:moveTo>
                  <a:lnTo>
                    <a:pt x="101409" y="127012"/>
                  </a:lnTo>
                  <a:lnTo>
                    <a:pt x="101409" y="382993"/>
                  </a:lnTo>
                  <a:lnTo>
                    <a:pt x="102489" y="382993"/>
                  </a:lnTo>
                  <a:lnTo>
                    <a:pt x="102489" y="127012"/>
                  </a:lnTo>
                  <a:close/>
                </a:path>
                <a:path w="292100" h="383539">
                  <a:moveTo>
                    <a:pt x="107086" y="0"/>
                  </a:moveTo>
                  <a:lnTo>
                    <a:pt x="106006" y="0"/>
                  </a:lnTo>
                  <a:lnTo>
                    <a:pt x="106006" y="382993"/>
                  </a:lnTo>
                  <a:lnTo>
                    <a:pt x="107086" y="382993"/>
                  </a:lnTo>
                  <a:lnTo>
                    <a:pt x="107086" y="0"/>
                  </a:lnTo>
                  <a:close/>
                </a:path>
                <a:path w="292100" h="383539">
                  <a:moveTo>
                    <a:pt x="109448" y="46583"/>
                  </a:moveTo>
                  <a:lnTo>
                    <a:pt x="108267" y="46583"/>
                  </a:lnTo>
                  <a:lnTo>
                    <a:pt x="108267" y="103670"/>
                  </a:lnTo>
                  <a:lnTo>
                    <a:pt x="107111" y="103670"/>
                  </a:lnTo>
                  <a:lnTo>
                    <a:pt x="107111" y="382993"/>
                  </a:lnTo>
                  <a:lnTo>
                    <a:pt x="108267" y="382993"/>
                  </a:lnTo>
                  <a:lnTo>
                    <a:pt x="109448" y="382993"/>
                  </a:lnTo>
                  <a:lnTo>
                    <a:pt x="109448" y="46583"/>
                  </a:lnTo>
                  <a:close/>
                </a:path>
                <a:path w="292100" h="383539">
                  <a:moveTo>
                    <a:pt x="115163" y="116420"/>
                  </a:moveTo>
                  <a:lnTo>
                    <a:pt x="114084" y="116420"/>
                  </a:lnTo>
                  <a:lnTo>
                    <a:pt x="114084" y="382993"/>
                  </a:lnTo>
                  <a:lnTo>
                    <a:pt x="115163" y="382993"/>
                  </a:lnTo>
                  <a:lnTo>
                    <a:pt x="115163" y="116420"/>
                  </a:lnTo>
                  <a:close/>
                </a:path>
                <a:path w="292100" h="383539">
                  <a:moveTo>
                    <a:pt x="122123" y="148094"/>
                  </a:moveTo>
                  <a:lnTo>
                    <a:pt x="120954" y="148094"/>
                  </a:lnTo>
                  <a:lnTo>
                    <a:pt x="120954" y="382993"/>
                  </a:lnTo>
                  <a:lnTo>
                    <a:pt x="122123" y="382993"/>
                  </a:lnTo>
                  <a:lnTo>
                    <a:pt x="122123" y="148094"/>
                  </a:lnTo>
                  <a:close/>
                </a:path>
                <a:path w="292100" h="383539">
                  <a:moveTo>
                    <a:pt x="127889" y="156629"/>
                  </a:moveTo>
                  <a:lnTo>
                    <a:pt x="126707" y="156629"/>
                  </a:lnTo>
                  <a:lnTo>
                    <a:pt x="126707" y="224294"/>
                  </a:lnTo>
                  <a:lnTo>
                    <a:pt x="125539" y="224294"/>
                  </a:lnTo>
                  <a:lnTo>
                    <a:pt x="125539" y="382993"/>
                  </a:lnTo>
                  <a:lnTo>
                    <a:pt x="126707" y="382993"/>
                  </a:lnTo>
                  <a:lnTo>
                    <a:pt x="127889" y="382993"/>
                  </a:lnTo>
                  <a:lnTo>
                    <a:pt x="127889" y="156629"/>
                  </a:lnTo>
                  <a:close/>
                </a:path>
                <a:path w="292100" h="383539">
                  <a:moveTo>
                    <a:pt x="132537" y="118478"/>
                  </a:moveTo>
                  <a:lnTo>
                    <a:pt x="131356" y="118478"/>
                  </a:lnTo>
                  <a:lnTo>
                    <a:pt x="131356" y="382993"/>
                  </a:lnTo>
                  <a:lnTo>
                    <a:pt x="132537" y="382993"/>
                  </a:lnTo>
                  <a:lnTo>
                    <a:pt x="132537" y="118478"/>
                  </a:lnTo>
                  <a:close/>
                </a:path>
                <a:path w="292100" h="383539">
                  <a:moveTo>
                    <a:pt x="137134" y="182029"/>
                  </a:moveTo>
                  <a:lnTo>
                    <a:pt x="135953" y="182029"/>
                  </a:lnTo>
                  <a:lnTo>
                    <a:pt x="135953" y="382993"/>
                  </a:lnTo>
                  <a:lnTo>
                    <a:pt x="137134" y="382993"/>
                  </a:lnTo>
                  <a:lnTo>
                    <a:pt x="137134" y="182029"/>
                  </a:lnTo>
                  <a:close/>
                </a:path>
                <a:path w="292100" h="383539">
                  <a:moveTo>
                    <a:pt x="147434" y="78270"/>
                  </a:moveTo>
                  <a:lnTo>
                    <a:pt x="146354" y="78270"/>
                  </a:lnTo>
                  <a:lnTo>
                    <a:pt x="146354" y="382993"/>
                  </a:lnTo>
                  <a:lnTo>
                    <a:pt x="147434" y="382993"/>
                  </a:lnTo>
                  <a:lnTo>
                    <a:pt x="147434" y="78270"/>
                  </a:lnTo>
                  <a:close/>
                </a:path>
                <a:path w="292100" h="383539">
                  <a:moveTo>
                    <a:pt x="149809" y="251853"/>
                  </a:moveTo>
                  <a:lnTo>
                    <a:pt x="148628" y="251853"/>
                  </a:lnTo>
                  <a:lnTo>
                    <a:pt x="148628" y="382993"/>
                  </a:lnTo>
                  <a:lnTo>
                    <a:pt x="149809" y="382993"/>
                  </a:lnTo>
                  <a:lnTo>
                    <a:pt x="149809" y="251853"/>
                  </a:lnTo>
                  <a:close/>
                </a:path>
                <a:path w="292100" h="383539">
                  <a:moveTo>
                    <a:pt x="157835" y="224294"/>
                  </a:moveTo>
                  <a:lnTo>
                    <a:pt x="156654" y="224294"/>
                  </a:lnTo>
                  <a:lnTo>
                    <a:pt x="156654" y="382993"/>
                  </a:lnTo>
                  <a:lnTo>
                    <a:pt x="157835" y="382993"/>
                  </a:lnTo>
                  <a:lnTo>
                    <a:pt x="157835" y="224294"/>
                  </a:lnTo>
                  <a:close/>
                </a:path>
                <a:path w="292100" h="383539">
                  <a:moveTo>
                    <a:pt x="160210" y="215874"/>
                  </a:moveTo>
                  <a:lnTo>
                    <a:pt x="159042" y="215874"/>
                  </a:lnTo>
                  <a:lnTo>
                    <a:pt x="159042" y="382993"/>
                  </a:lnTo>
                  <a:lnTo>
                    <a:pt x="160210" y="382993"/>
                  </a:lnTo>
                  <a:lnTo>
                    <a:pt x="160210" y="215874"/>
                  </a:lnTo>
                  <a:close/>
                </a:path>
                <a:path w="292100" h="383539">
                  <a:moveTo>
                    <a:pt x="164807" y="264515"/>
                  </a:moveTo>
                  <a:lnTo>
                    <a:pt x="163626" y="264515"/>
                  </a:lnTo>
                  <a:lnTo>
                    <a:pt x="163626" y="289915"/>
                  </a:lnTo>
                  <a:lnTo>
                    <a:pt x="162471" y="289915"/>
                  </a:lnTo>
                  <a:lnTo>
                    <a:pt x="162471" y="382993"/>
                  </a:lnTo>
                  <a:lnTo>
                    <a:pt x="163626" y="382993"/>
                  </a:lnTo>
                  <a:lnTo>
                    <a:pt x="164807" y="382993"/>
                  </a:lnTo>
                  <a:lnTo>
                    <a:pt x="164807" y="264515"/>
                  </a:lnTo>
                  <a:close/>
                </a:path>
                <a:path w="292100" h="383539">
                  <a:moveTo>
                    <a:pt x="167081" y="264515"/>
                  </a:moveTo>
                  <a:lnTo>
                    <a:pt x="165900" y="264515"/>
                  </a:lnTo>
                  <a:lnTo>
                    <a:pt x="165900" y="382993"/>
                  </a:lnTo>
                  <a:lnTo>
                    <a:pt x="167081" y="382993"/>
                  </a:lnTo>
                  <a:lnTo>
                    <a:pt x="167081" y="264515"/>
                  </a:lnTo>
                  <a:close/>
                </a:path>
                <a:path w="292100" h="383539">
                  <a:moveTo>
                    <a:pt x="173990" y="296291"/>
                  </a:moveTo>
                  <a:lnTo>
                    <a:pt x="172821" y="296291"/>
                  </a:lnTo>
                  <a:lnTo>
                    <a:pt x="172821" y="382993"/>
                  </a:lnTo>
                  <a:lnTo>
                    <a:pt x="173990" y="382993"/>
                  </a:lnTo>
                  <a:lnTo>
                    <a:pt x="173990" y="296291"/>
                  </a:lnTo>
                  <a:close/>
                </a:path>
                <a:path w="292100" h="383539">
                  <a:moveTo>
                    <a:pt x="187833" y="270891"/>
                  </a:moveTo>
                  <a:lnTo>
                    <a:pt x="186664" y="270891"/>
                  </a:lnTo>
                  <a:lnTo>
                    <a:pt x="186664" y="382993"/>
                  </a:lnTo>
                  <a:lnTo>
                    <a:pt x="187833" y="382993"/>
                  </a:lnTo>
                  <a:lnTo>
                    <a:pt x="187833" y="270891"/>
                  </a:lnTo>
                  <a:close/>
                </a:path>
                <a:path w="292100" h="383539">
                  <a:moveTo>
                    <a:pt x="191262" y="317373"/>
                  </a:moveTo>
                  <a:lnTo>
                    <a:pt x="190093" y="317373"/>
                  </a:lnTo>
                  <a:lnTo>
                    <a:pt x="190093" y="382993"/>
                  </a:lnTo>
                  <a:lnTo>
                    <a:pt x="191262" y="382993"/>
                  </a:lnTo>
                  <a:lnTo>
                    <a:pt x="191262" y="317373"/>
                  </a:lnTo>
                  <a:close/>
                </a:path>
                <a:path w="292100" h="383539">
                  <a:moveTo>
                    <a:pt x="198145" y="236956"/>
                  </a:moveTo>
                  <a:lnTo>
                    <a:pt x="197065" y="236956"/>
                  </a:lnTo>
                  <a:lnTo>
                    <a:pt x="197065" y="382993"/>
                  </a:lnTo>
                  <a:lnTo>
                    <a:pt x="198145" y="382993"/>
                  </a:lnTo>
                  <a:lnTo>
                    <a:pt x="198145" y="236956"/>
                  </a:lnTo>
                  <a:close/>
                </a:path>
                <a:path w="292100" h="383539">
                  <a:moveTo>
                    <a:pt x="200507" y="313156"/>
                  </a:moveTo>
                  <a:lnTo>
                    <a:pt x="199351" y="313156"/>
                  </a:lnTo>
                  <a:lnTo>
                    <a:pt x="199351" y="298348"/>
                  </a:lnTo>
                  <a:lnTo>
                    <a:pt x="198170" y="298348"/>
                  </a:lnTo>
                  <a:lnTo>
                    <a:pt x="198170" y="382993"/>
                  </a:lnTo>
                  <a:lnTo>
                    <a:pt x="199339" y="382993"/>
                  </a:lnTo>
                  <a:lnTo>
                    <a:pt x="200507" y="382993"/>
                  </a:lnTo>
                  <a:lnTo>
                    <a:pt x="200507" y="313156"/>
                  </a:lnTo>
                  <a:close/>
                </a:path>
                <a:path w="292100" h="383539">
                  <a:moveTo>
                    <a:pt x="207391" y="243332"/>
                  </a:moveTo>
                  <a:lnTo>
                    <a:pt x="206311" y="243332"/>
                  </a:lnTo>
                  <a:lnTo>
                    <a:pt x="206311" y="382993"/>
                  </a:lnTo>
                  <a:lnTo>
                    <a:pt x="207391" y="382993"/>
                  </a:lnTo>
                  <a:lnTo>
                    <a:pt x="207391" y="243332"/>
                  </a:lnTo>
                  <a:close/>
                </a:path>
                <a:path w="292100" h="383539">
                  <a:moveTo>
                    <a:pt x="228193" y="340715"/>
                  </a:moveTo>
                  <a:lnTo>
                    <a:pt x="227012" y="340715"/>
                  </a:lnTo>
                  <a:lnTo>
                    <a:pt x="227012" y="382993"/>
                  </a:lnTo>
                  <a:lnTo>
                    <a:pt x="228193" y="382993"/>
                  </a:lnTo>
                  <a:lnTo>
                    <a:pt x="228193" y="340715"/>
                  </a:lnTo>
                  <a:close/>
                </a:path>
                <a:path w="292100" h="383539">
                  <a:moveTo>
                    <a:pt x="239649" y="344932"/>
                  </a:moveTo>
                  <a:lnTo>
                    <a:pt x="238467" y="344932"/>
                  </a:lnTo>
                  <a:lnTo>
                    <a:pt x="238467" y="382993"/>
                  </a:lnTo>
                  <a:lnTo>
                    <a:pt x="239649" y="382993"/>
                  </a:lnTo>
                  <a:lnTo>
                    <a:pt x="239649" y="344932"/>
                  </a:lnTo>
                  <a:close/>
                </a:path>
                <a:path w="292100" h="383539">
                  <a:moveTo>
                    <a:pt x="256933" y="308940"/>
                  </a:moveTo>
                  <a:lnTo>
                    <a:pt x="255854" y="308940"/>
                  </a:lnTo>
                  <a:lnTo>
                    <a:pt x="255854" y="382993"/>
                  </a:lnTo>
                  <a:lnTo>
                    <a:pt x="256933" y="382993"/>
                  </a:lnTo>
                  <a:lnTo>
                    <a:pt x="256933" y="308940"/>
                  </a:lnTo>
                  <a:close/>
                </a:path>
                <a:path w="292100" h="383539">
                  <a:moveTo>
                    <a:pt x="265061" y="315315"/>
                  </a:moveTo>
                  <a:lnTo>
                    <a:pt x="263880" y="315315"/>
                  </a:lnTo>
                  <a:lnTo>
                    <a:pt x="263880" y="382993"/>
                  </a:lnTo>
                  <a:lnTo>
                    <a:pt x="265061" y="382993"/>
                  </a:lnTo>
                  <a:lnTo>
                    <a:pt x="265061" y="315315"/>
                  </a:lnTo>
                  <a:close/>
                </a:path>
                <a:path w="292100" h="383539">
                  <a:moveTo>
                    <a:pt x="276517" y="359740"/>
                  </a:moveTo>
                  <a:lnTo>
                    <a:pt x="275336" y="359740"/>
                  </a:lnTo>
                  <a:lnTo>
                    <a:pt x="275336" y="382993"/>
                  </a:lnTo>
                  <a:lnTo>
                    <a:pt x="276517" y="382993"/>
                  </a:lnTo>
                  <a:lnTo>
                    <a:pt x="276517" y="359740"/>
                  </a:lnTo>
                  <a:close/>
                </a:path>
                <a:path w="292100" h="383539">
                  <a:moveTo>
                    <a:pt x="291579" y="357593"/>
                  </a:moveTo>
                  <a:lnTo>
                    <a:pt x="290398" y="357593"/>
                  </a:lnTo>
                  <a:lnTo>
                    <a:pt x="290398" y="382993"/>
                  </a:lnTo>
                  <a:lnTo>
                    <a:pt x="291579" y="382993"/>
                  </a:lnTo>
                  <a:lnTo>
                    <a:pt x="291579" y="3575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098715" y="2516313"/>
              <a:ext cx="354965" cy="482600"/>
            </a:xfrm>
            <a:custGeom>
              <a:avLst/>
              <a:gdLst/>
              <a:ahLst/>
              <a:cxnLst/>
              <a:rect l="l" t="t" r="r" b="b"/>
              <a:pathLst>
                <a:path w="354965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54965" h="482600">
                  <a:moveTo>
                    <a:pt x="4610" y="380936"/>
                  </a:moveTo>
                  <a:lnTo>
                    <a:pt x="3429" y="380936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80936"/>
                  </a:lnTo>
                  <a:close/>
                </a:path>
                <a:path w="354965" h="482600">
                  <a:moveTo>
                    <a:pt x="17221" y="387210"/>
                  </a:moveTo>
                  <a:lnTo>
                    <a:pt x="16052" y="387210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387210"/>
                  </a:lnTo>
                  <a:close/>
                </a:path>
                <a:path w="354965" h="482600">
                  <a:moveTo>
                    <a:pt x="20650" y="289915"/>
                  </a:moveTo>
                  <a:lnTo>
                    <a:pt x="19481" y="289915"/>
                  </a:lnTo>
                  <a:lnTo>
                    <a:pt x="19481" y="327977"/>
                  </a:lnTo>
                  <a:lnTo>
                    <a:pt x="18427" y="327977"/>
                  </a:lnTo>
                  <a:lnTo>
                    <a:pt x="18427" y="482447"/>
                  </a:lnTo>
                  <a:lnTo>
                    <a:pt x="19481" y="482447"/>
                  </a:lnTo>
                  <a:lnTo>
                    <a:pt x="20650" y="482447"/>
                  </a:lnTo>
                  <a:lnTo>
                    <a:pt x="20650" y="289915"/>
                  </a:lnTo>
                  <a:close/>
                </a:path>
                <a:path w="354965" h="482600">
                  <a:moveTo>
                    <a:pt x="24104" y="353377"/>
                  </a:moveTo>
                  <a:lnTo>
                    <a:pt x="23025" y="35337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354965" h="482600">
                  <a:moveTo>
                    <a:pt x="27635" y="308940"/>
                  </a:moveTo>
                  <a:lnTo>
                    <a:pt x="26454" y="308940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08940"/>
                  </a:lnTo>
                  <a:close/>
                </a:path>
                <a:path w="354965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354965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54965" h="482600">
                  <a:moveTo>
                    <a:pt x="36880" y="332193"/>
                  </a:moveTo>
                  <a:lnTo>
                    <a:pt x="35699" y="332193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32193"/>
                  </a:lnTo>
                  <a:close/>
                </a:path>
                <a:path w="354965" h="482600">
                  <a:moveTo>
                    <a:pt x="40309" y="363969"/>
                  </a:moveTo>
                  <a:lnTo>
                    <a:pt x="39128" y="363969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363969"/>
                  </a:lnTo>
                  <a:close/>
                </a:path>
                <a:path w="354965" h="482600">
                  <a:moveTo>
                    <a:pt x="43738" y="336410"/>
                  </a:moveTo>
                  <a:lnTo>
                    <a:pt x="42557" y="336410"/>
                  </a:lnTo>
                  <a:lnTo>
                    <a:pt x="42557" y="482447"/>
                  </a:lnTo>
                  <a:lnTo>
                    <a:pt x="43738" y="482447"/>
                  </a:lnTo>
                  <a:lnTo>
                    <a:pt x="43738" y="336410"/>
                  </a:lnTo>
                  <a:close/>
                </a:path>
                <a:path w="354965" h="482600">
                  <a:moveTo>
                    <a:pt x="48336" y="327977"/>
                  </a:moveTo>
                  <a:lnTo>
                    <a:pt x="47155" y="327977"/>
                  </a:lnTo>
                  <a:lnTo>
                    <a:pt x="47155" y="482447"/>
                  </a:lnTo>
                  <a:lnTo>
                    <a:pt x="48336" y="482447"/>
                  </a:lnTo>
                  <a:lnTo>
                    <a:pt x="48336" y="327977"/>
                  </a:lnTo>
                  <a:close/>
                </a:path>
                <a:path w="354965" h="482600">
                  <a:moveTo>
                    <a:pt x="51777" y="315328"/>
                  </a:moveTo>
                  <a:lnTo>
                    <a:pt x="50723" y="315328"/>
                  </a:lnTo>
                  <a:lnTo>
                    <a:pt x="50723" y="253923"/>
                  </a:lnTo>
                  <a:lnTo>
                    <a:pt x="49542" y="253923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1777" y="482447"/>
                  </a:lnTo>
                  <a:lnTo>
                    <a:pt x="51777" y="315328"/>
                  </a:lnTo>
                  <a:close/>
                </a:path>
                <a:path w="354965" h="482600">
                  <a:moveTo>
                    <a:pt x="54152" y="258140"/>
                  </a:moveTo>
                  <a:lnTo>
                    <a:pt x="52971" y="258140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258140"/>
                  </a:lnTo>
                  <a:close/>
                </a:path>
                <a:path w="354965" h="482600">
                  <a:moveTo>
                    <a:pt x="56375" y="173494"/>
                  </a:moveTo>
                  <a:lnTo>
                    <a:pt x="55295" y="173494"/>
                  </a:lnTo>
                  <a:lnTo>
                    <a:pt x="55295" y="482447"/>
                  </a:lnTo>
                  <a:lnTo>
                    <a:pt x="56375" y="482447"/>
                  </a:lnTo>
                  <a:lnTo>
                    <a:pt x="56375" y="173494"/>
                  </a:lnTo>
                  <a:close/>
                </a:path>
                <a:path w="354965" h="482600">
                  <a:moveTo>
                    <a:pt x="57581" y="321602"/>
                  </a:moveTo>
                  <a:lnTo>
                    <a:pt x="56400" y="321602"/>
                  </a:lnTo>
                  <a:lnTo>
                    <a:pt x="56400" y="482447"/>
                  </a:lnTo>
                  <a:lnTo>
                    <a:pt x="57581" y="482447"/>
                  </a:lnTo>
                  <a:lnTo>
                    <a:pt x="57581" y="321602"/>
                  </a:lnTo>
                  <a:close/>
                </a:path>
                <a:path w="354965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349161"/>
                  </a:lnTo>
                  <a:lnTo>
                    <a:pt x="59956" y="349161"/>
                  </a:lnTo>
                  <a:lnTo>
                    <a:pt x="59956" y="482447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354965" h="482600">
                  <a:moveTo>
                    <a:pt x="70218" y="291985"/>
                  </a:moveTo>
                  <a:lnTo>
                    <a:pt x="69138" y="29198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291985"/>
                  </a:lnTo>
                  <a:close/>
                </a:path>
                <a:path w="354965" h="482600">
                  <a:moveTo>
                    <a:pt x="71424" y="285699"/>
                  </a:moveTo>
                  <a:lnTo>
                    <a:pt x="70243" y="285699"/>
                  </a:lnTo>
                  <a:lnTo>
                    <a:pt x="70243" y="482447"/>
                  </a:lnTo>
                  <a:lnTo>
                    <a:pt x="71424" y="482447"/>
                  </a:lnTo>
                  <a:lnTo>
                    <a:pt x="71424" y="285699"/>
                  </a:lnTo>
                  <a:close/>
                </a:path>
                <a:path w="354965" h="482600">
                  <a:moveTo>
                    <a:pt x="73748" y="332193"/>
                  </a:moveTo>
                  <a:lnTo>
                    <a:pt x="72567" y="332193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332193"/>
                  </a:lnTo>
                  <a:close/>
                </a:path>
                <a:path w="354965" h="482600">
                  <a:moveTo>
                    <a:pt x="76009" y="317385"/>
                  </a:moveTo>
                  <a:lnTo>
                    <a:pt x="74841" y="317385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317385"/>
                  </a:lnTo>
                  <a:close/>
                </a:path>
                <a:path w="354965" h="482600">
                  <a:moveTo>
                    <a:pt x="78346" y="277164"/>
                  </a:moveTo>
                  <a:lnTo>
                    <a:pt x="77165" y="277164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77164"/>
                  </a:lnTo>
                  <a:close/>
                </a:path>
                <a:path w="354965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342785"/>
                  </a:lnTo>
                  <a:lnTo>
                    <a:pt x="80657" y="342785"/>
                  </a:lnTo>
                  <a:lnTo>
                    <a:pt x="80657" y="48244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354965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354965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354965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354965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226466"/>
                  </a:lnTo>
                  <a:lnTo>
                    <a:pt x="92227" y="226466"/>
                  </a:lnTo>
                  <a:lnTo>
                    <a:pt x="92227" y="482447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354965" h="482600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68732"/>
                  </a:lnTo>
                  <a:close/>
                </a:path>
                <a:path w="354965" h="482600">
                  <a:moveTo>
                    <a:pt x="103695" y="285699"/>
                  </a:moveTo>
                  <a:lnTo>
                    <a:pt x="102514" y="285699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285699"/>
                  </a:lnTo>
                  <a:close/>
                </a:path>
                <a:path w="354965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249707"/>
                  </a:lnTo>
                  <a:lnTo>
                    <a:pt x="104838" y="249707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54965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354965" h="482600">
                  <a:moveTo>
                    <a:pt x="117538" y="224307"/>
                  </a:moveTo>
                  <a:lnTo>
                    <a:pt x="116357" y="22430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224307"/>
                  </a:lnTo>
                  <a:close/>
                </a:path>
                <a:path w="354965" h="482600">
                  <a:moveTo>
                    <a:pt x="120967" y="198907"/>
                  </a:moveTo>
                  <a:lnTo>
                    <a:pt x="119786" y="198907"/>
                  </a:lnTo>
                  <a:lnTo>
                    <a:pt x="119786" y="482447"/>
                  </a:lnTo>
                  <a:lnTo>
                    <a:pt x="120967" y="482447"/>
                  </a:lnTo>
                  <a:lnTo>
                    <a:pt x="120967" y="198907"/>
                  </a:lnTo>
                  <a:close/>
                </a:path>
                <a:path w="35496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54965" h="482600">
                  <a:moveTo>
                    <a:pt x="132537" y="217932"/>
                  </a:moveTo>
                  <a:lnTo>
                    <a:pt x="131356" y="217932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354965" h="482600">
                  <a:moveTo>
                    <a:pt x="135966" y="171437"/>
                  </a:moveTo>
                  <a:lnTo>
                    <a:pt x="134785" y="171437"/>
                  </a:lnTo>
                  <a:lnTo>
                    <a:pt x="134785" y="374561"/>
                  </a:lnTo>
                  <a:lnTo>
                    <a:pt x="133629" y="374561"/>
                  </a:lnTo>
                  <a:lnTo>
                    <a:pt x="133629" y="48244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171437"/>
                  </a:lnTo>
                  <a:close/>
                </a:path>
                <a:path w="354965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54965" h="482600">
                  <a:moveTo>
                    <a:pt x="148590" y="313169"/>
                  </a:moveTo>
                  <a:lnTo>
                    <a:pt x="147434" y="313169"/>
                  </a:lnTo>
                  <a:lnTo>
                    <a:pt x="147434" y="177723"/>
                  </a:lnTo>
                  <a:lnTo>
                    <a:pt x="146354" y="177723"/>
                  </a:lnTo>
                  <a:lnTo>
                    <a:pt x="146354" y="482447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354965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54965" h="482600">
                  <a:moveTo>
                    <a:pt x="164807" y="363969"/>
                  </a:moveTo>
                  <a:lnTo>
                    <a:pt x="163626" y="363969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363969"/>
                  </a:lnTo>
                  <a:close/>
                </a:path>
                <a:path w="354965" h="482600">
                  <a:moveTo>
                    <a:pt x="167081" y="363969"/>
                  </a:moveTo>
                  <a:lnTo>
                    <a:pt x="165900" y="363969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363969"/>
                  </a:lnTo>
                  <a:close/>
                </a:path>
                <a:path w="354965" h="482600">
                  <a:moveTo>
                    <a:pt x="183235" y="374561"/>
                  </a:moveTo>
                  <a:lnTo>
                    <a:pt x="182067" y="374561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374561"/>
                  </a:lnTo>
                  <a:close/>
                </a:path>
                <a:path w="354965" h="482600">
                  <a:moveTo>
                    <a:pt x="187833" y="370344"/>
                  </a:moveTo>
                  <a:lnTo>
                    <a:pt x="186664" y="370344"/>
                  </a:lnTo>
                  <a:lnTo>
                    <a:pt x="186664" y="482447"/>
                  </a:lnTo>
                  <a:lnTo>
                    <a:pt x="187833" y="482447"/>
                  </a:lnTo>
                  <a:lnTo>
                    <a:pt x="187833" y="370344"/>
                  </a:lnTo>
                  <a:close/>
                </a:path>
                <a:path w="354965" h="482600">
                  <a:moveTo>
                    <a:pt x="188963" y="391426"/>
                  </a:moveTo>
                  <a:lnTo>
                    <a:pt x="187883" y="391426"/>
                  </a:lnTo>
                  <a:lnTo>
                    <a:pt x="187883" y="482447"/>
                  </a:lnTo>
                  <a:lnTo>
                    <a:pt x="188963" y="482447"/>
                  </a:lnTo>
                  <a:lnTo>
                    <a:pt x="188963" y="391426"/>
                  </a:lnTo>
                  <a:close/>
                </a:path>
                <a:path w="354965" h="482600">
                  <a:moveTo>
                    <a:pt x="201676" y="327977"/>
                  </a:moveTo>
                  <a:lnTo>
                    <a:pt x="200494" y="32797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327977"/>
                  </a:lnTo>
                  <a:close/>
                </a:path>
                <a:path w="354965" h="482600">
                  <a:moveTo>
                    <a:pt x="208534" y="412610"/>
                  </a:moveTo>
                  <a:lnTo>
                    <a:pt x="207365" y="412610"/>
                  </a:lnTo>
                  <a:lnTo>
                    <a:pt x="207365" y="482447"/>
                  </a:lnTo>
                  <a:lnTo>
                    <a:pt x="208534" y="482447"/>
                  </a:lnTo>
                  <a:lnTo>
                    <a:pt x="208534" y="412610"/>
                  </a:lnTo>
                  <a:close/>
                </a:path>
                <a:path w="354965" h="482600">
                  <a:moveTo>
                    <a:pt x="214350" y="438010"/>
                  </a:moveTo>
                  <a:lnTo>
                    <a:pt x="213169" y="438010"/>
                  </a:lnTo>
                  <a:lnTo>
                    <a:pt x="213169" y="482447"/>
                  </a:lnTo>
                  <a:lnTo>
                    <a:pt x="214350" y="482447"/>
                  </a:lnTo>
                  <a:lnTo>
                    <a:pt x="214350" y="438010"/>
                  </a:lnTo>
                  <a:close/>
                </a:path>
                <a:path w="354965" h="482600">
                  <a:moveTo>
                    <a:pt x="216623" y="393585"/>
                  </a:moveTo>
                  <a:lnTo>
                    <a:pt x="215442" y="393585"/>
                  </a:lnTo>
                  <a:lnTo>
                    <a:pt x="215442" y="482447"/>
                  </a:lnTo>
                  <a:lnTo>
                    <a:pt x="216623" y="482447"/>
                  </a:lnTo>
                  <a:lnTo>
                    <a:pt x="216623" y="393585"/>
                  </a:lnTo>
                  <a:close/>
                </a:path>
                <a:path w="354965" h="482600">
                  <a:moveTo>
                    <a:pt x="232791" y="450672"/>
                  </a:moveTo>
                  <a:lnTo>
                    <a:pt x="231609" y="450672"/>
                  </a:lnTo>
                  <a:lnTo>
                    <a:pt x="231609" y="482447"/>
                  </a:lnTo>
                  <a:lnTo>
                    <a:pt x="232791" y="482447"/>
                  </a:lnTo>
                  <a:lnTo>
                    <a:pt x="232791" y="450672"/>
                  </a:lnTo>
                  <a:close/>
                </a:path>
                <a:path w="354965" h="482600">
                  <a:moveTo>
                    <a:pt x="248894" y="452818"/>
                  </a:moveTo>
                  <a:lnTo>
                    <a:pt x="247713" y="452818"/>
                  </a:lnTo>
                  <a:lnTo>
                    <a:pt x="247713" y="482447"/>
                  </a:lnTo>
                  <a:lnTo>
                    <a:pt x="248894" y="482447"/>
                  </a:lnTo>
                  <a:lnTo>
                    <a:pt x="248894" y="452818"/>
                  </a:lnTo>
                  <a:close/>
                </a:path>
                <a:path w="354965" h="482600">
                  <a:moveTo>
                    <a:pt x="274307" y="435864"/>
                  </a:moveTo>
                  <a:lnTo>
                    <a:pt x="273126" y="435864"/>
                  </a:lnTo>
                  <a:lnTo>
                    <a:pt x="273126" y="482447"/>
                  </a:lnTo>
                  <a:lnTo>
                    <a:pt x="274307" y="482447"/>
                  </a:lnTo>
                  <a:lnTo>
                    <a:pt x="274307" y="435864"/>
                  </a:lnTo>
                  <a:close/>
                </a:path>
                <a:path w="354965" h="482600">
                  <a:moveTo>
                    <a:pt x="308838" y="457047"/>
                  </a:moveTo>
                  <a:lnTo>
                    <a:pt x="307670" y="457047"/>
                  </a:lnTo>
                  <a:lnTo>
                    <a:pt x="307670" y="482447"/>
                  </a:lnTo>
                  <a:lnTo>
                    <a:pt x="308838" y="482447"/>
                  </a:lnTo>
                  <a:lnTo>
                    <a:pt x="308838" y="457047"/>
                  </a:lnTo>
                  <a:close/>
                </a:path>
                <a:path w="354965" h="482600">
                  <a:moveTo>
                    <a:pt x="354901" y="442226"/>
                  </a:moveTo>
                  <a:lnTo>
                    <a:pt x="353720" y="442226"/>
                  </a:lnTo>
                  <a:lnTo>
                    <a:pt x="353720" y="482447"/>
                  </a:lnTo>
                  <a:lnTo>
                    <a:pt x="354901" y="482447"/>
                  </a:lnTo>
                  <a:lnTo>
                    <a:pt x="354901" y="4422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1110170" y="2516313"/>
              <a:ext cx="350520" cy="482600"/>
            </a:xfrm>
            <a:custGeom>
              <a:avLst/>
              <a:gdLst/>
              <a:ahLst/>
              <a:cxnLst/>
              <a:rect l="l" t="t" r="r" b="b"/>
              <a:pathLst>
                <a:path w="350519" h="482600">
                  <a:moveTo>
                    <a:pt x="1181" y="423202"/>
                  </a:moveTo>
                  <a:lnTo>
                    <a:pt x="0" y="4232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423202"/>
                  </a:lnTo>
                  <a:close/>
                </a:path>
                <a:path w="350519" h="482600">
                  <a:moveTo>
                    <a:pt x="16179" y="308940"/>
                  </a:moveTo>
                  <a:lnTo>
                    <a:pt x="14998" y="308940"/>
                  </a:lnTo>
                  <a:lnTo>
                    <a:pt x="14998" y="482447"/>
                  </a:lnTo>
                  <a:lnTo>
                    <a:pt x="16179" y="482447"/>
                  </a:lnTo>
                  <a:lnTo>
                    <a:pt x="16179" y="308940"/>
                  </a:lnTo>
                  <a:close/>
                </a:path>
                <a:path w="350519" h="482600">
                  <a:moveTo>
                    <a:pt x="23037" y="150266"/>
                  </a:moveTo>
                  <a:lnTo>
                    <a:pt x="21856" y="150266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150266"/>
                  </a:lnTo>
                  <a:close/>
                </a:path>
                <a:path w="350519" h="482600">
                  <a:moveTo>
                    <a:pt x="24257" y="234899"/>
                  </a:moveTo>
                  <a:lnTo>
                    <a:pt x="23088" y="234899"/>
                  </a:lnTo>
                  <a:lnTo>
                    <a:pt x="23088" y="482447"/>
                  </a:lnTo>
                  <a:lnTo>
                    <a:pt x="24257" y="482447"/>
                  </a:lnTo>
                  <a:lnTo>
                    <a:pt x="24257" y="234899"/>
                  </a:lnTo>
                  <a:close/>
                </a:path>
                <a:path w="350519" h="482600">
                  <a:moveTo>
                    <a:pt x="31076" y="275107"/>
                  </a:moveTo>
                  <a:lnTo>
                    <a:pt x="30010" y="275107"/>
                  </a:lnTo>
                  <a:lnTo>
                    <a:pt x="30010" y="380936"/>
                  </a:lnTo>
                  <a:lnTo>
                    <a:pt x="28841" y="380936"/>
                  </a:lnTo>
                  <a:lnTo>
                    <a:pt x="28841" y="482447"/>
                  </a:lnTo>
                  <a:lnTo>
                    <a:pt x="30010" y="482447"/>
                  </a:lnTo>
                  <a:lnTo>
                    <a:pt x="31076" y="482447"/>
                  </a:lnTo>
                  <a:lnTo>
                    <a:pt x="31076" y="275107"/>
                  </a:lnTo>
                  <a:close/>
                </a:path>
                <a:path w="350519" h="482600">
                  <a:moveTo>
                    <a:pt x="38036" y="330136"/>
                  </a:moveTo>
                  <a:lnTo>
                    <a:pt x="36868" y="330136"/>
                  </a:lnTo>
                  <a:lnTo>
                    <a:pt x="36868" y="482447"/>
                  </a:lnTo>
                  <a:lnTo>
                    <a:pt x="38036" y="482447"/>
                  </a:lnTo>
                  <a:lnTo>
                    <a:pt x="38036" y="330136"/>
                  </a:lnTo>
                  <a:close/>
                </a:path>
                <a:path w="350519" h="482600">
                  <a:moveTo>
                    <a:pt x="43853" y="315328"/>
                  </a:moveTo>
                  <a:lnTo>
                    <a:pt x="42697" y="315328"/>
                  </a:lnTo>
                  <a:lnTo>
                    <a:pt x="42697" y="258140"/>
                  </a:lnTo>
                  <a:lnTo>
                    <a:pt x="41516" y="258140"/>
                  </a:lnTo>
                  <a:lnTo>
                    <a:pt x="41516" y="482447"/>
                  </a:lnTo>
                  <a:lnTo>
                    <a:pt x="42684" y="482447"/>
                  </a:lnTo>
                  <a:lnTo>
                    <a:pt x="43853" y="482447"/>
                  </a:lnTo>
                  <a:lnTo>
                    <a:pt x="43853" y="315328"/>
                  </a:lnTo>
                  <a:close/>
                </a:path>
                <a:path w="350519" h="482600">
                  <a:moveTo>
                    <a:pt x="51879" y="294132"/>
                  </a:moveTo>
                  <a:lnTo>
                    <a:pt x="50711" y="294132"/>
                  </a:lnTo>
                  <a:lnTo>
                    <a:pt x="50711" y="482447"/>
                  </a:lnTo>
                  <a:lnTo>
                    <a:pt x="51879" y="482447"/>
                  </a:lnTo>
                  <a:lnTo>
                    <a:pt x="51879" y="294132"/>
                  </a:lnTo>
                  <a:close/>
                </a:path>
                <a:path w="350519" h="482600">
                  <a:moveTo>
                    <a:pt x="56540" y="266674"/>
                  </a:moveTo>
                  <a:lnTo>
                    <a:pt x="55359" y="266674"/>
                  </a:lnTo>
                  <a:lnTo>
                    <a:pt x="55359" y="482447"/>
                  </a:lnTo>
                  <a:lnTo>
                    <a:pt x="56540" y="482447"/>
                  </a:lnTo>
                  <a:lnTo>
                    <a:pt x="56540" y="266674"/>
                  </a:lnTo>
                  <a:close/>
                </a:path>
                <a:path w="350519" h="482600">
                  <a:moveTo>
                    <a:pt x="59969" y="285699"/>
                  </a:moveTo>
                  <a:lnTo>
                    <a:pt x="58788" y="285699"/>
                  </a:lnTo>
                  <a:lnTo>
                    <a:pt x="58788" y="482447"/>
                  </a:lnTo>
                  <a:lnTo>
                    <a:pt x="59969" y="482447"/>
                  </a:lnTo>
                  <a:lnTo>
                    <a:pt x="59969" y="285699"/>
                  </a:lnTo>
                  <a:close/>
                </a:path>
                <a:path w="350519" h="482600">
                  <a:moveTo>
                    <a:pt x="64554" y="317385"/>
                  </a:moveTo>
                  <a:lnTo>
                    <a:pt x="63385" y="317385"/>
                  </a:lnTo>
                  <a:lnTo>
                    <a:pt x="63385" y="482447"/>
                  </a:lnTo>
                  <a:lnTo>
                    <a:pt x="64554" y="482447"/>
                  </a:lnTo>
                  <a:lnTo>
                    <a:pt x="64554" y="317385"/>
                  </a:lnTo>
                  <a:close/>
                </a:path>
                <a:path w="350519" h="482600">
                  <a:moveTo>
                    <a:pt x="69151" y="262356"/>
                  </a:moveTo>
                  <a:lnTo>
                    <a:pt x="67970" y="262356"/>
                  </a:lnTo>
                  <a:lnTo>
                    <a:pt x="67970" y="285699"/>
                  </a:lnTo>
                  <a:lnTo>
                    <a:pt x="66929" y="285699"/>
                  </a:lnTo>
                  <a:lnTo>
                    <a:pt x="66929" y="482447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262356"/>
                  </a:lnTo>
                  <a:close/>
                </a:path>
                <a:path w="350519" h="482600">
                  <a:moveTo>
                    <a:pt x="71539" y="135445"/>
                  </a:moveTo>
                  <a:lnTo>
                    <a:pt x="70358" y="135445"/>
                  </a:lnTo>
                  <a:lnTo>
                    <a:pt x="70358" y="342785"/>
                  </a:lnTo>
                  <a:lnTo>
                    <a:pt x="69202" y="342785"/>
                  </a:lnTo>
                  <a:lnTo>
                    <a:pt x="69202" y="482447"/>
                  </a:lnTo>
                  <a:lnTo>
                    <a:pt x="70358" y="482447"/>
                  </a:lnTo>
                  <a:lnTo>
                    <a:pt x="71539" y="482447"/>
                  </a:lnTo>
                  <a:lnTo>
                    <a:pt x="71539" y="135445"/>
                  </a:lnTo>
                  <a:close/>
                </a:path>
                <a:path w="350519" h="482600">
                  <a:moveTo>
                    <a:pt x="77190" y="169278"/>
                  </a:moveTo>
                  <a:lnTo>
                    <a:pt x="76111" y="169278"/>
                  </a:lnTo>
                  <a:lnTo>
                    <a:pt x="76111" y="253923"/>
                  </a:lnTo>
                  <a:lnTo>
                    <a:pt x="74955" y="253923"/>
                  </a:lnTo>
                  <a:lnTo>
                    <a:pt x="74955" y="482447"/>
                  </a:lnTo>
                  <a:lnTo>
                    <a:pt x="76111" y="482447"/>
                  </a:lnTo>
                  <a:lnTo>
                    <a:pt x="77190" y="482447"/>
                  </a:lnTo>
                  <a:lnTo>
                    <a:pt x="77190" y="169278"/>
                  </a:lnTo>
                  <a:close/>
                </a:path>
                <a:path w="350519" h="482600">
                  <a:moveTo>
                    <a:pt x="80721" y="169278"/>
                  </a:moveTo>
                  <a:lnTo>
                    <a:pt x="79552" y="169278"/>
                  </a:lnTo>
                  <a:lnTo>
                    <a:pt x="79552" y="213715"/>
                  </a:lnTo>
                  <a:lnTo>
                    <a:pt x="78384" y="213715"/>
                  </a:lnTo>
                  <a:lnTo>
                    <a:pt x="78384" y="336410"/>
                  </a:lnTo>
                  <a:lnTo>
                    <a:pt x="77216" y="336410"/>
                  </a:lnTo>
                  <a:lnTo>
                    <a:pt x="77216" y="482447"/>
                  </a:lnTo>
                  <a:lnTo>
                    <a:pt x="80721" y="482447"/>
                  </a:lnTo>
                  <a:lnTo>
                    <a:pt x="80721" y="169278"/>
                  </a:lnTo>
                  <a:close/>
                </a:path>
                <a:path w="350519" h="482600">
                  <a:moveTo>
                    <a:pt x="85382" y="275107"/>
                  </a:moveTo>
                  <a:lnTo>
                    <a:pt x="84201" y="275107"/>
                  </a:lnTo>
                  <a:lnTo>
                    <a:pt x="84201" y="482447"/>
                  </a:lnTo>
                  <a:lnTo>
                    <a:pt x="85382" y="482447"/>
                  </a:lnTo>
                  <a:lnTo>
                    <a:pt x="85382" y="275107"/>
                  </a:lnTo>
                  <a:close/>
                </a:path>
                <a:path w="350519" h="482600">
                  <a:moveTo>
                    <a:pt x="89966" y="289915"/>
                  </a:moveTo>
                  <a:lnTo>
                    <a:pt x="88811" y="289915"/>
                  </a:lnTo>
                  <a:lnTo>
                    <a:pt x="88811" y="268732"/>
                  </a:lnTo>
                  <a:lnTo>
                    <a:pt x="87630" y="268732"/>
                  </a:lnTo>
                  <a:lnTo>
                    <a:pt x="87630" y="482447"/>
                  </a:lnTo>
                  <a:lnTo>
                    <a:pt x="88798" y="482447"/>
                  </a:lnTo>
                  <a:lnTo>
                    <a:pt x="89966" y="482447"/>
                  </a:lnTo>
                  <a:lnTo>
                    <a:pt x="89966" y="289915"/>
                  </a:lnTo>
                  <a:close/>
                </a:path>
                <a:path w="350519" h="482600">
                  <a:moveTo>
                    <a:pt x="93395" y="146037"/>
                  </a:moveTo>
                  <a:lnTo>
                    <a:pt x="92227" y="146037"/>
                  </a:lnTo>
                  <a:lnTo>
                    <a:pt x="92227" y="285699"/>
                  </a:lnTo>
                  <a:lnTo>
                    <a:pt x="91059" y="285699"/>
                  </a:lnTo>
                  <a:lnTo>
                    <a:pt x="91059" y="482447"/>
                  </a:lnTo>
                  <a:lnTo>
                    <a:pt x="92227" y="482447"/>
                  </a:lnTo>
                  <a:lnTo>
                    <a:pt x="93395" y="482447"/>
                  </a:lnTo>
                  <a:lnTo>
                    <a:pt x="93395" y="146037"/>
                  </a:lnTo>
                  <a:close/>
                </a:path>
                <a:path w="350519" h="482600">
                  <a:moveTo>
                    <a:pt x="95631" y="99453"/>
                  </a:moveTo>
                  <a:lnTo>
                    <a:pt x="94551" y="99453"/>
                  </a:lnTo>
                  <a:lnTo>
                    <a:pt x="94551" y="482447"/>
                  </a:lnTo>
                  <a:lnTo>
                    <a:pt x="95631" y="482447"/>
                  </a:lnTo>
                  <a:lnTo>
                    <a:pt x="95631" y="99453"/>
                  </a:lnTo>
                  <a:close/>
                </a:path>
                <a:path w="350519" h="482600">
                  <a:moveTo>
                    <a:pt x="96837" y="203123"/>
                  </a:moveTo>
                  <a:lnTo>
                    <a:pt x="95656" y="203123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03123"/>
                  </a:lnTo>
                  <a:close/>
                </a:path>
                <a:path w="350519" h="482600">
                  <a:moveTo>
                    <a:pt x="99212" y="120637"/>
                  </a:moveTo>
                  <a:lnTo>
                    <a:pt x="98044" y="120637"/>
                  </a:lnTo>
                  <a:lnTo>
                    <a:pt x="98044" y="482447"/>
                  </a:lnTo>
                  <a:lnTo>
                    <a:pt x="99212" y="482447"/>
                  </a:lnTo>
                  <a:lnTo>
                    <a:pt x="99212" y="120637"/>
                  </a:lnTo>
                  <a:close/>
                </a:path>
                <a:path w="350519" h="482600">
                  <a:moveTo>
                    <a:pt x="104851" y="222148"/>
                  </a:moveTo>
                  <a:lnTo>
                    <a:pt x="103682" y="222148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222148"/>
                  </a:lnTo>
                  <a:close/>
                </a:path>
                <a:path w="350519" h="482600">
                  <a:moveTo>
                    <a:pt x="107238" y="222148"/>
                  </a:moveTo>
                  <a:lnTo>
                    <a:pt x="106057" y="222148"/>
                  </a:lnTo>
                  <a:lnTo>
                    <a:pt x="106057" y="482447"/>
                  </a:lnTo>
                  <a:lnTo>
                    <a:pt x="107238" y="482447"/>
                  </a:lnTo>
                  <a:lnTo>
                    <a:pt x="107238" y="222148"/>
                  </a:lnTo>
                  <a:close/>
                </a:path>
                <a:path w="350519" h="482600">
                  <a:moveTo>
                    <a:pt x="110667" y="247548"/>
                  </a:moveTo>
                  <a:lnTo>
                    <a:pt x="109499" y="247548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247548"/>
                  </a:lnTo>
                  <a:close/>
                </a:path>
                <a:path w="350519" h="482600">
                  <a:moveTo>
                    <a:pt x="112903" y="0"/>
                  </a:moveTo>
                  <a:lnTo>
                    <a:pt x="111823" y="0"/>
                  </a:lnTo>
                  <a:lnTo>
                    <a:pt x="111823" y="482447"/>
                  </a:lnTo>
                  <a:lnTo>
                    <a:pt x="112903" y="482447"/>
                  </a:lnTo>
                  <a:lnTo>
                    <a:pt x="112903" y="0"/>
                  </a:lnTo>
                  <a:close/>
                </a:path>
                <a:path w="350519" h="482600">
                  <a:moveTo>
                    <a:pt x="114096" y="205282"/>
                  </a:moveTo>
                  <a:lnTo>
                    <a:pt x="112928" y="205282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096" y="205282"/>
                  </a:lnTo>
                  <a:close/>
                </a:path>
                <a:path w="350519" h="482600">
                  <a:moveTo>
                    <a:pt x="116433" y="256082"/>
                  </a:moveTo>
                  <a:lnTo>
                    <a:pt x="115252" y="256082"/>
                  </a:lnTo>
                  <a:lnTo>
                    <a:pt x="115252" y="482447"/>
                  </a:lnTo>
                  <a:lnTo>
                    <a:pt x="116433" y="482447"/>
                  </a:lnTo>
                  <a:lnTo>
                    <a:pt x="116433" y="256082"/>
                  </a:lnTo>
                  <a:close/>
                </a:path>
                <a:path w="350519" h="482600">
                  <a:moveTo>
                    <a:pt x="117551" y="291985"/>
                  </a:moveTo>
                  <a:lnTo>
                    <a:pt x="116471" y="291985"/>
                  </a:lnTo>
                  <a:lnTo>
                    <a:pt x="116471" y="482447"/>
                  </a:lnTo>
                  <a:lnTo>
                    <a:pt x="117551" y="482447"/>
                  </a:lnTo>
                  <a:lnTo>
                    <a:pt x="117551" y="291985"/>
                  </a:lnTo>
                  <a:close/>
                </a:path>
                <a:path w="350519" h="482600">
                  <a:moveTo>
                    <a:pt x="125679" y="281482"/>
                  </a:moveTo>
                  <a:lnTo>
                    <a:pt x="124510" y="281482"/>
                  </a:lnTo>
                  <a:lnTo>
                    <a:pt x="124510" y="171437"/>
                  </a:lnTo>
                  <a:lnTo>
                    <a:pt x="123329" y="171437"/>
                  </a:lnTo>
                  <a:lnTo>
                    <a:pt x="123329" y="482447"/>
                  </a:lnTo>
                  <a:lnTo>
                    <a:pt x="124498" y="482447"/>
                  </a:lnTo>
                  <a:lnTo>
                    <a:pt x="125679" y="482447"/>
                  </a:lnTo>
                  <a:lnTo>
                    <a:pt x="125679" y="281482"/>
                  </a:lnTo>
                  <a:close/>
                </a:path>
                <a:path w="350519" h="482600">
                  <a:moveTo>
                    <a:pt x="130263" y="306793"/>
                  </a:moveTo>
                  <a:lnTo>
                    <a:pt x="129095" y="306793"/>
                  </a:lnTo>
                  <a:lnTo>
                    <a:pt x="129095" y="482447"/>
                  </a:lnTo>
                  <a:lnTo>
                    <a:pt x="130263" y="482447"/>
                  </a:lnTo>
                  <a:lnTo>
                    <a:pt x="130263" y="306793"/>
                  </a:lnTo>
                  <a:close/>
                </a:path>
                <a:path w="350519" h="482600">
                  <a:moveTo>
                    <a:pt x="140576" y="338569"/>
                  </a:moveTo>
                  <a:lnTo>
                    <a:pt x="139509" y="338569"/>
                  </a:lnTo>
                  <a:lnTo>
                    <a:pt x="139509" y="243332"/>
                  </a:lnTo>
                  <a:lnTo>
                    <a:pt x="138341" y="243332"/>
                  </a:lnTo>
                  <a:lnTo>
                    <a:pt x="138341" y="351307"/>
                  </a:lnTo>
                  <a:lnTo>
                    <a:pt x="137172" y="351307"/>
                  </a:lnTo>
                  <a:lnTo>
                    <a:pt x="137172" y="482447"/>
                  </a:lnTo>
                  <a:lnTo>
                    <a:pt x="140576" y="482447"/>
                  </a:lnTo>
                  <a:lnTo>
                    <a:pt x="140576" y="338569"/>
                  </a:lnTo>
                  <a:close/>
                </a:path>
                <a:path w="350519" h="482600">
                  <a:moveTo>
                    <a:pt x="141782" y="270891"/>
                  </a:moveTo>
                  <a:lnTo>
                    <a:pt x="140601" y="270891"/>
                  </a:lnTo>
                  <a:lnTo>
                    <a:pt x="140601" y="482447"/>
                  </a:lnTo>
                  <a:lnTo>
                    <a:pt x="141782" y="482447"/>
                  </a:lnTo>
                  <a:lnTo>
                    <a:pt x="141782" y="270891"/>
                  </a:lnTo>
                  <a:close/>
                </a:path>
                <a:path w="350519" h="482600">
                  <a:moveTo>
                    <a:pt x="144106" y="44437"/>
                  </a:moveTo>
                  <a:lnTo>
                    <a:pt x="142925" y="44437"/>
                  </a:lnTo>
                  <a:lnTo>
                    <a:pt x="142925" y="482447"/>
                  </a:lnTo>
                  <a:lnTo>
                    <a:pt x="144106" y="482447"/>
                  </a:lnTo>
                  <a:lnTo>
                    <a:pt x="144106" y="44437"/>
                  </a:lnTo>
                  <a:close/>
                </a:path>
                <a:path w="350519" h="482600">
                  <a:moveTo>
                    <a:pt x="146380" y="323748"/>
                  </a:moveTo>
                  <a:lnTo>
                    <a:pt x="145199" y="323748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323748"/>
                  </a:lnTo>
                  <a:close/>
                </a:path>
                <a:path w="350519" h="482600">
                  <a:moveTo>
                    <a:pt x="154419" y="275107"/>
                  </a:moveTo>
                  <a:lnTo>
                    <a:pt x="153339" y="275107"/>
                  </a:lnTo>
                  <a:lnTo>
                    <a:pt x="153339" y="363969"/>
                  </a:lnTo>
                  <a:lnTo>
                    <a:pt x="152171" y="363969"/>
                  </a:lnTo>
                  <a:lnTo>
                    <a:pt x="152171" y="389369"/>
                  </a:lnTo>
                  <a:lnTo>
                    <a:pt x="151015" y="389369"/>
                  </a:lnTo>
                  <a:lnTo>
                    <a:pt x="151015" y="482447"/>
                  </a:lnTo>
                  <a:lnTo>
                    <a:pt x="154419" y="482447"/>
                  </a:lnTo>
                  <a:lnTo>
                    <a:pt x="154419" y="275107"/>
                  </a:lnTo>
                  <a:close/>
                </a:path>
                <a:path w="350519" h="482600">
                  <a:moveTo>
                    <a:pt x="163664" y="382993"/>
                  </a:moveTo>
                  <a:lnTo>
                    <a:pt x="162585" y="382993"/>
                  </a:lnTo>
                  <a:lnTo>
                    <a:pt x="162585" y="482447"/>
                  </a:lnTo>
                  <a:lnTo>
                    <a:pt x="163664" y="482447"/>
                  </a:lnTo>
                  <a:lnTo>
                    <a:pt x="163664" y="382993"/>
                  </a:lnTo>
                  <a:close/>
                </a:path>
                <a:path w="350519" h="482600">
                  <a:moveTo>
                    <a:pt x="176377" y="370344"/>
                  </a:moveTo>
                  <a:lnTo>
                    <a:pt x="175209" y="370344"/>
                  </a:lnTo>
                  <a:lnTo>
                    <a:pt x="175209" y="482447"/>
                  </a:lnTo>
                  <a:lnTo>
                    <a:pt x="176377" y="482447"/>
                  </a:lnTo>
                  <a:lnTo>
                    <a:pt x="176377" y="370344"/>
                  </a:lnTo>
                  <a:close/>
                </a:path>
                <a:path w="350519" h="482600">
                  <a:moveTo>
                    <a:pt x="238594" y="442226"/>
                  </a:moveTo>
                  <a:lnTo>
                    <a:pt x="237426" y="442226"/>
                  </a:lnTo>
                  <a:lnTo>
                    <a:pt x="237426" y="482447"/>
                  </a:lnTo>
                  <a:lnTo>
                    <a:pt x="238594" y="482447"/>
                  </a:lnTo>
                  <a:lnTo>
                    <a:pt x="238594" y="442226"/>
                  </a:lnTo>
                  <a:close/>
                </a:path>
                <a:path w="350519" h="482600">
                  <a:moveTo>
                    <a:pt x="262851" y="435864"/>
                  </a:moveTo>
                  <a:lnTo>
                    <a:pt x="261670" y="435864"/>
                  </a:lnTo>
                  <a:lnTo>
                    <a:pt x="261670" y="482447"/>
                  </a:lnTo>
                  <a:lnTo>
                    <a:pt x="262851" y="482447"/>
                  </a:lnTo>
                  <a:lnTo>
                    <a:pt x="262851" y="435864"/>
                  </a:lnTo>
                  <a:close/>
                </a:path>
                <a:path w="350519" h="482600">
                  <a:moveTo>
                    <a:pt x="272034" y="454977"/>
                  </a:moveTo>
                  <a:lnTo>
                    <a:pt x="270852" y="454977"/>
                  </a:lnTo>
                  <a:lnTo>
                    <a:pt x="270852" y="482447"/>
                  </a:lnTo>
                  <a:lnTo>
                    <a:pt x="272034" y="482447"/>
                  </a:lnTo>
                  <a:lnTo>
                    <a:pt x="272034" y="454977"/>
                  </a:lnTo>
                  <a:close/>
                </a:path>
                <a:path w="350519" h="482600">
                  <a:moveTo>
                    <a:pt x="275463" y="459193"/>
                  </a:moveTo>
                  <a:lnTo>
                    <a:pt x="274294" y="459193"/>
                  </a:lnTo>
                  <a:lnTo>
                    <a:pt x="274294" y="482447"/>
                  </a:lnTo>
                  <a:lnTo>
                    <a:pt x="275463" y="482447"/>
                  </a:lnTo>
                  <a:lnTo>
                    <a:pt x="275463" y="459193"/>
                  </a:lnTo>
                  <a:close/>
                </a:path>
                <a:path w="350519" h="482600">
                  <a:moveTo>
                    <a:pt x="336486" y="450672"/>
                  </a:moveTo>
                  <a:lnTo>
                    <a:pt x="335407" y="450672"/>
                  </a:lnTo>
                  <a:lnTo>
                    <a:pt x="335407" y="482447"/>
                  </a:lnTo>
                  <a:lnTo>
                    <a:pt x="336486" y="482447"/>
                  </a:lnTo>
                  <a:lnTo>
                    <a:pt x="336486" y="450672"/>
                  </a:lnTo>
                  <a:close/>
                </a:path>
                <a:path w="350519" h="482600">
                  <a:moveTo>
                    <a:pt x="342277" y="425361"/>
                  </a:moveTo>
                  <a:lnTo>
                    <a:pt x="341109" y="425361"/>
                  </a:lnTo>
                  <a:lnTo>
                    <a:pt x="341109" y="433793"/>
                  </a:lnTo>
                  <a:lnTo>
                    <a:pt x="340055" y="433793"/>
                  </a:lnTo>
                  <a:lnTo>
                    <a:pt x="340055" y="482447"/>
                  </a:lnTo>
                  <a:lnTo>
                    <a:pt x="341109" y="482447"/>
                  </a:lnTo>
                  <a:lnTo>
                    <a:pt x="342277" y="482447"/>
                  </a:lnTo>
                  <a:lnTo>
                    <a:pt x="342277" y="425361"/>
                  </a:lnTo>
                  <a:close/>
                </a:path>
                <a:path w="350519" h="482600">
                  <a:moveTo>
                    <a:pt x="350329" y="425361"/>
                  </a:moveTo>
                  <a:lnTo>
                    <a:pt x="349250" y="425361"/>
                  </a:lnTo>
                  <a:lnTo>
                    <a:pt x="349250" y="482447"/>
                  </a:lnTo>
                  <a:lnTo>
                    <a:pt x="350329" y="482447"/>
                  </a:lnTo>
                  <a:lnTo>
                    <a:pt x="350329" y="4253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1103312" y="2541726"/>
              <a:ext cx="382905" cy="457200"/>
            </a:xfrm>
            <a:custGeom>
              <a:avLst/>
              <a:gdLst/>
              <a:ahLst/>
              <a:cxnLst/>
              <a:rect l="l" t="t" r="r" b="b"/>
              <a:pathLst>
                <a:path w="382905" h="457200">
                  <a:moveTo>
                    <a:pt x="1168" y="368173"/>
                  </a:moveTo>
                  <a:lnTo>
                    <a:pt x="0" y="368173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68173"/>
                  </a:lnTo>
                  <a:close/>
                </a:path>
                <a:path w="382905" h="457200">
                  <a:moveTo>
                    <a:pt x="16052" y="264502"/>
                  </a:moveTo>
                  <a:lnTo>
                    <a:pt x="14884" y="264502"/>
                  </a:lnTo>
                  <a:lnTo>
                    <a:pt x="14884" y="302564"/>
                  </a:lnTo>
                  <a:lnTo>
                    <a:pt x="13830" y="302564"/>
                  </a:lnTo>
                  <a:lnTo>
                    <a:pt x="13830" y="457034"/>
                  </a:lnTo>
                  <a:lnTo>
                    <a:pt x="14884" y="457034"/>
                  </a:lnTo>
                  <a:lnTo>
                    <a:pt x="16052" y="457034"/>
                  </a:lnTo>
                  <a:lnTo>
                    <a:pt x="16052" y="264502"/>
                  </a:lnTo>
                  <a:close/>
                </a:path>
                <a:path w="382905" h="457200">
                  <a:moveTo>
                    <a:pt x="23037" y="283527"/>
                  </a:moveTo>
                  <a:lnTo>
                    <a:pt x="21856" y="283527"/>
                  </a:lnTo>
                  <a:lnTo>
                    <a:pt x="21856" y="457034"/>
                  </a:lnTo>
                  <a:lnTo>
                    <a:pt x="23037" y="457034"/>
                  </a:lnTo>
                  <a:lnTo>
                    <a:pt x="23037" y="283527"/>
                  </a:lnTo>
                  <a:close/>
                </a:path>
                <a:path w="382905" h="457200">
                  <a:moveTo>
                    <a:pt x="25298" y="298335"/>
                  </a:moveTo>
                  <a:lnTo>
                    <a:pt x="24130" y="298335"/>
                  </a:lnTo>
                  <a:lnTo>
                    <a:pt x="24130" y="457034"/>
                  </a:lnTo>
                  <a:lnTo>
                    <a:pt x="25298" y="457034"/>
                  </a:lnTo>
                  <a:lnTo>
                    <a:pt x="25298" y="298335"/>
                  </a:lnTo>
                  <a:close/>
                </a:path>
                <a:path w="382905" h="457200">
                  <a:moveTo>
                    <a:pt x="27686" y="330123"/>
                  </a:moveTo>
                  <a:lnTo>
                    <a:pt x="26504" y="330123"/>
                  </a:lnTo>
                  <a:lnTo>
                    <a:pt x="26504" y="457034"/>
                  </a:lnTo>
                  <a:lnTo>
                    <a:pt x="27686" y="457034"/>
                  </a:lnTo>
                  <a:lnTo>
                    <a:pt x="27686" y="330123"/>
                  </a:lnTo>
                  <a:close/>
                </a:path>
                <a:path w="382905" h="457200">
                  <a:moveTo>
                    <a:pt x="29895" y="124853"/>
                  </a:moveTo>
                  <a:lnTo>
                    <a:pt x="28714" y="124853"/>
                  </a:lnTo>
                  <a:lnTo>
                    <a:pt x="28714" y="457034"/>
                  </a:lnTo>
                  <a:lnTo>
                    <a:pt x="29895" y="457034"/>
                  </a:lnTo>
                  <a:lnTo>
                    <a:pt x="29895" y="124853"/>
                  </a:lnTo>
                  <a:close/>
                </a:path>
                <a:path w="382905" h="457200">
                  <a:moveTo>
                    <a:pt x="32283" y="306781"/>
                  </a:moveTo>
                  <a:lnTo>
                    <a:pt x="31102" y="306781"/>
                  </a:lnTo>
                  <a:lnTo>
                    <a:pt x="31102" y="457034"/>
                  </a:lnTo>
                  <a:lnTo>
                    <a:pt x="32283" y="457034"/>
                  </a:lnTo>
                  <a:lnTo>
                    <a:pt x="32283" y="306781"/>
                  </a:lnTo>
                  <a:close/>
                </a:path>
                <a:path w="382905" h="457200">
                  <a:moveTo>
                    <a:pt x="41465" y="285686"/>
                  </a:moveTo>
                  <a:lnTo>
                    <a:pt x="40309" y="285686"/>
                  </a:lnTo>
                  <a:lnTo>
                    <a:pt x="40309" y="198894"/>
                  </a:lnTo>
                  <a:lnTo>
                    <a:pt x="39128" y="198894"/>
                  </a:lnTo>
                  <a:lnTo>
                    <a:pt x="39128" y="310997"/>
                  </a:lnTo>
                  <a:lnTo>
                    <a:pt x="37960" y="310997"/>
                  </a:lnTo>
                  <a:lnTo>
                    <a:pt x="37960" y="457034"/>
                  </a:lnTo>
                  <a:lnTo>
                    <a:pt x="41465" y="457034"/>
                  </a:lnTo>
                  <a:lnTo>
                    <a:pt x="41465" y="285686"/>
                  </a:lnTo>
                  <a:close/>
                </a:path>
                <a:path w="382905" h="457200">
                  <a:moveTo>
                    <a:pt x="47180" y="289915"/>
                  </a:moveTo>
                  <a:lnTo>
                    <a:pt x="46113" y="289915"/>
                  </a:lnTo>
                  <a:lnTo>
                    <a:pt x="46113" y="457034"/>
                  </a:lnTo>
                  <a:lnTo>
                    <a:pt x="47180" y="457034"/>
                  </a:lnTo>
                  <a:lnTo>
                    <a:pt x="47180" y="289915"/>
                  </a:lnTo>
                  <a:close/>
                </a:path>
                <a:path w="382905" h="457200">
                  <a:moveTo>
                    <a:pt x="48387" y="291973"/>
                  </a:moveTo>
                  <a:lnTo>
                    <a:pt x="47218" y="291973"/>
                  </a:lnTo>
                  <a:lnTo>
                    <a:pt x="47218" y="457034"/>
                  </a:lnTo>
                  <a:lnTo>
                    <a:pt x="48387" y="457034"/>
                  </a:lnTo>
                  <a:lnTo>
                    <a:pt x="48387" y="291973"/>
                  </a:lnTo>
                  <a:close/>
                </a:path>
                <a:path w="382905" h="457200">
                  <a:moveTo>
                    <a:pt x="51777" y="148082"/>
                  </a:moveTo>
                  <a:lnTo>
                    <a:pt x="50698" y="148082"/>
                  </a:lnTo>
                  <a:lnTo>
                    <a:pt x="50698" y="457034"/>
                  </a:lnTo>
                  <a:lnTo>
                    <a:pt x="51777" y="457034"/>
                  </a:lnTo>
                  <a:lnTo>
                    <a:pt x="51777" y="148082"/>
                  </a:lnTo>
                  <a:close/>
                </a:path>
                <a:path w="382905" h="457200">
                  <a:moveTo>
                    <a:pt x="56438" y="323748"/>
                  </a:moveTo>
                  <a:lnTo>
                    <a:pt x="55359" y="323748"/>
                  </a:lnTo>
                  <a:lnTo>
                    <a:pt x="55359" y="457034"/>
                  </a:lnTo>
                  <a:lnTo>
                    <a:pt x="56438" y="457034"/>
                  </a:lnTo>
                  <a:lnTo>
                    <a:pt x="56438" y="323748"/>
                  </a:lnTo>
                  <a:close/>
                </a:path>
                <a:path w="382905" h="457200">
                  <a:moveTo>
                    <a:pt x="62166" y="141808"/>
                  </a:moveTo>
                  <a:lnTo>
                    <a:pt x="60998" y="141808"/>
                  </a:lnTo>
                  <a:lnTo>
                    <a:pt x="60998" y="457034"/>
                  </a:lnTo>
                  <a:lnTo>
                    <a:pt x="62166" y="457034"/>
                  </a:lnTo>
                  <a:lnTo>
                    <a:pt x="62166" y="141808"/>
                  </a:lnTo>
                  <a:close/>
                </a:path>
                <a:path w="382905" h="457200">
                  <a:moveTo>
                    <a:pt x="70218" y="243319"/>
                  </a:moveTo>
                  <a:lnTo>
                    <a:pt x="69138" y="243319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43319"/>
                  </a:lnTo>
                  <a:close/>
                </a:path>
                <a:path w="382905" h="457200">
                  <a:moveTo>
                    <a:pt x="77228" y="317373"/>
                  </a:moveTo>
                  <a:lnTo>
                    <a:pt x="76060" y="317373"/>
                  </a:lnTo>
                  <a:lnTo>
                    <a:pt x="76060" y="457034"/>
                  </a:lnTo>
                  <a:lnTo>
                    <a:pt x="77228" y="457034"/>
                  </a:lnTo>
                  <a:lnTo>
                    <a:pt x="77228" y="317373"/>
                  </a:lnTo>
                  <a:close/>
                </a:path>
                <a:path w="382905" h="457200">
                  <a:moveTo>
                    <a:pt x="84048" y="143865"/>
                  </a:moveTo>
                  <a:lnTo>
                    <a:pt x="82969" y="143865"/>
                  </a:lnTo>
                  <a:lnTo>
                    <a:pt x="82969" y="228511"/>
                  </a:lnTo>
                  <a:lnTo>
                    <a:pt x="81813" y="228511"/>
                  </a:lnTo>
                  <a:lnTo>
                    <a:pt x="81813" y="457034"/>
                  </a:lnTo>
                  <a:lnTo>
                    <a:pt x="82969" y="457034"/>
                  </a:lnTo>
                  <a:lnTo>
                    <a:pt x="84048" y="457034"/>
                  </a:lnTo>
                  <a:lnTo>
                    <a:pt x="84048" y="143865"/>
                  </a:lnTo>
                  <a:close/>
                </a:path>
                <a:path w="382905" h="457200">
                  <a:moveTo>
                    <a:pt x="85255" y="310997"/>
                  </a:moveTo>
                  <a:lnTo>
                    <a:pt x="84074" y="310997"/>
                  </a:lnTo>
                  <a:lnTo>
                    <a:pt x="84074" y="457034"/>
                  </a:lnTo>
                  <a:lnTo>
                    <a:pt x="85255" y="457034"/>
                  </a:lnTo>
                  <a:lnTo>
                    <a:pt x="85255" y="310997"/>
                  </a:lnTo>
                  <a:close/>
                </a:path>
                <a:path w="382905" h="457200">
                  <a:moveTo>
                    <a:pt x="91008" y="222135"/>
                  </a:moveTo>
                  <a:lnTo>
                    <a:pt x="89852" y="222135"/>
                  </a:lnTo>
                  <a:lnTo>
                    <a:pt x="89852" y="181927"/>
                  </a:lnTo>
                  <a:lnTo>
                    <a:pt x="88671" y="181927"/>
                  </a:lnTo>
                  <a:lnTo>
                    <a:pt x="88671" y="201053"/>
                  </a:lnTo>
                  <a:lnTo>
                    <a:pt x="87630" y="201053"/>
                  </a:lnTo>
                  <a:lnTo>
                    <a:pt x="87630" y="457034"/>
                  </a:lnTo>
                  <a:lnTo>
                    <a:pt x="91008" y="457034"/>
                  </a:lnTo>
                  <a:lnTo>
                    <a:pt x="91008" y="222135"/>
                  </a:lnTo>
                  <a:close/>
                </a:path>
                <a:path w="382905" h="457200">
                  <a:moveTo>
                    <a:pt x="95669" y="243319"/>
                  </a:moveTo>
                  <a:lnTo>
                    <a:pt x="94488" y="243319"/>
                  </a:lnTo>
                  <a:lnTo>
                    <a:pt x="94488" y="457034"/>
                  </a:lnTo>
                  <a:lnTo>
                    <a:pt x="95669" y="457034"/>
                  </a:lnTo>
                  <a:lnTo>
                    <a:pt x="95669" y="243319"/>
                  </a:lnTo>
                  <a:close/>
                </a:path>
                <a:path w="382905" h="457200">
                  <a:moveTo>
                    <a:pt x="97891" y="201053"/>
                  </a:moveTo>
                  <a:lnTo>
                    <a:pt x="96812" y="201053"/>
                  </a:lnTo>
                  <a:lnTo>
                    <a:pt x="96812" y="457034"/>
                  </a:lnTo>
                  <a:lnTo>
                    <a:pt x="97891" y="457034"/>
                  </a:lnTo>
                  <a:lnTo>
                    <a:pt x="97891" y="201053"/>
                  </a:lnTo>
                  <a:close/>
                </a:path>
                <a:path w="382905" h="457200">
                  <a:moveTo>
                    <a:pt x="101422" y="224294"/>
                  </a:moveTo>
                  <a:lnTo>
                    <a:pt x="100241" y="224294"/>
                  </a:lnTo>
                  <a:lnTo>
                    <a:pt x="100241" y="457034"/>
                  </a:lnTo>
                  <a:lnTo>
                    <a:pt x="101422" y="457034"/>
                  </a:lnTo>
                  <a:lnTo>
                    <a:pt x="101422" y="224294"/>
                  </a:lnTo>
                  <a:close/>
                </a:path>
                <a:path w="382905" h="457200">
                  <a:moveTo>
                    <a:pt x="104851" y="120624"/>
                  </a:moveTo>
                  <a:lnTo>
                    <a:pt x="103670" y="120624"/>
                  </a:lnTo>
                  <a:lnTo>
                    <a:pt x="103670" y="457034"/>
                  </a:lnTo>
                  <a:lnTo>
                    <a:pt x="104851" y="457034"/>
                  </a:lnTo>
                  <a:lnTo>
                    <a:pt x="104851" y="120624"/>
                  </a:lnTo>
                  <a:close/>
                </a:path>
                <a:path w="382905" h="457200">
                  <a:moveTo>
                    <a:pt x="108280" y="74041"/>
                  </a:moveTo>
                  <a:lnTo>
                    <a:pt x="107111" y="74041"/>
                  </a:lnTo>
                  <a:lnTo>
                    <a:pt x="107111" y="211645"/>
                  </a:lnTo>
                  <a:lnTo>
                    <a:pt x="106057" y="211645"/>
                  </a:lnTo>
                  <a:lnTo>
                    <a:pt x="106057" y="457034"/>
                  </a:lnTo>
                  <a:lnTo>
                    <a:pt x="107111" y="457034"/>
                  </a:lnTo>
                  <a:lnTo>
                    <a:pt x="108280" y="457034"/>
                  </a:lnTo>
                  <a:lnTo>
                    <a:pt x="108280" y="74041"/>
                  </a:lnTo>
                  <a:close/>
                </a:path>
                <a:path w="382905" h="457200">
                  <a:moveTo>
                    <a:pt x="109499" y="308940"/>
                  </a:moveTo>
                  <a:lnTo>
                    <a:pt x="108331" y="308940"/>
                  </a:lnTo>
                  <a:lnTo>
                    <a:pt x="108331" y="457034"/>
                  </a:lnTo>
                  <a:lnTo>
                    <a:pt x="109499" y="457034"/>
                  </a:lnTo>
                  <a:lnTo>
                    <a:pt x="109499" y="308940"/>
                  </a:lnTo>
                  <a:close/>
                </a:path>
                <a:path w="382905" h="457200">
                  <a:moveTo>
                    <a:pt x="115163" y="160832"/>
                  </a:moveTo>
                  <a:lnTo>
                    <a:pt x="114084" y="160832"/>
                  </a:lnTo>
                  <a:lnTo>
                    <a:pt x="114084" y="196735"/>
                  </a:lnTo>
                  <a:lnTo>
                    <a:pt x="112915" y="196735"/>
                  </a:lnTo>
                  <a:lnTo>
                    <a:pt x="112915" y="457034"/>
                  </a:lnTo>
                  <a:lnTo>
                    <a:pt x="114084" y="457034"/>
                  </a:lnTo>
                  <a:lnTo>
                    <a:pt x="115163" y="457034"/>
                  </a:lnTo>
                  <a:lnTo>
                    <a:pt x="115163" y="160832"/>
                  </a:lnTo>
                  <a:close/>
                </a:path>
                <a:path w="382905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382905" h="457200">
                  <a:moveTo>
                    <a:pt x="123291" y="230670"/>
                  </a:moveTo>
                  <a:lnTo>
                    <a:pt x="122110" y="23067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230670"/>
                  </a:lnTo>
                  <a:close/>
                </a:path>
                <a:path w="382905" h="457200">
                  <a:moveTo>
                    <a:pt x="142836" y="152311"/>
                  </a:moveTo>
                  <a:lnTo>
                    <a:pt x="141757" y="152311"/>
                  </a:lnTo>
                  <a:lnTo>
                    <a:pt x="141757" y="457034"/>
                  </a:lnTo>
                  <a:lnTo>
                    <a:pt x="142836" y="457034"/>
                  </a:lnTo>
                  <a:lnTo>
                    <a:pt x="142836" y="152311"/>
                  </a:lnTo>
                  <a:close/>
                </a:path>
                <a:path w="382905" h="457200">
                  <a:moveTo>
                    <a:pt x="145211" y="325894"/>
                  </a:moveTo>
                  <a:lnTo>
                    <a:pt x="144030" y="325894"/>
                  </a:lnTo>
                  <a:lnTo>
                    <a:pt x="144030" y="457034"/>
                  </a:lnTo>
                  <a:lnTo>
                    <a:pt x="145211" y="457034"/>
                  </a:lnTo>
                  <a:lnTo>
                    <a:pt x="145211" y="325894"/>
                  </a:lnTo>
                  <a:close/>
                </a:path>
                <a:path w="382905" h="457200">
                  <a:moveTo>
                    <a:pt x="154393" y="101600"/>
                  </a:moveTo>
                  <a:lnTo>
                    <a:pt x="153212" y="101600"/>
                  </a:lnTo>
                  <a:lnTo>
                    <a:pt x="153212" y="457034"/>
                  </a:lnTo>
                  <a:lnTo>
                    <a:pt x="154393" y="457034"/>
                  </a:lnTo>
                  <a:lnTo>
                    <a:pt x="154393" y="101600"/>
                  </a:lnTo>
                  <a:close/>
                </a:path>
                <a:path w="382905" h="457200">
                  <a:moveTo>
                    <a:pt x="156679" y="310997"/>
                  </a:moveTo>
                  <a:lnTo>
                    <a:pt x="155600" y="310997"/>
                  </a:lnTo>
                  <a:lnTo>
                    <a:pt x="155600" y="457034"/>
                  </a:lnTo>
                  <a:lnTo>
                    <a:pt x="156679" y="457034"/>
                  </a:lnTo>
                  <a:lnTo>
                    <a:pt x="156679" y="310997"/>
                  </a:lnTo>
                  <a:close/>
                </a:path>
                <a:path w="382905" h="457200">
                  <a:moveTo>
                    <a:pt x="165874" y="404164"/>
                  </a:moveTo>
                  <a:lnTo>
                    <a:pt x="164795" y="404164"/>
                  </a:lnTo>
                  <a:lnTo>
                    <a:pt x="164795" y="457034"/>
                  </a:lnTo>
                  <a:lnTo>
                    <a:pt x="165874" y="457034"/>
                  </a:lnTo>
                  <a:lnTo>
                    <a:pt x="165874" y="404164"/>
                  </a:lnTo>
                  <a:close/>
                </a:path>
                <a:path w="382905" h="457200">
                  <a:moveTo>
                    <a:pt x="169392" y="370332"/>
                  </a:moveTo>
                  <a:lnTo>
                    <a:pt x="168224" y="370332"/>
                  </a:lnTo>
                  <a:lnTo>
                    <a:pt x="168224" y="457034"/>
                  </a:lnTo>
                  <a:lnTo>
                    <a:pt x="169392" y="457034"/>
                  </a:lnTo>
                  <a:lnTo>
                    <a:pt x="169392" y="370332"/>
                  </a:lnTo>
                  <a:close/>
                </a:path>
                <a:path w="382905" h="457200">
                  <a:moveTo>
                    <a:pt x="178638" y="349148"/>
                  </a:moveTo>
                  <a:lnTo>
                    <a:pt x="177469" y="349148"/>
                  </a:lnTo>
                  <a:lnTo>
                    <a:pt x="177469" y="457034"/>
                  </a:lnTo>
                  <a:lnTo>
                    <a:pt x="178638" y="457034"/>
                  </a:lnTo>
                  <a:lnTo>
                    <a:pt x="178638" y="349148"/>
                  </a:lnTo>
                  <a:close/>
                </a:path>
                <a:path w="382905" h="457200">
                  <a:moveTo>
                    <a:pt x="183235" y="344932"/>
                  </a:moveTo>
                  <a:lnTo>
                    <a:pt x="182067" y="344932"/>
                  </a:lnTo>
                  <a:lnTo>
                    <a:pt x="182067" y="410451"/>
                  </a:lnTo>
                  <a:lnTo>
                    <a:pt x="180911" y="410451"/>
                  </a:lnTo>
                  <a:lnTo>
                    <a:pt x="180911" y="382981"/>
                  </a:lnTo>
                  <a:lnTo>
                    <a:pt x="179730" y="382981"/>
                  </a:lnTo>
                  <a:lnTo>
                    <a:pt x="179730" y="457034"/>
                  </a:lnTo>
                  <a:lnTo>
                    <a:pt x="180898" y="457034"/>
                  </a:lnTo>
                  <a:lnTo>
                    <a:pt x="182067" y="457034"/>
                  </a:lnTo>
                  <a:lnTo>
                    <a:pt x="183235" y="457034"/>
                  </a:lnTo>
                  <a:lnTo>
                    <a:pt x="183235" y="344932"/>
                  </a:lnTo>
                  <a:close/>
                </a:path>
                <a:path w="382905" h="457200">
                  <a:moveTo>
                    <a:pt x="192481" y="351205"/>
                  </a:moveTo>
                  <a:lnTo>
                    <a:pt x="191312" y="351205"/>
                  </a:lnTo>
                  <a:lnTo>
                    <a:pt x="191312" y="457034"/>
                  </a:lnTo>
                  <a:lnTo>
                    <a:pt x="192481" y="457034"/>
                  </a:lnTo>
                  <a:lnTo>
                    <a:pt x="192481" y="351205"/>
                  </a:lnTo>
                  <a:close/>
                </a:path>
                <a:path w="382905" h="457200">
                  <a:moveTo>
                    <a:pt x="197078" y="302564"/>
                  </a:moveTo>
                  <a:lnTo>
                    <a:pt x="195897" y="302564"/>
                  </a:lnTo>
                  <a:lnTo>
                    <a:pt x="195897" y="457034"/>
                  </a:lnTo>
                  <a:lnTo>
                    <a:pt x="197078" y="457034"/>
                  </a:lnTo>
                  <a:lnTo>
                    <a:pt x="197078" y="302564"/>
                  </a:lnTo>
                  <a:close/>
                </a:path>
                <a:path w="382905" h="457200">
                  <a:moveTo>
                    <a:pt x="207365" y="236943"/>
                  </a:moveTo>
                  <a:lnTo>
                    <a:pt x="206197" y="236943"/>
                  </a:lnTo>
                  <a:lnTo>
                    <a:pt x="206197" y="457034"/>
                  </a:lnTo>
                  <a:lnTo>
                    <a:pt x="207365" y="457034"/>
                  </a:lnTo>
                  <a:lnTo>
                    <a:pt x="207365" y="236943"/>
                  </a:lnTo>
                  <a:close/>
                </a:path>
                <a:path w="382905" h="457200">
                  <a:moveTo>
                    <a:pt x="218948" y="393573"/>
                  </a:moveTo>
                  <a:lnTo>
                    <a:pt x="217766" y="393573"/>
                  </a:lnTo>
                  <a:lnTo>
                    <a:pt x="217766" y="421043"/>
                  </a:lnTo>
                  <a:lnTo>
                    <a:pt x="216598" y="421043"/>
                  </a:lnTo>
                  <a:lnTo>
                    <a:pt x="216598" y="457034"/>
                  </a:lnTo>
                  <a:lnTo>
                    <a:pt x="217766" y="457034"/>
                  </a:lnTo>
                  <a:lnTo>
                    <a:pt x="218948" y="457034"/>
                  </a:lnTo>
                  <a:lnTo>
                    <a:pt x="218948" y="393573"/>
                  </a:lnTo>
                  <a:close/>
                </a:path>
                <a:path w="382905" h="457200">
                  <a:moveTo>
                    <a:pt x="221208" y="418973"/>
                  </a:moveTo>
                  <a:lnTo>
                    <a:pt x="220027" y="418973"/>
                  </a:lnTo>
                  <a:lnTo>
                    <a:pt x="220027" y="457034"/>
                  </a:lnTo>
                  <a:lnTo>
                    <a:pt x="221208" y="457034"/>
                  </a:lnTo>
                  <a:lnTo>
                    <a:pt x="221208" y="418973"/>
                  </a:lnTo>
                  <a:close/>
                </a:path>
                <a:path w="382905" h="457200">
                  <a:moveTo>
                    <a:pt x="229247" y="402005"/>
                  </a:moveTo>
                  <a:lnTo>
                    <a:pt x="228168" y="402005"/>
                  </a:lnTo>
                  <a:lnTo>
                    <a:pt x="228168" y="457034"/>
                  </a:lnTo>
                  <a:lnTo>
                    <a:pt x="229247" y="457034"/>
                  </a:lnTo>
                  <a:lnTo>
                    <a:pt x="229247" y="402005"/>
                  </a:lnTo>
                  <a:close/>
                </a:path>
                <a:path w="382905" h="457200">
                  <a:moveTo>
                    <a:pt x="239649" y="376605"/>
                  </a:moveTo>
                  <a:lnTo>
                    <a:pt x="238467" y="376605"/>
                  </a:lnTo>
                  <a:lnTo>
                    <a:pt x="238467" y="457034"/>
                  </a:lnTo>
                  <a:lnTo>
                    <a:pt x="239649" y="457034"/>
                  </a:lnTo>
                  <a:lnTo>
                    <a:pt x="239649" y="376605"/>
                  </a:lnTo>
                  <a:close/>
                </a:path>
                <a:path w="382905" h="457200">
                  <a:moveTo>
                    <a:pt x="258140" y="378764"/>
                  </a:moveTo>
                  <a:lnTo>
                    <a:pt x="256959" y="378764"/>
                  </a:lnTo>
                  <a:lnTo>
                    <a:pt x="256959" y="457034"/>
                  </a:lnTo>
                  <a:lnTo>
                    <a:pt x="258140" y="457034"/>
                  </a:lnTo>
                  <a:lnTo>
                    <a:pt x="258140" y="378764"/>
                  </a:lnTo>
                  <a:close/>
                </a:path>
                <a:path w="382905" h="457200">
                  <a:moveTo>
                    <a:pt x="261531" y="425259"/>
                  </a:moveTo>
                  <a:lnTo>
                    <a:pt x="260451" y="425259"/>
                  </a:lnTo>
                  <a:lnTo>
                    <a:pt x="260451" y="457034"/>
                  </a:lnTo>
                  <a:lnTo>
                    <a:pt x="261531" y="457034"/>
                  </a:lnTo>
                  <a:lnTo>
                    <a:pt x="261531" y="425259"/>
                  </a:lnTo>
                  <a:close/>
                </a:path>
                <a:path w="382905" h="457200">
                  <a:moveTo>
                    <a:pt x="278892" y="429564"/>
                  </a:moveTo>
                  <a:lnTo>
                    <a:pt x="277710" y="429564"/>
                  </a:lnTo>
                  <a:lnTo>
                    <a:pt x="277710" y="457034"/>
                  </a:lnTo>
                  <a:lnTo>
                    <a:pt x="278892" y="457034"/>
                  </a:lnTo>
                  <a:lnTo>
                    <a:pt x="278892" y="429564"/>
                  </a:lnTo>
                  <a:close/>
                </a:path>
                <a:path w="382905" h="457200">
                  <a:moveTo>
                    <a:pt x="297332" y="433781"/>
                  </a:moveTo>
                  <a:lnTo>
                    <a:pt x="296151" y="433781"/>
                  </a:lnTo>
                  <a:lnTo>
                    <a:pt x="296151" y="457034"/>
                  </a:lnTo>
                  <a:lnTo>
                    <a:pt x="297332" y="457034"/>
                  </a:lnTo>
                  <a:lnTo>
                    <a:pt x="297332" y="433781"/>
                  </a:lnTo>
                  <a:close/>
                </a:path>
                <a:path w="382905" h="457200">
                  <a:moveTo>
                    <a:pt x="298450" y="408381"/>
                  </a:moveTo>
                  <a:lnTo>
                    <a:pt x="297370" y="408381"/>
                  </a:lnTo>
                  <a:lnTo>
                    <a:pt x="297370" y="457034"/>
                  </a:lnTo>
                  <a:lnTo>
                    <a:pt x="298450" y="457034"/>
                  </a:lnTo>
                  <a:lnTo>
                    <a:pt x="298450" y="408381"/>
                  </a:lnTo>
                  <a:close/>
                </a:path>
                <a:path w="382905" h="457200">
                  <a:moveTo>
                    <a:pt x="351523" y="421043"/>
                  </a:moveTo>
                  <a:lnTo>
                    <a:pt x="350342" y="421043"/>
                  </a:lnTo>
                  <a:lnTo>
                    <a:pt x="350342" y="457034"/>
                  </a:lnTo>
                  <a:lnTo>
                    <a:pt x="351523" y="457034"/>
                  </a:lnTo>
                  <a:lnTo>
                    <a:pt x="351523" y="421043"/>
                  </a:lnTo>
                  <a:close/>
                </a:path>
                <a:path w="382905" h="457200">
                  <a:moveTo>
                    <a:pt x="382638" y="427405"/>
                  </a:moveTo>
                  <a:lnTo>
                    <a:pt x="381457" y="427405"/>
                  </a:lnTo>
                  <a:lnTo>
                    <a:pt x="381457" y="457034"/>
                  </a:lnTo>
                  <a:lnTo>
                    <a:pt x="382638" y="457034"/>
                  </a:lnTo>
                  <a:lnTo>
                    <a:pt x="382638" y="4274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1106741" y="2541726"/>
              <a:ext cx="386080" cy="457200"/>
            </a:xfrm>
            <a:custGeom>
              <a:avLst/>
              <a:gdLst/>
              <a:ahLst/>
              <a:cxnLst/>
              <a:rect l="l" t="t" r="r" b="b"/>
              <a:pathLst>
                <a:path w="386080" h="457200">
                  <a:moveTo>
                    <a:pt x="1168" y="338556"/>
                  </a:moveTo>
                  <a:lnTo>
                    <a:pt x="0" y="338556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38556"/>
                  </a:lnTo>
                  <a:close/>
                </a:path>
                <a:path w="386080" h="457200">
                  <a:moveTo>
                    <a:pt x="13855" y="325894"/>
                  </a:moveTo>
                  <a:lnTo>
                    <a:pt x="12674" y="325894"/>
                  </a:lnTo>
                  <a:lnTo>
                    <a:pt x="12674" y="457034"/>
                  </a:lnTo>
                  <a:lnTo>
                    <a:pt x="13855" y="457034"/>
                  </a:lnTo>
                  <a:lnTo>
                    <a:pt x="13855" y="325894"/>
                  </a:lnTo>
                  <a:close/>
                </a:path>
                <a:path w="386080" h="457200">
                  <a:moveTo>
                    <a:pt x="21869" y="298335"/>
                  </a:moveTo>
                  <a:lnTo>
                    <a:pt x="20701" y="298335"/>
                  </a:lnTo>
                  <a:lnTo>
                    <a:pt x="20701" y="457034"/>
                  </a:lnTo>
                  <a:lnTo>
                    <a:pt x="21869" y="457034"/>
                  </a:lnTo>
                  <a:lnTo>
                    <a:pt x="21869" y="298335"/>
                  </a:lnTo>
                  <a:close/>
                </a:path>
                <a:path w="386080" h="457200">
                  <a:moveTo>
                    <a:pt x="24257" y="330123"/>
                  </a:moveTo>
                  <a:lnTo>
                    <a:pt x="23075" y="330123"/>
                  </a:lnTo>
                  <a:lnTo>
                    <a:pt x="23075" y="457034"/>
                  </a:lnTo>
                  <a:lnTo>
                    <a:pt x="24257" y="457034"/>
                  </a:lnTo>
                  <a:lnTo>
                    <a:pt x="24257" y="330123"/>
                  </a:lnTo>
                  <a:close/>
                </a:path>
                <a:path w="386080" h="457200">
                  <a:moveTo>
                    <a:pt x="36880" y="198894"/>
                  </a:moveTo>
                  <a:lnTo>
                    <a:pt x="35699" y="198894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198894"/>
                  </a:lnTo>
                  <a:close/>
                </a:path>
                <a:path w="386080" h="457200">
                  <a:moveTo>
                    <a:pt x="39166" y="298335"/>
                  </a:moveTo>
                  <a:lnTo>
                    <a:pt x="38087" y="298335"/>
                  </a:lnTo>
                  <a:lnTo>
                    <a:pt x="38087" y="457034"/>
                  </a:lnTo>
                  <a:lnTo>
                    <a:pt x="39166" y="457034"/>
                  </a:lnTo>
                  <a:lnTo>
                    <a:pt x="39166" y="298335"/>
                  </a:lnTo>
                  <a:close/>
                </a:path>
                <a:path w="386080" h="457200">
                  <a:moveTo>
                    <a:pt x="48348" y="148082"/>
                  </a:moveTo>
                  <a:lnTo>
                    <a:pt x="47269" y="148082"/>
                  </a:lnTo>
                  <a:lnTo>
                    <a:pt x="47269" y="457034"/>
                  </a:lnTo>
                  <a:lnTo>
                    <a:pt x="48348" y="457034"/>
                  </a:lnTo>
                  <a:lnTo>
                    <a:pt x="48348" y="148082"/>
                  </a:lnTo>
                  <a:close/>
                </a:path>
                <a:path w="386080" h="457200">
                  <a:moveTo>
                    <a:pt x="50723" y="186232"/>
                  </a:moveTo>
                  <a:lnTo>
                    <a:pt x="49542" y="186232"/>
                  </a:lnTo>
                  <a:lnTo>
                    <a:pt x="49542" y="457034"/>
                  </a:lnTo>
                  <a:lnTo>
                    <a:pt x="50723" y="457034"/>
                  </a:lnTo>
                  <a:lnTo>
                    <a:pt x="50723" y="186232"/>
                  </a:lnTo>
                  <a:close/>
                </a:path>
                <a:path w="386080" h="457200">
                  <a:moveTo>
                    <a:pt x="55308" y="268719"/>
                  </a:moveTo>
                  <a:lnTo>
                    <a:pt x="54140" y="268719"/>
                  </a:lnTo>
                  <a:lnTo>
                    <a:pt x="54140" y="457034"/>
                  </a:lnTo>
                  <a:lnTo>
                    <a:pt x="55308" y="457034"/>
                  </a:lnTo>
                  <a:lnTo>
                    <a:pt x="55308" y="268719"/>
                  </a:lnTo>
                  <a:close/>
                </a:path>
                <a:path w="386080" h="457200">
                  <a:moveTo>
                    <a:pt x="58737" y="141808"/>
                  </a:moveTo>
                  <a:lnTo>
                    <a:pt x="57569" y="141808"/>
                  </a:lnTo>
                  <a:lnTo>
                    <a:pt x="57569" y="457034"/>
                  </a:lnTo>
                  <a:lnTo>
                    <a:pt x="58737" y="457034"/>
                  </a:lnTo>
                  <a:lnTo>
                    <a:pt x="58737" y="141808"/>
                  </a:lnTo>
                  <a:close/>
                </a:path>
                <a:path w="386080" h="457200">
                  <a:moveTo>
                    <a:pt x="62191" y="266573"/>
                  </a:moveTo>
                  <a:lnTo>
                    <a:pt x="61112" y="266573"/>
                  </a:lnTo>
                  <a:lnTo>
                    <a:pt x="61112" y="281381"/>
                  </a:lnTo>
                  <a:lnTo>
                    <a:pt x="59969" y="281381"/>
                  </a:lnTo>
                  <a:lnTo>
                    <a:pt x="59969" y="241261"/>
                  </a:lnTo>
                  <a:lnTo>
                    <a:pt x="58788" y="241261"/>
                  </a:lnTo>
                  <a:lnTo>
                    <a:pt x="58788" y="457034"/>
                  </a:lnTo>
                  <a:lnTo>
                    <a:pt x="59944" y="457034"/>
                  </a:lnTo>
                  <a:lnTo>
                    <a:pt x="61112" y="457034"/>
                  </a:lnTo>
                  <a:lnTo>
                    <a:pt x="62191" y="457034"/>
                  </a:lnTo>
                  <a:lnTo>
                    <a:pt x="62191" y="266573"/>
                  </a:lnTo>
                  <a:close/>
                </a:path>
                <a:path w="386080" h="457200">
                  <a:moveTo>
                    <a:pt x="72580" y="236943"/>
                  </a:moveTo>
                  <a:lnTo>
                    <a:pt x="71399" y="236943"/>
                  </a:lnTo>
                  <a:lnTo>
                    <a:pt x="71399" y="260286"/>
                  </a:lnTo>
                  <a:lnTo>
                    <a:pt x="70358" y="260286"/>
                  </a:lnTo>
                  <a:lnTo>
                    <a:pt x="70358" y="457034"/>
                  </a:lnTo>
                  <a:lnTo>
                    <a:pt x="71399" y="457034"/>
                  </a:lnTo>
                  <a:lnTo>
                    <a:pt x="72580" y="457034"/>
                  </a:lnTo>
                  <a:lnTo>
                    <a:pt x="72580" y="236943"/>
                  </a:lnTo>
                  <a:close/>
                </a:path>
                <a:path w="386080" h="457200">
                  <a:moveTo>
                    <a:pt x="76034" y="222135"/>
                  </a:moveTo>
                  <a:lnTo>
                    <a:pt x="74968" y="222135"/>
                  </a:lnTo>
                  <a:lnTo>
                    <a:pt x="74968" y="110032"/>
                  </a:lnTo>
                  <a:lnTo>
                    <a:pt x="73787" y="110032"/>
                  </a:lnTo>
                  <a:lnTo>
                    <a:pt x="73787" y="457034"/>
                  </a:lnTo>
                  <a:lnTo>
                    <a:pt x="74955" y="457034"/>
                  </a:lnTo>
                  <a:lnTo>
                    <a:pt x="76034" y="457034"/>
                  </a:lnTo>
                  <a:lnTo>
                    <a:pt x="76034" y="222135"/>
                  </a:lnTo>
                  <a:close/>
                </a:path>
                <a:path w="386080" h="457200">
                  <a:moveTo>
                    <a:pt x="79565" y="228511"/>
                  </a:moveTo>
                  <a:lnTo>
                    <a:pt x="78384" y="228511"/>
                  </a:lnTo>
                  <a:lnTo>
                    <a:pt x="78384" y="457034"/>
                  </a:lnTo>
                  <a:lnTo>
                    <a:pt x="79565" y="457034"/>
                  </a:lnTo>
                  <a:lnTo>
                    <a:pt x="79565" y="228511"/>
                  </a:lnTo>
                  <a:close/>
                </a:path>
                <a:path w="386080" h="457200">
                  <a:moveTo>
                    <a:pt x="89865" y="338556"/>
                  </a:moveTo>
                  <a:lnTo>
                    <a:pt x="88785" y="338556"/>
                  </a:lnTo>
                  <a:lnTo>
                    <a:pt x="88785" y="457034"/>
                  </a:lnTo>
                  <a:lnTo>
                    <a:pt x="89865" y="457034"/>
                  </a:lnTo>
                  <a:lnTo>
                    <a:pt x="89865" y="338556"/>
                  </a:lnTo>
                  <a:close/>
                </a:path>
                <a:path w="386080" h="457200">
                  <a:moveTo>
                    <a:pt x="92240" y="243319"/>
                  </a:moveTo>
                  <a:lnTo>
                    <a:pt x="91059" y="243319"/>
                  </a:lnTo>
                  <a:lnTo>
                    <a:pt x="91059" y="457034"/>
                  </a:lnTo>
                  <a:lnTo>
                    <a:pt x="92240" y="457034"/>
                  </a:lnTo>
                  <a:lnTo>
                    <a:pt x="92240" y="243319"/>
                  </a:lnTo>
                  <a:close/>
                </a:path>
                <a:path w="386080" h="457200">
                  <a:moveTo>
                    <a:pt x="94462" y="201053"/>
                  </a:moveTo>
                  <a:lnTo>
                    <a:pt x="93383" y="201053"/>
                  </a:lnTo>
                  <a:lnTo>
                    <a:pt x="93383" y="457034"/>
                  </a:lnTo>
                  <a:lnTo>
                    <a:pt x="94462" y="457034"/>
                  </a:lnTo>
                  <a:lnTo>
                    <a:pt x="94462" y="201053"/>
                  </a:lnTo>
                  <a:close/>
                </a:path>
                <a:path w="386080" h="457200">
                  <a:moveTo>
                    <a:pt x="99060" y="74041"/>
                  </a:moveTo>
                  <a:lnTo>
                    <a:pt x="97980" y="74041"/>
                  </a:lnTo>
                  <a:lnTo>
                    <a:pt x="97980" y="224294"/>
                  </a:lnTo>
                  <a:lnTo>
                    <a:pt x="96824" y="224294"/>
                  </a:lnTo>
                  <a:lnTo>
                    <a:pt x="96824" y="120624"/>
                  </a:lnTo>
                  <a:lnTo>
                    <a:pt x="95656" y="120624"/>
                  </a:lnTo>
                  <a:lnTo>
                    <a:pt x="95656" y="457034"/>
                  </a:lnTo>
                  <a:lnTo>
                    <a:pt x="96812" y="457034"/>
                  </a:lnTo>
                  <a:lnTo>
                    <a:pt x="97980" y="457034"/>
                  </a:lnTo>
                  <a:lnTo>
                    <a:pt x="99060" y="457034"/>
                  </a:lnTo>
                  <a:lnTo>
                    <a:pt x="99060" y="74041"/>
                  </a:lnTo>
                  <a:close/>
                </a:path>
                <a:path w="386080" h="457200">
                  <a:moveTo>
                    <a:pt x="102641" y="95224"/>
                  </a:moveTo>
                  <a:lnTo>
                    <a:pt x="101473" y="95224"/>
                  </a:lnTo>
                  <a:lnTo>
                    <a:pt x="101473" y="457034"/>
                  </a:lnTo>
                  <a:lnTo>
                    <a:pt x="102641" y="457034"/>
                  </a:lnTo>
                  <a:lnTo>
                    <a:pt x="102641" y="95224"/>
                  </a:lnTo>
                  <a:close/>
                </a:path>
                <a:path w="386080" h="457200">
                  <a:moveTo>
                    <a:pt x="104851" y="74041"/>
                  </a:moveTo>
                  <a:lnTo>
                    <a:pt x="103682" y="74041"/>
                  </a:lnTo>
                  <a:lnTo>
                    <a:pt x="103682" y="457034"/>
                  </a:lnTo>
                  <a:lnTo>
                    <a:pt x="104851" y="457034"/>
                  </a:lnTo>
                  <a:lnTo>
                    <a:pt x="104851" y="74041"/>
                  </a:lnTo>
                  <a:close/>
                </a:path>
                <a:path w="386080" h="457200">
                  <a:moveTo>
                    <a:pt x="108280" y="196735"/>
                  </a:moveTo>
                  <a:lnTo>
                    <a:pt x="107137" y="196735"/>
                  </a:lnTo>
                  <a:lnTo>
                    <a:pt x="107137" y="190461"/>
                  </a:lnTo>
                  <a:lnTo>
                    <a:pt x="106057" y="190461"/>
                  </a:lnTo>
                  <a:lnTo>
                    <a:pt x="106057" y="457034"/>
                  </a:lnTo>
                  <a:lnTo>
                    <a:pt x="107111" y="457034"/>
                  </a:lnTo>
                  <a:lnTo>
                    <a:pt x="108280" y="457034"/>
                  </a:lnTo>
                  <a:lnTo>
                    <a:pt x="108280" y="196735"/>
                  </a:lnTo>
                  <a:close/>
                </a:path>
                <a:path w="386080" h="457200">
                  <a:moveTo>
                    <a:pt x="110667" y="196735"/>
                  </a:moveTo>
                  <a:lnTo>
                    <a:pt x="109486" y="196735"/>
                  </a:lnTo>
                  <a:lnTo>
                    <a:pt x="109486" y="457034"/>
                  </a:lnTo>
                  <a:lnTo>
                    <a:pt x="110667" y="457034"/>
                  </a:lnTo>
                  <a:lnTo>
                    <a:pt x="110667" y="196735"/>
                  </a:lnTo>
                  <a:close/>
                </a:path>
                <a:path w="386080" h="457200">
                  <a:moveTo>
                    <a:pt x="115265" y="0"/>
                  </a:moveTo>
                  <a:lnTo>
                    <a:pt x="114084" y="0"/>
                  </a:lnTo>
                  <a:lnTo>
                    <a:pt x="114084" y="222135"/>
                  </a:lnTo>
                  <a:lnTo>
                    <a:pt x="112928" y="222135"/>
                  </a:lnTo>
                  <a:lnTo>
                    <a:pt x="112928" y="457034"/>
                  </a:lnTo>
                  <a:lnTo>
                    <a:pt x="114084" y="457034"/>
                  </a:lnTo>
                  <a:lnTo>
                    <a:pt x="115265" y="457034"/>
                  </a:lnTo>
                  <a:lnTo>
                    <a:pt x="115265" y="0"/>
                  </a:lnTo>
                  <a:close/>
                </a:path>
                <a:path w="386080" h="457200">
                  <a:moveTo>
                    <a:pt x="117525" y="179870"/>
                  </a:moveTo>
                  <a:lnTo>
                    <a:pt x="116357" y="179870"/>
                  </a:lnTo>
                  <a:lnTo>
                    <a:pt x="116357" y="457034"/>
                  </a:lnTo>
                  <a:lnTo>
                    <a:pt x="117525" y="457034"/>
                  </a:lnTo>
                  <a:lnTo>
                    <a:pt x="117525" y="179870"/>
                  </a:lnTo>
                  <a:close/>
                </a:path>
                <a:path w="386080" h="457200">
                  <a:moveTo>
                    <a:pt x="124510" y="192519"/>
                  </a:moveTo>
                  <a:lnTo>
                    <a:pt x="123329" y="192519"/>
                  </a:lnTo>
                  <a:lnTo>
                    <a:pt x="123329" y="457034"/>
                  </a:lnTo>
                  <a:lnTo>
                    <a:pt x="124510" y="457034"/>
                  </a:lnTo>
                  <a:lnTo>
                    <a:pt x="124510" y="192519"/>
                  </a:lnTo>
                  <a:close/>
                </a:path>
                <a:path w="386080" h="457200">
                  <a:moveTo>
                    <a:pt x="133692" y="281381"/>
                  </a:moveTo>
                  <a:lnTo>
                    <a:pt x="132524" y="281381"/>
                  </a:lnTo>
                  <a:lnTo>
                    <a:pt x="132524" y="457034"/>
                  </a:lnTo>
                  <a:lnTo>
                    <a:pt x="133692" y="457034"/>
                  </a:lnTo>
                  <a:lnTo>
                    <a:pt x="133692" y="281381"/>
                  </a:lnTo>
                  <a:close/>
                </a:path>
                <a:path w="386080" h="457200">
                  <a:moveTo>
                    <a:pt x="135966" y="272935"/>
                  </a:moveTo>
                  <a:lnTo>
                    <a:pt x="134785" y="272935"/>
                  </a:lnTo>
                  <a:lnTo>
                    <a:pt x="134785" y="457034"/>
                  </a:lnTo>
                  <a:lnTo>
                    <a:pt x="135966" y="457034"/>
                  </a:lnTo>
                  <a:lnTo>
                    <a:pt x="135966" y="272935"/>
                  </a:lnTo>
                  <a:close/>
                </a:path>
                <a:path w="386080" h="457200">
                  <a:moveTo>
                    <a:pt x="139407" y="152311"/>
                  </a:moveTo>
                  <a:lnTo>
                    <a:pt x="138328" y="152311"/>
                  </a:lnTo>
                  <a:lnTo>
                    <a:pt x="138328" y="457034"/>
                  </a:lnTo>
                  <a:lnTo>
                    <a:pt x="139407" y="457034"/>
                  </a:lnTo>
                  <a:lnTo>
                    <a:pt x="139407" y="152311"/>
                  </a:lnTo>
                  <a:close/>
                </a:path>
                <a:path w="386080" h="457200">
                  <a:moveTo>
                    <a:pt x="149809" y="298335"/>
                  </a:moveTo>
                  <a:lnTo>
                    <a:pt x="148628" y="298335"/>
                  </a:lnTo>
                  <a:lnTo>
                    <a:pt x="148628" y="457034"/>
                  </a:lnTo>
                  <a:lnTo>
                    <a:pt x="149809" y="457034"/>
                  </a:lnTo>
                  <a:lnTo>
                    <a:pt x="149809" y="298335"/>
                  </a:lnTo>
                  <a:close/>
                </a:path>
                <a:path w="386080" h="457200">
                  <a:moveTo>
                    <a:pt x="170624" y="412597"/>
                  </a:moveTo>
                  <a:lnTo>
                    <a:pt x="169443" y="412597"/>
                  </a:lnTo>
                  <a:lnTo>
                    <a:pt x="169443" y="457034"/>
                  </a:lnTo>
                  <a:lnTo>
                    <a:pt x="170624" y="457034"/>
                  </a:lnTo>
                  <a:lnTo>
                    <a:pt x="170624" y="412597"/>
                  </a:lnTo>
                  <a:close/>
                </a:path>
                <a:path w="386080" h="457200">
                  <a:moveTo>
                    <a:pt x="174053" y="378764"/>
                  </a:moveTo>
                  <a:lnTo>
                    <a:pt x="172872" y="378764"/>
                  </a:lnTo>
                  <a:lnTo>
                    <a:pt x="172872" y="457034"/>
                  </a:lnTo>
                  <a:lnTo>
                    <a:pt x="174053" y="457034"/>
                  </a:lnTo>
                  <a:lnTo>
                    <a:pt x="174053" y="378764"/>
                  </a:lnTo>
                  <a:close/>
                </a:path>
                <a:path w="386080" h="457200">
                  <a:moveTo>
                    <a:pt x="176276" y="374548"/>
                  </a:moveTo>
                  <a:lnTo>
                    <a:pt x="175196" y="374548"/>
                  </a:lnTo>
                  <a:lnTo>
                    <a:pt x="175196" y="457034"/>
                  </a:lnTo>
                  <a:lnTo>
                    <a:pt x="176276" y="457034"/>
                  </a:lnTo>
                  <a:lnTo>
                    <a:pt x="176276" y="374548"/>
                  </a:lnTo>
                  <a:close/>
                </a:path>
                <a:path w="386080" h="457200">
                  <a:moveTo>
                    <a:pt x="186664" y="397789"/>
                  </a:moveTo>
                  <a:lnTo>
                    <a:pt x="185496" y="397789"/>
                  </a:lnTo>
                  <a:lnTo>
                    <a:pt x="185496" y="457034"/>
                  </a:lnTo>
                  <a:lnTo>
                    <a:pt x="186664" y="457034"/>
                  </a:lnTo>
                  <a:lnTo>
                    <a:pt x="186664" y="397789"/>
                  </a:lnTo>
                  <a:close/>
                </a:path>
                <a:path w="386080" h="457200">
                  <a:moveTo>
                    <a:pt x="190119" y="310997"/>
                  </a:moveTo>
                  <a:lnTo>
                    <a:pt x="189039" y="310997"/>
                  </a:lnTo>
                  <a:lnTo>
                    <a:pt x="189039" y="457034"/>
                  </a:lnTo>
                  <a:lnTo>
                    <a:pt x="190119" y="457034"/>
                  </a:lnTo>
                  <a:lnTo>
                    <a:pt x="190119" y="310997"/>
                  </a:lnTo>
                  <a:close/>
                </a:path>
                <a:path w="386080" h="457200">
                  <a:moveTo>
                    <a:pt x="193649" y="302564"/>
                  </a:moveTo>
                  <a:lnTo>
                    <a:pt x="192468" y="302564"/>
                  </a:lnTo>
                  <a:lnTo>
                    <a:pt x="192468" y="457034"/>
                  </a:lnTo>
                  <a:lnTo>
                    <a:pt x="193649" y="457034"/>
                  </a:lnTo>
                  <a:lnTo>
                    <a:pt x="193649" y="302564"/>
                  </a:lnTo>
                  <a:close/>
                </a:path>
                <a:path w="386080" h="457200">
                  <a:moveTo>
                    <a:pt x="197078" y="440067"/>
                  </a:moveTo>
                  <a:lnTo>
                    <a:pt x="195897" y="440067"/>
                  </a:lnTo>
                  <a:lnTo>
                    <a:pt x="195897" y="457034"/>
                  </a:lnTo>
                  <a:lnTo>
                    <a:pt x="197078" y="457034"/>
                  </a:lnTo>
                  <a:lnTo>
                    <a:pt x="197078" y="440067"/>
                  </a:lnTo>
                  <a:close/>
                </a:path>
                <a:path w="386080" h="457200">
                  <a:moveTo>
                    <a:pt x="209753" y="287756"/>
                  </a:moveTo>
                  <a:lnTo>
                    <a:pt x="208584" y="287756"/>
                  </a:lnTo>
                  <a:lnTo>
                    <a:pt x="208584" y="457034"/>
                  </a:lnTo>
                  <a:lnTo>
                    <a:pt x="209753" y="457034"/>
                  </a:lnTo>
                  <a:lnTo>
                    <a:pt x="209753" y="287756"/>
                  </a:lnTo>
                  <a:close/>
                </a:path>
                <a:path w="386080" h="457200">
                  <a:moveTo>
                    <a:pt x="221234" y="380822"/>
                  </a:moveTo>
                  <a:lnTo>
                    <a:pt x="220154" y="380822"/>
                  </a:lnTo>
                  <a:lnTo>
                    <a:pt x="220154" y="414756"/>
                  </a:lnTo>
                  <a:lnTo>
                    <a:pt x="218986" y="414756"/>
                  </a:lnTo>
                  <a:lnTo>
                    <a:pt x="218986" y="457034"/>
                  </a:lnTo>
                  <a:lnTo>
                    <a:pt x="220154" y="457034"/>
                  </a:lnTo>
                  <a:lnTo>
                    <a:pt x="221234" y="457034"/>
                  </a:lnTo>
                  <a:lnTo>
                    <a:pt x="221234" y="380822"/>
                  </a:lnTo>
                  <a:close/>
                </a:path>
                <a:path w="386080" h="457200">
                  <a:moveTo>
                    <a:pt x="222427" y="421043"/>
                  </a:moveTo>
                  <a:lnTo>
                    <a:pt x="221259" y="421043"/>
                  </a:lnTo>
                  <a:lnTo>
                    <a:pt x="221259" y="457034"/>
                  </a:lnTo>
                  <a:lnTo>
                    <a:pt x="222427" y="457034"/>
                  </a:lnTo>
                  <a:lnTo>
                    <a:pt x="222427" y="421043"/>
                  </a:lnTo>
                  <a:close/>
                </a:path>
                <a:path w="386080" h="457200">
                  <a:moveTo>
                    <a:pt x="228193" y="395630"/>
                  </a:moveTo>
                  <a:lnTo>
                    <a:pt x="227012" y="395630"/>
                  </a:lnTo>
                  <a:lnTo>
                    <a:pt x="227012" y="457034"/>
                  </a:lnTo>
                  <a:lnTo>
                    <a:pt x="228193" y="457034"/>
                  </a:lnTo>
                  <a:lnTo>
                    <a:pt x="228193" y="395630"/>
                  </a:lnTo>
                  <a:close/>
                </a:path>
                <a:path w="386080" h="457200">
                  <a:moveTo>
                    <a:pt x="266280" y="410451"/>
                  </a:moveTo>
                  <a:lnTo>
                    <a:pt x="265099" y="410451"/>
                  </a:lnTo>
                  <a:lnTo>
                    <a:pt x="265099" y="457034"/>
                  </a:lnTo>
                  <a:lnTo>
                    <a:pt x="266280" y="457034"/>
                  </a:lnTo>
                  <a:lnTo>
                    <a:pt x="266280" y="410451"/>
                  </a:lnTo>
                  <a:close/>
                </a:path>
                <a:path w="386080" h="457200">
                  <a:moveTo>
                    <a:pt x="269709" y="421043"/>
                  </a:moveTo>
                  <a:lnTo>
                    <a:pt x="268528" y="421043"/>
                  </a:lnTo>
                  <a:lnTo>
                    <a:pt x="268528" y="457034"/>
                  </a:lnTo>
                  <a:lnTo>
                    <a:pt x="269709" y="457034"/>
                  </a:lnTo>
                  <a:lnTo>
                    <a:pt x="269709" y="421043"/>
                  </a:lnTo>
                  <a:close/>
                </a:path>
                <a:path w="386080" h="457200">
                  <a:moveTo>
                    <a:pt x="271932" y="408381"/>
                  </a:moveTo>
                  <a:lnTo>
                    <a:pt x="270852" y="408381"/>
                  </a:lnTo>
                  <a:lnTo>
                    <a:pt x="270852" y="457034"/>
                  </a:lnTo>
                  <a:lnTo>
                    <a:pt x="271932" y="457034"/>
                  </a:lnTo>
                  <a:lnTo>
                    <a:pt x="271932" y="408381"/>
                  </a:lnTo>
                  <a:close/>
                </a:path>
                <a:path w="386080" h="457200">
                  <a:moveTo>
                    <a:pt x="300812" y="431634"/>
                  </a:moveTo>
                  <a:lnTo>
                    <a:pt x="299643" y="431634"/>
                  </a:lnTo>
                  <a:lnTo>
                    <a:pt x="299643" y="457034"/>
                  </a:lnTo>
                  <a:lnTo>
                    <a:pt x="300812" y="457034"/>
                  </a:lnTo>
                  <a:lnTo>
                    <a:pt x="300812" y="431634"/>
                  </a:lnTo>
                  <a:close/>
                </a:path>
                <a:path w="386080" h="457200">
                  <a:moveTo>
                    <a:pt x="363004" y="389356"/>
                  </a:moveTo>
                  <a:lnTo>
                    <a:pt x="361924" y="389356"/>
                  </a:lnTo>
                  <a:lnTo>
                    <a:pt x="361924" y="457034"/>
                  </a:lnTo>
                  <a:lnTo>
                    <a:pt x="363004" y="457034"/>
                  </a:lnTo>
                  <a:lnTo>
                    <a:pt x="363004" y="389356"/>
                  </a:lnTo>
                  <a:close/>
                </a:path>
                <a:path w="386080" h="457200">
                  <a:moveTo>
                    <a:pt x="386029" y="410451"/>
                  </a:moveTo>
                  <a:lnTo>
                    <a:pt x="384949" y="410451"/>
                  </a:lnTo>
                  <a:lnTo>
                    <a:pt x="384949" y="457034"/>
                  </a:lnTo>
                  <a:lnTo>
                    <a:pt x="386029" y="457034"/>
                  </a:lnTo>
                  <a:lnTo>
                    <a:pt x="386029" y="4104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1098715" y="2516313"/>
              <a:ext cx="349250" cy="482600"/>
            </a:xfrm>
            <a:custGeom>
              <a:avLst/>
              <a:gdLst/>
              <a:ahLst/>
              <a:cxnLst/>
              <a:rect l="l" t="t" r="r" b="b"/>
              <a:pathLst>
                <a:path w="349250" h="482600">
                  <a:moveTo>
                    <a:pt x="2235" y="334352"/>
                  </a:moveTo>
                  <a:lnTo>
                    <a:pt x="1181" y="334352"/>
                  </a:lnTo>
                  <a:lnTo>
                    <a:pt x="1181" y="321602"/>
                  </a:lnTo>
                  <a:lnTo>
                    <a:pt x="0" y="321602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34352"/>
                  </a:lnTo>
                  <a:close/>
                </a:path>
                <a:path w="349250" h="482600">
                  <a:moveTo>
                    <a:pt x="24104" y="353377"/>
                  </a:moveTo>
                  <a:lnTo>
                    <a:pt x="23025" y="35337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349250" h="482600">
                  <a:moveTo>
                    <a:pt x="31064" y="347002"/>
                  </a:moveTo>
                  <a:lnTo>
                    <a:pt x="29883" y="347002"/>
                  </a:lnTo>
                  <a:lnTo>
                    <a:pt x="29883" y="482447"/>
                  </a:lnTo>
                  <a:lnTo>
                    <a:pt x="31064" y="482447"/>
                  </a:lnTo>
                  <a:lnTo>
                    <a:pt x="31064" y="347002"/>
                  </a:lnTo>
                  <a:close/>
                </a:path>
                <a:path w="349250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49250" h="482600">
                  <a:moveTo>
                    <a:pt x="36880" y="332193"/>
                  </a:moveTo>
                  <a:lnTo>
                    <a:pt x="35712" y="332193"/>
                  </a:lnTo>
                  <a:lnTo>
                    <a:pt x="35712" y="234899"/>
                  </a:lnTo>
                  <a:lnTo>
                    <a:pt x="34544" y="234899"/>
                  </a:lnTo>
                  <a:lnTo>
                    <a:pt x="34544" y="482447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32193"/>
                  </a:lnTo>
                  <a:close/>
                </a:path>
                <a:path w="349250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349250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380936"/>
                  </a:lnTo>
                  <a:lnTo>
                    <a:pt x="40297" y="380936"/>
                  </a:lnTo>
                  <a:lnTo>
                    <a:pt x="40297" y="48244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349250" h="482600">
                  <a:moveTo>
                    <a:pt x="46062" y="311099"/>
                  </a:moveTo>
                  <a:lnTo>
                    <a:pt x="44907" y="311099"/>
                  </a:lnTo>
                  <a:lnTo>
                    <a:pt x="44907" y="224307"/>
                  </a:lnTo>
                  <a:lnTo>
                    <a:pt x="43726" y="224307"/>
                  </a:lnTo>
                  <a:lnTo>
                    <a:pt x="43726" y="336410"/>
                  </a:lnTo>
                  <a:lnTo>
                    <a:pt x="42557" y="336410"/>
                  </a:lnTo>
                  <a:lnTo>
                    <a:pt x="42557" y="482447"/>
                  </a:lnTo>
                  <a:lnTo>
                    <a:pt x="46062" y="482447"/>
                  </a:lnTo>
                  <a:lnTo>
                    <a:pt x="46062" y="311099"/>
                  </a:lnTo>
                  <a:close/>
                </a:path>
                <a:path w="349250" h="482600">
                  <a:moveTo>
                    <a:pt x="47193" y="323748"/>
                  </a:moveTo>
                  <a:lnTo>
                    <a:pt x="46113" y="323748"/>
                  </a:lnTo>
                  <a:lnTo>
                    <a:pt x="46113" y="482447"/>
                  </a:lnTo>
                  <a:lnTo>
                    <a:pt x="47193" y="482447"/>
                  </a:lnTo>
                  <a:lnTo>
                    <a:pt x="47193" y="323748"/>
                  </a:lnTo>
                  <a:close/>
                </a:path>
                <a:path w="349250" h="482600">
                  <a:moveTo>
                    <a:pt x="50723" y="253923"/>
                  </a:moveTo>
                  <a:lnTo>
                    <a:pt x="49542" y="253923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53923"/>
                  </a:lnTo>
                  <a:close/>
                </a:path>
                <a:path w="349250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321602"/>
                  </a:lnTo>
                  <a:lnTo>
                    <a:pt x="56400" y="321602"/>
                  </a:lnTo>
                  <a:lnTo>
                    <a:pt x="56400" y="482447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349250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234899"/>
                  </a:lnTo>
                  <a:lnTo>
                    <a:pt x="64541" y="234899"/>
                  </a:lnTo>
                  <a:lnTo>
                    <a:pt x="64541" y="482447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349250" h="482600">
                  <a:moveTo>
                    <a:pt x="69151" y="306793"/>
                  </a:moveTo>
                  <a:lnTo>
                    <a:pt x="67970" y="306793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306793"/>
                  </a:lnTo>
                  <a:close/>
                </a:path>
                <a:path w="349250" h="482600">
                  <a:moveTo>
                    <a:pt x="72580" y="275107"/>
                  </a:moveTo>
                  <a:lnTo>
                    <a:pt x="71412" y="275107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2580" y="275107"/>
                  </a:lnTo>
                  <a:close/>
                </a:path>
                <a:path w="349250" h="482600">
                  <a:moveTo>
                    <a:pt x="77177" y="266674"/>
                  </a:moveTo>
                  <a:lnTo>
                    <a:pt x="75996" y="266674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6674"/>
                  </a:lnTo>
                  <a:close/>
                </a:path>
                <a:path w="349250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349250" h="482600">
                  <a:moveTo>
                    <a:pt x="86423" y="291985"/>
                  </a:moveTo>
                  <a:lnTo>
                    <a:pt x="85242" y="291985"/>
                  </a:lnTo>
                  <a:lnTo>
                    <a:pt x="85242" y="482447"/>
                  </a:lnTo>
                  <a:lnTo>
                    <a:pt x="86423" y="482447"/>
                  </a:lnTo>
                  <a:lnTo>
                    <a:pt x="86423" y="291985"/>
                  </a:lnTo>
                  <a:close/>
                </a:path>
                <a:path w="349250" h="482600">
                  <a:moveTo>
                    <a:pt x="95605" y="247548"/>
                  </a:moveTo>
                  <a:lnTo>
                    <a:pt x="94449" y="247548"/>
                  </a:lnTo>
                  <a:lnTo>
                    <a:pt x="94449" y="207340"/>
                  </a:lnTo>
                  <a:lnTo>
                    <a:pt x="93268" y="207340"/>
                  </a:lnTo>
                  <a:lnTo>
                    <a:pt x="93268" y="482447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349250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349250" h="482600">
                  <a:moveTo>
                    <a:pt x="106019" y="249707"/>
                  </a:moveTo>
                  <a:lnTo>
                    <a:pt x="104851" y="249707"/>
                  </a:lnTo>
                  <a:lnTo>
                    <a:pt x="104851" y="146037"/>
                  </a:lnTo>
                  <a:lnTo>
                    <a:pt x="103682" y="146037"/>
                  </a:lnTo>
                  <a:lnTo>
                    <a:pt x="103682" y="482447"/>
                  </a:lnTo>
                  <a:lnTo>
                    <a:pt x="104838" y="482447"/>
                  </a:lnTo>
                  <a:lnTo>
                    <a:pt x="106019" y="482447"/>
                  </a:lnTo>
                  <a:lnTo>
                    <a:pt x="106019" y="249707"/>
                  </a:lnTo>
                  <a:close/>
                </a:path>
                <a:path w="349250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349250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349250" h="482600">
                  <a:moveTo>
                    <a:pt x="116306" y="222148"/>
                  </a:moveTo>
                  <a:lnTo>
                    <a:pt x="115163" y="222148"/>
                  </a:lnTo>
                  <a:lnTo>
                    <a:pt x="115163" y="215874"/>
                  </a:lnTo>
                  <a:lnTo>
                    <a:pt x="114084" y="215874"/>
                  </a:lnTo>
                  <a:lnTo>
                    <a:pt x="114084" y="334352"/>
                  </a:lnTo>
                  <a:lnTo>
                    <a:pt x="112928" y="334352"/>
                  </a:lnTo>
                  <a:lnTo>
                    <a:pt x="11292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349250" h="482600">
                  <a:moveTo>
                    <a:pt x="117538" y="224307"/>
                  </a:moveTo>
                  <a:lnTo>
                    <a:pt x="116357" y="22430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224307"/>
                  </a:lnTo>
                  <a:close/>
                </a:path>
                <a:path w="349250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34925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247548"/>
                  </a:lnTo>
                  <a:lnTo>
                    <a:pt x="120967" y="247548"/>
                  </a:lnTo>
                  <a:lnTo>
                    <a:pt x="120967" y="198907"/>
                  </a:lnTo>
                  <a:lnTo>
                    <a:pt x="119786" y="198907"/>
                  </a:lnTo>
                  <a:lnTo>
                    <a:pt x="119786" y="482447"/>
                  </a:lnTo>
                  <a:lnTo>
                    <a:pt x="120954" y="482447"/>
                  </a:lnTo>
                  <a:lnTo>
                    <a:pt x="120967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49250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349250" h="482600">
                  <a:moveTo>
                    <a:pt x="129006" y="291985"/>
                  </a:moveTo>
                  <a:lnTo>
                    <a:pt x="127927" y="291985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291985"/>
                  </a:lnTo>
                  <a:close/>
                </a:path>
                <a:path w="349250" h="482600">
                  <a:moveTo>
                    <a:pt x="132537" y="217932"/>
                  </a:moveTo>
                  <a:lnTo>
                    <a:pt x="131368" y="217932"/>
                  </a:lnTo>
                  <a:lnTo>
                    <a:pt x="131368" y="203123"/>
                  </a:lnTo>
                  <a:lnTo>
                    <a:pt x="130200" y="203123"/>
                  </a:lnTo>
                  <a:lnTo>
                    <a:pt x="130200" y="48244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17932"/>
                  </a:lnTo>
                  <a:close/>
                </a:path>
                <a:path w="349250" h="482600">
                  <a:moveTo>
                    <a:pt x="134797" y="374561"/>
                  </a:moveTo>
                  <a:lnTo>
                    <a:pt x="133629" y="374561"/>
                  </a:lnTo>
                  <a:lnTo>
                    <a:pt x="133629" y="482447"/>
                  </a:lnTo>
                  <a:lnTo>
                    <a:pt x="134797" y="482447"/>
                  </a:lnTo>
                  <a:lnTo>
                    <a:pt x="134797" y="374561"/>
                  </a:lnTo>
                  <a:close/>
                </a:path>
                <a:path w="349250" h="482600">
                  <a:moveTo>
                    <a:pt x="140563" y="302577"/>
                  </a:moveTo>
                  <a:lnTo>
                    <a:pt x="139382" y="302577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02577"/>
                  </a:lnTo>
                  <a:close/>
                </a:path>
                <a:path w="349250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49250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349250" h="482600">
                  <a:moveTo>
                    <a:pt x="152031" y="338569"/>
                  </a:moveTo>
                  <a:lnTo>
                    <a:pt x="150952" y="338569"/>
                  </a:lnTo>
                  <a:lnTo>
                    <a:pt x="150952" y="482447"/>
                  </a:lnTo>
                  <a:lnTo>
                    <a:pt x="152031" y="482447"/>
                  </a:lnTo>
                  <a:lnTo>
                    <a:pt x="152031" y="338569"/>
                  </a:lnTo>
                  <a:close/>
                </a:path>
                <a:path w="349250" h="482600">
                  <a:moveTo>
                    <a:pt x="153238" y="270891"/>
                  </a:moveTo>
                  <a:lnTo>
                    <a:pt x="152057" y="270891"/>
                  </a:lnTo>
                  <a:lnTo>
                    <a:pt x="152057" y="482447"/>
                  </a:lnTo>
                  <a:lnTo>
                    <a:pt x="153238" y="482447"/>
                  </a:lnTo>
                  <a:lnTo>
                    <a:pt x="153238" y="270891"/>
                  </a:lnTo>
                  <a:close/>
                </a:path>
                <a:path w="349250" h="482600">
                  <a:moveTo>
                    <a:pt x="160210" y="315328"/>
                  </a:moveTo>
                  <a:lnTo>
                    <a:pt x="159042" y="315328"/>
                  </a:lnTo>
                  <a:lnTo>
                    <a:pt x="159042" y="482447"/>
                  </a:lnTo>
                  <a:lnTo>
                    <a:pt x="160210" y="482447"/>
                  </a:lnTo>
                  <a:lnTo>
                    <a:pt x="160210" y="315328"/>
                  </a:lnTo>
                  <a:close/>
                </a:path>
                <a:path w="349250" h="482600">
                  <a:moveTo>
                    <a:pt x="169405" y="393585"/>
                  </a:moveTo>
                  <a:lnTo>
                    <a:pt x="168224" y="393585"/>
                  </a:lnTo>
                  <a:lnTo>
                    <a:pt x="168224" y="482447"/>
                  </a:lnTo>
                  <a:lnTo>
                    <a:pt x="169405" y="482447"/>
                  </a:lnTo>
                  <a:lnTo>
                    <a:pt x="169405" y="393585"/>
                  </a:lnTo>
                  <a:close/>
                </a:path>
                <a:path w="349250" h="482600">
                  <a:moveTo>
                    <a:pt x="177431" y="404177"/>
                  </a:moveTo>
                  <a:lnTo>
                    <a:pt x="176250" y="404177"/>
                  </a:lnTo>
                  <a:lnTo>
                    <a:pt x="176250" y="482447"/>
                  </a:lnTo>
                  <a:lnTo>
                    <a:pt x="177431" y="482447"/>
                  </a:lnTo>
                  <a:lnTo>
                    <a:pt x="177431" y="404177"/>
                  </a:lnTo>
                  <a:close/>
                </a:path>
                <a:path w="349250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349250" h="482600">
                  <a:moveTo>
                    <a:pt x="201676" y="327977"/>
                  </a:moveTo>
                  <a:lnTo>
                    <a:pt x="200494" y="327977"/>
                  </a:lnTo>
                  <a:lnTo>
                    <a:pt x="200494" y="412610"/>
                  </a:lnTo>
                  <a:lnTo>
                    <a:pt x="199339" y="412610"/>
                  </a:lnTo>
                  <a:lnTo>
                    <a:pt x="199339" y="48244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327977"/>
                  </a:lnTo>
                  <a:close/>
                </a:path>
                <a:path w="349250" h="482600">
                  <a:moveTo>
                    <a:pt x="207391" y="342785"/>
                  </a:moveTo>
                  <a:lnTo>
                    <a:pt x="206311" y="342785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342785"/>
                  </a:lnTo>
                  <a:close/>
                </a:path>
                <a:path w="349250" h="482600">
                  <a:moveTo>
                    <a:pt x="231622" y="440169"/>
                  </a:moveTo>
                  <a:lnTo>
                    <a:pt x="230441" y="440169"/>
                  </a:lnTo>
                  <a:lnTo>
                    <a:pt x="230441" y="482447"/>
                  </a:lnTo>
                  <a:lnTo>
                    <a:pt x="231622" y="482447"/>
                  </a:lnTo>
                  <a:lnTo>
                    <a:pt x="231622" y="440169"/>
                  </a:lnTo>
                  <a:close/>
                </a:path>
                <a:path w="349250" h="482600">
                  <a:moveTo>
                    <a:pt x="240804" y="440169"/>
                  </a:moveTo>
                  <a:lnTo>
                    <a:pt x="239636" y="440169"/>
                  </a:lnTo>
                  <a:lnTo>
                    <a:pt x="239636" y="482447"/>
                  </a:lnTo>
                  <a:lnTo>
                    <a:pt x="240804" y="482447"/>
                  </a:lnTo>
                  <a:lnTo>
                    <a:pt x="240804" y="440169"/>
                  </a:lnTo>
                  <a:close/>
                </a:path>
                <a:path w="349250" h="482600">
                  <a:moveTo>
                    <a:pt x="285762" y="446455"/>
                  </a:moveTo>
                  <a:lnTo>
                    <a:pt x="284581" y="446455"/>
                  </a:lnTo>
                  <a:lnTo>
                    <a:pt x="284581" y="482447"/>
                  </a:lnTo>
                  <a:lnTo>
                    <a:pt x="285762" y="482447"/>
                  </a:lnTo>
                  <a:lnTo>
                    <a:pt x="285762" y="446455"/>
                  </a:lnTo>
                  <a:close/>
                </a:path>
                <a:path w="349250" h="482600">
                  <a:moveTo>
                    <a:pt x="292735" y="461264"/>
                  </a:moveTo>
                  <a:lnTo>
                    <a:pt x="291553" y="461264"/>
                  </a:lnTo>
                  <a:lnTo>
                    <a:pt x="291553" y="482447"/>
                  </a:lnTo>
                  <a:lnTo>
                    <a:pt x="292735" y="482447"/>
                  </a:lnTo>
                  <a:lnTo>
                    <a:pt x="292735" y="461264"/>
                  </a:lnTo>
                  <a:close/>
                </a:path>
                <a:path w="349250" h="482600">
                  <a:moveTo>
                    <a:pt x="324916" y="440169"/>
                  </a:moveTo>
                  <a:lnTo>
                    <a:pt x="323837" y="440169"/>
                  </a:lnTo>
                  <a:lnTo>
                    <a:pt x="323837" y="482447"/>
                  </a:lnTo>
                  <a:lnTo>
                    <a:pt x="324916" y="482447"/>
                  </a:lnTo>
                  <a:lnTo>
                    <a:pt x="324916" y="440169"/>
                  </a:lnTo>
                  <a:close/>
                </a:path>
                <a:path w="349250" h="482600">
                  <a:moveTo>
                    <a:pt x="349148" y="414769"/>
                  </a:moveTo>
                  <a:lnTo>
                    <a:pt x="347967" y="414769"/>
                  </a:lnTo>
                  <a:lnTo>
                    <a:pt x="347967" y="482447"/>
                  </a:lnTo>
                  <a:lnTo>
                    <a:pt x="349148" y="482447"/>
                  </a:lnTo>
                  <a:lnTo>
                    <a:pt x="349148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1103312" y="2541726"/>
              <a:ext cx="248920" cy="457200"/>
            </a:xfrm>
            <a:custGeom>
              <a:avLst/>
              <a:gdLst/>
              <a:ahLst/>
              <a:cxnLst/>
              <a:rect l="l" t="t" r="r" b="b"/>
              <a:pathLst>
                <a:path w="248919" h="457200">
                  <a:moveTo>
                    <a:pt x="1168" y="368173"/>
                  </a:moveTo>
                  <a:lnTo>
                    <a:pt x="0" y="368173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68173"/>
                  </a:lnTo>
                  <a:close/>
                </a:path>
                <a:path w="248919" h="457200">
                  <a:moveTo>
                    <a:pt x="12623" y="361797"/>
                  </a:moveTo>
                  <a:lnTo>
                    <a:pt x="11455" y="361797"/>
                  </a:lnTo>
                  <a:lnTo>
                    <a:pt x="11455" y="457034"/>
                  </a:lnTo>
                  <a:lnTo>
                    <a:pt x="12623" y="457034"/>
                  </a:lnTo>
                  <a:lnTo>
                    <a:pt x="12623" y="361797"/>
                  </a:lnTo>
                  <a:close/>
                </a:path>
                <a:path w="248919" h="457200">
                  <a:moveTo>
                    <a:pt x="21869" y="300494"/>
                  </a:moveTo>
                  <a:lnTo>
                    <a:pt x="20701" y="300494"/>
                  </a:lnTo>
                  <a:lnTo>
                    <a:pt x="20701" y="457034"/>
                  </a:lnTo>
                  <a:lnTo>
                    <a:pt x="21869" y="457034"/>
                  </a:lnTo>
                  <a:lnTo>
                    <a:pt x="21869" y="300494"/>
                  </a:lnTo>
                  <a:close/>
                </a:path>
                <a:path w="248919" h="457200">
                  <a:moveTo>
                    <a:pt x="24104" y="327964"/>
                  </a:moveTo>
                  <a:lnTo>
                    <a:pt x="23025" y="327964"/>
                  </a:lnTo>
                  <a:lnTo>
                    <a:pt x="23025" y="457034"/>
                  </a:lnTo>
                  <a:lnTo>
                    <a:pt x="24104" y="457034"/>
                  </a:lnTo>
                  <a:lnTo>
                    <a:pt x="24104" y="327964"/>
                  </a:lnTo>
                  <a:close/>
                </a:path>
                <a:path w="248919" h="457200">
                  <a:moveTo>
                    <a:pt x="25298" y="298335"/>
                  </a:moveTo>
                  <a:lnTo>
                    <a:pt x="24130" y="298335"/>
                  </a:lnTo>
                  <a:lnTo>
                    <a:pt x="24130" y="457034"/>
                  </a:lnTo>
                  <a:lnTo>
                    <a:pt x="25298" y="457034"/>
                  </a:lnTo>
                  <a:lnTo>
                    <a:pt x="25298" y="298335"/>
                  </a:lnTo>
                  <a:close/>
                </a:path>
                <a:path w="248919" h="457200">
                  <a:moveTo>
                    <a:pt x="29895" y="124853"/>
                  </a:moveTo>
                  <a:lnTo>
                    <a:pt x="28714" y="124853"/>
                  </a:lnTo>
                  <a:lnTo>
                    <a:pt x="28714" y="457034"/>
                  </a:lnTo>
                  <a:lnTo>
                    <a:pt x="29895" y="457034"/>
                  </a:lnTo>
                  <a:lnTo>
                    <a:pt x="29895" y="124853"/>
                  </a:lnTo>
                  <a:close/>
                </a:path>
                <a:path w="248919" h="457200">
                  <a:moveTo>
                    <a:pt x="34544" y="268719"/>
                  </a:moveTo>
                  <a:lnTo>
                    <a:pt x="33375" y="268719"/>
                  </a:lnTo>
                  <a:lnTo>
                    <a:pt x="33375" y="457034"/>
                  </a:lnTo>
                  <a:lnTo>
                    <a:pt x="34544" y="457034"/>
                  </a:lnTo>
                  <a:lnTo>
                    <a:pt x="34544" y="268719"/>
                  </a:lnTo>
                  <a:close/>
                </a:path>
                <a:path w="248919" h="457200">
                  <a:moveTo>
                    <a:pt x="42595" y="298335"/>
                  </a:moveTo>
                  <a:lnTo>
                    <a:pt x="41516" y="298335"/>
                  </a:lnTo>
                  <a:lnTo>
                    <a:pt x="41516" y="457034"/>
                  </a:lnTo>
                  <a:lnTo>
                    <a:pt x="42595" y="457034"/>
                  </a:lnTo>
                  <a:lnTo>
                    <a:pt x="42595" y="298335"/>
                  </a:lnTo>
                  <a:close/>
                </a:path>
                <a:path w="248919" h="457200">
                  <a:moveTo>
                    <a:pt x="46126" y="228511"/>
                  </a:moveTo>
                  <a:lnTo>
                    <a:pt x="44945" y="228511"/>
                  </a:lnTo>
                  <a:lnTo>
                    <a:pt x="44945" y="457034"/>
                  </a:lnTo>
                  <a:lnTo>
                    <a:pt x="46126" y="457034"/>
                  </a:lnTo>
                  <a:lnTo>
                    <a:pt x="46126" y="228511"/>
                  </a:lnTo>
                  <a:close/>
                </a:path>
                <a:path w="248919" h="457200">
                  <a:moveTo>
                    <a:pt x="54152" y="186232"/>
                  </a:moveTo>
                  <a:lnTo>
                    <a:pt x="52971" y="186232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186232"/>
                  </a:lnTo>
                  <a:close/>
                </a:path>
                <a:path w="248919" h="457200">
                  <a:moveTo>
                    <a:pt x="58737" y="268719"/>
                  </a:moveTo>
                  <a:lnTo>
                    <a:pt x="57569" y="268719"/>
                  </a:lnTo>
                  <a:lnTo>
                    <a:pt x="57569" y="457034"/>
                  </a:lnTo>
                  <a:lnTo>
                    <a:pt x="58737" y="457034"/>
                  </a:lnTo>
                  <a:lnTo>
                    <a:pt x="58737" y="268719"/>
                  </a:lnTo>
                  <a:close/>
                </a:path>
                <a:path w="248919" h="457200">
                  <a:moveTo>
                    <a:pt x="63398" y="241261"/>
                  </a:moveTo>
                  <a:lnTo>
                    <a:pt x="62217" y="241261"/>
                  </a:lnTo>
                  <a:lnTo>
                    <a:pt x="62217" y="457034"/>
                  </a:lnTo>
                  <a:lnTo>
                    <a:pt x="63398" y="457034"/>
                  </a:lnTo>
                  <a:lnTo>
                    <a:pt x="63398" y="241261"/>
                  </a:lnTo>
                  <a:close/>
                </a:path>
                <a:path w="248919" h="457200">
                  <a:moveTo>
                    <a:pt x="70218" y="243319"/>
                  </a:moveTo>
                  <a:lnTo>
                    <a:pt x="69138" y="243319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43319"/>
                  </a:lnTo>
                  <a:close/>
                </a:path>
                <a:path w="248919" h="457200">
                  <a:moveTo>
                    <a:pt x="78397" y="110032"/>
                  </a:moveTo>
                  <a:lnTo>
                    <a:pt x="77216" y="110032"/>
                  </a:lnTo>
                  <a:lnTo>
                    <a:pt x="77216" y="457034"/>
                  </a:lnTo>
                  <a:lnTo>
                    <a:pt x="78397" y="457034"/>
                  </a:lnTo>
                  <a:lnTo>
                    <a:pt x="78397" y="110032"/>
                  </a:lnTo>
                  <a:close/>
                </a:path>
                <a:path w="248919" h="457200">
                  <a:moveTo>
                    <a:pt x="84048" y="143865"/>
                  </a:moveTo>
                  <a:lnTo>
                    <a:pt x="82969" y="143865"/>
                  </a:lnTo>
                  <a:lnTo>
                    <a:pt x="82969" y="457034"/>
                  </a:lnTo>
                  <a:lnTo>
                    <a:pt x="84048" y="457034"/>
                  </a:lnTo>
                  <a:lnTo>
                    <a:pt x="84048" y="143865"/>
                  </a:lnTo>
                  <a:close/>
                </a:path>
                <a:path w="248919" h="457200">
                  <a:moveTo>
                    <a:pt x="86423" y="188302"/>
                  </a:moveTo>
                  <a:lnTo>
                    <a:pt x="85242" y="188302"/>
                  </a:lnTo>
                  <a:lnTo>
                    <a:pt x="85242" y="457034"/>
                  </a:lnTo>
                  <a:lnTo>
                    <a:pt x="86423" y="457034"/>
                  </a:lnTo>
                  <a:lnTo>
                    <a:pt x="86423" y="188302"/>
                  </a:lnTo>
                  <a:close/>
                </a:path>
                <a:path w="248919" h="457200">
                  <a:moveTo>
                    <a:pt x="88709" y="201053"/>
                  </a:moveTo>
                  <a:lnTo>
                    <a:pt x="87630" y="201053"/>
                  </a:lnTo>
                  <a:lnTo>
                    <a:pt x="87630" y="457034"/>
                  </a:lnTo>
                  <a:lnTo>
                    <a:pt x="88709" y="457034"/>
                  </a:lnTo>
                  <a:lnTo>
                    <a:pt x="88709" y="201053"/>
                  </a:lnTo>
                  <a:close/>
                </a:path>
                <a:path w="248919" h="457200">
                  <a:moveTo>
                    <a:pt x="94449" y="245478"/>
                  </a:moveTo>
                  <a:lnTo>
                    <a:pt x="93268" y="245478"/>
                  </a:lnTo>
                  <a:lnTo>
                    <a:pt x="93268" y="338556"/>
                  </a:lnTo>
                  <a:lnTo>
                    <a:pt x="92240" y="338556"/>
                  </a:lnTo>
                  <a:lnTo>
                    <a:pt x="92240" y="249694"/>
                  </a:lnTo>
                  <a:lnTo>
                    <a:pt x="91059" y="249694"/>
                  </a:lnTo>
                  <a:lnTo>
                    <a:pt x="91059" y="457034"/>
                  </a:lnTo>
                  <a:lnTo>
                    <a:pt x="92214" y="457034"/>
                  </a:lnTo>
                  <a:lnTo>
                    <a:pt x="93268" y="457034"/>
                  </a:lnTo>
                  <a:lnTo>
                    <a:pt x="94449" y="457034"/>
                  </a:lnTo>
                  <a:lnTo>
                    <a:pt x="94449" y="245478"/>
                  </a:lnTo>
                  <a:close/>
                </a:path>
                <a:path w="248919" h="457200">
                  <a:moveTo>
                    <a:pt x="102489" y="74041"/>
                  </a:moveTo>
                  <a:lnTo>
                    <a:pt x="101409" y="74041"/>
                  </a:lnTo>
                  <a:lnTo>
                    <a:pt x="101409" y="457034"/>
                  </a:lnTo>
                  <a:lnTo>
                    <a:pt x="102489" y="457034"/>
                  </a:lnTo>
                  <a:lnTo>
                    <a:pt x="102489" y="74041"/>
                  </a:lnTo>
                  <a:close/>
                </a:path>
                <a:path w="248919" h="457200">
                  <a:moveTo>
                    <a:pt x="104851" y="120624"/>
                  </a:moveTo>
                  <a:lnTo>
                    <a:pt x="103670" y="120624"/>
                  </a:lnTo>
                  <a:lnTo>
                    <a:pt x="103670" y="457034"/>
                  </a:lnTo>
                  <a:lnTo>
                    <a:pt x="104851" y="457034"/>
                  </a:lnTo>
                  <a:lnTo>
                    <a:pt x="104851" y="120624"/>
                  </a:lnTo>
                  <a:close/>
                </a:path>
                <a:path w="248919" h="457200">
                  <a:moveTo>
                    <a:pt x="108280" y="74041"/>
                  </a:moveTo>
                  <a:lnTo>
                    <a:pt x="107111" y="74041"/>
                  </a:lnTo>
                  <a:lnTo>
                    <a:pt x="107111" y="457034"/>
                  </a:lnTo>
                  <a:lnTo>
                    <a:pt x="108280" y="457034"/>
                  </a:lnTo>
                  <a:lnTo>
                    <a:pt x="108280" y="74041"/>
                  </a:lnTo>
                  <a:close/>
                </a:path>
                <a:path w="248919" h="457200">
                  <a:moveTo>
                    <a:pt x="111709" y="196735"/>
                  </a:moveTo>
                  <a:lnTo>
                    <a:pt x="110566" y="196735"/>
                  </a:lnTo>
                  <a:lnTo>
                    <a:pt x="110566" y="190461"/>
                  </a:lnTo>
                  <a:lnTo>
                    <a:pt x="109486" y="190461"/>
                  </a:lnTo>
                  <a:lnTo>
                    <a:pt x="109486" y="457034"/>
                  </a:lnTo>
                  <a:lnTo>
                    <a:pt x="110540" y="457034"/>
                  </a:lnTo>
                  <a:lnTo>
                    <a:pt x="111709" y="457034"/>
                  </a:lnTo>
                  <a:lnTo>
                    <a:pt x="111709" y="196735"/>
                  </a:lnTo>
                  <a:close/>
                </a:path>
                <a:path w="248919" h="457200">
                  <a:moveTo>
                    <a:pt x="116370" y="173494"/>
                  </a:moveTo>
                  <a:lnTo>
                    <a:pt x="115189" y="173494"/>
                  </a:lnTo>
                  <a:lnTo>
                    <a:pt x="115189" y="457034"/>
                  </a:lnTo>
                  <a:lnTo>
                    <a:pt x="116370" y="457034"/>
                  </a:lnTo>
                  <a:lnTo>
                    <a:pt x="116370" y="173494"/>
                  </a:lnTo>
                  <a:close/>
                </a:path>
                <a:path w="248919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248919" h="457200">
                  <a:moveTo>
                    <a:pt x="122123" y="298335"/>
                  </a:moveTo>
                  <a:lnTo>
                    <a:pt x="120954" y="298335"/>
                  </a:lnTo>
                  <a:lnTo>
                    <a:pt x="120954" y="179870"/>
                  </a:lnTo>
                  <a:lnTo>
                    <a:pt x="119786" y="179870"/>
                  </a:lnTo>
                  <a:lnTo>
                    <a:pt x="119786" y="457034"/>
                  </a:lnTo>
                  <a:lnTo>
                    <a:pt x="120942" y="457034"/>
                  </a:lnTo>
                  <a:lnTo>
                    <a:pt x="122123" y="457034"/>
                  </a:lnTo>
                  <a:lnTo>
                    <a:pt x="122123" y="298335"/>
                  </a:lnTo>
                  <a:close/>
                </a:path>
                <a:path w="248919" h="457200">
                  <a:moveTo>
                    <a:pt x="125552" y="346989"/>
                  </a:moveTo>
                  <a:lnTo>
                    <a:pt x="124371" y="346989"/>
                  </a:lnTo>
                  <a:lnTo>
                    <a:pt x="124371" y="457034"/>
                  </a:lnTo>
                  <a:lnTo>
                    <a:pt x="125552" y="457034"/>
                  </a:lnTo>
                  <a:lnTo>
                    <a:pt x="125552" y="346989"/>
                  </a:lnTo>
                  <a:close/>
                </a:path>
                <a:path w="248919" h="457200">
                  <a:moveTo>
                    <a:pt x="126771" y="177711"/>
                  </a:moveTo>
                  <a:lnTo>
                    <a:pt x="125603" y="177711"/>
                  </a:lnTo>
                  <a:lnTo>
                    <a:pt x="125603" y="457034"/>
                  </a:lnTo>
                  <a:lnTo>
                    <a:pt x="126771" y="457034"/>
                  </a:lnTo>
                  <a:lnTo>
                    <a:pt x="126771" y="177711"/>
                  </a:lnTo>
                  <a:close/>
                </a:path>
                <a:path w="248919" h="457200">
                  <a:moveTo>
                    <a:pt x="132537" y="256070"/>
                  </a:moveTo>
                  <a:lnTo>
                    <a:pt x="131368" y="256070"/>
                  </a:lnTo>
                  <a:lnTo>
                    <a:pt x="131368" y="146024"/>
                  </a:lnTo>
                  <a:lnTo>
                    <a:pt x="130187" y="146024"/>
                  </a:lnTo>
                  <a:lnTo>
                    <a:pt x="130187" y="457034"/>
                  </a:lnTo>
                  <a:lnTo>
                    <a:pt x="131356" y="457034"/>
                  </a:lnTo>
                  <a:lnTo>
                    <a:pt x="132537" y="457034"/>
                  </a:lnTo>
                  <a:lnTo>
                    <a:pt x="132537" y="256070"/>
                  </a:lnTo>
                  <a:close/>
                </a:path>
                <a:path w="248919" h="457200">
                  <a:moveTo>
                    <a:pt x="134797" y="287756"/>
                  </a:moveTo>
                  <a:lnTo>
                    <a:pt x="133616" y="287756"/>
                  </a:lnTo>
                  <a:lnTo>
                    <a:pt x="133616" y="457034"/>
                  </a:lnTo>
                  <a:lnTo>
                    <a:pt x="134797" y="457034"/>
                  </a:lnTo>
                  <a:lnTo>
                    <a:pt x="134797" y="287756"/>
                  </a:lnTo>
                  <a:close/>
                </a:path>
                <a:path w="248919" h="457200">
                  <a:moveTo>
                    <a:pt x="139395" y="272935"/>
                  </a:moveTo>
                  <a:lnTo>
                    <a:pt x="138252" y="272935"/>
                  </a:lnTo>
                  <a:lnTo>
                    <a:pt x="138252" y="234886"/>
                  </a:lnTo>
                  <a:lnTo>
                    <a:pt x="137172" y="234886"/>
                  </a:lnTo>
                  <a:lnTo>
                    <a:pt x="137172" y="457034"/>
                  </a:lnTo>
                  <a:lnTo>
                    <a:pt x="138214" y="457034"/>
                  </a:lnTo>
                  <a:lnTo>
                    <a:pt x="139395" y="457034"/>
                  </a:lnTo>
                  <a:lnTo>
                    <a:pt x="139395" y="272935"/>
                  </a:lnTo>
                  <a:close/>
                </a:path>
                <a:path w="248919" h="457200">
                  <a:moveTo>
                    <a:pt x="150964" y="19024"/>
                  </a:moveTo>
                  <a:lnTo>
                    <a:pt x="149783" y="19024"/>
                  </a:lnTo>
                  <a:lnTo>
                    <a:pt x="149783" y="340715"/>
                  </a:lnTo>
                  <a:lnTo>
                    <a:pt x="148640" y="340715"/>
                  </a:lnTo>
                  <a:lnTo>
                    <a:pt x="148640" y="245478"/>
                  </a:lnTo>
                  <a:lnTo>
                    <a:pt x="147459" y="245478"/>
                  </a:lnTo>
                  <a:lnTo>
                    <a:pt x="147459" y="457034"/>
                  </a:lnTo>
                  <a:lnTo>
                    <a:pt x="148628" y="457034"/>
                  </a:lnTo>
                  <a:lnTo>
                    <a:pt x="149783" y="457034"/>
                  </a:lnTo>
                  <a:lnTo>
                    <a:pt x="150964" y="457034"/>
                  </a:lnTo>
                  <a:lnTo>
                    <a:pt x="150964" y="19024"/>
                  </a:lnTo>
                  <a:close/>
                </a:path>
                <a:path w="248919" h="457200">
                  <a:moveTo>
                    <a:pt x="154393" y="101600"/>
                  </a:moveTo>
                  <a:lnTo>
                    <a:pt x="153212" y="101600"/>
                  </a:lnTo>
                  <a:lnTo>
                    <a:pt x="153212" y="457034"/>
                  </a:lnTo>
                  <a:lnTo>
                    <a:pt x="154393" y="457034"/>
                  </a:lnTo>
                  <a:lnTo>
                    <a:pt x="154393" y="101600"/>
                  </a:lnTo>
                  <a:close/>
                </a:path>
                <a:path w="248919" h="457200">
                  <a:moveTo>
                    <a:pt x="155613" y="289915"/>
                  </a:moveTo>
                  <a:lnTo>
                    <a:pt x="154444" y="289915"/>
                  </a:lnTo>
                  <a:lnTo>
                    <a:pt x="154444" y="457034"/>
                  </a:lnTo>
                  <a:lnTo>
                    <a:pt x="155613" y="457034"/>
                  </a:lnTo>
                  <a:lnTo>
                    <a:pt x="155613" y="289915"/>
                  </a:lnTo>
                  <a:close/>
                </a:path>
                <a:path w="248919" h="457200">
                  <a:moveTo>
                    <a:pt x="168236" y="327964"/>
                  </a:moveTo>
                  <a:lnTo>
                    <a:pt x="167068" y="327964"/>
                  </a:lnTo>
                  <a:lnTo>
                    <a:pt x="167068" y="323748"/>
                  </a:lnTo>
                  <a:lnTo>
                    <a:pt x="165900" y="323748"/>
                  </a:lnTo>
                  <a:lnTo>
                    <a:pt x="165900" y="457034"/>
                  </a:lnTo>
                  <a:lnTo>
                    <a:pt x="167055" y="457034"/>
                  </a:lnTo>
                  <a:lnTo>
                    <a:pt x="168236" y="457034"/>
                  </a:lnTo>
                  <a:lnTo>
                    <a:pt x="168236" y="327964"/>
                  </a:lnTo>
                  <a:close/>
                </a:path>
                <a:path w="248919" h="457200">
                  <a:moveTo>
                    <a:pt x="174053" y="412597"/>
                  </a:moveTo>
                  <a:lnTo>
                    <a:pt x="172872" y="412597"/>
                  </a:lnTo>
                  <a:lnTo>
                    <a:pt x="172872" y="457034"/>
                  </a:lnTo>
                  <a:lnTo>
                    <a:pt x="174053" y="457034"/>
                  </a:lnTo>
                  <a:lnTo>
                    <a:pt x="174053" y="412597"/>
                  </a:lnTo>
                  <a:close/>
                </a:path>
                <a:path w="248919" h="457200">
                  <a:moveTo>
                    <a:pt x="177482" y="378764"/>
                  </a:moveTo>
                  <a:lnTo>
                    <a:pt x="176301" y="378764"/>
                  </a:lnTo>
                  <a:lnTo>
                    <a:pt x="176301" y="457034"/>
                  </a:lnTo>
                  <a:lnTo>
                    <a:pt x="177482" y="457034"/>
                  </a:lnTo>
                  <a:lnTo>
                    <a:pt x="177482" y="378764"/>
                  </a:lnTo>
                  <a:close/>
                </a:path>
                <a:path w="248919" h="457200">
                  <a:moveTo>
                    <a:pt x="186664" y="391414"/>
                  </a:moveTo>
                  <a:lnTo>
                    <a:pt x="185496" y="391414"/>
                  </a:lnTo>
                  <a:lnTo>
                    <a:pt x="185496" y="457034"/>
                  </a:lnTo>
                  <a:lnTo>
                    <a:pt x="186664" y="457034"/>
                  </a:lnTo>
                  <a:lnTo>
                    <a:pt x="186664" y="391414"/>
                  </a:lnTo>
                  <a:close/>
                </a:path>
                <a:path w="248919" h="457200">
                  <a:moveTo>
                    <a:pt x="192481" y="351205"/>
                  </a:moveTo>
                  <a:lnTo>
                    <a:pt x="191312" y="351205"/>
                  </a:lnTo>
                  <a:lnTo>
                    <a:pt x="191312" y="457034"/>
                  </a:lnTo>
                  <a:lnTo>
                    <a:pt x="192481" y="457034"/>
                  </a:lnTo>
                  <a:lnTo>
                    <a:pt x="192481" y="351205"/>
                  </a:lnTo>
                  <a:close/>
                </a:path>
                <a:path w="248919" h="457200">
                  <a:moveTo>
                    <a:pt x="202793" y="317373"/>
                  </a:moveTo>
                  <a:lnTo>
                    <a:pt x="201714" y="317373"/>
                  </a:lnTo>
                  <a:lnTo>
                    <a:pt x="201714" y="457034"/>
                  </a:lnTo>
                  <a:lnTo>
                    <a:pt x="202793" y="457034"/>
                  </a:lnTo>
                  <a:lnTo>
                    <a:pt x="202793" y="317373"/>
                  </a:lnTo>
                  <a:close/>
                </a:path>
                <a:path w="248919" h="457200">
                  <a:moveTo>
                    <a:pt x="205155" y="425259"/>
                  </a:moveTo>
                  <a:lnTo>
                    <a:pt x="203987" y="425259"/>
                  </a:lnTo>
                  <a:lnTo>
                    <a:pt x="203987" y="457034"/>
                  </a:lnTo>
                  <a:lnTo>
                    <a:pt x="205155" y="457034"/>
                  </a:lnTo>
                  <a:lnTo>
                    <a:pt x="205155" y="425259"/>
                  </a:lnTo>
                  <a:close/>
                </a:path>
                <a:path w="248919" h="457200">
                  <a:moveTo>
                    <a:pt x="207365" y="236943"/>
                  </a:moveTo>
                  <a:lnTo>
                    <a:pt x="206197" y="236943"/>
                  </a:lnTo>
                  <a:lnTo>
                    <a:pt x="206197" y="457034"/>
                  </a:lnTo>
                  <a:lnTo>
                    <a:pt x="207365" y="457034"/>
                  </a:lnTo>
                  <a:lnTo>
                    <a:pt x="207365" y="236943"/>
                  </a:lnTo>
                  <a:close/>
                </a:path>
                <a:path w="248919" h="457200">
                  <a:moveTo>
                    <a:pt x="245452" y="416814"/>
                  </a:moveTo>
                  <a:lnTo>
                    <a:pt x="244284" y="416814"/>
                  </a:lnTo>
                  <a:lnTo>
                    <a:pt x="244284" y="457034"/>
                  </a:lnTo>
                  <a:lnTo>
                    <a:pt x="245452" y="457034"/>
                  </a:lnTo>
                  <a:lnTo>
                    <a:pt x="245452" y="416814"/>
                  </a:lnTo>
                  <a:close/>
                </a:path>
                <a:path w="248919" h="457200">
                  <a:moveTo>
                    <a:pt x="248894" y="406222"/>
                  </a:moveTo>
                  <a:lnTo>
                    <a:pt x="247713" y="406222"/>
                  </a:lnTo>
                  <a:lnTo>
                    <a:pt x="247713" y="457034"/>
                  </a:lnTo>
                  <a:lnTo>
                    <a:pt x="248894" y="457034"/>
                  </a:lnTo>
                  <a:lnTo>
                    <a:pt x="248894" y="40622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1111326" y="2694037"/>
              <a:ext cx="346075" cy="304800"/>
            </a:xfrm>
            <a:custGeom>
              <a:avLst/>
              <a:gdLst/>
              <a:ahLst/>
              <a:cxnLst/>
              <a:rect l="l" t="t" r="r" b="b"/>
              <a:pathLst>
                <a:path w="346075" h="304800">
                  <a:moveTo>
                    <a:pt x="1181" y="209486"/>
                  </a:moveTo>
                  <a:lnTo>
                    <a:pt x="0" y="209486"/>
                  </a:lnTo>
                  <a:lnTo>
                    <a:pt x="0" y="304723"/>
                  </a:lnTo>
                  <a:lnTo>
                    <a:pt x="1181" y="304723"/>
                  </a:lnTo>
                  <a:lnTo>
                    <a:pt x="1181" y="209486"/>
                  </a:lnTo>
                  <a:close/>
                </a:path>
                <a:path w="346075" h="304800">
                  <a:moveTo>
                    <a:pt x="2311" y="237045"/>
                  </a:moveTo>
                  <a:lnTo>
                    <a:pt x="1231" y="237045"/>
                  </a:lnTo>
                  <a:lnTo>
                    <a:pt x="1231" y="304723"/>
                  </a:lnTo>
                  <a:lnTo>
                    <a:pt x="2311" y="304723"/>
                  </a:lnTo>
                  <a:lnTo>
                    <a:pt x="2311" y="237045"/>
                  </a:lnTo>
                  <a:close/>
                </a:path>
                <a:path w="346075" h="304800">
                  <a:moveTo>
                    <a:pt x="5829" y="105816"/>
                  </a:moveTo>
                  <a:lnTo>
                    <a:pt x="4660" y="105816"/>
                  </a:lnTo>
                  <a:lnTo>
                    <a:pt x="4660" y="304723"/>
                  </a:lnTo>
                  <a:lnTo>
                    <a:pt x="5829" y="304723"/>
                  </a:lnTo>
                  <a:lnTo>
                    <a:pt x="5829" y="105816"/>
                  </a:lnTo>
                  <a:close/>
                </a:path>
                <a:path w="346075" h="304800">
                  <a:moveTo>
                    <a:pt x="8039" y="112191"/>
                  </a:moveTo>
                  <a:lnTo>
                    <a:pt x="6870" y="112191"/>
                  </a:lnTo>
                  <a:lnTo>
                    <a:pt x="6870" y="304723"/>
                  </a:lnTo>
                  <a:lnTo>
                    <a:pt x="8039" y="304723"/>
                  </a:lnTo>
                  <a:lnTo>
                    <a:pt x="8039" y="112191"/>
                  </a:lnTo>
                  <a:close/>
                </a:path>
                <a:path w="346075" h="304800">
                  <a:moveTo>
                    <a:pt x="10426" y="156629"/>
                  </a:moveTo>
                  <a:lnTo>
                    <a:pt x="9245" y="156629"/>
                  </a:lnTo>
                  <a:lnTo>
                    <a:pt x="9245" y="173583"/>
                  </a:lnTo>
                  <a:lnTo>
                    <a:pt x="8089" y="173583"/>
                  </a:lnTo>
                  <a:lnTo>
                    <a:pt x="8089" y="304723"/>
                  </a:lnTo>
                  <a:lnTo>
                    <a:pt x="9245" y="304723"/>
                  </a:lnTo>
                  <a:lnTo>
                    <a:pt x="10426" y="304723"/>
                  </a:lnTo>
                  <a:lnTo>
                    <a:pt x="10426" y="156629"/>
                  </a:lnTo>
                  <a:close/>
                </a:path>
                <a:path w="346075" h="304800">
                  <a:moveTo>
                    <a:pt x="15024" y="131216"/>
                  </a:moveTo>
                  <a:lnTo>
                    <a:pt x="13843" y="131216"/>
                  </a:lnTo>
                  <a:lnTo>
                    <a:pt x="13843" y="304723"/>
                  </a:lnTo>
                  <a:lnTo>
                    <a:pt x="15024" y="304723"/>
                  </a:lnTo>
                  <a:lnTo>
                    <a:pt x="15024" y="131216"/>
                  </a:lnTo>
                  <a:close/>
                </a:path>
                <a:path w="346075" h="304800">
                  <a:moveTo>
                    <a:pt x="17284" y="146024"/>
                  </a:moveTo>
                  <a:lnTo>
                    <a:pt x="16116" y="146024"/>
                  </a:lnTo>
                  <a:lnTo>
                    <a:pt x="16116" y="304723"/>
                  </a:lnTo>
                  <a:lnTo>
                    <a:pt x="17284" y="304723"/>
                  </a:lnTo>
                  <a:lnTo>
                    <a:pt x="17284" y="146024"/>
                  </a:lnTo>
                  <a:close/>
                </a:path>
                <a:path w="346075" h="304800">
                  <a:moveTo>
                    <a:pt x="19672" y="177812"/>
                  </a:moveTo>
                  <a:lnTo>
                    <a:pt x="18491" y="177812"/>
                  </a:lnTo>
                  <a:lnTo>
                    <a:pt x="18491" y="304723"/>
                  </a:lnTo>
                  <a:lnTo>
                    <a:pt x="19672" y="304723"/>
                  </a:lnTo>
                  <a:lnTo>
                    <a:pt x="19672" y="177812"/>
                  </a:lnTo>
                  <a:close/>
                </a:path>
                <a:path w="346075" h="304800">
                  <a:moveTo>
                    <a:pt x="23101" y="57175"/>
                  </a:moveTo>
                  <a:lnTo>
                    <a:pt x="21932" y="57175"/>
                  </a:lnTo>
                  <a:lnTo>
                    <a:pt x="21932" y="304723"/>
                  </a:lnTo>
                  <a:lnTo>
                    <a:pt x="23101" y="304723"/>
                  </a:lnTo>
                  <a:lnTo>
                    <a:pt x="23101" y="57175"/>
                  </a:lnTo>
                  <a:close/>
                </a:path>
                <a:path w="346075" h="304800">
                  <a:moveTo>
                    <a:pt x="25336" y="167220"/>
                  </a:moveTo>
                  <a:lnTo>
                    <a:pt x="24257" y="167220"/>
                  </a:lnTo>
                  <a:lnTo>
                    <a:pt x="24257" y="304723"/>
                  </a:lnTo>
                  <a:lnTo>
                    <a:pt x="25336" y="304723"/>
                  </a:lnTo>
                  <a:lnTo>
                    <a:pt x="25336" y="167220"/>
                  </a:lnTo>
                  <a:close/>
                </a:path>
                <a:path w="346075" h="304800">
                  <a:moveTo>
                    <a:pt x="29921" y="97383"/>
                  </a:moveTo>
                  <a:lnTo>
                    <a:pt x="28854" y="97383"/>
                  </a:lnTo>
                  <a:lnTo>
                    <a:pt x="28854" y="304723"/>
                  </a:lnTo>
                  <a:lnTo>
                    <a:pt x="29921" y="304723"/>
                  </a:lnTo>
                  <a:lnTo>
                    <a:pt x="29921" y="97383"/>
                  </a:lnTo>
                  <a:close/>
                </a:path>
                <a:path w="346075" h="304800">
                  <a:moveTo>
                    <a:pt x="33451" y="133375"/>
                  </a:moveTo>
                  <a:lnTo>
                    <a:pt x="32296" y="133375"/>
                  </a:lnTo>
                  <a:lnTo>
                    <a:pt x="32296" y="46583"/>
                  </a:lnTo>
                  <a:lnTo>
                    <a:pt x="31115" y="46583"/>
                  </a:lnTo>
                  <a:lnTo>
                    <a:pt x="31115" y="304723"/>
                  </a:lnTo>
                  <a:lnTo>
                    <a:pt x="32283" y="304723"/>
                  </a:lnTo>
                  <a:lnTo>
                    <a:pt x="33451" y="304723"/>
                  </a:lnTo>
                  <a:lnTo>
                    <a:pt x="33451" y="133375"/>
                  </a:lnTo>
                  <a:close/>
                </a:path>
                <a:path w="346075" h="304800">
                  <a:moveTo>
                    <a:pt x="34582" y="146024"/>
                  </a:moveTo>
                  <a:lnTo>
                    <a:pt x="33502" y="146024"/>
                  </a:lnTo>
                  <a:lnTo>
                    <a:pt x="33502" y="304723"/>
                  </a:lnTo>
                  <a:lnTo>
                    <a:pt x="34582" y="304723"/>
                  </a:lnTo>
                  <a:lnTo>
                    <a:pt x="34582" y="146024"/>
                  </a:lnTo>
                  <a:close/>
                </a:path>
                <a:path w="346075" h="304800">
                  <a:moveTo>
                    <a:pt x="40373" y="139661"/>
                  </a:moveTo>
                  <a:lnTo>
                    <a:pt x="39204" y="139661"/>
                  </a:lnTo>
                  <a:lnTo>
                    <a:pt x="39204" y="304723"/>
                  </a:lnTo>
                  <a:lnTo>
                    <a:pt x="40373" y="304723"/>
                  </a:lnTo>
                  <a:lnTo>
                    <a:pt x="40373" y="139661"/>
                  </a:lnTo>
                  <a:close/>
                </a:path>
                <a:path w="346075" h="304800">
                  <a:moveTo>
                    <a:pt x="46139" y="33921"/>
                  </a:moveTo>
                  <a:lnTo>
                    <a:pt x="44958" y="33921"/>
                  </a:lnTo>
                  <a:lnTo>
                    <a:pt x="44958" y="304723"/>
                  </a:lnTo>
                  <a:lnTo>
                    <a:pt x="46139" y="304723"/>
                  </a:lnTo>
                  <a:lnTo>
                    <a:pt x="46139" y="33921"/>
                  </a:lnTo>
                  <a:close/>
                </a:path>
                <a:path w="346075" h="304800">
                  <a:moveTo>
                    <a:pt x="50723" y="116408"/>
                  </a:moveTo>
                  <a:lnTo>
                    <a:pt x="49555" y="116408"/>
                  </a:lnTo>
                  <a:lnTo>
                    <a:pt x="49555" y="304723"/>
                  </a:lnTo>
                  <a:lnTo>
                    <a:pt x="50723" y="304723"/>
                  </a:lnTo>
                  <a:lnTo>
                    <a:pt x="50723" y="116408"/>
                  </a:lnTo>
                  <a:close/>
                </a:path>
                <a:path w="346075" h="304800">
                  <a:moveTo>
                    <a:pt x="53009" y="57175"/>
                  </a:moveTo>
                  <a:lnTo>
                    <a:pt x="51930" y="57175"/>
                  </a:lnTo>
                  <a:lnTo>
                    <a:pt x="51930" y="304723"/>
                  </a:lnTo>
                  <a:lnTo>
                    <a:pt x="53009" y="304723"/>
                  </a:lnTo>
                  <a:lnTo>
                    <a:pt x="53009" y="57175"/>
                  </a:lnTo>
                  <a:close/>
                </a:path>
                <a:path w="346075" h="304800">
                  <a:moveTo>
                    <a:pt x="58813" y="107975"/>
                  </a:moveTo>
                  <a:lnTo>
                    <a:pt x="57632" y="107975"/>
                  </a:lnTo>
                  <a:lnTo>
                    <a:pt x="57632" y="304723"/>
                  </a:lnTo>
                  <a:lnTo>
                    <a:pt x="58813" y="304723"/>
                  </a:lnTo>
                  <a:lnTo>
                    <a:pt x="58813" y="107975"/>
                  </a:lnTo>
                  <a:close/>
                </a:path>
                <a:path w="346075" h="304800">
                  <a:moveTo>
                    <a:pt x="63398" y="139661"/>
                  </a:moveTo>
                  <a:lnTo>
                    <a:pt x="62230" y="139661"/>
                  </a:lnTo>
                  <a:lnTo>
                    <a:pt x="62230" y="304723"/>
                  </a:lnTo>
                  <a:lnTo>
                    <a:pt x="63398" y="304723"/>
                  </a:lnTo>
                  <a:lnTo>
                    <a:pt x="63398" y="139661"/>
                  </a:lnTo>
                  <a:close/>
                </a:path>
                <a:path w="346075" h="304800">
                  <a:moveTo>
                    <a:pt x="65735" y="99441"/>
                  </a:moveTo>
                  <a:lnTo>
                    <a:pt x="64554" y="99441"/>
                  </a:lnTo>
                  <a:lnTo>
                    <a:pt x="64554" y="304723"/>
                  </a:lnTo>
                  <a:lnTo>
                    <a:pt x="65735" y="304723"/>
                  </a:lnTo>
                  <a:lnTo>
                    <a:pt x="65735" y="99441"/>
                  </a:lnTo>
                  <a:close/>
                </a:path>
                <a:path w="346075" h="304800">
                  <a:moveTo>
                    <a:pt x="67995" y="84632"/>
                  </a:moveTo>
                  <a:lnTo>
                    <a:pt x="66814" y="84632"/>
                  </a:lnTo>
                  <a:lnTo>
                    <a:pt x="66814" y="304723"/>
                  </a:lnTo>
                  <a:lnTo>
                    <a:pt x="67995" y="304723"/>
                  </a:lnTo>
                  <a:lnTo>
                    <a:pt x="67995" y="84632"/>
                  </a:lnTo>
                  <a:close/>
                </a:path>
                <a:path w="346075" h="304800">
                  <a:moveTo>
                    <a:pt x="74980" y="76200"/>
                  </a:moveTo>
                  <a:lnTo>
                    <a:pt x="73799" y="76200"/>
                  </a:lnTo>
                  <a:lnTo>
                    <a:pt x="73799" y="304723"/>
                  </a:lnTo>
                  <a:lnTo>
                    <a:pt x="74980" y="304723"/>
                  </a:lnTo>
                  <a:lnTo>
                    <a:pt x="74980" y="76200"/>
                  </a:lnTo>
                  <a:close/>
                </a:path>
                <a:path w="346075" h="304800">
                  <a:moveTo>
                    <a:pt x="81838" y="29616"/>
                  </a:moveTo>
                  <a:lnTo>
                    <a:pt x="80657" y="29616"/>
                  </a:lnTo>
                  <a:lnTo>
                    <a:pt x="80657" y="304723"/>
                  </a:lnTo>
                  <a:lnTo>
                    <a:pt x="81838" y="304723"/>
                  </a:lnTo>
                  <a:lnTo>
                    <a:pt x="81838" y="29616"/>
                  </a:lnTo>
                  <a:close/>
                </a:path>
                <a:path w="346075" h="304800">
                  <a:moveTo>
                    <a:pt x="84226" y="97383"/>
                  </a:moveTo>
                  <a:lnTo>
                    <a:pt x="83045" y="97383"/>
                  </a:lnTo>
                  <a:lnTo>
                    <a:pt x="83045" y="304723"/>
                  </a:lnTo>
                  <a:lnTo>
                    <a:pt x="84226" y="304723"/>
                  </a:lnTo>
                  <a:lnTo>
                    <a:pt x="84226" y="97383"/>
                  </a:lnTo>
                  <a:close/>
                </a:path>
                <a:path w="346075" h="304800">
                  <a:moveTo>
                    <a:pt x="103695" y="44424"/>
                  </a:moveTo>
                  <a:lnTo>
                    <a:pt x="102527" y="44424"/>
                  </a:lnTo>
                  <a:lnTo>
                    <a:pt x="102527" y="304723"/>
                  </a:lnTo>
                  <a:lnTo>
                    <a:pt x="103695" y="304723"/>
                  </a:lnTo>
                  <a:lnTo>
                    <a:pt x="103695" y="44424"/>
                  </a:lnTo>
                  <a:close/>
                </a:path>
                <a:path w="346075" h="304800">
                  <a:moveTo>
                    <a:pt x="108356" y="21183"/>
                  </a:moveTo>
                  <a:lnTo>
                    <a:pt x="107175" y="21183"/>
                  </a:lnTo>
                  <a:lnTo>
                    <a:pt x="107175" y="304723"/>
                  </a:lnTo>
                  <a:lnTo>
                    <a:pt x="108356" y="304723"/>
                  </a:lnTo>
                  <a:lnTo>
                    <a:pt x="108356" y="21183"/>
                  </a:lnTo>
                  <a:close/>
                </a:path>
                <a:path w="346075" h="304800">
                  <a:moveTo>
                    <a:pt x="115277" y="78359"/>
                  </a:moveTo>
                  <a:lnTo>
                    <a:pt x="114096" y="78359"/>
                  </a:lnTo>
                  <a:lnTo>
                    <a:pt x="114096" y="146024"/>
                  </a:lnTo>
                  <a:lnTo>
                    <a:pt x="112928" y="146024"/>
                  </a:lnTo>
                  <a:lnTo>
                    <a:pt x="112928" y="304723"/>
                  </a:lnTo>
                  <a:lnTo>
                    <a:pt x="114096" y="304723"/>
                  </a:lnTo>
                  <a:lnTo>
                    <a:pt x="115277" y="304723"/>
                  </a:lnTo>
                  <a:lnTo>
                    <a:pt x="115277" y="78359"/>
                  </a:lnTo>
                  <a:close/>
                </a:path>
                <a:path w="346075" h="304800">
                  <a:moveTo>
                    <a:pt x="119926" y="40208"/>
                  </a:moveTo>
                  <a:lnTo>
                    <a:pt x="118745" y="40208"/>
                  </a:lnTo>
                  <a:lnTo>
                    <a:pt x="118745" y="304723"/>
                  </a:lnTo>
                  <a:lnTo>
                    <a:pt x="119926" y="304723"/>
                  </a:lnTo>
                  <a:lnTo>
                    <a:pt x="119926" y="40208"/>
                  </a:lnTo>
                  <a:close/>
                </a:path>
                <a:path w="346075" h="304800">
                  <a:moveTo>
                    <a:pt x="122186" y="196837"/>
                  </a:moveTo>
                  <a:lnTo>
                    <a:pt x="121018" y="196837"/>
                  </a:lnTo>
                  <a:lnTo>
                    <a:pt x="121018" y="304723"/>
                  </a:lnTo>
                  <a:lnTo>
                    <a:pt x="122186" y="304723"/>
                  </a:lnTo>
                  <a:lnTo>
                    <a:pt x="122186" y="196837"/>
                  </a:lnTo>
                  <a:close/>
                </a:path>
                <a:path w="346075" h="304800">
                  <a:moveTo>
                    <a:pt x="135978" y="135445"/>
                  </a:moveTo>
                  <a:lnTo>
                    <a:pt x="134823" y="135445"/>
                  </a:lnTo>
                  <a:lnTo>
                    <a:pt x="134823" y="0"/>
                  </a:lnTo>
                  <a:lnTo>
                    <a:pt x="133743" y="0"/>
                  </a:lnTo>
                  <a:lnTo>
                    <a:pt x="133743" y="304723"/>
                  </a:lnTo>
                  <a:lnTo>
                    <a:pt x="134797" y="304723"/>
                  </a:lnTo>
                  <a:lnTo>
                    <a:pt x="135978" y="304723"/>
                  </a:lnTo>
                  <a:lnTo>
                    <a:pt x="135978" y="135445"/>
                  </a:lnTo>
                  <a:close/>
                </a:path>
                <a:path w="346075" h="304800">
                  <a:moveTo>
                    <a:pt x="138353" y="65608"/>
                  </a:moveTo>
                  <a:lnTo>
                    <a:pt x="137185" y="65608"/>
                  </a:lnTo>
                  <a:lnTo>
                    <a:pt x="137185" y="173583"/>
                  </a:lnTo>
                  <a:lnTo>
                    <a:pt x="136017" y="173583"/>
                  </a:lnTo>
                  <a:lnTo>
                    <a:pt x="136017" y="304723"/>
                  </a:lnTo>
                  <a:lnTo>
                    <a:pt x="137185" y="304723"/>
                  </a:lnTo>
                  <a:lnTo>
                    <a:pt x="138353" y="304723"/>
                  </a:lnTo>
                  <a:lnTo>
                    <a:pt x="138353" y="65608"/>
                  </a:lnTo>
                  <a:close/>
                </a:path>
                <a:path w="346075" h="304800">
                  <a:moveTo>
                    <a:pt x="144018" y="103759"/>
                  </a:moveTo>
                  <a:lnTo>
                    <a:pt x="142938" y="103759"/>
                  </a:lnTo>
                  <a:lnTo>
                    <a:pt x="142938" y="304723"/>
                  </a:lnTo>
                  <a:lnTo>
                    <a:pt x="144018" y="304723"/>
                  </a:lnTo>
                  <a:lnTo>
                    <a:pt x="144018" y="103759"/>
                  </a:lnTo>
                  <a:close/>
                </a:path>
                <a:path w="346075" h="304800">
                  <a:moveTo>
                    <a:pt x="145224" y="146024"/>
                  </a:moveTo>
                  <a:lnTo>
                    <a:pt x="144043" y="146024"/>
                  </a:lnTo>
                  <a:lnTo>
                    <a:pt x="144043" y="304723"/>
                  </a:lnTo>
                  <a:lnTo>
                    <a:pt x="145224" y="304723"/>
                  </a:lnTo>
                  <a:lnTo>
                    <a:pt x="145224" y="146024"/>
                  </a:lnTo>
                  <a:close/>
                </a:path>
                <a:path w="346075" h="304800">
                  <a:moveTo>
                    <a:pt x="147599" y="137604"/>
                  </a:moveTo>
                  <a:lnTo>
                    <a:pt x="146431" y="137604"/>
                  </a:lnTo>
                  <a:lnTo>
                    <a:pt x="146431" y="304723"/>
                  </a:lnTo>
                  <a:lnTo>
                    <a:pt x="147599" y="304723"/>
                  </a:lnTo>
                  <a:lnTo>
                    <a:pt x="147599" y="137604"/>
                  </a:lnTo>
                  <a:close/>
                </a:path>
                <a:path w="346075" h="304800">
                  <a:moveTo>
                    <a:pt x="155625" y="12750"/>
                  </a:moveTo>
                  <a:lnTo>
                    <a:pt x="154444" y="12750"/>
                  </a:lnTo>
                  <a:lnTo>
                    <a:pt x="154444" y="186245"/>
                  </a:lnTo>
                  <a:lnTo>
                    <a:pt x="153289" y="186245"/>
                  </a:lnTo>
                  <a:lnTo>
                    <a:pt x="153289" y="304723"/>
                  </a:lnTo>
                  <a:lnTo>
                    <a:pt x="154444" y="304723"/>
                  </a:lnTo>
                  <a:lnTo>
                    <a:pt x="155625" y="304723"/>
                  </a:lnTo>
                  <a:lnTo>
                    <a:pt x="155625" y="12750"/>
                  </a:lnTo>
                  <a:close/>
                </a:path>
                <a:path w="346075" h="304800">
                  <a:moveTo>
                    <a:pt x="159054" y="171437"/>
                  </a:moveTo>
                  <a:lnTo>
                    <a:pt x="157886" y="171437"/>
                  </a:lnTo>
                  <a:lnTo>
                    <a:pt x="157886" y="304723"/>
                  </a:lnTo>
                  <a:lnTo>
                    <a:pt x="159054" y="304723"/>
                  </a:lnTo>
                  <a:lnTo>
                    <a:pt x="159054" y="171437"/>
                  </a:lnTo>
                  <a:close/>
                </a:path>
                <a:path w="346075" h="304800">
                  <a:moveTo>
                    <a:pt x="171691" y="222237"/>
                  </a:moveTo>
                  <a:lnTo>
                    <a:pt x="170611" y="222237"/>
                  </a:lnTo>
                  <a:lnTo>
                    <a:pt x="170611" y="304723"/>
                  </a:lnTo>
                  <a:lnTo>
                    <a:pt x="171691" y="304723"/>
                  </a:lnTo>
                  <a:lnTo>
                    <a:pt x="171691" y="222237"/>
                  </a:lnTo>
                  <a:close/>
                </a:path>
                <a:path w="346075" h="304800">
                  <a:moveTo>
                    <a:pt x="177495" y="211645"/>
                  </a:moveTo>
                  <a:lnTo>
                    <a:pt x="176314" y="211645"/>
                  </a:lnTo>
                  <a:lnTo>
                    <a:pt x="176314" y="304723"/>
                  </a:lnTo>
                  <a:lnTo>
                    <a:pt x="177495" y="304723"/>
                  </a:lnTo>
                  <a:lnTo>
                    <a:pt x="177495" y="211645"/>
                  </a:lnTo>
                  <a:close/>
                </a:path>
                <a:path w="346075" h="304800">
                  <a:moveTo>
                    <a:pt x="187896" y="234886"/>
                  </a:moveTo>
                  <a:lnTo>
                    <a:pt x="186728" y="234886"/>
                  </a:lnTo>
                  <a:lnTo>
                    <a:pt x="186728" y="304723"/>
                  </a:lnTo>
                  <a:lnTo>
                    <a:pt x="187896" y="304723"/>
                  </a:lnTo>
                  <a:lnTo>
                    <a:pt x="187896" y="234886"/>
                  </a:lnTo>
                  <a:close/>
                </a:path>
                <a:path w="346075" h="304800">
                  <a:moveTo>
                    <a:pt x="193662" y="245478"/>
                  </a:moveTo>
                  <a:lnTo>
                    <a:pt x="192481" y="245478"/>
                  </a:lnTo>
                  <a:lnTo>
                    <a:pt x="192481" y="304723"/>
                  </a:lnTo>
                  <a:lnTo>
                    <a:pt x="193662" y="304723"/>
                  </a:lnTo>
                  <a:lnTo>
                    <a:pt x="193662" y="245478"/>
                  </a:lnTo>
                  <a:close/>
                </a:path>
                <a:path w="346075" h="304800">
                  <a:moveTo>
                    <a:pt x="199351" y="84632"/>
                  </a:moveTo>
                  <a:lnTo>
                    <a:pt x="198183" y="84632"/>
                  </a:lnTo>
                  <a:lnTo>
                    <a:pt x="198183" y="304723"/>
                  </a:lnTo>
                  <a:lnTo>
                    <a:pt x="199351" y="304723"/>
                  </a:lnTo>
                  <a:lnTo>
                    <a:pt x="199351" y="84632"/>
                  </a:lnTo>
                  <a:close/>
                </a:path>
                <a:path w="346075" h="304800">
                  <a:moveTo>
                    <a:pt x="205168" y="135445"/>
                  </a:moveTo>
                  <a:lnTo>
                    <a:pt x="204000" y="135445"/>
                  </a:lnTo>
                  <a:lnTo>
                    <a:pt x="204000" y="304723"/>
                  </a:lnTo>
                  <a:lnTo>
                    <a:pt x="205168" y="304723"/>
                  </a:lnTo>
                  <a:lnTo>
                    <a:pt x="205168" y="135445"/>
                  </a:lnTo>
                  <a:close/>
                </a:path>
                <a:path w="346075" h="304800">
                  <a:moveTo>
                    <a:pt x="207403" y="268732"/>
                  </a:moveTo>
                  <a:lnTo>
                    <a:pt x="206324" y="268732"/>
                  </a:lnTo>
                  <a:lnTo>
                    <a:pt x="206324" y="304723"/>
                  </a:lnTo>
                  <a:lnTo>
                    <a:pt x="207403" y="304723"/>
                  </a:lnTo>
                  <a:lnTo>
                    <a:pt x="207403" y="268732"/>
                  </a:lnTo>
                  <a:close/>
                </a:path>
                <a:path w="346075" h="304800">
                  <a:moveTo>
                    <a:pt x="212051" y="234886"/>
                  </a:moveTo>
                  <a:lnTo>
                    <a:pt x="210972" y="234886"/>
                  </a:lnTo>
                  <a:lnTo>
                    <a:pt x="210972" y="304723"/>
                  </a:lnTo>
                  <a:lnTo>
                    <a:pt x="212051" y="304723"/>
                  </a:lnTo>
                  <a:lnTo>
                    <a:pt x="212051" y="234886"/>
                  </a:lnTo>
                  <a:close/>
                </a:path>
                <a:path w="346075" h="304800">
                  <a:moveTo>
                    <a:pt x="223608" y="243319"/>
                  </a:moveTo>
                  <a:lnTo>
                    <a:pt x="222427" y="243319"/>
                  </a:lnTo>
                  <a:lnTo>
                    <a:pt x="222427" y="304723"/>
                  </a:lnTo>
                  <a:lnTo>
                    <a:pt x="223608" y="304723"/>
                  </a:lnTo>
                  <a:lnTo>
                    <a:pt x="223608" y="243319"/>
                  </a:lnTo>
                  <a:close/>
                </a:path>
                <a:path w="346075" h="304800">
                  <a:moveTo>
                    <a:pt x="225894" y="266661"/>
                  </a:moveTo>
                  <a:lnTo>
                    <a:pt x="224815" y="266661"/>
                  </a:lnTo>
                  <a:lnTo>
                    <a:pt x="224815" y="304723"/>
                  </a:lnTo>
                  <a:lnTo>
                    <a:pt x="225894" y="304723"/>
                  </a:lnTo>
                  <a:lnTo>
                    <a:pt x="225894" y="266661"/>
                  </a:lnTo>
                  <a:close/>
                </a:path>
                <a:path w="346075" h="304800">
                  <a:moveTo>
                    <a:pt x="238607" y="266661"/>
                  </a:moveTo>
                  <a:lnTo>
                    <a:pt x="237426" y="266661"/>
                  </a:lnTo>
                  <a:lnTo>
                    <a:pt x="237426" y="304723"/>
                  </a:lnTo>
                  <a:lnTo>
                    <a:pt x="238607" y="304723"/>
                  </a:lnTo>
                  <a:lnTo>
                    <a:pt x="238607" y="266661"/>
                  </a:lnTo>
                  <a:close/>
                </a:path>
                <a:path w="346075" h="304800">
                  <a:moveTo>
                    <a:pt x="265125" y="268732"/>
                  </a:moveTo>
                  <a:lnTo>
                    <a:pt x="263944" y="268732"/>
                  </a:lnTo>
                  <a:lnTo>
                    <a:pt x="263944" y="304723"/>
                  </a:lnTo>
                  <a:lnTo>
                    <a:pt x="265125" y="304723"/>
                  </a:lnTo>
                  <a:lnTo>
                    <a:pt x="265125" y="268732"/>
                  </a:lnTo>
                  <a:close/>
                </a:path>
                <a:path w="346075" h="304800">
                  <a:moveTo>
                    <a:pt x="339979" y="256070"/>
                  </a:moveTo>
                  <a:lnTo>
                    <a:pt x="338899" y="256070"/>
                  </a:lnTo>
                  <a:lnTo>
                    <a:pt x="338899" y="304723"/>
                  </a:lnTo>
                  <a:lnTo>
                    <a:pt x="339979" y="304723"/>
                  </a:lnTo>
                  <a:lnTo>
                    <a:pt x="339979" y="256070"/>
                  </a:lnTo>
                  <a:close/>
                </a:path>
                <a:path w="346075" h="304800">
                  <a:moveTo>
                    <a:pt x="343509" y="268732"/>
                  </a:moveTo>
                  <a:lnTo>
                    <a:pt x="342328" y="268732"/>
                  </a:lnTo>
                  <a:lnTo>
                    <a:pt x="342328" y="304723"/>
                  </a:lnTo>
                  <a:lnTo>
                    <a:pt x="343509" y="304723"/>
                  </a:lnTo>
                  <a:lnTo>
                    <a:pt x="343509" y="268732"/>
                  </a:lnTo>
                  <a:close/>
                </a:path>
                <a:path w="346075" h="304800">
                  <a:moveTo>
                    <a:pt x="345782" y="247637"/>
                  </a:moveTo>
                  <a:lnTo>
                    <a:pt x="344601" y="247637"/>
                  </a:lnTo>
                  <a:lnTo>
                    <a:pt x="344601" y="304723"/>
                  </a:lnTo>
                  <a:lnTo>
                    <a:pt x="345782" y="304723"/>
                  </a:lnTo>
                  <a:lnTo>
                    <a:pt x="345782" y="2476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1100975" y="2541726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2349" y="355523"/>
                  </a:moveTo>
                  <a:lnTo>
                    <a:pt x="1168" y="355523"/>
                  </a:lnTo>
                  <a:lnTo>
                    <a:pt x="1168" y="374548"/>
                  </a:lnTo>
                  <a:lnTo>
                    <a:pt x="0" y="374548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2349" y="457034"/>
                  </a:lnTo>
                  <a:lnTo>
                    <a:pt x="2349" y="355523"/>
                  </a:lnTo>
                  <a:close/>
                </a:path>
                <a:path w="304800" h="457200">
                  <a:moveTo>
                    <a:pt x="14960" y="361797"/>
                  </a:moveTo>
                  <a:lnTo>
                    <a:pt x="13792" y="361797"/>
                  </a:lnTo>
                  <a:lnTo>
                    <a:pt x="13792" y="457034"/>
                  </a:lnTo>
                  <a:lnTo>
                    <a:pt x="14960" y="457034"/>
                  </a:lnTo>
                  <a:lnTo>
                    <a:pt x="14960" y="361797"/>
                  </a:lnTo>
                  <a:close/>
                </a:path>
                <a:path w="304800" h="457200">
                  <a:moveTo>
                    <a:pt x="17246" y="302564"/>
                  </a:moveTo>
                  <a:lnTo>
                    <a:pt x="16179" y="302564"/>
                  </a:lnTo>
                  <a:lnTo>
                    <a:pt x="16179" y="258127"/>
                  </a:lnTo>
                  <a:lnTo>
                    <a:pt x="15011" y="258127"/>
                  </a:lnTo>
                  <a:lnTo>
                    <a:pt x="15011" y="457034"/>
                  </a:lnTo>
                  <a:lnTo>
                    <a:pt x="16167" y="457034"/>
                  </a:lnTo>
                  <a:lnTo>
                    <a:pt x="17246" y="457034"/>
                  </a:lnTo>
                  <a:lnTo>
                    <a:pt x="17246" y="302564"/>
                  </a:lnTo>
                  <a:close/>
                </a:path>
                <a:path w="304800" h="457200">
                  <a:moveTo>
                    <a:pt x="24206" y="300494"/>
                  </a:moveTo>
                  <a:lnTo>
                    <a:pt x="23037" y="300494"/>
                  </a:lnTo>
                  <a:lnTo>
                    <a:pt x="23037" y="457034"/>
                  </a:lnTo>
                  <a:lnTo>
                    <a:pt x="24206" y="457034"/>
                  </a:lnTo>
                  <a:lnTo>
                    <a:pt x="24206" y="300494"/>
                  </a:lnTo>
                  <a:close/>
                </a:path>
                <a:path w="304800" h="457200">
                  <a:moveTo>
                    <a:pt x="32232" y="124853"/>
                  </a:moveTo>
                  <a:lnTo>
                    <a:pt x="31051" y="124853"/>
                  </a:lnTo>
                  <a:lnTo>
                    <a:pt x="31051" y="325894"/>
                  </a:lnTo>
                  <a:lnTo>
                    <a:pt x="30010" y="325894"/>
                  </a:lnTo>
                  <a:lnTo>
                    <a:pt x="30010" y="330123"/>
                  </a:lnTo>
                  <a:lnTo>
                    <a:pt x="28841" y="330123"/>
                  </a:lnTo>
                  <a:lnTo>
                    <a:pt x="28841" y="457034"/>
                  </a:lnTo>
                  <a:lnTo>
                    <a:pt x="32232" y="457034"/>
                  </a:lnTo>
                  <a:lnTo>
                    <a:pt x="32232" y="124853"/>
                  </a:lnTo>
                  <a:close/>
                </a:path>
                <a:path w="304800" h="457200">
                  <a:moveTo>
                    <a:pt x="41478" y="310997"/>
                  </a:moveTo>
                  <a:lnTo>
                    <a:pt x="40297" y="310997"/>
                  </a:lnTo>
                  <a:lnTo>
                    <a:pt x="40297" y="457034"/>
                  </a:lnTo>
                  <a:lnTo>
                    <a:pt x="41478" y="457034"/>
                  </a:lnTo>
                  <a:lnTo>
                    <a:pt x="41478" y="310997"/>
                  </a:lnTo>
                  <a:close/>
                </a:path>
                <a:path w="304800" h="457200">
                  <a:moveTo>
                    <a:pt x="51892" y="232727"/>
                  </a:moveTo>
                  <a:lnTo>
                    <a:pt x="50711" y="232727"/>
                  </a:lnTo>
                  <a:lnTo>
                    <a:pt x="50711" y="457034"/>
                  </a:lnTo>
                  <a:lnTo>
                    <a:pt x="51892" y="457034"/>
                  </a:lnTo>
                  <a:lnTo>
                    <a:pt x="51892" y="232727"/>
                  </a:lnTo>
                  <a:close/>
                </a:path>
                <a:path w="304800" h="457200">
                  <a:moveTo>
                    <a:pt x="63360" y="209486"/>
                  </a:moveTo>
                  <a:lnTo>
                    <a:pt x="62280" y="209486"/>
                  </a:lnTo>
                  <a:lnTo>
                    <a:pt x="62280" y="457034"/>
                  </a:lnTo>
                  <a:lnTo>
                    <a:pt x="63360" y="457034"/>
                  </a:lnTo>
                  <a:lnTo>
                    <a:pt x="63360" y="209486"/>
                  </a:lnTo>
                  <a:close/>
                </a:path>
                <a:path w="304800" h="457200">
                  <a:moveTo>
                    <a:pt x="72555" y="243319"/>
                  </a:moveTo>
                  <a:lnTo>
                    <a:pt x="71475" y="243319"/>
                  </a:lnTo>
                  <a:lnTo>
                    <a:pt x="71475" y="457034"/>
                  </a:lnTo>
                  <a:lnTo>
                    <a:pt x="72555" y="457034"/>
                  </a:lnTo>
                  <a:lnTo>
                    <a:pt x="72555" y="243319"/>
                  </a:lnTo>
                  <a:close/>
                </a:path>
                <a:path w="304800" h="457200">
                  <a:moveTo>
                    <a:pt x="74917" y="241261"/>
                  </a:moveTo>
                  <a:lnTo>
                    <a:pt x="73736" y="241261"/>
                  </a:lnTo>
                  <a:lnTo>
                    <a:pt x="73736" y="457034"/>
                  </a:lnTo>
                  <a:lnTo>
                    <a:pt x="74917" y="457034"/>
                  </a:lnTo>
                  <a:lnTo>
                    <a:pt x="74917" y="241261"/>
                  </a:lnTo>
                  <a:close/>
                </a:path>
                <a:path w="304800" h="457200">
                  <a:moveTo>
                    <a:pt x="81800" y="222135"/>
                  </a:moveTo>
                  <a:lnTo>
                    <a:pt x="80721" y="222135"/>
                  </a:lnTo>
                  <a:lnTo>
                    <a:pt x="80721" y="457034"/>
                  </a:lnTo>
                  <a:lnTo>
                    <a:pt x="81800" y="457034"/>
                  </a:lnTo>
                  <a:lnTo>
                    <a:pt x="81800" y="222135"/>
                  </a:lnTo>
                  <a:close/>
                </a:path>
                <a:path w="304800" h="457200">
                  <a:moveTo>
                    <a:pt x="86385" y="143865"/>
                  </a:moveTo>
                  <a:lnTo>
                    <a:pt x="85305" y="143865"/>
                  </a:lnTo>
                  <a:lnTo>
                    <a:pt x="85305" y="457034"/>
                  </a:lnTo>
                  <a:lnTo>
                    <a:pt x="86385" y="457034"/>
                  </a:lnTo>
                  <a:lnTo>
                    <a:pt x="86385" y="143865"/>
                  </a:lnTo>
                  <a:close/>
                </a:path>
                <a:path w="304800" h="457200">
                  <a:moveTo>
                    <a:pt x="89916" y="143865"/>
                  </a:moveTo>
                  <a:lnTo>
                    <a:pt x="88747" y="143865"/>
                  </a:lnTo>
                  <a:lnTo>
                    <a:pt x="88747" y="188302"/>
                  </a:lnTo>
                  <a:lnTo>
                    <a:pt x="87579" y="188302"/>
                  </a:lnTo>
                  <a:lnTo>
                    <a:pt x="87579" y="457034"/>
                  </a:lnTo>
                  <a:lnTo>
                    <a:pt x="88747" y="457034"/>
                  </a:lnTo>
                  <a:lnTo>
                    <a:pt x="89916" y="457034"/>
                  </a:lnTo>
                  <a:lnTo>
                    <a:pt x="89916" y="143865"/>
                  </a:lnTo>
                  <a:close/>
                </a:path>
                <a:path w="304800" h="457200">
                  <a:moveTo>
                    <a:pt x="104825" y="74041"/>
                  </a:moveTo>
                  <a:lnTo>
                    <a:pt x="103746" y="74041"/>
                  </a:lnTo>
                  <a:lnTo>
                    <a:pt x="103746" y="457034"/>
                  </a:lnTo>
                  <a:lnTo>
                    <a:pt x="104825" y="457034"/>
                  </a:lnTo>
                  <a:lnTo>
                    <a:pt x="104825" y="74041"/>
                  </a:lnTo>
                  <a:close/>
                </a:path>
                <a:path w="304800" h="457200">
                  <a:moveTo>
                    <a:pt x="106032" y="177711"/>
                  </a:moveTo>
                  <a:lnTo>
                    <a:pt x="104851" y="177711"/>
                  </a:lnTo>
                  <a:lnTo>
                    <a:pt x="104851" y="457034"/>
                  </a:lnTo>
                  <a:lnTo>
                    <a:pt x="106032" y="457034"/>
                  </a:lnTo>
                  <a:lnTo>
                    <a:pt x="106032" y="177711"/>
                  </a:lnTo>
                  <a:close/>
                </a:path>
                <a:path w="304800" h="457200">
                  <a:moveTo>
                    <a:pt x="108407" y="95224"/>
                  </a:moveTo>
                  <a:lnTo>
                    <a:pt x="107238" y="95224"/>
                  </a:lnTo>
                  <a:lnTo>
                    <a:pt x="107238" y="457034"/>
                  </a:lnTo>
                  <a:lnTo>
                    <a:pt x="108407" y="457034"/>
                  </a:lnTo>
                  <a:lnTo>
                    <a:pt x="108407" y="95224"/>
                  </a:lnTo>
                  <a:close/>
                </a:path>
                <a:path w="304800" h="457200">
                  <a:moveTo>
                    <a:pt x="112903" y="190461"/>
                  </a:moveTo>
                  <a:lnTo>
                    <a:pt x="111823" y="190461"/>
                  </a:lnTo>
                  <a:lnTo>
                    <a:pt x="111823" y="457034"/>
                  </a:lnTo>
                  <a:lnTo>
                    <a:pt x="112903" y="457034"/>
                  </a:lnTo>
                  <a:lnTo>
                    <a:pt x="112903" y="190461"/>
                  </a:lnTo>
                  <a:close/>
                </a:path>
                <a:path w="304800" h="457200">
                  <a:moveTo>
                    <a:pt x="115277" y="198894"/>
                  </a:moveTo>
                  <a:lnTo>
                    <a:pt x="114096" y="198894"/>
                  </a:lnTo>
                  <a:lnTo>
                    <a:pt x="114096" y="457034"/>
                  </a:lnTo>
                  <a:lnTo>
                    <a:pt x="115277" y="457034"/>
                  </a:lnTo>
                  <a:lnTo>
                    <a:pt x="115277" y="198894"/>
                  </a:lnTo>
                  <a:close/>
                </a:path>
                <a:path w="304800" h="457200">
                  <a:moveTo>
                    <a:pt x="117500" y="160832"/>
                  </a:moveTo>
                  <a:lnTo>
                    <a:pt x="116420" y="160832"/>
                  </a:lnTo>
                  <a:lnTo>
                    <a:pt x="116420" y="457034"/>
                  </a:lnTo>
                  <a:lnTo>
                    <a:pt x="117500" y="457034"/>
                  </a:lnTo>
                  <a:lnTo>
                    <a:pt x="117500" y="160832"/>
                  </a:lnTo>
                  <a:close/>
                </a:path>
                <a:path w="304800" h="457200">
                  <a:moveTo>
                    <a:pt x="121031" y="0"/>
                  </a:moveTo>
                  <a:lnTo>
                    <a:pt x="119849" y="0"/>
                  </a:lnTo>
                  <a:lnTo>
                    <a:pt x="119849" y="222135"/>
                  </a:lnTo>
                  <a:lnTo>
                    <a:pt x="118706" y="222135"/>
                  </a:lnTo>
                  <a:lnTo>
                    <a:pt x="118706" y="173494"/>
                  </a:lnTo>
                  <a:lnTo>
                    <a:pt x="117525" y="173494"/>
                  </a:lnTo>
                  <a:lnTo>
                    <a:pt x="117525" y="457034"/>
                  </a:lnTo>
                  <a:lnTo>
                    <a:pt x="118694" y="457034"/>
                  </a:lnTo>
                  <a:lnTo>
                    <a:pt x="119849" y="457034"/>
                  </a:lnTo>
                  <a:lnTo>
                    <a:pt x="121031" y="457034"/>
                  </a:lnTo>
                  <a:lnTo>
                    <a:pt x="121031" y="0"/>
                  </a:lnTo>
                  <a:close/>
                </a:path>
                <a:path w="304800" h="457200">
                  <a:moveTo>
                    <a:pt x="125628" y="230670"/>
                  </a:moveTo>
                  <a:lnTo>
                    <a:pt x="124447" y="230670"/>
                  </a:lnTo>
                  <a:lnTo>
                    <a:pt x="124447" y="457034"/>
                  </a:lnTo>
                  <a:lnTo>
                    <a:pt x="125628" y="457034"/>
                  </a:lnTo>
                  <a:lnTo>
                    <a:pt x="125628" y="230670"/>
                  </a:lnTo>
                  <a:close/>
                </a:path>
                <a:path w="304800" h="457200">
                  <a:moveTo>
                    <a:pt x="126746" y="266573"/>
                  </a:moveTo>
                  <a:lnTo>
                    <a:pt x="125666" y="266573"/>
                  </a:lnTo>
                  <a:lnTo>
                    <a:pt x="125666" y="457034"/>
                  </a:lnTo>
                  <a:lnTo>
                    <a:pt x="126746" y="457034"/>
                  </a:lnTo>
                  <a:lnTo>
                    <a:pt x="126746" y="266573"/>
                  </a:lnTo>
                  <a:close/>
                </a:path>
                <a:path w="304800" h="457200">
                  <a:moveTo>
                    <a:pt x="129108" y="177711"/>
                  </a:moveTo>
                  <a:lnTo>
                    <a:pt x="127939" y="177711"/>
                  </a:lnTo>
                  <a:lnTo>
                    <a:pt x="127939" y="457034"/>
                  </a:lnTo>
                  <a:lnTo>
                    <a:pt x="129108" y="457034"/>
                  </a:lnTo>
                  <a:lnTo>
                    <a:pt x="129108" y="177711"/>
                  </a:lnTo>
                  <a:close/>
                </a:path>
                <a:path w="304800" h="457200">
                  <a:moveTo>
                    <a:pt x="134874" y="256070"/>
                  </a:moveTo>
                  <a:lnTo>
                    <a:pt x="133705" y="256070"/>
                  </a:lnTo>
                  <a:lnTo>
                    <a:pt x="133705" y="146024"/>
                  </a:lnTo>
                  <a:lnTo>
                    <a:pt x="132524" y="146024"/>
                  </a:lnTo>
                  <a:lnTo>
                    <a:pt x="132524" y="457034"/>
                  </a:lnTo>
                  <a:lnTo>
                    <a:pt x="133692" y="457034"/>
                  </a:lnTo>
                  <a:lnTo>
                    <a:pt x="134874" y="457034"/>
                  </a:lnTo>
                  <a:lnTo>
                    <a:pt x="134874" y="256070"/>
                  </a:lnTo>
                  <a:close/>
                </a:path>
                <a:path w="304800" h="457200">
                  <a:moveTo>
                    <a:pt x="139458" y="281381"/>
                  </a:moveTo>
                  <a:lnTo>
                    <a:pt x="138303" y="281381"/>
                  </a:lnTo>
                  <a:lnTo>
                    <a:pt x="138303" y="277164"/>
                  </a:lnTo>
                  <a:lnTo>
                    <a:pt x="137121" y="277164"/>
                  </a:lnTo>
                  <a:lnTo>
                    <a:pt x="137121" y="457034"/>
                  </a:lnTo>
                  <a:lnTo>
                    <a:pt x="138290" y="457034"/>
                  </a:lnTo>
                  <a:lnTo>
                    <a:pt x="139458" y="457034"/>
                  </a:lnTo>
                  <a:lnTo>
                    <a:pt x="139458" y="281381"/>
                  </a:lnTo>
                  <a:close/>
                </a:path>
                <a:path w="304800" h="457200">
                  <a:moveTo>
                    <a:pt x="140589" y="234886"/>
                  </a:moveTo>
                  <a:lnTo>
                    <a:pt x="139509" y="234886"/>
                  </a:lnTo>
                  <a:lnTo>
                    <a:pt x="139509" y="457034"/>
                  </a:lnTo>
                  <a:lnTo>
                    <a:pt x="140589" y="457034"/>
                  </a:lnTo>
                  <a:lnTo>
                    <a:pt x="140589" y="234886"/>
                  </a:lnTo>
                  <a:close/>
                </a:path>
                <a:path w="304800" h="457200">
                  <a:moveTo>
                    <a:pt x="144119" y="378764"/>
                  </a:moveTo>
                  <a:lnTo>
                    <a:pt x="142938" y="378764"/>
                  </a:lnTo>
                  <a:lnTo>
                    <a:pt x="142938" y="457034"/>
                  </a:lnTo>
                  <a:lnTo>
                    <a:pt x="144119" y="457034"/>
                  </a:lnTo>
                  <a:lnTo>
                    <a:pt x="144119" y="378764"/>
                  </a:lnTo>
                  <a:close/>
                </a:path>
                <a:path w="304800" h="457200">
                  <a:moveTo>
                    <a:pt x="146329" y="287756"/>
                  </a:moveTo>
                  <a:lnTo>
                    <a:pt x="145148" y="287756"/>
                  </a:lnTo>
                  <a:lnTo>
                    <a:pt x="145148" y="457034"/>
                  </a:lnTo>
                  <a:lnTo>
                    <a:pt x="146329" y="457034"/>
                  </a:lnTo>
                  <a:lnTo>
                    <a:pt x="146329" y="287756"/>
                  </a:lnTo>
                  <a:close/>
                </a:path>
                <a:path w="304800" h="457200">
                  <a:moveTo>
                    <a:pt x="148704" y="217919"/>
                  </a:moveTo>
                  <a:lnTo>
                    <a:pt x="147535" y="217919"/>
                  </a:lnTo>
                  <a:lnTo>
                    <a:pt x="147535" y="457034"/>
                  </a:lnTo>
                  <a:lnTo>
                    <a:pt x="148704" y="457034"/>
                  </a:lnTo>
                  <a:lnTo>
                    <a:pt x="148704" y="217919"/>
                  </a:lnTo>
                  <a:close/>
                </a:path>
                <a:path w="304800" h="457200">
                  <a:moveTo>
                    <a:pt x="150977" y="245478"/>
                  </a:moveTo>
                  <a:lnTo>
                    <a:pt x="149796" y="245478"/>
                  </a:lnTo>
                  <a:lnTo>
                    <a:pt x="149796" y="457034"/>
                  </a:lnTo>
                  <a:lnTo>
                    <a:pt x="150977" y="457034"/>
                  </a:lnTo>
                  <a:lnTo>
                    <a:pt x="150977" y="245478"/>
                  </a:lnTo>
                  <a:close/>
                </a:path>
                <a:path w="304800" h="457200">
                  <a:moveTo>
                    <a:pt x="154368" y="256070"/>
                  </a:moveTo>
                  <a:lnTo>
                    <a:pt x="153301" y="256070"/>
                  </a:lnTo>
                  <a:lnTo>
                    <a:pt x="153301" y="19024"/>
                  </a:lnTo>
                  <a:lnTo>
                    <a:pt x="152120" y="19024"/>
                  </a:lnTo>
                  <a:lnTo>
                    <a:pt x="152120" y="457034"/>
                  </a:lnTo>
                  <a:lnTo>
                    <a:pt x="153289" y="457034"/>
                  </a:lnTo>
                  <a:lnTo>
                    <a:pt x="154368" y="457034"/>
                  </a:lnTo>
                  <a:lnTo>
                    <a:pt x="154368" y="256070"/>
                  </a:lnTo>
                  <a:close/>
                </a:path>
                <a:path w="304800" h="457200">
                  <a:moveTo>
                    <a:pt x="157949" y="289915"/>
                  </a:moveTo>
                  <a:lnTo>
                    <a:pt x="156781" y="289915"/>
                  </a:lnTo>
                  <a:lnTo>
                    <a:pt x="156781" y="457034"/>
                  </a:lnTo>
                  <a:lnTo>
                    <a:pt x="157949" y="457034"/>
                  </a:lnTo>
                  <a:lnTo>
                    <a:pt x="157949" y="289915"/>
                  </a:lnTo>
                  <a:close/>
                </a:path>
                <a:path w="304800" h="457200">
                  <a:moveTo>
                    <a:pt x="163614" y="249694"/>
                  </a:moveTo>
                  <a:lnTo>
                    <a:pt x="162534" y="249694"/>
                  </a:lnTo>
                  <a:lnTo>
                    <a:pt x="162534" y="338556"/>
                  </a:lnTo>
                  <a:lnTo>
                    <a:pt x="161366" y="338556"/>
                  </a:lnTo>
                  <a:lnTo>
                    <a:pt x="161366" y="363956"/>
                  </a:lnTo>
                  <a:lnTo>
                    <a:pt x="160210" y="363956"/>
                  </a:lnTo>
                  <a:lnTo>
                    <a:pt x="160210" y="457034"/>
                  </a:lnTo>
                  <a:lnTo>
                    <a:pt x="163614" y="457034"/>
                  </a:lnTo>
                  <a:lnTo>
                    <a:pt x="163614" y="249694"/>
                  </a:lnTo>
                  <a:close/>
                </a:path>
                <a:path w="304800" h="457200">
                  <a:moveTo>
                    <a:pt x="189001" y="391414"/>
                  </a:moveTo>
                  <a:lnTo>
                    <a:pt x="187833" y="391414"/>
                  </a:lnTo>
                  <a:lnTo>
                    <a:pt x="187833" y="457034"/>
                  </a:lnTo>
                  <a:lnTo>
                    <a:pt x="189001" y="457034"/>
                  </a:lnTo>
                  <a:lnTo>
                    <a:pt x="189001" y="391414"/>
                  </a:lnTo>
                  <a:close/>
                </a:path>
                <a:path w="304800" h="457200">
                  <a:moveTo>
                    <a:pt x="190233" y="389356"/>
                  </a:moveTo>
                  <a:lnTo>
                    <a:pt x="189052" y="389356"/>
                  </a:lnTo>
                  <a:lnTo>
                    <a:pt x="189052" y="457034"/>
                  </a:lnTo>
                  <a:lnTo>
                    <a:pt x="190233" y="457034"/>
                  </a:lnTo>
                  <a:lnTo>
                    <a:pt x="190233" y="389356"/>
                  </a:lnTo>
                  <a:close/>
                </a:path>
                <a:path w="304800" h="457200">
                  <a:moveTo>
                    <a:pt x="195884" y="310997"/>
                  </a:moveTo>
                  <a:lnTo>
                    <a:pt x="194805" y="310997"/>
                  </a:lnTo>
                  <a:lnTo>
                    <a:pt x="194805" y="351205"/>
                  </a:lnTo>
                  <a:lnTo>
                    <a:pt x="193649" y="351205"/>
                  </a:lnTo>
                  <a:lnTo>
                    <a:pt x="193649" y="457034"/>
                  </a:lnTo>
                  <a:lnTo>
                    <a:pt x="194805" y="457034"/>
                  </a:lnTo>
                  <a:lnTo>
                    <a:pt x="195884" y="457034"/>
                  </a:lnTo>
                  <a:lnTo>
                    <a:pt x="195884" y="310997"/>
                  </a:lnTo>
                  <a:close/>
                </a:path>
                <a:path w="304800" h="457200">
                  <a:moveTo>
                    <a:pt x="197091" y="372389"/>
                  </a:moveTo>
                  <a:lnTo>
                    <a:pt x="195910" y="372389"/>
                  </a:lnTo>
                  <a:lnTo>
                    <a:pt x="195910" y="457034"/>
                  </a:lnTo>
                  <a:lnTo>
                    <a:pt x="197091" y="457034"/>
                  </a:lnTo>
                  <a:lnTo>
                    <a:pt x="197091" y="372389"/>
                  </a:lnTo>
                  <a:close/>
                </a:path>
                <a:path w="304800" h="457200">
                  <a:moveTo>
                    <a:pt x="199415" y="302564"/>
                  </a:moveTo>
                  <a:lnTo>
                    <a:pt x="198234" y="302564"/>
                  </a:lnTo>
                  <a:lnTo>
                    <a:pt x="198234" y="457034"/>
                  </a:lnTo>
                  <a:lnTo>
                    <a:pt x="199415" y="457034"/>
                  </a:lnTo>
                  <a:lnTo>
                    <a:pt x="199415" y="302564"/>
                  </a:lnTo>
                  <a:close/>
                </a:path>
                <a:path w="304800" h="457200">
                  <a:moveTo>
                    <a:pt x="206273" y="387197"/>
                  </a:moveTo>
                  <a:lnTo>
                    <a:pt x="205105" y="387197"/>
                  </a:lnTo>
                  <a:lnTo>
                    <a:pt x="205105" y="457034"/>
                  </a:lnTo>
                  <a:lnTo>
                    <a:pt x="206273" y="457034"/>
                  </a:lnTo>
                  <a:lnTo>
                    <a:pt x="206273" y="387197"/>
                  </a:lnTo>
                  <a:close/>
                </a:path>
                <a:path w="304800" h="457200">
                  <a:moveTo>
                    <a:pt x="207492" y="425259"/>
                  </a:moveTo>
                  <a:lnTo>
                    <a:pt x="206324" y="425259"/>
                  </a:lnTo>
                  <a:lnTo>
                    <a:pt x="206324" y="457034"/>
                  </a:lnTo>
                  <a:lnTo>
                    <a:pt x="207492" y="457034"/>
                  </a:lnTo>
                  <a:lnTo>
                    <a:pt x="207492" y="425259"/>
                  </a:lnTo>
                  <a:close/>
                </a:path>
                <a:path w="304800" h="457200">
                  <a:moveTo>
                    <a:pt x="209702" y="236943"/>
                  </a:moveTo>
                  <a:lnTo>
                    <a:pt x="208534" y="236943"/>
                  </a:lnTo>
                  <a:lnTo>
                    <a:pt x="208534" y="457034"/>
                  </a:lnTo>
                  <a:lnTo>
                    <a:pt x="209702" y="457034"/>
                  </a:lnTo>
                  <a:lnTo>
                    <a:pt x="209702" y="236943"/>
                  </a:lnTo>
                  <a:close/>
                </a:path>
                <a:path w="304800" h="457200">
                  <a:moveTo>
                    <a:pt x="215519" y="287756"/>
                  </a:moveTo>
                  <a:lnTo>
                    <a:pt x="214350" y="287756"/>
                  </a:lnTo>
                  <a:lnTo>
                    <a:pt x="214350" y="457034"/>
                  </a:lnTo>
                  <a:lnTo>
                    <a:pt x="215519" y="457034"/>
                  </a:lnTo>
                  <a:lnTo>
                    <a:pt x="215519" y="287756"/>
                  </a:lnTo>
                  <a:close/>
                </a:path>
                <a:path w="304800" h="457200">
                  <a:moveTo>
                    <a:pt x="221284" y="393573"/>
                  </a:moveTo>
                  <a:lnTo>
                    <a:pt x="220103" y="393573"/>
                  </a:lnTo>
                  <a:lnTo>
                    <a:pt x="220103" y="457034"/>
                  </a:lnTo>
                  <a:lnTo>
                    <a:pt x="221284" y="457034"/>
                  </a:lnTo>
                  <a:lnTo>
                    <a:pt x="221284" y="393573"/>
                  </a:lnTo>
                  <a:close/>
                </a:path>
                <a:path w="304800" h="457200">
                  <a:moveTo>
                    <a:pt x="239776" y="408381"/>
                  </a:moveTo>
                  <a:lnTo>
                    <a:pt x="238594" y="408381"/>
                  </a:lnTo>
                  <a:lnTo>
                    <a:pt x="238594" y="457034"/>
                  </a:lnTo>
                  <a:lnTo>
                    <a:pt x="239776" y="457034"/>
                  </a:lnTo>
                  <a:lnTo>
                    <a:pt x="239776" y="408381"/>
                  </a:lnTo>
                  <a:close/>
                </a:path>
                <a:path w="304800" h="457200">
                  <a:moveTo>
                    <a:pt x="251231" y="406222"/>
                  </a:moveTo>
                  <a:lnTo>
                    <a:pt x="250050" y="406222"/>
                  </a:lnTo>
                  <a:lnTo>
                    <a:pt x="250050" y="457034"/>
                  </a:lnTo>
                  <a:lnTo>
                    <a:pt x="251231" y="457034"/>
                  </a:lnTo>
                  <a:lnTo>
                    <a:pt x="251231" y="406222"/>
                  </a:lnTo>
                  <a:close/>
                </a:path>
                <a:path w="304800" h="457200">
                  <a:moveTo>
                    <a:pt x="263867" y="425259"/>
                  </a:moveTo>
                  <a:lnTo>
                    <a:pt x="262788" y="425259"/>
                  </a:lnTo>
                  <a:lnTo>
                    <a:pt x="262788" y="457034"/>
                  </a:lnTo>
                  <a:lnTo>
                    <a:pt x="263867" y="457034"/>
                  </a:lnTo>
                  <a:lnTo>
                    <a:pt x="263867" y="425259"/>
                  </a:lnTo>
                  <a:close/>
                </a:path>
                <a:path w="304800" h="457200">
                  <a:moveTo>
                    <a:pt x="277698" y="408381"/>
                  </a:moveTo>
                  <a:lnTo>
                    <a:pt x="276618" y="408381"/>
                  </a:lnTo>
                  <a:lnTo>
                    <a:pt x="276618" y="457034"/>
                  </a:lnTo>
                  <a:lnTo>
                    <a:pt x="277698" y="457034"/>
                  </a:lnTo>
                  <a:lnTo>
                    <a:pt x="277698" y="408381"/>
                  </a:lnTo>
                  <a:close/>
                </a:path>
                <a:path w="304800" h="457200">
                  <a:moveTo>
                    <a:pt x="304317" y="406222"/>
                  </a:moveTo>
                  <a:lnTo>
                    <a:pt x="303136" y="406222"/>
                  </a:lnTo>
                  <a:lnTo>
                    <a:pt x="303136" y="457034"/>
                  </a:lnTo>
                  <a:lnTo>
                    <a:pt x="304317" y="457034"/>
                  </a:lnTo>
                  <a:lnTo>
                    <a:pt x="304317" y="40622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1118196" y="2516313"/>
              <a:ext cx="273685" cy="482600"/>
            </a:xfrm>
            <a:custGeom>
              <a:avLst/>
              <a:gdLst/>
              <a:ahLst/>
              <a:cxnLst/>
              <a:rect l="l" t="t" r="r" b="b"/>
              <a:pathLst>
                <a:path w="273684" h="482600">
                  <a:moveTo>
                    <a:pt x="1168" y="289915"/>
                  </a:moveTo>
                  <a:lnTo>
                    <a:pt x="0" y="289915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289915"/>
                  </a:lnTo>
                  <a:close/>
                </a:path>
                <a:path w="273684" h="482600">
                  <a:moveTo>
                    <a:pt x="9220" y="353377"/>
                  </a:moveTo>
                  <a:lnTo>
                    <a:pt x="8140" y="353377"/>
                  </a:lnTo>
                  <a:lnTo>
                    <a:pt x="8140" y="482447"/>
                  </a:lnTo>
                  <a:lnTo>
                    <a:pt x="9220" y="482447"/>
                  </a:lnTo>
                  <a:lnTo>
                    <a:pt x="9220" y="353377"/>
                  </a:lnTo>
                  <a:close/>
                </a:path>
                <a:path w="273684" h="482600">
                  <a:moveTo>
                    <a:pt x="15011" y="150266"/>
                  </a:moveTo>
                  <a:lnTo>
                    <a:pt x="13830" y="150266"/>
                  </a:lnTo>
                  <a:lnTo>
                    <a:pt x="13830" y="482447"/>
                  </a:lnTo>
                  <a:lnTo>
                    <a:pt x="15011" y="482447"/>
                  </a:lnTo>
                  <a:lnTo>
                    <a:pt x="15011" y="150266"/>
                  </a:lnTo>
                  <a:close/>
                </a:path>
                <a:path w="273684" h="482600">
                  <a:moveTo>
                    <a:pt x="23050" y="275107"/>
                  </a:moveTo>
                  <a:lnTo>
                    <a:pt x="21983" y="275107"/>
                  </a:lnTo>
                  <a:lnTo>
                    <a:pt x="21983" y="482447"/>
                  </a:lnTo>
                  <a:lnTo>
                    <a:pt x="23050" y="482447"/>
                  </a:lnTo>
                  <a:lnTo>
                    <a:pt x="23050" y="275107"/>
                  </a:lnTo>
                  <a:close/>
                </a:path>
                <a:path w="273684" h="482600">
                  <a:moveTo>
                    <a:pt x="28854" y="327977"/>
                  </a:moveTo>
                  <a:lnTo>
                    <a:pt x="27711" y="327977"/>
                  </a:lnTo>
                  <a:lnTo>
                    <a:pt x="27711" y="323748"/>
                  </a:lnTo>
                  <a:lnTo>
                    <a:pt x="26631" y="323748"/>
                  </a:lnTo>
                  <a:lnTo>
                    <a:pt x="26631" y="482447"/>
                  </a:lnTo>
                  <a:lnTo>
                    <a:pt x="27673" y="482447"/>
                  </a:lnTo>
                  <a:lnTo>
                    <a:pt x="28854" y="482447"/>
                  </a:lnTo>
                  <a:lnTo>
                    <a:pt x="28854" y="327977"/>
                  </a:lnTo>
                  <a:close/>
                </a:path>
                <a:path w="273684" h="482600">
                  <a:moveTo>
                    <a:pt x="36893" y="173494"/>
                  </a:moveTo>
                  <a:lnTo>
                    <a:pt x="35814" y="173494"/>
                  </a:lnTo>
                  <a:lnTo>
                    <a:pt x="35814" y="482447"/>
                  </a:lnTo>
                  <a:lnTo>
                    <a:pt x="36893" y="482447"/>
                  </a:lnTo>
                  <a:lnTo>
                    <a:pt x="36893" y="173494"/>
                  </a:lnTo>
                  <a:close/>
                </a:path>
                <a:path w="273684" h="482600">
                  <a:moveTo>
                    <a:pt x="40424" y="327977"/>
                  </a:moveTo>
                  <a:lnTo>
                    <a:pt x="39243" y="327977"/>
                  </a:lnTo>
                  <a:lnTo>
                    <a:pt x="39243" y="482447"/>
                  </a:lnTo>
                  <a:lnTo>
                    <a:pt x="40424" y="482447"/>
                  </a:lnTo>
                  <a:lnTo>
                    <a:pt x="40424" y="327977"/>
                  </a:lnTo>
                  <a:close/>
                </a:path>
                <a:path w="273684" h="482600">
                  <a:moveTo>
                    <a:pt x="42697" y="287769"/>
                  </a:moveTo>
                  <a:lnTo>
                    <a:pt x="41516" y="287769"/>
                  </a:lnTo>
                  <a:lnTo>
                    <a:pt x="41516" y="482447"/>
                  </a:lnTo>
                  <a:lnTo>
                    <a:pt x="42697" y="482447"/>
                  </a:lnTo>
                  <a:lnTo>
                    <a:pt x="42697" y="287769"/>
                  </a:lnTo>
                  <a:close/>
                </a:path>
                <a:path w="273684" h="482600">
                  <a:moveTo>
                    <a:pt x="47282" y="167220"/>
                  </a:moveTo>
                  <a:lnTo>
                    <a:pt x="46113" y="167220"/>
                  </a:lnTo>
                  <a:lnTo>
                    <a:pt x="46113" y="234899"/>
                  </a:lnTo>
                  <a:lnTo>
                    <a:pt x="45059" y="234899"/>
                  </a:lnTo>
                  <a:lnTo>
                    <a:pt x="45059" y="482447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7282" y="167220"/>
                  </a:lnTo>
                  <a:close/>
                </a:path>
                <a:path w="273684" h="482600">
                  <a:moveTo>
                    <a:pt x="48514" y="266674"/>
                  </a:moveTo>
                  <a:lnTo>
                    <a:pt x="47332" y="266674"/>
                  </a:lnTo>
                  <a:lnTo>
                    <a:pt x="47332" y="482447"/>
                  </a:lnTo>
                  <a:lnTo>
                    <a:pt x="48514" y="482447"/>
                  </a:lnTo>
                  <a:lnTo>
                    <a:pt x="48514" y="266674"/>
                  </a:lnTo>
                  <a:close/>
                </a:path>
                <a:path w="273684" h="482600">
                  <a:moveTo>
                    <a:pt x="55333" y="268732"/>
                  </a:moveTo>
                  <a:lnTo>
                    <a:pt x="54254" y="268732"/>
                  </a:lnTo>
                  <a:lnTo>
                    <a:pt x="54254" y="482447"/>
                  </a:lnTo>
                  <a:lnTo>
                    <a:pt x="55333" y="482447"/>
                  </a:lnTo>
                  <a:lnTo>
                    <a:pt x="55333" y="268732"/>
                  </a:lnTo>
                  <a:close/>
                </a:path>
                <a:path w="273684" h="482600">
                  <a:moveTo>
                    <a:pt x="64579" y="247548"/>
                  </a:moveTo>
                  <a:lnTo>
                    <a:pt x="63500" y="247548"/>
                  </a:lnTo>
                  <a:lnTo>
                    <a:pt x="63500" y="482447"/>
                  </a:lnTo>
                  <a:lnTo>
                    <a:pt x="64579" y="482447"/>
                  </a:lnTo>
                  <a:lnTo>
                    <a:pt x="64579" y="247548"/>
                  </a:lnTo>
                  <a:close/>
                </a:path>
                <a:path w="273684" h="482600">
                  <a:moveTo>
                    <a:pt x="68110" y="253923"/>
                  </a:moveTo>
                  <a:lnTo>
                    <a:pt x="66929" y="253923"/>
                  </a:lnTo>
                  <a:lnTo>
                    <a:pt x="66929" y="482447"/>
                  </a:lnTo>
                  <a:lnTo>
                    <a:pt x="68110" y="482447"/>
                  </a:lnTo>
                  <a:lnTo>
                    <a:pt x="68110" y="253923"/>
                  </a:lnTo>
                  <a:close/>
                </a:path>
                <a:path w="273684" h="482600">
                  <a:moveTo>
                    <a:pt x="71539" y="213715"/>
                  </a:moveTo>
                  <a:lnTo>
                    <a:pt x="70358" y="213715"/>
                  </a:lnTo>
                  <a:lnTo>
                    <a:pt x="70358" y="336410"/>
                  </a:lnTo>
                  <a:lnTo>
                    <a:pt x="69189" y="336410"/>
                  </a:lnTo>
                  <a:lnTo>
                    <a:pt x="69189" y="482447"/>
                  </a:lnTo>
                  <a:lnTo>
                    <a:pt x="70358" y="482447"/>
                  </a:lnTo>
                  <a:lnTo>
                    <a:pt x="71539" y="482447"/>
                  </a:lnTo>
                  <a:lnTo>
                    <a:pt x="71539" y="213715"/>
                  </a:lnTo>
                  <a:close/>
                </a:path>
                <a:path w="273684" h="482600">
                  <a:moveTo>
                    <a:pt x="76123" y="247548"/>
                  </a:moveTo>
                  <a:lnTo>
                    <a:pt x="74955" y="247548"/>
                  </a:lnTo>
                  <a:lnTo>
                    <a:pt x="74955" y="482447"/>
                  </a:lnTo>
                  <a:lnTo>
                    <a:pt x="76123" y="482447"/>
                  </a:lnTo>
                  <a:lnTo>
                    <a:pt x="76123" y="247548"/>
                  </a:lnTo>
                  <a:close/>
                </a:path>
                <a:path w="273684" h="482600">
                  <a:moveTo>
                    <a:pt x="79565" y="270891"/>
                  </a:moveTo>
                  <a:lnTo>
                    <a:pt x="78384" y="270891"/>
                  </a:lnTo>
                  <a:lnTo>
                    <a:pt x="78384" y="482447"/>
                  </a:lnTo>
                  <a:lnTo>
                    <a:pt x="79565" y="482447"/>
                  </a:lnTo>
                  <a:lnTo>
                    <a:pt x="79565" y="270891"/>
                  </a:lnTo>
                  <a:close/>
                </a:path>
                <a:path w="273684" h="482600">
                  <a:moveTo>
                    <a:pt x="81940" y="289915"/>
                  </a:moveTo>
                  <a:lnTo>
                    <a:pt x="80772" y="289915"/>
                  </a:lnTo>
                  <a:lnTo>
                    <a:pt x="80772" y="482447"/>
                  </a:lnTo>
                  <a:lnTo>
                    <a:pt x="81940" y="482447"/>
                  </a:lnTo>
                  <a:lnTo>
                    <a:pt x="81940" y="289915"/>
                  </a:lnTo>
                  <a:close/>
                </a:path>
                <a:path w="273684" h="482600">
                  <a:moveTo>
                    <a:pt x="84213" y="285699"/>
                  </a:moveTo>
                  <a:lnTo>
                    <a:pt x="83032" y="285699"/>
                  </a:lnTo>
                  <a:lnTo>
                    <a:pt x="83032" y="482447"/>
                  </a:lnTo>
                  <a:lnTo>
                    <a:pt x="84213" y="482447"/>
                  </a:lnTo>
                  <a:lnTo>
                    <a:pt x="84213" y="285699"/>
                  </a:lnTo>
                  <a:close/>
                </a:path>
                <a:path w="273684" h="482600">
                  <a:moveTo>
                    <a:pt x="86537" y="249707"/>
                  </a:moveTo>
                  <a:lnTo>
                    <a:pt x="85356" y="249707"/>
                  </a:lnTo>
                  <a:lnTo>
                    <a:pt x="85356" y="482447"/>
                  </a:lnTo>
                  <a:lnTo>
                    <a:pt x="86537" y="482447"/>
                  </a:lnTo>
                  <a:lnTo>
                    <a:pt x="86537" y="249707"/>
                  </a:lnTo>
                  <a:close/>
                </a:path>
                <a:path w="273684" h="482600">
                  <a:moveTo>
                    <a:pt x="89966" y="146037"/>
                  </a:moveTo>
                  <a:lnTo>
                    <a:pt x="88785" y="146037"/>
                  </a:lnTo>
                  <a:lnTo>
                    <a:pt x="88785" y="482447"/>
                  </a:lnTo>
                  <a:lnTo>
                    <a:pt x="89966" y="482447"/>
                  </a:lnTo>
                  <a:lnTo>
                    <a:pt x="89966" y="146037"/>
                  </a:lnTo>
                  <a:close/>
                </a:path>
                <a:path w="273684" h="482600">
                  <a:moveTo>
                    <a:pt x="93395" y="99453"/>
                  </a:moveTo>
                  <a:lnTo>
                    <a:pt x="92227" y="99453"/>
                  </a:lnTo>
                  <a:lnTo>
                    <a:pt x="92227" y="237058"/>
                  </a:lnTo>
                  <a:lnTo>
                    <a:pt x="91173" y="237058"/>
                  </a:lnTo>
                  <a:lnTo>
                    <a:pt x="91173" y="482447"/>
                  </a:lnTo>
                  <a:lnTo>
                    <a:pt x="92227" y="482447"/>
                  </a:lnTo>
                  <a:lnTo>
                    <a:pt x="93395" y="482447"/>
                  </a:lnTo>
                  <a:lnTo>
                    <a:pt x="93395" y="99453"/>
                  </a:lnTo>
                  <a:close/>
                </a:path>
                <a:path w="273684" h="482600">
                  <a:moveTo>
                    <a:pt x="96824" y="222148"/>
                  </a:moveTo>
                  <a:lnTo>
                    <a:pt x="95656" y="222148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222148"/>
                  </a:lnTo>
                  <a:close/>
                </a:path>
                <a:path w="273684" h="482600">
                  <a:moveTo>
                    <a:pt x="100279" y="186245"/>
                  </a:moveTo>
                  <a:lnTo>
                    <a:pt x="99199" y="186245"/>
                  </a:lnTo>
                  <a:lnTo>
                    <a:pt x="99199" y="222148"/>
                  </a:lnTo>
                  <a:lnTo>
                    <a:pt x="98031" y="222148"/>
                  </a:lnTo>
                  <a:lnTo>
                    <a:pt x="98031" y="482447"/>
                  </a:lnTo>
                  <a:lnTo>
                    <a:pt x="99199" y="482447"/>
                  </a:lnTo>
                  <a:lnTo>
                    <a:pt x="100279" y="482447"/>
                  </a:lnTo>
                  <a:lnTo>
                    <a:pt x="100279" y="186245"/>
                  </a:lnTo>
                  <a:close/>
                </a:path>
                <a:path w="273684" h="482600">
                  <a:moveTo>
                    <a:pt x="104876" y="0"/>
                  </a:moveTo>
                  <a:lnTo>
                    <a:pt x="103797" y="0"/>
                  </a:lnTo>
                  <a:lnTo>
                    <a:pt x="103797" y="25412"/>
                  </a:lnTo>
                  <a:lnTo>
                    <a:pt x="102628" y="25412"/>
                  </a:lnTo>
                  <a:lnTo>
                    <a:pt x="102628" y="482447"/>
                  </a:lnTo>
                  <a:lnTo>
                    <a:pt x="103797" y="482447"/>
                  </a:lnTo>
                  <a:lnTo>
                    <a:pt x="104876" y="482447"/>
                  </a:lnTo>
                  <a:lnTo>
                    <a:pt x="104876" y="0"/>
                  </a:lnTo>
                  <a:close/>
                </a:path>
                <a:path w="273684" h="482600">
                  <a:moveTo>
                    <a:pt x="108407" y="256082"/>
                  </a:moveTo>
                  <a:lnTo>
                    <a:pt x="107226" y="256082"/>
                  </a:lnTo>
                  <a:lnTo>
                    <a:pt x="107226" y="482447"/>
                  </a:lnTo>
                  <a:lnTo>
                    <a:pt x="108407" y="482447"/>
                  </a:lnTo>
                  <a:lnTo>
                    <a:pt x="108407" y="256082"/>
                  </a:lnTo>
                  <a:close/>
                </a:path>
                <a:path w="273684" h="482600">
                  <a:moveTo>
                    <a:pt x="109524" y="291985"/>
                  </a:moveTo>
                  <a:lnTo>
                    <a:pt x="108445" y="291985"/>
                  </a:lnTo>
                  <a:lnTo>
                    <a:pt x="108445" y="482447"/>
                  </a:lnTo>
                  <a:lnTo>
                    <a:pt x="109524" y="482447"/>
                  </a:lnTo>
                  <a:lnTo>
                    <a:pt x="109524" y="291985"/>
                  </a:lnTo>
                  <a:close/>
                </a:path>
                <a:path w="273684" h="482600">
                  <a:moveTo>
                    <a:pt x="116484" y="171437"/>
                  </a:moveTo>
                  <a:lnTo>
                    <a:pt x="115303" y="171437"/>
                  </a:lnTo>
                  <a:lnTo>
                    <a:pt x="115303" y="482447"/>
                  </a:lnTo>
                  <a:lnTo>
                    <a:pt x="116484" y="482447"/>
                  </a:lnTo>
                  <a:lnTo>
                    <a:pt x="116484" y="171437"/>
                  </a:lnTo>
                  <a:close/>
                </a:path>
                <a:path w="273684" h="482600">
                  <a:moveTo>
                    <a:pt x="118706" y="404177"/>
                  </a:moveTo>
                  <a:lnTo>
                    <a:pt x="117627" y="404177"/>
                  </a:lnTo>
                  <a:lnTo>
                    <a:pt x="117627" y="482447"/>
                  </a:lnTo>
                  <a:lnTo>
                    <a:pt x="118706" y="482447"/>
                  </a:lnTo>
                  <a:lnTo>
                    <a:pt x="118706" y="404177"/>
                  </a:lnTo>
                  <a:close/>
                </a:path>
                <a:path w="273684" h="482600">
                  <a:moveTo>
                    <a:pt x="124510" y="298348"/>
                  </a:moveTo>
                  <a:lnTo>
                    <a:pt x="123329" y="298348"/>
                  </a:lnTo>
                  <a:lnTo>
                    <a:pt x="123329" y="482447"/>
                  </a:lnTo>
                  <a:lnTo>
                    <a:pt x="124510" y="482447"/>
                  </a:lnTo>
                  <a:lnTo>
                    <a:pt x="124510" y="298348"/>
                  </a:lnTo>
                  <a:close/>
                </a:path>
                <a:path w="273684" h="482600">
                  <a:moveTo>
                    <a:pt x="127952" y="177723"/>
                  </a:moveTo>
                  <a:lnTo>
                    <a:pt x="126873" y="177723"/>
                  </a:lnTo>
                  <a:lnTo>
                    <a:pt x="126873" y="482447"/>
                  </a:lnTo>
                  <a:lnTo>
                    <a:pt x="127952" y="482447"/>
                  </a:lnTo>
                  <a:lnTo>
                    <a:pt x="127952" y="177723"/>
                  </a:lnTo>
                  <a:close/>
                </a:path>
                <a:path w="273684" h="482600">
                  <a:moveTo>
                    <a:pt x="132549" y="338569"/>
                  </a:moveTo>
                  <a:lnTo>
                    <a:pt x="131470" y="338569"/>
                  </a:lnTo>
                  <a:lnTo>
                    <a:pt x="131470" y="482447"/>
                  </a:lnTo>
                  <a:lnTo>
                    <a:pt x="132549" y="482447"/>
                  </a:lnTo>
                  <a:lnTo>
                    <a:pt x="132549" y="338569"/>
                  </a:lnTo>
                  <a:close/>
                </a:path>
                <a:path w="273684" h="482600">
                  <a:moveTo>
                    <a:pt x="136080" y="44437"/>
                  </a:moveTo>
                  <a:lnTo>
                    <a:pt x="134899" y="44437"/>
                  </a:lnTo>
                  <a:lnTo>
                    <a:pt x="134899" y="366128"/>
                  </a:lnTo>
                  <a:lnTo>
                    <a:pt x="133756" y="366128"/>
                  </a:lnTo>
                  <a:lnTo>
                    <a:pt x="133756" y="270891"/>
                  </a:lnTo>
                  <a:lnTo>
                    <a:pt x="132575" y="270891"/>
                  </a:lnTo>
                  <a:lnTo>
                    <a:pt x="132575" y="482447"/>
                  </a:lnTo>
                  <a:lnTo>
                    <a:pt x="133743" y="482447"/>
                  </a:lnTo>
                  <a:lnTo>
                    <a:pt x="134899" y="482447"/>
                  </a:lnTo>
                  <a:lnTo>
                    <a:pt x="136080" y="482447"/>
                  </a:lnTo>
                  <a:lnTo>
                    <a:pt x="136080" y="44437"/>
                  </a:lnTo>
                  <a:close/>
                </a:path>
                <a:path w="273684" h="482600">
                  <a:moveTo>
                    <a:pt x="145326" y="363969"/>
                  </a:moveTo>
                  <a:lnTo>
                    <a:pt x="144145" y="363969"/>
                  </a:lnTo>
                  <a:lnTo>
                    <a:pt x="144145" y="482447"/>
                  </a:lnTo>
                  <a:lnTo>
                    <a:pt x="145326" y="482447"/>
                  </a:lnTo>
                  <a:lnTo>
                    <a:pt x="145326" y="363969"/>
                  </a:lnTo>
                  <a:close/>
                </a:path>
                <a:path w="273684" h="482600">
                  <a:moveTo>
                    <a:pt x="148755" y="190474"/>
                  </a:moveTo>
                  <a:lnTo>
                    <a:pt x="147574" y="190474"/>
                  </a:lnTo>
                  <a:lnTo>
                    <a:pt x="147574" y="482447"/>
                  </a:lnTo>
                  <a:lnTo>
                    <a:pt x="148755" y="482447"/>
                  </a:lnTo>
                  <a:lnTo>
                    <a:pt x="148755" y="190474"/>
                  </a:lnTo>
                  <a:close/>
                </a:path>
                <a:path w="273684" h="482600">
                  <a:moveTo>
                    <a:pt x="159169" y="438010"/>
                  </a:moveTo>
                  <a:lnTo>
                    <a:pt x="157988" y="438010"/>
                  </a:lnTo>
                  <a:lnTo>
                    <a:pt x="157988" y="482447"/>
                  </a:lnTo>
                  <a:lnTo>
                    <a:pt x="159169" y="482447"/>
                  </a:lnTo>
                  <a:lnTo>
                    <a:pt x="159169" y="438010"/>
                  </a:lnTo>
                  <a:close/>
                </a:path>
                <a:path w="273684" h="482600">
                  <a:moveTo>
                    <a:pt x="170624" y="389369"/>
                  </a:moveTo>
                  <a:lnTo>
                    <a:pt x="169443" y="389369"/>
                  </a:lnTo>
                  <a:lnTo>
                    <a:pt x="169443" y="482447"/>
                  </a:lnTo>
                  <a:lnTo>
                    <a:pt x="170624" y="482447"/>
                  </a:lnTo>
                  <a:lnTo>
                    <a:pt x="170624" y="389369"/>
                  </a:lnTo>
                  <a:close/>
                </a:path>
                <a:path w="273684" h="482600">
                  <a:moveTo>
                    <a:pt x="192481" y="262356"/>
                  </a:moveTo>
                  <a:lnTo>
                    <a:pt x="191312" y="262356"/>
                  </a:lnTo>
                  <a:lnTo>
                    <a:pt x="191312" y="482447"/>
                  </a:lnTo>
                  <a:lnTo>
                    <a:pt x="192481" y="482447"/>
                  </a:lnTo>
                  <a:lnTo>
                    <a:pt x="192481" y="262356"/>
                  </a:lnTo>
                  <a:close/>
                </a:path>
                <a:path w="273684" h="482600">
                  <a:moveTo>
                    <a:pt x="193713" y="423202"/>
                  </a:moveTo>
                  <a:lnTo>
                    <a:pt x="192532" y="423202"/>
                  </a:lnTo>
                  <a:lnTo>
                    <a:pt x="192532" y="482447"/>
                  </a:lnTo>
                  <a:lnTo>
                    <a:pt x="193713" y="482447"/>
                  </a:lnTo>
                  <a:lnTo>
                    <a:pt x="193713" y="423202"/>
                  </a:lnTo>
                  <a:close/>
                </a:path>
                <a:path w="273684" h="482600">
                  <a:moveTo>
                    <a:pt x="198297" y="313169"/>
                  </a:moveTo>
                  <a:lnTo>
                    <a:pt x="197129" y="313169"/>
                  </a:lnTo>
                  <a:lnTo>
                    <a:pt x="197129" y="482447"/>
                  </a:lnTo>
                  <a:lnTo>
                    <a:pt x="198297" y="482447"/>
                  </a:lnTo>
                  <a:lnTo>
                    <a:pt x="198297" y="313169"/>
                  </a:lnTo>
                  <a:close/>
                </a:path>
                <a:path w="273684" h="482600">
                  <a:moveTo>
                    <a:pt x="207492" y="423202"/>
                  </a:moveTo>
                  <a:lnTo>
                    <a:pt x="206311" y="423202"/>
                  </a:lnTo>
                  <a:lnTo>
                    <a:pt x="206311" y="482447"/>
                  </a:lnTo>
                  <a:lnTo>
                    <a:pt x="207492" y="482447"/>
                  </a:lnTo>
                  <a:lnTo>
                    <a:pt x="207492" y="423202"/>
                  </a:lnTo>
                  <a:close/>
                </a:path>
                <a:path w="273684" h="482600">
                  <a:moveTo>
                    <a:pt x="244411" y="431634"/>
                  </a:moveTo>
                  <a:lnTo>
                    <a:pt x="243230" y="431634"/>
                  </a:lnTo>
                  <a:lnTo>
                    <a:pt x="243230" y="482447"/>
                  </a:lnTo>
                  <a:lnTo>
                    <a:pt x="244411" y="482447"/>
                  </a:lnTo>
                  <a:lnTo>
                    <a:pt x="244411" y="431634"/>
                  </a:lnTo>
                  <a:close/>
                </a:path>
                <a:path w="273684" h="482600">
                  <a:moveTo>
                    <a:pt x="273253" y="461264"/>
                  </a:moveTo>
                  <a:lnTo>
                    <a:pt x="272072" y="461264"/>
                  </a:lnTo>
                  <a:lnTo>
                    <a:pt x="272072" y="482447"/>
                  </a:lnTo>
                  <a:lnTo>
                    <a:pt x="273253" y="482447"/>
                  </a:lnTo>
                  <a:lnTo>
                    <a:pt x="273253" y="4612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1099870" y="2516313"/>
              <a:ext cx="357505" cy="482600"/>
            </a:xfrm>
            <a:custGeom>
              <a:avLst/>
              <a:gdLst/>
              <a:ahLst/>
              <a:cxnLst/>
              <a:rect l="l" t="t" r="r" b="b"/>
              <a:pathLst>
                <a:path w="357505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57505" h="482600">
                  <a:moveTo>
                    <a:pt x="19494" y="289915"/>
                  </a:moveTo>
                  <a:lnTo>
                    <a:pt x="18326" y="289915"/>
                  </a:lnTo>
                  <a:lnTo>
                    <a:pt x="18326" y="327977"/>
                  </a:lnTo>
                  <a:lnTo>
                    <a:pt x="17272" y="327977"/>
                  </a:lnTo>
                  <a:lnTo>
                    <a:pt x="17272" y="482447"/>
                  </a:lnTo>
                  <a:lnTo>
                    <a:pt x="18326" y="482447"/>
                  </a:lnTo>
                  <a:lnTo>
                    <a:pt x="19494" y="482447"/>
                  </a:lnTo>
                  <a:lnTo>
                    <a:pt x="19494" y="289915"/>
                  </a:lnTo>
                  <a:close/>
                </a:path>
                <a:path w="357505" h="482600">
                  <a:moveTo>
                    <a:pt x="27546" y="353377"/>
                  </a:moveTo>
                  <a:lnTo>
                    <a:pt x="26479" y="353377"/>
                  </a:lnTo>
                  <a:lnTo>
                    <a:pt x="26479" y="308940"/>
                  </a:lnTo>
                  <a:lnTo>
                    <a:pt x="25298" y="308940"/>
                  </a:lnTo>
                  <a:lnTo>
                    <a:pt x="25298" y="325907"/>
                  </a:lnTo>
                  <a:lnTo>
                    <a:pt x="24142" y="325907"/>
                  </a:lnTo>
                  <a:lnTo>
                    <a:pt x="24142" y="378777"/>
                  </a:lnTo>
                  <a:lnTo>
                    <a:pt x="22974" y="378777"/>
                  </a:lnTo>
                  <a:lnTo>
                    <a:pt x="22974" y="482447"/>
                  </a:lnTo>
                  <a:lnTo>
                    <a:pt x="24142" y="482447"/>
                  </a:lnTo>
                  <a:lnTo>
                    <a:pt x="24155" y="482447"/>
                  </a:lnTo>
                  <a:lnTo>
                    <a:pt x="27546" y="482447"/>
                  </a:lnTo>
                  <a:lnTo>
                    <a:pt x="27546" y="353377"/>
                  </a:lnTo>
                  <a:close/>
                </a:path>
                <a:path w="357505" h="482600">
                  <a:moveTo>
                    <a:pt x="33337" y="150266"/>
                  </a:moveTo>
                  <a:lnTo>
                    <a:pt x="32156" y="150266"/>
                  </a:lnTo>
                  <a:lnTo>
                    <a:pt x="32156" y="482447"/>
                  </a:lnTo>
                  <a:lnTo>
                    <a:pt x="33337" y="482447"/>
                  </a:lnTo>
                  <a:lnTo>
                    <a:pt x="33337" y="150266"/>
                  </a:lnTo>
                  <a:close/>
                </a:path>
                <a:path w="357505" h="482600">
                  <a:moveTo>
                    <a:pt x="35725" y="332193"/>
                  </a:moveTo>
                  <a:lnTo>
                    <a:pt x="34544" y="332193"/>
                  </a:lnTo>
                  <a:lnTo>
                    <a:pt x="34544" y="482447"/>
                  </a:lnTo>
                  <a:lnTo>
                    <a:pt x="35725" y="482447"/>
                  </a:lnTo>
                  <a:lnTo>
                    <a:pt x="35725" y="332193"/>
                  </a:lnTo>
                  <a:close/>
                </a:path>
                <a:path w="357505" h="482600">
                  <a:moveTo>
                    <a:pt x="41376" y="275107"/>
                  </a:moveTo>
                  <a:lnTo>
                    <a:pt x="40309" y="275107"/>
                  </a:lnTo>
                  <a:lnTo>
                    <a:pt x="40309" y="482447"/>
                  </a:lnTo>
                  <a:lnTo>
                    <a:pt x="41376" y="482447"/>
                  </a:lnTo>
                  <a:lnTo>
                    <a:pt x="41376" y="275107"/>
                  </a:lnTo>
                  <a:close/>
                </a:path>
                <a:path w="357505" h="482600">
                  <a:moveTo>
                    <a:pt x="42583" y="336410"/>
                  </a:moveTo>
                  <a:lnTo>
                    <a:pt x="41402" y="336410"/>
                  </a:lnTo>
                  <a:lnTo>
                    <a:pt x="41402" y="482447"/>
                  </a:lnTo>
                  <a:lnTo>
                    <a:pt x="42583" y="482447"/>
                  </a:lnTo>
                  <a:lnTo>
                    <a:pt x="42583" y="336410"/>
                  </a:lnTo>
                  <a:close/>
                </a:path>
                <a:path w="357505" h="482600">
                  <a:moveTo>
                    <a:pt x="49568" y="253923"/>
                  </a:moveTo>
                  <a:lnTo>
                    <a:pt x="48387" y="253923"/>
                  </a:lnTo>
                  <a:lnTo>
                    <a:pt x="48387" y="482447"/>
                  </a:lnTo>
                  <a:lnTo>
                    <a:pt x="49568" y="482447"/>
                  </a:lnTo>
                  <a:lnTo>
                    <a:pt x="49568" y="253923"/>
                  </a:lnTo>
                  <a:close/>
                </a:path>
                <a:path w="357505" h="482600">
                  <a:moveTo>
                    <a:pt x="52997" y="258140"/>
                  </a:moveTo>
                  <a:lnTo>
                    <a:pt x="51816" y="258140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58140"/>
                  </a:lnTo>
                  <a:close/>
                </a:path>
                <a:path w="357505" h="482600">
                  <a:moveTo>
                    <a:pt x="63398" y="319532"/>
                  </a:moveTo>
                  <a:lnTo>
                    <a:pt x="62230" y="319532"/>
                  </a:lnTo>
                  <a:lnTo>
                    <a:pt x="62230" y="482447"/>
                  </a:lnTo>
                  <a:lnTo>
                    <a:pt x="63398" y="482447"/>
                  </a:lnTo>
                  <a:lnTo>
                    <a:pt x="63398" y="319532"/>
                  </a:lnTo>
                  <a:close/>
                </a:path>
                <a:path w="357505" h="482600">
                  <a:moveTo>
                    <a:pt x="69062" y="291985"/>
                  </a:moveTo>
                  <a:lnTo>
                    <a:pt x="67983" y="291985"/>
                  </a:lnTo>
                  <a:lnTo>
                    <a:pt x="67983" y="306793"/>
                  </a:lnTo>
                  <a:lnTo>
                    <a:pt x="66814" y="306793"/>
                  </a:lnTo>
                  <a:lnTo>
                    <a:pt x="66814" y="482447"/>
                  </a:lnTo>
                  <a:lnTo>
                    <a:pt x="67983" y="482447"/>
                  </a:lnTo>
                  <a:lnTo>
                    <a:pt x="69062" y="482447"/>
                  </a:lnTo>
                  <a:lnTo>
                    <a:pt x="69062" y="291985"/>
                  </a:lnTo>
                  <a:close/>
                </a:path>
                <a:path w="357505" h="482600">
                  <a:moveTo>
                    <a:pt x="70269" y="285699"/>
                  </a:moveTo>
                  <a:lnTo>
                    <a:pt x="69088" y="285699"/>
                  </a:lnTo>
                  <a:lnTo>
                    <a:pt x="69088" y="482447"/>
                  </a:lnTo>
                  <a:lnTo>
                    <a:pt x="70269" y="482447"/>
                  </a:lnTo>
                  <a:lnTo>
                    <a:pt x="70269" y="285699"/>
                  </a:lnTo>
                  <a:close/>
                </a:path>
                <a:path w="357505" h="482600">
                  <a:moveTo>
                    <a:pt x="73660" y="268732"/>
                  </a:moveTo>
                  <a:lnTo>
                    <a:pt x="72580" y="268732"/>
                  </a:lnTo>
                  <a:lnTo>
                    <a:pt x="72580" y="482447"/>
                  </a:lnTo>
                  <a:lnTo>
                    <a:pt x="73660" y="482447"/>
                  </a:lnTo>
                  <a:lnTo>
                    <a:pt x="73660" y="268732"/>
                  </a:lnTo>
                  <a:close/>
                </a:path>
                <a:path w="357505" h="482600">
                  <a:moveTo>
                    <a:pt x="84099" y="249707"/>
                  </a:moveTo>
                  <a:lnTo>
                    <a:pt x="82931" y="249707"/>
                  </a:lnTo>
                  <a:lnTo>
                    <a:pt x="82931" y="482447"/>
                  </a:lnTo>
                  <a:lnTo>
                    <a:pt x="84099" y="482447"/>
                  </a:lnTo>
                  <a:lnTo>
                    <a:pt x="84099" y="249707"/>
                  </a:lnTo>
                  <a:close/>
                </a:path>
                <a:path w="357505" h="482600">
                  <a:moveTo>
                    <a:pt x="87490" y="169278"/>
                  </a:moveTo>
                  <a:lnTo>
                    <a:pt x="86410" y="169278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169278"/>
                  </a:lnTo>
                  <a:close/>
                </a:path>
                <a:path w="357505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213715"/>
                  </a:lnTo>
                  <a:lnTo>
                    <a:pt x="88684" y="213715"/>
                  </a:lnTo>
                  <a:lnTo>
                    <a:pt x="88684" y="482447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357505" h="482600">
                  <a:moveTo>
                    <a:pt x="92151" y="226466"/>
                  </a:moveTo>
                  <a:lnTo>
                    <a:pt x="91071" y="226466"/>
                  </a:lnTo>
                  <a:lnTo>
                    <a:pt x="91071" y="482447"/>
                  </a:lnTo>
                  <a:lnTo>
                    <a:pt x="92151" y="482447"/>
                  </a:lnTo>
                  <a:lnTo>
                    <a:pt x="92151" y="226466"/>
                  </a:lnTo>
                  <a:close/>
                </a:path>
                <a:path w="357505" h="482600">
                  <a:moveTo>
                    <a:pt x="97891" y="270891"/>
                  </a:moveTo>
                  <a:lnTo>
                    <a:pt x="96710" y="270891"/>
                  </a:lnTo>
                  <a:lnTo>
                    <a:pt x="96710" y="482447"/>
                  </a:lnTo>
                  <a:lnTo>
                    <a:pt x="97891" y="482447"/>
                  </a:lnTo>
                  <a:lnTo>
                    <a:pt x="97891" y="270891"/>
                  </a:lnTo>
                  <a:close/>
                </a:path>
                <a:path w="357505" h="482600">
                  <a:moveTo>
                    <a:pt x="105930" y="99453"/>
                  </a:moveTo>
                  <a:lnTo>
                    <a:pt x="104851" y="99453"/>
                  </a:lnTo>
                  <a:lnTo>
                    <a:pt x="104851" y="482447"/>
                  </a:lnTo>
                  <a:lnTo>
                    <a:pt x="105930" y="482447"/>
                  </a:lnTo>
                  <a:lnTo>
                    <a:pt x="105930" y="99453"/>
                  </a:lnTo>
                  <a:close/>
                </a:path>
                <a:path w="357505" h="482600">
                  <a:moveTo>
                    <a:pt x="110578" y="237058"/>
                  </a:moveTo>
                  <a:lnTo>
                    <a:pt x="109499" y="237058"/>
                  </a:lnTo>
                  <a:lnTo>
                    <a:pt x="109499" y="482447"/>
                  </a:lnTo>
                  <a:lnTo>
                    <a:pt x="110578" y="482447"/>
                  </a:lnTo>
                  <a:lnTo>
                    <a:pt x="110578" y="237058"/>
                  </a:lnTo>
                  <a:close/>
                </a:path>
                <a:path w="357505" h="482600">
                  <a:moveTo>
                    <a:pt x="117538" y="222148"/>
                  </a:moveTo>
                  <a:lnTo>
                    <a:pt x="116357" y="222148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222148"/>
                  </a:lnTo>
                  <a:close/>
                </a:path>
                <a:path w="357505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247548"/>
                  </a:lnTo>
                  <a:lnTo>
                    <a:pt x="119799" y="247548"/>
                  </a:lnTo>
                  <a:lnTo>
                    <a:pt x="119799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57505" h="482600">
                  <a:moveTo>
                    <a:pt x="125564" y="323748"/>
                  </a:moveTo>
                  <a:lnTo>
                    <a:pt x="124383" y="323748"/>
                  </a:lnTo>
                  <a:lnTo>
                    <a:pt x="124383" y="482447"/>
                  </a:lnTo>
                  <a:lnTo>
                    <a:pt x="125564" y="482447"/>
                  </a:lnTo>
                  <a:lnTo>
                    <a:pt x="125564" y="323748"/>
                  </a:lnTo>
                  <a:close/>
                </a:path>
                <a:path w="357505" h="482600">
                  <a:moveTo>
                    <a:pt x="131381" y="217932"/>
                  </a:moveTo>
                  <a:lnTo>
                    <a:pt x="130200" y="217932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217932"/>
                  </a:lnTo>
                  <a:close/>
                </a:path>
                <a:path w="357505" h="482600">
                  <a:moveTo>
                    <a:pt x="134810" y="171437"/>
                  </a:moveTo>
                  <a:lnTo>
                    <a:pt x="133629" y="171437"/>
                  </a:lnTo>
                  <a:lnTo>
                    <a:pt x="133629" y="482447"/>
                  </a:lnTo>
                  <a:lnTo>
                    <a:pt x="134810" y="482447"/>
                  </a:lnTo>
                  <a:lnTo>
                    <a:pt x="134810" y="171437"/>
                  </a:lnTo>
                  <a:close/>
                </a:path>
                <a:path w="357505" h="482600">
                  <a:moveTo>
                    <a:pt x="138239" y="313169"/>
                  </a:moveTo>
                  <a:lnTo>
                    <a:pt x="137058" y="313169"/>
                  </a:lnTo>
                  <a:lnTo>
                    <a:pt x="137058" y="482447"/>
                  </a:lnTo>
                  <a:lnTo>
                    <a:pt x="138239" y="482447"/>
                  </a:lnTo>
                  <a:lnTo>
                    <a:pt x="138239" y="313169"/>
                  </a:lnTo>
                  <a:close/>
                </a:path>
                <a:path w="357505" h="482600">
                  <a:moveTo>
                    <a:pt x="147434" y="313169"/>
                  </a:moveTo>
                  <a:lnTo>
                    <a:pt x="146278" y="313169"/>
                  </a:lnTo>
                  <a:lnTo>
                    <a:pt x="146278" y="177723"/>
                  </a:lnTo>
                  <a:lnTo>
                    <a:pt x="145199" y="177723"/>
                  </a:lnTo>
                  <a:lnTo>
                    <a:pt x="145199" y="482447"/>
                  </a:lnTo>
                  <a:lnTo>
                    <a:pt x="146253" y="482447"/>
                  </a:lnTo>
                  <a:lnTo>
                    <a:pt x="147434" y="482447"/>
                  </a:lnTo>
                  <a:lnTo>
                    <a:pt x="147434" y="313169"/>
                  </a:lnTo>
                  <a:close/>
                </a:path>
                <a:path w="357505" h="482600">
                  <a:moveTo>
                    <a:pt x="149809" y="243332"/>
                  </a:moveTo>
                  <a:lnTo>
                    <a:pt x="148640" y="243332"/>
                  </a:lnTo>
                  <a:lnTo>
                    <a:pt x="148640" y="351307"/>
                  </a:lnTo>
                  <a:lnTo>
                    <a:pt x="147472" y="351307"/>
                  </a:lnTo>
                  <a:lnTo>
                    <a:pt x="147472" y="482447"/>
                  </a:lnTo>
                  <a:lnTo>
                    <a:pt x="148640" y="482447"/>
                  </a:lnTo>
                  <a:lnTo>
                    <a:pt x="149809" y="482447"/>
                  </a:lnTo>
                  <a:lnTo>
                    <a:pt x="149809" y="243332"/>
                  </a:lnTo>
                  <a:close/>
                </a:path>
                <a:path w="357505" h="482600">
                  <a:moveTo>
                    <a:pt x="157835" y="127012"/>
                  </a:moveTo>
                  <a:lnTo>
                    <a:pt x="156654" y="127012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127012"/>
                  </a:lnTo>
                  <a:close/>
                </a:path>
                <a:path w="357505" h="482600">
                  <a:moveTo>
                    <a:pt x="159054" y="315328"/>
                  </a:moveTo>
                  <a:lnTo>
                    <a:pt x="157886" y="315328"/>
                  </a:lnTo>
                  <a:lnTo>
                    <a:pt x="157886" y="482447"/>
                  </a:lnTo>
                  <a:lnTo>
                    <a:pt x="159054" y="482447"/>
                  </a:lnTo>
                  <a:lnTo>
                    <a:pt x="159054" y="315328"/>
                  </a:lnTo>
                  <a:close/>
                </a:path>
                <a:path w="357505" h="482600">
                  <a:moveTo>
                    <a:pt x="167081" y="190474"/>
                  </a:moveTo>
                  <a:lnTo>
                    <a:pt x="165900" y="190474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190474"/>
                  </a:lnTo>
                  <a:close/>
                </a:path>
                <a:path w="357505" h="482600">
                  <a:moveTo>
                    <a:pt x="173964" y="382993"/>
                  </a:moveTo>
                  <a:lnTo>
                    <a:pt x="172885" y="382993"/>
                  </a:lnTo>
                  <a:lnTo>
                    <a:pt x="172885" y="482447"/>
                  </a:lnTo>
                  <a:lnTo>
                    <a:pt x="173964" y="482447"/>
                  </a:lnTo>
                  <a:lnTo>
                    <a:pt x="173964" y="382993"/>
                  </a:lnTo>
                  <a:close/>
                </a:path>
                <a:path w="357505" h="482600">
                  <a:moveTo>
                    <a:pt x="182079" y="374561"/>
                  </a:moveTo>
                  <a:lnTo>
                    <a:pt x="180911" y="374561"/>
                  </a:lnTo>
                  <a:lnTo>
                    <a:pt x="180911" y="482447"/>
                  </a:lnTo>
                  <a:lnTo>
                    <a:pt x="182079" y="482447"/>
                  </a:lnTo>
                  <a:lnTo>
                    <a:pt x="182079" y="374561"/>
                  </a:lnTo>
                  <a:close/>
                </a:path>
                <a:path w="357505" h="482600">
                  <a:moveTo>
                    <a:pt x="186677" y="370344"/>
                  </a:moveTo>
                  <a:lnTo>
                    <a:pt x="185508" y="370344"/>
                  </a:lnTo>
                  <a:lnTo>
                    <a:pt x="185508" y="482447"/>
                  </a:lnTo>
                  <a:lnTo>
                    <a:pt x="186677" y="482447"/>
                  </a:lnTo>
                  <a:lnTo>
                    <a:pt x="186677" y="370344"/>
                  </a:lnTo>
                  <a:close/>
                </a:path>
                <a:path w="357505" h="482600">
                  <a:moveTo>
                    <a:pt x="193535" y="423202"/>
                  </a:moveTo>
                  <a:lnTo>
                    <a:pt x="192366" y="423202"/>
                  </a:lnTo>
                  <a:lnTo>
                    <a:pt x="192366" y="482447"/>
                  </a:lnTo>
                  <a:lnTo>
                    <a:pt x="193535" y="482447"/>
                  </a:lnTo>
                  <a:lnTo>
                    <a:pt x="193535" y="423202"/>
                  </a:lnTo>
                  <a:close/>
                </a:path>
                <a:path w="357505" h="482600">
                  <a:moveTo>
                    <a:pt x="196989" y="336410"/>
                  </a:moveTo>
                  <a:lnTo>
                    <a:pt x="195910" y="336410"/>
                  </a:lnTo>
                  <a:lnTo>
                    <a:pt x="195910" y="482447"/>
                  </a:lnTo>
                  <a:lnTo>
                    <a:pt x="196989" y="482447"/>
                  </a:lnTo>
                  <a:lnTo>
                    <a:pt x="196989" y="336410"/>
                  </a:lnTo>
                  <a:close/>
                </a:path>
                <a:path w="357505" h="482600">
                  <a:moveTo>
                    <a:pt x="209664" y="452818"/>
                  </a:moveTo>
                  <a:lnTo>
                    <a:pt x="208584" y="452818"/>
                  </a:lnTo>
                  <a:lnTo>
                    <a:pt x="208584" y="482447"/>
                  </a:lnTo>
                  <a:lnTo>
                    <a:pt x="209664" y="482447"/>
                  </a:lnTo>
                  <a:lnTo>
                    <a:pt x="209664" y="452818"/>
                  </a:lnTo>
                  <a:close/>
                </a:path>
                <a:path w="357505" h="482600">
                  <a:moveTo>
                    <a:pt x="214261" y="404177"/>
                  </a:moveTo>
                  <a:lnTo>
                    <a:pt x="213182" y="404177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04177"/>
                  </a:lnTo>
                  <a:close/>
                </a:path>
                <a:path w="357505" h="482600">
                  <a:moveTo>
                    <a:pt x="221221" y="446455"/>
                  </a:moveTo>
                  <a:lnTo>
                    <a:pt x="220040" y="446455"/>
                  </a:lnTo>
                  <a:lnTo>
                    <a:pt x="220040" y="482447"/>
                  </a:lnTo>
                  <a:lnTo>
                    <a:pt x="221221" y="482447"/>
                  </a:lnTo>
                  <a:lnTo>
                    <a:pt x="221221" y="446455"/>
                  </a:lnTo>
                  <a:close/>
                </a:path>
                <a:path w="357505" h="482600">
                  <a:moveTo>
                    <a:pt x="228104" y="406234"/>
                  </a:moveTo>
                  <a:lnTo>
                    <a:pt x="227025" y="406234"/>
                  </a:lnTo>
                  <a:lnTo>
                    <a:pt x="227025" y="482447"/>
                  </a:lnTo>
                  <a:lnTo>
                    <a:pt x="228104" y="482447"/>
                  </a:lnTo>
                  <a:lnTo>
                    <a:pt x="228104" y="406234"/>
                  </a:lnTo>
                  <a:close/>
                </a:path>
                <a:path w="357505" h="482600">
                  <a:moveTo>
                    <a:pt x="229298" y="446455"/>
                  </a:moveTo>
                  <a:lnTo>
                    <a:pt x="228130" y="446455"/>
                  </a:lnTo>
                  <a:lnTo>
                    <a:pt x="228130" y="482447"/>
                  </a:lnTo>
                  <a:lnTo>
                    <a:pt x="229298" y="482447"/>
                  </a:lnTo>
                  <a:lnTo>
                    <a:pt x="229298" y="446455"/>
                  </a:lnTo>
                  <a:close/>
                </a:path>
                <a:path w="357505" h="482600">
                  <a:moveTo>
                    <a:pt x="238493" y="444385"/>
                  </a:moveTo>
                  <a:lnTo>
                    <a:pt x="237312" y="444385"/>
                  </a:lnTo>
                  <a:lnTo>
                    <a:pt x="237312" y="482447"/>
                  </a:lnTo>
                  <a:lnTo>
                    <a:pt x="238493" y="482447"/>
                  </a:lnTo>
                  <a:lnTo>
                    <a:pt x="238493" y="444385"/>
                  </a:lnTo>
                  <a:close/>
                </a:path>
                <a:path w="357505" h="482600">
                  <a:moveTo>
                    <a:pt x="258140" y="427418"/>
                  </a:moveTo>
                  <a:lnTo>
                    <a:pt x="256971" y="427418"/>
                  </a:lnTo>
                  <a:lnTo>
                    <a:pt x="256971" y="482447"/>
                  </a:lnTo>
                  <a:lnTo>
                    <a:pt x="258140" y="482447"/>
                  </a:lnTo>
                  <a:lnTo>
                    <a:pt x="258140" y="427418"/>
                  </a:lnTo>
                  <a:close/>
                </a:path>
                <a:path w="357505" h="482600">
                  <a:moveTo>
                    <a:pt x="260375" y="431634"/>
                  </a:moveTo>
                  <a:lnTo>
                    <a:pt x="259295" y="431634"/>
                  </a:lnTo>
                  <a:lnTo>
                    <a:pt x="259295" y="482447"/>
                  </a:lnTo>
                  <a:lnTo>
                    <a:pt x="260375" y="482447"/>
                  </a:lnTo>
                  <a:lnTo>
                    <a:pt x="260375" y="431634"/>
                  </a:lnTo>
                  <a:close/>
                </a:path>
                <a:path w="357505" h="482600">
                  <a:moveTo>
                    <a:pt x="268490" y="431634"/>
                  </a:moveTo>
                  <a:lnTo>
                    <a:pt x="267322" y="431634"/>
                  </a:lnTo>
                  <a:lnTo>
                    <a:pt x="267322" y="482447"/>
                  </a:lnTo>
                  <a:lnTo>
                    <a:pt x="268490" y="482447"/>
                  </a:lnTo>
                  <a:lnTo>
                    <a:pt x="268490" y="431634"/>
                  </a:lnTo>
                  <a:close/>
                </a:path>
                <a:path w="357505" h="482600">
                  <a:moveTo>
                    <a:pt x="273151" y="435864"/>
                  </a:moveTo>
                  <a:lnTo>
                    <a:pt x="271970" y="435864"/>
                  </a:lnTo>
                  <a:lnTo>
                    <a:pt x="271970" y="482447"/>
                  </a:lnTo>
                  <a:lnTo>
                    <a:pt x="273151" y="482447"/>
                  </a:lnTo>
                  <a:lnTo>
                    <a:pt x="273151" y="435864"/>
                  </a:lnTo>
                  <a:close/>
                </a:path>
                <a:path w="357505" h="482600">
                  <a:moveTo>
                    <a:pt x="289191" y="452818"/>
                  </a:moveTo>
                  <a:lnTo>
                    <a:pt x="288048" y="452818"/>
                  </a:lnTo>
                  <a:lnTo>
                    <a:pt x="288048" y="421043"/>
                  </a:lnTo>
                  <a:lnTo>
                    <a:pt x="286969" y="421043"/>
                  </a:lnTo>
                  <a:lnTo>
                    <a:pt x="286969" y="482447"/>
                  </a:lnTo>
                  <a:lnTo>
                    <a:pt x="288023" y="482447"/>
                  </a:lnTo>
                  <a:lnTo>
                    <a:pt x="289191" y="482447"/>
                  </a:lnTo>
                  <a:lnTo>
                    <a:pt x="289191" y="452818"/>
                  </a:lnTo>
                  <a:close/>
                </a:path>
                <a:path w="357505" h="482600">
                  <a:moveTo>
                    <a:pt x="312280" y="438010"/>
                  </a:moveTo>
                  <a:lnTo>
                    <a:pt x="311111" y="438010"/>
                  </a:lnTo>
                  <a:lnTo>
                    <a:pt x="311111" y="482447"/>
                  </a:lnTo>
                  <a:lnTo>
                    <a:pt x="312280" y="482447"/>
                  </a:lnTo>
                  <a:lnTo>
                    <a:pt x="312280" y="438010"/>
                  </a:lnTo>
                  <a:close/>
                </a:path>
                <a:path w="357505" h="482600">
                  <a:moveTo>
                    <a:pt x="357238" y="425361"/>
                  </a:moveTo>
                  <a:lnTo>
                    <a:pt x="356057" y="425361"/>
                  </a:lnTo>
                  <a:lnTo>
                    <a:pt x="356057" y="482447"/>
                  </a:lnTo>
                  <a:lnTo>
                    <a:pt x="357238" y="482447"/>
                  </a:lnTo>
                  <a:lnTo>
                    <a:pt x="357238" y="4253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1106741" y="2541726"/>
              <a:ext cx="266700" cy="457200"/>
            </a:xfrm>
            <a:custGeom>
              <a:avLst/>
              <a:gdLst/>
              <a:ahLst/>
              <a:cxnLst/>
              <a:rect l="l" t="t" r="r" b="b"/>
              <a:pathLst>
                <a:path w="266700" h="457200">
                  <a:moveTo>
                    <a:pt x="1168" y="338556"/>
                  </a:moveTo>
                  <a:lnTo>
                    <a:pt x="0" y="338556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338556"/>
                  </a:lnTo>
                  <a:close/>
                </a:path>
                <a:path w="266700" h="457200">
                  <a:moveTo>
                    <a:pt x="8039" y="361797"/>
                  </a:moveTo>
                  <a:lnTo>
                    <a:pt x="6858" y="361797"/>
                  </a:lnTo>
                  <a:lnTo>
                    <a:pt x="6858" y="457034"/>
                  </a:lnTo>
                  <a:lnTo>
                    <a:pt x="8039" y="457034"/>
                  </a:lnTo>
                  <a:lnTo>
                    <a:pt x="8039" y="361797"/>
                  </a:lnTo>
                  <a:close/>
                </a:path>
                <a:path w="266700" h="457200">
                  <a:moveTo>
                    <a:pt x="10414" y="258127"/>
                  </a:moveTo>
                  <a:lnTo>
                    <a:pt x="9245" y="258127"/>
                  </a:lnTo>
                  <a:lnTo>
                    <a:pt x="9245" y="457034"/>
                  </a:lnTo>
                  <a:lnTo>
                    <a:pt x="10414" y="457034"/>
                  </a:lnTo>
                  <a:lnTo>
                    <a:pt x="10414" y="258127"/>
                  </a:lnTo>
                  <a:close/>
                </a:path>
                <a:path w="266700" h="457200">
                  <a:moveTo>
                    <a:pt x="20675" y="327964"/>
                  </a:moveTo>
                  <a:lnTo>
                    <a:pt x="19608" y="327964"/>
                  </a:lnTo>
                  <a:lnTo>
                    <a:pt x="19608" y="283527"/>
                  </a:lnTo>
                  <a:lnTo>
                    <a:pt x="18427" y="283527"/>
                  </a:lnTo>
                  <a:lnTo>
                    <a:pt x="18427" y="300494"/>
                  </a:lnTo>
                  <a:lnTo>
                    <a:pt x="17272" y="300494"/>
                  </a:lnTo>
                  <a:lnTo>
                    <a:pt x="17272" y="457034"/>
                  </a:lnTo>
                  <a:lnTo>
                    <a:pt x="20675" y="457034"/>
                  </a:lnTo>
                  <a:lnTo>
                    <a:pt x="20675" y="327964"/>
                  </a:lnTo>
                  <a:close/>
                </a:path>
                <a:path w="266700" h="457200">
                  <a:moveTo>
                    <a:pt x="21869" y="298335"/>
                  </a:moveTo>
                  <a:lnTo>
                    <a:pt x="20701" y="298335"/>
                  </a:lnTo>
                  <a:lnTo>
                    <a:pt x="20701" y="457034"/>
                  </a:lnTo>
                  <a:lnTo>
                    <a:pt x="21869" y="457034"/>
                  </a:lnTo>
                  <a:lnTo>
                    <a:pt x="21869" y="298335"/>
                  </a:lnTo>
                  <a:close/>
                </a:path>
                <a:path w="266700" h="457200">
                  <a:moveTo>
                    <a:pt x="26466" y="124853"/>
                  </a:moveTo>
                  <a:lnTo>
                    <a:pt x="25285" y="124853"/>
                  </a:lnTo>
                  <a:lnTo>
                    <a:pt x="25285" y="457034"/>
                  </a:lnTo>
                  <a:lnTo>
                    <a:pt x="26466" y="457034"/>
                  </a:lnTo>
                  <a:lnTo>
                    <a:pt x="26466" y="124853"/>
                  </a:lnTo>
                  <a:close/>
                </a:path>
                <a:path w="266700" h="457200">
                  <a:moveTo>
                    <a:pt x="32283" y="338556"/>
                  </a:moveTo>
                  <a:lnTo>
                    <a:pt x="31115" y="338556"/>
                  </a:lnTo>
                  <a:lnTo>
                    <a:pt x="31115" y="268719"/>
                  </a:lnTo>
                  <a:lnTo>
                    <a:pt x="29946" y="268719"/>
                  </a:lnTo>
                  <a:lnTo>
                    <a:pt x="29946" y="457034"/>
                  </a:lnTo>
                  <a:lnTo>
                    <a:pt x="31102" y="457034"/>
                  </a:lnTo>
                  <a:lnTo>
                    <a:pt x="32283" y="457034"/>
                  </a:lnTo>
                  <a:lnTo>
                    <a:pt x="32283" y="338556"/>
                  </a:lnTo>
                  <a:close/>
                </a:path>
                <a:path w="266700" h="457200">
                  <a:moveTo>
                    <a:pt x="36880" y="198894"/>
                  </a:moveTo>
                  <a:lnTo>
                    <a:pt x="35699" y="198894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198894"/>
                  </a:lnTo>
                  <a:close/>
                </a:path>
                <a:path w="266700" h="457200">
                  <a:moveTo>
                    <a:pt x="48348" y="148082"/>
                  </a:moveTo>
                  <a:lnTo>
                    <a:pt x="47269" y="148082"/>
                  </a:lnTo>
                  <a:lnTo>
                    <a:pt x="47269" y="289915"/>
                  </a:lnTo>
                  <a:lnTo>
                    <a:pt x="46126" y="289915"/>
                  </a:lnTo>
                  <a:lnTo>
                    <a:pt x="46126" y="232727"/>
                  </a:lnTo>
                  <a:lnTo>
                    <a:pt x="44945" y="232727"/>
                  </a:lnTo>
                  <a:lnTo>
                    <a:pt x="44945" y="457034"/>
                  </a:lnTo>
                  <a:lnTo>
                    <a:pt x="46113" y="457034"/>
                  </a:lnTo>
                  <a:lnTo>
                    <a:pt x="47269" y="457034"/>
                  </a:lnTo>
                  <a:lnTo>
                    <a:pt x="48348" y="457034"/>
                  </a:lnTo>
                  <a:lnTo>
                    <a:pt x="48348" y="148082"/>
                  </a:lnTo>
                  <a:close/>
                </a:path>
                <a:path w="266700" h="457200">
                  <a:moveTo>
                    <a:pt x="55308" y="268719"/>
                  </a:moveTo>
                  <a:lnTo>
                    <a:pt x="54140" y="268719"/>
                  </a:lnTo>
                  <a:lnTo>
                    <a:pt x="54140" y="457034"/>
                  </a:lnTo>
                  <a:lnTo>
                    <a:pt x="55308" y="457034"/>
                  </a:lnTo>
                  <a:lnTo>
                    <a:pt x="55308" y="268719"/>
                  </a:lnTo>
                  <a:close/>
                </a:path>
                <a:path w="266700" h="457200">
                  <a:moveTo>
                    <a:pt x="57594" y="209486"/>
                  </a:moveTo>
                  <a:lnTo>
                    <a:pt x="56515" y="209486"/>
                  </a:lnTo>
                  <a:lnTo>
                    <a:pt x="56515" y="294119"/>
                  </a:lnTo>
                  <a:lnTo>
                    <a:pt x="55359" y="294119"/>
                  </a:lnTo>
                  <a:lnTo>
                    <a:pt x="55359" y="457034"/>
                  </a:lnTo>
                  <a:lnTo>
                    <a:pt x="56515" y="457034"/>
                  </a:lnTo>
                  <a:lnTo>
                    <a:pt x="57594" y="457034"/>
                  </a:lnTo>
                  <a:lnTo>
                    <a:pt x="57594" y="209486"/>
                  </a:lnTo>
                  <a:close/>
                </a:path>
                <a:path w="266700" h="457200">
                  <a:moveTo>
                    <a:pt x="61125" y="281381"/>
                  </a:moveTo>
                  <a:lnTo>
                    <a:pt x="59944" y="281381"/>
                  </a:lnTo>
                  <a:lnTo>
                    <a:pt x="59944" y="457034"/>
                  </a:lnTo>
                  <a:lnTo>
                    <a:pt x="61125" y="457034"/>
                  </a:lnTo>
                  <a:lnTo>
                    <a:pt x="61125" y="281381"/>
                  </a:lnTo>
                  <a:close/>
                </a:path>
                <a:path w="266700" h="457200">
                  <a:moveTo>
                    <a:pt x="63398" y="260286"/>
                  </a:moveTo>
                  <a:lnTo>
                    <a:pt x="62217" y="260286"/>
                  </a:lnTo>
                  <a:lnTo>
                    <a:pt x="62217" y="457034"/>
                  </a:lnTo>
                  <a:lnTo>
                    <a:pt x="63398" y="457034"/>
                  </a:lnTo>
                  <a:lnTo>
                    <a:pt x="63398" y="260286"/>
                  </a:lnTo>
                  <a:close/>
                </a:path>
                <a:path w="266700" h="457200">
                  <a:moveTo>
                    <a:pt x="65722" y="306781"/>
                  </a:moveTo>
                  <a:lnTo>
                    <a:pt x="64541" y="306781"/>
                  </a:lnTo>
                  <a:lnTo>
                    <a:pt x="64541" y="457034"/>
                  </a:lnTo>
                  <a:lnTo>
                    <a:pt x="65722" y="457034"/>
                  </a:lnTo>
                  <a:lnTo>
                    <a:pt x="65722" y="306781"/>
                  </a:lnTo>
                  <a:close/>
                </a:path>
                <a:path w="266700" h="457200">
                  <a:moveTo>
                    <a:pt x="67983" y="291973"/>
                  </a:moveTo>
                  <a:lnTo>
                    <a:pt x="66814" y="291973"/>
                  </a:lnTo>
                  <a:lnTo>
                    <a:pt x="66814" y="457034"/>
                  </a:lnTo>
                  <a:lnTo>
                    <a:pt x="67983" y="457034"/>
                  </a:lnTo>
                  <a:lnTo>
                    <a:pt x="67983" y="291973"/>
                  </a:lnTo>
                  <a:close/>
                </a:path>
                <a:path w="266700" h="457200">
                  <a:moveTo>
                    <a:pt x="74968" y="110032"/>
                  </a:moveTo>
                  <a:lnTo>
                    <a:pt x="73787" y="110032"/>
                  </a:lnTo>
                  <a:lnTo>
                    <a:pt x="73787" y="457034"/>
                  </a:lnTo>
                  <a:lnTo>
                    <a:pt x="74968" y="457034"/>
                  </a:lnTo>
                  <a:lnTo>
                    <a:pt x="74968" y="110032"/>
                  </a:lnTo>
                  <a:close/>
                </a:path>
                <a:path w="266700" h="457200">
                  <a:moveTo>
                    <a:pt x="77228" y="224294"/>
                  </a:moveTo>
                  <a:lnTo>
                    <a:pt x="76060" y="224294"/>
                  </a:lnTo>
                  <a:lnTo>
                    <a:pt x="76060" y="457034"/>
                  </a:lnTo>
                  <a:lnTo>
                    <a:pt x="77228" y="457034"/>
                  </a:lnTo>
                  <a:lnTo>
                    <a:pt x="77228" y="224294"/>
                  </a:lnTo>
                  <a:close/>
                </a:path>
                <a:path w="266700" h="457200">
                  <a:moveTo>
                    <a:pt x="79565" y="228511"/>
                  </a:moveTo>
                  <a:lnTo>
                    <a:pt x="78384" y="228511"/>
                  </a:lnTo>
                  <a:lnTo>
                    <a:pt x="78384" y="457034"/>
                  </a:lnTo>
                  <a:lnTo>
                    <a:pt x="79565" y="457034"/>
                  </a:lnTo>
                  <a:lnTo>
                    <a:pt x="79565" y="228511"/>
                  </a:lnTo>
                  <a:close/>
                </a:path>
                <a:path w="266700" h="457200">
                  <a:moveTo>
                    <a:pt x="84150" y="143865"/>
                  </a:moveTo>
                  <a:lnTo>
                    <a:pt x="82981" y="143865"/>
                  </a:lnTo>
                  <a:lnTo>
                    <a:pt x="82981" y="188302"/>
                  </a:lnTo>
                  <a:lnTo>
                    <a:pt x="81813" y="188302"/>
                  </a:lnTo>
                  <a:lnTo>
                    <a:pt x="81813" y="310997"/>
                  </a:lnTo>
                  <a:lnTo>
                    <a:pt x="80645" y="310997"/>
                  </a:lnTo>
                  <a:lnTo>
                    <a:pt x="80645" y="457034"/>
                  </a:lnTo>
                  <a:lnTo>
                    <a:pt x="84150" y="457034"/>
                  </a:lnTo>
                  <a:lnTo>
                    <a:pt x="84150" y="143865"/>
                  </a:lnTo>
                  <a:close/>
                </a:path>
                <a:path w="266700" h="457200">
                  <a:moveTo>
                    <a:pt x="88811" y="249694"/>
                  </a:moveTo>
                  <a:lnTo>
                    <a:pt x="87630" y="249694"/>
                  </a:lnTo>
                  <a:lnTo>
                    <a:pt x="87630" y="457034"/>
                  </a:lnTo>
                  <a:lnTo>
                    <a:pt x="88811" y="457034"/>
                  </a:lnTo>
                  <a:lnTo>
                    <a:pt x="88811" y="249694"/>
                  </a:lnTo>
                  <a:close/>
                </a:path>
                <a:path w="266700" h="457200">
                  <a:moveTo>
                    <a:pt x="97993" y="224294"/>
                  </a:moveTo>
                  <a:lnTo>
                    <a:pt x="96824" y="224294"/>
                  </a:lnTo>
                  <a:lnTo>
                    <a:pt x="96824" y="120624"/>
                  </a:lnTo>
                  <a:lnTo>
                    <a:pt x="95656" y="120624"/>
                  </a:lnTo>
                  <a:lnTo>
                    <a:pt x="95656" y="457034"/>
                  </a:lnTo>
                  <a:lnTo>
                    <a:pt x="96812" y="457034"/>
                  </a:lnTo>
                  <a:lnTo>
                    <a:pt x="97993" y="457034"/>
                  </a:lnTo>
                  <a:lnTo>
                    <a:pt x="97993" y="224294"/>
                  </a:lnTo>
                  <a:close/>
                </a:path>
                <a:path w="266700" h="457200">
                  <a:moveTo>
                    <a:pt x="100266" y="177711"/>
                  </a:moveTo>
                  <a:lnTo>
                    <a:pt x="99085" y="177711"/>
                  </a:lnTo>
                  <a:lnTo>
                    <a:pt x="99085" y="457034"/>
                  </a:lnTo>
                  <a:lnTo>
                    <a:pt x="100266" y="457034"/>
                  </a:lnTo>
                  <a:lnTo>
                    <a:pt x="100266" y="177711"/>
                  </a:lnTo>
                  <a:close/>
                </a:path>
                <a:path w="266700" h="457200">
                  <a:moveTo>
                    <a:pt x="103708" y="211645"/>
                  </a:moveTo>
                  <a:lnTo>
                    <a:pt x="102641" y="211645"/>
                  </a:lnTo>
                  <a:lnTo>
                    <a:pt x="102641" y="95224"/>
                  </a:lnTo>
                  <a:lnTo>
                    <a:pt x="101473" y="95224"/>
                  </a:lnTo>
                  <a:lnTo>
                    <a:pt x="101473" y="457034"/>
                  </a:lnTo>
                  <a:lnTo>
                    <a:pt x="102628" y="457034"/>
                  </a:lnTo>
                  <a:lnTo>
                    <a:pt x="103708" y="457034"/>
                  </a:lnTo>
                  <a:lnTo>
                    <a:pt x="103708" y="211645"/>
                  </a:lnTo>
                  <a:close/>
                </a:path>
                <a:path w="266700" h="457200">
                  <a:moveTo>
                    <a:pt x="115265" y="0"/>
                  </a:moveTo>
                  <a:lnTo>
                    <a:pt x="114084" y="0"/>
                  </a:lnTo>
                  <a:lnTo>
                    <a:pt x="114084" y="222135"/>
                  </a:lnTo>
                  <a:lnTo>
                    <a:pt x="112941" y="222135"/>
                  </a:lnTo>
                  <a:lnTo>
                    <a:pt x="112941" y="173494"/>
                  </a:lnTo>
                  <a:lnTo>
                    <a:pt x="111760" y="173494"/>
                  </a:lnTo>
                  <a:lnTo>
                    <a:pt x="111760" y="457034"/>
                  </a:lnTo>
                  <a:lnTo>
                    <a:pt x="112928" y="457034"/>
                  </a:lnTo>
                  <a:lnTo>
                    <a:pt x="114084" y="457034"/>
                  </a:lnTo>
                  <a:lnTo>
                    <a:pt x="115265" y="457034"/>
                  </a:lnTo>
                  <a:lnTo>
                    <a:pt x="115265" y="0"/>
                  </a:lnTo>
                  <a:close/>
                </a:path>
                <a:path w="266700" h="457200">
                  <a:moveTo>
                    <a:pt x="119862" y="230670"/>
                  </a:moveTo>
                  <a:lnTo>
                    <a:pt x="118681" y="230670"/>
                  </a:lnTo>
                  <a:lnTo>
                    <a:pt x="118681" y="457034"/>
                  </a:lnTo>
                  <a:lnTo>
                    <a:pt x="119862" y="457034"/>
                  </a:lnTo>
                  <a:lnTo>
                    <a:pt x="119862" y="230670"/>
                  </a:lnTo>
                  <a:close/>
                </a:path>
                <a:path w="266700" h="457200">
                  <a:moveTo>
                    <a:pt x="125577" y="327964"/>
                  </a:moveTo>
                  <a:lnTo>
                    <a:pt x="124510" y="327964"/>
                  </a:lnTo>
                  <a:lnTo>
                    <a:pt x="124510" y="192519"/>
                  </a:lnTo>
                  <a:lnTo>
                    <a:pt x="123329" y="192519"/>
                  </a:lnTo>
                  <a:lnTo>
                    <a:pt x="123329" y="457034"/>
                  </a:lnTo>
                  <a:lnTo>
                    <a:pt x="124498" y="457034"/>
                  </a:lnTo>
                  <a:lnTo>
                    <a:pt x="125577" y="457034"/>
                  </a:lnTo>
                  <a:lnTo>
                    <a:pt x="125577" y="327964"/>
                  </a:lnTo>
                  <a:close/>
                </a:path>
                <a:path w="266700" h="457200">
                  <a:moveTo>
                    <a:pt x="131368" y="287756"/>
                  </a:moveTo>
                  <a:lnTo>
                    <a:pt x="130187" y="287756"/>
                  </a:lnTo>
                  <a:lnTo>
                    <a:pt x="130187" y="457034"/>
                  </a:lnTo>
                  <a:lnTo>
                    <a:pt x="131368" y="457034"/>
                  </a:lnTo>
                  <a:lnTo>
                    <a:pt x="131368" y="287756"/>
                  </a:lnTo>
                  <a:close/>
                </a:path>
                <a:path w="266700" h="457200">
                  <a:moveTo>
                    <a:pt x="140563" y="287756"/>
                  </a:moveTo>
                  <a:lnTo>
                    <a:pt x="139407" y="287756"/>
                  </a:lnTo>
                  <a:lnTo>
                    <a:pt x="139407" y="152311"/>
                  </a:lnTo>
                  <a:lnTo>
                    <a:pt x="138328" y="152311"/>
                  </a:lnTo>
                  <a:lnTo>
                    <a:pt x="138328" y="457034"/>
                  </a:lnTo>
                  <a:lnTo>
                    <a:pt x="139382" y="457034"/>
                  </a:lnTo>
                  <a:lnTo>
                    <a:pt x="140563" y="457034"/>
                  </a:lnTo>
                  <a:lnTo>
                    <a:pt x="140563" y="287756"/>
                  </a:lnTo>
                  <a:close/>
                </a:path>
                <a:path w="266700" h="457200">
                  <a:moveTo>
                    <a:pt x="144005" y="313156"/>
                  </a:moveTo>
                  <a:lnTo>
                    <a:pt x="142925" y="313156"/>
                  </a:lnTo>
                  <a:lnTo>
                    <a:pt x="142925" y="457034"/>
                  </a:lnTo>
                  <a:lnTo>
                    <a:pt x="144005" y="457034"/>
                  </a:lnTo>
                  <a:lnTo>
                    <a:pt x="144005" y="313156"/>
                  </a:lnTo>
                  <a:close/>
                </a:path>
                <a:path w="266700" h="457200">
                  <a:moveTo>
                    <a:pt x="150964" y="101600"/>
                  </a:moveTo>
                  <a:lnTo>
                    <a:pt x="149783" y="101600"/>
                  </a:lnTo>
                  <a:lnTo>
                    <a:pt x="149783" y="457034"/>
                  </a:lnTo>
                  <a:lnTo>
                    <a:pt x="150964" y="457034"/>
                  </a:lnTo>
                  <a:lnTo>
                    <a:pt x="150964" y="101600"/>
                  </a:lnTo>
                  <a:close/>
                </a:path>
                <a:path w="266700" h="457200">
                  <a:moveTo>
                    <a:pt x="153250" y="310997"/>
                  </a:moveTo>
                  <a:lnTo>
                    <a:pt x="152171" y="310997"/>
                  </a:lnTo>
                  <a:lnTo>
                    <a:pt x="152171" y="457034"/>
                  </a:lnTo>
                  <a:lnTo>
                    <a:pt x="153250" y="457034"/>
                  </a:lnTo>
                  <a:lnTo>
                    <a:pt x="153250" y="310997"/>
                  </a:lnTo>
                  <a:close/>
                </a:path>
                <a:path w="266700" h="457200">
                  <a:moveTo>
                    <a:pt x="159054" y="338556"/>
                  </a:moveTo>
                  <a:lnTo>
                    <a:pt x="157873" y="338556"/>
                  </a:lnTo>
                  <a:lnTo>
                    <a:pt x="157873" y="457034"/>
                  </a:lnTo>
                  <a:lnTo>
                    <a:pt x="159054" y="457034"/>
                  </a:lnTo>
                  <a:lnTo>
                    <a:pt x="159054" y="338556"/>
                  </a:lnTo>
                  <a:close/>
                </a:path>
                <a:path w="266700" h="457200">
                  <a:moveTo>
                    <a:pt x="164807" y="327964"/>
                  </a:moveTo>
                  <a:lnTo>
                    <a:pt x="163626" y="327964"/>
                  </a:lnTo>
                  <a:lnTo>
                    <a:pt x="163626" y="457034"/>
                  </a:lnTo>
                  <a:lnTo>
                    <a:pt x="164807" y="457034"/>
                  </a:lnTo>
                  <a:lnTo>
                    <a:pt x="164807" y="327964"/>
                  </a:lnTo>
                  <a:close/>
                </a:path>
                <a:path w="266700" h="457200">
                  <a:moveTo>
                    <a:pt x="171691" y="387197"/>
                  </a:moveTo>
                  <a:lnTo>
                    <a:pt x="170611" y="387197"/>
                  </a:lnTo>
                  <a:lnTo>
                    <a:pt x="170611" y="457034"/>
                  </a:lnTo>
                  <a:lnTo>
                    <a:pt x="171691" y="457034"/>
                  </a:lnTo>
                  <a:lnTo>
                    <a:pt x="171691" y="387197"/>
                  </a:lnTo>
                  <a:close/>
                </a:path>
                <a:path w="266700" h="457200">
                  <a:moveTo>
                    <a:pt x="177482" y="382981"/>
                  </a:moveTo>
                  <a:lnTo>
                    <a:pt x="176301" y="382981"/>
                  </a:lnTo>
                  <a:lnTo>
                    <a:pt x="176301" y="457034"/>
                  </a:lnTo>
                  <a:lnTo>
                    <a:pt x="177482" y="457034"/>
                  </a:lnTo>
                  <a:lnTo>
                    <a:pt x="177482" y="382981"/>
                  </a:lnTo>
                  <a:close/>
                </a:path>
                <a:path w="266700" h="457200">
                  <a:moveTo>
                    <a:pt x="191325" y="372389"/>
                  </a:moveTo>
                  <a:lnTo>
                    <a:pt x="190144" y="372389"/>
                  </a:lnTo>
                  <a:lnTo>
                    <a:pt x="190144" y="457034"/>
                  </a:lnTo>
                  <a:lnTo>
                    <a:pt x="191325" y="457034"/>
                  </a:lnTo>
                  <a:lnTo>
                    <a:pt x="191325" y="372389"/>
                  </a:lnTo>
                  <a:close/>
                </a:path>
                <a:path w="266700" h="457200">
                  <a:moveTo>
                    <a:pt x="208597" y="368173"/>
                  </a:moveTo>
                  <a:lnTo>
                    <a:pt x="207416" y="368173"/>
                  </a:lnTo>
                  <a:lnTo>
                    <a:pt x="207416" y="457034"/>
                  </a:lnTo>
                  <a:lnTo>
                    <a:pt x="208597" y="457034"/>
                  </a:lnTo>
                  <a:lnTo>
                    <a:pt x="208597" y="368173"/>
                  </a:lnTo>
                  <a:close/>
                </a:path>
                <a:path w="266700" h="457200">
                  <a:moveTo>
                    <a:pt x="216636" y="387197"/>
                  </a:moveTo>
                  <a:lnTo>
                    <a:pt x="215557" y="387197"/>
                  </a:lnTo>
                  <a:lnTo>
                    <a:pt x="215557" y="457034"/>
                  </a:lnTo>
                  <a:lnTo>
                    <a:pt x="216636" y="457034"/>
                  </a:lnTo>
                  <a:lnTo>
                    <a:pt x="216636" y="387197"/>
                  </a:lnTo>
                  <a:close/>
                </a:path>
                <a:path w="266700" h="457200">
                  <a:moveTo>
                    <a:pt x="221234" y="380822"/>
                  </a:moveTo>
                  <a:lnTo>
                    <a:pt x="220154" y="380822"/>
                  </a:lnTo>
                  <a:lnTo>
                    <a:pt x="220154" y="457034"/>
                  </a:lnTo>
                  <a:lnTo>
                    <a:pt x="221234" y="457034"/>
                  </a:lnTo>
                  <a:lnTo>
                    <a:pt x="221234" y="380822"/>
                  </a:lnTo>
                  <a:close/>
                </a:path>
                <a:path w="266700" h="457200">
                  <a:moveTo>
                    <a:pt x="224764" y="425259"/>
                  </a:moveTo>
                  <a:lnTo>
                    <a:pt x="223583" y="425259"/>
                  </a:lnTo>
                  <a:lnTo>
                    <a:pt x="223583" y="457034"/>
                  </a:lnTo>
                  <a:lnTo>
                    <a:pt x="224764" y="457034"/>
                  </a:lnTo>
                  <a:lnTo>
                    <a:pt x="224764" y="425259"/>
                  </a:lnTo>
                  <a:close/>
                </a:path>
                <a:path w="266700" h="457200">
                  <a:moveTo>
                    <a:pt x="230479" y="418973"/>
                  </a:moveTo>
                  <a:lnTo>
                    <a:pt x="229400" y="418973"/>
                  </a:lnTo>
                  <a:lnTo>
                    <a:pt x="229400" y="457034"/>
                  </a:lnTo>
                  <a:lnTo>
                    <a:pt x="230479" y="457034"/>
                  </a:lnTo>
                  <a:lnTo>
                    <a:pt x="230479" y="418973"/>
                  </a:lnTo>
                  <a:close/>
                </a:path>
                <a:path w="266700" h="457200">
                  <a:moveTo>
                    <a:pt x="237439" y="391414"/>
                  </a:moveTo>
                  <a:lnTo>
                    <a:pt x="236258" y="391414"/>
                  </a:lnTo>
                  <a:lnTo>
                    <a:pt x="236258" y="457034"/>
                  </a:lnTo>
                  <a:lnTo>
                    <a:pt x="237439" y="457034"/>
                  </a:lnTo>
                  <a:lnTo>
                    <a:pt x="237439" y="391414"/>
                  </a:lnTo>
                  <a:close/>
                </a:path>
                <a:path w="266700" h="457200">
                  <a:moveTo>
                    <a:pt x="247789" y="412597"/>
                  </a:moveTo>
                  <a:lnTo>
                    <a:pt x="246608" y="412597"/>
                  </a:lnTo>
                  <a:lnTo>
                    <a:pt x="246608" y="457034"/>
                  </a:lnTo>
                  <a:lnTo>
                    <a:pt x="247789" y="457034"/>
                  </a:lnTo>
                  <a:lnTo>
                    <a:pt x="247789" y="412597"/>
                  </a:lnTo>
                  <a:close/>
                </a:path>
                <a:path w="266700" h="457200">
                  <a:moveTo>
                    <a:pt x="253504" y="406222"/>
                  </a:moveTo>
                  <a:lnTo>
                    <a:pt x="252425" y="406222"/>
                  </a:lnTo>
                  <a:lnTo>
                    <a:pt x="252425" y="457034"/>
                  </a:lnTo>
                  <a:lnTo>
                    <a:pt x="253504" y="457034"/>
                  </a:lnTo>
                  <a:lnTo>
                    <a:pt x="253504" y="406222"/>
                  </a:lnTo>
                  <a:close/>
                </a:path>
                <a:path w="266700" h="457200">
                  <a:moveTo>
                    <a:pt x="266280" y="410451"/>
                  </a:moveTo>
                  <a:lnTo>
                    <a:pt x="265099" y="410451"/>
                  </a:lnTo>
                  <a:lnTo>
                    <a:pt x="265099" y="457034"/>
                  </a:lnTo>
                  <a:lnTo>
                    <a:pt x="266280" y="457034"/>
                  </a:lnTo>
                  <a:lnTo>
                    <a:pt x="266280" y="4104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1117142" y="2516313"/>
              <a:ext cx="287020" cy="482600"/>
            </a:xfrm>
            <a:custGeom>
              <a:avLst/>
              <a:gdLst/>
              <a:ahLst/>
              <a:cxnLst/>
              <a:rect l="l" t="t" r="r" b="b"/>
              <a:pathLst>
                <a:path w="287019" h="482600">
                  <a:moveTo>
                    <a:pt x="1079" y="327977"/>
                  </a:moveTo>
                  <a:lnTo>
                    <a:pt x="0" y="327977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27977"/>
                  </a:lnTo>
                  <a:close/>
                </a:path>
                <a:path w="287019" h="482600">
                  <a:moveTo>
                    <a:pt x="16065" y="150266"/>
                  </a:moveTo>
                  <a:lnTo>
                    <a:pt x="14884" y="150266"/>
                  </a:lnTo>
                  <a:lnTo>
                    <a:pt x="14884" y="482447"/>
                  </a:lnTo>
                  <a:lnTo>
                    <a:pt x="16065" y="482447"/>
                  </a:lnTo>
                  <a:lnTo>
                    <a:pt x="16065" y="150266"/>
                  </a:lnTo>
                  <a:close/>
                </a:path>
                <a:path w="287019" h="482600">
                  <a:moveTo>
                    <a:pt x="27635" y="311099"/>
                  </a:moveTo>
                  <a:lnTo>
                    <a:pt x="26479" y="311099"/>
                  </a:lnTo>
                  <a:lnTo>
                    <a:pt x="26479" y="224307"/>
                  </a:lnTo>
                  <a:lnTo>
                    <a:pt x="25298" y="224307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7635" y="482447"/>
                  </a:lnTo>
                  <a:lnTo>
                    <a:pt x="27635" y="311099"/>
                  </a:lnTo>
                  <a:close/>
                </a:path>
                <a:path w="287019" h="482600">
                  <a:moveTo>
                    <a:pt x="29908" y="327977"/>
                  </a:moveTo>
                  <a:lnTo>
                    <a:pt x="28727" y="327977"/>
                  </a:lnTo>
                  <a:lnTo>
                    <a:pt x="28727" y="482447"/>
                  </a:lnTo>
                  <a:lnTo>
                    <a:pt x="29908" y="482447"/>
                  </a:lnTo>
                  <a:lnTo>
                    <a:pt x="29908" y="327977"/>
                  </a:lnTo>
                  <a:close/>
                </a:path>
                <a:path w="287019" h="482600">
                  <a:moveTo>
                    <a:pt x="35725" y="258140"/>
                  </a:moveTo>
                  <a:lnTo>
                    <a:pt x="34544" y="258140"/>
                  </a:lnTo>
                  <a:lnTo>
                    <a:pt x="34544" y="482447"/>
                  </a:lnTo>
                  <a:lnTo>
                    <a:pt x="35725" y="482447"/>
                  </a:lnTo>
                  <a:lnTo>
                    <a:pt x="35725" y="258140"/>
                  </a:lnTo>
                  <a:close/>
                </a:path>
                <a:path w="287019" h="482600">
                  <a:moveTo>
                    <a:pt x="41478" y="327977"/>
                  </a:moveTo>
                  <a:lnTo>
                    <a:pt x="40322" y="327977"/>
                  </a:lnTo>
                  <a:lnTo>
                    <a:pt x="40322" y="211645"/>
                  </a:lnTo>
                  <a:lnTo>
                    <a:pt x="39141" y="211645"/>
                  </a:lnTo>
                  <a:lnTo>
                    <a:pt x="39141" y="482447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327977"/>
                  </a:lnTo>
                  <a:close/>
                </a:path>
                <a:path w="287019" h="482600">
                  <a:moveTo>
                    <a:pt x="43751" y="287769"/>
                  </a:moveTo>
                  <a:lnTo>
                    <a:pt x="42570" y="287769"/>
                  </a:lnTo>
                  <a:lnTo>
                    <a:pt x="42570" y="482447"/>
                  </a:lnTo>
                  <a:lnTo>
                    <a:pt x="43751" y="482447"/>
                  </a:lnTo>
                  <a:lnTo>
                    <a:pt x="43751" y="287769"/>
                  </a:lnTo>
                  <a:close/>
                </a:path>
                <a:path w="287019" h="482600">
                  <a:moveTo>
                    <a:pt x="47193" y="234899"/>
                  </a:moveTo>
                  <a:lnTo>
                    <a:pt x="46113" y="234899"/>
                  </a:lnTo>
                  <a:lnTo>
                    <a:pt x="46113" y="482447"/>
                  </a:lnTo>
                  <a:lnTo>
                    <a:pt x="47193" y="482447"/>
                  </a:lnTo>
                  <a:lnTo>
                    <a:pt x="47193" y="234899"/>
                  </a:lnTo>
                  <a:close/>
                </a:path>
                <a:path w="287019" h="482600">
                  <a:moveTo>
                    <a:pt x="52997" y="285699"/>
                  </a:moveTo>
                  <a:lnTo>
                    <a:pt x="51816" y="285699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85699"/>
                  </a:lnTo>
                  <a:close/>
                </a:path>
                <a:path w="287019" h="482600">
                  <a:moveTo>
                    <a:pt x="64566" y="135445"/>
                  </a:moveTo>
                  <a:lnTo>
                    <a:pt x="63385" y="135445"/>
                  </a:lnTo>
                  <a:lnTo>
                    <a:pt x="63385" y="482447"/>
                  </a:lnTo>
                  <a:lnTo>
                    <a:pt x="64566" y="482447"/>
                  </a:lnTo>
                  <a:lnTo>
                    <a:pt x="64566" y="135445"/>
                  </a:lnTo>
                  <a:close/>
                </a:path>
                <a:path w="287019" h="482600">
                  <a:moveTo>
                    <a:pt x="73748" y="169278"/>
                  </a:moveTo>
                  <a:lnTo>
                    <a:pt x="72580" y="169278"/>
                  </a:lnTo>
                  <a:lnTo>
                    <a:pt x="72580" y="213715"/>
                  </a:lnTo>
                  <a:lnTo>
                    <a:pt x="71412" y="213715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3748" y="482447"/>
                  </a:lnTo>
                  <a:lnTo>
                    <a:pt x="73748" y="169278"/>
                  </a:lnTo>
                  <a:close/>
                </a:path>
                <a:path w="287019" h="482600">
                  <a:moveTo>
                    <a:pt x="81838" y="268732"/>
                  </a:moveTo>
                  <a:lnTo>
                    <a:pt x="80657" y="268732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268732"/>
                  </a:lnTo>
                  <a:close/>
                </a:path>
                <a:path w="287019" h="482600">
                  <a:moveTo>
                    <a:pt x="86423" y="146037"/>
                  </a:moveTo>
                  <a:lnTo>
                    <a:pt x="85255" y="146037"/>
                  </a:lnTo>
                  <a:lnTo>
                    <a:pt x="85255" y="482447"/>
                  </a:lnTo>
                  <a:lnTo>
                    <a:pt x="86423" y="482447"/>
                  </a:lnTo>
                  <a:lnTo>
                    <a:pt x="86423" y="146037"/>
                  </a:lnTo>
                  <a:close/>
                </a:path>
                <a:path w="287019" h="482600">
                  <a:moveTo>
                    <a:pt x="89865" y="203123"/>
                  </a:moveTo>
                  <a:lnTo>
                    <a:pt x="88684" y="203123"/>
                  </a:lnTo>
                  <a:lnTo>
                    <a:pt x="88684" y="482447"/>
                  </a:lnTo>
                  <a:lnTo>
                    <a:pt x="89865" y="482447"/>
                  </a:lnTo>
                  <a:lnTo>
                    <a:pt x="89865" y="203123"/>
                  </a:lnTo>
                  <a:close/>
                </a:path>
                <a:path w="287019" h="482600">
                  <a:moveTo>
                    <a:pt x="92240" y="120637"/>
                  </a:moveTo>
                  <a:lnTo>
                    <a:pt x="91071" y="120637"/>
                  </a:lnTo>
                  <a:lnTo>
                    <a:pt x="91071" y="482447"/>
                  </a:lnTo>
                  <a:lnTo>
                    <a:pt x="92240" y="482447"/>
                  </a:lnTo>
                  <a:lnTo>
                    <a:pt x="92240" y="120637"/>
                  </a:lnTo>
                  <a:close/>
                </a:path>
                <a:path w="287019" h="482600">
                  <a:moveTo>
                    <a:pt x="94449" y="99453"/>
                  </a:moveTo>
                  <a:lnTo>
                    <a:pt x="93281" y="99453"/>
                  </a:lnTo>
                  <a:lnTo>
                    <a:pt x="93281" y="482447"/>
                  </a:lnTo>
                  <a:lnTo>
                    <a:pt x="94449" y="482447"/>
                  </a:lnTo>
                  <a:lnTo>
                    <a:pt x="94449" y="99453"/>
                  </a:lnTo>
                  <a:close/>
                </a:path>
                <a:path w="287019" h="482600">
                  <a:moveTo>
                    <a:pt x="105930" y="0"/>
                  </a:moveTo>
                  <a:lnTo>
                    <a:pt x="104851" y="0"/>
                  </a:lnTo>
                  <a:lnTo>
                    <a:pt x="104851" y="25412"/>
                  </a:lnTo>
                  <a:lnTo>
                    <a:pt x="103682" y="25412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5930" y="482447"/>
                  </a:lnTo>
                  <a:lnTo>
                    <a:pt x="105930" y="0"/>
                  </a:lnTo>
                  <a:close/>
                </a:path>
                <a:path w="287019" h="482600">
                  <a:moveTo>
                    <a:pt x="117538" y="171437"/>
                  </a:moveTo>
                  <a:lnTo>
                    <a:pt x="116357" y="17143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171437"/>
                  </a:lnTo>
                  <a:close/>
                </a:path>
                <a:path w="287019" h="482600">
                  <a:moveTo>
                    <a:pt x="122135" y="302577"/>
                  </a:moveTo>
                  <a:lnTo>
                    <a:pt x="120954" y="302577"/>
                  </a:lnTo>
                  <a:lnTo>
                    <a:pt x="120954" y="482447"/>
                  </a:lnTo>
                  <a:lnTo>
                    <a:pt x="122135" y="482447"/>
                  </a:lnTo>
                  <a:lnTo>
                    <a:pt x="122135" y="302577"/>
                  </a:lnTo>
                  <a:close/>
                </a:path>
                <a:path w="287019" h="482600">
                  <a:moveTo>
                    <a:pt x="124421" y="260299"/>
                  </a:moveTo>
                  <a:lnTo>
                    <a:pt x="123342" y="260299"/>
                  </a:lnTo>
                  <a:lnTo>
                    <a:pt x="123342" y="482447"/>
                  </a:lnTo>
                  <a:lnTo>
                    <a:pt x="124421" y="482447"/>
                  </a:lnTo>
                  <a:lnTo>
                    <a:pt x="124421" y="260299"/>
                  </a:lnTo>
                  <a:close/>
                </a:path>
                <a:path w="287019" h="482600">
                  <a:moveTo>
                    <a:pt x="129006" y="177723"/>
                  </a:moveTo>
                  <a:lnTo>
                    <a:pt x="127927" y="177723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177723"/>
                  </a:lnTo>
                  <a:close/>
                </a:path>
                <a:path w="287019" h="482600">
                  <a:moveTo>
                    <a:pt x="132537" y="243332"/>
                  </a:moveTo>
                  <a:lnTo>
                    <a:pt x="131368" y="243332"/>
                  </a:lnTo>
                  <a:lnTo>
                    <a:pt x="131368" y="482447"/>
                  </a:lnTo>
                  <a:lnTo>
                    <a:pt x="132537" y="482447"/>
                  </a:lnTo>
                  <a:lnTo>
                    <a:pt x="132537" y="243332"/>
                  </a:lnTo>
                  <a:close/>
                </a:path>
                <a:path w="287019" h="482600">
                  <a:moveTo>
                    <a:pt x="139407" y="323748"/>
                  </a:moveTo>
                  <a:lnTo>
                    <a:pt x="138226" y="323748"/>
                  </a:lnTo>
                  <a:lnTo>
                    <a:pt x="138226" y="482447"/>
                  </a:lnTo>
                  <a:lnTo>
                    <a:pt x="139407" y="482447"/>
                  </a:lnTo>
                  <a:lnTo>
                    <a:pt x="139407" y="323748"/>
                  </a:lnTo>
                  <a:close/>
                </a:path>
                <a:path w="287019" h="482600">
                  <a:moveTo>
                    <a:pt x="147447" y="275107"/>
                  </a:moveTo>
                  <a:lnTo>
                    <a:pt x="146367" y="275107"/>
                  </a:lnTo>
                  <a:lnTo>
                    <a:pt x="146367" y="482447"/>
                  </a:lnTo>
                  <a:lnTo>
                    <a:pt x="147447" y="482447"/>
                  </a:lnTo>
                  <a:lnTo>
                    <a:pt x="147447" y="275107"/>
                  </a:lnTo>
                  <a:close/>
                </a:path>
                <a:path w="287019" h="482600">
                  <a:moveTo>
                    <a:pt x="148653" y="363969"/>
                  </a:moveTo>
                  <a:lnTo>
                    <a:pt x="147472" y="363969"/>
                  </a:lnTo>
                  <a:lnTo>
                    <a:pt x="147472" y="482447"/>
                  </a:lnTo>
                  <a:lnTo>
                    <a:pt x="148653" y="482447"/>
                  </a:lnTo>
                  <a:lnTo>
                    <a:pt x="148653" y="363969"/>
                  </a:lnTo>
                  <a:close/>
                </a:path>
                <a:path w="287019" h="482600">
                  <a:moveTo>
                    <a:pt x="161290" y="412610"/>
                  </a:moveTo>
                  <a:lnTo>
                    <a:pt x="160210" y="412610"/>
                  </a:lnTo>
                  <a:lnTo>
                    <a:pt x="160210" y="482447"/>
                  </a:lnTo>
                  <a:lnTo>
                    <a:pt x="161290" y="482447"/>
                  </a:lnTo>
                  <a:lnTo>
                    <a:pt x="161290" y="412610"/>
                  </a:lnTo>
                  <a:close/>
                </a:path>
                <a:path w="287019" h="482600">
                  <a:moveTo>
                    <a:pt x="168249" y="435864"/>
                  </a:moveTo>
                  <a:lnTo>
                    <a:pt x="167068" y="435864"/>
                  </a:lnTo>
                  <a:lnTo>
                    <a:pt x="167068" y="482447"/>
                  </a:lnTo>
                  <a:lnTo>
                    <a:pt x="168249" y="482447"/>
                  </a:lnTo>
                  <a:lnTo>
                    <a:pt x="168249" y="435864"/>
                  </a:lnTo>
                  <a:close/>
                </a:path>
                <a:path w="287019" h="482600">
                  <a:moveTo>
                    <a:pt x="170535" y="391426"/>
                  </a:moveTo>
                  <a:lnTo>
                    <a:pt x="169456" y="391426"/>
                  </a:lnTo>
                  <a:lnTo>
                    <a:pt x="169456" y="482447"/>
                  </a:lnTo>
                  <a:lnTo>
                    <a:pt x="170535" y="482447"/>
                  </a:lnTo>
                  <a:lnTo>
                    <a:pt x="170535" y="391426"/>
                  </a:lnTo>
                  <a:close/>
                </a:path>
                <a:path w="287019" h="482600">
                  <a:moveTo>
                    <a:pt x="174066" y="414769"/>
                  </a:moveTo>
                  <a:lnTo>
                    <a:pt x="172885" y="414769"/>
                  </a:lnTo>
                  <a:lnTo>
                    <a:pt x="172885" y="482447"/>
                  </a:lnTo>
                  <a:lnTo>
                    <a:pt x="174066" y="482447"/>
                  </a:lnTo>
                  <a:lnTo>
                    <a:pt x="174066" y="414769"/>
                  </a:lnTo>
                  <a:close/>
                </a:path>
                <a:path w="287019" h="482600">
                  <a:moveTo>
                    <a:pt x="187845" y="423202"/>
                  </a:moveTo>
                  <a:lnTo>
                    <a:pt x="186664" y="423202"/>
                  </a:lnTo>
                  <a:lnTo>
                    <a:pt x="186664" y="482447"/>
                  </a:lnTo>
                  <a:lnTo>
                    <a:pt x="187845" y="482447"/>
                  </a:lnTo>
                  <a:lnTo>
                    <a:pt x="187845" y="423202"/>
                  </a:lnTo>
                  <a:close/>
                </a:path>
                <a:path w="287019" h="482600">
                  <a:moveTo>
                    <a:pt x="193535" y="262356"/>
                  </a:moveTo>
                  <a:lnTo>
                    <a:pt x="192366" y="262356"/>
                  </a:lnTo>
                  <a:lnTo>
                    <a:pt x="192366" y="482447"/>
                  </a:lnTo>
                  <a:lnTo>
                    <a:pt x="193535" y="482447"/>
                  </a:lnTo>
                  <a:lnTo>
                    <a:pt x="193535" y="262356"/>
                  </a:lnTo>
                  <a:close/>
                </a:path>
                <a:path w="287019" h="482600">
                  <a:moveTo>
                    <a:pt x="196989" y="404177"/>
                  </a:moveTo>
                  <a:lnTo>
                    <a:pt x="195910" y="404177"/>
                  </a:lnTo>
                  <a:lnTo>
                    <a:pt x="195910" y="482447"/>
                  </a:lnTo>
                  <a:lnTo>
                    <a:pt x="196989" y="482447"/>
                  </a:lnTo>
                  <a:lnTo>
                    <a:pt x="196989" y="404177"/>
                  </a:lnTo>
                  <a:close/>
                </a:path>
                <a:path w="287019" h="482600">
                  <a:moveTo>
                    <a:pt x="214363" y="450672"/>
                  </a:moveTo>
                  <a:lnTo>
                    <a:pt x="213182" y="450672"/>
                  </a:lnTo>
                  <a:lnTo>
                    <a:pt x="213182" y="482447"/>
                  </a:lnTo>
                  <a:lnTo>
                    <a:pt x="214363" y="482447"/>
                  </a:lnTo>
                  <a:lnTo>
                    <a:pt x="214363" y="450672"/>
                  </a:lnTo>
                  <a:close/>
                </a:path>
                <a:path w="287019" h="482600">
                  <a:moveTo>
                    <a:pt x="239649" y="431634"/>
                  </a:moveTo>
                  <a:lnTo>
                    <a:pt x="238480" y="431634"/>
                  </a:lnTo>
                  <a:lnTo>
                    <a:pt x="238480" y="482447"/>
                  </a:lnTo>
                  <a:lnTo>
                    <a:pt x="239649" y="482447"/>
                  </a:lnTo>
                  <a:lnTo>
                    <a:pt x="239649" y="431634"/>
                  </a:lnTo>
                  <a:close/>
                </a:path>
                <a:path w="287019" h="482600">
                  <a:moveTo>
                    <a:pt x="248894" y="427418"/>
                  </a:moveTo>
                  <a:lnTo>
                    <a:pt x="247726" y="427418"/>
                  </a:lnTo>
                  <a:lnTo>
                    <a:pt x="247726" y="482447"/>
                  </a:lnTo>
                  <a:lnTo>
                    <a:pt x="248894" y="482447"/>
                  </a:lnTo>
                  <a:lnTo>
                    <a:pt x="248894" y="427418"/>
                  </a:lnTo>
                  <a:close/>
                </a:path>
                <a:path w="287019" h="482600">
                  <a:moveTo>
                    <a:pt x="286931" y="452818"/>
                  </a:moveTo>
                  <a:lnTo>
                    <a:pt x="285750" y="452818"/>
                  </a:lnTo>
                  <a:lnTo>
                    <a:pt x="285750" y="482447"/>
                  </a:lnTo>
                  <a:lnTo>
                    <a:pt x="286931" y="482447"/>
                  </a:lnTo>
                  <a:lnTo>
                    <a:pt x="286931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1099870" y="2615767"/>
              <a:ext cx="348615" cy="383540"/>
            </a:xfrm>
            <a:custGeom>
              <a:avLst/>
              <a:gdLst/>
              <a:ahLst/>
              <a:cxnLst/>
              <a:rect l="l" t="t" r="r" b="b"/>
              <a:pathLst>
                <a:path w="348615" h="383539">
                  <a:moveTo>
                    <a:pt x="1079" y="234899"/>
                  </a:moveTo>
                  <a:lnTo>
                    <a:pt x="0" y="234899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34899"/>
                  </a:lnTo>
                  <a:close/>
                </a:path>
                <a:path w="348615" h="383539">
                  <a:moveTo>
                    <a:pt x="11480" y="323748"/>
                  </a:moveTo>
                  <a:lnTo>
                    <a:pt x="10299" y="323748"/>
                  </a:lnTo>
                  <a:lnTo>
                    <a:pt x="10299" y="382993"/>
                  </a:lnTo>
                  <a:lnTo>
                    <a:pt x="11480" y="382993"/>
                  </a:lnTo>
                  <a:lnTo>
                    <a:pt x="11480" y="323748"/>
                  </a:lnTo>
                  <a:close/>
                </a:path>
                <a:path w="348615" h="383539">
                  <a:moveTo>
                    <a:pt x="14909" y="287756"/>
                  </a:moveTo>
                  <a:lnTo>
                    <a:pt x="13728" y="287756"/>
                  </a:lnTo>
                  <a:lnTo>
                    <a:pt x="13728" y="315315"/>
                  </a:lnTo>
                  <a:lnTo>
                    <a:pt x="12687" y="315315"/>
                  </a:lnTo>
                  <a:lnTo>
                    <a:pt x="12687" y="382993"/>
                  </a:lnTo>
                  <a:lnTo>
                    <a:pt x="13728" y="382993"/>
                  </a:lnTo>
                  <a:lnTo>
                    <a:pt x="14909" y="382993"/>
                  </a:lnTo>
                  <a:lnTo>
                    <a:pt x="14909" y="287756"/>
                  </a:lnTo>
                  <a:close/>
                </a:path>
                <a:path w="348615" h="383539">
                  <a:moveTo>
                    <a:pt x="18351" y="228523"/>
                  </a:moveTo>
                  <a:lnTo>
                    <a:pt x="17272" y="228523"/>
                  </a:lnTo>
                  <a:lnTo>
                    <a:pt x="17272" y="382993"/>
                  </a:lnTo>
                  <a:lnTo>
                    <a:pt x="18351" y="382993"/>
                  </a:lnTo>
                  <a:lnTo>
                    <a:pt x="18351" y="228523"/>
                  </a:lnTo>
                  <a:close/>
                </a:path>
                <a:path w="348615" h="383539">
                  <a:moveTo>
                    <a:pt x="22948" y="253923"/>
                  </a:moveTo>
                  <a:lnTo>
                    <a:pt x="21869" y="253923"/>
                  </a:lnTo>
                  <a:lnTo>
                    <a:pt x="21869" y="382993"/>
                  </a:lnTo>
                  <a:lnTo>
                    <a:pt x="22948" y="382993"/>
                  </a:lnTo>
                  <a:lnTo>
                    <a:pt x="22948" y="253923"/>
                  </a:lnTo>
                  <a:close/>
                </a:path>
                <a:path w="348615" h="383539">
                  <a:moveTo>
                    <a:pt x="35725" y="232740"/>
                  </a:moveTo>
                  <a:lnTo>
                    <a:pt x="34544" y="232740"/>
                  </a:lnTo>
                  <a:lnTo>
                    <a:pt x="34544" y="382993"/>
                  </a:lnTo>
                  <a:lnTo>
                    <a:pt x="35725" y="382993"/>
                  </a:lnTo>
                  <a:lnTo>
                    <a:pt x="35725" y="232740"/>
                  </a:lnTo>
                  <a:close/>
                </a:path>
                <a:path w="348615" h="383539">
                  <a:moveTo>
                    <a:pt x="37985" y="194678"/>
                  </a:moveTo>
                  <a:lnTo>
                    <a:pt x="36817" y="194678"/>
                  </a:lnTo>
                  <a:lnTo>
                    <a:pt x="36817" y="382993"/>
                  </a:lnTo>
                  <a:lnTo>
                    <a:pt x="37985" y="382993"/>
                  </a:lnTo>
                  <a:lnTo>
                    <a:pt x="37985" y="194678"/>
                  </a:lnTo>
                  <a:close/>
                </a:path>
                <a:path w="348615" h="383539">
                  <a:moveTo>
                    <a:pt x="40322" y="281482"/>
                  </a:moveTo>
                  <a:lnTo>
                    <a:pt x="39141" y="281482"/>
                  </a:lnTo>
                  <a:lnTo>
                    <a:pt x="39141" y="382993"/>
                  </a:lnTo>
                  <a:lnTo>
                    <a:pt x="40322" y="382993"/>
                  </a:lnTo>
                  <a:lnTo>
                    <a:pt x="40322" y="281482"/>
                  </a:lnTo>
                  <a:close/>
                </a:path>
                <a:path w="348615" h="383539">
                  <a:moveTo>
                    <a:pt x="43751" y="124853"/>
                  </a:moveTo>
                  <a:lnTo>
                    <a:pt x="42570" y="124853"/>
                  </a:lnTo>
                  <a:lnTo>
                    <a:pt x="42570" y="382993"/>
                  </a:lnTo>
                  <a:lnTo>
                    <a:pt x="43751" y="382993"/>
                  </a:lnTo>
                  <a:lnTo>
                    <a:pt x="43751" y="124853"/>
                  </a:lnTo>
                  <a:close/>
                </a:path>
                <a:path w="348615" h="383539">
                  <a:moveTo>
                    <a:pt x="51828" y="217932"/>
                  </a:moveTo>
                  <a:lnTo>
                    <a:pt x="50660" y="217932"/>
                  </a:lnTo>
                  <a:lnTo>
                    <a:pt x="50660" y="382993"/>
                  </a:lnTo>
                  <a:lnTo>
                    <a:pt x="51828" y="382993"/>
                  </a:lnTo>
                  <a:lnTo>
                    <a:pt x="51828" y="217932"/>
                  </a:lnTo>
                  <a:close/>
                </a:path>
                <a:path w="348615" h="383539">
                  <a:moveTo>
                    <a:pt x="55219" y="74041"/>
                  </a:moveTo>
                  <a:lnTo>
                    <a:pt x="54140" y="74041"/>
                  </a:lnTo>
                  <a:lnTo>
                    <a:pt x="54140" y="382993"/>
                  </a:lnTo>
                  <a:lnTo>
                    <a:pt x="55219" y="382993"/>
                  </a:lnTo>
                  <a:lnTo>
                    <a:pt x="55219" y="74041"/>
                  </a:lnTo>
                  <a:close/>
                </a:path>
                <a:path w="348615" h="383539">
                  <a:moveTo>
                    <a:pt x="58750" y="228523"/>
                  </a:moveTo>
                  <a:lnTo>
                    <a:pt x="57594" y="228523"/>
                  </a:lnTo>
                  <a:lnTo>
                    <a:pt x="57594" y="112191"/>
                  </a:lnTo>
                  <a:lnTo>
                    <a:pt x="56413" y="112191"/>
                  </a:lnTo>
                  <a:lnTo>
                    <a:pt x="56413" y="222148"/>
                  </a:lnTo>
                  <a:lnTo>
                    <a:pt x="55245" y="222148"/>
                  </a:lnTo>
                  <a:lnTo>
                    <a:pt x="55245" y="382993"/>
                  </a:lnTo>
                  <a:lnTo>
                    <a:pt x="58750" y="382993"/>
                  </a:lnTo>
                  <a:lnTo>
                    <a:pt x="58750" y="228523"/>
                  </a:lnTo>
                  <a:close/>
                </a:path>
                <a:path w="348615" h="383539">
                  <a:moveTo>
                    <a:pt x="61023" y="188315"/>
                  </a:moveTo>
                  <a:lnTo>
                    <a:pt x="59842" y="188315"/>
                  </a:lnTo>
                  <a:lnTo>
                    <a:pt x="59842" y="382993"/>
                  </a:lnTo>
                  <a:lnTo>
                    <a:pt x="61023" y="382993"/>
                  </a:lnTo>
                  <a:lnTo>
                    <a:pt x="61023" y="188315"/>
                  </a:lnTo>
                  <a:close/>
                </a:path>
                <a:path w="348615" h="383539">
                  <a:moveTo>
                    <a:pt x="65608" y="67767"/>
                  </a:moveTo>
                  <a:lnTo>
                    <a:pt x="64439" y="67767"/>
                  </a:lnTo>
                  <a:lnTo>
                    <a:pt x="64439" y="135445"/>
                  </a:lnTo>
                  <a:lnTo>
                    <a:pt x="63385" y="135445"/>
                  </a:lnTo>
                  <a:lnTo>
                    <a:pt x="63385" y="382993"/>
                  </a:lnTo>
                  <a:lnTo>
                    <a:pt x="64439" y="382993"/>
                  </a:lnTo>
                  <a:lnTo>
                    <a:pt x="65608" y="382993"/>
                  </a:lnTo>
                  <a:lnTo>
                    <a:pt x="65608" y="67767"/>
                  </a:lnTo>
                  <a:close/>
                </a:path>
                <a:path w="348615" h="383539">
                  <a:moveTo>
                    <a:pt x="69062" y="192532"/>
                  </a:moveTo>
                  <a:lnTo>
                    <a:pt x="67983" y="192532"/>
                  </a:lnTo>
                  <a:lnTo>
                    <a:pt x="67983" y="382993"/>
                  </a:lnTo>
                  <a:lnTo>
                    <a:pt x="69062" y="382993"/>
                  </a:lnTo>
                  <a:lnTo>
                    <a:pt x="69062" y="192532"/>
                  </a:lnTo>
                  <a:close/>
                </a:path>
                <a:path w="348615" h="383539">
                  <a:moveTo>
                    <a:pt x="77190" y="177711"/>
                  </a:moveTo>
                  <a:lnTo>
                    <a:pt x="76009" y="177711"/>
                  </a:lnTo>
                  <a:lnTo>
                    <a:pt x="76009" y="382993"/>
                  </a:lnTo>
                  <a:lnTo>
                    <a:pt x="77190" y="382993"/>
                  </a:lnTo>
                  <a:lnTo>
                    <a:pt x="77190" y="177711"/>
                  </a:lnTo>
                  <a:close/>
                </a:path>
                <a:path w="348615" h="383539">
                  <a:moveTo>
                    <a:pt x="87490" y="69824"/>
                  </a:moveTo>
                  <a:lnTo>
                    <a:pt x="86410" y="69824"/>
                  </a:lnTo>
                  <a:lnTo>
                    <a:pt x="86410" y="154470"/>
                  </a:lnTo>
                  <a:lnTo>
                    <a:pt x="85255" y="154470"/>
                  </a:lnTo>
                  <a:lnTo>
                    <a:pt x="85255" y="192532"/>
                  </a:lnTo>
                  <a:lnTo>
                    <a:pt x="84086" y="192532"/>
                  </a:lnTo>
                  <a:lnTo>
                    <a:pt x="84086" y="382993"/>
                  </a:lnTo>
                  <a:lnTo>
                    <a:pt x="87490" y="382993"/>
                  </a:lnTo>
                  <a:lnTo>
                    <a:pt x="87490" y="69824"/>
                  </a:lnTo>
                  <a:close/>
                </a:path>
                <a:path w="348615" h="383539">
                  <a:moveTo>
                    <a:pt x="91020" y="69824"/>
                  </a:moveTo>
                  <a:lnTo>
                    <a:pt x="89852" y="69824"/>
                  </a:lnTo>
                  <a:lnTo>
                    <a:pt x="89852" y="114261"/>
                  </a:lnTo>
                  <a:lnTo>
                    <a:pt x="88684" y="114261"/>
                  </a:lnTo>
                  <a:lnTo>
                    <a:pt x="88684" y="382993"/>
                  </a:lnTo>
                  <a:lnTo>
                    <a:pt x="89852" y="382993"/>
                  </a:lnTo>
                  <a:lnTo>
                    <a:pt x="91020" y="382993"/>
                  </a:lnTo>
                  <a:lnTo>
                    <a:pt x="91020" y="69824"/>
                  </a:lnTo>
                  <a:close/>
                </a:path>
                <a:path w="348615" h="383539">
                  <a:moveTo>
                    <a:pt x="94449" y="148094"/>
                  </a:moveTo>
                  <a:lnTo>
                    <a:pt x="93281" y="148094"/>
                  </a:lnTo>
                  <a:lnTo>
                    <a:pt x="93281" y="382993"/>
                  </a:lnTo>
                  <a:lnTo>
                    <a:pt x="94449" y="382993"/>
                  </a:lnTo>
                  <a:lnTo>
                    <a:pt x="94449" y="148094"/>
                  </a:lnTo>
                  <a:close/>
                </a:path>
                <a:path w="348615" h="383539">
                  <a:moveTo>
                    <a:pt x="96735" y="264515"/>
                  </a:moveTo>
                  <a:lnTo>
                    <a:pt x="95656" y="264515"/>
                  </a:lnTo>
                  <a:lnTo>
                    <a:pt x="95656" y="382993"/>
                  </a:lnTo>
                  <a:lnTo>
                    <a:pt x="96735" y="382993"/>
                  </a:lnTo>
                  <a:lnTo>
                    <a:pt x="96735" y="264515"/>
                  </a:lnTo>
                  <a:close/>
                </a:path>
                <a:path w="348615" h="383539">
                  <a:moveTo>
                    <a:pt x="101333" y="127012"/>
                  </a:moveTo>
                  <a:lnTo>
                    <a:pt x="100253" y="127012"/>
                  </a:lnTo>
                  <a:lnTo>
                    <a:pt x="100253" y="190461"/>
                  </a:lnTo>
                  <a:lnTo>
                    <a:pt x="99098" y="190461"/>
                  </a:lnTo>
                  <a:lnTo>
                    <a:pt x="99098" y="382993"/>
                  </a:lnTo>
                  <a:lnTo>
                    <a:pt x="100253" y="382993"/>
                  </a:lnTo>
                  <a:lnTo>
                    <a:pt x="101333" y="382993"/>
                  </a:lnTo>
                  <a:lnTo>
                    <a:pt x="101333" y="127012"/>
                  </a:lnTo>
                  <a:close/>
                </a:path>
                <a:path w="348615" h="383539">
                  <a:moveTo>
                    <a:pt x="102539" y="186245"/>
                  </a:moveTo>
                  <a:lnTo>
                    <a:pt x="101358" y="186245"/>
                  </a:lnTo>
                  <a:lnTo>
                    <a:pt x="101358" y="382993"/>
                  </a:lnTo>
                  <a:lnTo>
                    <a:pt x="102539" y="382993"/>
                  </a:lnTo>
                  <a:lnTo>
                    <a:pt x="102539" y="186245"/>
                  </a:lnTo>
                  <a:close/>
                </a:path>
                <a:path w="348615" h="383539">
                  <a:moveTo>
                    <a:pt x="109512" y="21183"/>
                  </a:moveTo>
                  <a:lnTo>
                    <a:pt x="108343" y="21183"/>
                  </a:lnTo>
                  <a:lnTo>
                    <a:pt x="108343" y="382993"/>
                  </a:lnTo>
                  <a:lnTo>
                    <a:pt x="109512" y="382993"/>
                  </a:lnTo>
                  <a:lnTo>
                    <a:pt x="109512" y="21183"/>
                  </a:lnTo>
                  <a:close/>
                </a:path>
                <a:path w="348615" h="383539">
                  <a:moveTo>
                    <a:pt x="111721" y="0"/>
                  </a:moveTo>
                  <a:lnTo>
                    <a:pt x="110553" y="0"/>
                  </a:lnTo>
                  <a:lnTo>
                    <a:pt x="110553" y="382993"/>
                  </a:lnTo>
                  <a:lnTo>
                    <a:pt x="111721" y="382993"/>
                  </a:lnTo>
                  <a:lnTo>
                    <a:pt x="111721" y="0"/>
                  </a:lnTo>
                  <a:close/>
                </a:path>
                <a:path w="348615" h="383539">
                  <a:moveTo>
                    <a:pt x="112941" y="234899"/>
                  </a:moveTo>
                  <a:lnTo>
                    <a:pt x="111772" y="234899"/>
                  </a:lnTo>
                  <a:lnTo>
                    <a:pt x="111772" y="382993"/>
                  </a:lnTo>
                  <a:lnTo>
                    <a:pt x="112941" y="382993"/>
                  </a:lnTo>
                  <a:lnTo>
                    <a:pt x="112941" y="234899"/>
                  </a:lnTo>
                  <a:close/>
                </a:path>
                <a:path w="348615" h="383539">
                  <a:moveTo>
                    <a:pt x="115150" y="122694"/>
                  </a:moveTo>
                  <a:lnTo>
                    <a:pt x="113982" y="122694"/>
                  </a:lnTo>
                  <a:lnTo>
                    <a:pt x="113982" y="382993"/>
                  </a:lnTo>
                  <a:lnTo>
                    <a:pt x="115150" y="382993"/>
                  </a:lnTo>
                  <a:lnTo>
                    <a:pt x="115150" y="122694"/>
                  </a:lnTo>
                  <a:close/>
                </a:path>
                <a:path w="348615" h="383539">
                  <a:moveTo>
                    <a:pt x="117538" y="122694"/>
                  </a:moveTo>
                  <a:lnTo>
                    <a:pt x="116357" y="122694"/>
                  </a:lnTo>
                  <a:lnTo>
                    <a:pt x="116357" y="382993"/>
                  </a:lnTo>
                  <a:lnTo>
                    <a:pt x="117538" y="382993"/>
                  </a:lnTo>
                  <a:lnTo>
                    <a:pt x="117538" y="122694"/>
                  </a:lnTo>
                  <a:close/>
                </a:path>
                <a:path w="348615" h="383539">
                  <a:moveTo>
                    <a:pt x="130213" y="103670"/>
                  </a:moveTo>
                  <a:lnTo>
                    <a:pt x="129044" y="103670"/>
                  </a:lnTo>
                  <a:lnTo>
                    <a:pt x="129044" y="382993"/>
                  </a:lnTo>
                  <a:lnTo>
                    <a:pt x="130213" y="382993"/>
                  </a:lnTo>
                  <a:lnTo>
                    <a:pt x="130213" y="103670"/>
                  </a:lnTo>
                  <a:close/>
                </a:path>
                <a:path w="348615" h="383539">
                  <a:moveTo>
                    <a:pt x="134810" y="71983"/>
                  </a:moveTo>
                  <a:lnTo>
                    <a:pt x="133629" y="71983"/>
                  </a:lnTo>
                  <a:lnTo>
                    <a:pt x="133629" y="275107"/>
                  </a:lnTo>
                  <a:lnTo>
                    <a:pt x="132473" y="275107"/>
                  </a:lnTo>
                  <a:lnTo>
                    <a:pt x="132473" y="382993"/>
                  </a:lnTo>
                  <a:lnTo>
                    <a:pt x="133629" y="382993"/>
                  </a:lnTo>
                  <a:lnTo>
                    <a:pt x="134810" y="382993"/>
                  </a:lnTo>
                  <a:lnTo>
                    <a:pt x="134810" y="71983"/>
                  </a:lnTo>
                  <a:close/>
                </a:path>
                <a:path w="348615" h="383539">
                  <a:moveTo>
                    <a:pt x="139407" y="203123"/>
                  </a:moveTo>
                  <a:lnTo>
                    <a:pt x="138226" y="203123"/>
                  </a:lnTo>
                  <a:lnTo>
                    <a:pt x="138226" y="382993"/>
                  </a:lnTo>
                  <a:lnTo>
                    <a:pt x="139407" y="382993"/>
                  </a:lnTo>
                  <a:lnTo>
                    <a:pt x="139407" y="203123"/>
                  </a:lnTo>
                  <a:close/>
                </a:path>
                <a:path w="348615" h="383539">
                  <a:moveTo>
                    <a:pt x="141693" y="160845"/>
                  </a:moveTo>
                  <a:lnTo>
                    <a:pt x="140614" y="160845"/>
                  </a:lnTo>
                  <a:lnTo>
                    <a:pt x="140614" y="382993"/>
                  </a:lnTo>
                  <a:lnTo>
                    <a:pt x="141693" y="382993"/>
                  </a:lnTo>
                  <a:lnTo>
                    <a:pt x="141693" y="160845"/>
                  </a:lnTo>
                  <a:close/>
                </a:path>
                <a:path w="348615" h="383539">
                  <a:moveTo>
                    <a:pt x="143992" y="95237"/>
                  </a:moveTo>
                  <a:lnTo>
                    <a:pt x="142824" y="95237"/>
                  </a:lnTo>
                  <a:lnTo>
                    <a:pt x="142824" y="382993"/>
                  </a:lnTo>
                  <a:lnTo>
                    <a:pt x="143992" y="382993"/>
                  </a:lnTo>
                  <a:lnTo>
                    <a:pt x="143992" y="95237"/>
                  </a:lnTo>
                  <a:close/>
                </a:path>
                <a:path w="348615" h="383539">
                  <a:moveTo>
                    <a:pt x="155473" y="182029"/>
                  </a:moveTo>
                  <a:lnTo>
                    <a:pt x="154393" y="182029"/>
                  </a:lnTo>
                  <a:lnTo>
                    <a:pt x="154393" y="382993"/>
                  </a:lnTo>
                  <a:lnTo>
                    <a:pt x="155473" y="382993"/>
                  </a:lnTo>
                  <a:lnTo>
                    <a:pt x="155473" y="182029"/>
                  </a:lnTo>
                  <a:close/>
                </a:path>
                <a:path w="348615" h="383539">
                  <a:moveTo>
                    <a:pt x="157835" y="27559"/>
                  </a:moveTo>
                  <a:lnTo>
                    <a:pt x="156654" y="27559"/>
                  </a:lnTo>
                  <a:lnTo>
                    <a:pt x="156654" y="382993"/>
                  </a:lnTo>
                  <a:lnTo>
                    <a:pt x="157835" y="382993"/>
                  </a:lnTo>
                  <a:lnTo>
                    <a:pt x="157835" y="27559"/>
                  </a:lnTo>
                  <a:close/>
                </a:path>
                <a:path w="348615" h="383539">
                  <a:moveTo>
                    <a:pt x="164719" y="175653"/>
                  </a:moveTo>
                  <a:lnTo>
                    <a:pt x="163639" y="175653"/>
                  </a:lnTo>
                  <a:lnTo>
                    <a:pt x="163639" y="382993"/>
                  </a:lnTo>
                  <a:lnTo>
                    <a:pt x="164719" y="382993"/>
                  </a:lnTo>
                  <a:lnTo>
                    <a:pt x="164719" y="175653"/>
                  </a:lnTo>
                  <a:close/>
                </a:path>
                <a:path w="348615" h="383539">
                  <a:moveTo>
                    <a:pt x="167081" y="91020"/>
                  </a:moveTo>
                  <a:lnTo>
                    <a:pt x="165900" y="91020"/>
                  </a:lnTo>
                  <a:lnTo>
                    <a:pt x="165900" y="382993"/>
                  </a:lnTo>
                  <a:lnTo>
                    <a:pt x="167081" y="382993"/>
                  </a:lnTo>
                  <a:lnTo>
                    <a:pt x="167081" y="91020"/>
                  </a:lnTo>
                  <a:close/>
                </a:path>
                <a:path w="348615" h="383539">
                  <a:moveTo>
                    <a:pt x="179755" y="264515"/>
                  </a:moveTo>
                  <a:lnTo>
                    <a:pt x="178587" y="264515"/>
                  </a:lnTo>
                  <a:lnTo>
                    <a:pt x="178587" y="382993"/>
                  </a:lnTo>
                  <a:lnTo>
                    <a:pt x="179755" y="382993"/>
                  </a:lnTo>
                  <a:lnTo>
                    <a:pt x="179755" y="264515"/>
                  </a:lnTo>
                  <a:close/>
                </a:path>
                <a:path w="348615" h="383539">
                  <a:moveTo>
                    <a:pt x="182079" y="275107"/>
                  </a:moveTo>
                  <a:lnTo>
                    <a:pt x="180911" y="275107"/>
                  </a:lnTo>
                  <a:lnTo>
                    <a:pt x="180911" y="382993"/>
                  </a:lnTo>
                  <a:lnTo>
                    <a:pt x="182079" y="382993"/>
                  </a:lnTo>
                  <a:lnTo>
                    <a:pt x="182079" y="275107"/>
                  </a:lnTo>
                  <a:close/>
                </a:path>
                <a:path w="348615" h="383539">
                  <a:moveTo>
                    <a:pt x="190106" y="317373"/>
                  </a:moveTo>
                  <a:lnTo>
                    <a:pt x="188950" y="317373"/>
                  </a:lnTo>
                  <a:lnTo>
                    <a:pt x="188950" y="289915"/>
                  </a:lnTo>
                  <a:lnTo>
                    <a:pt x="187769" y="289915"/>
                  </a:lnTo>
                  <a:lnTo>
                    <a:pt x="187769" y="382993"/>
                  </a:lnTo>
                  <a:lnTo>
                    <a:pt x="188937" y="382993"/>
                  </a:lnTo>
                  <a:lnTo>
                    <a:pt x="190106" y="382993"/>
                  </a:lnTo>
                  <a:lnTo>
                    <a:pt x="190106" y="317373"/>
                  </a:lnTo>
                  <a:close/>
                </a:path>
                <a:path w="348615" h="383539">
                  <a:moveTo>
                    <a:pt x="254660" y="338556"/>
                  </a:moveTo>
                  <a:lnTo>
                    <a:pt x="253479" y="338556"/>
                  </a:lnTo>
                  <a:lnTo>
                    <a:pt x="253479" y="382993"/>
                  </a:lnTo>
                  <a:lnTo>
                    <a:pt x="254660" y="382993"/>
                  </a:lnTo>
                  <a:lnTo>
                    <a:pt x="254660" y="338556"/>
                  </a:lnTo>
                  <a:close/>
                </a:path>
                <a:path w="348615" h="383539">
                  <a:moveTo>
                    <a:pt x="266166" y="327964"/>
                  </a:moveTo>
                  <a:lnTo>
                    <a:pt x="264998" y="327964"/>
                  </a:lnTo>
                  <a:lnTo>
                    <a:pt x="264998" y="382993"/>
                  </a:lnTo>
                  <a:lnTo>
                    <a:pt x="266166" y="382993"/>
                  </a:lnTo>
                  <a:lnTo>
                    <a:pt x="266166" y="327964"/>
                  </a:lnTo>
                  <a:close/>
                </a:path>
                <a:path w="348615" h="383539">
                  <a:moveTo>
                    <a:pt x="304203" y="353364"/>
                  </a:moveTo>
                  <a:lnTo>
                    <a:pt x="303022" y="353364"/>
                  </a:lnTo>
                  <a:lnTo>
                    <a:pt x="303022" y="382993"/>
                  </a:lnTo>
                  <a:lnTo>
                    <a:pt x="304203" y="382993"/>
                  </a:lnTo>
                  <a:lnTo>
                    <a:pt x="304203" y="353364"/>
                  </a:lnTo>
                  <a:close/>
                </a:path>
                <a:path w="348615" h="383539">
                  <a:moveTo>
                    <a:pt x="334149" y="342773"/>
                  </a:moveTo>
                  <a:lnTo>
                    <a:pt x="332968" y="342773"/>
                  </a:lnTo>
                  <a:lnTo>
                    <a:pt x="332968" y="382993"/>
                  </a:lnTo>
                  <a:lnTo>
                    <a:pt x="334149" y="382993"/>
                  </a:lnTo>
                  <a:lnTo>
                    <a:pt x="334149" y="342773"/>
                  </a:lnTo>
                  <a:close/>
                </a:path>
                <a:path w="348615" h="383539">
                  <a:moveTo>
                    <a:pt x="347992" y="315315"/>
                  </a:moveTo>
                  <a:lnTo>
                    <a:pt x="346811" y="315315"/>
                  </a:lnTo>
                  <a:lnTo>
                    <a:pt x="346811" y="382993"/>
                  </a:lnTo>
                  <a:lnTo>
                    <a:pt x="347992" y="382993"/>
                  </a:lnTo>
                  <a:lnTo>
                    <a:pt x="347992" y="3153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1099870" y="2516313"/>
              <a:ext cx="348615" cy="482600"/>
            </a:xfrm>
            <a:custGeom>
              <a:avLst/>
              <a:gdLst/>
              <a:ahLst/>
              <a:cxnLst/>
              <a:rect l="l" t="t" r="r" b="b"/>
              <a:pathLst>
                <a:path w="348615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348615" h="482600">
                  <a:moveTo>
                    <a:pt x="12636" y="387210"/>
                  </a:moveTo>
                  <a:lnTo>
                    <a:pt x="11455" y="387210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387210"/>
                  </a:lnTo>
                  <a:close/>
                </a:path>
                <a:path w="348615" h="482600">
                  <a:moveTo>
                    <a:pt x="19494" y="289915"/>
                  </a:moveTo>
                  <a:lnTo>
                    <a:pt x="18326" y="289915"/>
                  </a:lnTo>
                  <a:lnTo>
                    <a:pt x="18326" y="482447"/>
                  </a:lnTo>
                  <a:lnTo>
                    <a:pt x="19494" y="482447"/>
                  </a:lnTo>
                  <a:lnTo>
                    <a:pt x="19494" y="289915"/>
                  </a:lnTo>
                  <a:close/>
                </a:path>
                <a:path w="348615" h="482600">
                  <a:moveTo>
                    <a:pt x="25311" y="325907"/>
                  </a:moveTo>
                  <a:lnTo>
                    <a:pt x="24142" y="325907"/>
                  </a:lnTo>
                  <a:lnTo>
                    <a:pt x="24142" y="482447"/>
                  </a:lnTo>
                  <a:lnTo>
                    <a:pt x="25311" y="482447"/>
                  </a:lnTo>
                  <a:lnTo>
                    <a:pt x="25311" y="325907"/>
                  </a:lnTo>
                  <a:close/>
                </a:path>
                <a:path w="348615" h="482600">
                  <a:moveTo>
                    <a:pt x="34556" y="234899"/>
                  </a:moveTo>
                  <a:lnTo>
                    <a:pt x="33388" y="234899"/>
                  </a:lnTo>
                  <a:lnTo>
                    <a:pt x="33388" y="482447"/>
                  </a:lnTo>
                  <a:lnTo>
                    <a:pt x="34556" y="482447"/>
                  </a:lnTo>
                  <a:lnTo>
                    <a:pt x="34556" y="234899"/>
                  </a:lnTo>
                  <a:close/>
                </a:path>
                <a:path w="348615" h="482600">
                  <a:moveTo>
                    <a:pt x="42583" y="336410"/>
                  </a:moveTo>
                  <a:lnTo>
                    <a:pt x="41402" y="336410"/>
                  </a:lnTo>
                  <a:lnTo>
                    <a:pt x="41402" y="482447"/>
                  </a:lnTo>
                  <a:lnTo>
                    <a:pt x="42583" y="482447"/>
                  </a:lnTo>
                  <a:lnTo>
                    <a:pt x="42583" y="336410"/>
                  </a:lnTo>
                  <a:close/>
                </a:path>
                <a:path w="348615" h="482600">
                  <a:moveTo>
                    <a:pt x="46037" y="323748"/>
                  </a:moveTo>
                  <a:lnTo>
                    <a:pt x="44958" y="323748"/>
                  </a:lnTo>
                  <a:lnTo>
                    <a:pt x="44958" y="482447"/>
                  </a:lnTo>
                  <a:lnTo>
                    <a:pt x="46037" y="482447"/>
                  </a:lnTo>
                  <a:lnTo>
                    <a:pt x="46037" y="323748"/>
                  </a:lnTo>
                  <a:close/>
                </a:path>
                <a:path w="348615" h="482600">
                  <a:moveTo>
                    <a:pt x="50622" y="315328"/>
                  </a:moveTo>
                  <a:lnTo>
                    <a:pt x="49555" y="315328"/>
                  </a:lnTo>
                  <a:lnTo>
                    <a:pt x="49555" y="482447"/>
                  </a:lnTo>
                  <a:lnTo>
                    <a:pt x="50622" y="482447"/>
                  </a:lnTo>
                  <a:lnTo>
                    <a:pt x="50622" y="315328"/>
                  </a:lnTo>
                  <a:close/>
                </a:path>
                <a:path w="348615" h="482600">
                  <a:moveTo>
                    <a:pt x="52997" y="258140"/>
                  </a:moveTo>
                  <a:lnTo>
                    <a:pt x="51816" y="258140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58140"/>
                  </a:lnTo>
                  <a:close/>
                </a:path>
                <a:path w="348615" h="482600">
                  <a:moveTo>
                    <a:pt x="55219" y="173494"/>
                  </a:moveTo>
                  <a:lnTo>
                    <a:pt x="54140" y="173494"/>
                  </a:lnTo>
                  <a:lnTo>
                    <a:pt x="54140" y="482447"/>
                  </a:lnTo>
                  <a:lnTo>
                    <a:pt x="55219" y="482447"/>
                  </a:lnTo>
                  <a:lnTo>
                    <a:pt x="55219" y="173494"/>
                  </a:lnTo>
                  <a:close/>
                </a:path>
                <a:path w="348615" h="482600">
                  <a:moveTo>
                    <a:pt x="61023" y="287769"/>
                  </a:moveTo>
                  <a:lnTo>
                    <a:pt x="59842" y="287769"/>
                  </a:lnTo>
                  <a:lnTo>
                    <a:pt x="59842" y="482447"/>
                  </a:lnTo>
                  <a:lnTo>
                    <a:pt x="61023" y="482447"/>
                  </a:lnTo>
                  <a:lnTo>
                    <a:pt x="61023" y="287769"/>
                  </a:lnTo>
                  <a:close/>
                </a:path>
                <a:path w="348615" h="482600">
                  <a:moveTo>
                    <a:pt x="65608" y="167220"/>
                  </a:moveTo>
                  <a:lnTo>
                    <a:pt x="64439" y="167220"/>
                  </a:lnTo>
                  <a:lnTo>
                    <a:pt x="64439" y="234899"/>
                  </a:lnTo>
                  <a:lnTo>
                    <a:pt x="63385" y="234899"/>
                  </a:lnTo>
                  <a:lnTo>
                    <a:pt x="63385" y="319532"/>
                  </a:lnTo>
                  <a:lnTo>
                    <a:pt x="62230" y="319532"/>
                  </a:lnTo>
                  <a:lnTo>
                    <a:pt x="62230" y="482447"/>
                  </a:lnTo>
                  <a:lnTo>
                    <a:pt x="65608" y="482447"/>
                  </a:lnTo>
                  <a:lnTo>
                    <a:pt x="65608" y="167220"/>
                  </a:lnTo>
                  <a:close/>
                </a:path>
                <a:path w="348615" h="482600">
                  <a:moveTo>
                    <a:pt x="76022" y="266674"/>
                  </a:moveTo>
                  <a:lnTo>
                    <a:pt x="74841" y="266674"/>
                  </a:lnTo>
                  <a:lnTo>
                    <a:pt x="74841" y="482447"/>
                  </a:lnTo>
                  <a:lnTo>
                    <a:pt x="76022" y="482447"/>
                  </a:lnTo>
                  <a:lnTo>
                    <a:pt x="76022" y="266674"/>
                  </a:lnTo>
                  <a:close/>
                </a:path>
                <a:path w="348615" h="482600">
                  <a:moveTo>
                    <a:pt x="79451" y="262356"/>
                  </a:moveTo>
                  <a:lnTo>
                    <a:pt x="78270" y="262356"/>
                  </a:lnTo>
                  <a:lnTo>
                    <a:pt x="78270" y="482447"/>
                  </a:lnTo>
                  <a:lnTo>
                    <a:pt x="79451" y="482447"/>
                  </a:lnTo>
                  <a:lnTo>
                    <a:pt x="79451" y="262356"/>
                  </a:lnTo>
                  <a:close/>
                </a:path>
                <a:path w="348615" h="482600">
                  <a:moveTo>
                    <a:pt x="84099" y="249707"/>
                  </a:moveTo>
                  <a:lnTo>
                    <a:pt x="82931" y="249707"/>
                  </a:lnTo>
                  <a:lnTo>
                    <a:pt x="82931" y="482447"/>
                  </a:lnTo>
                  <a:lnTo>
                    <a:pt x="84099" y="482447"/>
                  </a:lnTo>
                  <a:lnTo>
                    <a:pt x="84099" y="249707"/>
                  </a:lnTo>
                  <a:close/>
                </a:path>
                <a:path w="348615" h="482600">
                  <a:moveTo>
                    <a:pt x="87490" y="169278"/>
                  </a:moveTo>
                  <a:lnTo>
                    <a:pt x="86410" y="169278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169278"/>
                  </a:lnTo>
                  <a:close/>
                </a:path>
                <a:path w="348615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213715"/>
                  </a:lnTo>
                  <a:lnTo>
                    <a:pt x="88684" y="213715"/>
                  </a:lnTo>
                  <a:lnTo>
                    <a:pt x="88684" y="482447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348615" h="482600">
                  <a:moveTo>
                    <a:pt x="105930" y="99453"/>
                  </a:moveTo>
                  <a:lnTo>
                    <a:pt x="104851" y="99453"/>
                  </a:lnTo>
                  <a:lnTo>
                    <a:pt x="104851" y="249707"/>
                  </a:lnTo>
                  <a:lnTo>
                    <a:pt x="103695" y="249707"/>
                  </a:lnTo>
                  <a:lnTo>
                    <a:pt x="103695" y="146037"/>
                  </a:lnTo>
                  <a:lnTo>
                    <a:pt x="102527" y="146037"/>
                  </a:lnTo>
                  <a:lnTo>
                    <a:pt x="102527" y="48244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5930" y="482447"/>
                  </a:lnTo>
                  <a:lnTo>
                    <a:pt x="105930" y="99453"/>
                  </a:lnTo>
                  <a:close/>
                </a:path>
                <a:path w="348615" h="482600">
                  <a:moveTo>
                    <a:pt x="109512" y="120637"/>
                  </a:moveTo>
                  <a:lnTo>
                    <a:pt x="108343" y="120637"/>
                  </a:lnTo>
                  <a:lnTo>
                    <a:pt x="108343" y="482447"/>
                  </a:lnTo>
                  <a:lnTo>
                    <a:pt x="109512" y="482447"/>
                  </a:lnTo>
                  <a:lnTo>
                    <a:pt x="109512" y="120637"/>
                  </a:lnTo>
                  <a:close/>
                </a:path>
                <a:path w="348615" h="482600">
                  <a:moveTo>
                    <a:pt x="111721" y="99453"/>
                  </a:moveTo>
                  <a:lnTo>
                    <a:pt x="110553" y="99453"/>
                  </a:lnTo>
                  <a:lnTo>
                    <a:pt x="110553" y="482447"/>
                  </a:lnTo>
                  <a:lnTo>
                    <a:pt x="111721" y="482447"/>
                  </a:lnTo>
                  <a:lnTo>
                    <a:pt x="111721" y="99453"/>
                  </a:lnTo>
                  <a:close/>
                </a:path>
                <a:path w="348615" h="482600">
                  <a:moveTo>
                    <a:pt x="114007" y="215874"/>
                  </a:moveTo>
                  <a:lnTo>
                    <a:pt x="112928" y="215874"/>
                  </a:lnTo>
                  <a:lnTo>
                    <a:pt x="112928" y="482447"/>
                  </a:lnTo>
                  <a:lnTo>
                    <a:pt x="114007" y="482447"/>
                  </a:lnTo>
                  <a:lnTo>
                    <a:pt x="114007" y="215874"/>
                  </a:lnTo>
                  <a:close/>
                </a:path>
                <a:path w="348615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348615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348615" h="482600">
                  <a:moveTo>
                    <a:pt x="126733" y="256082"/>
                  </a:moveTo>
                  <a:lnTo>
                    <a:pt x="125552" y="256082"/>
                  </a:lnTo>
                  <a:lnTo>
                    <a:pt x="125552" y="323748"/>
                  </a:lnTo>
                  <a:lnTo>
                    <a:pt x="124383" y="323748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6733" y="482447"/>
                  </a:lnTo>
                  <a:lnTo>
                    <a:pt x="126733" y="256082"/>
                  </a:lnTo>
                  <a:close/>
                </a:path>
                <a:path w="348615" h="482600">
                  <a:moveTo>
                    <a:pt x="127850" y="291985"/>
                  </a:moveTo>
                  <a:lnTo>
                    <a:pt x="126771" y="291985"/>
                  </a:lnTo>
                  <a:lnTo>
                    <a:pt x="126771" y="482447"/>
                  </a:lnTo>
                  <a:lnTo>
                    <a:pt x="127850" y="482447"/>
                  </a:lnTo>
                  <a:lnTo>
                    <a:pt x="127850" y="291985"/>
                  </a:lnTo>
                  <a:close/>
                </a:path>
                <a:path w="348615" h="482600">
                  <a:moveTo>
                    <a:pt x="132448" y="353377"/>
                  </a:moveTo>
                  <a:lnTo>
                    <a:pt x="131368" y="353377"/>
                  </a:lnTo>
                  <a:lnTo>
                    <a:pt x="131368" y="482447"/>
                  </a:lnTo>
                  <a:lnTo>
                    <a:pt x="132448" y="482447"/>
                  </a:lnTo>
                  <a:lnTo>
                    <a:pt x="132448" y="353377"/>
                  </a:lnTo>
                  <a:close/>
                </a:path>
                <a:path w="348615" h="482600">
                  <a:moveTo>
                    <a:pt x="143992" y="194691"/>
                  </a:moveTo>
                  <a:lnTo>
                    <a:pt x="142824" y="194691"/>
                  </a:lnTo>
                  <a:lnTo>
                    <a:pt x="142824" y="298348"/>
                  </a:lnTo>
                  <a:lnTo>
                    <a:pt x="141655" y="298348"/>
                  </a:lnTo>
                  <a:lnTo>
                    <a:pt x="141655" y="482447"/>
                  </a:lnTo>
                  <a:lnTo>
                    <a:pt x="142824" y="482447"/>
                  </a:lnTo>
                  <a:lnTo>
                    <a:pt x="143992" y="482447"/>
                  </a:lnTo>
                  <a:lnTo>
                    <a:pt x="143992" y="194691"/>
                  </a:lnTo>
                  <a:close/>
                </a:path>
                <a:path w="348615" h="482600">
                  <a:moveTo>
                    <a:pt x="152082" y="270891"/>
                  </a:moveTo>
                  <a:lnTo>
                    <a:pt x="150901" y="270891"/>
                  </a:lnTo>
                  <a:lnTo>
                    <a:pt x="150901" y="482447"/>
                  </a:lnTo>
                  <a:lnTo>
                    <a:pt x="152082" y="482447"/>
                  </a:lnTo>
                  <a:lnTo>
                    <a:pt x="152082" y="270891"/>
                  </a:lnTo>
                  <a:close/>
                </a:path>
                <a:path w="348615" h="482600">
                  <a:moveTo>
                    <a:pt x="156679" y="323748"/>
                  </a:moveTo>
                  <a:lnTo>
                    <a:pt x="155498" y="323748"/>
                  </a:lnTo>
                  <a:lnTo>
                    <a:pt x="155498" y="482447"/>
                  </a:lnTo>
                  <a:lnTo>
                    <a:pt x="156679" y="482447"/>
                  </a:lnTo>
                  <a:lnTo>
                    <a:pt x="156679" y="323748"/>
                  </a:lnTo>
                  <a:close/>
                </a:path>
                <a:path w="348615" h="482600">
                  <a:moveTo>
                    <a:pt x="160121" y="336410"/>
                  </a:moveTo>
                  <a:lnTo>
                    <a:pt x="159042" y="336410"/>
                  </a:lnTo>
                  <a:lnTo>
                    <a:pt x="159042" y="482447"/>
                  </a:lnTo>
                  <a:lnTo>
                    <a:pt x="160121" y="482447"/>
                  </a:lnTo>
                  <a:lnTo>
                    <a:pt x="160121" y="336410"/>
                  </a:lnTo>
                  <a:close/>
                </a:path>
                <a:path w="348615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348615" h="482600">
                  <a:moveTo>
                    <a:pt x="182079" y="374561"/>
                  </a:moveTo>
                  <a:lnTo>
                    <a:pt x="180911" y="374561"/>
                  </a:lnTo>
                  <a:lnTo>
                    <a:pt x="180911" y="482447"/>
                  </a:lnTo>
                  <a:lnTo>
                    <a:pt x="182079" y="482447"/>
                  </a:lnTo>
                  <a:lnTo>
                    <a:pt x="182079" y="374561"/>
                  </a:lnTo>
                  <a:close/>
                </a:path>
                <a:path w="348615" h="482600">
                  <a:moveTo>
                    <a:pt x="190106" y="416826"/>
                  </a:moveTo>
                  <a:lnTo>
                    <a:pt x="188950" y="416826"/>
                  </a:lnTo>
                  <a:lnTo>
                    <a:pt x="188950" y="389369"/>
                  </a:lnTo>
                  <a:lnTo>
                    <a:pt x="187769" y="389369"/>
                  </a:lnTo>
                  <a:lnTo>
                    <a:pt x="187769" y="482447"/>
                  </a:lnTo>
                  <a:lnTo>
                    <a:pt x="188937" y="482447"/>
                  </a:lnTo>
                  <a:lnTo>
                    <a:pt x="190106" y="482447"/>
                  </a:lnTo>
                  <a:lnTo>
                    <a:pt x="190106" y="416826"/>
                  </a:lnTo>
                  <a:close/>
                </a:path>
                <a:path w="348615" h="482600">
                  <a:moveTo>
                    <a:pt x="200520" y="327977"/>
                  </a:moveTo>
                  <a:lnTo>
                    <a:pt x="199339" y="327977"/>
                  </a:lnTo>
                  <a:lnTo>
                    <a:pt x="199339" y="482447"/>
                  </a:lnTo>
                  <a:lnTo>
                    <a:pt x="200520" y="482447"/>
                  </a:lnTo>
                  <a:lnTo>
                    <a:pt x="200520" y="327977"/>
                  </a:lnTo>
                  <a:close/>
                </a:path>
                <a:path w="348615" h="482600">
                  <a:moveTo>
                    <a:pt x="210807" y="262356"/>
                  </a:moveTo>
                  <a:lnTo>
                    <a:pt x="209638" y="262356"/>
                  </a:lnTo>
                  <a:lnTo>
                    <a:pt x="209638" y="482447"/>
                  </a:lnTo>
                  <a:lnTo>
                    <a:pt x="210807" y="482447"/>
                  </a:lnTo>
                  <a:lnTo>
                    <a:pt x="210807" y="262356"/>
                  </a:lnTo>
                  <a:close/>
                </a:path>
                <a:path w="348615" h="482600">
                  <a:moveTo>
                    <a:pt x="212039" y="423202"/>
                  </a:moveTo>
                  <a:lnTo>
                    <a:pt x="210858" y="423202"/>
                  </a:lnTo>
                  <a:lnTo>
                    <a:pt x="210858" y="482447"/>
                  </a:lnTo>
                  <a:lnTo>
                    <a:pt x="212039" y="482447"/>
                  </a:lnTo>
                  <a:lnTo>
                    <a:pt x="212039" y="423202"/>
                  </a:lnTo>
                  <a:close/>
                </a:path>
                <a:path w="348615" h="482600">
                  <a:moveTo>
                    <a:pt x="214261" y="404177"/>
                  </a:moveTo>
                  <a:lnTo>
                    <a:pt x="213182" y="404177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04177"/>
                  </a:lnTo>
                  <a:close/>
                </a:path>
                <a:path w="348615" h="482600">
                  <a:moveTo>
                    <a:pt x="238493" y="444385"/>
                  </a:moveTo>
                  <a:lnTo>
                    <a:pt x="237312" y="444385"/>
                  </a:lnTo>
                  <a:lnTo>
                    <a:pt x="237312" y="482447"/>
                  </a:lnTo>
                  <a:lnTo>
                    <a:pt x="238493" y="482447"/>
                  </a:lnTo>
                  <a:lnTo>
                    <a:pt x="238493" y="444385"/>
                  </a:lnTo>
                  <a:close/>
                </a:path>
                <a:path w="348615" h="482600">
                  <a:moveTo>
                    <a:pt x="288048" y="421043"/>
                  </a:moveTo>
                  <a:lnTo>
                    <a:pt x="286969" y="421043"/>
                  </a:lnTo>
                  <a:lnTo>
                    <a:pt x="286969" y="452818"/>
                  </a:lnTo>
                  <a:lnTo>
                    <a:pt x="285813" y="452818"/>
                  </a:lnTo>
                  <a:lnTo>
                    <a:pt x="285813" y="482447"/>
                  </a:lnTo>
                  <a:lnTo>
                    <a:pt x="286969" y="482447"/>
                  </a:lnTo>
                  <a:lnTo>
                    <a:pt x="288048" y="482447"/>
                  </a:lnTo>
                  <a:lnTo>
                    <a:pt x="288048" y="421043"/>
                  </a:lnTo>
                  <a:close/>
                </a:path>
                <a:path w="348615" h="482600">
                  <a:moveTo>
                    <a:pt x="311124" y="461264"/>
                  </a:moveTo>
                  <a:lnTo>
                    <a:pt x="309943" y="461264"/>
                  </a:lnTo>
                  <a:lnTo>
                    <a:pt x="309943" y="482447"/>
                  </a:lnTo>
                  <a:lnTo>
                    <a:pt x="311124" y="482447"/>
                  </a:lnTo>
                  <a:lnTo>
                    <a:pt x="311124" y="461264"/>
                  </a:lnTo>
                  <a:close/>
                </a:path>
                <a:path w="348615" h="482600">
                  <a:moveTo>
                    <a:pt x="322694" y="435864"/>
                  </a:moveTo>
                  <a:lnTo>
                    <a:pt x="321513" y="435864"/>
                  </a:lnTo>
                  <a:lnTo>
                    <a:pt x="321513" y="482447"/>
                  </a:lnTo>
                  <a:lnTo>
                    <a:pt x="322694" y="482447"/>
                  </a:lnTo>
                  <a:lnTo>
                    <a:pt x="322694" y="435864"/>
                  </a:lnTo>
                  <a:close/>
                </a:path>
                <a:path w="348615" h="482600">
                  <a:moveTo>
                    <a:pt x="347992" y="414769"/>
                  </a:moveTo>
                  <a:lnTo>
                    <a:pt x="346811" y="414769"/>
                  </a:lnTo>
                  <a:lnTo>
                    <a:pt x="346811" y="482447"/>
                  </a:lnTo>
                  <a:lnTo>
                    <a:pt x="347992" y="482447"/>
                  </a:lnTo>
                  <a:lnTo>
                    <a:pt x="347992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1104468" y="2541726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1079" y="357581"/>
                  </a:moveTo>
                  <a:lnTo>
                    <a:pt x="0" y="357581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57581"/>
                  </a:lnTo>
                  <a:close/>
                </a:path>
                <a:path w="304800" h="457200">
                  <a:moveTo>
                    <a:pt x="5727" y="361797"/>
                  </a:moveTo>
                  <a:lnTo>
                    <a:pt x="4648" y="361797"/>
                  </a:lnTo>
                  <a:lnTo>
                    <a:pt x="4648" y="457034"/>
                  </a:lnTo>
                  <a:lnTo>
                    <a:pt x="5727" y="457034"/>
                  </a:lnTo>
                  <a:lnTo>
                    <a:pt x="5727" y="361797"/>
                  </a:lnTo>
                  <a:close/>
                </a:path>
                <a:path w="304800" h="457200">
                  <a:moveTo>
                    <a:pt x="14897" y="264502"/>
                  </a:moveTo>
                  <a:lnTo>
                    <a:pt x="13728" y="264502"/>
                  </a:lnTo>
                  <a:lnTo>
                    <a:pt x="13728" y="302564"/>
                  </a:lnTo>
                  <a:lnTo>
                    <a:pt x="12674" y="302564"/>
                  </a:lnTo>
                  <a:lnTo>
                    <a:pt x="12674" y="457034"/>
                  </a:lnTo>
                  <a:lnTo>
                    <a:pt x="13728" y="457034"/>
                  </a:lnTo>
                  <a:lnTo>
                    <a:pt x="14897" y="457034"/>
                  </a:lnTo>
                  <a:lnTo>
                    <a:pt x="14897" y="264502"/>
                  </a:lnTo>
                  <a:close/>
                </a:path>
                <a:path w="304800" h="457200">
                  <a:moveTo>
                    <a:pt x="17284" y="308940"/>
                  </a:moveTo>
                  <a:lnTo>
                    <a:pt x="16103" y="308940"/>
                  </a:lnTo>
                  <a:lnTo>
                    <a:pt x="16103" y="457034"/>
                  </a:lnTo>
                  <a:lnTo>
                    <a:pt x="17284" y="457034"/>
                  </a:lnTo>
                  <a:lnTo>
                    <a:pt x="17284" y="308940"/>
                  </a:lnTo>
                  <a:close/>
                </a:path>
                <a:path w="304800" h="457200">
                  <a:moveTo>
                    <a:pt x="20713" y="300494"/>
                  </a:moveTo>
                  <a:lnTo>
                    <a:pt x="19545" y="300494"/>
                  </a:lnTo>
                  <a:lnTo>
                    <a:pt x="19545" y="457034"/>
                  </a:lnTo>
                  <a:lnTo>
                    <a:pt x="20713" y="457034"/>
                  </a:lnTo>
                  <a:lnTo>
                    <a:pt x="20713" y="300494"/>
                  </a:lnTo>
                  <a:close/>
                </a:path>
                <a:path w="304800" h="457200">
                  <a:moveTo>
                    <a:pt x="26530" y="330123"/>
                  </a:moveTo>
                  <a:lnTo>
                    <a:pt x="25349" y="330123"/>
                  </a:lnTo>
                  <a:lnTo>
                    <a:pt x="25349" y="457034"/>
                  </a:lnTo>
                  <a:lnTo>
                    <a:pt x="26530" y="457034"/>
                  </a:lnTo>
                  <a:lnTo>
                    <a:pt x="26530" y="330123"/>
                  </a:lnTo>
                  <a:close/>
                </a:path>
                <a:path w="304800" h="457200">
                  <a:moveTo>
                    <a:pt x="28740" y="124853"/>
                  </a:moveTo>
                  <a:lnTo>
                    <a:pt x="27559" y="124853"/>
                  </a:lnTo>
                  <a:lnTo>
                    <a:pt x="27559" y="457034"/>
                  </a:lnTo>
                  <a:lnTo>
                    <a:pt x="28740" y="457034"/>
                  </a:lnTo>
                  <a:lnTo>
                    <a:pt x="28740" y="124853"/>
                  </a:lnTo>
                  <a:close/>
                </a:path>
                <a:path w="304800" h="457200">
                  <a:moveTo>
                    <a:pt x="32194" y="319532"/>
                  </a:moveTo>
                  <a:lnTo>
                    <a:pt x="31127" y="319532"/>
                  </a:lnTo>
                  <a:lnTo>
                    <a:pt x="31127" y="306781"/>
                  </a:lnTo>
                  <a:lnTo>
                    <a:pt x="29946" y="306781"/>
                  </a:lnTo>
                  <a:lnTo>
                    <a:pt x="29946" y="457034"/>
                  </a:lnTo>
                  <a:lnTo>
                    <a:pt x="31115" y="457034"/>
                  </a:lnTo>
                  <a:lnTo>
                    <a:pt x="32194" y="457034"/>
                  </a:lnTo>
                  <a:lnTo>
                    <a:pt x="32194" y="319532"/>
                  </a:lnTo>
                  <a:close/>
                </a:path>
                <a:path w="304800" h="457200">
                  <a:moveTo>
                    <a:pt x="36779" y="249694"/>
                  </a:moveTo>
                  <a:lnTo>
                    <a:pt x="35712" y="249694"/>
                  </a:lnTo>
                  <a:lnTo>
                    <a:pt x="35712" y="457034"/>
                  </a:lnTo>
                  <a:lnTo>
                    <a:pt x="36779" y="457034"/>
                  </a:lnTo>
                  <a:lnTo>
                    <a:pt x="36779" y="249694"/>
                  </a:lnTo>
                  <a:close/>
                </a:path>
                <a:path w="304800" h="457200">
                  <a:moveTo>
                    <a:pt x="43738" y="304723"/>
                  </a:moveTo>
                  <a:lnTo>
                    <a:pt x="42570" y="304723"/>
                  </a:lnTo>
                  <a:lnTo>
                    <a:pt x="42570" y="457034"/>
                  </a:lnTo>
                  <a:lnTo>
                    <a:pt x="43738" y="457034"/>
                  </a:lnTo>
                  <a:lnTo>
                    <a:pt x="43738" y="304723"/>
                  </a:lnTo>
                  <a:close/>
                </a:path>
                <a:path w="304800" h="457200">
                  <a:moveTo>
                    <a:pt x="49555" y="289915"/>
                  </a:moveTo>
                  <a:lnTo>
                    <a:pt x="48387" y="289915"/>
                  </a:lnTo>
                  <a:lnTo>
                    <a:pt x="48387" y="457034"/>
                  </a:lnTo>
                  <a:lnTo>
                    <a:pt x="49555" y="457034"/>
                  </a:lnTo>
                  <a:lnTo>
                    <a:pt x="49555" y="289915"/>
                  </a:lnTo>
                  <a:close/>
                </a:path>
                <a:path w="304800" h="457200">
                  <a:moveTo>
                    <a:pt x="72593" y="251752"/>
                  </a:moveTo>
                  <a:lnTo>
                    <a:pt x="71412" y="251752"/>
                  </a:lnTo>
                  <a:lnTo>
                    <a:pt x="71412" y="457034"/>
                  </a:lnTo>
                  <a:lnTo>
                    <a:pt x="72593" y="457034"/>
                  </a:lnTo>
                  <a:lnTo>
                    <a:pt x="72593" y="251752"/>
                  </a:lnTo>
                  <a:close/>
                </a:path>
                <a:path w="304800" h="457200">
                  <a:moveTo>
                    <a:pt x="74853" y="236943"/>
                  </a:moveTo>
                  <a:lnTo>
                    <a:pt x="73672" y="236943"/>
                  </a:lnTo>
                  <a:lnTo>
                    <a:pt x="73672" y="457034"/>
                  </a:lnTo>
                  <a:lnTo>
                    <a:pt x="74853" y="457034"/>
                  </a:lnTo>
                  <a:lnTo>
                    <a:pt x="74853" y="236943"/>
                  </a:lnTo>
                  <a:close/>
                </a:path>
                <a:path w="304800" h="457200">
                  <a:moveTo>
                    <a:pt x="80670" y="266573"/>
                  </a:moveTo>
                  <a:lnTo>
                    <a:pt x="79502" y="266573"/>
                  </a:lnTo>
                  <a:lnTo>
                    <a:pt x="79502" y="224294"/>
                  </a:lnTo>
                  <a:lnTo>
                    <a:pt x="78333" y="224294"/>
                  </a:lnTo>
                  <a:lnTo>
                    <a:pt x="78333" y="457034"/>
                  </a:lnTo>
                  <a:lnTo>
                    <a:pt x="79489" y="457034"/>
                  </a:lnTo>
                  <a:lnTo>
                    <a:pt x="80670" y="457034"/>
                  </a:lnTo>
                  <a:lnTo>
                    <a:pt x="80670" y="266573"/>
                  </a:lnTo>
                  <a:close/>
                </a:path>
                <a:path w="304800" h="457200">
                  <a:moveTo>
                    <a:pt x="82892" y="143865"/>
                  </a:moveTo>
                  <a:lnTo>
                    <a:pt x="81813" y="143865"/>
                  </a:lnTo>
                  <a:lnTo>
                    <a:pt x="81813" y="457034"/>
                  </a:lnTo>
                  <a:lnTo>
                    <a:pt x="82892" y="457034"/>
                  </a:lnTo>
                  <a:lnTo>
                    <a:pt x="82892" y="143865"/>
                  </a:lnTo>
                  <a:close/>
                </a:path>
                <a:path w="304800" h="457200">
                  <a:moveTo>
                    <a:pt x="85267" y="188302"/>
                  </a:moveTo>
                  <a:lnTo>
                    <a:pt x="84086" y="188302"/>
                  </a:lnTo>
                  <a:lnTo>
                    <a:pt x="84086" y="457034"/>
                  </a:lnTo>
                  <a:lnTo>
                    <a:pt x="85267" y="457034"/>
                  </a:lnTo>
                  <a:lnTo>
                    <a:pt x="85267" y="188302"/>
                  </a:lnTo>
                  <a:close/>
                </a:path>
                <a:path w="304800" h="457200">
                  <a:moveTo>
                    <a:pt x="93294" y="245478"/>
                  </a:moveTo>
                  <a:lnTo>
                    <a:pt x="92113" y="245478"/>
                  </a:lnTo>
                  <a:lnTo>
                    <a:pt x="92113" y="457034"/>
                  </a:lnTo>
                  <a:lnTo>
                    <a:pt x="93294" y="457034"/>
                  </a:lnTo>
                  <a:lnTo>
                    <a:pt x="93294" y="245478"/>
                  </a:lnTo>
                  <a:close/>
                </a:path>
                <a:path w="304800" h="457200">
                  <a:moveTo>
                    <a:pt x="95669" y="264502"/>
                  </a:moveTo>
                  <a:lnTo>
                    <a:pt x="94500" y="264502"/>
                  </a:lnTo>
                  <a:lnTo>
                    <a:pt x="94500" y="457034"/>
                  </a:lnTo>
                  <a:lnTo>
                    <a:pt x="95669" y="457034"/>
                  </a:lnTo>
                  <a:lnTo>
                    <a:pt x="95669" y="264502"/>
                  </a:lnTo>
                  <a:close/>
                </a:path>
                <a:path w="304800" h="457200">
                  <a:moveTo>
                    <a:pt x="99098" y="120624"/>
                  </a:moveTo>
                  <a:lnTo>
                    <a:pt x="97929" y="120624"/>
                  </a:lnTo>
                  <a:lnTo>
                    <a:pt x="97929" y="260286"/>
                  </a:lnTo>
                  <a:lnTo>
                    <a:pt x="96761" y="260286"/>
                  </a:lnTo>
                  <a:lnTo>
                    <a:pt x="96761" y="457034"/>
                  </a:lnTo>
                  <a:lnTo>
                    <a:pt x="97929" y="457034"/>
                  </a:lnTo>
                  <a:lnTo>
                    <a:pt x="99098" y="457034"/>
                  </a:lnTo>
                  <a:lnTo>
                    <a:pt x="99098" y="120624"/>
                  </a:lnTo>
                  <a:close/>
                </a:path>
                <a:path w="304800" h="457200">
                  <a:moveTo>
                    <a:pt x="101333" y="74041"/>
                  </a:moveTo>
                  <a:lnTo>
                    <a:pt x="100253" y="74041"/>
                  </a:lnTo>
                  <a:lnTo>
                    <a:pt x="100253" y="457034"/>
                  </a:lnTo>
                  <a:lnTo>
                    <a:pt x="101333" y="457034"/>
                  </a:lnTo>
                  <a:lnTo>
                    <a:pt x="101333" y="74041"/>
                  </a:lnTo>
                  <a:close/>
                </a:path>
                <a:path w="304800" h="457200">
                  <a:moveTo>
                    <a:pt x="102539" y="177711"/>
                  </a:moveTo>
                  <a:lnTo>
                    <a:pt x="101358" y="177711"/>
                  </a:lnTo>
                  <a:lnTo>
                    <a:pt x="101358" y="457034"/>
                  </a:lnTo>
                  <a:lnTo>
                    <a:pt x="102539" y="457034"/>
                  </a:lnTo>
                  <a:lnTo>
                    <a:pt x="102539" y="177711"/>
                  </a:lnTo>
                  <a:close/>
                </a:path>
                <a:path w="304800" h="457200">
                  <a:moveTo>
                    <a:pt x="107124" y="74041"/>
                  </a:moveTo>
                  <a:lnTo>
                    <a:pt x="105956" y="74041"/>
                  </a:lnTo>
                  <a:lnTo>
                    <a:pt x="105956" y="457034"/>
                  </a:lnTo>
                  <a:lnTo>
                    <a:pt x="107124" y="457034"/>
                  </a:lnTo>
                  <a:lnTo>
                    <a:pt x="107124" y="74041"/>
                  </a:lnTo>
                  <a:close/>
                </a:path>
                <a:path w="304800" h="457200">
                  <a:moveTo>
                    <a:pt x="109410" y="190461"/>
                  </a:moveTo>
                  <a:lnTo>
                    <a:pt x="108331" y="190461"/>
                  </a:lnTo>
                  <a:lnTo>
                    <a:pt x="108331" y="308940"/>
                  </a:lnTo>
                  <a:lnTo>
                    <a:pt x="107175" y="308940"/>
                  </a:lnTo>
                  <a:lnTo>
                    <a:pt x="107175" y="457034"/>
                  </a:lnTo>
                  <a:lnTo>
                    <a:pt x="108331" y="457034"/>
                  </a:lnTo>
                  <a:lnTo>
                    <a:pt x="109410" y="457034"/>
                  </a:lnTo>
                  <a:lnTo>
                    <a:pt x="109410" y="190461"/>
                  </a:lnTo>
                  <a:close/>
                </a:path>
                <a:path w="304800" h="457200">
                  <a:moveTo>
                    <a:pt x="112941" y="196735"/>
                  </a:moveTo>
                  <a:lnTo>
                    <a:pt x="111760" y="196735"/>
                  </a:lnTo>
                  <a:lnTo>
                    <a:pt x="111760" y="198894"/>
                  </a:lnTo>
                  <a:lnTo>
                    <a:pt x="110604" y="198894"/>
                  </a:lnTo>
                  <a:lnTo>
                    <a:pt x="110604" y="457034"/>
                  </a:lnTo>
                  <a:lnTo>
                    <a:pt x="111760" y="457034"/>
                  </a:lnTo>
                  <a:lnTo>
                    <a:pt x="112941" y="457034"/>
                  </a:lnTo>
                  <a:lnTo>
                    <a:pt x="112941" y="196735"/>
                  </a:lnTo>
                  <a:close/>
                </a:path>
                <a:path w="304800" h="457200">
                  <a:moveTo>
                    <a:pt x="117538" y="0"/>
                  </a:moveTo>
                  <a:lnTo>
                    <a:pt x="116357" y="0"/>
                  </a:lnTo>
                  <a:lnTo>
                    <a:pt x="116357" y="222135"/>
                  </a:lnTo>
                  <a:lnTo>
                    <a:pt x="115214" y="222135"/>
                  </a:lnTo>
                  <a:lnTo>
                    <a:pt x="115214" y="173494"/>
                  </a:lnTo>
                  <a:lnTo>
                    <a:pt x="114033" y="173494"/>
                  </a:lnTo>
                  <a:lnTo>
                    <a:pt x="114033" y="457034"/>
                  </a:lnTo>
                  <a:lnTo>
                    <a:pt x="115201" y="457034"/>
                  </a:lnTo>
                  <a:lnTo>
                    <a:pt x="116357" y="457034"/>
                  </a:lnTo>
                  <a:lnTo>
                    <a:pt x="117538" y="457034"/>
                  </a:lnTo>
                  <a:lnTo>
                    <a:pt x="117538" y="0"/>
                  </a:lnTo>
                  <a:close/>
                </a:path>
                <a:path w="304800" h="457200">
                  <a:moveTo>
                    <a:pt x="119799" y="179870"/>
                  </a:moveTo>
                  <a:lnTo>
                    <a:pt x="118630" y="179870"/>
                  </a:lnTo>
                  <a:lnTo>
                    <a:pt x="118630" y="457034"/>
                  </a:lnTo>
                  <a:lnTo>
                    <a:pt x="119799" y="457034"/>
                  </a:lnTo>
                  <a:lnTo>
                    <a:pt x="119799" y="179870"/>
                  </a:lnTo>
                  <a:close/>
                </a:path>
                <a:path w="304800" h="457200">
                  <a:moveTo>
                    <a:pt x="122135" y="230670"/>
                  </a:moveTo>
                  <a:lnTo>
                    <a:pt x="120954" y="230670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230670"/>
                  </a:lnTo>
                  <a:close/>
                </a:path>
                <a:path w="304800" h="457200">
                  <a:moveTo>
                    <a:pt x="126784" y="192519"/>
                  </a:moveTo>
                  <a:lnTo>
                    <a:pt x="125603" y="192519"/>
                  </a:lnTo>
                  <a:lnTo>
                    <a:pt x="125603" y="457034"/>
                  </a:lnTo>
                  <a:lnTo>
                    <a:pt x="126784" y="457034"/>
                  </a:lnTo>
                  <a:lnTo>
                    <a:pt x="126784" y="192519"/>
                  </a:lnTo>
                  <a:close/>
                </a:path>
                <a:path w="304800" h="457200">
                  <a:moveTo>
                    <a:pt x="130213" y="146024"/>
                  </a:moveTo>
                  <a:lnTo>
                    <a:pt x="129032" y="146024"/>
                  </a:lnTo>
                  <a:lnTo>
                    <a:pt x="129032" y="349148"/>
                  </a:lnTo>
                  <a:lnTo>
                    <a:pt x="127876" y="349148"/>
                  </a:lnTo>
                  <a:lnTo>
                    <a:pt x="127876" y="457034"/>
                  </a:lnTo>
                  <a:lnTo>
                    <a:pt x="129032" y="457034"/>
                  </a:lnTo>
                  <a:lnTo>
                    <a:pt x="130213" y="457034"/>
                  </a:lnTo>
                  <a:lnTo>
                    <a:pt x="130213" y="146024"/>
                  </a:lnTo>
                  <a:close/>
                </a:path>
                <a:path w="304800" h="457200">
                  <a:moveTo>
                    <a:pt x="141681" y="152311"/>
                  </a:moveTo>
                  <a:lnTo>
                    <a:pt x="140601" y="152311"/>
                  </a:lnTo>
                  <a:lnTo>
                    <a:pt x="140601" y="457034"/>
                  </a:lnTo>
                  <a:lnTo>
                    <a:pt x="141681" y="457034"/>
                  </a:lnTo>
                  <a:lnTo>
                    <a:pt x="141681" y="152311"/>
                  </a:lnTo>
                  <a:close/>
                </a:path>
                <a:path w="304800" h="457200">
                  <a:moveTo>
                    <a:pt x="149809" y="19024"/>
                  </a:moveTo>
                  <a:lnTo>
                    <a:pt x="148628" y="19024"/>
                  </a:lnTo>
                  <a:lnTo>
                    <a:pt x="148628" y="457034"/>
                  </a:lnTo>
                  <a:lnTo>
                    <a:pt x="149809" y="457034"/>
                  </a:lnTo>
                  <a:lnTo>
                    <a:pt x="149809" y="19024"/>
                  </a:lnTo>
                  <a:close/>
                </a:path>
                <a:path w="304800" h="457200">
                  <a:moveTo>
                    <a:pt x="160121" y="249694"/>
                  </a:moveTo>
                  <a:lnTo>
                    <a:pt x="159042" y="249694"/>
                  </a:lnTo>
                  <a:lnTo>
                    <a:pt x="159042" y="457034"/>
                  </a:lnTo>
                  <a:lnTo>
                    <a:pt x="160121" y="457034"/>
                  </a:lnTo>
                  <a:lnTo>
                    <a:pt x="160121" y="249694"/>
                  </a:lnTo>
                  <a:close/>
                </a:path>
                <a:path w="304800" h="457200">
                  <a:moveTo>
                    <a:pt x="165912" y="323748"/>
                  </a:moveTo>
                  <a:lnTo>
                    <a:pt x="164744" y="323748"/>
                  </a:lnTo>
                  <a:lnTo>
                    <a:pt x="164744" y="457034"/>
                  </a:lnTo>
                  <a:lnTo>
                    <a:pt x="165912" y="457034"/>
                  </a:lnTo>
                  <a:lnTo>
                    <a:pt x="165912" y="323748"/>
                  </a:lnTo>
                  <a:close/>
                </a:path>
                <a:path w="304800" h="457200">
                  <a:moveTo>
                    <a:pt x="175158" y="338556"/>
                  </a:moveTo>
                  <a:lnTo>
                    <a:pt x="173990" y="338556"/>
                  </a:lnTo>
                  <a:lnTo>
                    <a:pt x="173990" y="457034"/>
                  </a:lnTo>
                  <a:lnTo>
                    <a:pt x="175158" y="457034"/>
                  </a:lnTo>
                  <a:lnTo>
                    <a:pt x="175158" y="338556"/>
                  </a:lnTo>
                  <a:close/>
                </a:path>
                <a:path w="304800" h="457200">
                  <a:moveTo>
                    <a:pt x="178549" y="374548"/>
                  </a:moveTo>
                  <a:lnTo>
                    <a:pt x="177469" y="374548"/>
                  </a:lnTo>
                  <a:lnTo>
                    <a:pt x="177469" y="457034"/>
                  </a:lnTo>
                  <a:lnTo>
                    <a:pt x="178549" y="457034"/>
                  </a:lnTo>
                  <a:lnTo>
                    <a:pt x="178549" y="374548"/>
                  </a:lnTo>
                  <a:close/>
                </a:path>
                <a:path w="304800" h="457200">
                  <a:moveTo>
                    <a:pt x="183210" y="366014"/>
                  </a:moveTo>
                  <a:lnTo>
                    <a:pt x="182130" y="366014"/>
                  </a:lnTo>
                  <a:lnTo>
                    <a:pt x="182130" y="457034"/>
                  </a:lnTo>
                  <a:lnTo>
                    <a:pt x="183210" y="457034"/>
                  </a:lnTo>
                  <a:lnTo>
                    <a:pt x="183210" y="366014"/>
                  </a:lnTo>
                  <a:close/>
                </a:path>
                <a:path w="304800" h="457200">
                  <a:moveTo>
                    <a:pt x="193598" y="372389"/>
                  </a:moveTo>
                  <a:lnTo>
                    <a:pt x="192417" y="372389"/>
                  </a:lnTo>
                  <a:lnTo>
                    <a:pt x="192417" y="457034"/>
                  </a:lnTo>
                  <a:lnTo>
                    <a:pt x="193598" y="457034"/>
                  </a:lnTo>
                  <a:lnTo>
                    <a:pt x="193598" y="372389"/>
                  </a:lnTo>
                  <a:close/>
                </a:path>
                <a:path w="304800" h="457200">
                  <a:moveTo>
                    <a:pt x="214261" y="421043"/>
                  </a:moveTo>
                  <a:lnTo>
                    <a:pt x="213182" y="421043"/>
                  </a:lnTo>
                  <a:lnTo>
                    <a:pt x="213182" y="457034"/>
                  </a:lnTo>
                  <a:lnTo>
                    <a:pt x="214261" y="457034"/>
                  </a:lnTo>
                  <a:lnTo>
                    <a:pt x="214261" y="421043"/>
                  </a:lnTo>
                  <a:close/>
                </a:path>
                <a:path w="304800" h="457200">
                  <a:moveTo>
                    <a:pt x="248894" y="440067"/>
                  </a:moveTo>
                  <a:lnTo>
                    <a:pt x="247713" y="440067"/>
                  </a:lnTo>
                  <a:lnTo>
                    <a:pt x="247713" y="457034"/>
                  </a:lnTo>
                  <a:lnTo>
                    <a:pt x="248894" y="457034"/>
                  </a:lnTo>
                  <a:lnTo>
                    <a:pt x="248894" y="440067"/>
                  </a:lnTo>
                  <a:close/>
                </a:path>
                <a:path w="304800" h="457200">
                  <a:moveTo>
                    <a:pt x="254711" y="412597"/>
                  </a:moveTo>
                  <a:lnTo>
                    <a:pt x="253530" y="412597"/>
                  </a:lnTo>
                  <a:lnTo>
                    <a:pt x="253530" y="457034"/>
                  </a:lnTo>
                  <a:lnTo>
                    <a:pt x="254711" y="457034"/>
                  </a:lnTo>
                  <a:lnTo>
                    <a:pt x="254711" y="412597"/>
                  </a:lnTo>
                  <a:close/>
                </a:path>
                <a:path w="304800" h="457200">
                  <a:moveTo>
                    <a:pt x="259308" y="389356"/>
                  </a:moveTo>
                  <a:lnTo>
                    <a:pt x="258127" y="389356"/>
                  </a:lnTo>
                  <a:lnTo>
                    <a:pt x="258127" y="457034"/>
                  </a:lnTo>
                  <a:lnTo>
                    <a:pt x="259308" y="457034"/>
                  </a:lnTo>
                  <a:lnTo>
                    <a:pt x="259308" y="389356"/>
                  </a:lnTo>
                  <a:close/>
                </a:path>
                <a:path w="304800" h="457200">
                  <a:moveTo>
                    <a:pt x="295008" y="418973"/>
                  </a:moveTo>
                  <a:lnTo>
                    <a:pt x="293827" y="418973"/>
                  </a:lnTo>
                  <a:lnTo>
                    <a:pt x="293827" y="457034"/>
                  </a:lnTo>
                  <a:lnTo>
                    <a:pt x="295008" y="457034"/>
                  </a:lnTo>
                  <a:lnTo>
                    <a:pt x="295008" y="418973"/>
                  </a:lnTo>
                  <a:close/>
                </a:path>
                <a:path w="304800" h="457200">
                  <a:moveTo>
                    <a:pt x="304253" y="423189"/>
                  </a:moveTo>
                  <a:lnTo>
                    <a:pt x="303072" y="423189"/>
                  </a:lnTo>
                  <a:lnTo>
                    <a:pt x="303072" y="457034"/>
                  </a:lnTo>
                  <a:lnTo>
                    <a:pt x="304253" y="457034"/>
                  </a:lnTo>
                  <a:lnTo>
                    <a:pt x="304253" y="4231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1107897" y="2516313"/>
              <a:ext cx="344805" cy="482600"/>
            </a:xfrm>
            <a:custGeom>
              <a:avLst/>
              <a:gdLst/>
              <a:ahLst/>
              <a:cxnLst/>
              <a:rect l="l" t="t" r="r" b="b"/>
              <a:pathLst>
                <a:path w="344805" h="482600">
                  <a:moveTo>
                    <a:pt x="1181" y="404177"/>
                  </a:moveTo>
                  <a:lnTo>
                    <a:pt x="0" y="404177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404177"/>
                  </a:lnTo>
                  <a:close/>
                </a:path>
                <a:path w="344805" h="482600">
                  <a:moveTo>
                    <a:pt x="9258" y="283540"/>
                  </a:moveTo>
                  <a:lnTo>
                    <a:pt x="8089" y="283540"/>
                  </a:lnTo>
                  <a:lnTo>
                    <a:pt x="8089" y="482447"/>
                  </a:lnTo>
                  <a:lnTo>
                    <a:pt x="9258" y="482447"/>
                  </a:lnTo>
                  <a:lnTo>
                    <a:pt x="9258" y="283540"/>
                  </a:lnTo>
                  <a:close/>
                </a:path>
                <a:path w="344805" h="482600">
                  <a:moveTo>
                    <a:pt x="13855" y="334352"/>
                  </a:moveTo>
                  <a:lnTo>
                    <a:pt x="12674" y="334352"/>
                  </a:lnTo>
                  <a:lnTo>
                    <a:pt x="12674" y="482447"/>
                  </a:lnTo>
                  <a:lnTo>
                    <a:pt x="13855" y="482447"/>
                  </a:lnTo>
                  <a:lnTo>
                    <a:pt x="13855" y="334352"/>
                  </a:lnTo>
                  <a:close/>
                </a:path>
                <a:path w="344805" h="482600">
                  <a:moveTo>
                    <a:pt x="23101" y="355536"/>
                  </a:moveTo>
                  <a:lnTo>
                    <a:pt x="21920" y="355536"/>
                  </a:lnTo>
                  <a:lnTo>
                    <a:pt x="21920" y="482447"/>
                  </a:lnTo>
                  <a:lnTo>
                    <a:pt x="23101" y="482447"/>
                  </a:lnTo>
                  <a:lnTo>
                    <a:pt x="23101" y="355536"/>
                  </a:lnTo>
                  <a:close/>
                </a:path>
                <a:path w="344805" h="482600">
                  <a:moveTo>
                    <a:pt x="25311" y="150266"/>
                  </a:moveTo>
                  <a:lnTo>
                    <a:pt x="24130" y="150266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150266"/>
                  </a:lnTo>
                  <a:close/>
                </a:path>
                <a:path w="344805" h="482600">
                  <a:moveTo>
                    <a:pt x="28765" y="344944"/>
                  </a:moveTo>
                  <a:lnTo>
                    <a:pt x="27686" y="344944"/>
                  </a:lnTo>
                  <a:lnTo>
                    <a:pt x="27686" y="482447"/>
                  </a:lnTo>
                  <a:lnTo>
                    <a:pt x="28765" y="482447"/>
                  </a:lnTo>
                  <a:lnTo>
                    <a:pt x="28765" y="344944"/>
                  </a:lnTo>
                  <a:close/>
                </a:path>
                <a:path w="344805" h="482600">
                  <a:moveTo>
                    <a:pt x="39154" y="327977"/>
                  </a:moveTo>
                  <a:lnTo>
                    <a:pt x="38011" y="327977"/>
                  </a:lnTo>
                  <a:lnTo>
                    <a:pt x="38011" y="323748"/>
                  </a:lnTo>
                  <a:lnTo>
                    <a:pt x="36931" y="323748"/>
                  </a:lnTo>
                  <a:lnTo>
                    <a:pt x="36931" y="482447"/>
                  </a:lnTo>
                  <a:lnTo>
                    <a:pt x="37973" y="482447"/>
                  </a:lnTo>
                  <a:lnTo>
                    <a:pt x="39154" y="482447"/>
                  </a:lnTo>
                  <a:lnTo>
                    <a:pt x="39154" y="327977"/>
                  </a:lnTo>
                  <a:close/>
                </a:path>
                <a:path w="344805" h="482600">
                  <a:moveTo>
                    <a:pt x="41541" y="253923"/>
                  </a:moveTo>
                  <a:lnTo>
                    <a:pt x="40360" y="253923"/>
                  </a:lnTo>
                  <a:lnTo>
                    <a:pt x="40360" y="482447"/>
                  </a:lnTo>
                  <a:lnTo>
                    <a:pt x="41541" y="482447"/>
                  </a:lnTo>
                  <a:lnTo>
                    <a:pt x="41541" y="253923"/>
                  </a:lnTo>
                  <a:close/>
                </a:path>
                <a:path w="344805" h="482600">
                  <a:moveTo>
                    <a:pt x="43802" y="317385"/>
                  </a:moveTo>
                  <a:lnTo>
                    <a:pt x="42633" y="317385"/>
                  </a:lnTo>
                  <a:lnTo>
                    <a:pt x="42633" y="482447"/>
                  </a:lnTo>
                  <a:lnTo>
                    <a:pt x="43802" y="482447"/>
                  </a:lnTo>
                  <a:lnTo>
                    <a:pt x="43802" y="317385"/>
                  </a:lnTo>
                  <a:close/>
                </a:path>
                <a:path w="344805" h="482600">
                  <a:moveTo>
                    <a:pt x="47193" y="173494"/>
                  </a:moveTo>
                  <a:lnTo>
                    <a:pt x="46113" y="173494"/>
                  </a:lnTo>
                  <a:lnTo>
                    <a:pt x="46113" y="482447"/>
                  </a:lnTo>
                  <a:lnTo>
                    <a:pt x="47193" y="482447"/>
                  </a:lnTo>
                  <a:lnTo>
                    <a:pt x="47193" y="173494"/>
                  </a:lnTo>
                  <a:close/>
                </a:path>
                <a:path w="344805" h="482600">
                  <a:moveTo>
                    <a:pt x="48399" y="321602"/>
                  </a:moveTo>
                  <a:lnTo>
                    <a:pt x="47218" y="321602"/>
                  </a:lnTo>
                  <a:lnTo>
                    <a:pt x="47218" y="482447"/>
                  </a:lnTo>
                  <a:lnTo>
                    <a:pt x="48399" y="482447"/>
                  </a:lnTo>
                  <a:lnTo>
                    <a:pt x="48399" y="321602"/>
                  </a:lnTo>
                  <a:close/>
                </a:path>
                <a:path w="344805" h="482600">
                  <a:moveTo>
                    <a:pt x="54152" y="294132"/>
                  </a:moveTo>
                  <a:lnTo>
                    <a:pt x="52984" y="294132"/>
                  </a:lnTo>
                  <a:lnTo>
                    <a:pt x="52984" y="482447"/>
                  </a:lnTo>
                  <a:lnTo>
                    <a:pt x="54152" y="482447"/>
                  </a:lnTo>
                  <a:lnTo>
                    <a:pt x="54152" y="294132"/>
                  </a:lnTo>
                  <a:close/>
                </a:path>
                <a:path w="344805" h="482600">
                  <a:moveTo>
                    <a:pt x="55372" y="319532"/>
                  </a:moveTo>
                  <a:lnTo>
                    <a:pt x="54203" y="319532"/>
                  </a:lnTo>
                  <a:lnTo>
                    <a:pt x="54203" y="482447"/>
                  </a:lnTo>
                  <a:lnTo>
                    <a:pt x="55372" y="482447"/>
                  </a:lnTo>
                  <a:lnTo>
                    <a:pt x="55372" y="319532"/>
                  </a:lnTo>
                  <a:close/>
                </a:path>
                <a:path w="344805" h="482600">
                  <a:moveTo>
                    <a:pt x="71424" y="262356"/>
                  </a:moveTo>
                  <a:lnTo>
                    <a:pt x="70243" y="262356"/>
                  </a:lnTo>
                  <a:lnTo>
                    <a:pt x="70243" y="482447"/>
                  </a:lnTo>
                  <a:lnTo>
                    <a:pt x="71424" y="482447"/>
                  </a:lnTo>
                  <a:lnTo>
                    <a:pt x="71424" y="262356"/>
                  </a:lnTo>
                  <a:close/>
                </a:path>
                <a:path w="344805" h="482600">
                  <a:moveTo>
                    <a:pt x="73812" y="135445"/>
                  </a:moveTo>
                  <a:lnTo>
                    <a:pt x="72631" y="135445"/>
                  </a:lnTo>
                  <a:lnTo>
                    <a:pt x="72631" y="342785"/>
                  </a:lnTo>
                  <a:lnTo>
                    <a:pt x="71475" y="342785"/>
                  </a:lnTo>
                  <a:lnTo>
                    <a:pt x="71475" y="482447"/>
                  </a:lnTo>
                  <a:lnTo>
                    <a:pt x="72631" y="482447"/>
                  </a:lnTo>
                  <a:lnTo>
                    <a:pt x="73812" y="482447"/>
                  </a:lnTo>
                  <a:lnTo>
                    <a:pt x="73812" y="135445"/>
                  </a:lnTo>
                  <a:close/>
                </a:path>
                <a:path w="344805" h="482600">
                  <a:moveTo>
                    <a:pt x="77241" y="291985"/>
                  </a:moveTo>
                  <a:lnTo>
                    <a:pt x="76060" y="291985"/>
                  </a:lnTo>
                  <a:lnTo>
                    <a:pt x="76060" y="482447"/>
                  </a:lnTo>
                  <a:lnTo>
                    <a:pt x="77241" y="482447"/>
                  </a:lnTo>
                  <a:lnTo>
                    <a:pt x="77241" y="291985"/>
                  </a:lnTo>
                  <a:close/>
                </a:path>
                <a:path w="344805" h="482600">
                  <a:moveTo>
                    <a:pt x="82994" y="169278"/>
                  </a:moveTo>
                  <a:lnTo>
                    <a:pt x="81826" y="169278"/>
                  </a:lnTo>
                  <a:lnTo>
                    <a:pt x="81826" y="482447"/>
                  </a:lnTo>
                  <a:lnTo>
                    <a:pt x="82994" y="482447"/>
                  </a:lnTo>
                  <a:lnTo>
                    <a:pt x="82994" y="169278"/>
                  </a:lnTo>
                  <a:close/>
                </a:path>
                <a:path w="344805" h="482600">
                  <a:moveTo>
                    <a:pt x="85267" y="207340"/>
                  </a:moveTo>
                  <a:lnTo>
                    <a:pt x="84086" y="207340"/>
                  </a:lnTo>
                  <a:lnTo>
                    <a:pt x="84086" y="482447"/>
                  </a:lnTo>
                  <a:lnTo>
                    <a:pt x="85267" y="482447"/>
                  </a:lnTo>
                  <a:lnTo>
                    <a:pt x="85267" y="207340"/>
                  </a:lnTo>
                  <a:close/>
                </a:path>
                <a:path w="344805" h="482600">
                  <a:moveTo>
                    <a:pt x="97904" y="99453"/>
                  </a:moveTo>
                  <a:lnTo>
                    <a:pt x="96824" y="99453"/>
                  </a:lnTo>
                  <a:lnTo>
                    <a:pt x="96824" y="482447"/>
                  </a:lnTo>
                  <a:lnTo>
                    <a:pt x="97904" y="482447"/>
                  </a:lnTo>
                  <a:lnTo>
                    <a:pt x="97904" y="99453"/>
                  </a:lnTo>
                  <a:close/>
                </a:path>
                <a:path w="344805" h="482600">
                  <a:moveTo>
                    <a:pt x="99110" y="203123"/>
                  </a:moveTo>
                  <a:lnTo>
                    <a:pt x="97929" y="203123"/>
                  </a:lnTo>
                  <a:lnTo>
                    <a:pt x="97929" y="482447"/>
                  </a:lnTo>
                  <a:lnTo>
                    <a:pt x="99110" y="482447"/>
                  </a:lnTo>
                  <a:lnTo>
                    <a:pt x="99110" y="203123"/>
                  </a:lnTo>
                  <a:close/>
                </a:path>
                <a:path w="344805" h="482600">
                  <a:moveTo>
                    <a:pt x="101485" y="120637"/>
                  </a:moveTo>
                  <a:lnTo>
                    <a:pt x="100317" y="120637"/>
                  </a:lnTo>
                  <a:lnTo>
                    <a:pt x="100317" y="482447"/>
                  </a:lnTo>
                  <a:lnTo>
                    <a:pt x="101485" y="482447"/>
                  </a:lnTo>
                  <a:lnTo>
                    <a:pt x="101485" y="120637"/>
                  </a:lnTo>
                  <a:close/>
                </a:path>
                <a:path w="344805" h="482600">
                  <a:moveTo>
                    <a:pt x="104914" y="334352"/>
                  </a:moveTo>
                  <a:lnTo>
                    <a:pt x="103746" y="334352"/>
                  </a:lnTo>
                  <a:lnTo>
                    <a:pt x="103746" y="482447"/>
                  </a:lnTo>
                  <a:lnTo>
                    <a:pt x="104914" y="482447"/>
                  </a:lnTo>
                  <a:lnTo>
                    <a:pt x="104914" y="334352"/>
                  </a:lnTo>
                  <a:close/>
                </a:path>
                <a:path w="344805" h="482600">
                  <a:moveTo>
                    <a:pt x="110578" y="186245"/>
                  </a:moveTo>
                  <a:lnTo>
                    <a:pt x="109499" y="186245"/>
                  </a:lnTo>
                  <a:lnTo>
                    <a:pt x="109499" y="482447"/>
                  </a:lnTo>
                  <a:lnTo>
                    <a:pt x="110578" y="482447"/>
                  </a:lnTo>
                  <a:lnTo>
                    <a:pt x="110578" y="186245"/>
                  </a:lnTo>
                  <a:close/>
                </a:path>
                <a:path w="344805" h="482600">
                  <a:moveTo>
                    <a:pt x="111785" y="198907"/>
                  </a:moveTo>
                  <a:lnTo>
                    <a:pt x="110604" y="198907"/>
                  </a:lnTo>
                  <a:lnTo>
                    <a:pt x="110604" y="482447"/>
                  </a:lnTo>
                  <a:lnTo>
                    <a:pt x="111785" y="482447"/>
                  </a:lnTo>
                  <a:lnTo>
                    <a:pt x="111785" y="198907"/>
                  </a:lnTo>
                  <a:close/>
                </a:path>
                <a:path w="344805" h="482600">
                  <a:moveTo>
                    <a:pt x="115176" y="0"/>
                  </a:moveTo>
                  <a:lnTo>
                    <a:pt x="114096" y="0"/>
                  </a:lnTo>
                  <a:lnTo>
                    <a:pt x="114096" y="25412"/>
                  </a:lnTo>
                  <a:lnTo>
                    <a:pt x="112928" y="25412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5176" y="482447"/>
                  </a:lnTo>
                  <a:lnTo>
                    <a:pt x="115176" y="0"/>
                  </a:lnTo>
                  <a:close/>
                </a:path>
                <a:path w="344805" h="482600">
                  <a:moveTo>
                    <a:pt x="117538" y="323748"/>
                  </a:moveTo>
                  <a:lnTo>
                    <a:pt x="116357" y="323748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323748"/>
                  </a:lnTo>
                  <a:close/>
                </a:path>
                <a:path w="344805" h="482600">
                  <a:moveTo>
                    <a:pt x="122186" y="203123"/>
                  </a:moveTo>
                  <a:lnTo>
                    <a:pt x="121018" y="203123"/>
                  </a:lnTo>
                  <a:lnTo>
                    <a:pt x="121018" y="482447"/>
                  </a:lnTo>
                  <a:lnTo>
                    <a:pt x="122186" y="482447"/>
                  </a:lnTo>
                  <a:lnTo>
                    <a:pt x="122186" y="203123"/>
                  </a:lnTo>
                  <a:close/>
                </a:path>
                <a:path w="344805" h="482600">
                  <a:moveTo>
                    <a:pt x="129006" y="404177"/>
                  </a:moveTo>
                  <a:lnTo>
                    <a:pt x="127927" y="404177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404177"/>
                  </a:lnTo>
                  <a:close/>
                </a:path>
                <a:path w="344805" h="482600">
                  <a:moveTo>
                    <a:pt x="131381" y="302577"/>
                  </a:moveTo>
                  <a:lnTo>
                    <a:pt x="130200" y="302577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302577"/>
                  </a:lnTo>
                  <a:close/>
                </a:path>
                <a:path w="344805" h="482600">
                  <a:moveTo>
                    <a:pt x="138252" y="177723"/>
                  </a:moveTo>
                  <a:lnTo>
                    <a:pt x="137172" y="177723"/>
                  </a:lnTo>
                  <a:lnTo>
                    <a:pt x="137172" y="482447"/>
                  </a:lnTo>
                  <a:lnTo>
                    <a:pt x="138252" y="482447"/>
                  </a:lnTo>
                  <a:lnTo>
                    <a:pt x="138252" y="177723"/>
                  </a:lnTo>
                  <a:close/>
                </a:path>
                <a:path w="344805" h="482600">
                  <a:moveTo>
                    <a:pt x="142849" y="338569"/>
                  </a:moveTo>
                  <a:lnTo>
                    <a:pt x="141782" y="338569"/>
                  </a:lnTo>
                  <a:lnTo>
                    <a:pt x="141782" y="243332"/>
                  </a:lnTo>
                  <a:lnTo>
                    <a:pt x="140614" y="243332"/>
                  </a:lnTo>
                  <a:lnTo>
                    <a:pt x="140614" y="351307"/>
                  </a:lnTo>
                  <a:lnTo>
                    <a:pt x="139446" y="351307"/>
                  </a:lnTo>
                  <a:lnTo>
                    <a:pt x="139446" y="482447"/>
                  </a:lnTo>
                  <a:lnTo>
                    <a:pt x="142849" y="482447"/>
                  </a:lnTo>
                  <a:lnTo>
                    <a:pt x="142849" y="338569"/>
                  </a:lnTo>
                  <a:close/>
                </a:path>
                <a:path w="344805" h="482600">
                  <a:moveTo>
                    <a:pt x="144056" y="270891"/>
                  </a:moveTo>
                  <a:lnTo>
                    <a:pt x="142875" y="270891"/>
                  </a:lnTo>
                  <a:lnTo>
                    <a:pt x="142875" y="482447"/>
                  </a:lnTo>
                  <a:lnTo>
                    <a:pt x="144056" y="482447"/>
                  </a:lnTo>
                  <a:lnTo>
                    <a:pt x="144056" y="270891"/>
                  </a:lnTo>
                  <a:close/>
                </a:path>
                <a:path w="344805" h="482600">
                  <a:moveTo>
                    <a:pt x="146380" y="44437"/>
                  </a:moveTo>
                  <a:lnTo>
                    <a:pt x="145199" y="4443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44437"/>
                  </a:lnTo>
                  <a:close/>
                </a:path>
                <a:path w="344805" h="482600">
                  <a:moveTo>
                    <a:pt x="154457" y="389369"/>
                  </a:moveTo>
                  <a:lnTo>
                    <a:pt x="153289" y="389369"/>
                  </a:lnTo>
                  <a:lnTo>
                    <a:pt x="153289" y="482447"/>
                  </a:lnTo>
                  <a:lnTo>
                    <a:pt x="154457" y="482447"/>
                  </a:lnTo>
                  <a:lnTo>
                    <a:pt x="154457" y="389369"/>
                  </a:lnTo>
                  <a:close/>
                </a:path>
                <a:path w="344805" h="482600">
                  <a:moveTo>
                    <a:pt x="165938" y="382993"/>
                  </a:moveTo>
                  <a:lnTo>
                    <a:pt x="164858" y="382993"/>
                  </a:lnTo>
                  <a:lnTo>
                    <a:pt x="164858" y="482447"/>
                  </a:lnTo>
                  <a:lnTo>
                    <a:pt x="165938" y="482447"/>
                  </a:lnTo>
                  <a:lnTo>
                    <a:pt x="165938" y="382993"/>
                  </a:lnTo>
                  <a:close/>
                </a:path>
                <a:path w="344805" h="482600">
                  <a:moveTo>
                    <a:pt x="188963" y="336410"/>
                  </a:moveTo>
                  <a:lnTo>
                    <a:pt x="187883" y="336410"/>
                  </a:lnTo>
                  <a:lnTo>
                    <a:pt x="187883" y="482447"/>
                  </a:lnTo>
                  <a:lnTo>
                    <a:pt x="188963" y="482447"/>
                  </a:lnTo>
                  <a:lnTo>
                    <a:pt x="188963" y="336410"/>
                  </a:lnTo>
                  <a:close/>
                </a:path>
                <a:path w="344805" h="482600">
                  <a:moveTo>
                    <a:pt x="190169" y="397802"/>
                  </a:moveTo>
                  <a:lnTo>
                    <a:pt x="188988" y="397802"/>
                  </a:lnTo>
                  <a:lnTo>
                    <a:pt x="188988" y="482447"/>
                  </a:lnTo>
                  <a:lnTo>
                    <a:pt x="190169" y="482447"/>
                  </a:lnTo>
                  <a:lnTo>
                    <a:pt x="190169" y="397802"/>
                  </a:lnTo>
                  <a:close/>
                </a:path>
                <a:path w="344805" h="482600">
                  <a:moveTo>
                    <a:pt x="206235" y="404177"/>
                  </a:moveTo>
                  <a:lnTo>
                    <a:pt x="205155" y="404177"/>
                  </a:lnTo>
                  <a:lnTo>
                    <a:pt x="205155" y="482447"/>
                  </a:lnTo>
                  <a:lnTo>
                    <a:pt x="206235" y="482447"/>
                  </a:lnTo>
                  <a:lnTo>
                    <a:pt x="206235" y="404177"/>
                  </a:lnTo>
                  <a:close/>
                </a:path>
                <a:path w="344805" h="482600">
                  <a:moveTo>
                    <a:pt x="208597" y="313169"/>
                  </a:moveTo>
                  <a:lnTo>
                    <a:pt x="207429" y="313169"/>
                  </a:lnTo>
                  <a:lnTo>
                    <a:pt x="207429" y="482447"/>
                  </a:lnTo>
                  <a:lnTo>
                    <a:pt x="208597" y="482447"/>
                  </a:lnTo>
                  <a:lnTo>
                    <a:pt x="208597" y="313169"/>
                  </a:lnTo>
                  <a:close/>
                </a:path>
                <a:path w="344805" h="482600">
                  <a:moveTo>
                    <a:pt x="216623" y="444385"/>
                  </a:moveTo>
                  <a:lnTo>
                    <a:pt x="215442" y="444385"/>
                  </a:lnTo>
                  <a:lnTo>
                    <a:pt x="215442" y="482447"/>
                  </a:lnTo>
                  <a:lnTo>
                    <a:pt x="216623" y="482447"/>
                  </a:lnTo>
                  <a:lnTo>
                    <a:pt x="216623" y="444385"/>
                  </a:lnTo>
                  <a:close/>
                </a:path>
                <a:path w="344805" h="482600">
                  <a:moveTo>
                    <a:pt x="227037" y="421043"/>
                  </a:moveTo>
                  <a:lnTo>
                    <a:pt x="225856" y="421043"/>
                  </a:lnTo>
                  <a:lnTo>
                    <a:pt x="225856" y="482447"/>
                  </a:lnTo>
                  <a:lnTo>
                    <a:pt x="227037" y="482447"/>
                  </a:lnTo>
                  <a:lnTo>
                    <a:pt x="227037" y="421043"/>
                  </a:lnTo>
                  <a:close/>
                </a:path>
                <a:path w="344805" h="482600">
                  <a:moveTo>
                    <a:pt x="239712" y="452818"/>
                  </a:moveTo>
                  <a:lnTo>
                    <a:pt x="238531" y="452818"/>
                  </a:lnTo>
                  <a:lnTo>
                    <a:pt x="238531" y="482447"/>
                  </a:lnTo>
                  <a:lnTo>
                    <a:pt x="239712" y="482447"/>
                  </a:lnTo>
                  <a:lnTo>
                    <a:pt x="239712" y="452818"/>
                  </a:lnTo>
                  <a:close/>
                </a:path>
                <a:path w="344805" h="482600">
                  <a:moveTo>
                    <a:pt x="255879" y="414769"/>
                  </a:moveTo>
                  <a:lnTo>
                    <a:pt x="254698" y="414769"/>
                  </a:lnTo>
                  <a:lnTo>
                    <a:pt x="254698" y="482447"/>
                  </a:lnTo>
                  <a:lnTo>
                    <a:pt x="255879" y="482447"/>
                  </a:lnTo>
                  <a:lnTo>
                    <a:pt x="255879" y="414769"/>
                  </a:lnTo>
                  <a:close/>
                </a:path>
                <a:path w="344805" h="482600">
                  <a:moveTo>
                    <a:pt x="261594" y="444385"/>
                  </a:moveTo>
                  <a:lnTo>
                    <a:pt x="260515" y="444385"/>
                  </a:lnTo>
                  <a:lnTo>
                    <a:pt x="260515" y="482447"/>
                  </a:lnTo>
                  <a:lnTo>
                    <a:pt x="261594" y="482447"/>
                  </a:lnTo>
                  <a:lnTo>
                    <a:pt x="261594" y="444385"/>
                  </a:lnTo>
                  <a:close/>
                </a:path>
                <a:path w="344805" h="482600">
                  <a:moveTo>
                    <a:pt x="283552" y="461264"/>
                  </a:moveTo>
                  <a:lnTo>
                    <a:pt x="282371" y="461264"/>
                  </a:lnTo>
                  <a:lnTo>
                    <a:pt x="282371" y="482447"/>
                  </a:lnTo>
                  <a:lnTo>
                    <a:pt x="283552" y="482447"/>
                  </a:lnTo>
                  <a:lnTo>
                    <a:pt x="283552" y="461264"/>
                  </a:lnTo>
                  <a:close/>
                </a:path>
                <a:path w="344805" h="482600">
                  <a:moveTo>
                    <a:pt x="292747" y="459193"/>
                  </a:moveTo>
                  <a:lnTo>
                    <a:pt x="291566" y="459193"/>
                  </a:lnTo>
                  <a:lnTo>
                    <a:pt x="291566" y="482447"/>
                  </a:lnTo>
                  <a:lnTo>
                    <a:pt x="292747" y="482447"/>
                  </a:lnTo>
                  <a:lnTo>
                    <a:pt x="292747" y="459193"/>
                  </a:lnTo>
                  <a:close/>
                </a:path>
                <a:path w="344805" h="482600">
                  <a:moveTo>
                    <a:pt x="314667" y="435864"/>
                  </a:moveTo>
                  <a:lnTo>
                    <a:pt x="313486" y="435864"/>
                  </a:lnTo>
                  <a:lnTo>
                    <a:pt x="313486" y="482447"/>
                  </a:lnTo>
                  <a:lnTo>
                    <a:pt x="314667" y="482447"/>
                  </a:lnTo>
                  <a:lnTo>
                    <a:pt x="314667" y="435864"/>
                  </a:lnTo>
                  <a:close/>
                </a:path>
                <a:path w="344805" h="482600">
                  <a:moveTo>
                    <a:pt x="344551" y="425361"/>
                  </a:moveTo>
                  <a:lnTo>
                    <a:pt x="343382" y="425361"/>
                  </a:lnTo>
                  <a:lnTo>
                    <a:pt x="343382" y="482447"/>
                  </a:lnTo>
                  <a:lnTo>
                    <a:pt x="344551" y="482447"/>
                  </a:lnTo>
                  <a:lnTo>
                    <a:pt x="344551" y="4253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1099870" y="2541726"/>
              <a:ext cx="337820" cy="457200"/>
            </a:xfrm>
            <a:custGeom>
              <a:avLst/>
              <a:gdLst/>
              <a:ahLst/>
              <a:cxnLst/>
              <a:rect l="l" t="t" r="r" b="b"/>
              <a:pathLst>
                <a:path w="337819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37819" h="457200">
                  <a:moveTo>
                    <a:pt x="4610" y="368173"/>
                  </a:moveTo>
                  <a:lnTo>
                    <a:pt x="3441" y="368173"/>
                  </a:lnTo>
                  <a:lnTo>
                    <a:pt x="3441" y="457034"/>
                  </a:lnTo>
                  <a:lnTo>
                    <a:pt x="4610" y="457034"/>
                  </a:lnTo>
                  <a:lnTo>
                    <a:pt x="4610" y="368173"/>
                  </a:lnTo>
                  <a:close/>
                </a:path>
                <a:path w="337819" h="457200">
                  <a:moveTo>
                    <a:pt x="10325" y="361797"/>
                  </a:moveTo>
                  <a:lnTo>
                    <a:pt x="9245" y="361797"/>
                  </a:lnTo>
                  <a:lnTo>
                    <a:pt x="9245" y="457034"/>
                  </a:lnTo>
                  <a:lnTo>
                    <a:pt x="10325" y="457034"/>
                  </a:lnTo>
                  <a:lnTo>
                    <a:pt x="10325" y="361797"/>
                  </a:lnTo>
                  <a:close/>
                </a:path>
                <a:path w="337819" h="457200">
                  <a:moveTo>
                    <a:pt x="19494" y="264502"/>
                  </a:moveTo>
                  <a:lnTo>
                    <a:pt x="18326" y="264502"/>
                  </a:lnTo>
                  <a:lnTo>
                    <a:pt x="18326" y="457034"/>
                  </a:lnTo>
                  <a:lnTo>
                    <a:pt x="19494" y="457034"/>
                  </a:lnTo>
                  <a:lnTo>
                    <a:pt x="19494" y="264502"/>
                  </a:lnTo>
                  <a:close/>
                </a:path>
                <a:path w="337819" h="457200">
                  <a:moveTo>
                    <a:pt x="20726" y="325894"/>
                  </a:moveTo>
                  <a:lnTo>
                    <a:pt x="19545" y="325894"/>
                  </a:lnTo>
                  <a:lnTo>
                    <a:pt x="19545" y="457034"/>
                  </a:lnTo>
                  <a:lnTo>
                    <a:pt x="20726" y="457034"/>
                  </a:lnTo>
                  <a:lnTo>
                    <a:pt x="20726" y="325894"/>
                  </a:lnTo>
                  <a:close/>
                </a:path>
                <a:path w="337819" h="457200">
                  <a:moveTo>
                    <a:pt x="25311" y="300494"/>
                  </a:moveTo>
                  <a:lnTo>
                    <a:pt x="24142" y="300494"/>
                  </a:lnTo>
                  <a:lnTo>
                    <a:pt x="24142" y="457034"/>
                  </a:lnTo>
                  <a:lnTo>
                    <a:pt x="25311" y="457034"/>
                  </a:lnTo>
                  <a:lnTo>
                    <a:pt x="25311" y="300494"/>
                  </a:lnTo>
                  <a:close/>
                </a:path>
                <a:path w="337819" h="457200">
                  <a:moveTo>
                    <a:pt x="28740" y="298335"/>
                  </a:moveTo>
                  <a:lnTo>
                    <a:pt x="27571" y="298335"/>
                  </a:lnTo>
                  <a:lnTo>
                    <a:pt x="27571" y="457034"/>
                  </a:lnTo>
                  <a:lnTo>
                    <a:pt x="28740" y="457034"/>
                  </a:lnTo>
                  <a:lnTo>
                    <a:pt x="28740" y="298335"/>
                  </a:lnTo>
                  <a:close/>
                </a:path>
                <a:path w="337819" h="457200">
                  <a:moveTo>
                    <a:pt x="33337" y="124853"/>
                  </a:moveTo>
                  <a:lnTo>
                    <a:pt x="32156" y="124853"/>
                  </a:lnTo>
                  <a:lnTo>
                    <a:pt x="32156" y="457034"/>
                  </a:lnTo>
                  <a:lnTo>
                    <a:pt x="33337" y="457034"/>
                  </a:lnTo>
                  <a:lnTo>
                    <a:pt x="33337" y="124853"/>
                  </a:lnTo>
                  <a:close/>
                </a:path>
                <a:path w="337819" h="457200">
                  <a:moveTo>
                    <a:pt x="34556" y="209486"/>
                  </a:moveTo>
                  <a:lnTo>
                    <a:pt x="33388" y="209486"/>
                  </a:lnTo>
                  <a:lnTo>
                    <a:pt x="33388" y="457034"/>
                  </a:lnTo>
                  <a:lnTo>
                    <a:pt x="34556" y="457034"/>
                  </a:lnTo>
                  <a:lnTo>
                    <a:pt x="34556" y="209486"/>
                  </a:lnTo>
                  <a:close/>
                </a:path>
                <a:path w="337819" h="457200">
                  <a:moveTo>
                    <a:pt x="36791" y="319532"/>
                  </a:moveTo>
                  <a:lnTo>
                    <a:pt x="35712" y="319532"/>
                  </a:lnTo>
                  <a:lnTo>
                    <a:pt x="35712" y="457034"/>
                  </a:lnTo>
                  <a:lnTo>
                    <a:pt x="36791" y="457034"/>
                  </a:lnTo>
                  <a:lnTo>
                    <a:pt x="36791" y="319532"/>
                  </a:lnTo>
                  <a:close/>
                </a:path>
                <a:path w="337819" h="457200">
                  <a:moveTo>
                    <a:pt x="42583" y="310997"/>
                  </a:moveTo>
                  <a:lnTo>
                    <a:pt x="41402" y="310997"/>
                  </a:lnTo>
                  <a:lnTo>
                    <a:pt x="41402" y="457034"/>
                  </a:lnTo>
                  <a:lnTo>
                    <a:pt x="42583" y="457034"/>
                  </a:lnTo>
                  <a:lnTo>
                    <a:pt x="42583" y="310997"/>
                  </a:lnTo>
                  <a:close/>
                </a:path>
                <a:path w="337819" h="457200">
                  <a:moveTo>
                    <a:pt x="49568" y="228511"/>
                  </a:moveTo>
                  <a:lnTo>
                    <a:pt x="48387" y="228511"/>
                  </a:lnTo>
                  <a:lnTo>
                    <a:pt x="48387" y="457034"/>
                  </a:lnTo>
                  <a:lnTo>
                    <a:pt x="49568" y="457034"/>
                  </a:lnTo>
                  <a:lnTo>
                    <a:pt x="49568" y="228511"/>
                  </a:lnTo>
                  <a:close/>
                </a:path>
                <a:path w="337819" h="457200">
                  <a:moveTo>
                    <a:pt x="55219" y="148082"/>
                  </a:moveTo>
                  <a:lnTo>
                    <a:pt x="54140" y="148082"/>
                  </a:lnTo>
                  <a:lnTo>
                    <a:pt x="54140" y="289915"/>
                  </a:lnTo>
                  <a:lnTo>
                    <a:pt x="52997" y="289915"/>
                  </a:lnTo>
                  <a:lnTo>
                    <a:pt x="52997" y="232727"/>
                  </a:lnTo>
                  <a:lnTo>
                    <a:pt x="51816" y="232727"/>
                  </a:lnTo>
                  <a:lnTo>
                    <a:pt x="51816" y="457034"/>
                  </a:lnTo>
                  <a:lnTo>
                    <a:pt x="52984" y="457034"/>
                  </a:lnTo>
                  <a:lnTo>
                    <a:pt x="54140" y="457034"/>
                  </a:lnTo>
                  <a:lnTo>
                    <a:pt x="55219" y="457034"/>
                  </a:lnTo>
                  <a:lnTo>
                    <a:pt x="55219" y="148082"/>
                  </a:lnTo>
                  <a:close/>
                </a:path>
                <a:path w="337819" h="457200">
                  <a:moveTo>
                    <a:pt x="58750" y="302564"/>
                  </a:moveTo>
                  <a:lnTo>
                    <a:pt x="57569" y="302564"/>
                  </a:lnTo>
                  <a:lnTo>
                    <a:pt x="57569" y="457034"/>
                  </a:lnTo>
                  <a:lnTo>
                    <a:pt x="58750" y="457034"/>
                  </a:lnTo>
                  <a:lnTo>
                    <a:pt x="58750" y="302564"/>
                  </a:lnTo>
                  <a:close/>
                </a:path>
                <a:path w="337819" h="457200">
                  <a:moveTo>
                    <a:pt x="64465" y="209486"/>
                  </a:moveTo>
                  <a:lnTo>
                    <a:pt x="63385" y="209486"/>
                  </a:lnTo>
                  <a:lnTo>
                    <a:pt x="63385" y="457034"/>
                  </a:lnTo>
                  <a:lnTo>
                    <a:pt x="64465" y="457034"/>
                  </a:lnTo>
                  <a:lnTo>
                    <a:pt x="64465" y="209486"/>
                  </a:lnTo>
                  <a:close/>
                </a:path>
                <a:path w="337819" h="457200">
                  <a:moveTo>
                    <a:pt x="77190" y="251752"/>
                  </a:moveTo>
                  <a:lnTo>
                    <a:pt x="76009" y="251752"/>
                  </a:lnTo>
                  <a:lnTo>
                    <a:pt x="76009" y="457034"/>
                  </a:lnTo>
                  <a:lnTo>
                    <a:pt x="77190" y="457034"/>
                  </a:lnTo>
                  <a:lnTo>
                    <a:pt x="77190" y="251752"/>
                  </a:lnTo>
                  <a:close/>
                </a:path>
                <a:path w="337819" h="457200">
                  <a:moveTo>
                    <a:pt x="79451" y="236943"/>
                  </a:moveTo>
                  <a:lnTo>
                    <a:pt x="78270" y="236943"/>
                  </a:lnTo>
                  <a:lnTo>
                    <a:pt x="78270" y="260286"/>
                  </a:lnTo>
                  <a:lnTo>
                    <a:pt x="77228" y="260286"/>
                  </a:lnTo>
                  <a:lnTo>
                    <a:pt x="77228" y="457034"/>
                  </a:lnTo>
                  <a:lnTo>
                    <a:pt x="78270" y="457034"/>
                  </a:lnTo>
                  <a:lnTo>
                    <a:pt x="79451" y="457034"/>
                  </a:lnTo>
                  <a:lnTo>
                    <a:pt x="79451" y="236943"/>
                  </a:lnTo>
                  <a:close/>
                </a:path>
                <a:path w="337819" h="457200">
                  <a:moveTo>
                    <a:pt x="87490" y="143865"/>
                  </a:moveTo>
                  <a:lnTo>
                    <a:pt x="86410" y="143865"/>
                  </a:lnTo>
                  <a:lnTo>
                    <a:pt x="86410" y="228511"/>
                  </a:lnTo>
                  <a:lnTo>
                    <a:pt x="85255" y="228511"/>
                  </a:lnTo>
                  <a:lnTo>
                    <a:pt x="85255" y="457034"/>
                  </a:lnTo>
                  <a:lnTo>
                    <a:pt x="86410" y="457034"/>
                  </a:lnTo>
                  <a:lnTo>
                    <a:pt x="87490" y="457034"/>
                  </a:lnTo>
                  <a:lnTo>
                    <a:pt x="87490" y="143865"/>
                  </a:lnTo>
                  <a:close/>
                </a:path>
                <a:path w="337819" h="457200">
                  <a:moveTo>
                    <a:pt x="91020" y="143865"/>
                  </a:moveTo>
                  <a:lnTo>
                    <a:pt x="89852" y="143865"/>
                  </a:lnTo>
                  <a:lnTo>
                    <a:pt x="89852" y="457034"/>
                  </a:lnTo>
                  <a:lnTo>
                    <a:pt x="91020" y="457034"/>
                  </a:lnTo>
                  <a:lnTo>
                    <a:pt x="91020" y="143865"/>
                  </a:lnTo>
                  <a:close/>
                </a:path>
                <a:path w="337819" h="457200">
                  <a:moveTo>
                    <a:pt x="92151" y="201053"/>
                  </a:moveTo>
                  <a:lnTo>
                    <a:pt x="91071" y="201053"/>
                  </a:lnTo>
                  <a:lnTo>
                    <a:pt x="91071" y="457034"/>
                  </a:lnTo>
                  <a:lnTo>
                    <a:pt x="92151" y="457034"/>
                  </a:lnTo>
                  <a:lnTo>
                    <a:pt x="92151" y="201053"/>
                  </a:lnTo>
                  <a:close/>
                </a:path>
                <a:path w="337819" h="457200">
                  <a:moveTo>
                    <a:pt x="101333" y="201053"/>
                  </a:moveTo>
                  <a:lnTo>
                    <a:pt x="100253" y="201053"/>
                  </a:lnTo>
                  <a:lnTo>
                    <a:pt x="100253" y="264502"/>
                  </a:lnTo>
                  <a:lnTo>
                    <a:pt x="99110" y="264502"/>
                  </a:lnTo>
                  <a:lnTo>
                    <a:pt x="99110" y="243319"/>
                  </a:lnTo>
                  <a:lnTo>
                    <a:pt x="97929" y="243319"/>
                  </a:lnTo>
                  <a:lnTo>
                    <a:pt x="97929" y="457034"/>
                  </a:lnTo>
                  <a:lnTo>
                    <a:pt x="99098" y="457034"/>
                  </a:lnTo>
                  <a:lnTo>
                    <a:pt x="100253" y="457034"/>
                  </a:lnTo>
                  <a:lnTo>
                    <a:pt x="101333" y="457034"/>
                  </a:lnTo>
                  <a:lnTo>
                    <a:pt x="101333" y="201053"/>
                  </a:lnTo>
                  <a:close/>
                </a:path>
                <a:path w="337819" h="457200">
                  <a:moveTo>
                    <a:pt x="102539" y="260286"/>
                  </a:moveTo>
                  <a:lnTo>
                    <a:pt x="101358" y="260286"/>
                  </a:lnTo>
                  <a:lnTo>
                    <a:pt x="101358" y="457034"/>
                  </a:lnTo>
                  <a:lnTo>
                    <a:pt x="102539" y="457034"/>
                  </a:lnTo>
                  <a:lnTo>
                    <a:pt x="102539" y="260286"/>
                  </a:lnTo>
                  <a:close/>
                </a:path>
                <a:path w="337819" h="457200">
                  <a:moveTo>
                    <a:pt x="104863" y="224294"/>
                  </a:moveTo>
                  <a:lnTo>
                    <a:pt x="103682" y="224294"/>
                  </a:lnTo>
                  <a:lnTo>
                    <a:pt x="103682" y="457034"/>
                  </a:lnTo>
                  <a:lnTo>
                    <a:pt x="104863" y="457034"/>
                  </a:lnTo>
                  <a:lnTo>
                    <a:pt x="104863" y="224294"/>
                  </a:lnTo>
                  <a:close/>
                </a:path>
                <a:path w="337819" h="457200">
                  <a:moveTo>
                    <a:pt x="111721" y="74041"/>
                  </a:moveTo>
                  <a:lnTo>
                    <a:pt x="110553" y="74041"/>
                  </a:lnTo>
                  <a:lnTo>
                    <a:pt x="110553" y="211645"/>
                  </a:lnTo>
                  <a:lnTo>
                    <a:pt x="109499" y="211645"/>
                  </a:lnTo>
                  <a:lnTo>
                    <a:pt x="109499" y="457034"/>
                  </a:lnTo>
                  <a:lnTo>
                    <a:pt x="110553" y="457034"/>
                  </a:lnTo>
                  <a:lnTo>
                    <a:pt x="111721" y="457034"/>
                  </a:lnTo>
                  <a:lnTo>
                    <a:pt x="111721" y="74041"/>
                  </a:lnTo>
                  <a:close/>
                </a:path>
                <a:path w="337819" h="457200">
                  <a:moveTo>
                    <a:pt x="112941" y="308940"/>
                  </a:moveTo>
                  <a:lnTo>
                    <a:pt x="111772" y="308940"/>
                  </a:lnTo>
                  <a:lnTo>
                    <a:pt x="111772" y="457034"/>
                  </a:lnTo>
                  <a:lnTo>
                    <a:pt x="112941" y="457034"/>
                  </a:lnTo>
                  <a:lnTo>
                    <a:pt x="112941" y="308940"/>
                  </a:lnTo>
                  <a:close/>
                </a:path>
                <a:path w="337819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222135"/>
                  </a:lnTo>
                  <a:lnTo>
                    <a:pt x="119799" y="222135"/>
                  </a:lnTo>
                  <a:lnTo>
                    <a:pt x="119799" y="457034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37819" h="457200">
                  <a:moveTo>
                    <a:pt x="126733" y="230670"/>
                  </a:moveTo>
                  <a:lnTo>
                    <a:pt x="125552" y="230670"/>
                  </a:lnTo>
                  <a:lnTo>
                    <a:pt x="125552" y="298335"/>
                  </a:lnTo>
                  <a:lnTo>
                    <a:pt x="124383" y="298335"/>
                  </a:lnTo>
                  <a:lnTo>
                    <a:pt x="124383" y="457034"/>
                  </a:lnTo>
                  <a:lnTo>
                    <a:pt x="125552" y="457034"/>
                  </a:lnTo>
                  <a:lnTo>
                    <a:pt x="126733" y="457034"/>
                  </a:lnTo>
                  <a:lnTo>
                    <a:pt x="126733" y="230670"/>
                  </a:lnTo>
                  <a:close/>
                </a:path>
                <a:path w="337819" h="457200">
                  <a:moveTo>
                    <a:pt x="127850" y="266573"/>
                  </a:moveTo>
                  <a:lnTo>
                    <a:pt x="126771" y="266573"/>
                  </a:lnTo>
                  <a:lnTo>
                    <a:pt x="126771" y="457034"/>
                  </a:lnTo>
                  <a:lnTo>
                    <a:pt x="127850" y="457034"/>
                  </a:lnTo>
                  <a:lnTo>
                    <a:pt x="127850" y="266573"/>
                  </a:lnTo>
                  <a:close/>
                </a:path>
                <a:path w="337819" h="457200">
                  <a:moveTo>
                    <a:pt x="130213" y="177711"/>
                  </a:moveTo>
                  <a:lnTo>
                    <a:pt x="129044" y="177711"/>
                  </a:lnTo>
                  <a:lnTo>
                    <a:pt x="129044" y="457034"/>
                  </a:lnTo>
                  <a:lnTo>
                    <a:pt x="130213" y="457034"/>
                  </a:lnTo>
                  <a:lnTo>
                    <a:pt x="130213" y="177711"/>
                  </a:lnTo>
                  <a:close/>
                </a:path>
                <a:path w="337819" h="457200">
                  <a:moveTo>
                    <a:pt x="134810" y="146024"/>
                  </a:moveTo>
                  <a:lnTo>
                    <a:pt x="133629" y="146024"/>
                  </a:lnTo>
                  <a:lnTo>
                    <a:pt x="133629" y="457034"/>
                  </a:lnTo>
                  <a:lnTo>
                    <a:pt x="134810" y="457034"/>
                  </a:lnTo>
                  <a:lnTo>
                    <a:pt x="134810" y="146024"/>
                  </a:lnTo>
                  <a:close/>
                </a:path>
                <a:path w="337819" h="457200">
                  <a:moveTo>
                    <a:pt x="143992" y="169278"/>
                  </a:moveTo>
                  <a:lnTo>
                    <a:pt x="142824" y="169278"/>
                  </a:lnTo>
                  <a:lnTo>
                    <a:pt x="142824" y="457034"/>
                  </a:lnTo>
                  <a:lnTo>
                    <a:pt x="143992" y="457034"/>
                  </a:lnTo>
                  <a:lnTo>
                    <a:pt x="143992" y="169278"/>
                  </a:lnTo>
                  <a:close/>
                </a:path>
                <a:path w="337819" h="457200">
                  <a:moveTo>
                    <a:pt x="146278" y="152311"/>
                  </a:moveTo>
                  <a:lnTo>
                    <a:pt x="145199" y="152311"/>
                  </a:lnTo>
                  <a:lnTo>
                    <a:pt x="145199" y="457034"/>
                  </a:lnTo>
                  <a:lnTo>
                    <a:pt x="146278" y="457034"/>
                  </a:lnTo>
                  <a:lnTo>
                    <a:pt x="146278" y="152311"/>
                  </a:lnTo>
                  <a:close/>
                </a:path>
                <a:path w="337819" h="457200">
                  <a:moveTo>
                    <a:pt x="167081" y="165061"/>
                  </a:moveTo>
                  <a:lnTo>
                    <a:pt x="165900" y="165061"/>
                  </a:lnTo>
                  <a:lnTo>
                    <a:pt x="165900" y="457034"/>
                  </a:lnTo>
                  <a:lnTo>
                    <a:pt x="167081" y="457034"/>
                  </a:lnTo>
                  <a:lnTo>
                    <a:pt x="167081" y="165061"/>
                  </a:lnTo>
                  <a:close/>
                </a:path>
                <a:path w="337819" h="457200">
                  <a:moveTo>
                    <a:pt x="173964" y="357581"/>
                  </a:moveTo>
                  <a:lnTo>
                    <a:pt x="172885" y="357581"/>
                  </a:lnTo>
                  <a:lnTo>
                    <a:pt x="172885" y="457034"/>
                  </a:lnTo>
                  <a:lnTo>
                    <a:pt x="173964" y="457034"/>
                  </a:lnTo>
                  <a:lnTo>
                    <a:pt x="173964" y="357581"/>
                  </a:lnTo>
                  <a:close/>
                </a:path>
                <a:path w="337819" h="457200">
                  <a:moveTo>
                    <a:pt x="176276" y="378764"/>
                  </a:moveTo>
                  <a:lnTo>
                    <a:pt x="175094" y="378764"/>
                  </a:lnTo>
                  <a:lnTo>
                    <a:pt x="175094" y="457034"/>
                  </a:lnTo>
                  <a:lnTo>
                    <a:pt x="176276" y="457034"/>
                  </a:lnTo>
                  <a:lnTo>
                    <a:pt x="176276" y="378764"/>
                  </a:lnTo>
                  <a:close/>
                </a:path>
                <a:path w="337819" h="457200">
                  <a:moveTo>
                    <a:pt x="182079" y="349148"/>
                  </a:moveTo>
                  <a:lnTo>
                    <a:pt x="180911" y="349148"/>
                  </a:lnTo>
                  <a:lnTo>
                    <a:pt x="180911" y="457034"/>
                  </a:lnTo>
                  <a:lnTo>
                    <a:pt x="182079" y="457034"/>
                  </a:lnTo>
                  <a:lnTo>
                    <a:pt x="182079" y="349148"/>
                  </a:lnTo>
                  <a:close/>
                </a:path>
                <a:path w="337819" h="457200">
                  <a:moveTo>
                    <a:pt x="188950" y="363956"/>
                  </a:moveTo>
                  <a:lnTo>
                    <a:pt x="187769" y="363956"/>
                  </a:lnTo>
                  <a:lnTo>
                    <a:pt x="187769" y="457034"/>
                  </a:lnTo>
                  <a:lnTo>
                    <a:pt x="188950" y="457034"/>
                  </a:lnTo>
                  <a:lnTo>
                    <a:pt x="188950" y="363956"/>
                  </a:lnTo>
                  <a:close/>
                </a:path>
                <a:path w="337819" h="457200">
                  <a:moveTo>
                    <a:pt x="209664" y="427405"/>
                  </a:moveTo>
                  <a:lnTo>
                    <a:pt x="208584" y="427405"/>
                  </a:lnTo>
                  <a:lnTo>
                    <a:pt x="208584" y="457034"/>
                  </a:lnTo>
                  <a:lnTo>
                    <a:pt x="209664" y="457034"/>
                  </a:lnTo>
                  <a:lnTo>
                    <a:pt x="209664" y="427405"/>
                  </a:lnTo>
                  <a:close/>
                </a:path>
                <a:path w="337819" h="457200">
                  <a:moveTo>
                    <a:pt x="223507" y="387197"/>
                  </a:moveTo>
                  <a:lnTo>
                    <a:pt x="222427" y="387197"/>
                  </a:lnTo>
                  <a:lnTo>
                    <a:pt x="222427" y="457034"/>
                  </a:lnTo>
                  <a:lnTo>
                    <a:pt x="223507" y="457034"/>
                  </a:lnTo>
                  <a:lnTo>
                    <a:pt x="223507" y="387197"/>
                  </a:lnTo>
                  <a:close/>
                </a:path>
                <a:path w="337819" h="457200">
                  <a:moveTo>
                    <a:pt x="225818" y="397789"/>
                  </a:moveTo>
                  <a:lnTo>
                    <a:pt x="224637" y="397789"/>
                  </a:lnTo>
                  <a:lnTo>
                    <a:pt x="224637" y="457034"/>
                  </a:lnTo>
                  <a:lnTo>
                    <a:pt x="225818" y="457034"/>
                  </a:lnTo>
                  <a:lnTo>
                    <a:pt x="225818" y="397789"/>
                  </a:lnTo>
                  <a:close/>
                </a:path>
                <a:path w="337819" h="457200">
                  <a:moveTo>
                    <a:pt x="268490" y="406222"/>
                  </a:moveTo>
                  <a:lnTo>
                    <a:pt x="267322" y="406222"/>
                  </a:lnTo>
                  <a:lnTo>
                    <a:pt x="267322" y="457034"/>
                  </a:lnTo>
                  <a:lnTo>
                    <a:pt x="268490" y="457034"/>
                  </a:lnTo>
                  <a:lnTo>
                    <a:pt x="268490" y="406222"/>
                  </a:lnTo>
                  <a:close/>
                </a:path>
                <a:path w="337819" h="457200">
                  <a:moveTo>
                    <a:pt x="278803" y="408381"/>
                  </a:moveTo>
                  <a:lnTo>
                    <a:pt x="277723" y="408381"/>
                  </a:lnTo>
                  <a:lnTo>
                    <a:pt x="277723" y="457034"/>
                  </a:lnTo>
                  <a:lnTo>
                    <a:pt x="278803" y="457034"/>
                  </a:lnTo>
                  <a:lnTo>
                    <a:pt x="278803" y="408381"/>
                  </a:lnTo>
                  <a:close/>
                </a:path>
                <a:path w="337819" h="457200">
                  <a:moveTo>
                    <a:pt x="289191" y="427405"/>
                  </a:moveTo>
                  <a:lnTo>
                    <a:pt x="288023" y="427405"/>
                  </a:lnTo>
                  <a:lnTo>
                    <a:pt x="288023" y="457034"/>
                  </a:lnTo>
                  <a:lnTo>
                    <a:pt x="289191" y="457034"/>
                  </a:lnTo>
                  <a:lnTo>
                    <a:pt x="289191" y="427405"/>
                  </a:lnTo>
                  <a:close/>
                </a:path>
                <a:path w="337819" h="457200">
                  <a:moveTo>
                    <a:pt x="337591" y="423189"/>
                  </a:moveTo>
                  <a:lnTo>
                    <a:pt x="336511" y="423189"/>
                  </a:lnTo>
                  <a:lnTo>
                    <a:pt x="336511" y="457034"/>
                  </a:lnTo>
                  <a:lnTo>
                    <a:pt x="337591" y="457034"/>
                  </a:lnTo>
                  <a:lnTo>
                    <a:pt x="337591" y="4231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098715" y="2516313"/>
              <a:ext cx="365760" cy="482600"/>
            </a:xfrm>
            <a:custGeom>
              <a:avLst/>
              <a:gdLst/>
              <a:ahLst/>
              <a:cxnLst/>
              <a:rect l="l" t="t" r="r" b="b"/>
              <a:pathLst>
                <a:path w="365759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65759" h="482600">
                  <a:moveTo>
                    <a:pt x="9194" y="363969"/>
                  </a:moveTo>
                  <a:lnTo>
                    <a:pt x="8026" y="363969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9194" y="363969"/>
                  </a:lnTo>
                  <a:close/>
                </a:path>
                <a:path w="365759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365759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65759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365759" h="482600">
                  <a:moveTo>
                    <a:pt x="49491" y="330136"/>
                  </a:moveTo>
                  <a:lnTo>
                    <a:pt x="48323" y="330136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365759" h="482600">
                  <a:moveTo>
                    <a:pt x="55308" y="315328"/>
                  </a:moveTo>
                  <a:lnTo>
                    <a:pt x="54140" y="315328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315328"/>
                  </a:lnTo>
                  <a:close/>
                </a:path>
                <a:path w="365759" h="482600">
                  <a:moveTo>
                    <a:pt x="70218" y="291985"/>
                  </a:moveTo>
                  <a:lnTo>
                    <a:pt x="69138" y="29198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291985"/>
                  </a:lnTo>
                  <a:close/>
                </a:path>
                <a:path w="365759" h="482600">
                  <a:moveTo>
                    <a:pt x="79463" y="285699"/>
                  </a:moveTo>
                  <a:lnTo>
                    <a:pt x="78384" y="285699"/>
                  </a:lnTo>
                  <a:lnTo>
                    <a:pt x="78384" y="482447"/>
                  </a:lnTo>
                  <a:lnTo>
                    <a:pt x="79463" y="482447"/>
                  </a:lnTo>
                  <a:lnTo>
                    <a:pt x="79463" y="285699"/>
                  </a:lnTo>
                  <a:close/>
                </a:path>
                <a:path w="365759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365759" h="482600">
                  <a:moveTo>
                    <a:pt x="86423" y="291985"/>
                  </a:moveTo>
                  <a:lnTo>
                    <a:pt x="85255" y="291985"/>
                  </a:lnTo>
                  <a:lnTo>
                    <a:pt x="85255" y="249707"/>
                  </a:lnTo>
                  <a:lnTo>
                    <a:pt x="84086" y="249707"/>
                  </a:lnTo>
                  <a:lnTo>
                    <a:pt x="84086" y="482447"/>
                  </a:lnTo>
                  <a:lnTo>
                    <a:pt x="85242" y="482447"/>
                  </a:lnTo>
                  <a:lnTo>
                    <a:pt x="86423" y="482447"/>
                  </a:lnTo>
                  <a:lnTo>
                    <a:pt x="86423" y="291985"/>
                  </a:lnTo>
                  <a:close/>
                </a:path>
                <a:path w="365759" h="482600">
                  <a:moveTo>
                    <a:pt x="91020" y="213715"/>
                  </a:moveTo>
                  <a:lnTo>
                    <a:pt x="89839" y="213715"/>
                  </a:lnTo>
                  <a:lnTo>
                    <a:pt x="89839" y="336410"/>
                  </a:lnTo>
                  <a:lnTo>
                    <a:pt x="88671" y="336410"/>
                  </a:lnTo>
                  <a:lnTo>
                    <a:pt x="88671" y="482447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13715"/>
                  </a:lnTo>
                  <a:close/>
                </a:path>
                <a:path w="365759" h="482600">
                  <a:moveTo>
                    <a:pt x="93306" y="226466"/>
                  </a:moveTo>
                  <a:lnTo>
                    <a:pt x="92227" y="226466"/>
                  </a:lnTo>
                  <a:lnTo>
                    <a:pt x="92227" y="482447"/>
                  </a:lnTo>
                  <a:lnTo>
                    <a:pt x="93306" y="482447"/>
                  </a:lnTo>
                  <a:lnTo>
                    <a:pt x="93306" y="226466"/>
                  </a:lnTo>
                  <a:close/>
                </a:path>
                <a:path w="365759" h="482600">
                  <a:moveTo>
                    <a:pt x="95605" y="247548"/>
                  </a:moveTo>
                  <a:lnTo>
                    <a:pt x="94437" y="247548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365759" h="482600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68732"/>
                  </a:lnTo>
                  <a:close/>
                </a:path>
                <a:path w="365759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65759" h="482600">
                  <a:moveTo>
                    <a:pt x="108292" y="203123"/>
                  </a:moveTo>
                  <a:lnTo>
                    <a:pt x="107111" y="203123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203123"/>
                  </a:lnTo>
                  <a:close/>
                </a:path>
                <a:path w="365759" h="482600">
                  <a:moveTo>
                    <a:pt x="111734" y="237058"/>
                  </a:moveTo>
                  <a:lnTo>
                    <a:pt x="110655" y="237058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237058"/>
                  </a:lnTo>
                  <a:close/>
                </a:path>
                <a:path w="365759" h="482600">
                  <a:moveTo>
                    <a:pt x="115163" y="215874"/>
                  </a:moveTo>
                  <a:lnTo>
                    <a:pt x="114084" y="215874"/>
                  </a:lnTo>
                  <a:lnTo>
                    <a:pt x="114084" y="334352"/>
                  </a:lnTo>
                  <a:lnTo>
                    <a:pt x="112928" y="334352"/>
                  </a:lnTo>
                  <a:lnTo>
                    <a:pt x="112928" y="482447"/>
                  </a:lnTo>
                  <a:lnTo>
                    <a:pt x="114084" y="482447"/>
                  </a:lnTo>
                  <a:lnTo>
                    <a:pt x="115163" y="482447"/>
                  </a:lnTo>
                  <a:lnTo>
                    <a:pt x="115163" y="215874"/>
                  </a:lnTo>
                  <a:close/>
                </a:path>
                <a:path w="365759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365759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247548"/>
                  </a:lnTo>
                  <a:lnTo>
                    <a:pt x="120967" y="247548"/>
                  </a:lnTo>
                  <a:lnTo>
                    <a:pt x="120967" y="198907"/>
                  </a:lnTo>
                  <a:lnTo>
                    <a:pt x="119786" y="198907"/>
                  </a:lnTo>
                  <a:lnTo>
                    <a:pt x="119786" y="482447"/>
                  </a:lnTo>
                  <a:lnTo>
                    <a:pt x="120954" y="482447"/>
                  </a:lnTo>
                  <a:lnTo>
                    <a:pt x="120967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65759" h="482600">
                  <a:moveTo>
                    <a:pt x="133604" y="353377"/>
                  </a:moveTo>
                  <a:lnTo>
                    <a:pt x="132537" y="353377"/>
                  </a:lnTo>
                  <a:lnTo>
                    <a:pt x="132537" y="217932"/>
                  </a:lnTo>
                  <a:lnTo>
                    <a:pt x="131368" y="217932"/>
                  </a:lnTo>
                  <a:lnTo>
                    <a:pt x="131368" y="203123"/>
                  </a:lnTo>
                  <a:lnTo>
                    <a:pt x="130200" y="203123"/>
                  </a:lnTo>
                  <a:lnTo>
                    <a:pt x="130200" y="482447"/>
                  </a:lnTo>
                  <a:lnTo>
                    <a:pt x="131356" y="482447"/>
                  </a:lnTo>
                  <a:lnTo>
                    <a:pt x="132524" y="482447"/>
                  </a:lnTo>
                  <a:lnTo>
                    <a:pt x="133604" y="482447"/>
                  </a:lnTo>
                  <a:lnTo>
                    <a:pt x="133604" y="353377"/>
                  </a:lnTo>
                  <a:close/>
                </a:path>
                <a:path w="365759" h="482600">
                  <a:moveTo>
                    <a:pt x="137134" y="281482"/>
                  </a:moveTo>
                  <a:lnTo>
                    <a:pt x="135966" y="281482"/>
                  </a:lnTo>
                  <a:lnTo>
                    <a:pt x="135966" y="171437"/>
                  </a:lnTo>
                  <a:lnTo>
                    <a:pt x="134785" y="171437"/>
                  </a:lnTo>
                  <a:lnTo>
                    <a:pt x="134785" y="482447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281482"/>
                  </a:lnTo>
                  <a:close/>
                </a:path>
                <a:path w="365759" h="482600">
                  <a:moveTo>
                    <a:pt x="148590" y="313169"/>
                  </a:moveTo>
                  <a:lnTo>
                    <a:pt x="147408" y="313169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365759" h="482600">
                  <a:moveTo>
                    <a:pt x="150964" y="243332"/>
                  </a:moveTo>
                  <a:lnTo>
                    <a:pt x="149796" y="243332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243332"/>
                  </a:lnTo>
                  <a:close/>
                </a:path>
                <a:path w="365759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65759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323748"/>
                  </a:lnTo>
                  <a:lnTo>
                    <a:pt x="156654" y="323748"/>
                  </a:lnTo>
                  <a:lnTo>
                    <a:pt x="156654" y="482447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65759" h="482600">
                  <a:moveTo>
                    <a:pt x="161277" y="336410"/>
                  </a:moveTo>
                  <a:lnTo>
                    <a:pt x="160197" y="336410"/>
                  </a:lnTo>
                  <a:lnTo>
                    <a:pt x="160197" y="482447"/>
                  </a:lnTo>
                  <a:lnTo>
                    <a:pt x="161277" y="482447"/>
                  </a:lnTo>
                  <a:lnTo>
                    <a:pt x="161277" y="336410"/>
                  </a:lnTo>
                  <a:close/>
                </a:path>
                <a:path w="365759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65759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365759" h="482600">
                  <a:moveTo>
                    <a:pt x="179717" y="412610"/>
                  </a:moveTo>
                  <a:lnTo>
                    <a:pt x="178638" y="412610"/>
                  </a:lnTo>
                  <a:lnTo>
                    <a:pt x="178638" y="482447"/>
                  </a:lnTo>
                  <a:lnTo>
                    <a:pt x="179717" y="482447"/>
                  </a:lnTo>
                  <a:lnTo>
                    <a:pt x="179717" y="412610"/>
                  </a:lnTo>
                  <a:close/>
                </a:path>
                <a:path w="365759" h="482600">
                  <a:moveTo>
                    <a:pt x="180911" y="363969"/>
                  </a:moveTo>
                  <a:lnTo>
                    <a:pt x="179743" y="363969"/>
                  </a:lnTo>
                  <a:lnTo>
                    <a:pt x="179743" y="482447"/>
                  </a:lnTo>
                  <a:lnTo>
                    <a:pt x="180911" y="482447"/>
                  </a:lnTo>
                  <a:lnTo>
                    <a:pt x="180911" y="363969"/>
                  </a:lnTo>
                  <a:close/>
                </a:path>
                <a:path w="365759" h="482600">
                  <a:moveTo>
                    <a:pt x="183235" y="374561"/>
                  </a:moveTo>
                  <a:lnTo>
                    <a:pt x="182067" y="374561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374561"/>
                  </a:lnTo>
                  <a:close/>
                </a:path>
                <a:path w="365759" h="482600">
                  <a:moveTo>
                    <a:pt x="185508" y="408393"/>
                  </a:moveTo>
                  <a:lnTo>
                    <a:pt x="184327" y="408393"/>
                  </a:lnTo>
                  <a:lnTo>
                    <a:pt x="184327" y="482447"/>
                  </a:lnTo>
                  <a:lnTo>
                    <a:pt x="185508" y="482447"/>
                  </a:lnTo>
                  <a:lnTo>
                    <a:pt x="185508" y="408393"/>
                  </a:lnTo>
                  <a:close/>
                </a:path>
                <a:path w="365759" h="482600">
                  <a:moveTo>
                    <a:pt x="198145" y="336410"/>
                  </a:moveTo>
                  <a:lnTo>
                    <a:pt x="197065" y="336410"/>
                  </a:lnTo>
                  <a:lnTo>
                    <a:pt x="197065" y="482447"/>
                  </a:lnTo>
                  <a:lnTo>
                    <a:pt x="198145" y="482447"/>
                  </a:lnTo>
                  <a:lnTo>
                    <a:pt x="198145" y="336410"/>
                  </a:lnTo>
                  <a:close/>
                </a:path>
                <a:path w="365759" h="482600">
                  <a:moveTo>
                    <a:pt x="202742" y="463423"/>
                  </a:moveTo>
                  <a:lnTo>
                    <a:pt x="201676" y="463423"/>
                  </a:lnTo>
                  <a:lnTo>
                    <a:pt x="201676" y="327977"/>
                  </a:lnTo>
                  <a:lnTo>
                    <a:pt x="200494" y="327977"/>
                  </a:lnTo>
                  <a:lnTo>
                    <a:pt x="200494" y="482447"/>
                  </a:lnTo>
                  <a:lnTo>
                    <a:pt x="201663" y="482447"/>
                  </a:lnTo>
                  <a:lnTo>
                    <a:pt x="202742" y="482447"/>
                  </a:lnTo>
                  <a:lnTo>
                    <a:pt x="202742" y="463423"/>
                  </a:lnTo>
                  <a:close/>
                </a:path>
                <a:path w="365759" h="482600">
                  <a:moveTo>
                    <a:pt x="223545" y="418985"/>
                  </a:moveTo>
                  <a:lnTo>
                    <a:pt x="222364" y="418985"/>
                  </a:lnTo>
                  <a:lnTo>
                    <a:pt x="222364" y="482447"/>
                  </a:lnTo>
                  <a:lnTo>
                    <a:pt x="223545" y="482447"/>
                  </a:lnTo>
                  <a:lnTo>
                    <a:pt x="223545" y="418985"/>
                  </a:lnTo>
                  <a:close/>
                </a:path>
                <a:path w="365759" h="482600">
                  <a:moveTo>
                    <a:pt x="238506" y="444385"/>
                  </a:moveTo>
                  <a:lnTo>
                    <a:pt x="237426" y="444385"/>
                  </a:lnTo>
                  <a:lnTo>
                    <a:pt x="237426" y="482447"/>
                  </a:lnTo>
                  <a:lnTo>
                    <a:pt x="238506" y="482447"/>
                  </a:lnTo>
                  <a:lnTo>
                    <a:pt x="238506" y="444385"/>
                  </a:lnTo>
                  <a:close/>
                </a:path>
                <a:path w="365759" h="482600">
                  <a:moveTo>
                    <a:pt x="244246" y="402018"/>
                  </a:moveTo>
                  <a:lnTo>
                    <a:pt x="243065" y="402018"/>
                  </a:lnTo>
                  <a:lnTo>
                    <a:pt x="243065" y="482447"/>
                  </a:lnTo>
                  <a:lnTo>
                    <a:pt x="244246" y="482447"/>
                  </a:lnTo>
                  <a:lnTo>
                    <a:pt x="244246" y="402018"/>
                  </a:lnTo>
                  <a:close/>
                </a:path>
                <a:path w="365759" h="482600">
                  <a:moveTo>
                    <a:pt x="247688" y="450672"/>
                  </a:moveTo>
                  <a:lnTo>
                    <a:pt x="246608" y="450672"/>
                  </a:lnTo>
                  <a:lnTo>
                    <a:pt x="246608" y="482447"/>
                  </a:lnTo>
                  <a:lnTo>
                    <a:pt x="247688" y="482447"/>
                  </a:lnTo>
                  <a:lnTo>
                    <a:pt x="247688" y="450672"/>
                  </a:lnTo>
                  <a:close/>
                </a:path>
                <a:path w="365759" h="482600">
                  <a:moveTo>
                    <a:pt x="281165" y="454977"/>
                  </a:moveTo>
                  <a:lnTo>
                    <a:pt x="279984" y="454977"/>
                  </a:lnTo>
                  <a:lnTo>
                    <a:pt x="279984" y="482447"/>
                  </a:lnTo>
                  <a:lnTo>
                    <a:pt x="281165" y="482447"/>
                  </a:lnTo>
                  <a:lnTo>
                    <a:pt x="281165" y="454977"/>
                  </a:lnTo>
                  <a:close/>
                </a:path>
                <a:path w="365759" h="482600">
                  <a:moveTo>
                    <a:pt x="297332" y="463423"/>
                  </a:moveTo>
                  <a:lnTo>
                    <a:pt x="296151" y="463423"/>
                  </a:lnTo>
                  <a:lnTo>
                    <a:pt x="296151" y="482447"/>
                  </a:lnTo>
                  <a:lnTo>
                    <a:pt x="297332" y="482447"/>
                  </a:lnTo>
                  <a:lnTo>
                    <a:pt x="297332" y="463423"/>
                  </a:lnTo>
                  <a:close/>
                </a:path>
                <a:path w="365759" h="482600">
                  <a:moveTo>
                    <a:pt x="306578" y="431634"/>
                  </a:moveTo>
                  <a:lnTo>
                    <a:pt x="305396" y="431634"/>
                  </a:lnTo>
                  <a:lnTo>
                    <a:pt x="305396" y="482447"/>
                  </a:lnTo>
                  <a:lnTo>
                    <a:pt x="306578" y="482447"/>
                  </a:lnTo>
                  <a:lnTo>
                    <a:pt x="306578" y="431634"/>
                  </a:lnTo>
                  <a:close/>
                </a:path>
                <a:path w="365759" h="482600">
                  <a:moveTo>
                    <a:pt x="334098" y="469785"/>
                  </a:moveTo>
                  <a:lnTo>
                    <a:pt x="333019" y="469785"/>
                  </a:lnTo>
                  <a:lnTo>
                    <a:pt x="333019" y="482447"/>
                  </a:lnTo>
                  <a:lnTo>
                    <a:pt x="334098" y="482447"/>
                  </a:lnTo>
                  <a:lnTo>
                    <a:pt x="334098" y="469785"/>
                  </a:lnTo>
                  <a:close/>
                </a:path>
                <a:path w="365759" h="482600">
                  <a:moveTo>
                    <a:pt x="347941" y="450672"/>
                  </a:moveTo>
                  <a:lnTo>
                    <a:pt x="346862" y="450672"/>
                  </a:lnTo>
                  <a:lnTo>
                    <a:pt x="346862" y="482447"/>
                  </a:lnTo>
                  <a:lnTo>
                    <a:pt x="347941" y="482447"/>
                  </a:lnTo>
                  <a:lnTo>
                    <a:pt x="347941" y="450672"/>
                  </a:lnTo>
                  <a:close/>
                </a:path>
                <a:path w="365759" h="482600">
                  <a:moveTo>
                    <a:pt x="349148" y="414769"/>
                  </a:moveTo>
                  <a:lnTo>
                    <a:pt x="347967" y="414769"/>
                  </a:lnTo>
                  <a:lnTo>
                    <a:pt x="347967" y="482447"/>
                  </a:lnTo>
                  <a:lnTo>
                    <a:pt x="349148" y="482447"/>
                  </a:lnTo>
                  <a:lnTo>
                    <a:pt x="349148" y="414769"/>
                  </a:lnTo>
                  <a:close/>
                </a:path>
                <a:path w="365759" h="482600">
                  <a:moveTo>
                    <a:pt x="365302" y="429577"/>
                  </a:moveTo>
                  <a:lnTo>
                    <a:pt x="364134" y="429577"/>
                  </a:lnTo>
                  <a:lnTo>
                    <a:pt x="364134" y="482447"/>
                  </a:lnTo>
                  <a:lnTo>
                    <a:pt x="365302" y="482447"/>
                  </a:lnTo>
                  <a:lnTo>
                    <a:pt x="365302" y="4295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1100975" y="2541726"/>
              <a:ext cx="409575" cy="457200"/>
            </a:xfrm>
            <a:custGeom>
              <a:avLst/>
              <a:gdLst/>
              <a:ahLst/>
              <a:cxnLst/>
              <a:rect l="l" t="t" r="r" b="b"/>
              <a:pathLst>
                <a:path w="409575" h="457200">
                  <a:moveTo>
                    <a:pt x="1181" y="374548"/>
                  </a:moveTo>
                  <a:lnTo>
                    <a:pt x="0" y="374548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74548"/>
                  </a:lnTo>
                  <a:close/>
                </a:path>
                <a:path w="409575" h="457200">
                  <a:moveTo>
                    <a:pt x="4572" y="357581"/>
                  </a:moveTo>
                  <a:lnTo>
                    <a:pt x="3492" y="357581"/>
                  </a:lnTo>
                  <a:lnTo>
                    <a:pt x="3492" y="368173"/>
                  </a:lnTo>
                  <a:lnTo>
                    <a:pt x="2336" y="368173"/>
                  </a:lnTo>
                  <a:lnTo>
                    <a:pt x="2336" y="457034"/>
                  </a:lnTo>
                  <a:lnTo>
                    <a:pt x="3492" y="457034"/>
                  </a:lnTo>
                  <a:lnTo>
                    <a:pt x="4572" y="457034"/>
                  </a:lnTo>
                  <a:lnTo>
                    <a:pt x="4572" y="357581"/>
                  </a:lnTo>
                  <a:close/>
                </a:path>
                <a:path w="409575" h="457200">
                  <a:moveTo>
                    <a:pt x="8102" y="378764"/>
                  </a:moveTo>
                  <a:lnTo>
                    <a:pt x="6921" y="378764"/>
                  </a:lnTo>
                  <a:lnTo>
                    <a:pt x="6921" y="457034"/>
                  </a:lnTo>
                  <a:lnTo>
                    <a:pt x="8102" y="457034"/>
                  </a:lnTo>
                  <a:lnTo>
                    <a:pt x="8102" y="378764"/>
                  </a:lnTo>
                  <a:close/>
                </a:path>
                <a:path w="409575" h="457200">
                  <a:moveTo>
                    <a:pt x="9220" y="361797"/>
                  </a:moveTo>
                  <a:lnTo>
                    <a:pt x="8140" y="361797"/>
                  </a:lnTo>
                  <a:lnTo>
                    <a:pt x="8140" y="457034"/>
                  </a:lnTo>
                  <a:lnTo>
                    <a:pt x="9220" y="457034"/>
                  </a:lnTo>
                  <a:lnTo>
                    <a:pt x="9220" y="361797"/>
                  </a:lnTo>
                  <a:close/>
                </a:path>
                <a:path w="409575" h="457200">
                  <a:moveTo>
                    <a:pt x="11531" y="361797"/>
                  </a:moveTo>
                  <a:lnTo>
                    <a:pt x="10350" y="361797"/>
                  </a:lnTo>
                  <a:lnTo>
                    <a:pt x="10350" y="457034"/>
                  </a:lnTo>
                  <a:lnTo>
                    <a:pt x="11531" y="457034"/>
                  </a:lnTo>
                  <a:lnTo>
                    <a:pt x="11531" y="361797"/>
                  </a:lnTo>
                  <a:close/>
                </a:path>
                <a:path w="409575" h="457200">
                  <a:moveTo>
                    <a:pt x="12661" y="389356"/>
                  </a:moveTo>
                  <a:lnTo>
                    <a:pt x="11582" y="389356"/>
                  </a:lnTo>
                  <a:lnTo>
                    <a:pt x="11582" y="457034"/>
                  </a:lnTo>
                  <a:lnTo>
                    <a:pt x="12661" y="457034"/>
                  </a:lnTo>
                  <a:lnTo>
                    <a:pt x="12661" y="389356"/>
                  </a:lnTo>
                  <a:close/>
                </a:path>
                <a:path w="409575" h="457200">
                  <a:moveTo>
                    <a:pt x="17246" y="302564"/>
                  </a:moveTo>
                  <a:lnTo>
                    <a:pt x="16167" y="302564"/>
                  </a:lnTo>
                  <a:lnTo>
                    <a:pt x="16167" y="457034"/>
                  </a:lnTo>
                  <a:lnTo>
                    <a:pt x="17246" y="457034"/>
                  </a:lnTo>
                  <a:lnTo>
                    <a:pt x="17246" y="302564"/>
                  </a:lnTo>
                  <a:close/>
                </a:path>
                <a:path w="409575" h="457200">
                  <a:moveTo>
                    <a:pt x="23050" y="353364"/>
                  </a:moveTo>
                  <a:lnTo>
                    <a:pt x="21869" y="353364"/>
                  </a:lnTo>
                  <a:lnTo>
                    <a:pt x="21869" y="457034"/>
                  </a:lnTo>
                  <a:lnTo>
                    <a:pt x="23050" y="457034"/>
                  </a:lnTo>
                  <a:lnTo>
                    <a:pt x="23050" y="353364"/>
                  </a:lnTo>
                  <a:close/>
                </a:path>
                <a:path w="409575" h="457200">
                  <a:moveTo>
                    <a:pt x="28803" y="321589"/>
                  </a:moveTo>
                  <a:lnTo>
                    <a:pt x="27622" y="321589"/>
                  </a:lnTo>
                  <a:lnTo>
                    <a:pt x="27622" y="457034"/>
                  </a:lnTo>
                  <a:lnTo>
                    <a:pt x="28803" y="457034"/>
                  </a:lnTo>
                  <a:lnTo>
                    <a:pt x="28803" y="321589"/>
                  </a:lnTo>
                  <a:close/>
                </a:path>
                <a:path w="409575" h="457200">
                  <a:moveTo>
                    <a:pt x="35687" y="319532"/>
                  </a:moveTo>
                  <a:lnTo>
                    <a:pt x="34607" y="319532"/>
                  </a:lnTo>
                  <a:lnTo>
                    <a:pt x="34607" y="457034"/>
                  </a:lnTo>
                  <a:lnTo>
                    <a:pt x="35687" y="457034"/>
                  </a:lnTo>
                  <a:lnTo>
                    <a:pt x="35687" y="319532"/>
                  </a:lnTo>
                  <a:close/>
                </a:path>
                <a:path w="409575" h="457200">
                  <a:moveTo>
                    <a:pt x="42646" y="198894"/>
                  </a:moveTo>
                  <a:lnTo>
                    <a:pt x="41465" y="198894"/>
                  </a:lnTo>
                  <a:lnTo>
                    <a:pt x="41465" y="457034"/>
                  </a:lnTo>
                  <a:lnTo>
                    <a:pt x="42646" y="457034"/>
                  </a:lnTo>
                  <a:lnTo>
                    <a:pt x="42646" y="198894"/>
                  </a:lnTo>
                  <a:close/>
                </a:path>
                <a:path w="409575" h="457200">
                  <a:moveTo>
                    <a:pt x="47231" y="304723"/>
                  </a:moveTo>
                  <a:lnTo>
                    <a:pt x="46075" y="304723"/>
                  </a:lnTo>
                  <a:lnTo>
                    <a:pt x="46075" y="302564"/>
                  </a:lnTo>
                  <a:lnTo>
                    <a:pt x="44932" y="302564"/>
                  </a:lnTo>
                  <a:lnTo>
                    <a:pt x="44932" y="298335"/>
                  </a:lnTo>
                  <a:lnTo>
                    <a:pt x="43853" y="298335"/>
                  </a:lnTo>
                  <a:lnTo>
                    <a:pt x="43853" y="457034"/>
                  </a:lnTo>
                  <a:lnTo>
                    <a:pt x="44894" y="457034"/>
                  </a:lnTo>
                  <a:lnTo>
                    <a:pt x="46062" y="457034"/>
                  </a:lnTo>
                  <a:lnTo>
                    <a:pt x="47231" y="457034"/>
                  </a:lnTo>
                  <a:lnTo>
                    <a:pt x="47231" y="304723"/>
                  </a:lnTo>
                  <a:close/>
                </a:path>
                <a:path w="409575" h="457200">
                  <a:moveTo>
                    <a:pt x="48463" y="228511"/>
                  </a:moveTo>
                  <a:lnTo>
                    <a:pt x="47282" y="228511"/>
                  </a:lnTo>
                  <a:lnTo>
                    <a:pt x="47282" y="457034"/>
                  </a:lnTo>
                  <a:lnTo>
                    <a:pt x="48463" y="457034"/>
                  </a:lnTo>
                  <a:lnTo>
                    <a:pt x="48463" y="228511"/>
                  </a:lnTo>
                  <a:close/>
                </a:path>
                <a:path w="409575" h="457200">
                  <a:moveTo>
                    <a:pt x="51892" y="232727"/>
                  </a:moveTo>
                  <a:lnTo>
                    <a:pt x="50711" y="232727"/>
                  </a:lnTo>
                  <a:lnTo>
                    <a:pt x="50711" y="457034"/>
                  </a:lnTo>
                  <a:lnTo>
                    <a:pt x="51892" y="457034"/>
                  </a:lnTo>
                  <a:lnTo>
                    <a:pt x="51892" y="232727"/>
                  </a:lnTo>
                  <a:close/>
                </a:path>
                <a:path w="409575" h="457200">
                  <a:moveTo>
                    <a:pt x="54114" y="148082"/>
                  </a:moveTo>
                  <a:lnTo>
                    <a:pt x="53035" y="148082"/>
                  </a:lnTo>
                  <a:lnTo>
                    <a:pt x="53035" y="457034"/>
                  </a:lnTo>
                  <a:lnTo>
                    <a:pt x="54114" y="457034"/>
                  </a:lnTo>
                  <a:lnTo>
                    <a:pt x="54114" y="148082"/>
                  </a:lnTo>
                  <a:close/>
                </a:path>
                <a:path w="409575" h="457200">
                  <a:moveTo>
                    <a:pt x="59918" y="262356"/>
                  </a:moveTo>
                  <a:lnTo>
                    <a:pt x="58737" y="262356"/>
                  </a:lnTo>
                  <a:lnTo>
                    <a:pt x="58737" y="323748"/>
                  </a:lnTo>
                  <a:lnTo>
                    <a:pt x="57696" y="323748"/>
                  </a:lnTo>
                  <a:lnTo>
                    <a:pt x="57696" y="457034"/>
                  </a:lnTo>
                  <a:lnTo>
                    <a:pt x="58737" y="457034"/>
                  </a:lnTo>
                  <a:lnTo>
                    <a:pt x="59918" y="457034"/>
                  </a:lnTo>
                  <a:lnTo>
                    <a:pt x="59918" y="262356"/>
                  </a:lnTo>
                  <a:close/>
                </a:path>
                <a:path w="409575" h="457200">
                  <a:moveTo>
                    <a:pt x="63360" y="209486"/>
                  </a:moveTo>
                  <a:lnTo>
                    <a:pt x="62280" y="209486"/>
                  </a:lnTo>
                  <a:lnTo>
                    <a:pt x="62280" y="294119"/>
                  </a:lnTo>
                  <a:lnTo>
                    <a:pt x="61125" y="294119"/>
                  </a:lnTo>
                  <a:lnTo>
                    <a:pt x="61125" y="457034"/>
                  </a:lnTo>
                  <a:lnTo>
                    <a:pt x="62280" y="457034"/>
                  </a:lnTo>
                  <a:lnTo>
                    <a:pt x="63360" y="457034"/>
                  </a:lnTo>
                  <a:lnTo>
                    <a:pt x="63360" y="209486"/>
                  </a:lnTo>
                  <a:close/>
                </a:path>
                <a:path w="409575" h="457200">
                  <a:moveTo>
                    <a:pt x="66890" y="281381"/>
                  </a:moveTo>
                  <a:lnTo>
                    <a:pt x="65709" y="281381"/>
                  </a:lnTo>
                  <a:lnTo>
                    <a:pt x="65709" y="457034"/>
                  </a:lnTo>
                  <a:lnTo>
                    <a:pt x="66890" y="457034"/>
                  </a:lnTo>
                  <a:lnTo>
                    <a:pt x="66890" y="281381"/>
                  </a:lnTo>
                  <a:close/>
                </a:path>
                <a:path w="409575" h="457200">
                  <a:moveTo>
                    <a:pt x="69164" y="260286"/>
                  </a:moveTo>
                  <a:lnTo>
                    <a:pt x="67983" y="260286"/>
                  </a:lnTo>
                  <a:lnTo>
                    <a:pt x="67983" y="457034"/>
                  </a:lnTo>
                  <a:lnTo>
                    <a:pt x="69164" y="457034"/>
                  </a:lnTo>
                  <a:lnTo>
                    <a:pt x="69164" y="260286"/>
                  </a:lnTo>
                  <a:close/>
                </a:path>
                <a:path w="409575" h="457200">
                  <a:moveTo>
                    <a:pt x="76085" y="251752"/>
                  </a:moveTo>
                  <a:lnTo>
                    <a:pt x="74904" y="251752"/>
                  </a:lnTo>
                  <a:lnTo>
                    <a:pt x="74904" y="457034"/>
                  </a:lnTo>
                  <a:lnTo>
                    <a:pt x="76085" y="457034"/>
                  </a:lnTo>
                  <a:lnTo>
                    <a:pt x="76085" y="251752"/>
                  </a:lnTo>
                  <a:close/>
                </a:path>
                <a:path w="409575" h="457200">
                  <a:moveTo>
                    <a:pt x="78346" y="236943"/>
                  </a:moveTo>
                  <a:lnTo>
                    <a:pt x="77165" y="236943"/>
                  </a:lnTo>
                  <a:lnTo>
                    <a:pt x="77165" y="457034"/>
                  </a:lnTo>
                  <a:lnTo>
                    <a:pt x="78346" y="457034"/>
                  </a:lnTo>
                  <a:lnTo>
                    <a:pt x="78346" y="236943"/>
                  </a:lnTo>
                  <a:close/>
                </a:path>
                <a:path w="409575" h="457200">
                  <a:moveTo>
                    <a:pt x="80733" y="110032"/>
                  </a:moveTo>
                  <a:lnTo>
                    <a:pt x="79552" y="110032"/>
                  </a:lnTo>
                  <a:lnTo>
                    <a:pt x="79552" y="457034"/>
                  </a:lnTo>
                  <a:lnTo>
                    <a:pt x="80733" y="457034"/>
                  </a:lnTo>
                  <a:lnTo>
                    <a:pt x="80733" y="110032"/>
                  </a:lnTo>
                  <a:close/>
                </a:path>
                <a:path w="409575" h="457200">
                  <a:moveTo>
                    <a:pt x="86385" y="143865"/>
                  </a:moveTo>
                  <a:lnTo>
                    <a:pt x="85305" y="143865"/>
                  </a:lnTo>
                  <a:lnTo>
                    <a:pt x="85305" y="457034"/>
                  </a:lnTo>
                  <a:lnTo>
                    <a:pt x="86385" y="457034"/>
                  </a:lnTo>
                  <a:lnTo>
                    <a:pt x="86385" y="143865"/>
                  </a:lnTo>
                  <a:close/>
                </a:path>
                <a:path w="409575" h="457200">
                  <a:moveTo>
                    <a:pt x="88760" y="188302"/>
                  </a:moveTo>
                  <a:lnTo>
                    <a:pt x="87579" y="188302"/>
                  </a:lnTo>
                  <a:lnTo>
                    <a:pt x="87579" y="310997"/>
                  </a:lnTo>
                  <a:lnTo>
                    <a:pt x="86410" y="310997"/>
                  </a:lnTo>
                  <a:lnTo>
                    <a:pt x="86410" y="457034"/>
                  </a:lnTo>
                  <a:lnTo>
                    <a:pt x="87579" y="457034"/>
                  </a:lnTo>
                  <a:lnTo>
                    <a:pt x="88760" y="457034"/>
                  </a:lnTo>
                  <a:lnTo>
                    <a:pt x="88760" y="188302"/>
                  </a:lnTo>
                  <a:close/>
                </a:path>
                <a:path w="409575" h="457200">
                  <a:moveTo>
                    <a:pt x="93345" y="222135"/>
                  </a:moveTo>
                  <a:lnTo>
                    <a:pt x="92189" y="222135"/>
                  </a:lnTo>
                  <a:lnTo>
                    <a:pt x="92189" y="181927"/>
                  </a:lnTo>
                  <a:lnTo>
                    <a:pt x="91008" y="181927"/>
                  </a:lnTo>
                  <a:lnTo>
                    <a:pt x="91008" y="457034"/>
                  </a:lnTo>
                  <a:lnTo>
                    <a:pt x="92176" y="457034"/>
                  </a:lnTo>
                  <a:lnTo>
                    <a:pt x="93345" y="457034"/>
                  </a:lnTo>
                  <a:lnTo>
                    <a:pt x="93345" y="222135"/>
                  </a:lnTo>
                  <a:close/>
                </a:path>
                <a:path w="409575" h="457200">
                  <a:moveTo>
                    <a:pt x="94576" y="249694"/>
                  </a:moveTo>
                  <a:lnTo>
                    <a:pt x="93395" y="249694"/>
                  </a:lnTo>
                  <a:lnTo>
                    <a:pt x="93395" y="457034"/>
                  </a:lnTo>
                  <a:lnTo>
                    <a:pt x="94576" y="457034"/>
                  </a:lnTo>
                  <a:lnTo>
                    <a:pt x="94576" y="249694"/>
                  </a:lnTo>
                  <a:close/>
                </a:path>
                <a:path w="409575" h="457200">
                  <a:moveTo>
                    <a:pt x="96786" y="245478"/>
                  </a:moveTo>
                  <a:lnTo>
                    <a:pt x="95605" y="245478"/>
                  </a:lnTo>
                  <a:lnTo>
                    <a:pt x="95605" y="457034"/>
                  </a:lnTo>
                  <a:lnTo>
                    <a:pt x="96786" y="457034"/>
                  </a:lnTo>
                  <a:lnTo>
                    <a:pt x="96786" y="245478"/>
                  </a:lnTo>
                  <a:close/>
                </a:path>
                <a:path w="409575" h="457200">
                  <a:moveTo>
                    <a:pt x="99161" y="264502"/>
                  </a:moveTo>
                  <a:lnTo>
                    <a:pt x="97993" y="264502"/>
                  </a:lnTo>
                  <a:lnTo>
                    <a:pt x="97993" y="457034"/>
                  </a:lnTo>
                  <a:lnTo>
                    <a:pt x="99161" y="457034"/>
                  </a:lnTo>
                  <a:lnTo>
                    <a:pt x="99161" y="264502"/>
                  </a:lnTo>
                  <a:close/>
                </a:path>
                <a:path w="409575" h="457200">
                  <a:moveTo>
                    <a:pt x="114046" y="196735"/>
                  </a:moveTo>
                  <a:lnTo>
                    <a:pt x="112877" y="196735"/>
                  </a:lnTo>
                  <a:lnTo>
                    <a:pt x="112877" y="457034"/>
                  </a:lnTo>
                  <a:lnTo>
                    <a:pt x="114046" y="457034"/>
                  </a:lnTo>
                  <a:lnTo>
                    <a:pt x="114046" y="196735"/>
                  </a:lnTo>
                  <a:close/>
                </a:path>
                <a:path w="409575" h="457200">
                  <a:moveTo>
                    <a:pt x="117500" y="160832"/>
                  </a:moveTo>
                  <a:lnTo>
                    <a:pt x="116420" y="160832"/>
                  </a:lnTo>
                  <a:lnTo>
                    <a:pt x="116420" y="196735"/>
                  </a:lnTo>
                  <a:lnTo>
                    <a:pt x="115252" y="196735"/>
                  </a:lnTo>
                  <a:lnTo>
                    <a:pt x="115252" y="457034"/>
                  </a:lnTo>
                  <a:lnTo>
                    <a:pt x="116420" y="457034"/>
                  </a:lnTo>
                  <a:lnTo>
                    <a:pt x="117500" y="457034"/>
                  </a:lnTo>
                  <a:lnTo>
                    <a:pt x="117500" y="160832"/>
                  </a:lnTo>
                  <a:close/>
                </a:path>
                <a:path w="409575" h="457200">
                  <a:moveTo>
                    <a:pt x="121031" y="0"/>
                  </a:moveTo>
                  <a:lnTo>
                    <a:pt x="119849" y="0"/>
                  </a:lnTo>
                  <a:lnTo>
                    <a:pt x="119849" y="457034"/>
                  </a:lnTo>
                  <a:lnTo>
                    <a:pt x="121031" y="457034"/>
                  </a:lnTo>
                  <a:lnTo>
                    <a:pt x="121031" y="0"/>
                  </a:lnTo>
                  <a:close/>
                </a:path>
                <a:path w="409575" h="457200">
                  <a:moveTo>
                    <a:pt x="124460" y="298335"/>
                  </a:moveTo>
                  <a:lnTo>
                    <a:pt x="123278" y="298335"/>
                  </a:lnTo>
                  <a:lnTo>
                    <a:pt x="123278" y="457034"/>
                  </a:lnTo>
                  <a:lnTo>
                    <a:pt x="124460" y="457034"/>
                  </a:lnTo>
                  <a:lnTo>
                    <a:pt x="124460" y="298335"/>
                  </a:lnTo>
                  <a:close/>
                </a:path>
                <a:path w="409575" h="457200">
                  <a:moveTo>
                    <a:pt x="133705" y="146024"/>
                  </a:moveTo>
                  <a:lnTo>
                    <a:pt x="132524" y="146024"/>
                  </a:lnTo>
                  <a:lnTo>
                    <a:pt x="132524" y="349148"/>
                  </a:lnTo>
                  <a:lnTo>
                    <a:pt x="131368" y="349148"/>
                  </a:lnTo>
                  <a:lnTo>
                    <a:pt x="131368" y="457034"/>
                  </a:lnTo>
                  <a:lnTo>
                    <a:pt x="132524" y="457034"/>
                  </a:lnTo>
                  <a:lnTo>
                    <a:pt x="133705" y="457034"/>
                  </a:lnTo>
                  <a:lnTo>
                    <a:pt x="133705" y="146024"/>
                  </a:lnTo>
                  <a:close/>
                </a:path>
                <a:path w="409575" h="457200">
                  <a:moveTo>
                    <a:pt x="140589" y="234886"/>
                  </a:moveTo>
                  <a:lnTo>
                    <a:pt x="139509" y="234886"/>
                  </a:lnTo>
                  <a:lnTo>
                    <a:pt x="139509" y="457034"/>
                  </a:lnTo>
                  <a:lnTo>
                    <a:pt x="140589" y="457034"/>
                  </a:lnTo>
                  <a:lnTo>
                    <a:pt x="140589" y="234886"/>
                  </a:lnTo>
                  <a:close/>
                </a:path>
                <a:path w="409575" h="457200">
                  <a:moveTo>
                    <a:pt x="145173" y="152311"/>
                  </a:moveTo>
                  <a:lnTo>
                    <a:pt x="144094" y="152311"/>
                  </a:lnTo>
                  <a:lnTo>
                    <a:pt x="144094" y="457034"/>
                  </a:lnTo>
                  <a:lnTo>
                    <a:pt x="145173" y="457034"/>
                  </a:lnTo>
                  <a:lnTo>
                    <a:pt x="145173" y="152311"/>
                  </a:lnTo>
                  <a:close/>
                </a:path>
                <a:path w="409575" h="457200">
                  <a:moveTo>
                    <a:pt x="147548" y="325894"/>
                  </a:moveTo>
                  <a:lnTo>
                    <a:pt x="146367" y="325894"/>
                  </a:lnTo>
                  <a:lnTo>
                    <a:pt x="146367" y="457034"/>
                  </a:lnTo>
                  <a:lnTo>
                    <a:pt x="147548" y="457034"/>
                  </a:lnTo>
                  <a:lnTo>
                    <a:pt x="147548" y="325894"/>
                  </a:lnTo>
                  <a:close/>
                </a:path>
                <a:path w="409575" h="457200">
                  <a:moveTo>
                    <a:pt x="154368" y="256070"/>
                  </a:moveTo>
                  <a:lnTo>
                    <a:pt x="153289" y="256070"/>
                  </a:lnTo>
                  <a:lnTo>
                    <a:pt x="153289" y="457034"/>
                  </a:lnTo>
                  <a:lnTo>
                    <a:pt x="154368" y="457034"/>
                  </a:lnTo>
                  <a:lnTo>
                    <a:pt x="154368" y="256070"/>
                  </a:lnTo>
                  <a:close/>
                </a:path>
                <a:path w="409575" h="457200">
                  <a:moveTo>
                    <a:pt x="162547" y="338556"/>
                  </a:moveTo>
                  <a:lnTo>
                    <a:pt x="161366" y="338556"/>
                  </a:lnTo>
                  <a:lnTo>
                    <a:pt x="161366" y="457034"/>
                  </a:lnTo>
                  <a:lnTo>
                    <a:pt x="162547" y="457034"/>
                  </a:lnTo>
                  <a:lnTo>
                    <a:pt x="162547" y="338556"/>
                  </a:lnTo>
                  <a:close/>
                </a:path>
                <a:path w="409575" h="457200">
                  <a:moveTo>
                    <a:pt x="180975" y="349148"/>
                  </a:moveTo>
                  <a:lnTo>
                    <a:pt x="179806" y="349148"/>
                  </a:lnTo>
                  <a:lnTo>
                    <a:pt x="179806" y="457034"/>
                  </a:lnTo>
                  <a:lnTo>
                    <a:pt x="180975" y="457034"/>
                  </a:lnTo>
                  <a:lnTo>
                    <a:pt x="180975" y="349148"/>
                  </a:lnTo>
                  <a:close/>
                </a:path>
                <a:path w="409575" h="457200">
                  <a:moveTo>
                    <a:pt x="186702" y="366014"/>
                  </a:moveTo>
                  <a:lnTo>
                    <a:pt x="185623" y="366014"/>
                  </a:lnTo>
                  <a:lnTo>
                    <a:pt x="185623" y="457034"/>
                  </a:lnTo>
                  <a:lnTo>
                    <a:pt x="186702" y="457034"/>
                  </a:lnTo>
                  <a:lnTo>
                    <a:pt x="186702" y="366014"/>
                  </a:lnTo>
                  <a:close/>
                </a:path>
                <a:path w="409575" h="457200">
                  <a:moveTo>
                    <a:pt x="190233" y="389356"/>
                  </a:moveTo>
                  <a:lnTo>
                    <a:pt x="189052" y="389356"/>
                  </a:lnTo>
                  <a:lnTo>
                    <a:pt x="189052" y="457034"/>
                  </a:lnTo>
                  <a:lnTo>
                    <a:pt x="190233" y="457034"/>
                  </a:lnTo>
                  <a:lnTo>
                    <a:pt x="190233" y="389356"/>
                  </a:lnTo>
                  <a:close/>
                </a:path>
                <a:path w="409575" h="457200">
                  <a:moveTo>
                    <a:pt x="199415" y="302564"/>
                  </a:moveTo>
                  <a:lnTo>
                    <a:pt x="198234" y="302564"/>
                  </a:lnTo>
                  <a:lnTo>
                    <a:pt x="198234" y="457034"/>
                  </a:lnTo>
                  <a:lnTo>
                    <a:pt x="199415" y="457034"/>
                  </a:lnTo>
                  <a:lnTo>
                    <a:pt x="199415" y="302564"/>
                  </a:lnTo>
                  <a:close/>
                </a:path>
                <a:path w="409575" h="457200">
                  <a:moveTo>
                    <a:pt x="205130" y="317373"/>
                  </a:moveTo>
                  <a:lnTo>
                    <a:pt x="204050" y="317373"/>
                  </a:lnTo>
                  <a:lnTo>
                    <a:pt x="204050" y="457034"/>
                  </a:lnTo>
                  <a:lnTo>
                    <a:pt x="205130" y="457034"/>
                  </a:lnTo>
                  <a:lnTo>
                    <a:pt x="205130" y="317373"/>
                  </a:lnTo>
                  <a:close/>
                </a:path>
                <a:path w="409575" h="457200">
                  <a:moveTo>
                    <a:pt x="209702" y="236943"/>
                  </a:moveTo>
                  <a:lnTo>
                    <a:pt x="208534" y="236943"/>
                  </a:lnTo>
                  <a:lnTo>
                    <a:pt x="208534" y="457034"/>
                  </a:lnTo>
                  <a:lnTo>
                    <a:pt x="209702" y="457034"/>
                  </a:lnTo>
                  <a:lnTo>
                    <a:pt x="209702" y="236943"/>
                  </a:lnTo>
                  <a:close/>
                </a:path>
                <a:path w="409575" h="457200">
                  <a:moveTo>
                    <a:pt x="224713" y="397789"/>
                  </a:moveTo>
                  <a:lnTo>
                    <a:pt x="223532" y="397789"/>
                  </a:lnTo>
                  <a:lnTo>
                    <a:pt x="223532" y="457034"/>
                  </a:lnTo>
                  <a:lnTo>
                    <a:pt x="224713" y="457034"/>
                  </a:lnTo>
                  <a:lnTo>
                    <a:pt x="224713" y="397789"/>
                  </a:lnTo>
                  <a:close/>
                </a:path>
                <a:path w="409575" h="457200">
                  <a:moveTo>
                    <a:pt x="226999" y="380822"/>
                  </a:moveTo>
                  <a:lnTo>
                    <a:pt x="225920" y="380822"/>
                  </a:lnTo>
                  <a:lnTo>
                    <a:pt x="225920" y="457034"/>
                  </a:lnTo>
                  <a:lnTo>
                    <a:pt x="226999" y="457034"/>
                  </a:lnTo>
                  <a:lnTo>
                    <a:pt x="226999" y="380822"/>
                  </a:lnTo>
                  <a:close/>
                </a:path>
                <a:path w="409575" h="457200">
                  <a:moveTo>
                    <a:pt x="260477" y="378764"/>
                  </a:moveTo>
                  <a:lnTo>
                    <a:pt x="259295" y="378764"/>
                  </a:lnTo>
                  <a:lnTo>
                    <a:pt x="259295" y="457034"/>
                  </a:lnTo>
                  <a:lnTo>
                    <a:pt x="260477" y="457034"/>
                  </a:lnTo>
                  <a:lnTo>
                    <a:pt x="260477" y="378764"/>
                  </a:lnTo>
                  <a:close/>
                </a:path>
                <a:path w="409575" h="457200">
                  <a:moveTo>
                    <a:pt x="269659" y="425259"/>
                  </a:moveTo>
                  <a:lnTo>
                    <a:pt x="268478" y="425259"/>
                  </a:lnTo>
                  <a:lnTo>
                    <a:pt x="268478" y="457034"/>
                  </a:lnTo>
                  <a:lnTo>
                    <a:pt x="269659" y="457034"/>
                  </a:lnTo>
                  <a:lnTo>
                    <a:pt x="269659" y="425259"/>
                  </a:lnTo>
                  <a:close/>
                </a:path>
                <a:path w="409575" h="457200">
                  <a:moveTo>
                    <a:pt x="272046" y="410451"/>
                  </a:moveTo>
                  <a:lnTo>
                    <a:pt x="270865" y="410451"/>
                  </a:lnTo>
                  <a:lnTo>
                    <a:pt x="270865" y="457034"/>
                  </a:lnTo>
                  <a:lnTo>
                    <a:pt x="272046" y="457034"/>
                  </a:lnTo>
                  <a:lnTo>
                    <a:pt x="272046" y="410451"/>
                  </a:lnTo>
                  <a:close/>
                </a:path>
                <a:path w="409575" h="457200">
                  <a:moveTo>
                    <a:pt x="276631" y="389356"/>
                  </a:moveTo>
                  <a:lnTo>
                    <a:pt x="275463" y="389356"/>
                  </a:lnTo>
                  <a:lnTo>
                    <a:pt x="275463" y="457034"/>
                  </a:lnTo>
                  <a:lnTo>
                    <a:pt x="276631" y="457034"/>
                  </a:lnTo>
                  <a:lnTo>
                    <a:pt x="276631" y="389356"/>
                  </a:lnTo>
                  <a:close/>
                </a:path>
                <a:path w="409575" h="457200">
                  <a:moveTo>
                    <a:pt x="285877" y="427405"/>
                  </a:moveTo>
                  <a:lnTo>
                    <a:pt x="284708" y="427405"/>
                  </a:lnTo>
                  <a:lnTo>
                    <a:pt x="284708" y="457034"/>
                  </a:lnTo>
                  <a:lnTo>
                    <a:pt x="285877" y="457034"/>
                  </a:lnTo>
                  <a:lnTo>
                    <a:pt x="285877" y="427405"/>
                  </a:lnTo>
                  <a:close/>
                </a:path>
                <a:path w="409575" h="457200">
                  <a:moveTo>
                    <a:pt x="298500" y="418973"/>
                  </a:moveTo>
                  <a:lnTo>
                    <a:pt x="297319" y="418973"/>
                  </a:lnTo>
                  <a:lnTo>
                    <a:pt x="297319" y="457034"/>
                  </a:lnTo>
                  <a:lnTo>
                    <a:pt x="298500" y="457034"/>
                  </a:lnTo>
                  <a:lnTo>
                    <a:pt x="298500" y="418973"/>
                  </a:lnTo>
                  <a:close/>
                </a:path>
                <a:path w="409575" h="457200">
                  <a:moveTo>
                    <a:pt x="359524" y="399948"/>
                  </a:moveTo>
                  <a:lnTo>
                    <a:pt x="358444" y="399948"/>
                  </a:lnTo>
                  <a:lnTo>
                    <a:pt x="358444" y="457034"/>
                  </a:lnTo>
                  <a:lnTo>
                    <a:pt x="359524" y="457034"/>
                  </a:lnTo>
                  <a:lnTo>
                    <a:pt x="359524" y="399948"/>
                  </a:lnTo>
                  <a:close/>
                </a:path>
                <a:path w="409575" h="457200">
                  <a:moveTo>
                    <a:pt x="405625" y="418973"/>
                  </a:moveTo>
                  <a:lnTo>
                    <a:pt x="404545" y="418973"/>
                  </a:lnTo>
                  <a:lnTo>
                    <a:pt x="404545" y="457034"/>
                  </a:lnTo>
                  <a:lnTo>
                    <a:pt x="405625" y="457034"/>
                  </a:lnTo>
                  <a:lnTo>
                    <a:pt x="405625" y="418973"/>
                  </a:lnTo>
                  <a:close/>
                </a:path>
                <a:path w="409575" h="457200">
                  <a:moveTo>
                    <a:pt x="409067" y="408381"/>
                  </a:moveTo>
                  <a:lnTo>
                    <a:pt x="407987" y="408381"/>
                  </a:lnTo>
                  <a:lnTo>
                    <a:pt x="407987" y="457034"/>
                  </a:lnTo>
                  <a:lnTo>
                    <a:pt x="409067" y="457034"/>
                  </a:lnTo>
                  <a:lnTo>
                    <a:pt x="409067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098715" y="2516313"/>
              <a:ext cx="375920" cy="482600"/>
            </a:xfrm>
            <a:custGeom>
              <a:avLst/>
              <a:gdLst/>
              <a:ahLst/>
              <a:cxnLst/>
              <a:rect l="l" t="t" r="r" b="b"/>
              <a:pathLst>
                <a:path w="375919" h="482600">
                  <a:moveTo>
                    <a:pt x="2235" y="334352"/>
                  </a:moveTo>
                  <a:lnTo>
                    <a:pt x="1181" y="334352"/>
                  </a:lnTo>
                  <a:lnTo>
                    <a:pt x="1181" y="321602"/>
                  </a:lnTo>
                  <a:lnTo>
                    <a:pt x="0" y="321602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34352"/>
                  </a:lnTo>
                  <a:close/>
                </a:path>
                <a:path w="375919" h="482600">
                  <a:moveTo>
                    <a:pt x="6832" y="382993"/>
                  </a:moveTo>
                  <a:lnTo>
                    <a:pt x="5753" y="382993"/>
                  </a:lnTo>
                  <a:lnTo>
                    <a:pt x="5753" y="393585"/>
                  </a:lnTo>
                  <a:lnTo>
                    <a:pt x="4597" y="393585"/>
                  </a:lnTo>
                  <a:lnTo>
                    <a:pt x="4597" y="482447"/>
                  </a:lnTo>
                  <a:lnTo>
                    <a:pt x="5753" y="482447"/>
                  </a:lnTo>
                  <a:lnTo>
                    <a:pt x="6832" y="482447"/>
                  </a:lnTo>
                  <a:lnTo>
                    <a:pt x="6832" y="382993"/>
                  </a:lnTo>
                  <a:close/>
                </a:path>
                <a:path w="375919" h="482600">
                  <a:moveTo>
                    <a:pt x="8039" y="399961"/>
                  </a:moveTo>
                  <a:lnTo>
                    <a:pt x="6858" y="399961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399961"/>
                  </a:lnTo>
                  <a:close/>
                </a:path>
                <a:path w="375919" h="482600">
                  <a:moveTo>
                    <a:pt x="11480" y="387210"/>
                  </a:moveTo>
                  <a:lnTo>
                    <a:pt x="10401" y="387210"/>
                  </a:lnTo>
                  <a:lnTo>
                    <a:pt x="10401" y="482447"/>
                  </a:lnTo>
                  <a:lnTo>
                    <a:pt x="11480" y="482447"/>
                  </a:lnTo>
                  <a:lnTo>
                    <a:pt x="11480" y="387210"/>
                  </a:lnTo>
                  <a:close/>
                </a:path>
                <a:path w="375919" h="482600">
                  <a:moveTo>
                    <a:pt x="13792" y="387210"/>
                  </a:moveTo>
                  <a:lnTo>
                    <a:pt x="12611" y="387210"/>
                  </a:lnTo>
                  <a:lnTo>
                    <a:pt x="12611" y="482447"/>
                  </a:lnTo>
                  <a:lnTo>
                    <a:pt x="13792" y="482447"/>
                  </a:lnTo>
                  <a:lnTo>
                    <a:pt x="13792" y="387210"/>
                  </a:lnTo>
                  <a:close/>
                </a:path>
                <a:path w="375919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375919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375919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375919" h="482600">
                  <a:moveTo>
                    <a:pt x="46062" y="311099"/>
                  </a:moveTo>
                  <a:lnTo>
                    <a:pt x="44907" y="311099"/>
                  </a:lnTo>
                  <a:lnTo>
                    <a:pt x="44907" y="224307"/>
                  </a:lnTo>
                  <a:lnTo>
                    <a:pt x="43726" y="224307"/>
                  </a:lnTo>
                  <a:lnTo>
                    <a:pt x="43726" y="336410"/>
                  </a:lnTo>
                  <a:lnTo>
                    <a:pt x="42557" y="336410"/>
                  </a:lnTo>
                  <a:lnTo>
                    <a:pt x="42557" y="482447"/>
                  </a:lnTo>
                  <a:lnTo>
                    <a:pt x="46062" y="482447"/>
                  </a:lnTo>
                  <a:lnTo>
                    <a:pt x="46062" y="311099"/>
                  </a:lnTo>
                  <a:close/>
                </a:path>
                <a:path w="375919" h="482600">
                  <a:moveTo>
                    <a:pt x="55308" y="315328"/>
                  </a:moveTo>
                  <a:lnTo>
                    <a:pt x="54152" y="315328"/>
                  </a:lnTo>
                  <a:lnTo>
                    <a:pt x="54152" y="258140"/>
                  </a:lnTo>
                  <a:lnTo>
                    <a:pt x="52971" y="258140"/>
                  </a:lnTo>
                  <a:lnTo>
                    <a:pt x="52971" y="482447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315328"/>
                  </a:lnTo>
                  <a:close/>
                </a:path>
                <a:path w="375919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375919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375919" h="482600">
                  <a:moveTo>
                    <a:pt x="64554" y="319532"/>
                  </a:moveTo>
                  <a:lnTo>
                    <a:pt x="63385" y="319532"/>
                  </a:lnTo>
                  <a:lnTo>
                    <a:pt x="63385" y="482447"/>
                  </a:lnTo>
                  <a:lnTo>
                    <a:pt x="64554" y="482447"/>
                  </a:lnTo>
                  <a:lnTo>
                    <a:pt x="64554" y="319532"/>
                  </a:lnTo>
                  <a:close/>
                </a:path>
                <a:path w="375919" h="482600">
                  <a:moveTo>
                    <a:pt x="67995" y="266674"/>
                  </a:moveTo>
                  <a:lnTo>
                    <a:pt x="66814" y="266674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6674"/>
                  </a:lnTo>
                  <a:close/>
                </a:path>
                <a:path w="375919" h="482600">
                  <a:moveTo>
                    <a:pt x="74815" y="268732"/>
                  </a:moveTo>
                  <a:lnTo>
                    <a:pt x="73736" y="268732"/>
                  </a:lnTo>
                  <a:lnTo>
                    <a:pt x="73736" y="482447"/>
                  </a:lnTo>
                  <a:lnTo>
                    <a:pt x="74815" y="482447"/>
                  </a:lnTo>
                  <a:lnTo>
                    <a:pt x="74815" y="268732"/>
                  </a:lnTo>
                  <a:close/>
                </a:path>
                <a:path w="375919" h="482600">
                  <a:moveTo>
                    <a:pt x="77177" y="266674"/>
                  </a:moveTo>
                  <a:lnTo>
                    <a:pt x="75996" y="266674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6674"/>
                  </a:lnTo>
                  <a:close/>
                </a:path>
                <a:path w="375919" h="482600">
                  <a:moveTo>
                    <a:pt x="80606" y="262356"/>
                  </a:moveTo>
                  <a:lnTo>
                    <a:pt x="79425" y="262356"/>
                  </a:lnTo>
                  <a:lnTo>
                    <a:pt x="79425" y="285699"/>
                  </a:lnTo>
                  <a:lnTo>
                    <a:pt x="78384" y="285699"/>
                  </a:lnTo>
                  <a:lnTo>
                    <a:pt x="78384" y="482447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262356"/>
                  </a:lnTo>
                  <a:close/>
                </a:path>
                <a:path w="375919" h="482600">
                  <a:moveTo>
                    <a:pt x="84061" y="247548"/>
                  </a:moveTo>
                  <a:lnTo>
                    <a:pt x="82981" y="247548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247548"/>
                  </a:lnTo>
                  <a:close/>
                </a:path>
                <a:path w="375919" h="482600">
                  <a:moveTo>
                    <a:pt x="86423" y="291985"/>
                  </a:moveTo>
                  <a:lnTo>
                    <a:pt x="85255" y="291985"/>
                  </a:lnTo>
                  <a:lnTo>
                    <a:pt x="85255" y="249707"/>
                  </a:lnTo>
                  <a:lnTo>
                    <a:pt x="84086" y="249707"/>
                  </a:lnTo>
                  <a:lnTo>
                    <a:pt x="84086" y="482447"/>
                  </a:lnTo>
                  <a:lnTo>
                    <a:pt x="85242" y="482447"/>
                  </a:lnTo>
                  <a:lnTo>
                    <a:pt x="86423" y="482447"/>
                  </a:lnTo>
                  <a:lnTo>
                    <a:pt x="86423" y="291985"/>
                  </a:lnTo>
                  <a:close/>
                </a:path>
                <a:path w="375919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375919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213715"/>
                  </a:lnTo>
                  <a:lnTo>
                    <a:pt x="89839" y="213715"/>
                  </a:lnTo>
                  <a:lnTo>
                    <a:pt x="89839" y="482447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375919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375919" h="482600">
                  <a:moveTo>
                    <a:pt x="106019" y="249707"/>
                  </a:moveTo>
                  <a:lnTo>
                    <a:pt x="104838" y="249707"/>
                  </a:lnTo>
                  <a:lnTo>
                    <a:pt x="104838" y="482447"/>
                  </a:lnTo>
                  <a:lnTo>
                    <a:pt x="106019" y="482447"/>
                  </a:lnTo>
                  <a:lnTo>
                    <a:pt x="106019" y="249707"/>
                  </a:lnTo>
                  <a:close/>
                </a:path>
                <a:path w="375919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375919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75919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375919" h="482600">
                  <a:moveTo>
                    <a:pt x="129006" y="291985"/>
                  </a:moveTo>
                  <a:lnTo>
                    <a:pt x="127927" y="291985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291985"/>
                  </a:lnTo>
                  <a:close/>
                </a:path>
                <a:path w="375919" h="482600">
                  <a:moveTo>
                    <a:pt x="133604" y="353377"/>
                  </a:moveTo>
                  <a:lnTo>
                    <a:pt x="132537" y="353377"/>
                  </a:lnTo>
                  <a:lnTo>
                    <a:pt x="132537" y="217932"/>
                  </a:lnTo>
                  <a:lnTo>
                    <a:pt x="131356" y="217932"/>
                  </a:lnTo>
                  <a:lnTo>
                    <a:pt x="131356" y="482447"/>
                  </a:lnTo>
                  <a:lnTo>
                    <a:pt x="132524" y="482447"/>
                  </a:lnTo>
                  <a:lnTo>
                    <a:pt x="133604" y="482447"/>
                  </a:lnTo>
                  <a:lnTo>
                    <a:pt x="133604" y="353377"/>
                  </a:lnTo>
                  <a:close/>
                </a:path>
                <a:path w="375919" h="482600">
                  <a:moveTo>
                    <a:pt x="135966" y="171437"/>
                  </a:moveTo>
                  <a:lnTo>
                    <a:pt x="134785" y="171437"/>
                  </a:lnTo>
                  <a:lnTo>
                    <a:pt x="134785" y="374561"/>
                  </a:lnTo>
                  <a:lnTo>
                    <a:pt x="133629" y="374561"/>
                  </a:lnTo>
                  <a:lnTo>
                    <a:pt x="133629" y="48244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171437"/>
                  </a:lnTo>
                  <a:close/>
                </a:path>
                <a:path w="375919" h="482600">
                  <a:moveTo>
                    <a:pt x="141719" y="306793"/>
                  </a:moveTo>
                  <a:lnTo>
                    <a:pt x="140563" y="306793"/>
                  </a:lnTo>
                  <a:lnTo>
                    <a:pt x="140563" y="302577"/>
                  </a:lnTo>
                  <a:lnTo>
                    <a:pt x="139382" y="302577"/>
                  </a:lnTo>
                  <a:lnTo>
                    <a:pt x="139382" y="482447"/>
                  </a:lnTo>
                  <a:lnTo>
                    <a:pt x="140550" y="482447"/>
                  </a:lnTo>
                  <a:lnTo>
                    <a:pt x="141719" y="482447"/>
                  </a:lnTo>
                  <a:lnTo>
                    <a:pt x="141719" y="306793"/>
                  </a:lnTo>
                  <a:close/>
                </a:path>
                <a:path w="375919" h="482600">
                  <a:moveTo>
                    <a:pt x="142849" y="260299"/>
                  </a:moveTo>
                  <a:lnTo>
                    <a:pt x="141770" y="260299"/>
                  </a:lnTo>
                  <a:lnTo>
                    <a:pt x="141770" y="482447"/>
                  </a:lnTo>
                  <a:lnTo>
                    <a:pt x="142849" y="482447"/>
                  </a:lnTo>
                  <a:lnTo>
                    <a:pt x="142849" y="260299"/>
                  </a:lnTo>
                  <a:close/>
                </a:path>
                <a:path w="375919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75919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375919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366128"/>
                  </a:lnTo>
                  <a:lnTo>
                    <a:pt x="153225" y="366128"/>
                  </a:lnTo>
                  <a:lnTo>
                    <a:pt x="153225" y="48244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75919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375919" h="482600">
                  <a:moveTo>
                    <a:pt x="165874" y="275107"/>
                  </a:moveTo>
                  <a:lnTo>
                    <a:pt x="164795" y="275107"/>
                  </a:lnTo>
                  <a:lnTo>
                    <a:pt x="164795" y="482447"/>
                  </a:lnTo>
                  <a:lnTo>
                    <a:pt x="165874" y="482447"/>
                  </a:lnTo>
                  <a:lnTo>
                    <a:pt x="165874" y="275107"/>
                  </a:lnTo>
                  <a:close/>
                </a:path>
                <a:path w="375919" h="482600">
                  <a:moveTo>
                    <a:pt x="171665" y="349161"/>
                  </a:moveTo>
                  <a:lnTo>
                    <a:pt x="170497" y="349161"/>
                  </a:lnTo>
                  <a:lnTo>
                    <a:pt x="170497" y="482447"/>
                  </a:lnTo>
                  <a:lnTo>
                    <a:pt x="171665" y="482447"/>
                  </a:lnTo>
                  <a:lnTo>
                    <a:pt x="171665" y="349161"/>
                  </a:lnTo>
                  <a:close/>
                </a:path>
                <a:path w="375919" h="482600">
                  <a:moveTo>
                    <a:pt x="178650" y="438010"/>
                  </a:moveTo>
                  <a:lnTo>
                    <a:pt x="177469" y="438010"/>
                  </a:lnTo>
                  <a:lnTo>
                    <a:pt x="177469" y="482447"/>
                  </a:lnTo>
                  <a:lnTo>
                    <a:pt x="178650" y="482447"/>
                  </a:lnTo>
                  <a:lnTo>
                    <a:pt x="178650" y="438010"/>
                  </a:lnTo>
                  <a:close/>
                </a:path>
                <a:path w="375919" h="482600">
                  <a:moveTo>
                    <a:pt x="198145" y="336410"/>
                  </a:moveTo>
                  <a:lnTo>
                    <a:pt x="197065" y="336410"/>
                  </a:lnTo>
                  <a:lnTo>
                    <a:pt x="197065" y="482447"/>
                  </a:lnTo>
                  <a:lnTo>
                    <a:pt x="198145" y="482447"/>
                  </a:lnTo>
                  <a:lnTo>
                    <a:pt x="198145" y="336410"/>
                  </a:lnTo>
                  <a:close/>
                </a:path>
                <a:path w="375919" h="482600">
                  <a:moveTo>
                    <a:pt x="201676" y="327977"/>
                  </a:moveTo>
                  <a:lnTo>
                    <a:pt x="200494" y="327977"/>
                  </a:lnTo>
                  <a:lnTo>
                    <a:pt x="200494" y="412610"/>
                  </a:lnTo>
                  <a:lnTo>
                    <a:pt x="199339" y="412610"/>
                  </a:lnTo>
                  <a:lnTo>
                    <a:pt x="199339" y="48244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327977"/>
                  </a:lnTo>
                  <a:close/>
                </a:path>
                <a:path w="375919" h="482600">
                  <a:moveTo>
                    <a:pt x="207391" y="342785"/>
                  </a:moveTo>
                  <a:lnTo>
                    <a:pt x="206311" y="342785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342785"/>
                  </a:lnTo>
                  <a:close/>
                </a:path>
                <a:path w="375919" h="482600">
                  <a:moveTo>
                    <a:pt x="216623" y="393585"/>
                  </a:moveTo>
                  <a:lnTo>
                    <a:pt x="215442" y="393585"/>
                  </a:lnTo>
                  <a:lnTo>
                    <a:pt x="215442" y="482447"/>
                  </a:lnTo>
                  <a:lnTo>
                    <a:pt x="216623" y="482447"/>
                  </a:lnTo>
                  <a:lnTo>
                    <a:pt x="216623" y="393585"/>
                  </a:lnTo>
                  <a:close/>
                </a:path>
                <a:path w="375919" h="482600">
                  <a:moveTo>
                    <a:pt x="226974" y="423202"/>
                  </a:moveTo>
                  <a:lnTo>
                    <a:pt x="225793" y="423202"/>
                  </a:lnTo>
                  <a:lnTo>
                    <a:pt x="225793" y="482447"/>
                  </a:lnTo>
                  <a:lnTo>
                    <a:pt x="226974" y="482447"/>
                  </a:lnTo>
                  <a:lnTo>
                    <a:pt x="226974" y="423202"/>
                  </a:lnTo>
                  <a:close/>
                </a:path>
                <a:path w="375919" h="482600">
                  <a:moveTo>
                    <a:pt x="228193" y="440169"/>
                  </a:moveTo>
                  <a:lnTo>
                    <a:pt x="227012" y="440169"/>
                  </a:lnTo>
                  <a:lnTo>
                    <a:pt x="227012" y="482447"/>
                  </a:lnTo>
                  <a:lnTo>
                    <a:pt x="228193" y="482447"/>
                  </a:lnTo>
                  <a:lnTo>
                    <a:pt x="228193" y="440169"/>
                  </a:lnTo>
                  <a:close/>
                </a:path>
                <a:path w="375919" h="482600">
                  <a:moveTo>
                    <a:pt x="231622" y="440169"/>
                  </a:moveTo>
                  <a:lnTo>
                    <a:pt x="230441" y="440169"/>
                  </a:lnTo>
                  <a:lnTo>
                    <a:pt x="230441" y="482447"/>
                  </a:lnTo>
                  <a:lnTo>
                    <a:pt x="231622" y="482447"/>
                  </a:lnTo>
                  <a:lnTo>
                    <a:pt x="231622" y="440169"/>
                  </a:lnTo>
                  <a:close/>
                </a:path>
                <a:path w="375919" h="482600">
                  <a:moveTo>
                    <a:pt x="237375" y="446455"/>
                  </a:moveTo>
                  <a:lnTo>
                    <a:pt x="236207" y="446455"/>
                  </a:lnTo>
                  <a:lnTo>
                    <a:pt x="236207" y="482447"/>
                  </a:lnTo>
                  <a:lnTo>
                    <a:pt x="237375" y="482447"/>
                  </a:lnTo>
                  <a:lnTo>
                    <a:pt x="237375" y="446455"/>
                  </a:lnTo>
                  <a:close/>
                </a:path>
                <a:path w="375919" h="482600">
                  <a:moveTo>
                    <a:pt x="246621" y="461264"/>
                  </a:moveTo>
                  <a:lnTo>
                    <a:pt x="245452" y="461264"/>
                  </a:lnTo>
                  <a:lnTo>
                    <a:pt x="245452" y="482447"/>
                  </a:lnTo>
                  <a:lnTo>
                    <a:pt x="246621" y="482447"/>
                  </a:lnTo>
                  <a:lnTo>
                    <a:pt x="246621" y="461264"/>
                  </a:lnTo>
                  <a:close/>
                </a:path>
                <a:path w="375919" h="482600">
                  <a:moveTo>
                    <a:pt x="258076" y="431634"/>
                  </a:moveTo>
                  <a:lnTo>
                    <a:pt x="256908" y="431634"/>
                  </a:lnTo>
                  <a:lnTo>
                    <a:pt x="256908" y="482447"/>
                  </a:lnTo>
                  <a:lnTo>
                    <a:pt x="258076" y="482447"/>
                  </a:lnTo>
                  <a:lnTo>
                    <a:pt x="258076" y="431634"/>
                  </a:lnTo>
                  <a:close/>
                </a:path>
                <a:path w="375919" h="482600">
                  <a:moveTo>
                    <a:pt x="349148" y="414769"/>
                  </a:moveTo>
                  <a:lnTo>
                    <a:pt x="347967" y="414769"/>
                  </a:lnTo>
                  <a:lnTo>
                    <a:pt x="347967" y="482447"/>
                  </a:lnTo>
                  <a:lnTo>
                    <a:pt x="349148" y="482447"/>
                  </a:lnTo>
                  <a:lnTo>
                    <a:pt x="349148" y="414769"/>
                  </a:lnTo>
                  <a:close/>
                </a:path>
                <a:path w="375919" h="482600">
                  <a:moveTo>
                    <a:pt x="375615" y="452818"/>
                  </a:moveTo>
                  <a:lnTo>
                    <a:pt x="374535" y="452818"/>
                  </a:lnTo>
                  <a:lnTo>
                    <a:pt x="374535" y="482447"/>
                  </a:lnTo>
                  <a:lnTo>
                    <a:pt x="375615" y="482447"/>
                  </a:lnTo>
                  <a:lnTo>
                    <a:pt x="375615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1099870" y="2541726"/>
              <a:ext cx="375920" cy="457200"/>
            </a:xfrm>
            <a:custGeom>
              <a:avLst/>
              <a:gdLst/>
              <a:ahLst/>
              <a:cxnLst/>
              <a:rect l="l" t="t" r="r" b="b"/>
              <a:pathLst>
                <a:path w="375919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75919" h="457200">
                  <a:moveTo>
                    <a:pt x="8039" y="338556"/>
                  </a:moveTo>
                  <a:lnTo>
                    <a:pt x="6870" y="338556"/>
                  </a:lnTo>
                  <a:lnTo>
                    <a:pt x="6870" y="457034"/>
                  </a:lnTo>
                  <a:lnTo>
                    <a:pt x="8039" y="457034"/>
                  </a:lnTo>
                  <a:lnTo>
                    <a:pt x="8039" y="338556"/>
                  </a:lnTo>
                  <a:close/>
                </a:path>
                <a:path w="375919" h="457200">
                  <a:moveTo>
                    <a:pt x="18351" y="302564"/>
                  </a:moveTo>
                  <a:lnTo>
                    <a:pt x="17284" y="302564"/>
                  </a:lnTo>
                  <a:lnTo>
                    <a:pt x="17284" y="258127"/>
                  </a:lnTo>
                  <a:lnTo>
                    <a:pt x="16116" y="258127"/>
                  </a:lnTo>
                  <a:lnTo>
                    <a:pt x="16116" y="457034"/>
                  </a:lnTo>
                  <a:lnTo>
                    <a:pt x="17272" y="457034"/>
                  </a:lnTo>
                  <a:lnTo>
                    <a:pt x="18351" y="457034"/>
                  </a:lnTo>
                  <a:lnTo>
                    <a:pt x="18351" y="302564"/>
                  </a:lnTo>
                  <a:close/>
                </a:path>
                <a:path w="375919" h="457200">
                  <a:moveTo>
                    <a:pt x="21882" y="308940"/>
                  </a:moveTo>
                  <a:lnTo>
                    <a:pt x="20701" y="308940"/>
                  </a:lnTo>
                  <a:lnTo>
                    <a:pt x="20701" y="457034"/>
                  </a:lnTo>
                  <a:lnTo>
                    <a:pt x="21882" y="457034"/>
                  </a:lnTo>
                  <a:lnTo>
                    <a:pt x="21882" y="308940"/>
                  </a:lnTo>
                  <a:close/>
                </a:path>
                <a:path w="375919" h="457200">
                  <a:moveTo>
                    <a:pt x="40322" y="355523"/>
                  </a:moveTo>
                  <a:lnTo>
                    <a:pt x="39141" y="355523"/>
                  </a:lnTo>
                  <a:lnTo>
                    <a:pt x="39141" y="457034"/>
                  </a:lnTo>
                  <a:lnTo>
                    <a:pt x="40322" y="457034"/>
                  </a:lnTo>
                  <a:lnTo>
                    <a:pt x="40322" y="355523"/>
                  </a:lnTo>
                  <a:close/>
                </a:path>
                <a:path w="375919" h="457200">
                  <a:moveTo>
                    <a:pt x="50622" y="289915"/>
                  </a:moveTo>
                  <a:lnTo>
                    <a:pt x="49555" y="289915"/>
                  </a:lnTo>
                  <a:lnTo>
                    <a:pt x="49555" y="457034"/>
                  </a:lnTo>
                  <a:lnTo>
                    <a:pt x="50622" y="457034"/>
                  </a:lnTo>
                  <a:lnTo>
                    <a:pt x="50622" y="289915"/>
                  </a:lnTo>
                  <a:close/>
                </a:path>
                <a:path w="375919" h="457200">
                  <a:moveTo>
                    <a:pt x="51828" y="291973"/>
                  </a:moveTo>
                  <a:lnTo>
                    <a:pt x="50660" y="291973"/>
                  </a:lnTo>
                  <a:lnTo>
                    <a:pt x="50660" y="457034"/>
                  </a:lnTo>
                  <a:lnTo>
                    <a:pt x="51828" y="457034"/>
                  </a:lnTo>
                  <a:lnTo>
                    <a:pt x="51828" y="291973"/>
                  </a:lnTo>
                  <a:close/>
                </a:path>
                <a:path w="375919" h="457200">
                  <a:moveTo>
                    <a:pt x="55219" y="148082"/>
                  </a:moveTo>
                  <a:lnTo>
                    <a:pt x="54140" y="148082"/>
                  </a:lnTo>
                  <a:lnTo>
                    <a:pt x="54140" y="457034"/>
                  </a:lnTo>
                  <a:lnTo>
                    <a:pt x="55219" y="457034"/>
                  </a:lnTo>
                  <a:lnTo>
                    <a:pt x="55219" y="148082"/>
                  </a:lnTo>
                  <a:close/>
                </a:path>
                <a:path w="375919" h="457200">
                  <a:moveTo>
                    <a:pt x="59880" y="323748"/>
                  </a:moveTo>
                  <a:lnTo>
                    <a:pt x="58801" y="323748"/>
                  </a:lnTo>
                  <a:lnTo>
                    <a:pt x="58801" y="457034"/>
                  </a:lnTo>
                  <a:lnTo>
                    <a:pt x="59880" y="457034"/>
                  </a:lnTo>
                  <a:lnTo>
                    <a:pt x="59880" y="323748"/>
                  </a:lnTo>
                  <a:close/>
                </a:path>
                <a:path w="375919" h="457200">
                  <a:moveTo>
                    <a:pt x="66840" y="241261"/>
                  </a:moveTo>
                  <a:lnTo>
                    <a:pt x="65659" y="241261"/>
                  </a:lnTo>
                  <a:lnTo>
                    <a:pt x="65659" y="457034"/>
                  </a:lnTo>
                  <a:lnTo>
                    <a:pt x="66840" y="457034"/>
                  </a:lnTo>
                  <a:lnTo>
                    <a:pt x="66840" y="241261"/>
                  </a:lnTo>
                  <a:close/>
                </a:path>
                <a:path w="375919" h="457200">
                  <a:moveTo>
                    <a:pt x="72593" y="306781"/>
                  </a:moveTo>
                  <a:lnTo>
                    <a:pt x="71412" y="306781"/>
                  </a:lnTo>
                  <a:lnTo>
                    <a:pt x="71412" y="457034"/>
                  </a:lnTo>
                  <a:lnTo>
                    <a:pt x="72593" y="457034"/>
                  </a:lnTo>
                  <a:lnTo>
                    <a:pt x="72593" y="306781"/>
                  </a:lnTo>
                  <a:close/>
                </a:path>
                <a:path w="375919" h="457200">
                  <a:moveTo>
                    <a:pt x="79451" y="236943"/>
                  </a:moveTo>
                  <a:lnTo>
                    <a:pt x="78270" y="236943"/>
                  </a:lnTo>
                  <a:lnTo>
                    <a:pt x="78270" y="260286"/>
                  </a:lnTo>
                  <a:lnTo>
                    <a:pt x="77228" y="260286"/>
                  </a:lnTo>
                  <a:lnTo>
                    <a:pt x="77228" y="457034"/>
                  </a:lnTo>
                  <a:lnTo>
                    <a:pt x="78270" y="457034"/>
                  </a:lnTo>
                  <a:lnTo>
                    <a:pt x="79451" y="457034"/>
                  </a:lnTo>
                  <a:lnTo>
                    <a:pt x="79451" y="236943"/>
                  </a:lnTo>
                  <a:close/>
                </a:path>
                <a:path w="375919" h="457200">
                  <a:moveTo>
                    <a:pt x="82905" y="222135"/>
                  </a:moveTo>
                  <a:lnTo>
                    <a:pt x="81838" y="222135"/>
                  </a:lnTo>
                  <a:lnTo>
                    <a:pt x="81838" y="110032"/>
                  </a:lnTo>
                  <a:lnTo>
                    <a:pt x="80657" y="110032"/>
                  </a:lnTo>
                  <a:lnTo>
                    <a:pt x="80657" y="317373"/>
                  </a:lnTo>
                  <a:lnTo>
                    <a:pt x="79502" y="317373"/>
                  </a:lnTo>
                  <a:lnTo>
                    <a:pt x="79502" y="457034"/>
                  </a:lnTo>
                  <a:lnTo>
                    <a:pt x="82905" y="457034"/>
                  </a:lnTo>
                  <a:lnTo>
                    <a:pt x="82905" y="222135"/>
                  </a:lnTo>
                  <a:close/>
                </a:path>
                <a:path w="375919" h="457200">
                  <a:moveTo>
                    <a:pt x="87490" y="143865"/>
                  </a:moveTo>
                  <a:lnTo>
                    <a:pt x="86410" y="143865"/>
                  </a:lnTo>
                  <a:lnTo>
                    <a:pt x="86410" y="457034"/>
                  </a:lnTo>
                  <a:lnTo>
                    <a:pt x="87490" y="457034"/>
                  </a:lnTo>
                  <a:lnTo>
                    <a:pt x="87490" y="143865"/>
                  </a:lnTo>
                  <a:close/>
                </a:path>
                <a:path w="375919" h="457200">
                  <a:moveTo>
                    <a:pt x="91020" y="143865"/>
                  </a:moveTo>
                  <a:lnTo>
                    <a:pt x="89852" y="143865"/>
                  </a:lnTo>
                  <a:lnTo>
                    <a:pt x="89852" y="188302"/>
                  </a:lnTo>
                  <a:lnTo>
                    <a:pt x="88684" y="188302"/>
                  </a:lnTo>
                  <a:lnTo>
                    <a:pt x="88684" y="457034"/>
                  </a:lnTo>
                  <a:lnTo>
                    <a:pt x="89852" y="457034"/>
                  </a:lnTo>
                  <a:lnTo>
                    <a:pt x="91020" y="457034"/>
                  </a:lnTo>
                  <a:lnTo>
                    <a:pt x="91020" y="143865"/>
                  </a:lnTo>
                  <a:close/>
                </a:path>
                <a:path w="375919" h="457200">
                  <a:moveTo>
                    <a:pt x="94449" y="222135"/>
                  </a:moveTo>
                  <a:lnTo>
                    <a:pt x="93294" y="222135"/>
                  </a:lnTo>
                  <a:lnTo>
                    <a:pt x="93294" y="181927"/>
                  </a:lnTo>
                  <a:lnTo>
                    <a:pt x="92113" y="181927"/>
                  </a:lnTo>
                  <a:lnTo>
                    <a:pt x="92113" y="201053"/>
                  </a:lnTo>
                  <a:lnTo>
                    <a:pt x="91071" y="201053"/>
                  </a:lnTo>
                  <a:lnTo>
                    <a:pt x="91071" y="457034"/>
                  </a:lnTo>
                  <a:lnTo>
                    <a:pt x="94449" y="457034"/>
                  </a:lnTo>
                  <a:lnTo>
                    <a:pt x="94449" y="222135"/>
                  </a:lnTo>
                  <a:close/>
                </a:path>
                <a:path w="375919" h="457200">
                  <a:moveTo>
                    <a:pt x="103695" y="120624"/>
                  </a:moveTo>
                  <a:lnTo>
                    <a:pt x="102527" y="120624"/>
                  </a:lnTo>
                  <a:lnTo>
                    <a:pt x="102527" y="457034"/>
                  </a:lnTo>
                  <a:lnTo>
                    <a:pt x="103695" y="457034"/>
                  </a:lnTo>
                  <a:lnTo>
                    <a:pt x="103695" y="120624"/>
                  </a:lnTo>
                  <a:close/>
                </a:path>
                <a:path w="375919" h="457200">
                  <a:moveTo>
                    <a:pt x="108292" y="120624"/>
                  </a:moveTo>
                  <a:lnTo>
                    <a:pt x="107111" y="120624"/>
                  </a:lnTo>
                  <a:lnTo>
                    <a:pt x="107111" y="177711"/>
                  </a:lnTo>
                  <a:lnTo>
                    <a:pt x="105956" y="177711"/>
                  </a:lnTo>
                  <a:lnTo>
                    <a:pt x="105956" y="457034"/>
                  </a:lnTo>
                  <a:lnTo>
                    <a:pt x="107111" y="457034"/>
                  </a:lnTo>
                  <a:lnTo>
                    <a:pt x="108292" y="457034"/>
                  </a:lnTo>
                  <a:lnTo>
                    <a:pt x="108292" y="120624"/>
                  </a:lnTo>
                  <a:close/>
                </a:path>
                <a:path w="375919" h="457200">
                  <a:moveTo>
                    <a:pt x="111721" y="74041"/>
                  </a:moveTo>
                  <a:lnTo>
                    <a:pt x="110553" y="74041"/>
                  </a:lnTo>
                  <a:lnTo>
                    <a:pt x="110553" y="211645"/>
                  </a:lnTo>
                  <a:lnTo>
                    <a:pt x="109499" y="211645"/>
                  </a:lnTo>
                  <a:lnTo>
                    <a:pt x="109499" y="457034"/>
                  </a:lnTo>
                  <a:lnTo>
                    <a:pt x="110553" y="457034"/>
                  </a:lnTo>
                  <a:lnTo>
                    <a:pt x="111721" y="457034"/>
                  </a:lnTo>
                  <a:lnTo>
                    <a:pt x="111721" y="74041"/>
                  </a:lnTo>
                  <a:close/>
                </a:path>
                <a:path w="375919" h="457200">
                  <a:moveTo>
                    <a:pt x="114007" y="190461"/>
                  </a:moveTo>
                  <a:lnTo>
                    <a:pt x="112928" y="190461"/>
                  </a:lnTo>
                  <a:lnTo>
                    <a:pt x="112928" y="457034"/>
                  </a:lnTo>
                  <a:lnTo>
                    <a:pt x="114007" y="457034"/>
                  </a:lnTo>
                  <a:lnTo>
                    <a:pt x="114007" y="190461"/>
                  </a:lnTo>
                  <a:close/>
                </a:path>
                <a:path w="375919" h="457200">
                  <a:moveTo>
                    <a:pt x="118605" y="160832"/>
                  </a:moveTo>
                  <a:lnTo>
                    <a:pt x="117525" y="160832"/>
                  </a:lnTo>
                  <a:lnTo>
                    <a:pt x="117525" y="196735"/>
                  </a:lnTo>
                  <a:lnTo>
                    <a:pt x="116357" y="196735"/>
                  </a:lnTo>
                  <a:lnTo>
                    <a:pt x="116357" y="457034"/>
                  </a:lnTo>
                  <a:lnTo>
                    <a:pt x="117525" y="457034"/>
                  </a:lnTo>
                  <a:lnTo>
                    <a:pt x="118605" y="457034"/>
                  </a:lnTo>
                  <a:lnTo>
                    <a:pt x="118605" y="160832"/>
                  </a:lnTo>
                  <a:close/>
                </a:path>
                <a:path w="375919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222135"/>
                  </a:lnTo>
                  <a:lnTo>
                    <a:pt x="119799" y="222135"/>
                  </a:lnTo>
                  <a:lnTo>
                    <a:pt x="119799" y="457034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75919" h="457200">
                  <a:moveTo>
                    <a:pt x="126733" y="230670"/>
                  </a:moveTo>
                  <a:lnTo>
                    <a:pt x="125552" y="230670"/>
                  </a:lnTo>
                  <a:lnTo>
                    <a:pt x="125552" y="298335"/>
                  </a:lnTo>
                  <a:lnTo>
                    <a:pt x="124383" y="298335"/>
                  </a:lnTo>
                  <a:lnTo>
                    <a:pt x="124383" y="457034"/>
                  </a:lnTo>
                  <a:lnTo>
                    <a:pt x="125552" y="457034"/>
                  </a:lnTo>
                  <a:lnTo>
                    <a:pt x="126733" y="457034"/>
                  </a:lnTo>
                  <a:lnTo>
                    <a:pt x="126733" y="230670"/>
                  </a:lnTo>
                  <a:close/>
                </a:path>
                <a:path w="375919" h="457200">
                  <a:moveTo>
                    <a:pt x="127850" y="266573"/>
                  </a:moveTo>
                  <a:lnTo>
                    <a:pt x="126771" y="266573"/>
                  </a:lnTo>
                  <a:lnTo>
                    <a:pt x="126771" y="457034"/>
                  </a:lnTo>
                  <a:lnTo>
                    <a:pt x="127850" y="457034"/>
                  </a:lnTo>
                  <a:lnTo>
                    <a:pt x="127850" y="266573"/>
                  </a:lnTo>
                  <a:close/>
                </a:path>
                <a:path w="375919" h="457200">
                  <a:moveTo>
                    <a:pt x="132448" y="327964"/>
                  </a:moveTo>
                  <a:lnTo>
                    <a:pt x="131368" y="327964"/>
                  </a:lnTo>
                  <a:lnTo>
                    <a:pt x="131368" y="457034"/>
                  </a:lnTo>
                  <a:lnTo>
                    <a:pt x="132448" y="457034"/>
                  </a:lnTo>
                  <a:lnTo>
                    <a:pt x="132448" y="327964"/>
                  </a:lnTo>
                  <a:close/>
                </a:path>
                <a:path w="375919" h="457200">
                  <a:moveTo>
                    <a:pt x="133642" y="349148"/>
                  </a:moveTo>
                  <a:lnTo>
                    <a:pt x="132473" y="349148"/>
                  </a:lnTo>
                  <a:lnTo>
                    <a:pt x="132473" y="457034"/>
                  </a:lnTo>
                  <a:lnTo>
                    <a:pt x="133642" y="457034"/>
                  </a:lnTo>
                  <a:lnTo>
                    <a:pt x="133642" y="349148"/>
                  </a:lnTo>
                  <a:close/>
                </a:path>
                <a:path w="375919" h="457200">
                  <a:moveTo>
                    <a:pt x="143992" y="169278"/>
                  </a:moveTo>
                  <a:lnTo>
                    <a:pt x="142824" y="169278"/>
                  </a:lnTo>
                  <a:lnTo>
                    <a:pt x="142824" y="457034"/>
                  </a:lnTo>
                  <a:lnTo>
                    <a:pt x="143992" y="457034"/>
                  </a:lnTo>
                  <a:lnTo>
                    <a:pt x="143992" y="169278"/>
                  </a:lnTo>
                  <a:close/>
                </a:path>
                <a:path w="375919" h="457200">
                  <a:moveTo>
                    <a:pt x="146278" y="152311"/>
                  </a:moveTo>
                  <a:lnTo>
                    <a:pt x="145199" y="152311"/>
                  </a:lnTo>
                  <a:lnTo>
                    <a:pt x="145199" y="457034"/>
                  </a:lnTo>
                  <a:lnTo>
                    <a:pt x="146278" y="457034"/>
                  </a:lnTo>
                  <a:lnTo>
                    <a:pt x="146278" y="152311"/>
                  </a:lnTo>
                  <a:close/>
                </a:path>
                <a:path w="375919" h="457200">
                  <a:moveTo>
                    <a:pt x="154406" y="19024"/>
                  </a:moveTo>
                  <a:lnTo>
                    <a:pt x="153225" y="19024"/>
                  </a:lnTo>
                  <a:lnTo>
                    <a:pt x="153225" y="457034"/>
                  </a:lnTo>
                  <a:lnTo>
                    <a:pt x="154406" y="457034"/>
                  </a:lnTo>
                  <a:lnTo>
                    <a:pt x="154406" y="19024"/>
                  </a:lnTo>
                  <a:close/>
                </a:path>
                <a:path w="375919" h="457200">
                  <a:moveTo>
                    <a:pt x="157835" y="101600"/>
                  </a:moveTo>
                  <a:lnTo>
                    <a:pt x="156654" y="101600"/>
                  </a:lnTo>
                  <a:lnTo>
                    <a:pt x="156654" y="457034"/>
                  </a:lnTo>
                  <a:lnTo>
                    <a:pt x="157835" y="457034"/>
                  </a:lnTo>
                  <a:lnTo>
                    <a:pt x="157835" y="101600"/>
                  </a:lnTo>
                  <a:close/>
                </a:path>
                <a:path w="375919" h="457200">
                  <a:moveTo>
                    <a:pt x="168249" y="368173"/>
                  </a:moveTo>
                  <a:lnTo>
                    <a:pt x="167081" y="368173"/>
                  </a:lnTo>
                  <a:lnTo>
                    <a:pt x="167081" y="165061"/>
                  </a:lnTo>
                  <a:lnTo>
                    <a:pt x="165900" y="165061"/>
                  </a:lnTo>
                  <a:lnTo>
                    <a:pt x="165900" y="457034"/>
                  </a:lnTo>
                  <a:lnTo>
                    <a:pt x="167068" y="457034"/>
                  </a:lnTo>
                  <a:lnTo>
                    <a:pt x="168249" y="457034"/>
                  </a:lnTo>
                  <a:lnTo>
                    <a:pt x="168249" y="368173"/>
                  </a:lnTo>
                  <a:close/>
                </a:path>
                <a:path w="375919" h="457200">
                  <a:moveTo>
                    <a:pt x="171678" y="327964"/>
                  </a:moveTo>
                  <a:lnTo>
                    <a:pt x="170510" y="327964"/>
                  </a:lnTo>
                  <a:lnTo>
                    <a:pt x="170510" y="323748"/>
                  </a:lnTo>
                  <a:lnTo>
                    <a:pt x="169341" y="323748"/>
                  </a:lnTo>
                  <a:lnTo>
                    <a:pt x="169341" y="457034"/>
                  </a:lnTo>
                  <a:lnTo>
                    <a:pt x="170497" y="457034"/>
                  </a:lnTo>
                  <a:lnTo>
                    <a:pt x="171678" y="457034"/>
                  </a:lnTo>
                  <a:lnTo>
                    <a:pt x="171678" y="327964"/>
                  </a:lnTo>
                  <a:close/>
                </a:path>
                <a:path w="375919" h="457200">
                  <a:moveTo>
                    <a:pt x="186677" y="344932"/>
                  </a:moveTo>
                  <a:lnTo>
                    <a:pt x="185508" y="344932"/>
                  </a:lnTo>
                  <a:lnTo>
                    <a:pt x="185508" y="457034"/>
                  </a:lnTo>
                  <a:lnTo>
                    <a:pt x="186677" y="457034"/>
                  </a:lnTo>
                  <a:lnTo>
                    <a:pt x="186677" y="344932"/>
                  </a:lnTo>
                  <a:close/>
                </a:path>
                <a:path w="375919" h="457200">
                  <a:moveTo>
                    <a:pt x="193535" y="397789"/>
                  </a:moveTo>
                  <a:lnTo>
                    <a:pt x="192366" y="397789"/>
                  </a:lnTo>
                  <a:lnTo>
                    <a:pt x="192366" y="457034"/>
                  </a:lnTo>
                  <a:lnTo>
                    <a:pt x="193535" y="457034"/>
                  </a:lnTo>
                  <a:lnTo>
                    <a:pt x="193535" y="397789"/>
                  </a:lnTo>
                  <a:close/>
                </a:path>
                <a:path w="375919" h="457200">
                  <a:moveTo>
                    <a:pt x="196989" y="310997"/>
                  </a:moveTo>
                  <a:lnTo>
                    <a:pt x="195910" y="310997"/>
                  </a:lnTo>
                  <a:lnTo>
                    <a:pt x="195910" y="351205"/>
                  </a:lnTo>
                  <a:lnTo>
                    <a:pt x="194754" y="351205"/>
                  </a:lnTo>
                  <a:lnTo>
                    <a:pt x="194754" y="457034"/>
                  </a:lnTo>
                  <a:lnTo>
                    <a:pt x="195910" y="457034"/>
                  </a:lnTo>
                  <a:lnTo>
                    <a:pt x="196989" y="457034"/>
                  </a:lnTo>
                  <a:lnTo>
                    <a:pt x="196989" y="310997"/>
                  </a:lnTo>
                  <a:close/>
                </a:path>
                <a:path w="375919" h="457200">
                  <a:moveTo>
                    <a:pt x="202793" y="399948"/>
                  </a:moveTo>
                  <a:lnTo>
                    <a:pt x="201612" y="399948"/>
                  </a:lnTo>
                  <a:lnTo>
                    <a:pt x="201612" y="457034"/>
                  </a:lnTo>
                  <a:lnTo>
                    <a:pt x="202793" y="457034"/>
                  </a:lnTo>
                  <a:lnTo>
                    <a:pt x="202793" y="399948"/>
                  </a:lnTo>
                  <a:close/>
                </a:path>
                <a:path w="375919" h="457200">
                  <a:moveTo>
                    <a:pt x="209664" y="427405"/>
                  </a:moveTo>
                  <a:lnTo>
                    <a:pt x="208584" y="427405"/>
                  </a:lnTo>
                  <a:lnTo>
                    <a:pt x="208584" y="457034"/>
                  </a:lnTo>
                  <a:lnTo>
                    <a:pt x="209664" y="457034"/>
                  </a:lnTo>
                  <a:lnTo>
                    <a:pt x="209664" y="427405"/>
                  </a:lnTo>
                  <a:close/>
                </a:path>
                <a:path w="375919" h="457200">
                  <a:moveTo>
                    <a:pt x="230466" y="414756"/>
                  </a:moveTo>
                  <a:lnTo>
                    <a:pt x="229285" y="414756"/>
                  </a:lnTo>
                  <a:lnTo>
                    <a:pt x="229285" y="457034"/>
                  </a:lnTo>
                  <a:lnTo>
                    <a:pt x="230466" y="457034"/>
                  </a:lnTo>
                  <a:lnTo>
                    <a:pt x="230466" y="414756"/>
                  </a:lnTo>
                  <a:close/>
                </a:path>
                <a:path w="375919" h="457200">
                  <a:moveTo>
                    <a:pt x="241935" y="412597"/>
                  </a:moveTo>
                  <a:lnTo>
                    <a:pt x="240855" y="412597"/>
                  </a:lnTo>
                  <a:lnTo>
                    <a:pt x="240855" y="457034"/>
                  </a:lnTo>
                  <a:lnTo>
                    <a:pt x="241935" y="457034"/>
                  </a:lnTo>
                  <a:lnTo>
                    <a:pt x="241935" y="412597"/>
                  </a:lnTo>
                  <a:close/>
                </a:path>
                <a:path w="375919" h="457200">
                  <a:moveTo>
                    <a:pt x="360629" y="399948"/>
                  </a:moveTo>
                  <a:lnTo>
                    <a:pt x="359549" y="399948"/>
                  </a:lnTo>
                  <a:lnTo>
                    <a:pt x="359549" y="457034"/>
                  </a:lnTo>
                  <a:lnTo>
                    <a:pt x="360629" y="457034"/>
                  </a:lnTo>
                  <a:lnTo>
                    <a:pt x="360629" y="399948"/>
                  </a:lnTo>
                  <a:close/>
                </a:path>
                <a:path w="375919" h="457200">
                  <a:moveTo>
                    <a:pt x="375666" y="410451"/>
                  </a:moveTo>
                  <a:lnTo>
                    <a:pt x="374484" y="410451"/>
                  </a:lnTo>
                  <a:lnTo>
                    <a:pt x="374484" y="457034"/>
                  </a:lnTo>
                  <a:lnTo>
                    <a:pt x="375666" y="457034"/>
                  </a:lnTo>
                  <a:lnTo>
                    <a:pt x="375666" y="4104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1118196" y="2615767"/>
              <a:ext cx="281305" cy="383540"/>
            </a:xfrm>
            <a:custGeom>
              <a:avLst/>
              <a:gdLst/>
              <a:ahLst/>
              <a:cxnLst/>
              <a:rect l="l" t="t" r="r" b="b"/>
              <a:pathLst>
                <a:path w="281305" h="383539">
                  <a:moveTo>
                    <a:pt x="1168" y="190461"/>
                  </a:moveTo>
                  <a:lnTo>
                    <a:pt x="0" y="190461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190461"/>
                  </a:lnTo>
                  <a:close/>
                </a:path>
                <a:path w="281305" h="383539">
                  <a:moveTo>
                    <a:pt x="4622" y="253923"/>
                  </a:moveTo>
                  <a:lnTo>
                    <a:pt x="3556" y="253923"/>
                  </a:lnTo>
                  <a:lnTo>
                    <a:pt x="3556" y="234899"/>
                  </a:lnTo>
                  <a:lnTo>
                    <a:pt x="2374" y="234899"/>
                  </a:lnTo>
                  <a:lnTo>
                    <a:pt x="2374" y="382993"/>
                  </a:lnTo>
                  <a:lnTo>
                    <a:pt x="3543" y="382993"/>
                  </a:lnTo>
                  <a:lnTo>
                    <a:pt x="4622" y="382993"/>
                  </a:lnTo>
                  <a:lnTo>
                    <a:pt x="4622" y="253923"/>
                  </a:lnTo>
                  <a:close/>
                </a:path>
                <a:path w="281305" h="383539">
                  <a:moveTo>
                    <a:pt x="19659" y="194678"/>
                  </a:moveTo>
                  <a:lnTo>
                    <a:pt x="18491" y="194678"/>
                  </a:lnTo>
                  <a:lnTo>
                    <a:pt x="18491" y="382993"/>
                  </a:lnTo>
                  <a:lnTo>
                    <a:pt x="19659" y="382993"/>
                  </a:lnTo>
                  <a:lnTo>
                    <a:pt x="19659" y="194678"/>
                  </a:lnTo>
                  <a:close/>
                </a:path>
                <a:path w="281305" h="383539">
                  <a:moveTo>
                    <a:pt x="26581" y="211645"/>
                  </a:moveTo>
                  <a:lnTo>
                    <a:pt x="25412" y="211645"/>
                  </a:lnTo>
                  <a:lnTo>
                    <a:pt x="25412" y="382993"/>
                  </a:lnTo>
                  <a:lnTo>
                    <a:pt x="26581" y="382993"/>
                  </a:lnTo>
                  <a:lnTo>
                    <a:pt x="26581" y="211645"/>
                  </a:lnTo>
                  <a:close/>
                </a:path>
                <a:path w="281305" h="383539">
                  <a:moveTo>
                    <a:pt x="38100" y="222148"/>
                  </a:moveTo>
                  <a:lnTo>
                    <a:pt x="36918" y="222148"/>
                  </a:lnTo>
                  <a:lnTo>
                    <a:pt x="36918" y="382993"/>
                  </a:lnTo>
                  <a:lnTo>
                    <a:pt x="38100" y="382993"/>
                  </a:lnTo>
                  <a:lnTo>
                    <a:pt x="38100" y="222148"/>
                  </a:lnTo>
                  <a:close/>
                </a:path>
                <a:path w="281305" h="383539">
                  <a:moveTo>
                    <a:pt x="50736" y="192532"/>
                  </a:moveTo>
                  <a:lnTo>
                    <a:pt x="49657" y="192532"/>
                  </a:lnTo>
                  <a:lnTo>
                    <a:pt x="49657" y="382993"/>
                  </a:lnTo>
                  <a:lnTo>
                    <a:pt x="50736" y="382993"/>
                  </a:lnTo>
                  <a:lnTo>
                    <a:pt x="50736" y="192532"/>
                  </a:lnTo>
                  <a:close/>
                </a:path>
                <a:path w="281305" h="383539">
                  <a:moveTo>
                    <a:pt x="53098" y="175653"/>
                  </a:moveTo>
                  <a:lnTo>
                    <a:pt x="51930" y="175653"/>
                  </a:lnTo>
                  <a:lnTo>
                    <a:pt x="51930" y="382993"/>
                  </a:lnTo>
                  <a:lnTo>
                    <a:pt x="53098" y="382993"/>
                  </a:lnTo>
                  <a:lnTo>
                    <a:pt x="53098" y="175653"/>
                  </a:lnTo>
                  <a:close/>
                </a:path>
                <a:path w="281305" h="383539">
                  <a:moveTo>
                    <a:pt x="58864" y="177711"/>
                  </a:moveTo>
                  <a:lnTo>
                    <a:pt x="57683" y="177711"/>
                  </a:lnTo>
                  <a:lnTo>
                    <a:pt x="57683" y="382993"/>
                  </a:lnTo>
                  <a:lnTo>
                    <a:pt x="58864" y="382993"/>
                  </a:lnTo>
                  <a:lnTo>
                    <a:pt x="58864" y="177711"/>
                  </a:lnTo>
                  <a:close/>
                </a:path>
                <a:path w="281305" h="383539">
                  <a:moveTo>
                    <a:pt x="64579" y="148094"/>
                  </a:moveTo>
                  <a:lnTo>
                    <a:pt x="63512" y="148094"/>
                  </a:lnTo>
                  <a:lnTo>
                    <a:pt x="63512" y="35991"/>
                  </a:lnTo>
                  <a:lnTo>
                    <a:pt x="62331" y="35991"/>
                  </a:lnTo>
                  <a:lnTo>
                    <a:pt x="62331" y="382993"/>
                  </a:lnTo>
                  <a:lnTo>
                    <a:pt x="63500" y="382993"/>
                  </a:lnTo>
                  <a:lnTo>
                    <a:pt x="64579" y="382993"/>
                  </a:lnTo>
                  <a:lnTo>
                    <a:pt x="64579" y="148094"/>
                  </a:lnTo>
                  <a:close/>
                </a:path>
                <a:path w="281305" h="383539">
                  <a:moveTo>
                    <a:pt x="71539" y="114261"/>
                  </a:moveTo>
                  <a:lnTo>
                    <a:pt x="70358" y="114261"/>
                  </a:lnTo>
                  <a:lnTo>
                    <a:pt x="70358" y="382993"/>
                  </a:lnTo>
                  <a:lnTo>
                    <a:pt x="71539" y="382993"/>
                  </a:lnTo>
                  <a:lnTo>
                    <a:pt x="71539" y="114261"/>
                  </a:lnTo>
                  <a:close/>
                </a:path>
                <a:path w="281305" h="383539">
                  <a:moveTo>
                    <a:pt x="74968" y="107886"/>
                  </a:moveTo>
                  <a:lnTo>
                    <a:pt x="73787" y="107886"/>
                  </a:lnTo>
                  <a:lnTo>
                    <a:pt x="73787" y="382993"/>
                  </a:lnTo>
                  <a:lnTo>
                    <a:pt x="74968" y="382993"/>
                  </a:lnTo>
                  <a:lnTo>
                    <a:pt x="74968" y="107886"/>
                  </a:lnTo>
                  <a:close/>
                </a:path>
                <a:path w="281305" h="383539">
                  <a:moveTo>
                    <a:pt x="83007" y="127012"/>
                  </a:moveTo>
                  <a:lnTo>
                    <a:pt x="81927" y="127012"/>
                  </a:lnTo>
                  <a:lnTo>
                    <a:pt x="81927" y="382993"/>
                  </a:lnTo>
                  <a:lnTo>
                    <a:pt x="83007" y="382993"/>
                  </a:lnTo>
                  <a:lnTo>
                    <a:pt x="83007" y="127012"/>
                  </a:lnTo>
                  <a:close/>
                </a:path>
                <a:path w="281305" h="383539">
                  <a:moveTo>
                    <a:pt x="84213" y="186245"/>
                  </a:moveTo>
                  <a:lnTo>
                    <a:pt x="83032" y="186245"/>
                  </a:lnTo>
                  <a:lnTo>
                    <a:pt x="83032" y="382993"/>
                  </a:lnTo>
                  <a:lnTo>
                    <a:pt x="84213" y="382993"/>
                  </a:lnTo>
                  <a:lnTo>
                    <a:pt x="84213" y="186245"/>
                  </a:lnTo>
                  <a:close/>
                </a:path>
                <a:path w="281305" h="383539">
                  <a:moveTo>
                    <a:pt x="93395" y="0"/>
                  </a:moveTo>
                  <a:lnTo>
                    <a:pt x="92227" y="0"/>
                  </a:lnTo>
                  <a:lnTo>
                    <a:pt x="92227" y="137604"/>
                  </a:lnTo>
                  <a:lnTo>
                    <a:pt x="91173" y="137604"/>
                  </a:lnTo>
                  <a:lnTo>
                    <a:pt x="91173" y="382993"/>
                  </a:lnTo>
                  <a:lnTo>
                    <a:pt x="92227" y="382993"/>
                  </a:lnTo>
                  <a:lnTo>
                    <a:pt x="93395" y="382993"/>
                  </a:lnTo>
                  <a:lnTo>
                    <a:pt x="93395" y="0"/>
                  </a:lnTo>
                  <a:close/>
                </a:path>
                <a:path w="281305" h="383539">
                  <a:moveTo>
                    <a:pt x="96824" y="122694"/>
                  </a:moveTo>
                  <a:lnTo>
                    <a:pt x="95656" y="122694"/>
                  </a:lnTo>
                  <a:lnTo>
                    <a:pt x="95656" y="382993"/>
                  </a:lnTo>
                  <a:lnTo>
                    <a:pt x="96824" y="382993"/>
                  </a:lnTo>
                  <a:lnTo>
                    <a:pt x="96824" y="122694"/>
                  </a:lnTo>
                  <a:close/>
                </a:path>
                <a:path w="281305" h="383539">
                  <a:moveTo>
                    <a:pt x="100279" y="86791"/>
                  </a:moveTo>
                  <a:lnTo>
                    <a:pt x="99199" y="86791"/>
                  </a:lnTo>
                  <a:lnTo>
                    <a:pt x="99199" y="122694"/>
                  </a:lnTo>
                  <a:lnTo>
                    <a:pt x="98031" y="122694"/>
                  </a:lnTo>
                  <a:lnTo>
                    <a:pt x="98031" y="382993"/>
                  </a:lnTo>
                  <a:lnTo>
                    <a:pt x="99199" y="382993"/>
                  </a:lnTo>
                  <a:lnTo>
                    <a:pt x="100279" y="382993"/>
                  </a:lnTo>
                  <a:lnTo>
                    <a:pt x="100279" y="86791"/>
                  </a:lnTo>
                  <a:close/>
                </a:path>
                <a:path w="281305" h="383539">
                  <a:moveTo>
                    <a:pt x="101485" y="99453"/>
                  </a:moveTo>
                  <a:lnTo>
                    <a:pt x="100304" y="99453"/>
                  </a:lnTo>
                  <a:lnTo>
                    <a:pt x="100304" y="382993"/>
                  </a:lnTo>
                  <a:lnTo>
                    <a:pt x="101485" y="382993"/>
                  </a:lnTo>
                  <a:lnTo>
                    <a:pt x="101485" y="99453"/>
                  </a:lnTo>
                  <a:close/>
                </a:path>
                <a:path w="281305" h="383539">
                  <a:moveTo>
                    <a:pt x="108407" y="156629"/>
                  </a:moveTo>
                  <a:lnTo>
                    <a:pt x="107226" y="156629"/>
                  </a:lnTo>
                  <a:lnTo>
                    <a:pt x="107226" y="382993"/>
                  </a:lnTo>
                  <a:lnTo>
                    <a:pt x="108407" y="382993"/>
                  </a:lnTo>
                  <a:lnTo>
                    <a:pt x="108407" y="156629"/>
                  </a:lnTo>
                  <a:close/>
                </a:path>
                <a:path w="281305" h="383539">
                  <a:moveTo>
                    <a:pt x="111887" y="103670"/>
                  </a:moveTo>
                  <a:lnTo>
                    <a:pt x="110718" y="103670"/>
                  </a:lnTo>
                  <a:lnTo>
                    <a:pt x="110718" y="382993"/>
                  </a:lnTo>
                  <a:lnTo>
                    <a:pt x="111887" y="382993"/>
                  </a:lnTo>
                  <a:lnTo>
                    <a:pt x="111887" y="103670"/>
                  </a:lnTo>
                  <a:close/>
                </a:path>
                <a:path w="281305" h="383539">
                  <a:moveTo>
                    <a:pt x="116484" y="71983"/>
                  </a:moveTo>
                  <a:lnTo>
                    <a:pt x="115303" y="71983"/>
                  </a:lnTo>
                  <a:lnTo>
                    <a:pt x="115303" y="382993"/>
                  </a:lnTo>
                  <a:lnTo>
                    <a:pt x="116484" y="382993"/>
                  </a:lnTo>
                  <a:lnTo>
                    <a:pt x="116484" y="71983"/>
                  </a:lnTo>
                  <a:close/>
                </a:path>
                <a:path w="281305" h="383539">
                  <a:moveTo>
                    <a:pt x="122237" y="207340"/>
                  </a:moveTo>
                  <a:lnTo>
                    <a:pt x="121069" y="207340"/>
                  </a:lnTo>
                  <a:lnTo>
                    <a:pt x="121069" y="382993"/>
                  </a:lnTo>
                  <a:lnTo>
                    <a:pt x="122237" y="382993"/>
                  </a:lnTo>
                  <a:lnTo>
                    <a:pt x="122237" y="207340"/>
                  </a:lnTo>
                  <a:close/>
                </a:path>
                <a:path w="281305" h="383539">
                  <a:moveTo>
                    <a:pt x="123367" y="160845"/>
                  </a:moveTo>
                  <a:lnTo>
                    <a:pt x="122288" y="160845"/>
                  </a:lnTo>
                  <a:lnTo>
                    <a:pt x="122288" y="382993"/>
                  </a:lnTo>
                  <a:lnTo>
                    <a:pt x="123367" y="382993"/>
                  </a:lnTo>
                  <a:lnTo>
                    <a:pt x="123367" y="160845"/>
                  </a:lnTo>
                  <a:close/>
                </a:path>
                <a:path w="281305" h="383539">
                  <a:moveTo>
                    <a:pt x="127952" y="78270"/>
                  </a:moveTo>
                  <a:lnTo>
                    <a:pt x="126873" y="78270"/>
                  </a:lnTo>
                  <a:lnTo>
                    <a:pt x="126873" y="382993"/>
                  </a:lnTo>
                  <a:lnTo>
                    <a:pt x="127952" y="382993"/>
                  </a:lnTo>
                  <a:lnTo>
                    <a:pt x="127952" y="78270"/>
                  </a:lnTo>
                  <a:close/>
                </a:path>
                <a:path w="281305" h="383539">
                  <a:moveTo>
                    <a:pt x="133756" y="171437"/>
                  </a:moveTo>
                  <a:lnTo>
                    <a:pt x="132575" y="171437"/>
                  </a:lnTo>
                  <a:lnTo>
                    <a:pt x="132575" y="382993"/>
                  </a:lnTo>
                  <a:lnTo>
                    <a:pt x="133756" y="382993"/>
                  </a:lnTo>
                  <a:lnTo>
                    <a:pt x="133756" y="171437"/>
                  </a:lnTo>
                  <a:close/>
                </a:path>
                <a:path w="281305" h="383539">
                  <a:moveTo>
                    <a:pt x="142938" y="317373"/>
                  </a:moveTo>
                  <a:lnTo>
                    <a:pt x="141770" y="317373"/>
                  </a:lnTo>
                  <a:lnTo>
                    <a:pt x="141770" y="382993"/>
                  </a:lnTo>
                  <a:lnTo>
                    <a:pt x="142938" y="382993"/>
                  </a:lnTo>
                  <a:lnTo>
                    <a:pt x="142938" y="317373"/>
                  </a:lnTo>
                  <a:close/>
                </a:path>
                <a:path w="281305" h="383539">
                  <a:moveTo>
                    <a:pt x="152184" y="249707"/>
                  </a:moveTo>
                  <a:lnTo>
                    <a:pt x="151015" y="249707"/>
                  </a:lnTo>
                  <a:lnTo>
                    <a:pt x="151015" y="382993"/>
                  </a:lnTo>
                  <a:lnTo>
                    <a:pt x="152184" y="382993"/>
                  </a:lnTo>
                  <a:lnTo>
                    <a:pt x="152184" y="249707"/>
                  </a:lnTo>
                  <a:close/>
                </a:path>
                <a:path w="281305" h="383539">
                  <a:moveTo>
                    <a:pt x="161429" y="264515"/>
                  </a:moveTo>
                  <a:lnTo>
                    <a:pt x="160261" y="264515"/>
                  </a:lnTo>
                  <a:lnTo>
                    <a:pt x="160261" y="382993"/>
                  </a:lnTo>
                  <a:lnTo>
                    <a:pt x="161429" y="382993"/>
                  </a:lnTo>
                  <a:lnTo>
                    <a:pt x="161429" y="264515"/>
                  </a:lnTo>
                  <a:close/>
                </a:path>
                <a:path w="281305" h="383539">
                  <a:moveTo>
                    <a:pt x="171780" y="317373"/>
                  </a:moveTo>
                  <a:lnTo>
                    <a:pt x="170611" y="317373"/>
                  </a:lnTo>
                  <a:lnTo>
                    <a:pt x="170611" y="382993"/>
                  </a:lnTo>
                  <a:lnTo>
                    <a:pt x="171780" y="382993"/>
                  </a:lnTo>
                  <a:lnTo>
                    <a:pt x="171780" y="317373"/>
                  </a:lnTo>
                  <a:close/>
                </a:path>
                <a:path w="281305" h="383539">
                  <a:moveTo>
                    <a:pt x="178663" y="236956"/>
                  </a:moveTo>
                  <a:lnTo>
                    <a:pt x="177584" y="236956"/>
                  </a:lnTo>
                  <a:lnTo>
                    <a:pt x="177584" y="382993"/>
                  </a:lnTo>
                  <a:lnTo>
                    <a:pt x="178663" y="382993"/>
                  </a:lnTo>
                  <a:lnTo>
                    <a:pt x="178663" y="236956"/>
                  </a:lnTo>
                  <a:close/>
                </a:path>
                <a:path w="281305" h="383539">
                  <a:moveTo>
                    <a:pt x="201726" y="304723"/>
                  </a:moveTo>
                  <a:lnTo>
                    <a:pt x="200558" y="304723"/>
                  </a:lnTo>
                  <a:lnTo>
                    <a:pt x="200558" y="382993"/>
                  </a:lnTo>
                  <a:lnTo>
                    <a:pt x="201726" y="382993"/>
                  </a:lnTo>
                  <a:lnTo>
                    <a:pt x="201726" y="304723"/>
                  </a:lnTo>
                  <a:close/>
                </a:path>
                <a:path w="281305" h="383539">
                  <a:moveTo>
                    <a:pt x="238594" y="332181"/>
                  </a:moveTo>
                  <a:lnTo>
                    <a:pt x="237426" y="332181"/>
                  </a:lnTo>
                  <a:lnTo>
                    <a:pt x="237426" y="382993"/>
                  </a:lnTo>
                  <a:lnTo>
                    <a:pt x="238594" y="382993"/>
                  </a:lnTo>
                  <a:lnTo>
                    <a:pt x="238594" y="332181"/>
                  </a:lnTo>
                  <a:close/>
                </a:path>
                <a:path w="281305" h="383539">
                  <a:moveTo>
                    <a:pt x="281279" y="344932"/>
                  </a:moveTo>
                  <a:lnTo>
                    <a:pt x="280098" y="344932"/>
                  </a:lnTo>
                  <a:lnTo>
                    <a:pt x="280098" y="382993"/>
                  </a:lnTo>
                  <a:lnTo>
                    <a:pt x="281279" y="382993"/>
                  </a:lnTo>
                  <a:lnTo>
                    <a:pt x="281279" y="3449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102144" y="2615767"/>
              <a:ext cx="346075" cy="383540"/>
            </a:xfrm>
            <a:custGeom>
              <a:avLst/>
              <a:gdLst/>
              <a:ahLst/>
              <a:cxnLst/>
              <a:rect l="l" t="t" r="r" b="b"/>
              <a:pathLst>
                <a:path w="346075" h="383539">
                  <a:moveTo>
                    <a:pt x="1181" y="281482"/>
                  </a:moveTo>
                  <a:lnTo>
                    <a:pt x="0" y="281482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281482"/>
                  </a:lnTo>
                  <a:close/>
                </a:path>
                <a:path w="346075" h="383539">
                  <a:moveTo>
                    <a:pt x="5765" y="264515"/>
                  </a:moveTo>
                  <a:lnTo>
                    <a:pt x="4597" y="264515"/>
                  </a:lnTo>
                  <a:lnTo>
                    <a:pt x="4597" y="382993"/>
                  </a:lnTo>
                  <a:lnTo>
                    <a:pt x="5765" y="382993"/>
                  </a:lnTo>
                  <a:lnTo>
                    <a:pt x="5765" y="264515"/>
                  </a:lnTo>
                  <a:close/>
                </a:path>
                <a:path w="346075" h="383539">
                  <a:moveTo>
                    <a:pt x="8051" y="287756"/>
                  </a:moveTo>
                  <a:lnTo>
                    <a:pt x="6972" y="287756"/>
                  </a:lnTo>
                  <a:lnTo>
                    <a:pt x="6972" y="382993"/>
                  </a:lnTo>
                  <a:lnTo>
                    <a:pt x="8051" y="382993"/>
                  </a:lnTo>
                  <a:lnTo>
                    <a:pt x="8051" y="287756"/>
                  </a:lnTo>
                  <a:close/>
                </a:path>
                <a:path w="346075" h="383539">
                  <a:moveTo>
                    <a:pt x="28854" y="256082"/>
                  </a:moveTo>
                  <a:lnTo>
                    <a:pt x="27673" y="256082"/>
                  </a:lnTo>
                  <a:lnTo>
                    <a:pt x="27673" y="382993"/>
                  </a:lnTo>
                  <a:lnTo>
                    <a:pt x="28854" y="382993"/>
                  </a:lnTo>
                  <a:lnTo>
                    <a:pt x="28854" y="256082"/>
                  </a:lnTo>
                  <a:close/>
                </a:path>
                <a:path w="346075" h="383539">
                  <a:moveTo>
                    <a:pt x="31064" y="50812"/>
                  </a:moveTo>
                  <a:lnTo>
                    <a:pt x="29883" y="50812"/>
                  </a:lnTo>
                  <a:lnTo>
                    <a:pt x="29883" y="382993"/>
                  </a:lnTo>
                  <a:lnTo>
                    <a:pt x="31064" y="382993"/>
                  </a:lnTo>
                  <a:lnTo>
                    <a:pt x="31064" y="50812"/>
                  </a:lnTo>
                  <a:close/>
                </a:path>
                <a:path w="346075" h="383539">
                  <a:moveTo>
                    <a:pt x="32283" y="135445"/>
                  </a:moveTo>
                  <a:lnTo>
                    <a:pt x="31115" y="135445"/>
                  </a:lnTo>
                  <a:lnTo>
                    <a:pt x="31115" y="382993"/>
                  </a:lnTo>
                  <a:lnTo>
                    <a:pt x="32283" y="382993"/>
                  </a:lnTo>
                  <a:lnTo>
                    <a:pt x="32283" y="135445"/>
                  </a:lnTo>
                  <a:close/>
                </a:path>
                <a:path w="346075" h="383539">
                  <a:moveTo>
                    <a:pt x="35712" y="194678"/>
                  </a:moveTo>
                  <a:lnTo>
                    <a:pt x="34544" y="194678"/>
                  </a:lnTo>
                  <a:lnTo>
                    <a:pt x="34544" y="382993"/>
                  </a:lnTo>
                  <a:lnTo>
                    <a:pt x="35712" y="382993"/>
                  </a:lnTo>
                  <a:lnTo>
                    <a:pt x="35712" y="194678"/>
                  </a:lnTo>
                  <a:close/>
                </a:path>
                <a:path w="346075" h="383539">
                  <a:moveTo>
                    <a:pt x="50723" y="158686"/>
                  </a:moveTo>
                  <a:lnTo>
                    <a:pt x="49542" y="158686"/>
                  </a:lnTo>
                  <a:lnTo>
                    <a:pt x="49542" y="382993"/>
                  </a:lnTo>
                  <a:lnTo>
                    <a:pt x="50723" y="382993"/>
                  </a:lnTo>
                  <a:lnTo>
                    <a:pt x="50723" y="158686"/>
                  </a:lnTo>
                  <a:close/>
                </a:path>
                <a:path w="346075" h="383539">
                  <a:moveTo>
                    <a:pt x="52946" y="74041"/>
                  </a:moveTo>
                  <a:lnTo>
                    <a:pt x="51866" y="74041"/>
                  </a:lnTo>
                  <a:lnTo>
                    <a:pt x="51866" y="382993"/>
                  </a:lnTo>
                  <a:lnTo>
                    <a:pt x="52946" y="382993"/>
                  </a:lnTo>
                  <a:lnTo>
                    <a:pt x="52946" y="74041"/>
                  </a:lnTo>
                  <a:close/>
                </a:path>
                <a:path w="346075" h="383539">
                  <a:moveTo>
                    <a:pt x="54152" y="222148"/>
                  </a:moveTo>
                  <a:lnTo>
                    <a:pt x="52971" y="222148"/>
                  </a:lnTo>
                  <a:lnTo>
                    <a:pt x="52971" y="382993"/>
                  </a:lnTo>
                  <a:lnTo>
                    <a:pt x="54152" y="382993"/>
                  </a:lnTo>
                  <a:lnTo>
                    <a:pt x="54152" y="222148"/>
                  </a:lnTo>
                  <a:close/>
                </a:path>
                <a:path w="346075" h="383539">
                  <a:moveTo>
                    <a:pt x="58750" y="188315"/>
                  </a:moveTo>
                  <a:lnTo>
                    <a:pt x="57569" y="188315"/>
                  </a:lnTo>
                  <a:lnTo>
                    <a:pt x="57569" y="382993"/>
                  </a:lnTo>
                  <a:lnTo>
                    <a:pt x="58750" y="382993"/>
                  </a:lnTo>
                  <a:lnTo>
                    <a:pt x="58750" y="188315"/>
                  </a:lnTo>
                  <a:close/>
                </a:path>
                <a:path w="346075" h="383539">
                  <a:moveTo>
                    <a:pt x="65722" y="207340"/>
                  </a:moveTo>
                  <a:lnTo>
                    <a:pt x="64541" y="207340"/>
                  </a:lnTo>
                  <a:lnTo>
                    <a:pt x="64541" y="382993"/>
                  </a:lnTo>
                  <a:lnTo>
                    <a:pt x="65722" y="382993"/>
                  </a:lnTo>
                  <a:lnTo>
                    <a:pt x="65722" y="207340"/>
                  </a:lnTo>
                  <a:close/>
                </a:path>
                <a:path w="346075" h="383539">
                  <a:moveTo>
                    <a:pt x="80632" y="148094"/>
                  </a:moveTo>
                  <a:lnTo>
                    <a:pt x="79552" y="148094"/>
                  </a:lnTo>
                  <a:lnTo>
                    <a:pt x="79552" y="382993"/>
                  </a:lnTo>
                  <a:lnTo>
                    <a:pt x="80632" y="382993"/>
                  </a:lnTo>
                  <a:lnTo>
                    <a:pt x="80632" y="148094"/>
                  </a:lnTo>
                  <a:close/>
                </a:path>
                <a:path w="346075" h="383539">
                  <a:moveTo>
                    <a:pt x="81826" y="150253"/>
                  </a:moveTo>
                  <a:lnTo>
                    <a:pt x="80657" y="150253"/>
                  </a:lnTo>
                  <a:lnTo>
                    <a:pt x="80657" y="382993"/>
                  </a:lnTo>
                  <a:lnTo>
                    <a:pt x="81826" y="382993"/>
                  </a:lnTo>
                  <a:lnTo>
                    <a:pt x="81826" y="150253"/>
                  </a:lnTo>
                  <a:close/>
                </a:path>
                <a:path w="346075" h="383539">
                  <a:moveTo>
                    <a:pt x="84162" y="154470"/>
                  </a:moveTo>
                  <a:lnTo>
                    <a:pt x="82981" y="154470"/>
                  </a:lnTo>
                  <a:lnTo>
                    <a:pt x="82981" y="382993"/>
                  </a:lnTo>
                  <a:lnTo>
                    <a:pt x="84162" y="382993"/>
                  </a:lnTo>
                  <a:lnTo>
                    <a:pt x="84162" y="154470"/>
                  </a:lnTo>
                  <a:close/>
                </a:path>
                <a:path w="346075" h="383539">
                  <a:moveTo>
                    <a:pt x="88747" y="69824"/>
                  </a:moveTo>
                  <a:lnTo>
                    <a:pt x="87579" y="69824"/>
                  </a:lnTo>
                  <a:lnTo>
                    <a:pt x="87579" y="114261"/>
                  </a:lnTo>
                  <a:lnTo>
                    <a:pt x="86410" y="114261"/>
                  </a:lnTo>
                  <a:lnTo>
                    <a:pt x="86410" y="236956"/>
                  </a:lnTo>
                  <a:lnTo>
                    <a:pt x="85242" y="236956"/>
                  </a:lnTo>
                  <a:lnTo>
                    <a:pt x="85242" y="382993"/>
                  </a:lnTo>
                  <a:lnTo>
                    <a:pt x="88747" y="382993"/>
                  </a:lnTo>
                  <a:lnTo>
                    <a:pt x="88747" y="69824"/>
                  </a:lnTo>
                  <a:close/>
                </a:path>
                <a:path w="346075" h="383539">
                  <a:moveTo>
                    <a:pt x="95618" y="171437"/>
                  </a:moveTo>
                  <a:lnTo>
                    <a:pt x="94437" y="171437"/>
                  </a:lnTo>
                  <a:lnTo>
                    <a:pt x="94437" y="382993"/>
                  </a:lnTo>
                  <a:lnTo>
                    <a:pt x="95618" y="382993"/>
                  </a:lnTo>
                  <a:lnTo>
                    <a:pt x="95618" y="171437"/>
                  </a:lnTo>
                  <a:close/>
                </a:path>
                <a:path w="346075" h="383539">
                  <a:moveTo>
                    <a:pt x="99060" y="127012"/>
                  </a:moveTo>
                  <a:lnTo>
                    <a:pt x="97980" y="127012"/>
                  </a:lnTo>
                  <a:lnTo>
                    <a:pt x="97980" y="190461"/>
                  </a:lnTo>
                  <a:lnTo>
                    <a:pt x="96824" y="190461"/>
                  </a:lnTo>
                  <a:lnTo>
                    <a:pt x="96824" y="382993"/>
                  </a:lnTo>
                  <a:lnTo>
                    <a:pt x="97980" y="382993"/>
                  </a:lnTo>
                  <a:lnTo>
                    <a:pt x="99060" y="382993"/>
                  </a:lnTo>
                  <a:lnTo>
                    <a:pt x="99060" y="127012"/>
                  </a:lnTo>
                  <a:close/>
                </a:path>
                <a:path w="346075" h="383539">
                  <a:moveTo>
                    <a:pt x="103657" y="0"/>
                  </a:moveTo>
                  <a:lnTo>
                    <a:pt x="102577" y="0"/>
                  </a:lnTo>
                  <a:lnTo>
                    <a:pt x="102577" y="382993"/>
                  </a:lnTo>
                  <a:lnTo>
                    <a:pt x="103657" y="382993"/>
                  </a:lnTo>
                  <a:lnTo>
                    <a:pt x="103657" y="0"/>
                  </a:lnTo>
                  <a:close/>
                </a:path>
                <a:path w="346075" h="383539">
                  <a:moveTo>
                    <a:pt x="111734" y="116420"/>
                  </a:moveTo>
                  <a:lnTo>
                    <a:pt x="110655" y="116420"/>
                  </a:lnTo>
                  <a:lnTo>
                    <a:pt x="110655" y="382993"/>
                  </a:lnTo>
                  <a:lnTo>
                    <a:pt x="111734" y="382993"/>
                  </a:lnTo>
                  <a:lnTo>
                    <a:pt x="111734" y="116420"/>
                  </a:lnTo>
                  <a:close/>
                </a:path>
                <a:path w="346075" h="383539">
                  <a:moveTo>
                    <a:pt x="118694" y="148094"/>
                  </a:moveTo>
                  <a:lnTo>
                    <a:pt x="117525" y="148094"/>
                  </a:lnTo>
                  <a:lnTo>
                    <a:pt x="117525" y="382993"/>
                  </a:lnTo>
                  <a:lnTo>
                    <a:pt x="118694" y="382993"/>
                  </a:lnTo>
                  <a:lnTo>
                    <a:pt x="118694" y="148094"/>
                  </a:lnTo>
                  <a:close/>
                </a:path>
                <a:path w="346075" h="383539">
                  <a:moveTo>
                    <a:pt x="137134" y="203123"/>
                  </a:moveTo>
                  <a:lnTo>
                    <a:pt x="135953" y="203123"/>
                  </a:lnTo>
                  <a:lnTo>
                    <a:pt x="135953" y="213715"/>
                  </a:lnTo>
                  <a:lnTo>
                    <a:pt x="134785" y="213715"/>
                  </a:lnTo>
                  <a:lnTo>
                    <a:pt x="134785" y="382993"/>
                  </a:lnTo>
                  <a:lnTo>
                    <a:pt x="135953" y="382993"/>
                  </a:lnTo>
                  <a:lnTo>
                    <a:pt x="137134" y="382993"/>
                  </a:lnTo>
                  <a:lnTo>
                    <a:pt x="137134" y="203123"/>
                  </a:lnTo>
                  <a:close/>
                </a:path>
                <a:path w="346075" h="383539">
                  <a:moveTo>
                    <a:pt x="139420" y="160845"/>
                  </a:moveTo>
                  <a:lnTo>
                    <a:pt x="138341" y="160845"/>
                  </a:lnTo>
                  <a:lnTo>
                    <a:pt x="138341" y="382993"/>
                  </a:lnTo>
                  <a:lnTo>
                    <a:pt x="139420" y="382993"/>
                  </a:lnTo>
                  <a:lnTo>
                    <a:pt x="139420" y="160845"/>
                  </a:lnTo>
                  <a:close/>
                </a:path>
                <a:path w="346075" h="383539">
                  <a:moveTo>
                    <a:pt x="145161" y="213715"/>
                  </a:moveTo>
                  <a:lnTo>
                    <a:pt x="144005" y="213715"/>
                  </a:lnTo>
                  <a:lnTo>
                    <a:pt x="144005" y="78270"/>
                  </a:lnTo>
                  <a:lnTo>
                    <a:pt x="142925" y="78270"/>
                  </a:lnTo>
                  <a:lnTo>
                    <a:pt x="142925" y="382993"/>
                  </a:lnTo>
                  <a:lnTo>
                    <a:pt x="143979" y="382993"/>
                  </a:lnTo>
                  <a:lnTo>
                    <a:pt x="145161" y="382993"/>
                  </a:lnTo>
                  <a:lnTo>
                    <a:pt x="145161" y="213715"/>
                  </a:lnTo>
                  <a:close/>
                </a:path>
                <a:path w="346075" h="383539">
                  <a:moveTo>
                    <a:pt x="148602" y="239115"/>
                  </a:moveTo>
                  <a:lnTo>
                    <a:pt x="147523" y="239115"/>
                  </a:lnTo>
                  <a:lnTo>
                    <a:pt x="147523" y="382993"/>
                  </a:lnTo>
                  <a:lnTo>
                    <a:pt x="148602" y="382993"/>
                  </a:lnTo>
                  <a:lnTo>
                    <a:pt x="148602" y="239115"/>
                  </a:lnTo>
                  <a:close/>
                </a:path>
                <a:path w="346075" h="383539">
                  <a:moveTo>
                    <a:pt x="149809" y="171437"/>
                  </a:moveTo>
                  <a:lnTo>
                    <a:pt x="148628" y="171437"/>
                  </a:lnTo>
                  <a:lnTo>
                    <a:pt x="148628" y="382993"/>
                  </a:lnTo>
                  <a:lnTo>
                    <a:pt x="149809" y="382993"/>
                  </a:lnTo>
                  <a:lnTo>
                    <a:pt x="149809" y="171437"/>
                  </a:lnTo>
                  <a:close/>
                </a:path>
                <a:path w="346075" h="383539">
                  <a:moveTo>
                    <a:pt x="155562" y="27559"/>
                  </a:moveTo>
                  <a:lnTo>
                    <a:pt x="154381" y="27559"/>
                  </a:lnTo>
                  <a:lnTo>
                    <a:pt x="154381" y="382993"/>
                  </a:lnTo>
                  <a:lnTo>
                    <a:pt x="155562" y="382993"/>
                  </a:lnTo>
                  <a:lnTo>
                    <a:pt x="155562" y="27559"/>
                  </a:lnTo>
                  <a:close/>
                </a:path>
                <a:path w="346075" h="383539">
                  <a:moveTo>
                    <a:pt x="158991" y="317373"/>
                  </a:moveTo>
                  <a:lnTo>
                    <a:pt x="157822" y="317373"/>
                  </a:lnTo>
                  <a:lnTo>
                    <a:pt x="157822" y="382993"/>
                  </a:lnTo>
                  <a:lnTo>
                    <a:pt x="158991" y="382993"/>
                  </a:lnTo>
                  <a:lnTo>
                    <a:pt x="158991" y="317373"/>
                  </a:lnTo>
                  <a:close/>
                </a:path>
                <a:path w="346075" h="383539">
                  <a:moveTo>
                    <a:pt x="164807" y="91020"/>
                  </a:moveTo>
                  <a:lnTo>
                    <a:pt x="163626" y="91020"/>
                  </a:lnTo>
                  <a:lnTo>
                    <a:pt x="163626" y="382993"/>
                  </a:lnTo>
                  <a:lnTo>
                    <a:pt x="164807" y="382993"/>
                  </a:lnTo>
                  <a:lnTo>
                    <a:pt x="164807" y="91020"/>
                  </a:lnTo>
                  <a:close/>
                </a:path>
                <a:path w="346075" h="383539">
                  <a:moveTo>
                    <a:pt x="170561" y="296291"/>
                  </a:moveTo>
                  <a:lnTo>
                    <a:pt x="169392" y="296291"/>
                  </a:lnTo>
                  <a:lnTo>
                    <a:pt x="169392" y="382993"/>
                  </a:lnTo>
                  <a:lnTo>
                    <a:pt x="170561" y="382993"/>
                  </a:lnTo>
                  <a:lnTo>
                    <a:pt x="170561" y="296291"/>
                  </a:lnTo>
                  <a:close/>
                </a:path>
                <a:path w="346075" h="383539">
                  <a:moveTo>
                    <a:pt x="175221" y="338556"/>
                  </a:moveTo>
                  <a:lnTo>
                    <a:pt x="174040" y="338556"/>
                  </a:lnTo>
                  <a:lnTo>
                    <a:pt x="174040" y="382993"/>
                  </a:lnTo>
                  <a:lnTo>
                    <a:pt x="175221" y="382993"/>
                  </a:lnTo>
                  <a:lnTo>
                    <a:pt x="175221" y="338556"/>
                  </a:lnTo>
                  <a:close/>
                </a:path>
                <a:path w="346075" h="383539">
                  <a:moveTo>
                    <a:pt x="179806" y="275107"/>
                  </a:moveTo>
                  <a:lnTo>
                    <a:pt x="178638" y="275107"/>
                  </a:lnTo>
                  <a:lnTo>
                    <a:pt x="178638" y="382993"/>
                  </a:lnTo>
                  <a:lnTo>
                    <a:pt x="179806" y="382993"/>
                  </a:lnTo>
                  <a:lnTo>
                    <a:pt x="179806" y="275107"/>
                  </a:lnTo>
                  <a:close/>
                </a:path>
                <a:path w="346075" h="383539">
                  <a:moveTo>
                    <a:pt x="185534" y="291973"/>
                  </a:moveTo>
                  <a:lnTo>
                    <a:pt x="184454" y="291973"/>
                  </a:lnTo>
                  <a:lnTo>
                    <a:pt x="184454" y="382993"/>
                  </a:lnTo>
                  <a:lnTo>
                    <a:pt x="185534" y="382993"/>
                  </a:lnTo>
                  <a:lnTo>
                    <a:pt x="185534" y="291973"/>
                  </a:lnTo>
                  <a:close/>
                </a:path>
                <a:path w="346075" h="383539">
                  <a:moveTo>
                    <a:pt x="187833" y="317373"/>
                  </a:moveTo>
                  <a:lnTo>
                    <a:pt x="186664" y="317373"/>
                  </a:lnTo>
                  <a:lnTo>
                    <a:pt x="186664" y="382993"/>
                  </a:lnTo>
                  <a:lnTo>
                    <a:pt x="187833" y="382993"/>
                  </a:lnTo>
                  <a:lnTo>
                    <a:pt x="187833" y="317373"/>
                  </a:lnTo>
                  <a:close/>
                </a:path>
                <a:path w="346075" h="383539">
                  <a:moveTo>
                    <a:pt x="191262" y="323748"/>
                  </a:moveTo>
                  <a:lnTo>
                    <a:pt x="190093" y="323748"/>
                  </a:lnTo>
                  <a:lnTo>
                    <a:pt x="190093" y="382993"/>
                  </a:lnTo>
                  <a:lnTo>
                    <a:pt x="191262" y="382993"/>
                  </a:lnTo>
                  <a:lnTo>
                    <a:pt x="191262" y="323748"/>
                  </a:lnTo>
                  <a:close/>
                </a:path>
                <a:path w="346075" h="383539">
                  <a:moveTo>
                    <a:pt x="194716" y="236956"/>
                  </a:moveTo>
                  <a:lnTo>
                    <a:pt x="193636" y="236956"/>
                  </a:lnTo>
                  <a:lnTo>
                    <a:pt x="193636" y="382993"/>
                  </a:lnTo>
                  <a:lnTo>
                    <a:pt x="194716" y="382993"/>
                  </a:lnTo>
                  <a:lnTo>
                    <a:pt x="194716" y="236956"/>
                  </a:lnTo>
                  <a:close/>
                </a:path>
                <a:path w="346075" h="383539">
                  <a:moveTo>
                    <a:pt x="203962" y="243332"/>
                  </a:moveTo>
                  <a:lnTo>
                    <a:pt x="202882" y="243332"/>
                  </a:lnTo>
                  <a:lnTo>
                    <a:pt x="202882" y="382993"/>
                  </a:lnTo>
                  <a:lnTo>
                    <a:pt x="203962" y="382993"/>
                  </a:lnTo>
                  <a:lnTo>
                    <a:pt x="203962" y="243332"/>
                  </a:lnTo>
                  <a:close/>
                </a:path>
                <a:path w="346075" h="383539">
                  <a:moveTo>
                    <a:pt x="208534" y="162902"/>
                  </a:moveTo>
                  <a:lnTo>
                    <a:pt x="207365" y="162902"/>
                  </a:lnTo>
                  <a:lnTo>
                    <a:pt x="207365" y="382993"/>
                  </a:lnTo>
                  <a:lnTo>
                    <a:pt x="208534" y="382993"/>
                  </a:lnTo>
                  <a:lnTo>
                    <a:pt x="208534" y="162902"/>
                  </a:lnTo>
                  <a:close/>
                </a:path>
                <a:path w="346075" h="383539">
                  <a:moveTo>
                    <a:pt x="229362" y="351218"/>
                  </a:moveTo>
                  <a:lnTo>
                    <a:pt x="228180" y="351218"/>
                  </a:lnTo>
                  <a:lnTo>
                    <a:pt x="228180" y="382993"/>
                  </a:lnTo>
                  <a:lnTo>
                    <a:pt x="229362" y="382993"/>
                  </a:lnTo>
                  <a:lnTo>
                    <a:pt x="229362" y="351218"/>
                  </a:lnTo>
                  <a:close/>
                </a:path>
                <a:path w="346075" h="383539">
                  <a:moveTo>
                    <a:pt x="232791" y="321589"/>
                  </a:moveTo>
                  <a:lnTo>
                    <a:pt x="231609" y="321589"/>
                  </a:lnTo>
                  <a:lnTo>
                    <a:pt x="231609" y="382993"/>
                  </a:lnTo>
                  <a:lnTo>
                    <a:pt x="232791" y="382993"/>
                  </a:lnTo>
                  <a:lnTo>
                    <a:pt x="232791" y="321589"/>
                  </a:lnTo>
                  <a:close/>
                </a:path>
                <a:path w="346075" h="383539">
                  <a:moveTo>
                    <a:pt x="253504" y="308940"/>
                  </a:moveTo>
                  <a:lnTo>
                    <a:pt x="252425" y="308940"/>
                  </a:lnTo>
                  <a:lnTo>
                    <a:pt x="252425" y="382993"/>
                  </a:lnTo>
                  <a:lnTo>
                    <a:pt x="253504" y="382993"/>
                  </a:lnTo>
                  <a:lnTo>
                    <a:pt x="253504" y="308940"/>
                  </a:lnTo>
                  <a:close/>
                </a:path>
                <a:path w="346075" h="383539">
                  <a:moveTo>
                    <a:pt x="345719" y="315315"/>
                  </a:moveTo>
                  <a:lnTo>
                    <a:pt x="344538" y="315315"/>
                  </a:lnTo>
                  <a:lnTo>
                    <a:pt x="344538" y="382993"/>
                  </a:lnTo>
                  <a:lnTo>
                    <a:pt x="345719" y="382993"/>
                  </a:lnTo>
                  <a:lnTo>
                    <a:pt x="345719" y="3153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1103312" y="2516313"/>
              <a:ext cx="268605" cy="482600"/>
            </a:xfrm>
            <a:custGeom>
              <a:avLst/>
              <a:gdLst/>
              <a:ahLst/>
              <a:cxnLst/>
              <a:rect l="l" t="t" r="r" b="b"/>
              <a:pathLst>
                <a:path w="268605" h="482600">
                  <a:moveTo>
                    <a:pt x="1168" y="393585"/>
                  </a:moveTo>
                  <a:lnTo>
                    <a:pt x="0" y="393585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93585"/>
                  </a:lnTo>
                  <a:close/>
                </a:path>
                <a:path w="268605" h="482600">
                  <a:moveTo>
                    <a:pt x="5765" y="404177"/>
                  </a:moveTo>
                  <a:lnTo>
                    <a:pt x="4584" y="404177"/>
                  </a:lnTo>
                  <a:lnTo>
                    <a:pt x="4584" y="482447"/>
                  </a:lnTo>
                  <a:lnTo>
                    <a:pt x="5765" y="482447"/>
                  </a:lnTo>
                  <a:lnTo>
                    <a:pt x="5765" y="404177"/>
                  </a:lnTo>
                  <a:close/>
                </a:path>
                <a:path w="268605" h="482600">
                  <a:moveTo>
                    <a:pt x="8039" y="423202"/>
                  </a:moveTo>
                  <a:lnTo>
                    <a:pt x="6858" y="423202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423202"/>
                  </a:lnTo>
                  <a:close/>
                </a:path>
                <a:path w="268605" h="482600">
                  <a:moveTo>
                    <a:pt x="20713" y="378777"/>
                  </a:moveTo>
                  <a:lnTo>
                    <a:pt x="19532" y="378777"/>
                  </a:lnTo>
                  <a:lnTo>
                    <a:pt x="19532" y="482447"/>
                  </a:lnTo>
                  <a:lnTo>
                    <a:pt x="20713" y="482447"/>
                  </a:lnTo>
                  <a:lnTo>
                    <a:pt x="20713" y="378777"/>
                  </a:lnTo>
                  <a:close/>
                </a:path>
                <a:path w="268605" h="482600">
                  <a:moveTo>
                    <a:pt x="26466" y="347002"/>
                  </a:moveTo>
                  <a:lnTo>
                    <a:pt x="25285" y="347002"/>
                  </a:lnTo>
                  <a:lnTo>
                    <a:pt x="25285" y="482447"/>
                  </a:lnTo>
                  <a:lnTo>
                    <a:pt x="26466" y="482447"/>
                  </a:lnTo>
                  <a:lnTo>
                    <a:pt x="26466" y="347002"/>
                  </a:lnTo>
                  <a:close/>
                </a:path>
                <a:path w="268605" h="482600">
                  <a:moveTo>
                    <a:pt x="36880" y="380936"/>
                  </a:moveTo>
                  <a:lnTo>
                    <a:pt x="35712" y="380936"/>
                  </a:lnTo>
                  <a:lnTo>
                    <a:pt x="35712" y="363969"/>
                  </a:lnTo>
                  <a:lnTo>
                    <a:pt x="34544" y="363969"/>
                  </a:lnTo>
                  <a:lnTo>
                    <a:pt x="34544" y="294132"/>
                  </a:lnTo>
                  <a:lnTo>
                    <a:pt x="33375" y="294132"/>
                  </a:lnTo>
                  <a:lnTo>
                    <a:pt x="33375" y="482447"/>
                  </a:lnTo>
                  <a:lnTo>
                    <a:pt x="34531" y="482447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80936"/>
                  </a:lnTo>
                  <a:close/>
                </a:path>
                <a:path w="268605" h="482600">
                  <a:moveTo>
                    <a:pt x="40309" y="224307"/>
                  </a:moveTo>
                  <a:lnTo>
                    <a:pt x="39128" y="224307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224307"/>
                  </a:lnTo>
                  <a:close/>
                </a:path>
                <a:path w="268605" h="482600">
                  <a:moveTo>
                    <a:pt x="47180" y="315328"/>
                  </a:moveTo>
                  <a:lnTo>
                    <a:pt x="46113" y="315328"/>
                  </a:lnTo>
                  <a:lnTo>
                    <a:pt x="46113" y="482447"/>
                  </a:lnTo>
                  <a:lnTo>
                    <a:pt x="47180" y="482447"/>
                  </a:lnTo>
                  <a:lnTo>
                    <a:pt x="47180" y="315328"/>
                  </a:lnTo>
                  <a:close/>
                </a:path>
                <a:path w="268605" h="482600">
                  <a:moveTo>
                    <a:pt x="49555" y="258140"/>
                  </a:moveTo>
                  <a:lnTo>
                    <a:pt x="48374" y="258140"/>
                  </a:lnTo>
                  <a:lnTo>
                    <a:pt x="48374" y="317385"/>
                  </a:lnTo>
                  <a:lnTo>
                    <a:pt x="47218" y="317385"/>
                  </a:lnTo>
                  <a:lnTo>
                    <a:pt x="47218" y="482447"/>
                  </a:lnTo>
                  <a:lnTo>
                    <a:pt x="48374" y="482447"/>
                  </a:lnTo>
                  <a:lnTo>
                    <a:pt x="49555" y="482447"/>
                  </a:lnTo>
                  <a:lnTo>
                    <a:pt x="49555" y="258140"/>
                  </a:lnTo>
                  <a:close/>
                </a:path>
                <a:path w="268605" h="482600">
                  <a:moveTo>
                    <a:pt x="51777" y="173494"/>
                  </a:moveTo>
                  <a:lnTo>
                    <a:pt x="50698" y="173494"/>
                  </a:lnTo>
                  <a:lnTo>
                    <a:pt x="50698" y="482447"/>
                  </a:lnTo>
                  <a:lnTo>
                    <a:pt x="51777" y="482447"/>
                  </a:lnTo>
                  <a:lnTo>
                    <a:pt x="51777" y="173494"/>
                  </a:lnTo>
                  <a:close/>
                </a:path>
                <a:path w="268605" h="482600">
                  <a:moveTo>
                    <a:pt x="55308" y="327977"/>
                  </a:moveTo>
                  <a:lnTo>
                    <a:pt x="54127" y="327977"/>
                  </a:lnTo>
                  <a:lnTo>
                    <a:pt x="54127" y="482447"/>
                  </a:lnTo>
                  <a:lnTo>
                    <a:pt x="55308" y="482447"/>
                  </a:lnTo>
                  <a:lnTo>
                    <a:pt x="55308" y="327977"/>
                  </a:lnTo>
                  <a:close/>
                </a:path>
                <a:path w="268605" h="482600">
                  <a:moveTo>
                    <a:pt x="58737" y="294132"/>
                  </a:moveTo>
                  <a:lnTo>
                    <a:pt x="57569" y="294132"/>
                  </a:lnTo>
                  <a:lnTo>
                    <a:pt x="57569" y="482447"/>
                  </a:lnTo>
                  <a:lnTo>
                    <a:pt x="58737" y="482447"/>
                  </a:lnTo>
                  <a:lnTo>
                    <a:pt x="58737" y="294132"/>
                  </a:lnTo>
                  <a:close/>
                </a:path>
                <a:path w="268605" h="482600">
                  <a:moveTo>
                    <a:pt x="62166" y="167220"/>
                  </a:moveTo>
                  <a:lnTo>
                    <a:pt x="60998" y="167220"/>
                  </a:lnTo>
                  <a:lnTo>
                    <a:pt x="60998" y="482447"/>
                  </a:lnTo>
                  <a:lnTo>
                    <a:pt x="62166" y="482447"/>
                  </a:lnTo>
                  <a:lnTo>
                    <a:pt x="62166" y="167220"/>
                  </a:lnTo>
                  <a:close/>
                </a:path>
                <a:path w="268605" h="482600">
                  <a:moveTo>
                    <a:pt x="73748" y="277164"/>
                  </a:moveTo>
                  <a:lnTo>
                    <a:pt x="72567" y="277164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277164"/>
                  </a:lnTo>
                  <a:close/>
                </a:path>
                <a:path w="268605" h="482600">
                  <a:moveTo>
                    <a:pt x="94449" y="270891"/>
                  </a:moveTo>
                  <a:lnTo>
                    <a:pt x="93268" y="270891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70891"/>
                  </a:lnTo>
                  <a:close/>
                </a:path>
                <a:path w="268605" h="482600">
                  <a:moveTo>
                    <a:pt x="96824" y="289915"/>
                  </a:moveTo>
                  <a:lnTo>
                    <a:pt x="95656" y="289915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289915"/>
                  </a:lnTo>
                  <a:close/>
                </a:path>
                <a:path w="268605" h="482600">
                  <a:moveTo>
                    <a:pt x="101422" y="249707"/>
                  </a:moveTo>
                  <a:lnTo>
                    <a:pt x="100241" y="249707"/>
                  </a:lnTo>
                  <a:lnTo>
                    <a:pt x="100241" y="482447"/>
                  </a:lnTo>
                  <a:lnTo>
                    <a:pt x="101422" y="482447"/>
                  </a:lnTo>
                  <a:lnTo>
                    <a:pt x="101422" y="249707"/>
                  </a:lnTo>
                  <a:close/>
                </a:path>
                <a:path w="268605" h="482600">
                  <a:moveTo>
                    <a:pt x="103695" y="203123"/>
                  </a:moveTo>
                  <a:lnTo>
                    <a:pt x="102514" y="203123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203123"/>
                  </a:lnTo>
                  <a:close/>
                </a:path>
                <a:path w="268605" h="482600">
                  <a:moveTo>
                    <a:pt x="108280" y="99453"/>
                  </a:moveTo>
                  <a:lnTo>
                    <a:pt x="107111" y="99453"/>
                  </a:lnTo>
                  <a:lnTo>
                    <a:pt x="107111" y="237058"/>
                  </a:lnTo>
                  <a:lnTo>
                    <a:pt x="106070" y="237058"/>
                  </a:lnTo>
                  <a:lnTo>
                    <a:pt x="106070" y="120637"/>
                  </a:lnTo>
                  <a:lnTo>
                    <a:pt x="104902" y="120637"/>
                  </a:lnTo>
                  <a:lnTo>
                    <a:pt x="104902" y="482447"/>
                  </a:lnTo>
                  <a:lnTo>
                    <a:pt x="106057" y="482447"/>
                  </a:lnTo>
                  <a:lnTo>
                    <a:pt x="107111" y="482447"/>
                  </a:lnTo>
                  <a:lnTo>
                    <a:pt x="108280" y="482447"/>
                  </a:lnTo>
                  <a:lnTo>
                    <a:pt x="108280" y="99453"/>
                  </a:lnTo>
                  <a:close/>
                </a:path>
                <a:path w="268605" h="482600">
                  <a:moveTo>
                    <a:pt x="109499" y="334352"/>
                  </a:moveTo>
                  <a:lnTo>
                    <a:pt x="108331" y="334352"/>
                  </a:lnTo>
                  <a:lnTo>
                    <a:pt x="108331" y="482447"/>
                  </a:lnTo>
                  <a:lnTo>
                    <a:pt x="109499" y="482447"/>
                  </a:lnTo>
                  <a:lnTo>
                    <a:pt x="109499" y="334352"/>
                  </a:lnTo>
                  <a:close/>
                </a:path>
                <a:path w="268605" h="482600">
                  <a:moveTo>
                    <a:pt x="115163" y="186245"/>
                  </a:moveTo>
                  <a:lnTo>
                    <a:pt x="114084" y="186245"/>
                  </a:lnTo>
                  <a:lnTo>
                    <a:pt x="114084" y="482447"/>
                  </a:lnTo>
                  <a:lnTo>
                    <a:pt x="115163" y="482447"/>
                  </a:lnTo>
                  <a:lnTo>
                    <a:pt x="115163" y="186245"/>
                  </a:lnTo>
                  <a:close/>
                </a:path>
                <a:path w="268605" h="482600">
                  <a:moveTo>
                    <a:pt x="119761" y="0"/>
                  </a:moveTo>
                  <a:lnTo>
                    <a:pt x="118681" y="0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0"/>
                  </a:lnTo>
                  <a:close/>
                </a:path>
                <a:path w="268605" h="482600">
                  <a:moveTo>
                    <a:pt x="122123" y="323748"/>
                  </a:moveTo>
                  <a:lnTo>
                    <a:pt x="120942" y="323748"/>
                  </a:lnTo>
                  <a:lnTo>
                    <a:pt x="120942" y="482447"/>
                  </a:lnTo>
                  <a:lnTo>
                    <a:pt x="122123" y="482447"/>
                  </a:lnTo>
                  <a:lnTo>
                    <a:pt x="122123" y="323748"/>
                  </a:lnTo>
                  <a:close/>
                </a:path>
                <a:path w="268605" h="482600">
                  <a:moveTo>
                    <a:pt x="124409" y="291985"/>
                  </a:moveTo>
                  <a:lnTo>
                    <a:pt x="123329" y="291985"/>
                  </a:lnTo>
                  <a:lnTo>
                    <a:pt x="123329" y="482447"/>
                  </a:lnTo>
                  <a:lnTo>
                    <a:pt x="124409" y="482447"/>
                  </a:lnTo>
                  <a:lnTo>
                    <a:pt x="124409" y="291985"/>
                  </a:lnTo>
                  <a:close/>
                </a:path>
                <a:path w="268605" h="482600">
                  <a:moveTo>
                    <a:pt x="126771" y="203123"/>
                  </a:moveTo>
                  <a:lnTo>
                    <a:pt x="125603" y="203123"/>
                  </a:lnTo>
                  <a:lnTo>
                    <a:pt x="125603" y="482447"/>
                  </a:lnTo>
                  <a:lnTo>
                    <a:pt x="126771" y="482447"/>
                  </a:lnTo>
                  <a:lnTo>
                    <a:pt x="126771" y="203123"/>
                  </a:lnTo>
                  <a:close/>
                </a:path>
                <a:path w="268605" h="482600">
                  <a:moveTo>
                    <a:pt x="131368" y="171437"/>
                  </a:moveTo>
                  <a:lnTo>
                    <a:pt x="130187" y="171437"/>
                  </a:lnTo>
                  <a:lnTo>
                    <a:pt x="130187" y="374561"/>
                  </a:lnTo>
                  <a:lnTo>
                    <a:pt x="129032" y="374561"/>
                  </a:lnTo>
                  <a:lnTo>
                    <a:pt x="129032" y="482447"/>
                  </a:lnTo>
                  <a:lnTo>
                    <a:pt x="130187" y="482447"/>
                  </a:lnTo>
                  <a:lnTo>
                    <a:pt x="131368" y="482447"/>
                  </a:lnTo>
                  <a:lnTo>
                    <a:pt x="131368" y="171437"/>
                  </a:lnTo>
                  <a:close/>
                </a:path>
                <a:path w="268605" h="482600">
                  <a:moveTo>
                    <a:pt x="135966" y="302577"/>
                  </a:moveTo>
                  <a:lnTo>
                    <a:pt x="134785" y="302577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302577"/>
                  </a:lnTo>
                  <a:close/>
                </a:path>
                <a:path w="268605" h="482600">
                  <a:moveTo>
                    <a:pt x="138252" y="260299"/>
                  </a:moveTo>
                  <a:lnTo>
                    <a:pt x="137172" y="260299"/>
                  </a:lnTo>
                  <a:lnTo>
                    <a:pt x="137172" y="482447"/>
                  </a:lnTo>
                  <a:lnTo>
                    <a:pt x="138252" y="482447"/>
                  </a:lnTo>
                  <a:lnTo>
                    <a:pt x="138252" y="260299"/>
                  </a:lnTo>
                  <a:close/>
                </a:path>
                <a:path w="268605" h="482600">
                  <a:moveTo>
                    <a:pt x="143992" y="313169"/>
                  </a:moveTo>
                  <a:lnTo>
                    <a:pt x="142811" y="313169"/>
                  </a:lnTo>
                  <a:lnTo>
                    <a:pt x="142811" y="482447"/>
                  </a:lnTo>
                  <a:lnTo>
                    <a:pt x="143992" y="482447"/>
                  </a:lnTo>
                  <a:lnTo>
                    <a:pt x="143992" y="313169"/>
                  </a:lnTo>
                  <a:close/>
                </a:path>
                <a:path w="268605" h="482600">
                  <a:moveTo>
                    <a:pt x="154393" y="127012"/>
                  </a:moveTo>
                  <a:lnTo>
                    <a:pt x="153212" y="127012"/>
                  </a:lnTo>
                  <a:lnTo>
                    <a:pt x="153212" y="482447"/>
                  </a:lnTo>
                  <a:lnTo>
                    <a:pt x="154393" y="482447"/>
                  </a:lnTo>
                  <a:lnTo>
                    <a:pt x="154393" y="127012"/>
                  </a:lnTo>
                  <a:close/>
                </a:path>
                <a:path w="268605" h="482600">
                  <a:moveTo>
                    <a:pt x="159042" y="389369"/>
                  </a:moveTo>
                  <a:lnTo>
                    <a:pt x="157873" y="389369"/>
                  </a:lnTo>
                  <a:lnTo>
                    <a:pt x="157873" y="482447"/>
                  </a:lnTo>
                  <a:lnTo>
                    <a:pt x="159042" y="482447"/>
                  </a:lnTo>
                  <a:lnTo>
                    <a:pt x="159042" y="389369"/>
                  </a:lnTo>
                  <a:close/>
                </a:path>
                <a:path w="268605" h="482600">
                  <a:moveTo>
                    <a:pt x="164807" y="393585"/>
                  </a:moveTo>
                  <a:lnTo>
                    <a:pt x="163626" y="393585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393585"/>
                  </a:lnTo>
                  <a:close/>
                </a:path>
                <a:path w="268605" h="482600">
                  <a:moveTo>
                    <a:pt x="168236" y="353377"/>
                  </a:moveTo>
                  <a:lnTo>
                    <a:pt x="167055" y="353377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353377"/>
                  </a:lnTo>
                  <a:close/>
                </a:path>
                <a:path w="268605" h="482600">
                  <a:moveTo>
                    <a:pt x="171665" y="389369"/>
                  </a:moveTo>
                  <a:lnTo>
                    <a:pt x="170484" y="389369"/>
                  </a:lnTo>
                  <a:lnTo>
                    <a:pt x="170484" y="482447"/>
                  </a:lnTo>
                  <a:lnTo>
                    <a:pt x="171665" y="482447"/>
                  </a:lnTo>
                  <a:lnTo>
                    <a:pt x="171665" y="389369"/>
                  </a:lnTo>
                  <a:close/>
                </a:path>
                <a:path w="268605" h="482600">
                  <a:moveTo>
                    <a:pt x="176314" y="363969"/>
                  </a:moveTo>
                  <a:lnTo>
                    <a:pt x="175145" y="363969"/>
                  </a:lnTo>
                  <a:lnTo>
                    <a:pt x="175145" y="482447"/>
                  </a:lnTo>
                  <a:lnTo>
                    <a:pt x="176314" y="482447"/>
                  </a:lnTo>
                  <a:lnTo>
                    <a:pt x="176314" y="363969"/>
                  </a:lnTo>
                  <a:close/>
                </a:path>
                <a:path w="268605" h="482600">
                  <a:moveTo>
                    <a:pt x="183235" y="370344"/>
                  </a:moveTo>
                  <a:lnTo>
                    <a:pt x="182067" y="370344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370344"/>
                  </a:lnTo>
                  <a:close/>
                </a:path>
                <a:path w="268605" h="482600">
                  <a:moveTo>
                    <a:pt x="202793" y="342785"/>
                  </a:moveTo>
                  <a:lnTo>
                    <a:pt x="201714" y="342785"/>
                  </a:lnTo>
                  <a:lnTo>
                    <a:pt x="201714" y="482447"/>
                  </a:lnTo>
                  <a:lnTo>
                    <a:pt x="202793" y="482447"/>
                  </a:lnTo>
                  <a:lnTo>
                    <a:pt x="202793" y="342785"/>
                  </a:lnTo>
                  <a:close/>
                </a:path>
                <a:path w="268605" h="482600">
                  <a:moveTo>
                    <a:pt x="207365" y="262356"/>
                  </a:moveTo>
                  <a:lnTo>
                    <a:pt x="206197" y="262356"/>
                  </a:lnTo>
                  <a:lnTo>
                    <a:pt x="206197" y="452818"/>
                  </a:lnTo>
                  <a:lnTo>
                    <a:pt x="205143" y="452818"/>
                  </a:lnTo>
                  <a:lnTo>
                    <a:pt x="205143" y="482447"/>
                  </a:lnTo>
                  <a:lnTo>
                    <a:pt x="206197" y="482447"/>
                  </a:lnTo>
                  <a:lnTo>
                    <a:pt x="207365" y="482447"/>
                  </a:lnTo>
                  <a:lnTo>
                    <a:pt x="207365" y="262356"/>
                  </a:lnTo>
                  <a:close/>
                </a:path>
                <a:path w="268605" h="482600">
                  <a:moveTo>
                    <a:pt x="209753" y="438010"/>
                  </a:moveTo>
                  <a:lnTo>
                    <a:pt x="208572" y="438010"/>
                  </a:lnTo>
                  <a:lnTo>
                    <a:pt x="208572" y="482447"/>
                  </a:lnTo>
                  <a:lnTo>
                    <a:pt x="209753" y="482447"/>
                  </a:lnTo>
                  <a:lnTo>
                    <a:pt x="209753" y="438010"/>
                  </a:lnTo>
                  <a:close/>
                </a:path>
                <a:path w="268605" h="482600">
                  <a:moveTo>
                    <a:pt x="216611" y="404177"/>
                  </a:moveTo>
                  <a:lnTo>
                    <a:pt x="215442" y="404177"/>
                  </a:lnTo>
                  <a:lnTo>
                    <a:pt x="215442" y="482447"/>
                  </a:lnTo>
                  <a:lnTo>
                    <a:pt x="216611" y="482447"/>
                  </a:lnTo>
                  <a:lnTo>
                    <a:pt x="216611" y="404177"/>
                  </a:lnTo>
                  <a:close/>
                </a:path>
                <a:path w="268605" h="482600">
                  <a:moveTo>
                    <a:pt x="221208" y="444385"/>
                  </a:moveTo>
                  <a:lnTo>
                    <a:pt x="220065" y="444385"/>
                  </a:lnTo>
                  <a:lnTo>
                    <a:pt x="220065" y="412610"/>
                  </a:lnTo>
                  <a:lnTo>
                    <a:pt x="218986" y="412610"/>
                  </a:lnTo>
                  <a:lnTo>
                    <a:pt x="218986" y="482447"/>
                  </a:lnTo>
                  <a:lnTo>
                    <a:pt x="220027" y="482447"/>
                  </a:lnTo>
                  <a:lnTo>
                    <a:pt x="221208" y="482447"/>
                  </a:lnTo>
                  <a:lnTo>
                    <a:pt x="221208" y="444385"/>
                  </a:lnTo>
                  <a:close/>
                </a:path>
                <a:path w="268605" h="482600">
                  <a:moveTo>
                    <a:pt x="232778" y="446455"/>
                  </a:moveTo>
                  <a:lnTo>
                    <a:pt x="231609" y="446455"/>
                  </a:lnTo>
                  <a:lnTo>
                    <a:pt x="231609" y="482447"/>
                  </a:lnTo>
                  <a:lnTo>
                    <a:pt x="232778" y="482447"/>
                  </a:lnTo>
                  <a:lnTo>
                    <a:pt x="232778" y="446455"/>
                  </a:lnTo>
                  <a:close/>
                </a:path>
                <a:path w="268605" h="482600">
                  <a:moveTo>
                    <a:pt x="268490" y="465480"/>
                  </a:moveTo>
                  <a:lnTo>
                    <a:pt x="267309" y="465480"/>
                  </a:lnTo>
                  <a:lnTo>
                    <a:pt x="267309" y="482447"/>
                  </a:lnTo>
                  <a:lnTo>
                    <a:pt x="268490" y="482447"/>
                  </a:lnTo>
                  <a:lnTo>
                    <a:pt x="268490" y="4654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1102144" y="2560751"/>
              <a:ext cx="310515" cy="438150"/>
            </a:xfrm>
            <a:custGeom>
              <a:avLst/>
              <a:gdLst/>
              <a:ahLst/>
              <a:cxnLst/>
              <a:rect l="l" t="t" r="r" b="b"/>
              <a:pathLst>
                <a:path w="310515" h="438150">
                  <a:moveTo>
                    <a:pt x="1181" y="336499"/>
                  </a:moveTo>
                  <a:lnTo>
                    <a:pt x="0" y="336499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336499"/>
                  </a:lnTo>
                  <a:close/>
                </a:path>
                <a:path w="310515" h="438150">
                  <a:moveTo>
                    <a:pt x="9207" y="378764"/>
                  </a:moveTo>
                  <a:lnTo>
                    <a:pt x="8026" y="378764"/>
                  </a:lnTo>
                  <a:lnTo>
                    <a:pt x="8026" y="438010"/>
                  </a:lnTo>
                  <a:lnTo>
                    <a:pt x="9207" y="438010"/>
                  </a:lnTo>
                  <a:lnTo>
                    <a:pt x="9207" y="378764"/>
                  </a:lnTo>
                  <a:close/>
                </a:path>
                <a:path w="310515" h="438150">
                  <a:moveTo>
                    <a:pt x="19608" y="289915"/>
                  </a:moveTo>
                  <a:lnTo>
                    <a:pt x="18427" y="289915"/>
                  </a:lnTo>
                  <a:lnTo>
                    <a:pt x="18427" y="438010"/>
                  </a:lnTo>
                  <a:lnTo>
                    <a:pt x="19608" y="438010"/>
                  </a:lnTo>
                  <a:lnTo>
                    <a:pt x="19608" y="289915"/>
                  </a:lnTo>
                  <a:close/>
                </a:path>
                <a:path w="310515" h="438150">
                  <a:moveTo>
                    <a:pt x="25273" y="308940"/>
                  </a:moveTo>
                  <a:lnTo>
                    <a:pt x="24193" y="308940"/>
                  </a:lnTo>
                  <a:lnTo>
                    <a:pt x="24193" y="438010"/>
                  </a:lnTo>
                  <a:lnTo>
                    <a:pt x="25273" y="438010"/>
                  </a:lnTo>
                  <a:lnTo>
                    <a:pt x="25273" y="308940"/>
                  </a:lnTo>
                  <a:close/>
                </a:path>
                <a:path w="310515" h="438150">
                  <a:moveTo>
                    <a:pt x="42633" y="266661"/>
                  </a:moveTo>
                  <a:lnTo>
                    <a:pt x="41465" y="266661"/>
                  </a:lnTo>
                  <a:lnTo>
                    <a:pt x="41465" y="438010"/>
                  </a:lnTo>
                  <a:lnTo>
                    <a:pt x="42633" y="438010"/>
                  </a:lnTo>
                  <a:lnTo>
                    <a:pt x="42633" y="266661"/>
                  </a:lnTo>
                  <a:close/>
                </a:path>
                <a:path w="310515" h="438150">
                  <a:moveTo>
                    <a:pt x="52946" y="129057"/>
                  </a:moveTo>
                  <a:lnTo>
                    <a:pt x="51866" y="129057"/>
                  </a:lnTo>
                  <a:lnTo>
                    <a:pt x="51866" y="438010"/>
                  </a:lnTo>
                  <a:lnTo>
                    <a:pt x="52946" y="438010"/>
                  </a:lnTo>
                  <a:lnTo>
                    <a:pt x="52946" y="129057"/>
                  </a:lnTo>
                  <a:close/>
                </a:path>
                <a:path w="310515" h="438150">
                  <a:moveTo>
                    <a:pt x="58750" y="243332"/>
                  </a:moveTo>
                  <a:lnTo>
                    <a:pt x="57569" y="243332"/>
                  </a:lnTo>
                  <a:lnTo>
                    <a:pt x="57569" y="438010"/>
                  </a:lnTo>
                  <a:lnTo>
                    <a:pt x="58750" y="438010"/>
                  </a:lnTo>
                  <a:lnTo>
                    <a:pt x="58750" y="243332"/>
                  </a:lnTo>
                  <a:close/>
                </a:path>
                <a:path w="310515" h="438150">
                  <a:moveTo>
                    <a:pt x="62191" y="190461"/>
                  </a:moveTo>
                  <a:lnTo>
                    <a:pt x="61112" y="190461"/>
                  </a:lnTo>
                  <a:lnTo>
                    <a:pt x="61112" y="438010"/>
                  </a:lnTo>
                  <a:lnTo>
                    <a:pt x="62191" y="438010"/>
                  </a:lnTo>
                  <a:lnTo>
                    <a:pt x="62191" y="190461"/>
                  </a:lnTo>
                  <a:close/>
                </a:path>
                <a:path w="310515" h="438150">
                  <a:moveTo>
                    <a:pt x="65722" y="262356"/>
                  </a:moveTo>
                  <a:lnTo>
                    <a:pt x="64566" y="262356"/>
                  </a:lnTo>
                  <a:lnTo>
                    <a:pt x="64566" y="222237"/>
                  </a:lnTo>
                  <a:lnTo>
                    <a:pt x="63385" y="222237"/>
                  </a:lnTo>
                  <a:lnTo>
                    <a:pt x="63385" y="438010"/>
                  </a:lnTo>
                  <a:lnTo>
                    <a:pt x="64541" y="438010"/>
                  </a:lnTo>
                  <a:lnTo>
                    <a:pt x="65722" y="438010"/>
                  </a:lnTo>
                  <a:lnTo>
                    <a:pt x="65722" y="262356"/>
                  </a:lnTo>
                  <a:close/>
                </a:path>
                <a:path w="310515" h="438150">
                  <a:moveTo>
                    <a:pt x="71386" y="224294"/>
                  </a:moveTo>
                  <a:lnTo>
                    <a:pt x="70307" y="224294"/>
                  </a:lnTo>
                  <a:lnTo>
                    <a:pt x="70307" y="438010"/>
                  </a:lnTo>
                  <a:lnTo>
                    <a:pt x="71386" y="438010"/>
                  </a:lnTo>
                  <a:lnTo>
                    <a:pt x="71386" y="224294"/>
                  </a:lnTo>
                  <a:close/>
                </a:path>
                <a:path w="310515" h="438150">
                  <a:moveTo>
                    <a:pt x="73748" y="222237"/>
                  </a:moveTo>
                  <a:lnTo>
                    <a:pt x="72567" y="222237"/>
                  </a:lnTo>
                  <a:lnTo>
                    <a:pt x="72567" y="438010"/>
                  </a:lnTo>
                  <a:lnTo>
                    <a:pt x="73748" y="438010"/>
                  </a:lnTo>
                  <a:lnTo>
                    <a:pt x="73748" y="222237"/>
                  </a:lnTo>
                  <a:close/>
                </a:path>
                <a:path w="310515" h="438150">
                  <a:moveTo>
                    <a:pt x="80632" y="203111"/>
                  </a:moveTo>
                  <a:lnTo>
                    <a:pt x="79565" y="203111"/>
                  </a:lnTo>
                  <a:lnTo>
                    <a:pt x="79565" y="91008"/>
                  </a:lnTo>
                  <a:lnTo>
                    <a:pt x="78384" y="91008"/>
                  </a:lnTo>
                  <a:lnTo>
                    <a:pt x="78384" y="438010"/>
                  </a:lnTo>
                  <a:lnTo>
                    <a:pt x="79552" y="438010"/>
                  </a:lnTo>
                  <a:lnTo>
                    <a:pt x="80632" y="438010"/>
                  </a:lnTo>
                  <a:lnTo>
                    <a:pt x="80632" y="203111"/>
                  </a:lnTo>
                  <a:close/>
                </a:path>
                <a:path w="310515" h="438150">
                  <a:moveTo>
                    <a:pt x="85217" y="124841"/>
                  </a:moveTo>
                  <a:lnTo>
                    <a:pt x="84137" y="124841"/>
                  </a:lnTo>
                  <a:lnTo>
                    <a:pt x="84137" y="209486"/>
                  </a:lnTo>
                  <a:lnTo>
                    <a:pt x="82981" y="209486"/>
                  </a:lnTo>
                  <a:lnTo>
                    <a:pt x="82981" y="438010"/>
                  </a:lnTo>
                  <a:lnTo>
                    <a:pt x="84137" y="438010"/>
                  </a:lnTo>
                  <a:lnTo>
                    <a:pt x="85217" y="438010"/>
                  </a:lnTo>
                  <a:lnTo>
                    <a:pt x="85217" y="124841"/>
                  </a:lnTo>
                  <a:close/>
                </a:path>
                <a:path w="310515" h="438150">
                  <a:moveTo>
                    <a:pt x="88747" y="124841"/>
                  </a:moveTo>
                  <a:lnTo>
                    <a:pt x="87579" y="124841"/>
                  </a:lnTo>
                  <a:lnTo>
                    <a:pt x="87579" y="438010"/>
                  </a:lnTo>
                  <a:lnTo>
                    <a:pt x="88747" y="438010"/>
                  </a:lnTo>
                  <a:lnTo>
                    <a:pt x="88747" y="124841"/>
                  </a:lnTo>
                  <a:close/>
                </a:path>
                <a:path w="310515" h="438150">
                  <a:moveTo>
                    <a:pt x="100266" y="241261"/>
                  </a:moveTo>
                  <a:lnTo>
                    <a:pt x="99085" y="241261"/>
                  </a:lnTo>
                  <a:lnTo>
                    <a:pt x="99085" y="438010"/>
                  </a:lnTo>
                  <a:lnTo>
                    <a:pt x="100266" y="438010"/>
                  </a:lnTo>
                  <a:lnTo>
                    <a:pt x="100266" y="241261"/>
                  </a:lnTo>
                  <a:close/>
                </a:path>
                <a:path w="310515" h="438150">
                  <a:moveTo>
                    <a:pt x="103657" y="55016"/>
                  </a:moveTo>
                  <a:lnTo>
                    <a:pt x="102577" y="55016"/>
                  </a:lnTo>
                  <a:lnTo>
                    <a:pt x="102577" y="205270"/>
                  </a:lnTo>
                  <a:lnTo>
                    <a:pt x="101409" y="205270"/>
                  </a:lnTo>
                  <a:lnTo>
                    <a:pt x="101409" y="438010"/>
                  </a:lnTo>
                  <a:lnTo>
                    <a:pt x="102577" y="438010"/>
                  </a:lnTo>
                  <a:lnTo>
                    <a:pt x="103657" y="438010"/>
                  </a:lnTo>
                  <a:lnTo>
                    <a:pt x="103657" y="55016"/>
                  </a:lnTo>
                  <a:close/>
                </a:path>
                <a:path w="310515" h="438150">
                  <a:moveTo>
                    <a:pt x="106019" y="101600"/>
                  </a:moveTo>
                  <a:lnTo>
                    <a:pt x="104838" y="101600"/>
                  </a:lnTo>
                  <a:lnTo>
                    <a:pt x="104838" y="438010"/>
                  </a:lnTo>
                  <a:lnTo>
                    <a:pt x="106019" y="438010"/>
                  </a:lnTo>
                  <a:lnTo>
                    <a:pt x="106019" y="101600"/>
                  </a:lnTo>
                  <a:close/>
                </a:path>
                <a:path w="310515" h="438150">
                  <a:moveTo>
                    <a:pt x="108305" y="192620"/>
                  </a:moveTo>
                  <a:lnTo>
                    <a:pt x="107226" y="192620"/>
                  </a:lnTo>
                  <a:lnTo>
                    <a:pt x="107226" y="438010"/>
                  </a:lnTo>
                  <a:lnTo>
                    <a:pt x="108305" y="438010"/>
                  </a:lnTo>
                  <a:lnTo>
                    <a:pt x="108305" y="192620"/>
                  </a:lnTo>
                  <a:close/>
                </a:path>
                <a:path w="310515" h="438150">
                  <a:moveTo>
                    <a:pt x="112877" y="177711"/>
                  </a:moveTo>
                  <a:lnTo>
                    <a:pt x="111709" y="177711"/>
                  </a:lnTo>
                  <a:lnTo>
                    <a:pt x="111709" y="438010"/>
                  </a:lnTo>
                  <a:lnTo>
                    <a:pt x="112877" y="438010"/>
                  </a:lnTo>
                  <a:lnTo>
                    <a:pt x="112877" y="177711"/>
                  </a:lnTo>
                  <a:close/>
                </a:path>
                <a:path w="310515" h="438150">
                  <a:moveTo>
                    <a:pt x="115265" y="177711"/>
                  </a:moveTo>
                  <a:lnTo>
                    <a:pt x="114084" y="177711"/>
                  </a:lnTo>
                  <a:lnTo>
                    <a:pt x="114084" y="438010"/>
                  </a:lnTo>
                  <a:lnTo>
                    <a:pt x="115265" y="438010"/>
                  </a:lnTo>
                  <a:lnTo>
                    <a:pt x="115265" y="177711"/>
                  </a:lnTo>
                  <a:close/>
                </a:path>
                <a:path w="310515" h="438150">
                  <a:moveTo>
                    <a:pt x="118694" y="203111"/>
                  </a:moveTo>
                  <a:lnTo>
                    <a:pt x="117525" y="203111"/>
                  </a:lnTo>
                  <a:lnTo>
                    <a:pt x="117525" y="438010"/>
                  </a:lnTo>
                  <a:lnTo>
                    <a:pt x="118694" y="438010"/>
                  </a:lnTo>
                  <a:lnTo>
                    <a:pt x="118694" y="203111"/>
                  </a:lnTo>
                  <a:close/>
                </a:path>
                <a:path w="310515" h="438150">
                  <a:moveTo>
                    <a:pt x="122123" y="160845"/>
                  </a:moveTo>
                  <a:lnTo>
                    <a:pt x="120954" y="160845"/>
                  </a:lnTo>
                  <a:lnTo>
                    <a:pt x="120954" y="438010"/>
                  </a:lnTo>
                  <a:lnTo>
                    <a:pt x="122123" y="438010"/>
                  </a:lnTo>
                  <a:lnTo>
                    <a:pt x="122123" y="160845"/>
                  </a:lnTo>
                  <a:close/>
                </a:path>
                <a:path w="310515" h="438150">
                  <a:moveTo>
                    <a:pt x="124460" y="211645"/>
                  </a:moveTo>
                  <a:lnTo>
                    <a:pt x="123278" y="211645"/>
                  </a:lnTo>
                  <a:lnTo>
                    <a:pt x="123278" y="438010"/>
                  </a:lnTo>
                  <a:lnTo>
                    <a:pt x="124460" y="438010"/>
                  </a:lnTo>
                  <a:lnTo>
                    <a:pt x="124460" y="211645"/>
                  </a:lnTo>
                  <a:close/>
                </a:path>
                <a:path w="310515" h="438150">
                  <a:moveTo>
                    <a:pt x="131368" y="330123"/>
                  </a:moveTo>
                  <a:lnTo>
                    <a:pt x="130200" y="330123"/>
                  </a:lnTo>
                  <a:lnTo>
                    <a:pt x="130200" y="438010"/>
                  </a:lnTo>
                  <a:lnTo>
                    <a:pt x="131368" y="438010"/>
                  </a:lnTo>
                  <a:lnTo>
                    <a:pt x="131368" y="330123"/>
                  </a:lnTo>
                  <a:close/>
                </a:path>
                <a:path w="310515" h="438150">
                  <a:moveTo>
                    <a:pt x="134759" y="359740"/>
                  </a:moveTo>
                  <a:lnTo>
                    <a:pt x="133705" y="359740"/>
                  </a:lnTo>
                  <a:lnTo>
                    <a:pt x="133705" y="237045"/>
                  </a:lnTo>
                  <a:lnTo>
                    <a:pt x="132524" y="237045"/>
                  </a:lnTo>
                  <a:lnTo>
                    <a:pt x="132524" y="438010"/>
                  </a:lnTo>
                  <a:lnTo>
                    <a:pt x="133680" y="438010"/>
                  </a:lnTo>
                  <a:lnTo>
                    <a:pt x="134759" y="438010"/>
                  </a:lnTo>
                  <a:lnTo>
                    <a:pt x="134759" y="359740"/>
                  </a:lnTo>
                  <a:close/>
                </a:path>
                <a:path w="310515" h="438150">
                  <a:moveTo>
                    <a:pt x="135966" y="268732"/>
                  </a:moveTo>
                  <a:lnTo>
                    <a:pt x="134785" y="268732"/>
                  </a:lnTo>
                  <a:lnTo>
                    <a:pt x="134785" y="438010"/>
                  </a:lnTo>
                  <a:lnTo>
                    <a:pt x="135966" y="438010"/>
                  </a:lnTo>
                  <a:lnTo>
                    <a:pt x="135966" y="268732"/>
                  </a:lnTo>
                  <a:close/>
                </a:path>
                <a:path w="310515" h="438150">
                  <a:moveTo>
                    <a:pt x="138290" y="262356"/>
                  </a:moveTo>
                  <a:lnTo>
                    <a:pt x="137121" y="262356"/>
                  </a:lnTo>
                  <a:lnTo>
                    <a:pt x="137121" y="438010"/>
                  </a:lnTo>
                  <a:lnTo>
                    <a:pt x="138290" y="438010"/>
                  </a:lnTo>
                  <a:lnTo>
                    <a:pt x="138290" y="262356"/>
                  </a:lnTo>
                  <a:close/>
                </a:path>
                <a:path w="310515" h="438150">
                  <a:moveTo>
                    <a:pt x="141719" y="150253"/>
                  </a:moveTo>
                  <a:lnTo>
                    <a:pt x="140550" y="150253"/>
                  </a:lnTo>
                  <a:lnTo>
                    <a:pt x="140550" y="438010"/>
                  </a:lnTo>
                  <a:lnTo>
                    <a:pt x="141719" y="438010"/>
                  </a:lnTo>
                  <a:lnTo>
                    <a:pt x="141719" y="150253"/>
                  </a:lnTo>
                  <a:close/>
                </a:path>
                <a:path w="310515" h="438150">
                  <a:moveTo>
                    <a:pt x="153200" y="237045"/>
                  </a:moveTo>
                  <a:lnTo>
                    <a:pt x="152133" y="237045"/>
                  </a:lnTo>
                  <a:lnTo>
                    <a:pt x="152133" y="0"/>
                  </a:lnTo>
                  <a:lnTo>
                    <a:pt x="150952" y="0"/>
                  </a:lnTo>
                  <a:lnTo>
                    <a:pt x="150952" y="438010"/>
                  </a:lnTo>
                  <a:lnTo>
                    <a:pt x="152120" y="438010"/>
                  </a:lnTo>
                  <a:lnTo>
                    <a:pt x="153200" y="438010"/>
                  </a:lnTo>
                  <a:lnTo>
                    <a:pt x="153200" y="237045"/>
                  </a:lnTo>
                  <a:close/>
                </a:path>
                <a:path w="310515" h="438150">
                  <a:moveTo>
                    <a:pt x="155562" y="82575"/>
                  </a:moveTo>
                  <a:lnTo>
                    <a:pt x="154381" y="82575"/>
                  </a:lnTo>
                  <a:lnTo>
                    <a:pt x="154381" y="438010"/>
                  </a:lnTo>
                  <a:lnTo>
                    <a:pt x="155562" y="438010"/>
                  </a:lnTo>
                  <a:lnTo>
                    <a:pt x="155562" y="82575"/>
                  </a:lnTo>
                  <a:close/>
                </a:path>
                <a:path w="310515" h="438150">
                  <a:moveTo>
                    <a:pt x="156781" y="270891"/>
                  </a:moveTo>
                  <a:lnTo>
                    <a:pt x="155613" y="270891"/>
                  </a:lnTo>
                  <a:lnTo>
                    <a:pt x="155613" y="438010"/>
                  </a:lnTo>
                  <a:lnTo>
                    <a:pt x="156781" y="438010"/>
                  </a:lnTo>
                  <a:lnTo>
                    <a:pt x="156781" y="270891"/>
                  </a:lnTo>
                  <a:close/>
                </a:path>
                <a:path w="310515" h="438150">
                  <a:moveTo>
                    <a:pt x="158991" y="372389"/>
                  </a:moveTo>
                  <a:lnTo>
                    <a:pt x="157822" y="372389"/>
                  </a:lnTo>
                  <a:lnTo>
                    <a:pt x="157822" y="438010"/>
                  </a:lnTo>
                  <a:lnTo>
                    <a:pt x="158991" y="438010"/>
                  </a:lnTo>
                  <a:lnTo>
                    <a:pt x="158991" y="372389"/>
                  </a:lnTo>
                  <a:close/>
                </a:path>
                <a:path w="310515" h="438150">
                  <a:moveTo>
                    <a:pt x="161378" y="319532"/>
                  </a:moveTo>
                  <a:lnTo>
                    <a:pt x="160197" y="319532"/>
                  </a:lnTo>
                  <a:lnTo>
                    <a:pt x="160197" y="438010"/>
                  </a:lnTo>
                  <a:lnTo>
                    <a:pt x="161378" y="438010"/>
                  </a:lnTo>
                  <a:lnTo>
                    <a:pt x="161378" y="319532"/>
                  </a:lnTo>
                  <a:close/>
                </a:path>
                <a:path w="310515" h="438150">
                  <a:moveTo>
                    <a:pt x="167043" y="385140"/>
                  </a:moveTo>
                  <a:lnTo>
                    <a:pt x="165976" y="385140"/>
                  </a:lnTo>
                  <a:lnTo>
                    <a:pt x="165976" y="349148"/>
                  </a:lnTo>
                  <a:lnTo>
                    <a:pt x="164795" y="349148"/>
                  </a:lnTo>
                  <a:lnTo>
                    <a:pt x="164795" y="438010"/>
                  </a:lnTo>
                  <a:lnTo>
                    <a:pt x="165963" y="438010"/>
                  </a:lnTo>
                  <a:lnTo>
                    <a:pt x="167043" y="438010"/>
                  </a:lnTo>
                  <a:lnTo>
                    <a:pt x="167043" y="385140"/>
                  </a:lnTo>
                  <a:close/>
                </a:path>
                <a:path w="310515" h="438150">
                  <a:moveTo>
                    <a:pt x="168236" y="304723"/>
                  </a:moveTo>
                  <a:lnTo>
                    <a:pt x="167068" y="304723"/>
                  </a:lnTo>
                  <a:lnTo>
                    <a:pt x="167068" y="438010"/>
                  </a:lnTo>
                  <a:lnTo>
                    <a:pt x="168236" y="438010"/>
                  </a:lnTo>
                  <a:lnTo>
                    <a:pt x="168236" y="304723"/>
                  </a:lnTo>
                  <a:close/>
                </a:path>
                <a:path w="310515" h="438150">
                  <a:moveTo>
                    <a:pt x="177482" y="319532"/>
                  </a:moveTo>
                  <a:lnTo>
                    <a:pt x="176314" y="319532"/>
                  </a:lnTo>
                  <a:lnTo>
                    <a:pt x="176314" y="438010"/>
                  </a:lnTo>
                  <a:lnTo>
                    <a:pt x="177482" y="438010"/>
                  </a:lnTo>
                  <a:lnTo>
                    <a:pt x="177482" y="319532"/>
                  </a:lnTo>
                  <a:close/>
                </a:path>
                <a:path w="310515" h="438150">
                  <a:moveTo>
                    <a:pt x="179806" y="330123"/>
                  </a:moveTo>
                  <a:lnTo>
                    <a:pt x="178638" y="330123"/>
                  </a:lnTo>
                  <a:lnTo>
                    <a:pt x="178638" y="438010"/>
                  </a:lnTo>
                  <a:lnTo>
                    <a:pt x="179806" y="438010"/>
                  </a:lnTo>
                  <a:lnTo>
                    <a:pt x="179806" y="330123"/>
                  </a:lnTo>
                  <a:close/>
                </a:path>
                <a:path w="310515" h="438150">
                  <a:moveTo>
                    <a:pt x="186677" y="344932"/>
                  </a:moveTo>
                  <a:lnTo>
                    <a:pt x="185496" y="344932"/>
                  </a:lnTo>
                  <a:lnTo>
                    <a:pt x="185496" y="438010"/>
                  </a:lnTo>
                  <a:lnTo>
                    <a:pt x="186677" y="438010"/>
                  </a:lnTo>
                  <a:lnTo>
                    <a:pt x="186677" y="344932"/>
                  </a:lnTo>
                  <a:close/>
                </a:path>
                <a:path w="310515" h="438150">
                  <a:moveTo>
                    <a:pt x="194716" y="291973"/>
                  </a:moveTo>
                  <a:lnTo>
                    <a:pt x="193636" y="291973"/>
                  </a:lnTo>
                  <a:lnTo>
                    <a:pt x="193636" y="438010"/>
                  </a:lnTo>
                  <a:lnTo>
                    <a:pt x="194716" y="438010"/>
                  </a:lnTo>
                  <a:lnTo>
                    <a:pt x="194716" y="291973"/>
                  </a:lnTo>
                  <a:close/>
                </a:path>
                <a:path w="310515" h="438150">
                  <a:moveTo>
                    <a:pt x="198247" y="283540"/>
                  </a:moveTo>
                  <a:lnTo>
                    <a:pt x="197065" y="283540"/>
                  </a:lnTo>
                  <a:lnTo>
                    <a:pt x="197065" y="438010"/>
                  </a:lnTo>
                  <a:lnTo>
                    <a:pt x="198247" y="438010"/>
                  </a:lnTo>
                  <a:lnTo>
                    <a:pt x="198247" y="283540"/>
                  </a:lnTo>
                  <a:close/>
                </a:path>
                <a:path w="310515" h="438150">
                  <a:moveTo>
                    <a:pt x="208534" y="217919"/>
                  </a:moveTo>
                  <a:lnTo>
                    <a:pt x="207365" y="217919"/>
                  </a:lnTo>
                  <a:lnTo>
                    <a:pt x="207365" y="438010"/>
                  </a:lnTo>
                  <a:lnTo>
                    <a:pt x="208534" y="438010"/>
                  </a:lnTo>
                  <a:lnTo>
                    <a:pt x="208534" y="217919"/>
                  </a:lnTo>
                  <a:close/>
                </a:path>
                <a:path w="310515" h="438150">
                  <a:moveTo>
                    <a:pt x="217779" y="359740"/>
                  </a:moveTo>
                  <a:lnTo>
                    <a:pt x="216611" y="359740"/>
                  </a:lnTo>
                  <a:lnTo>
                    <a:pt x="216611" y="438010"/>
                  </a:lnTo>
                  <a:lnTo>
                    <a:pt x="217779" y="438010"/>
                  </a:lnTo>
                  <a:lnTo>
                    <a:pt x="217779" y="359740"/>
                  </a:lnTo>
                  <a:close/>
                </a:path>
                <a:path w="310515" h="438150">
                  <a:moveTo>
                    <a:pt x="233946" y="402018"/>
                  </a:moveTo>
                  <a:lnTo>
                    <a:pt x="232778" y="402018"/>
                  </a:lnTo>
                  <a:lnTo>
                    <a:pt x="232778" y="438010"/>
                  </a:lnTo>
                  <a:lnTo>
                    <a:pt x="233946" y="438010"/>
                  </a:lnTo>
                  <a:lnTo>
                    <a:pt x="233946" y="402018"/>
                  </a:lnTo>
                  <a:close/>
                </a:path>
                <a:path w="310515" h="438150">
                  <a:moveTo>
                    <a:pt x="235077" y="399948"/>
                  </a:moveTo>
                  <a:lnTo>
                    <a:pt x="233997" y="399948"/>
                  </a:lnTo>
                  <a:lnTo>
                    <a:pt x="233997" y="438010"/>
                  </a:lnTo>
                  <a:lnTo>
                    <a:pt x="235077" y="438010"/>
                  </a:lnTo>
                  <a:lnTo>
                    <a:pt x="235077" y="399948"/>
                  </a:lnTo>
                  <a:close/>
                </a:path>
                <a:path w="310515" h="438150">
                  <a:moveTo>
                    <a:pt x="248856" y="408381"/>
                  </a:moveTo>
                  <a:lnTo>
                    <a:pt x="247777" y="408381"/>
                  </a:lnTo>
                  <a:lnTo>
                    <a:pt x="247777" y="438010"/>
                  </a:lnTo>
                  <a:lnTo>
                    <a:pt x="248856" y="438010"/>
                  </a:lnTo>
                  <a:lnTo>
                    <a:pt x="248856" y="408381"/>
                  </a:lnTo>
                  <a:close/>
                </a:path>
                <a:path w="310515" h="438150">
                  <a:moveTo>
                    <a:pt x="286918" y="408381"/>
                  </a:moveTo>
                  <a:lnTo>
                    <a:pt x="285750" y="408381"/>
                  </a:lnTo>
                  <a:lnTo>
                    <a:pt x="285750" y="438010"/>
                  </a:lnTo>
                  <a:lnTo>
                    <a:pt x="286918" y="438010"/>
                  </a:lnTo>
                  <a:lnTo>
                    <a:pt x="286918" y="408381"/>
                  </a:lnTo>
                  <a:close/>
                </a:path>
                <a:path w="310515" h="438150">
                  <a:moveTo>
                    <a:pt x="291579" y="421043"/>
                  </a:moveTo>
                  <a:lnTo>
                    <a:pt x="290398" y="421043"/>
                  </a:lnTo>
                  <a:lnTo>
                    <a:pt x="290398" y="438010"/>
                  </a:lnTo>
                  <a:lnTo>
                    <a:pt x="291579" y="438010"/>
                  </a:lnTo>
                  <a:lnTo>
                    <a:pt x="291579" y="421043"/>
                  </a:lnTo>
                  <a:close/>
                </a:path>
                <a:path w="310515" h="438150">
                  <a:moveTo>
                    <a:pt x="293903" y="418985"/>
                  </a:moveTo>
                  <a:lnTo>
                    <a:pt x="292722" y="418985"/>
                  </a:lnTo>
                  <a:lnTo>
                    <a:pt x="292722" y="438010"/>
                  </a:lnTo>
                  <a:lnTo>
                    <a:pt x="293903" y="438010"/>
                  </a:lnTo>
                  <a:lnTo>
                    <a:pt x="293903" y="418985"/>
                  </a:lnTo>
                  <a:close/>
                </a:path>
                <a:path w="310515" h="438150">
                  <a:moveTo>
                    <a:pt x="299618" y="389356"/>
                  </a:moveTo>
                  <a:lnTo>
                    <a:pt x="298538" y="389356"/>
                  </a:lnTo>
                  <a:lnTo>
                    <a:pt x="298538" y="438010"/>
                  </a:lnTo>
                  <a:lnTo>
                    <a:pt x="299618" y="438010"/>
                  </a:lnTo>
                  <a:lnTo>
                    <a:pt x="299618" y="389356"/>
                  </a:lnTo>
                  <a:close/>
                </a:path>
                <a:path w="310515" h="438150">
                  <a:moveTo>
                    <a:pt x="303149" y="387197"/>
                  </a:moveTo>
                  <a:lnTo>
                    <a:pt x="301967" y="387197"/>
                  </a:lnTo>
                  <a:lnTo>
                    <a:pt x="301967" y="438010"/>
                  </a:lnTo>
                  <a:lnTo>
                    <a:pt x="303149" y="438010"/>
                  </a:lnTo>
                  <a:lnTo>
                    <a:pt x="303149" y="387197"/>
                  </a:lnTo>
                  <a:close/>
                </a:path>
                <a:path w="310515" h="438150">
                  <a:moveTo>
                    <a:pt x="305409" y="412610"/>
                  </a:moveTo>
                  <a:lnTo>
                    <a:pt x="304241" y="412610"/>
                  </a:lnTo>
                  <a:lnTo>
                    <a:pt x="304241" y="438010"/>
                  </a:lnTo>
                  <a:lnTo>
                    <a:pt x="305409" y="438010"/>
                  </a:lnTo>
                  <a:lnTo>
                    <a:pt x="305409" y="412610"/>
                  </a:lnTo>
                  <a:close/>
                </a:path>
                <a:path w="310515" h="438150">
                  <a:moveTo>
                    <a:pt x="310007" y="393573"/>
                  </a:moveTo>
                  <a:lnTo>
                    <a:pt x="308838" y="393573"/>
                  </a:lnTo>
                  <a:lnTo>
                    <a:pt x="308838" y="438010"/>
                  </a:lnTo>
                  <a:lnTo>
                    <a:pt x="310007" y="438010"/>
                  </a:lnTo>
                  <a:lnTo>
                    <a:pt x="310007" y="3935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1119416" y="2516313"/>
              <a:ext cx="323850" cy="482600"/>
            </a:xfrm>
            <a:custGeom>
              <a:avLst/>
              <a:gdLst/>
              <a:ahLst/>
              <a:cxnLst/>
              <a:rect l="l" t="t" r="r" b="b"/>
              <a:pathLst>
                <a:path w="323850" h="482600">
                  <a:moveTo>
                    <a:pt x="2336" y="334352"/>
                  </a:moveTo>
                  <a:lnTo>
                    <a:pt x="1155" y="334352"/>
                  </a:lnTo>
                  <a:lnTo>
                    <a:pt x="1155" y="351307"/>
                  </a:lnTo>
                  <a:lnTo>
                    <a:pt x="0" y="351307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336" y="482447"/>
                  </a:lnTo>
                  <a:lnTo>
                    <a:pt x="2336" y="334352"/>
                  </a:lnTo>
                  <a:close/>
                </a:path>
                <a:path w="323850" h="482600">
                  <a:moveTo>
                    <a:pt x="4610" y="378777"/>
                  </a:moveTo>
                  <a:lnTo>
                    <a:pt x="3429" y="378777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78777"/>
                  </a:lnTo>
                  <a:close/>
                </a:path>
                <a:path w="323850" h="482600">
                  <a:moveTo>
                    <a:pt x="10363" y="347002"/>
                  </a:moveTo>
                  <a:lnTo>
                    <a:pt x="9182" y="347002"/>
                  </a:lnTo>
                  <a:lnTo>
                    <a:pt x="9182" y="482447"/>
                  </a:lnTo>
                  <a:lnTo>
                    <a:pt x="10363" y="482447"/>
                  </a:lnTo>
                  <a:lnTo>
                    <a:pt x="10363" y="347002"/>
                  </a:lnTo>
                  <a:close/>
                </a:path>
                <a:path w="323850" h="482600">
                  <a:moveTo>
                    <a:pt x="13792" y="150266"/>
                  </a:moveTo>
                  <a:lnTo>
                    <a:pt x="12611" y="150266"/>
                  </a:lnTo>
                  <a:lnTo>
                    <a:pt x="12611" y="482447"/>
                  </a:lnTo>
                  <a:lnTo>
                    <a:pt x="13792" y="482447"/>
                  </a:lnTo>
                  <a:lnTo>
                    <a:pt x="13792" y="150266"/>
                  </a:lnTo>
                  <a:close/>
                </a:path>
                <a:path w="323850" h="482600">
                  <a:moveTo>
                    <a:pt x="18440" y="294132"/>
                  </a:moveTo>
                  <a:lnTo>
                    <a:pt x="17272" y="294132"/>
                  </a:lnTo>
                  <a:lnTo>
                    <a:pt x="17272" y="482447"/>
                  </a:lnTo>
                  <a:lnTo>
                    <a:pt x="18440" y="482447"/>
                  </a:lnTo>
                  <a:lnTo>
                    <a:pt x="18440" y="294132"/>
                  </a:lnTo>
                  <a:close/>
                </a:path>
                <a:path w="323850" h="482600">
                  <a:moveTo>
                    <a:pt x="27635" y="327977"/>
                  </a:moveTo>
                  <a:lnTo>
                    <a:pt x="26492" y="327977"/>
                  </a:lnTo>
                  <a:lnTo>
                    <a:pt x="26492" y="323748"/>
                  </a:lnTo>
                  <a:lnTo>
                    <a:pt x="25412" y="323748"/>
                  </a:lnTo>
                  <a:lnTo>
                    <a:pt x="25412" y="482447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27977"/>
                  </a:lnTo>
                  <a:close/>
                </a:path>
                <a:path w="323850" h="482600">
                  <a:moveTo>
                    <a:pt x="30022" y="253923"/>
                  </a:moveTo>
                  <a:lnTo>
                    <a:pt x="28841" y="253923"/>
                  </a:lnTo>
                  <a:lnTo>
                    <a:pt x="28841" y="482447"/>
                  </a:lnTo>
                  <a:lnTo>
                    <a:pt x="30022" y="482447"/>
                  </a:lnTo>
                  <a:lnTo>
                    <a:pt x="30022" y="253923"/>
                  </a:lnTo>
                  <a:close/>
                </a:path>
                <a:path w="323850" h="482600">
                  <a:moveTo>
                    <a:pt x="35674" y="173494"/>
                  </a:moveTo>
                  <a:lnTo>
                    <a:pt x="34594" y="173494"/>
                  </a:lnTo>
                  <a:lnTo>
                    <a:pt x="34594" y="482447"/>
                  </a:lnTo>
                  <a:lnTo>
                    <a:pt x="35674" y="482447"/>
                  </a:lnTo>
                  <a:lnTo>
                    <a:pt x="35674" y="173494"/>
                  </a:lnTo>
                  <a:close/>
                </a:path>
                <a:path w="323850" h="482600">
                  <a:moveTo>
                    <a:pt x="36880" y="321602"/>
                  </a:moveTo>
                  <a:lnTo>
                    <a:pt x="35699" y="321602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21602"/>
                  </a:lnTo>
                  <a:close/>
                </a:path>
                <a:path w="323850" h="482600">
                  <a:moveTo>
                    <a:pt x="40335" y="349161"/>
                  </a:moveTo>
                  <a:lnTo>
                    <a:pt x="39255" y="349161"/>
                  </a:lnTo>
                  <a:lnTo>
                    <a:pt x="39255" y="482447"/>
                  </a:lnTo>
                  <a:lnTo>
                    <a:pt x="40335" y="482447"/>
                  </a:lnTo>
                  <a:lnTo>
                    <a:pt x="40335" y="349161"/>
                  </a:lnTo>
                  <a:close/>
                </a:path>
                <a:path w="323850" h="482600">
                  <a:moveTo>
                    <a:pt x="47294" y="266674"/>
                  </a:moveTo>
                  <a:lnTo>
                    <a:pt x="46113" y="266674"/>
                  </a:lnTo>
                  <a:lnTo>
                    <a:pt x="46113" y="482447"/>
                  </a:lnTo>
                  <a:lnTo>
                    <a:pt x="47294" y="482447"/>
                  </a:lnTo>
                  <a:lnTo>
                    <a:pt x="47294" y="266674"/>
                  </a:lnTo>
                  <a:close/>
                </a:path>
                <a:path w="323850" h="482600">
                  <a:moveTo>
                    <a:pt x="59905" y="262356"/>
                  </a:moveTo>
                  <a:lnTo>
                    <a:pt x="58724" y="262356"/>
                  </a:lnTo>
                  <a:lnTo>
                    <a:pt x="58724" y="285699"/>
                  </a:lnTo>
                  <a:lnTo>
                    <a:pt x="57683" y="285699"/>
                  </a:lnTo>
                  <a:lnTo>
                    <a:pt x="57683" y="482447"/>
                  </a:lnTo>
                  <a:lnTo>
                    <a:pt x="58724" y="482447"/>
                  </a:lnTo>
                  <a:lnTo>
                    <a:pt x="59905" y="482447"/>
                  </a:lnTo>
                  <a:lnTo>
                    <a:pt x="59905" y="262356"/>
                  </a:lnTo>
                  <a:close/>
                </a:path>
                <a:path w="323850" h="482600">
                  <a:moveTo>
                    <a:pt x="61125" y="342785"/>
                  </a:moveTo>
                  <a:lnTo>
                    <a:pt x="59956" y="342785"/>
                  </a:lnTo>
                  <a:lnTo>
                    <a:pt x="59956" y="482447"/>
                  </a:lnTo>
                  <a:lnTo>
                    <a:pt x="61125" y="482447"/>
                  </a:lnTo>
                  <a:lnTo>
                    <a:pt x="61125" y="342785"/>
                  </a:lnTo>
                  <a:close/>
                </a:path>
                <a:path w="323850" h="482600">
                  <a:moveTo>
                    <a:pt x="63360" y="247548"/>
                  </a:moveTo>
                  <a:lnTo>
                    <a:pt x="62280" y="247548"/>
                  </a:lnTo>
                  <a:lnTo>
                    <a:pt x="62280" y="482447"/>
                  </a:lnTo>
                  <a:lnTo>
                    <a:pt x="63360" y="482447"/>
                  </a:lnTo>
                  <a:lnTo>
                    <a:pt x="63360" y="247548"/>
                  </a:lnTo>
                  <a:close/>
                </a:path>
                <a:path w="323850" h="482600">
                  <a:moveTo>
                    <a:pt x="66890" y="253923"/>
                  </a:moveTo>
                  <a:lnTo>
                    <a:pt x="65709" y="253923"/>
                  </a:lnTo>
                  <a:lnTo>
                    <a:pt x="65709" y="482447"/>
                  </a:lnTo>
                  <a:lnTo>
                    <a:pt x="66890" y="482447"/>
                  </a:lnTo>
                  <a:lnTo>
                    <a:pt x="66890" y="253923"/>
                  </a:lnTo>
                  <a:close/>
                </a:path>
                <a:path w="323850" h="482600">
                  <a:moveTo>
                    <a:pt x="73748" y="207340"/>
                  </a:moveTo>
                  <a:lnTo>
                    <a:pt x="72567" y="207340"/>
                  </a:lnTo>
                  <a:lnTo>
                    <a:pt x="72567" y="226466"/>
                  </a:lnTo>
                  <a:lnTo>
                    <a:pt x="71526" y="226466"/>
                  </a:lnTo>
                  <a:lnTo>
                    <a:pt x="71526" y="482447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207340"/>
                  </a:lnTo>
                  <a:close/>
                </a:path>
                <a:path w="323850" h="482600">
                  <a:moveTo>
                    <a:pt x="76136" y="275107"/>
                  </a:moveTo>
                  <a:lnTo>
                    <a:pt x="74955" y="275107"/>
                  </a:lnTo>
                  <a:lnTo>
                    <a:pt x="74955" y="482447"/>
                  </a:lnTo>
                  <a:lnTo>
                    <a:pt x="76136" y="482447"/>
                  </a:lnTo>
                  <a:lnTo>
                    <a:pt x="76136" y="275107"/>
                  </a:lnTo>
                  <a:close/>
                </a:path>
                <a:path w="323850" h="482600">
                  <a:moveTo>
                    <a:pt x="78346" y="270891"/>
                  </a:moveTo>
                  <a:lnTo>
                    <a:pt x="77165" y="270891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70891"/>
                  </a:lnTo>
                  <a:close/>
                </a:path>
                <a:path w="323850" h="482600">
                  <a:moveTo>
                    <a:pt x="81788" y="226466"/>
                  </a:moveTo>
                  <a:lnTo>
                    <a:pt x="80708" y="226466"/>
                  </a:lnTo>
                  <a:lnTo>
                    <a:pt x="80708" y="289915"/>
                  </a:lnTo>
                  <a:lnTo>
                    <a:pt x="79552" y="289915"/>
                  </a:lnTo>
                  <a:lnTo>
                    <a:pt x="79552" y="482447"/>
                  </a:lnTo>
                  <a:lnTo>
                    <a:pt x="80708" y="482447"/>
                  </a:lnTo>
                  <a:lnTo>
                    <a:pt x="81788" y="482447"/>
                  </a:lnTo>
                  <a:lnTo>
                    <a:pt x="81788" y="226466"/>
                  </a:lnTo>
                  <a:close/>
                </a:path>
                <a:path w="323850" h="482600">
                  <a:moveTo>
                    <a:pt x="84150" y="146037"/>
                  </a:moveTo>
                  <a:lnTo>
                    <a:pt x="82981" y="146037"/>
                  </a:lnTo>
                  <a:lnTo>
                    <a:pt x="82981" y="482447"/>
                  </a:lnTo>
                  <a:lnTo>
                    <a:pt x="84150" y="482447"/>
                  </a:lnTo>
                  <a:lnTo>
                    <a:pt x="84150" y="146037"/>
                  </a:lnTo>
                  <a:close/>
                </a:path>
                <a:path w="323850" h="482600">
                  <a:moveTo>
                    <a:pt x="86385" y="99453"/>
                  </a:moveTo>
                  <a:lnTo>
                    <a:pt x="85305" y="99453"/>
                  </a:lnTo>
                  <a:lnTo>
                    <a:pt x="85305" y="482447"/>
                  </a:lnTo>
                  <a:lnTo>
                    <a:pt x="86385" y="482447"/>
                  </a:lnTo>
                  <a:lnTo>
                    <a:pt x="86385" y="99453"/>
                  </a:lnTo>
                  <a:close/>
                </a:path>
                <a:path w="323850" h="482600">
                  <a:moveTo>
                    <a:pt x="87591" y="203123"/>
                  </a:moveTo>
                  <a:lnTo>
                    <a:pt x="86410" y="203123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03123"/>
                  </a:lnTo>
                  <a:close/>
                </a:path>
                <a:path w="323850" h="482600">
                  <a:moveTo>
                    <a:pt x="89966" y="120637"/>
                  </a:moveTo>
                  <a:lnTo>
                    <a:pt x="88798" y="120637"/>
                  </a:lnTo>
                  <a:lnTo>
                    <a:pt x="88798" y="482447"/>
                  </a:lnTo>
                  <a:lnTo>
                    <a:pt x="89966" y="482447"/>
                  </a:lnTo>
                  <a:lnTo>
                    <a:pt x="89966" y="120637"/>
                  </a:lnTo>
                  <a:close/>
                </a:path>
                <a:path w="323850" h="482600">
                  <a:moveTo>
                    <a:pt x="92176" y="99453"/>
                  </a:moveTo>
                  <a:lnTo>
                    <a:pt x="91008" y="99453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99453"/>
                  </a:lnTo>
                  <a:close/>
                </a:path>
                <a:path w="323850" h="482600">
                  <a:moveTo>
                    <a:pt x="95605" y="222148"/>
                  </a:moveTo>
                  <a:lnTo>
                    <a:pt x="94462" y="222148"/>
                  </a:lnTo>
                  <a:lnTo>
                    <a:pt x="94462" y="215874"/>
                  </a:lnTo>
                  <a:lnTo>
                    <a:pt x="93383" y="215874"/>
                  </a:lnTo>
                  <a:lnTo>
                    <a:pt x="93383" y="334352"/>
                  </a:lnTo>
                  <a:lnTo>
                    <a:pt x="92227" y="334352"/>
                  </a:lnTo>
                  <a:lnTo>
                    <a:pt x="92227" y="482447"/>
                  </a:lnTo>
                  <a:lnTo>
                    <a:pt x="95605" y="482447"/>
                  </a:lnTo>
                  <a:lnTo>
                    <a:pt x="95605" y="222148"/>
                  </a:lnTo>
                  <a:close/>
                </a:path>
                <a:path w="323850" h="482600">
                  <a:moveTo>
                    <a:pt x="103657" y="0"/>
                  </a:moveTo>
                  <a:lnTo>
                    <a:pt x="102577" y="0"/>
                  </a:lnTo>
                  <a:lnTo>
                    <a:pt x="102577" y="25412"/>
                  </a:lnTo>
                  <a:lnTo>
                    <a:pt x="101409" y="25412"/>
                  </a:lnTo>
                  <a:lnTo>
                    <a:pt x="101409" y="482447"/>
                  </a:lnTo>
                  <a:lnTo>
                    <a:pt x="102577" y="482447"/>
                  </a:lnTo>
                  <a:lnTo>
                    <a:pt x="103657" y="482447"/>
                  </a:lnTo>
                  <a:lnTo>
                    <a:pt x="103657" y="0"/>
                  </a:lnTo>
                  <a:close/>
                </a:path>
                <a:path w="323850" h="482600">
                  <a:moveTo>
                    <a:pt x="104851" y="205282"/>
                  </a:moveTo>
                  <a:lnTo>
                    <a:pt x="103682" y="205282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205282"/>
                  </a:lnTo>
                  <a:close/>
                </a:path>
                <a:path w="323850" h="482600">
                  <a:moveTo>
                    <a:pt x="110667" y="203123"/>
                  </a:moveTo>
                  <a:lnTo>
                    <a:pt x="109499" y="203123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203123"/>
                  </a:lnTo>
                  <a:close/>
                </a:path>
                <a:path w="323850" h="482600">
                  <a:moveTo>
                    <a:pt x="118694" y="313169"/>
                  </a:moveTo>
                  <a:lnTo>
                    <a:pt x="117513" y="313169"/>
                  </a:lnTo>
                  <a:lnTo>
                    <a:pt x="117513" y="482447"/>
                  </a:lnTo>
                  <a:lnTo>
                    <a:pt x="118694" y="482447"/>
                  </a:lnTo>
                  <a:lnTo>
                    <a:pt x="118694" y="313169"/>
                  </a:lnTo>
                  <a:close/>
                </a:path>
                <a:path w="323850" h="482600">
                  <a:moveTo>
                    <a:pt x="124447" y="194691"/>
                  </a:moveTo>
                  <a:lnTo>
                    <a:pt x="123278" y="194691"/>
                  </a:lnTo>
                  <a:lnTo>
                    <a:pt x="123278" y="298348"/>
                  </a:lnTo>
                  <a:lnTo>
                    <a:pt x="122110" y="298348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447" y="482447"/>
                  </a:lnTo>
                  <a:lnTo>
                    <a:pt x="124447" y="194691"/>
                  </a:lnTo>
                  <a:close/>
                </a:path>
                <a:path w="323850" h="482600">
                  <a:moveTo>
                    <a:pt x="126733" y="177723"/>
                  </a:moveTo>
                  <a:lnTo>
                    <a:pt x="125653" y="177723"/>
                  </a:lnTo>
                  <a:lnTo>
                    <a:pt x="125653" y="482447"/>
                  </a:lnTo>
                  <a:lnTo>
                    <a:pt x="126733" y="482447"/>
                  </a:lnTo>
                  <a:lnTo>
                    <a:pt x="126733" y="177723"/>
                  </a:lnTo>
                  <a:close/>
                </a:path>
                <a:path w="323850" h="482600">
                  <a:moveTo>
                    <a:pt x="131330" y="338569"/>
                  </a:moveTo>
                  <a:lnTo>
                    <a:pt x="130251" y="338569"/>
                  </a:lnTo>
                  <a:lnTo>
                    <a:pt x="130251" y="482447"/>
                  </a:lnTo>
                  <a:lnTo>
                    <a:pt x="131330" y="482447"/>
                  </a:lnTo>
                  <a:lnTo>
                    <a:pt x="131330" y="338569"/>
                  </a:lnTo>
                  <a:close/>
                </a:path>
                <a:path w="323850" h="482600">
                  <a:moveTo>
                    <a:pt x="132537" y="270891"/>
                  </a:moveTo>
                  <a:lnTo>
                    <a:pt x="131356" y="270891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270891"/>
                  </a:lnTo>
                  <a:close/>
                </a:path>
                <a:path w="323850" h="482600">
                  <a:moveTo>
                    <a:pt x="135928" y="281482"/>
                  </a:moveTo>
                  <a:lnTo>
                    <a:pt x="134848" y="281482"/>
                  </a:lnTo>
                  <a:lnTo>
                    <a:pt x="134848" y="482447"/>
                  </a:lnTo>
                  <a:lnTo>
                    <a:pt x="135928" y="482447"/>
                  </a:lnTo>
                  <a:lnTo>
                    <a:pt x="135928" y="281482"/>
                  </a:lnTo>
                  <a:close/>
                </a:path>
                <a:path w="323850" h="482600">
                  <a:moveTo>
                    <a:pt x="138290" y="127012"/>
                  </a:moveTo>
                  <a:lnTo>
                    <a:pt x="137109" y="127012"/>
                  </a:lnTo>
                  <a:lnTo>
                    <a:pt x="137109" y="323748"/>
                  </a:lnTo>
                  <a:lnTo>
                    <a:pt x="135953" y="323748"/>
                  </a:lnTo>
                  <a:lnTo>
                    <a:pt x="135953" y="482447"/>
                  </a:lnTo>
                  <a:lnTo>
                    <a:pt x="137109" y="482447"/>
                  </a:lnTo>
                  <a:lnTo>
                    <a:pt x="138290" y="482447"/>
                  </a:lnTo>
                  <a:lnTo>
                    <a:pt x="138290" y="127012"/>
                  </a:lnTo>
                  <a:close/>
                </a:path>
                <a:path w="323850" h="482600">
                  <a:moveTo>
                    <a:pt x="139509" y="315328"/>
                  </a:moveTo>
                  <a:lnTo>
                    <a:pt x="138341" y="315328"/>
                  </a:lnTo>
                  <a:lnTo>
                    <a:pt x="138341" y="482447"/>
                  </a:lnTo>
                  <a:lnTo>
                    <a:pt x="139509" y="482447"/>
                  </a:lnTo>
                  <a:lnTo>
                    <a:pt x="139509" y="315328"/>
                  </a:lnTo>
                  <a:close/>
                </a:path>
                <a:path w="323850" h="482600">
                  <a:moveTo>
                    <a:pt x="148704" y="393585"/>
                  </a:moveTo>
                  <a:lnTo>
                    <a:pt x="147535" y="393585"/>
                  </a:lnTo>
                  <a:lnTo>
                    <a:pt x="147535" y="190474"/>
                  </a:lnTo>
                  <a:lnTo>
                    <a:pt x="146354" y="190474"/>
                  </a:lnTo>
                  <a:lnTo>
                    <a:pt x="146354" y="482447"/>
                  </a:lnTo>
                  <a:lnTo>
                    <a:pt x="147523" y="482447"/>
                  </a:lnTo>
                  <a:lnTo>
                    <a:pt x="148704" y="482447"/>
                  </a:lnTo>
                  <a:lnTo>
                    <a:pt x="148704" y="393585"/>
                  </a:lnTo>
                  <a:close/>
                </a:path>
                <a:path w="323850" h="482600">
                  <a:moveTo>
                    <a:pt x="156730" y="404177"/>
                  </a:moveTo>
                  <a:lnTo>
                    <a:pt x="155549" y="404177"/>
                  </a:lnTo>
                  <a:lnTo>
                    <a:pt x="155549" y="482447"/>
                  </a:lnTo>
                  <a:lnTo>
                    <a:pt x="156730" y="482447"/>
                  </a:lnTo>
                  <a:lnTo>
                    <a:pt x="156730" y="404177"/>
                  </a:lnTo>
                  <a:close/>
                </a:path>
                <a:path w="323850" h="482600">
                  <a:moveTo>
                    <a:pt x="162534" y="374561"/>
                  </a:moveTo>
                  <a:lnTo>
                    <a:pt x="161366" y="374561"/>
                  </a:lnTo>
                  <a:lnTo>
                    <a:pt x="161366" y="482447"/>
                  </a:lnTo>
                  <a:lnTo>
                    <a:pt x="162534" y="482447"/>
                  </a:lnTo>
                  <a:lnTo>
                    <a:pt x="162534" y="374561"/>
                  </a:lnTo>
                  <a:close/>
                </a:path>
                <a:path w="323850" h="482600">
                  <a:moveTo>
                    <a:pt x="171792" y="414769"/>
                  </a:moveTo>
                  <a:lnTo>
                    <a:pt x="170611" y="414769"/>
                  </a:lnTo>
                  <a:lnTo>
                    <a:pt x="170611" y="482447"/>
                  </a:lnTo>
                  <a:lnTo>
                    <a:pt x="171792" y="482447"/>
                  </a:lnTo>
                  <a:lnTo>
                    <a:pt x="171792" y="414769"/>
                  </a:lnTo>
                  <a:close/>
                </a:path>
                <a:path w="323850" h="482600">
                  <a:moveTo>
                    <a:pt x="178650" y="397802"/>
                  </a:moveTo>
                  <a:lnTo>
                    <a:pt x="177469" y="397802"/>
                  </a:lnTo>
                  <a:lnTo>
                    <a:pt x="177469" y="482447"/>
                  </a:lnTo>
                  <a:lnTo>
                    <a:pt x="178650" y="482447"/>
                  </a:lnTo>
                  <a:lnTo>
                    <a:pt x="178650" y="397802"/>
                  </a:lnTo>
                  <a:close/>
                </a:path>
                <a:path w="323850" h="482600">
                  <a:moveTo>
                    <a:pt x="199313" y="446455"/>
                  </a:moveTo>
                  <a:lnTo>
                    <a:pt x="198234" y="446455"/>
                  </a:lnTo>
                  <a:lnTo>
                    <a:pt x="198234" y="482447"/>
                  </a:lnTo>
                  <a:lnTo>
                    <a:pt x="199313" y="482447"/>
                  </a:lnTo>
                  <a:lnTo>
                    <a:pt x="199313" y="446455"/>
                  </a:lnTo>
                  <a:close/>
                </a:path>
                <a:path w="323850" h="482600">
                  <a:moveTo>
                    <a:pt x="236232" y="408393"/>
                  </a:moveTo>
                  <a:lnTo>
                    <a:pt x="235153" y="408393"/>
                  </a:lnTo>
                  <a:lnTo>
                    <a:pt x="235153" y="482447"/>
                  </a:lnTo>
                  <a:lnTo>
                    <a:pt x="236232" y="482447"/>
                  </a:lnTo>
                  <a:lnTo>
                    <a:pt x="236232" y="408393"/>
                  </a:lnTo>
                  <a:close/>
                </a:path>
                <a:path w="323850" h="482600">
                  <a:moveTo>
                    <a:pt x="294970" y="463423"/>
                  </a:moveTo>
                  <a:lnTo>
                    <a:pt x="293890" y="463423"/>
                  </a:lnTo>
                  <a:lnTo>
                    <a:pt x="293890" y="482447"/>
                  </a:lnTo>
                  <a:lnTo>
                    <a:pt x="294970" y="482447"/>
                  </a:lnTo>
                  <a:lnTo>
                    <a:pt x="294970" y="463423"/>
                  </a:lnTo>
                  <a:close/>
                </a:path>
                <a:path w="323850" h="482600">
                  <a:moveTo>
                    <a:pt x="308800" y="461264"/>
                  </a:moveTo>
                  <a:lnTo>
                    <a:pt x="307721" y="461264"/>
                  </a:lnTo>
                  <a:lnTo>
                    <a:pt x="307721" y="482447"/>
                  </a:lnTo>
                  <a:lnTo>
                    <a:pt x="308800" y="482447"/>
                  </a:lnTo>
                  <a:lnTo>
                    <a:pt x="308800" y="461264"/>
                  </a:lnTo>
                  <a:close/>
                </a:path>
                <a:path w="323850" h="482600">
                  <a:moveTo>
                    <a:pt x="323850" y="452818"/>
                  </a:moveTo>
                  <a:lnTo>
                    <a:pt x="322668" y="452818"/>
                  </a:lnTo>
                  <a:lnTo>
                    <a:pt x="322668" y="482447"/>
                  </a:lnTo>
                  <a:lnTo>
                    <a:pt x="323850" y="482447"/>
                  </a:lnTo>
                  <a:lnTo>
                    <a:pt x="323850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098715" y="2516313"/>
              <a:ext cx="269875" cy="482600"/>
            </a:xfrm>
            <a:custGeom>
              <a:avLst/>
              <a:gdLst/>
              <a:ahLst/>
              <a:cxnLst/>
              <a:rect l="l" t="t" r="r" b="b"/>
              <a:pathLst>
                <a:path w="269875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269875" h="482600">
                  <a:moveTo>
                    <a:pt x="19507" y="327977"/>
                  </a:moveTo>
                  <a:lnTo>
                    <a:pt x="18440" y="327977"/>
                  </a:lnTo>
                  <a:lnTo>
                    <a:pt x="18440" y="283540"/>
                  </a:lnTo>
                  <a:lnTo>
                    <a:pt x="17272" y="283540"/>
                  </a:lnTo>
                  <a:lnTo>
                    <a:pt x="17272" y="482447"/>
                  </a:lnTo>
                  <a:lnTo>
                    <a:pt x="18427" y="482447"/>
                  </a:lnTo>
                  <a:lnTo>
                    <a:pt x="19507" y="482447"/>
                  </a:lnTo>
                  <a:lnTo>
                    <a:pt x="19507" y="327977"/>
                  </a:lnTo>
                  <a:close/>
                </a:path>
                <a:path w="269875" h="482600">
                  <a:moveTo>
                    <a:pt x="21882" y="351307"/>
                  </a:moveTo>
                  <a:lnTo>
                    <a:pt x="20701" y="351307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51307"/>
                  </a:lnTo>
                  <a:close/>
                </a:path>
                <a:path w="269875" h="482600">
                  <a:moveTo>
                    <a:pt x="27635" y="308940"/>
                  </a:moveTo>
                  <a:lnTo>
                    <a:pt x="26454" y="308940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08940"/>
                  </a:lnTo>
                  <a:close/>
                </a:path>
                <a:path w="269875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269875" h="482600">
                  <a:moveTo>
                    <a:pt x="32283" y="355536"/>
                  </a:moveTo>
                  <a:lnTo>
                    <a:pt x="31102" y="355536"/>
                  </a:lnTo>
                  <a:lnTo>
                    <a:pt x="31102" y="482447"/>
                  </a:lnTo>
                  <a:lnTo>
                    <a:pt x="32283" y="482447"/>
                  </a:lnTo>
                  <a:lnTo>
                    <a:pt x="32283" y="355536"/>
                  </a:lnTo>
                  <a:close/>
                </a:path>
                <a:path w="269875" h="482600">
                  <a:moveTo>
                    <a:pt x="44907" y="224307"/>
                  </a:moveTo>
                  <a:lnTo>
                    <a:pt x="43726" y="22430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24307"/>
                  </a:lnTo>
                  <a:close/>
                </a:path>
                <a:path w="269875" h="482600">
                  <a:moveTo>
                    <a:pt x="51777" y="315328"/>
                  </a:moveTo>
                  <a:lnTo>
                    <a:pt x="50723" y="315328"/>
                  </a:lnTo>
                  <a:lnTo>
                    <a:pt x="50723" y="253923"/>
                  </a:lnTo>
                  <a:lnTo>
                    <a:pt x="49542" y="253923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1777" y="482447"/>
                  </a:lnTo>
                  <a:lnTo>
                    <a:pt x="51777" y="315328"/>
                  </a:lnTo>
                  <a:close/>
                </a:path>
                <a:path w="269875" h="482600">
                  <a:moveTo>
                    <a:pt x="59905" y="327977"/>
                  </a:moveTo>
                  <a:lnTo>
                    <a:pt x="58724" y="327977"/>
                  </a:lnTo>
                  <a:lnTo>
                    <a:pt x="58724" y="482447"/>
                  </a:lnTo>
                  <a:lnTo>
                    <a:pt x="59905" y="482447"/>
                  </a:lnTo>
                  <a:lnTo>
                    <a:pt x="59905" y="327977"/>
                  </a:lnTo>
                  <a:close/>
                </a:path>
                <a:path w="269875" h="482600">
                  <a:moveTo>
                    <a:pt x="63334" y="294132"/>
                  </a:moveTo>
                  <a:lnTo>
                    <a:pt x="62179" y="294132"/>
                  </a:lnTo>
                  <a:lnTo>
                    <a:pt x="62179" y="287769"/>
                  </a:lnTo>
                  <a:lnTo>
                    <a:pt x="60998" y="287769"/>
                  </a:lnTo>
                  <a:lnTo>
                    <a:pt x="60998" y="482447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294132"/>
                  </a:lnTo>
                  <a:close/>
                </a:path>
                <a:path w="269875" h="482600">
                  <a:moveTo>
                    <a:pt x="73748" y="332193"/>
                  </a:moveTo>
                  <a:lnTo>
                    <a:pt x="72567" y="332193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332193"/>
                  </a:lnTo>
                  <a:close/>
                </a:path>
                <a:path w="269875" h="482600">
                  <a:moveTo>
                    <a:pt x="80606" y="262356"/>
                  </a:moveTo>
                  <a:lnTo>
                    <a:pt x="79425" y="262356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262356"/>
                  </a:lnTo>
                  <a:close/>
                </a:path>
                <a:path w="269875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269875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291985"/>
                  </a:lnTo>
                  <a:lnTo>
                    <a:pt x="85242" y="291985"/>
                  </a:lnTo>
                  <a:lnTo>
                    <a:pt x="85242" y="482447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269875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213715"/>
                  </a:lnTo>
                  <a:lnTo>
                    <a:pt x="89839" y="213715"/>
                  </a:lnTo>
                  <a:lnTo>
                    <a:pt x="89839" y="482447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269875" h="482600">
                  <a:moveTo>
                    <a:pt x="96837" y="275107"/>
                  </a:moveTo>
                  <a:lnTo>
                    <a:pt x="95656" y="275107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75107"/>
                  </a:lnTo>
                  <a:close/>
                </a:path>
                <a:path w="269875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269875" h="482600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68732"/>
                  </a:lnTo>
                  <a:close/>
                </a:path>
                <a:path w="269875" h="482600">
                  <a:moveTo>
                    <a:pt x="102489" y="226466"/>
                  </a:moveTo>
                  <a:lnTo>
                    <a:pt x="101409" y="226466"/>
                  </a:lnTo>
                  <a:lnTo>
                    <a:pt x="101409" y="482447"/>
                  </a:lnTo>
                  <a:lnTo>
                    <a:pt x="102489" y="482447"/>
                  </a:lnTo>
                  <a:lnTo>
                    <a:pt x="102489" y="226466"/>
                  </a:lnTo>
                  <a:close/>
                </a:path>
                <a:path w="269875" h="482600">
                  <a:moveTo>
                    <a:pt x="103695" y="285699"/>
                  </a:moveTo>
                  <a:lnTo>
                    <a:pt x="102514" y="285699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285699"/>
                  </a:lnTo>
                  <a:close/>
                </a:path>
                <a:path w="269875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269875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237058"/>
                  </a:lnTo>
                  <a:lnTo>
                    <a:pt x="110667" y="237058"/>
                  </a:lnTo>
                  <a:lnTo>
                    <a:pt x="110667" y="120637"/>
                  </a:lnTo>
                  <a:lnTo>
                    <a:pt x="109499" y="120637"/>
                  </a:lnTo>
                  <a:lnTo>
                    <a:pt x="109499" y="482447"/>
                  </a:lnTo>
                  <a:lnTo>
                    <a:pt x="110655" y="482447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269875" h="482600">
                  <a:moveTo>
                    <a:pt x="115163" y="215874"/>
                  </a:moveTo>
                  <a:lnTo>
                    <a:pt x="114084" y="215874"/>
                  </a:lnTo>
                  <a:lnTo>
                    <a:pt x="114084" y="334352"/>
                  </a:lnTo>
                  <a:lnTo>
                    <a:pt x="112928" y="334352"/>
                  </a:lnTo>
                  <a:lnTo>
                    <a:pt x="112928" y="482447"/>
                  </a:lnTo>
                  <a:lnTo>
                    <a:pt x="114084" y="482447"/>
                  </a:lnTo>
                  <a:lnTo>
                    <a:pt x="115163" y="482447"/>
                  </a:lnTo>
                  <a:lnTo>
                    <a:pt x="115163" y="215874"/>
                  </a:lnTo>
                  <a:close/>
                </a:path>
                <a:path w="26987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269875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269875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269875" h="482600">
                  <a:moveTo>
                    <a:pt x="133604" y="353377"/>
                  </a:moveTo>
                  <a:lnTo>
                    <a:pt x="132537" y="353377"/>
                  </a:lnTo>
                  <a:lnTo>
                    <a:pt x="132537" y="217932"/>
                  </a:lnTo>
                  <a:lnTo>
                    <a:pt x="131356" y="217932"/>
                  </a:lnTo>
                  <a:lnTo>
                    <a:pt x="131356" y="482447"/>
                  </a:lnTo>
                  <a:lnTo>
                    <a:pt x="132524" y="482447"/>
                  </a:lnTo>
                  <a:lnTo>
                    <a:pt x="133604" y="482447"/>
                  </a:lnTo>
                  <a:lnTo>
                    <a:pt x="133604" y="353377"/>
                  </a:lnTo>
                  <a:close/>
                </a:path>
                <a:path w="269875" h="482600">
                  <a:moveTo>
                    <a:pt x="137134" y="281482"/>
                  </a:moveTo>
                  <a:lnTo>
                    <a:pt x="135953" y="281482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281482"/>
                  </a:lnTo>
                  <a:close/>
                </a:path>
                <a:path w="269875" h="482600">
                  <a:moveTo>
                    <a:pt x="143992" y="298348"/>
                  </a:moveTo>
                  <a:lnTo>
                    <a:pt x="142811" y="298348"/>
                  </a:lnTo>
                  <a:lnTo>
                    <a:pt x="142811" y="482447"/>
                  </a:lnTo>
                  <a:lnTo>
                    <a:pt x="143992" y="482447"/>
                  </a:lnTo>
                  <a:lnTo>
                    <a:pt x="143992" y="298348"/>
                  </a:lnTo>
                  <a:close/>
                </a:path>
                <a:path w="269875" h="482600">
                  <a:moveTo>
                    <a:pt x="147434" y="177723"/>
                  </a:moveTo>
                  <a:lnTo>
                    <a:pt x="146354" y="177723"/>
                  </a:lnTo>
                  <a:lnTo>
                    <a:pt x="146354" y="482447"/>
                  </a:lnTo>
                  <a:lnTo>
                    <a:pt x="147434" y="482447"/>
                  </a:lnTo>
                  <a:lnTo>
                    <a:pt x="147434" y="177723"/>
                  </a:lnTo>
                  <a:close/>
                </a:path>
                <a:path w="269875" h="482600">
                  <a:moveTo>
                    <a:pt x="149809" y="351307"/>
                  </a:moveTo>
                  <a:lnTo>
                    <a:pt x="148628" y="351307"/>
                  </a:lnTo>
                  <a:lnTo>
                    <a:pt x="148628" y="482447"/>
                  </a:lnTo>
                  <a:lnTo>
                    <a:pt x="149809" y="482447"/>
                  </a:lnTo>
                  <a:lnTo>
                    <a:pt x="149809" y="351307"/>
                  </a:lnTo>
                  <a:close/>
                </a:path>
                <a:path w="269875" h="482600">
                  <a:moveTo>
                    <a:pt x="152031" y="338569"/>
                  </a:moveTo>
                  <a:lnTo>
                    <a:pt x="150952" y="338569"/>
                  </a:lnTo>
                  <a:lnTo>
                    <a:pt x="150952" y="482447"/>
                  </a:lnTo>
                  <a:lnTo>
                    <a:pt x="152031" y="482447"/>
                  </a:lnTo>
                  <a:lnTo>
                    <a:pt x="152031" y="338569"/>
                  </a:lnTo>
                  <a:close/>
                </a:path>
                <a:path w="269875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269875" h="482600">
                  <a:moveTo>
                    <a:pt x="162420" y="416826"/>
                  </a:moveTo>
                  <a:lnTo>
                    <a:pt x="161277" y="416826"/>
                  </a:lnTo>
                  <a:lnTo>
                    <a:pt x="161277" y="336410"/>
                  </a:lnTo>
                  <a:lnTo>
                    <a:pt x="160197" y="336410"/>
                  </a:lnTo>
                  <a:lnTo>
                    <a:pt x="160197" y="482447"/>
                  </a:lnTo>
                  <a:lnTo>
                    <a:pt x="161251" y="482447"/>
                  </a:lnTo>
                  <a:lnTo>
                    <a:pt x="162420" y="482447"/>
                  </a:lnTo>
                  <a:lnTo>
                    <a:pt x="162420" y="416826"/>
                  </a:lnTo>
                  <a:close/>
                </a:path>
                <a:path w="269875" h="482600">
                  <a:moveTo>
                    <a:pt x="169405" y="393585"/>
                  </a:moveTo>
                  <a:lnTo>
                    <a:pt x="168236" y="393585"/>
                  </a:lnTo>
                  <a:lnTo>
                    <a:pt x="168236" y="190474"/>
                  </a:lnTo>
                  <a:lnTo>
                    <a:pt x="167055" y="190474"/>
                  </a:lnTo>
                  <a:lnTo>
                    <a:pt x="167055" y="482447"/>
                  </a:lnTo>
                  <a:lnTo>
                    <a:pt x="168224" y="482447"/>
                  </a:lnTo>
                  <a:lnTo>
                    <a:pt x="169405" y="482447"/>
                  </a:lnTo>
                  <a:lnTo>
                    <a:pt x="169405" y="393585"/>
                  </a:lnTo>
                  <a:close/>
                </a:path>
                <a:path w="269875" h="482600">
                  <a:moveTo>
                    <a:pt x="171665" y="349161"/>
                  </a:moveTo>
                  <a:lnTo>
                    <a:pt x="170497" y="349161"/>
                  </a:lnTo>
                  <a:lnTo>
                    <a:pt x="170497" y="482447"/>
                  </a:lnTo>
                  <a:lnTo>
                    <a:pt x="171665" y="482447"/>
                  </a:lnTo>
                  <a:lnTo>
                    <a:pt x="171665" y="349161"/>
                  </a:lnTo>
                  <a:close/>
                </a:path>
                <a:path w="269875" h="482600">
                  <a:moveTo>
                    <a:pt x="175120" y="382993"/>
                  </a:moveTo>
                  <a:lnTo>
                    <a:pt x="174040" y="382993"/>
                  </a:lnTo>
                  <a:lnTo>
                    <a:pt x="174040" y="482447"/>
                  </a:lnTo>
                  <a:lnTo>
                    <a:pt x="175120" y="482447"/>
                  </a:lnTo>
                  <a:lnTo>
                    <a:pt x="175120" y="382993"/>
                  </a:lnTo>
                  <a:close/>
                </a:path>
                <a:path w="269875" h="482600">
                  <a:moveTo>
                    <a:pt x="177431" y="404177"/>
                  </a:moveTo>
                  <a:lnTo>
                    <a:pt x="176250" y="404177"/>
                  </a:lnTo>
                  <a:lnTo>
                    <a:pt x="176250" y="482447"/>
                  </a:lnTo>
                  <a:lnTo>
                    <a:pt x="177431" y="482447"/>
                  </a:lnTo>
                  <a:lnTo>
                    <a:pt x="177431" y="404177"/>
                  </a:lnTo>
                  <a:close/>
                </a:path>
                <a:path w="269875" h="482600">
                  <a:moveTo>
                    <a:pt x="183235" y="374561"/>
                  </a:moveTo>
                  <a:lnTo>
                    <a:pt x="182067" y="374561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374561"/>
                  </a:lnTo>
                  <a:close/>
                </a:path>
                <a:path w="269875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269875" h="482600">
                  <a:moveTo>
                    <a:pt x="192493" y="414769"/>
                  </a:moveTo>
                  <a:lnTo>
                    <a:pt x="191312" y="414769"/>
                  </a:lnTo>
                  <a:lnTo>
                    <a:pt x="191312" y="482447"/>
                  </a:lnTo>
                  <a:lnTo>
                    <a:pt x="192493" y="482447"/>
                  </a:lnTo>
                  <a:lnTo>
                    <a:pt x="192493" y="414769"/>
                  </a:lnTo>
                  <a:close/>
                </a:path>
                <a:path w="269875" h="482600">
                  <a:moveTo>
                    <a:pt x="197078" y="376618"/>
                  </a:moveTo>
                  <a:lnTo>
                    <a:pt x="195910" y="376618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376618"/>
                  </a:lnTo>
                  <a:close/>
                </a:path>
                <a:path w="269875" h="482600">
                  <a:moveTo>
                    <a:pt x="208534" y="412610"/>
                  </a:moveTo>
                  <a:lnTo>
                    <a:pt x="207391" y="412610"/>
                  </a:lnTo>
                  <a:lnTo>
                    <a:pt x="207391" y="342785"/>
                  </a:lnTo>
                  <a:lnTo>
                    <a:pt x="206311" y="342785"/>
                  </a:lnTo>
                  <a:lnTo>
                    <a:pt x="206311" y="482447"/>
                  </a:lnTo>
                  <a:lnTo>
                    <a:pt x="207365" y="482447"/>
                  </a:lnTo>
                  <a:lnTo>
                    <a:pt x="208534" y="482447"/>
                  </a:lnTo>
                  <a:lnTo>
                    <a:pt x="208534" y="412610"/>
                  </a:lnTo>
                  <a:close/>
                </a:path>
                <a:path w="269875" h="482600">
                  <a:moveTo>
                    <a:pt x="240804" y="440169"/>
                  </a:moveTo>
                  <a:lnTo>
                    <a:pt x="239636" y="440169"/>
                  </a:lnTo>
                  <a:lnTo>
                    <a:pt x="239636" y="482447"/>
                  </a:lnTo>
                  <a:lnTo>
                    <a:pt x="240804" y="482447"/>
                  </a:lnTo>
                  <a:lnTo>
                    <a:pt x="240804" y="440169"/>
                  </a:lnTo>
                  <a:close/>
                </a:path>
                <a:path w="269875" h="482600">
                  <a:moveTo>
                    <a:pt x="250050" y="442226"/>
                  </a:moveTo>
                  <a:lnTo>
                    <a:pt x="248881" y="442226"/>
                  </a:lnTo>
                  <a:lnTo>
                    <a:pt x="248881" y="482447"/>
                  </a:lnTo>
                  <a:lnTo>
                    <a:pt x="250050" y="482447"/>
                  </a:lnTo>
                  <a:lnTo>
                    <a:pt x="250050" y="442226"/>
                  </a:lnTo>
                  <a:close/>
                </a:path>
                <a:path w="269875" h="482600">
                  <a:moveTo>
                    <a:pt x="258076" y="431634"/>
                  </a:moveTo>
                  <a:lnTo>
                    <a:pt x="256908" y="431634"/>
                  </a:lnTo>
                  <a:lnTo>
                    <a:pt x="256908" y="482447"/>
                  </a:lnTo>
                  <a:lnTo>
                    <a:pt x="258076" y="482447"/>
                  </a:lnTo>
                  <a:lnTo>
                    <a:pt x="258076" y="431634"/>
                  </a:lnTo>
                  <a:close/>
                </a:path>
                <a:path w="269875" h="482600">
                  <a:moveTo>
                    <a:pt x="266128" y="450672"/>
                  </a:moveTo>
                  <a:lnTo>
                    <a:pt x="265049" y="450672"/>
                  </a:lnTo>
                  <a:lnTo>
                    <a:pt x="265049" y="482447"/>
                  </a:lnTo>
                  <a:lnTo>
                    <a:pt x="266128" y="482447"/>
                  </a:lnTo>
                  <a:lnTo>
                    <a:pt x="266128" y="450672"/>
                  </a:lnTo>
                  <a:close/>
                </a:path>
                <a:path w="269875" h="482600">
                  <a:moveTo>
                    <a:pt x="269646" y="431634"/>
                  </a:moveTo>
                  <a:lnTo>
                    <a:pt x="268478" y="431634"/>
                  </a:lnTo>
                  <a:lnTo>
                    <a:pt x="268478" y="482447"/>
                  </a:lnTo>
                  <a:lnTo>
                    <a:pt x="269646" y="482447"/>
                  </a:lnTo>
                  <a:lnTo>
                    <a:pt x="269646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1105573" y="2516313"/>
              <a:ext cx="378460" cy="482600"/>
            </a:xfrm>
            <a:custGeom>
              <a:avLst/>
              <a:gdLst/>
              <a:ahLst/>
              <a:cxnLst/>
              <a:rect l="l" t="t" r="r" b="b"/>
              <a:pathLst>
                <a:path w="378459" h="482600">
                  <a:moveTo>
                    <a:pt x="1181" y="399961"/>
                  </a:moveTo>
                  <a:lnTo>
                    <a:pt x="0" y="399961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99961"/>
                  </a:lnTo>
                  <a:close/>
                </a:path>
                <a:path w="378459" h="482600">
                  <a:moveTo>
                    <a:pt x="9207" y="387210"/>
                  </a:moveTo>
                  <a:lnTo>
                    <a:pt x="8026" y="387210"/>
                  </a:lnTo>
                  <a:lnTo>
                    <a:pt x="8026" y="482447"/>
                  </a:lnTo>
                  <a:lnTo>
                    <a:pt x="9207" y="482447"/>
                  </a:lnTo>
                  <a:lnTo>
                    <a:pt x="9207" y="387210"/>
                  </a:lnTo>
                  <a:close/>
                </a:path>
                <a:path w="378459" h="482600">
                  <a:moveTo>
                    <a:pt x="17246" y="353377"/>
                  </a:moveTo>
                  <a:lnTo>
                    <a:pt x="16167" y="353377"/>
                  </a:lnTo>
                  <a:lnTo>
                    <a:pt x="16167" y="482447"/>
                  </a:lnTo>
                  <a:lnTo>
                    <a:pt x="17246" y="482447"/>
                  </a:lnTo>
                  <a:lnTo>
                    <a:pt x="17246" y="353377"/>
                  </a:lnTo>
                  <a:close/>
                </a:path>
                <a:path w="378459" h="482600">
                  <a:moveTo>
                    <a:pt x="24206" y="347002"/>
                  </a:moveTo>
                  <a:lnTo>
                    <a:pt x="23037" y="347002"/>
                  </a:lnTo>
                  <a:lnTo>
                    <a:pt x="23037" y="323748"/>
                  </a:lnTo>
                  <a:lnTo>
                    <a:pt x="21869" y="323748"/>
                  </a:lnTo>
                  <a:lnTo>
                    <a:pt x="21869" y="482447"/>
                  </a:lnTo>
                  <a:lnTo>
                    <a:pt x="23025" y="482447"/>
                  </a:lnTo>
                  <a:lnTo>
                    <a:pt x="24206" y="482447"/>
                  </a:lnTo>
                  <a:lnTo>
                    <a:pt x="24206" y="347002"/>
                  </a:lnTo>
                  <a:close/>
                </a:path>
                <a:path w="378459" h="482600">
                  <a:moveTo>
                    <a:pt x="25425" y="355536"/>
                  </a:moveTo>
                  <a:lnTo>
                    <a:pt x="24244" y="355536"/>
                  </a:lnTo>
                  <a:lnTo>
                    <a:pt x="24244" y="482447"/>
                  </a:lnTo>
                  <a:lnTo>
                    <a:pt x="25425" y="482447"/>
                  </a:lnTo>
                  <a:lnTo>
                    <a:pt x="25425" y="355536"/>
                  </a:lnTo>
                  <a:close/>
                </a:path>
                <a:path w="378459" h="482600">
                  <a:moveTo>
                    <a:pt x="39204" y="311099"/>
                  </a:moveTo>
                  <a:lnTo>
                    <a:pt x="38036" y="311099"/>
                  </a:lnTo>
                  <a:lnTo>
                    <a:pt x="38036" y="482447"/>
                  </a:lnTo>
                  <a:lnTo>
                    <a:pt x="39204" y="482447"/>
                  </a:lnTo>
                  <a:lnTo>
                    <a:pt x="39204" y="311099"/>
                  </a:lnTo>
                  <a:close/>
                </a:path>
                <a:path w="378459" h="482600">
                  <a:moveTo>
                    <a:pt x="40335" y="323748"/>
                  </a:moveTo>
                  <a:lnTo>
                    <a:pt x="39255" y="323748"/>
                  </a:lnTo>
                  <a:lnTo>
                    <a:pt x="39255" y="482447"/>
                  </a:lnTo>
                  <a:lnTo>
                    <a:pt x="40335" y="482447"/>
                  </a:lnTo>
                  <a:lnTo>
                    <a:pt x="40335" y="323748"/>
                  </a:lnTo>
                  <a:close/>
                </a:path>
                <a:path w="378459" h="482600">
                  <a:moveTo>
                    <a:pt x="43865" y="253923"/>
                  </a:moveTo>
                  <a:lnTo>
                    <a:pt x="42684" y="253923"/>
                  </a:lnTo>
                  <a:lnTo>
                    <a:pt x="42684" y="482447"/>
                  </a:lnTo>
                  <a:lnTo>
                    <a:pt x="43865" y="482447"/>
                  </a:lnTo>
                  <a:lnTo>
                    <a:pt x="43865" y="253923"/>
                  </a:lnTo>
                  <a:close/>
                </a:path>
                <a:path w="378459" h="482600">
                  <a:moveTo>
                    <a:pt x="46126" y="317385"/>
                  </a:moveTo>
                  <a:lnTo>
                    <a:pt x="44958" y="317385"/>
                  </a:lnTo>
                  <a:lnTo>
                    <a:pt x="44958" y="482447"/>
                  </a:lnTo>
                  <a:lnTo>
                    <a:pt x="46126" y="482447"/>
                  </a:lnTo>
                  <a:lnTo>
                    <a:pt x="46126" y="317385"/>
                  </a:lnTo>
                  <a:close/>
                </a:path>
                <a:path w="378459" h="482600">
                  <a:moveTo>
                    <a:pt x="49517" y="173494"/>
                  </a:moveTo>
                  <a:lnTo>
                    <a:pt x="48437" y="173494"/>
                  </a:lnTo>
                  <a:lnTo>
                    <a:pt x="48437" y="482447"/>
                  </a:lnTo>
                  <a:lnTo>
                    <a:pt x="49517" y="482447"/>
                  </a:lnTo>
                  <a:lnTo>
                    <a:pt x="49517" y="173494"/>
                  </a:lnTo>
                  <a:close/>
                </a:path>
                <a:path w="378459" h="482600">
                  <a:moveTo>
                    <a:pt x="50723" y="321602"/>
                  </a:moveTo>
                  <a:lnTo>
                    <a:pt x="49542" y="321602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321602"/>
                  </a:lnTo>
                  <a:close/>
                </a:path>
                <a:path w="378459" h="482600">
                  <a:moveTo>
                    <a:pt x="59905" y="167220"/>
                  </a:moveTo>
                  <a:lnTo>
                    <a:pt x="58737" y="167220"/>
                  </a:lnTo>
                  <a:lnTo>
                    <a:pt x="58737" y="234899"/>
                  </a:lnTo>
                  <a:lnTo>
                    <a:pt x="57683" y="234899"/>
                  </a:lnTo>
                  <a:lnTo>
                    <a:pt x="57683" y="482447"/>
                  </a:lnTo>
                  <a:lnTo>
                    <a:pt x="58737" y="482447"/>
                  </a:lnTo>
                  <a:lnTo>
                    <a:pt x="59905" y="482447"/>
                  </a:lnTo>
                  <a:lnTo>
                    <a:pt x="59905" y="167220"/>
                  </a:lnTo>
                  <a:close/>
                </a:path>
                <a:path w="378459" h="482600">
                  <a:moveTo>
                    <a:pt x="63360" y="291985"/>
                  </a:moveTo>
                  <a:lnTo>
                    <a:pt x="62280" y="291985"/>
                  </a:lnTo>
                  <a:lnTo>
                    <a:pt x="62280" y="306793"/>
                  </a:lnTo>
                  <a:lnTo>
                    <a:pt x="61112" y="306793"/>
                  </a:lnTo>
                  <a:lnTo>
                    <a:pt x="61112" y="482447"/>
                  </a:lnTo>
                  <a:lnTo>
                    <a:pt x="62280" y="482447"/>
                  </a:lnTo>
                  <a:lnTo>
                    <a:pt x="63360" y="482447"/>
                  </a:lnTo>
                  <a:lnTo>
                    <a:pt x="63360" y="291985"/>
                  </a:lnTo>
                  <a:close/>
                </a:path>
                <a:path w="378459" h="482600">
                  <a:moveTo>
                    <a:pt x="64566" y="285699"/>
                  </a:moveTo>
                  <a:lnTo>
                    <a:pt x="63385" y="285699"/>
                  </a:lnTo>
                  <a:lnTo>
                    <a:pt x="63385" y="482447"/>
                  </a:lnTo>
                  <a:lnTo>
                    <a:pt x="64566" y="482447"/>
                  </a:lnTo>
                  <a:lnTo>
                    <a:pt x="64566" y="285699"/>
                  </a:lnTo>
                  <a:close/>
                </a:path>
                <a:path w="378459" h="482600">
                  <a:moveTo>
                    <a:pt x="69151" y="317385"/>
                  </a:moveTo>
                  <a:lnTo>
                    <a:pt x="67983" y="317385"/>
                  </a:lnTo>
                  <a:lnTo>
                    <a:pt x="67983" y="482447"/>
                  </a:lnTo>
                  <a:lnTo>
                    <a:pt x="69151" y="482447"/>
                  </a:lnTo>
                  <a:lnTo>
                    <a:pt x="69151" y="317385"/>
                  </a:lnTo>
                  <a:close/>
                </a:path>
                <a:path w="378459" h="482600">
                  <a:moveTo>
                    <a:pt x="76136" y="135445"/>
                  </a:moveTo>
                  <a:lnTo>
                    <a:pt x="74955" y="135445"/>
                  </a:lnTo>
                  <a:lnTo>
                    <a:pt x="74955" y="342785"/>
                  </a:lnTo>
                  <a:lnTo>
                    <a:pt x="73799" y="342785"/>
                  </a:lnTo>
                  <a:lnTo>
                    <a:pt x="73799" y="482447"/>
                  </a:lnTo>
                  <a:lnTo>
                    <a:pt x="74955" y="482447"/>
                  </a:lnTo>
                  <a:lnTo>
                    <a:pt x="76136" y="482447"/>
                  </a:lnTo>
                  <a:lnTo>
                    <a:pt x="76136" y="135445"/>
                  </a:lnTo>
                  <a:close/>
                </a:path>
                <a:path w="378459" h="482600">
                  <a:moveTo>
                    <a:pt x="85318" y="169278"/>
                  </a:moveTo>
                  <a:lnTo>
                    <a:pt x="84150" y="169278"/>
                  </a:lnTo>
                  <a:lnTo>
                    <a:pt x="84150" y="482447"/>
                  </a:lnTo>
                  <a:lnTo>
                    <a:pt x="85318" y="482447"/>
                  </a:lnTo>
                  <a:lnTo>
                    <a:pt x="85318" y="169278"/>
                  </a:lnTo>
                  <a:close/>
                </a:path>
                <a:path w="378459" h="482600">
                  <a:moveTo>
                    <a:pt x="88747" y="247548"/>
                  </a:moveTo>
                  <a:lnTo>
                    <a:pt x="87591" y="247548"/>
                  </a:lnTo>
                  <a:lnTo>
                    <a:pt x="87591" y="207340"/>
                  </a:lnTo>
                  <a:lnTo>
                    <a:pt x="86410" y="207340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8747" y="482447"/>
                  </a:lnTo>
                  <a:lnTo>
                    <a:pt x="88747" y="247548"/>
                  </a:lnTo>
                  <a:close/>
                </a:path>
                <a:path w="378459" h="482600">
                  <a:moveTo>
                    <a:pt x="91033" y="363969"/>
                  </a:moveTo>
                  <a:lnTo>
                    <a:pt x="89979" y="363969"/>
                  </a:lnTo>
                  <a:lnTo>
                    <a:pt x="89979" y="275107"/>
                  </a:lnTo>
                  <a:lnTo>
                    <a:pt x="88798" y="275107"/>
                  </a:lnTo>
                  <a:lnTo>
                    <a:pt x="88798" y="482447"/>
                  </a:lnTo>
                  <a:lnTo>
                    <a:pt x="89954" y="482447"/>
                  </a:lnTo>
                  <a:lnTo>
                    <a:pt x="91033" y="482447"/>
                  </a:lnTo>
                  <a:lnTo>
                    <a:pt x="91033" y="363969"/>
                  </a:lnTo>
                  <a:close/>
                </a:path>
                <a:path w="378459" h="482600">
                  <a:moveTo>
                    <a:pt x="95631" y="226466"/>
                  </a:moveTo>
                  <a:lnTo>
                    <a:pt x="94551" y="226466"/>
                  </a:lnTo>
                  <a:lnTo>
                    <a:pt x="94551" y="482447"/>
                  </a:lnTo>
                  <a:lnTo>
                    <a:pt x="95631" y="482447"/>
                  </a:lnTo>
                  <a:lnTo>
                    <a:pt x="95631" y="226466"/>
                  </a:lnTo>
                  <a:close/>
                </a:path>
                <a:path w="378459" h="482600">
                  <a:moveTo>
                    <a:pt x="97993" y="146037"/>
                  </a:moveTo>
                  <a:lnTo>
                    <a:pt x="96824" y="146037"/>
                  </a:lnTo>
                  <a:lnTo>
                    <a:pt x="96824" y="285699"/>
                  </a:lnTo>
                  <a:lnTo>
                    <a:pt x="95656" y="285699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7993" y="482447"/>
                  </a:lnTo>
                  <a:lnTo>
                    <a:pt x="97993" y="146037"/>
                  </a:lnTo>
                  <a:close/>
                </a:path>
                <a:path w="378459" h="482600">
                  <a:moveTo>
                    <a:pt x="106019" y="99453"/>
                  </a:moveTo>
                  <a:lnTo>
                    <a:pt x="104851" y="99453"/>
                  </a:lnTo>
                  <a:lnTo>
                    <a:pt x="104851" y="482447"/>
                  </a:lnTo>
                  <a:lnTo>
                    <a:pt x="106019" y="482447"/>
                  </a:lnTo>
                  <a:lnTo>
                    <a:pt x="106019" y="99453"/>
                  </a:lnTo>
                  <a:close/>
                </a:path>
                <a:path w="378459" h="482600">
                  <a:moveTo>
                    <a:pt x="108305" y="215874"/>
                  </a:moveTo>
                  <a:lnTo>
                    <a:pt x="107226" y="215874"/>
                  </a:lnTo>
                  <a:lnTo>
                    <a:pt x="107226" y="482447"/>
                  </a:lnTo>
                  <a:lnTo>
                    <a:pt x="108305" y="482447"/>
                  </a:lnTo>
                  <a:lnTo>
                    <a:pt x="108305" y="215874"/>
                  </a:lnTo>
                  <a:close/>
                </a:path>
                <a:path w="378459" h="482600">
                  <a:moveTo>
                    <a:pt x="112903" y="186245"/>
                  </a:moveTo>
                  <a:lnTo>
                    <a:pt x="111823" y="186245"/>
                  </a:lnTo>
                  <a:lnTo>
                    <a:pt x="111823" y="482447"/>
                  </a:lnTo>
                  <a:lnTo>
                    <a:pt x="112903" y="482447"/>
                  </a:lnTo>
                  <a:lnTo>
                    <a:pt x="112903" y="186245"/>
                  </a:lnTo>
                  <a:close/>
                </a:path>
                <a:path w="378459" h="482600">
                  <a:moveTo>
                    <a:pt x="117500" y="0"/>
                  </a:moveTo>
                  <a:lnTo>
                    <a:pt x="116420" y="0"/>
                  </a:lnTo>
                  <a:lnTo>
                    <a:pt x="116420" y="25412"/>
                  </a:lnTo>
                  <a:lnTo>
                    <a:pt x="115252" y="25412"/>
                  </a:lnTo>
                  <a:lnTo>
                    <a:pt x="115252" y="247548"/>
                  </a:lnTo>
                  <a:lnTo>
                    <a:pt x="114109" y="247548"/>
                  </a:lnTo>
                  <a:lnTo>
                    <a:pt x="114109" y="198907"/>
                  </a:lnTo>
                  <a:lnTo>
                    <a:pt x="112928" y="198907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109" y="482447"/>
                  </a:lnTo>
                  <a:lnTo>
                    <a:pt x="117500" y="482447"/>
                  </a:lnTo>
                  <a:lnTo>
                    <a:pt x="117500" y="0"/>
                  </a:lnTo>
                  <a:close/>
                </a:path>
                <a:path w="378459" h="482600">
                  <a:moveTo>
                    <a:pt x="118694" y="205282"/>
                  </a:moveTo>
                  <a:lnTo>
                    <a:pt x="117525" y="205282"/>
                  </a:lnTo>
                  <a:lnTo>
                    <a:pt x="117525" y="482447"/>
                  </a:lnTo>
                  <a:lnTo>
                    <a:pt x="118694" y="482447"/>
                  </a:lnTo>
                  <a:lnTo>
                    <a:pt x="118694" y="205282"/>
                  </a:lnTo>
                  <a:close/>
                </a:path>
                <a:path w="378459" h="482600">
                  <a:moveTo>
                    <a:pt x="123291" y="372402"/>
                  </a:moveTo>
                  <a:lnTo>
                    <a:pt x="122110" y="372402"/>
                  </a:lnTo>
                  <a:lnTo>
                    <a:pt x="122110" y="482447"/>
                  </a:lnTo>
                  <a:lnTo>
                    <a:pt x="123291" y="482447"/>
                  </a:lnTo>
                  <a:lnTo>
                    <a:pt x="123291" y="372402"/>
                  </a:lnTo>
                  <a:close/>
                </a:path>
                <a:path w="378459" h="482600">
                  <a:moveTo>
                    <a:pt x="125679" y="217932"/>
                  </a:moveTo>
                  <a:lnTo>
                    <a:pt x="124498" y="217932"/>
                  </a:lnTo>
                  <a:lnTo>
                    <a:pt x="124498" y="482447"/>
                  </a:lnTo>
                  <a:lnTo>
                    <a:pt x="125679" y="482447"/>
                  </a:lnTo>
                  <a:lnTo>
                    <a:pt x="125679" y="217932"/>
                  </a:lnTo>
                  <a:close/>
                </a:path>
                <a:path w="378459" h="482600">
                  <a:moveTo>
                    <a:pt x="127939" y="374561"/>
                  </a:moveTo>
                  <a:lnTo>
                    <a:pt x="126771" y="374561"/>
                  </a:lnTo>
                  <a:lnTo>
                    <a:pt x="126771" y="482447"/>
                  </a:lnTo>
                  <a:lnTo>
                    <a:pt x="127939" y="482447"/>
                  </a:lnTo>
                  <a:lnTo>
                    <a:pt x="127939" y="374561"/>
                  </a:lnTo>
                  <a:close/>
                </a:path>
                <a:path w="378459" h="482600">
                  <a:moveTo>
                    <a:pt x="148704" y="44437"/>
                  </a:moveTo>
                  <a:lnTo>
                    <a:pt x="147523" y="44437"/>
                  </a:lnTo>
                  <a:lnTo>
                    <a:pt x="147523" y="366128"/>
                  </a:lnTo>
                  <a:lnTo>
                    <a:pt x="146380" y="366128"/>
                  </a:lnTo>
                  <a:lnTo>
                    <a:pt x="146380" y="270891"/>
                  </a:lnTo>
                  <a:lnTo>
                    <a:pt x="145199" y="270891"/>
                  </a:lnTo>
                  <a:lnTo>
                    <a:pt x="145199" y="482447"/>
                  </a:lnTo>
                  <a:lnTo>
                    <a:pt x="146367" y="482447"/>
                  </a:lnTo>
                  <a:lnTo>
                    <a:pt x="147523" y="482447"/>
                  </a:lnTo>
                  <a:lnTo>
                    <a:pt x="148704" y="482447"/>
                  </a:lnTo>
                  <a:lnTo>
                    <a:pt x="148704" y="44437"/>
                  </a:lnTo>
                  <a:close/>
                </a:path>
                <a:path w="378459" h="482600">
                  <a:moveTo>
                    <a:pt x="155562" y="416826"/>
                  </a:moveTo>
                  <a:lnTo>
                    <a:pt x="154393" y="416826"/>
                  </a:lnTo>
                  <a:lnTo>
                    <a:pt x="154393" y="482447"/>
                  </a:lnTo>
                  <a:lnTo>
                    <a:pt x="155562" y="482447"/>
                  </a:lnTo>
                  <a:lnTo>
                    <a:pt x="155562" y="416826"/>
                  </a:lnTo>
                  <a:close/>
                </a:path>
                <a:path w="378459" h="482600">
                  <a:moveTo>
                    <a:pt x="159016" y="275107"/>
                  </a:moveTo>
                  <a:lnTo>
                    <a:pt x="157937" y="275107"/>
                  </a:lnTo>
                  <a:lnTo>
                    <a:pt x="157937" y="482447"/>
                  </a:lnTo>
                  <a:lnTo>
                    <a:pt x="159016" y="482447"/>
                  </a:lnTo>
                  <a:lnTo>
                    <a:pt x="159016" y="275107"/>
                  </a:lnTo>
                  <a:close/>
                </a:path>
                <a:path w="378459" h="482600">
                  <a:moveTo>
                    <a:pt x="161378" y="190474"/>
                  </a:moveTo>
                  <a:lnTo>
                    <a:pt x="160197" y="190474"/>
                  </a:lnTo>
                  <a:lnTo>
                    <a:pt x="160197" y="363969"/>
                  </a:lnTo>
                  <a:lnTo>
                    <a:pt x="159042" y="363969"/>
                  </a:lnTo>
                  <a:lnTo>
                    <a:pt x="159042" y="482447"/>
                  </a:lnTo>
                  <a:lnTo>
                    <a:pt x="160197" y="482447"/>
                  </a:lnTo>
                  <a:lnTo>
                    <a:pt x="161378" y="482447"/>
                  </a:lnTo>
                  <a:lnTo>
                    <a:pt x="161378" y="190474"/>
                  </a:lnTo>
                  <a:close/>
                </a:path>
                <a:path w="378459" h="482600">
                  <a:moveTo>
                    <a:pt x="165976" y="353377"/>
                  </a:moveTo>
                  <a:lnTo>
                    <a:pt x="164795" y="353377"/>
                  </a:lnTo>
                  <a:lnTo>
                    <a:pt x="164795" y="482447"/>
                  </a:lnTo>
                  <a:lnTo>
                    <a:pt x="165976" y="482447"/>
                  </a:lnTo>
                  <a:lnTo>
                    <a:pt x="165976" y="353377"/>
                  </a:lnTo>
                  <a:close/>
                </a:path>
                <a:path w="378459" h="482600">
                  <a:moveTo>
                    <a:pt x="183248" y="389369"/>
                  </a:moveTo>
                  <a:lnTo>
                    <a:pt x="182067" y="389369"/>
                  </a:lnTo>
                  <a:lnTo>
                    <a:pt x="182067" y="482447"/>
                  </a:lnTo>
                  <a:lnTo>
                    <a:pt x="183248" y="482447"/>
                  </a:lnTo>
                  <a:lnTo>
                    <a:pt x="183248" y="389369"/>
                  </a:lnTo>
                  <a:close/>
                </a:path>
                <a:path w="378459" h="482600">
                  <a:moveTo>
                    <a:pt x="191287" y="336410"/>
                  </a:moveTo>
                  <a:lnTo>
                    <a:pt x="190207" y="336410"/>
                  </a:lnTo>
                  <a:lnTo>
                    <a:pt x="190207" y="482447"/>
                  </a:lnTo>
                  <a:lnTo>
                    <a:pt x="191287" y="482447"/>
                  </a:lnTo>
                  <a:lnTo>
                    <a:pt x="191287" y="336410"/>
                  </a:lnTo>
                  <a:close/>
                </a:path>
                <a:path w="378459" h="482600">
                  <a:moveTo>
                    <a:pt x="193649" y="412610"/>
                  </a:moveTo>
                  <a:lnTo>
                    <a:pt x="192481" y="412610"/>
                  </a:lnTo>
                  <a:lnTo>
                    <a:pt x="192481" y="482447"/>
                  </a:lnTo>
                  <a:lnTo>
                    <a:pt x="193649" y="482447"/>
                  </a:lnTo>
                  <a:lnTo>
                    <a:pt x="193649" y="412610"/>
                  </a:lnTo>
                  <a:close/>
                </a:path>
                <a:path w="378459" h="482600">
                  <a:moveTo>
                    <a:pt x="200533" y="342785"/>
                  </a:moveTo>
                  <a:lnTo>
                    <a:pt x="199453" y="342785"/>
                  </a:lnTo>
                  <a:lnTo>
                    <a:pt x="199453" y="482447"/>
                  </a:lnTo>
                  <a:lnTo>
                    <a:pt x="200533" y="482447"/>
                  </a:lnTo>
                  <a:lnTo>
                    <a:pt x="200533" y="342785"/>
                  </a:lnTo>
                  <a:close/>
                </a:path>
                <a:path w="378459" h="482600">
                  <a:moveTo>
                    <a:pt x="226987" y="427418"/>
                  </a:moveTo>
                  <a:lnTo>
                    <a:pt x="225907" y="427418"/>
                  </a:lnTo>
                  <a:lnTo>
                    <a:pt x="225907" y="482447"/>
                  </a:lnTo>
                  <a:lnTo>
                    <a:pt x="226987" y="482447"/>
                  </a:lnTo>
                  <a:lnTo>
                    <a:pt x="226987" y="427418"/>
                  </a:lnTo>
                  <a:close/>
                </a:path>
                <a:path w="378459" h="482600">
                  <a:moveTo>
                    <a:pt x="255879" y="404177"/>
                  </a:moveTo>
                  <a:lnTo>
                    <a:pt x="254698" y="404177"/>
                  </a:lnTo>
                  <a:lnTo>
                    <a:pt x="254698" y="482447"/>
                  </a:lnTo>
                  <a:lnTo>
                    <a:pt x="255879" y="482447"/>
                  </a:lnTo>
                  <a:lnTo>
                    <a:pt x="255879" y="404177"/>
                  </a:lnTo>
                  <a:close/>
                </a:path>
                <a:path w="378459" h="482600">
                  <a:moveTo>
                    <a:pt x="275475" y="461264"/>
                  </a:moveTo>
                  <a:lnTo>
                    <a:pt x="274294" y="461264"/>
                  </a:lnTo>
                  <a:lnTo>
                    <a:pt x="274294" y="482447"/>
                  </a:lnTo>
                  <a:lnTo>
                    <a:pt x="275475" y="482447"/>
                  </a:lnTo>
                  <a:lnTo>
                    <a:pt x="275475" y="461264"/>
                  </a:lnTo>
                  <a:close/>
                </a:path>
                <a:path w="378459" h="482600">
                  <a:moveTo>
                    <a:pt x="283489" y="452818"/>
                  </a:moveTo>
                  <a:lnTo>
                    <a:pt x="282321" y="452818"/>
                  </a:lnTo>
                  <a:lnTo>
                    <a:pt x="282321" y="482447"/>
                  </a:lnTo>
                  <a:lnTo>
                    <a:pt x="283489" y="482447"/>
                  </a:lnTo>
                  <a:lnTo>
                    <a:pt x="283489" y="452818"/>
                  </a:lnTo>
                  <a:close/>
                </a:path>
                <a:path w="378459" h="482600">
                  <a:moveTo>
                    <a:pt x="290474" y="463423"/>
                  </a:moveTo>
                  <a:lnTo>
                    <a:pt x="289293" y="463423"/>
                  </a:lnTo>
                  <a:lnTo>
                    <a:pt x="289293" y="482447"/>
                  </a:lnTo>
                  <a:lnTo>
                    <a:pt x="290474" y="482447"/>
                  </a:lnTo>
                  <a:lnTo>
                    <a:pt x="290474" y="463423"/>
                  </a:lnTo>
                  <a:close/>
                </a:path>
                <a:path w="378459" h="482600">
                  <a:moveTo>
                    <a:pt x="333044" y="427418"/>
                  </a:moveTo>
                  <a:lnTo>
                    <a:pt x="331863" y="427418"/>
                  </a:lnTo>
                  <a:lnTo>
                    <a:pt x="331863" y="482447"/>
                  </a:lnTo>
                  <a:lnTo>
                    <a:pt x="333044" y="482447"/>
                  </a:lnTo>
                  <a:lnTo>
                    <a:pt x="333044" y="427418"/>
                  </a:lnTo>
                  <a:close/>
                </a:path>
                <a:path w="378459" h="482600">
                  <a:moveTo>
                    <a:pt x="361886" y="448602"/>
                  </a:moveTo>
                  <a:lnTo>
                    <a:pt x="360705" y="448602"/>
                  </a:lnTo>
                  <a:lnTo>
                    <a:pt x="360705" y="482447"/>
                  </a:lnTo>
                  <a:lnTo>
                    <a:pt x="361886" y="482447"/>
                  </a:lnTo>
                  <a:lnTo>
                    <a:pt x="361886" y="448602"/>
                  </a:lnTo>
                  <a:close/>
                </a:path>
                <a:path w="378459" h="482600">
                  <a:moveTo>
                    <a:pt x="378002" y="431634"/>
                  </a:moveTo>
                  <a:lnTo>
                    <a:pt x="376923" y="431634"/>
                  </a:lnTo>
                  <a:lnTo>
                    <a:pt x="376923" y="482447"/>
                  </a:lnTo>
                  <a:lnTo>
                    <a:pt x="378002" y="482447"/>
                  </a:lnTo>
                  <a:lnTo>
                    <a:pt x="378002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1106741" y="2516313"/>
              <a:ext cx="349250" cy="482600"/>
            </a:xfrm>
            <a:custGeom>
              <a:avLst/>
              <a:gdLst/>
              <a:ahLst/>
              <a:cxnLst/>
              <a:rect l="l" t="t" r="r" b="b"/>
              <a:pathLst>
                <a:path w="349250" h="482600">
                  <a:moveTo>
                    <a:pt x="1168" y="363969"/>
                  </a:moveTo>
                  <a:lnTo>
                    <a:pt x="0" y="36396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63969"/>
                  </a:lnTo>
                  <a:close/>
                </a:path>
                <a:path w="349250" h="482600">
                  <a:moveTo>
                    <a:pt x="9194" y="387210"/>
                  </a:moveTo>
                  <a:lnTo>
                    <a:pt x="8026" y="387210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9194" y="387210"/>
                  </a:lnTo>
                  <a:close/>
                </a:path>
                <a:path w="349250" h="482600">
                  <a:moveTo>
                    <a:pt x="12623" y="289915"/>
                  </a:moveTo>
                  <a:lnTo>
                    <a:pt x="11455" y="289915"/>
                  </a:lnTo>
                  <a:lnTo>
                    <a:pt x="11455" y="327977"/>
                  </a:lnTo>
                  <a:lnTo>
                    <a:pt x="10414" y="327977"/>
                  </a:lnTo>
                  <a:lnTo>
                    <a:pt x="10414" y="283540"/>
                  </a:lnTo>
                  <a:lnTo>
                    <a:pt x="9245" y="283540"/>
                  </a:lnTo>
                  <a:lnTo>
                    <a:pt x="9245" y="482447"/>
                  </a:lnTo>
                  <a:lnTo>
                    <a:pt x="10401" y="482447"/>
                  </a:lnTo>
                  <a:lnTo>
                    <a:pt x="11455" y="482447"/>
                  </a:lnTo>
                  <a:lnTo>
                    <a:pt x="12623" y="482447"/>
                  </a:lnTo>
                  <a:lnTo>
                    <a:pt x="12623" y="289915"/>
                  </a:lnTo>
                  <a:close/>
                </a:path>
                <a:path w="349250" h="482600">
                  <a:moveTo>
                    <a:pt x="17284" y="378777"/>
                  </a:moveTo>
                  <a:lnTo>
                    <a:pt x="16103" y="378777"/>
                  </a:lnTo>
                  <a:lnTo>
                    <a:pt x="16103" y="482447"/>
                  </a:lnTo>
                  <a:lnTo>
                    <a:pt x="17284" y="482447"/>
                  </a:lnTo>
                  <a:lnTo>
                    <a:pt x="17284" y="378777"/>
                  </a:lnTo>
                  <a:close/>
                </a:path>
                <a:path w="349250" h="482600">
                  <a:moveTo>
                    <a:pt x="20675" y="353377"/>
                  </a:moveTo>
                  <a:lnTo>
                    <a:pt x="19596" y="353377"/>
                  </a:lnTo>
                  <a:lnTo>
                    <a:pt x="19596" y="482447"/>
                  </a:lnTo>
                  <a:lnTo>
                    <a:pt x="20675" y="482447"/>
                  </a:lnTo>
                  <a:lnTo>
                    <a:pt x="20675" y="353377"/>
                  </a:lnTo>
                  <a:close/>
                </a:path>
                <a:path w="349250" h="482600">
                  <a:moveTo>
                    <a:pt x="24257" y="355536"/>
                  </a:moveTo>
                  <a:lnTo>
                    <a:pt x="23075" y="355536"/>
                  </a:lnTo>
                  <a:lnTo>
                    <a:pt x="23075" y="482447"/>
                  </a:lnTo>
                  <a:lnTo>
                    <a:pt x="24257" y="482447"/>
                  </a:lnTo>
                  <a:lnTo>
                    <a:pt x="24257" y="355536"/>
                  </a:lnTo>
                  <a:close/>
                </a:path>
                <a:path w="349250" h="482600">
                  <a:moveTo>
                    <a:pt x="26466" y="150266"/>
                  </a:moveTo>
                  <a:lnTo>
                    <a:pt x="25285" y="150266"/>
                  </a:lnTo>
                  <a:lnTo>
                    <a:pt x="25285" y="482447"/>
                  </a:lnTo>
                  <a:lnTo>
                    <a:pt x="26466" y="482447"/>
                  </a:lnTo>
                  <a:lnTo>
                    <a:pt x="26466" y="150266"/>
                  </a:lnTo>
                  <a:close/>
                </a:path>
                <a:path w="349250" h="482600">
                  <a:moveTo>
                    <a:pt x="29921" y="344944"/>
                  </a:moveTo>
                  <a:lnTo>
                    <a:pt x="28854" y="344944"/>
                  </a:lnTo>
                  <a:lnTo>
                    <a:pt x="28854" y="332193"/>
                  </a:lnTo>
                  <a:lnTo>
                    <a:pt x="27673" y="332193"/>
                  </a:lnTo>
                  <a:lnTo>
                    <a:pt x="27673" y="482447"/>
                  </a:lnTo>
                  <a:lnTo>
                    <a:pt x="28841" y="482447"/>
                  </a:lnTo>
                  <a:lnTo>
                    <a:pt x="29921" y="482447"/>
                  </a:lnTo>
                  <a:lnTo>
                    <a:pt x="29921" y="344944"/>
                  </a:lnTo>
                  <a:close/>
                </a:path>
                <a:path w="349250" h="482600">
                  <a:moveTo>
                    <a:pt x="32283" y="363969"/>
                  </a:moveTo>
                  <a:lnTo>
                    <a:pt x="31115" y="363969"/>
                  </a:lnTo>
                  <a:lnTo>
                    <a:pt x="31115" y="294132"/>
                  </a:lnTo>
                  <a:lnTo>
                    <a:pt x="29946" y="294132"/>
                  </a:lnTo>
                  <a:lnTo>
                    <a:pt x="29946" y="482447"/>
                  </a:lnTo>
                  <a:lnTo>
                    <a:pt x="31102" y="482447"/>
                  </a:lnTo>
                  <a:lnTo>
                    <a:pt x="32283" y="482447"/>
                  </a:lnTo>
                  <a:lnTo>
                    <a:pt x="32283" y="363969"/>
                  </a:lnTo>
                  <a:close/>
                </a:path>
                <a:path w="349250" h="482600">
                  <a:moveTo>
                    <a:pt x="40309" y="327977"/>
                  </a:moveTo>
                  <a:lnTo>
                    <a:pt x="39128" y="327977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327977"/>
                  </a:lnTo>
                  <a:close/>
                </a:path>
                <a:path w="349250" h="482600">
                  <a:moveTo>
                    <a:pt x="48348" y="173494"/>
                  </a:moveTo>
                  <a:lnTo>
                    <a:pt x="47269" y="173494"/>
                  </a:lnTo>
                  <a:lnTo>
                    <a:pt x="47269" y="482447"/>
                  </a:lnTo>
                  <a:lnTo>
                    <a:pt x="48348" y="482447"/>
                  </a:lnTo>
                  <a:lnTo>
                    <a:pt x="48348" y="173494"/>
                  </a:lnTo>
                  <a:close/>
                </a:path>
                <a:path w="349250" h="482600">
                  <a:moveTo>
                    <a:pt x="59969" y="266674"/>
                  </a:moveTo>
                  <a:lnTo>
                    <a:pt x="58788" y="266674"/>
                  </a:lnTo>
                  <a:lnTo>
                    <a:pt x="58788" y="482447"/>
                  </a:lnTo>
                  <a:lnTo>
                    <a:pt x="59969" y="482447"/>
                  </a:lnTo>
                  <a:lnTo>
                    <a:pt x="59969" y="266674"/>
                  </a:lnTo>
                  <a:close/>
                </a:path>
                <a:path w="349250" h="482600">
                  <a:moveTo>
                    <a:pt x="63398" y="285699"/>
                  </a:moveTo>
                  <a:lnTo>
                    <a:pt x="62217" y="285699"/>
                  </a:lnTo>
                  <a:lnTo>
                    <a:pt x="62217" y="482447"/>
                  </a:lnTo>
                  <a:lnTo>
                    <a:pt x="63398" y="482447"/>
                  </a:lnTo>
                  <a:lnTo>
                    <a:pt x="63398" y="285699"/>
                  </a:lnTo>
                  <a:close/>
                </a:path>
                <a:path w="349250" h="482600">
                  <a:moveTo>
                    <a:pt x="66789" y="268732"/>
                  </a:moveTo>
                  <a:lnTo>
                    <a:pt x="65709" y="268732"/>
                  </a:lnTo>
                  <a:lnTo>
                    <a:pt x="65709" y="332193"/>
                  </a:lnTo>
                  <a:lnTo>
                    <a:pt x="64541" y="332193"/>
                  </a:lnTo>
                  <a:lnTo>
                    <a:pt x="64541" y="482447"/>
                  </a:lnTo>
                  <a:lnTo>
                    <a:pt x="65709" y="482447"/>
                  </a:lnTo>
                  <a:lnTo>
                    <a:pt x="66789" y="482447"/>
                  </a:lnTo>
                  <a:lnTo>
                    <a:pt x="66789" y="268732"/>
                  </a:lnTo>
                  <a:close/>
                </a:path>
                <a:path w="349250" h="482600">
                  <a:moveTo>
                    <a:pt x="70319" y="277164"/>
                  </a:moveTo>
                  <a:lnTo>
                    <a:pt x="69151" y="277164"/>
                  </a:lnTo>
                  <a:lnTo>
                    <a:pt x="69151" y="266674"/>
                  </a:lnTo>
                  <a:lnTo>
                    <a:pt x="67970" y="266674"/>
                  </a:lnTo>
                  <a:lnTo>
                    <a:pt x="67970" y="482447"/>
                  </a:lnTo>
                  <a:lnTo>
                    <a:pt x="69138" y="482447"/>
                  </a:lnTo>
                  <a:lnTo>
                    <a:pt x="70319" y="482447"/>
                  </a:lnTo>
                  <a:lnTo>
                    <a:pt x="70319" y="277164"/>
                  </a:lnTo>
                  <a:close/>
                </a:path>
                <a:path w="349250" h="482600">
                  <a:moveTo>
                    <a:pt x="71437" y="285699"/>
                  </a:moveTo>
                  <a:lnTo>
                    <a:pt x="70358" y="285699"/>
                  </a:lnTo>
                  <a:lnTo>
                    <a:pt x="70358" y="482447"/>
                  </a:lnTo>
                  <a:lnTo>
                    <a:pt x="71437" y="482447"/>
                  </a:lnTo>
                  <a:lnTo>
                    <a:pt x="71437" y="285699"/>
                  </a:lnTo>
                  <a:close/>
                </a:path>
                <a:path w="349250" h="482600">
                  <a:moveTo>
                    <a:pt x="73799" y="342785"/>
                  </a:moveTo>
                  <a:lnTo>
                    <a:pt x="72631" y="342785"/>
                  </a:lnTo>
                  <a:lnTo>
                    <a:pt x="72631" y="482447"/>
                  </a:lnTo>
                  <a:lnTo>
                    <a:pt x="73799" y="482447"/>
                  </a:lnTo>
                  <a:lnTo>
                    <a:pt x="73799" y="342785"/>
                  </a:lnTo>
                  <a:close/>
                </a:path>
                <a:path w="349250" h="482600">
                  <a:moveTo>
                    <a:pt x="77228" y="249707"/>
                  </a:moveTo>
                  <a:lnTo>
                    <a:pt x="76060" y="249707"/>
                  </a:lnTo>
                  <a:lnTo>
                    <a:pt x="76060" y="482447"/>
                  </a:lnTo>
                  <a:lnTo>
                    <a:pt x="77228" y="482447"/>
                  </a:lnTo>
                  <a:lnTo>
                    <a:pt x="77228" y="249707"/>
                  </a:lnTo>
                  <a:close/>
                </a:path>
                <a:path w="349250" h="482600">
                  <a:moveTo>
                    <a:pt x="84150" y="169278"/>
                  </a:moveTo>
                  <a:lnTo>
                    <a:pt x="82981" y="169278"/>
                  </a:lnTo>
                  <a:lnTo>
                    <a:pt x="82981" y="482447"/>
                  </a:lnTo>
                  <a:lnTo>
                    <a:pt x="84150" y="482447"/>
                  </a:lnTo>
                  <a:lnTo>
                    <a:pt x="84150" y="169278"/>
                  </a:lnTo>
                  <a:close/>
                </a:path>
                <a:path w="349250" h="482600">
                  <a:moveTo>
                    <a:pt x="85280" y="226466"/>
                  </a:moveTo>
                  <a:lnTo>
                    <a:pt x="84201" y="226466"/>
                  </a:lnTo>
                  <a:lnTo>
                    <a:pt x="84201" y="482447"/>
                  </a:lnTo>
                  <a:lnTo>
                    <a:pt x="85280" y="482447"/>
                  </a:lnTo>
                  <a:lnTo>
                    <a:pt x="85280" y="226466"/>
                  </a:lnTo>
                  <a:close/>
                </a:path>
                <a:path w="349250" h="482600">
                  <a:moveTo>
                    <a:pt x="88811" y="275107"/>
                  </a:moveTo>
                  <a:lnTo>
                    <a:pt x="87630" y="275107"/>
                  </a:lnTo>
                  <a:lnTo>
                    <a:pt x="87630" y="482447"/>
                  </a:lnTo>
                  <a:lnTo>
                    <a:pt x="88811" y="482447"/>
                  </a:lnTo>
                  <a:lnTo>
                    <a:pt x="88811" y="275107"/>
                  </a:lnTo>
                  <a:close/>
                </a:path>
                <a:path w="349250" h="482600">
                  <a:moveTo>
                    <a:pt x="92240" y="268732"/>
                  </a:moveTo>
                  <a:lnTo>
                    <a:pt x="91059" y="268732"/>
                  </a:lnTo>
                  <a:lnTo>
                    <a:pt x="91059" y="482447"/>
                  </a:lnTo>
                  <a:lnTo>
                    <a:pt x="92240" y="482447"/>
                  </a:lnTo>
                  <a:lnTo>
                    <a:pt x="92240" y="268732"/>
                  </a:lnTo>
                  <a:close/>
                </a:path>
                <a:path w="349250" h="482600">
                  <a:moveTo>
                    <a:pt x="99060" y="99453"/>
                  </a:moveTo>
                  <a:lnTo>
                    <a:pt x="97980" y="99453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99453"/>
                  </a:lnTo>
                  <a:close/>
                </a:path>
                <a:path w="349250" h="482600">
                  <a:moveTo>
                    <a:pt x="101422" y="146037"/>
                  </a:moveTo>
                  <a:lnTo>
                    <a:pt x="100241" y="146037"/>
                  </a:lnTo>
                  <a:lnTo>
                    <a:pt x="100241" y="203123"/>
                  </a:lnTo>
                  <a:lnTo>
                    <a:pt x="99085" y="203123"/>
                  </a:lnTo>
                  <a:lnTo>
                    <a:pt x="99085" y="482447"/>
                  </a:lnTo>
                  <a:lnTo>
                    <a:pt x="100241" y="482447"/>
                  </a:lnTo>
                  <a:lnTo>
                    <a:pt x="101422" y="482447"/>
                  </a:lnTo>
                  <a:lnTo>
                    <a:pt x="101422" y="146037"/>
                  </a:lnTo>
                  <a:close/>
                </a:path>
                <a:path w="349250" h="482600">
                  <a:moveTo>
                    <a:pt x="104851" y="99453"/>
                  </a:moveTo>
                  <a:lnTo>
                    <a:pt x="103682" y="99453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99453"/>
                  </a:lnTo>
                  <a:close/>
                </a:path>
                <a:path w="349250" h="482600">
                  <a:moveTo>
                    <a:pt x="107137" y="215874"/>
                  </a:moveTo>
                  <a:lnTo>
                    <a:pt x="106057" y="215874"/>
                  </a:lnTo>
                  <a:lnTo>
                    <a:pt x="106057" y="482447"/>
                  </a:lnTo>
                  <a:lnTo>
                    <a:pt x="107137" y="482447"/>
                  </a:lnTo>
                  <a:lnTo>
                    <a:pt x="107137" y="215874"/>
                  </a:lnTo>
                  <a:close/>
                </a:path>
                <a:path w="349250" h="482600">
                  <a:moveTo>
                    <a:pt x="111734" y="186245"/>
                  </a:moveTo>
                  <a:lnTo>
                    <a:pt x="110655" y="186245"/>
                  </a:lnTo>
                  <a:lnTo>
                    <a:pt x="110655" y="222148"/>
                  </a:lnTo>
                  <a:lnTo>
                    <a:pt x="109486" y="222148"/>
                  </a:lnTo>
                  <a:lnTo>
                    <a:pt x="109486" y="482447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186245"/>
                  </a:lnTo>
                  <a:close/>
                </a:path>
                <a:path w="349250" h="482600">
                  <a:moveTo>
                    <a:pt x="116332" y="0"/>
                  </a:moveTo>
                  <a:lnTo>
                    <a:pt x="115252" y="0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0"/>
                  </a:lnTo>
                  <a:close/>
                </a:path>
                <a:path w="349250" h="482600">
                  <a:moveTo>
                    <a:pt x="120980" y="291985"/>
                  </a:moveTo>
                  <a:lnTo>
                    <a:pt x="119900" y="291985"/>
                  </a:lnTo>
                  <a:lnTo>
                    <a:pt x="119900" y="482447"/>
                  </a:lnTo>
                  <a:lnTo>
                    <a:pt x="120980" y="482447"/>
                  </a:lnTo>
                  <a:lnTo>
                    <a:pt x="120980" y="291985"/>
                  </a:lnTo>
                  <a:close/>
                </a:path>
                <a:path w="349250" h="482600">
                  <a:moveTo>
                    <a:pt x="125577" y="353377"/>
                  </a:moveTo>
                  <a:lnTo>
                    <a:pt x="124510" y="353377"/>
                  </a:lnTo>
                  <a:lnTo>
                    <a:pt x="124510" y="217932"/>
                  </a:lnTo>
                  <a:lnTo>
                    <a:pt x="123342" y="217932"/>
                  </a:lnTo>
                  <a:lnTo>
                    <a:pt x="123342" y="203123"/>
                  </a:lnTo>
                  <a:lnTo>
                    <a:pt x="122174" y="203123"/>
                  </a:lnTo>
                  <a:lnTo>
                    <a:pt x="122174" y="482447"/>
                  </a:lnTo>
                  <a:lnTo>
                    <a:pt x="123329" y="482447"/>
                  </a:lnTo>
                  <a:lnTo>
                    <a:pt x="124498" y="482447"/>
                  </a:lnTo>
                  <a:lnTo>
                    <a:pt x="125577" y="482447"/>
                  </a:lnTo>
                  <a:lnTo>
                    <a:pt x="125577" y="353377"/>
                  </a:lnTo>
                  <a:close/>
                </a:path>
                <a:path w="349250" h="482600">
                  <a:moveTo>
                    <a:pt x="129108" y="281482"/>
                  </a:moveTo>
                  <a:lnTo>
                    <a:pt x="127927" y="281482"/>
                  </a:lnTo>
                  <a:lnTo>
                    <a:pt x="127927" y="482447"/>
                  </a:lnTo>
                  <a:lnTo>
                    <a:pt x="129108" y="482447"/>
                  </a:lnTo>
                  <a:lnTo>
                    <a:pt x="129108" y="281482"/>
                  </a:lnTo>
                  <a:close/>
                </a:path>
                <a:path w="349250" h="482600">
                  <a:moveTo>
                    <a:pt x="132537" y="302577"/>
                  </a:moveTo>
                  <a:lnTo>
                    <a:pt x="131356" y="30257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302577"/>
                  </a:lnTo>
                  <a:close/>
                </a:path>
                <a:path w="349250" h="482600">
                  <a:moveTo>
                    <a:pt x="134823" y="260299"/>
                  </a:moveTo>
                  <a:lnTo>
                    <a:pt x="133743" y="260299"/>
                  </a:lnTo>
                  <a:lnTo>
                    <a:pt x="133743" y="482447"/>
                  </a:lnTo>
                  <a:lnTo>
                    <a:pt x="134823" y="482447"/>
                  </a:lnTo>
                  <a:lnTo>
                    <a:pt x="134823" y="260299"/>
                  </a:lnTo>
                  <a:close/>
                </a:path>
                <a:path w="349250" h="482600">
                  <a:moveTo>
                    <a:pt x="137121" y="194691"/>
                  </a:moveTo>
                  <a:lnTo>
                    <a:pt x="135953" y="194691"/>
                  </a:lnTo>
                  <a:lnTo>
                    <a:pt x="135953" y="482447"/>
                  </a:lnTo>
                  <a:lnTo>
                    <a:pt x="137121" y="482447"/>
                  </a:lnTo>
                  <a:lnTo>
                    <a:pt x="137121" y="194691"/>
                  </a:lnTo>
                  <a:close/>
                </a:path>
                <a:path w="349250" h="482600">
                  <a:moveTo>
                    <a:pt x="138353" y="404177"/>
                  </a:moveTo>
                  <a:lnTo>
                    <a:pt x="137172" y="404177"/>
                  </a:lnTo>
                  <a:lnTo>
                    <a:pt x="137172" y="482447"/>
                  </a:lnTo>
                  <a:lnTo>
                    <a:pt x="138353" y="482447"/>
                  </a:lnTo>
                  <a:lnTo>
                    <a:pt x="138353" y="404177"/>
                  </a:lnTo>
                  <a:close/>
                </a:path>
                <a:path w="349250" h="482600">
                  <a:moveTo>
                    <a:pt x="142938" y="243332"/>
                  </a:moveTo>
                  <a:lnTo>
                    <a:pt x="141770" y="243332"/>
                  </a:lnTo>
                  <a:lnTo>
                    <a:pt x="141770" y="482447"/>
                  </a:lnTo>
                  <a:lnTo>
                    <a:pt x="142938" y="482447"/>
                  </a:lnTo>
                  <a:lnTo>
                    <a:pt x="142938" y="243332"/>
                  </a:lnTo>
                  <a:close/>
                </a:path>
                <a:path w="349250" h="482600">
                  <a:moveTo>
                    <a:pt x="145211" y="270891"/>
                  </a:moveTo>
                  <a:lnTo>
                    <a:pt x="144030" y="270891"/>
                  </a:lnTo>
                  <a:lnTo>
                    <a:pt x="144030" y="482447"/>
                  </a:lnTo>
                  <a:lnTo>
                    <a:pt x="145211" y="482447"/>
                  </a:lnTo>
                  <a:lnTo>
                    <a:pt x="145211" y="270891"/>
                  </a:lnTo>
                  <a:close/>
                </a:path>
                <a:path w="349250" h="482600">
                  <a:moveTo>
                    <a:pt x="157848" y="275107"/>
                  </a:moveTo>
                  <a:lnTo>
                    <a:pt x="156768" y="275107"/>
                  </a:lnTo>
                  <a:lnTo>
                    <a:pt x="156768" y="482447"/>
                  </a:lnTo>
                  <a:lnTo>
                    <a:pt x="157848" y="482447"/>
                  </a:lnTo>
                  <a:lnTo>
                    <a:pt x="157848" y="275107"/>
                  </a:lnTo>
                  <a:close/>
                </a:path>
                <a:path w="349250" h="482600">
                  <a:moveTo>
                    <a:pt x="164807" y="353377"/>
                  </a:moveTo>
                  <a:lnTo>
                    <a:pt x="163626" y="353377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353377"/>
                  </a:lnTo>
                  <a:close/>
                </a:path>
                <a:path w="349250" h="482600">
                  <a:moveTo>
                    <a:pt x="167093" y="382993"/>
                  </a:moveTo>
                  <a:lnTo>
                    <a:pt x="166014" y="382993"/>
                  </a:lnTo>
                  <a:lnTo>
                    <a:pt x="166014" y="482447"/>
                  </a:lnTo>
                  <a:lnTo>
                    <a:pt x="167093" y="482447"/>
                  </a:lnTo>
                  <a:lnTo>
                    <a:pt x="167093" y="382993"/>
                  </a:lnTo>
                  <a:close/>
                </a:path>
                <a:path w="349250" h="482600">
                  <a:moveTo>
                    <a:pt x="185521" y="425361"/>
                  </a:moveTo>
                  <a:lnTo>
                    <a:pt x="184442" y="425361"/>
                  </a:lnTo>
                  <a:lnTo>
                    <a:pt x="184442" y="482447"/>
                  </a:lnTo>
                  <a:lnTo>
                    <a:pt x="185521" y="482447"/>
                  </a:lnTo>
                  <a:lnTo>
                    <a:pt x="185521" y="425361"/>
                  </a:lnTo>
                  <a:close/>
                </a:path>
                <a:path w="349250" h="482600">
                  <a:moveTo>
                    <a:pt x="190119" y="336410"/>
                  </a:moveTo>
                  <a:lnTo>
                    <a:pt x="189039" y="336410"/>
                  </a:lnTo>
                  <a:lnTo>
                    <a:pt x="189039" y="482447"/>
                  </a:lnTo>
                  <a:lnTo>
                    <a:pt x="190119" y="482447"/>
                  </a:lnTo>
                  <a:lnTo>
                    <a:pt x="190119" y="336410"/>
                  </a:lnTo>
                  <a:close/>
                </a:path>
                <a:path w="349250" h="482600">
                  <a:moveTo>
                    <a:pt x="203936" y="262356"/>
                  </a:moveTo>
                  <a:lnTo>
                    <a:pt x="202768" y="262356"/>
                  </a:lnTo>
                  <a:lnTo>
                    <a:pt x="202768" y="482447"/>
                  </a:lnTo>
                  <a:lnTo>
                    <a:pt x="203936" y="482447"/>
                  </a:lnTo>
                  <a:lnTo>
                    <a:pt x="203936" y="262356"/>
                  </a:lnTo>
                  <a:close/>
                </a:path>
                <a:path w="349250" h="482600">
                  <a:moveTo>
                    <a:pt x="215519" y="418985"/>
                  </a:moveTo>
                  <a:lnTo>
                    <a:pt x="214337" y="418985"/>
                  </a:lnTo>
                  <a:lnTo>
                    <a:pt x="214337" y="482447"/>
                  </a:lnTo>
                  <a:lnTo>
                    <a:pt x="215519" y="482447"/>
                  </a:lnTo>
                  <a:lnTo>
                    <a:pt x="215519" y="418985"/>
                  </a:lnTo>
                  <a:close/>
                </a:path>
                <a:path w="349250" h="482600">
                  <a:moveTo>
                    <a:pt x="216636" y="412610"/>
                  </a:moveTo>
                  <a:lnTo>
                    <a:pt x="215557" y="412610"/>
                  </a:lnTo>
                  <a:lnTo>
                    <a:pt x="215557" y="482447"/>
                  </a:lnTo>
                  <a:lnTo>
                    <a:pt x="216636" y="482447"/>
                  </a:lnTo>
                  <a:lnTo>
                    <a:pt x="216636" y="412610"/>
                  </a:lnTo>
                  <a:close/>
                </a:path>
                <a:path w="349250" h="482600">
                  <a:moveTo>
                    <a:pt x="221234" y="406234"/>
                  </a:moveTo>
                  <a:lnTo>
                    <a:pt x="220154" y="406234"/>
                  </a:lnTo>
                  <a:lnTo>
                    <a:pt x="220154" y="482447"/>
                  </a:lnTo>
                  <a:lnTo>
                    <a:pt x="221234" y="482447"/>
                  </a:lnTo>
                  <a:lnTo>
                    <a:pt x="221234" y="406234"/>
                  </a:lnTo>
                  <a:close/>
                </a:path>
                <a:path w="349250" h="482600">
                  <a:moveTo>
                    <a:pt x="229349" y="446455"/>
                  </a:moveTo>
                  <a:lnTo>
                    <a:pt x="228180" y="446455"/>
                  </a:lnTo>
                  <a:lnTo>
                    <a:pt x="228180" y="482447"/>
                  </a:lnTo>
                  <a:lnTo>
                    <a:pt x="229349" y="482447"/>
                  </a:lnTo>
                  <a:lnTo>
                    <a:pt x="229349" y="446455"/>
                  </a:lnTo>
                  <a:close/>
                </a:path>
                <a:path w="349250" h="482600">
                  <a:moveTo>
                    <a:pt x="232778" y="440169"/>
                  </a:moveTo>
                  <a:lnTo>
                    <a:pt x="231609" y="440169"/>
                  </a:lnTo>
                  <a:lnTo>
                    <a:pt x="231609" y="482447"/>
                  </a:lnTo>
                  <a:lnTo>
                    <a:pt x="232778" y="482447"/>
                  </a:lnTo>
                  <a:lnTo>
                    <a:pt x="232778" y="440169"/>
                  </a:lnTo>
                  <a:close/>
                </a:path>
                <a:path w="349250" h="482600">
                  <a:moveTo>
                    <a:pt x="250050" y="431634"/>
                  </a:moveTo>
                  <a:lnTo>
                    <a:pt x="248881" y="431634"/>
                  </a:lnTo>
                  <a:lnTo>
                    <a:pt x="248881" y="482447"/>
                  </a:lnTo>
                  <a:lnTo>
                    <a:pt x="250050" y="482447"/>
                  </a:lnTo>
                  <a:lnTo>
                    <a:pt x="250050" y="431634"/>
                  </a:lnTo>
                  <a:close/>
                </a:path>
                <a:path w="349250" h="482600">
                  <a:moveTo>
                    <a:pt x="343446" y="461264"/>
                  </a:moveTo>
                  <a:lnTo>
                    <a:pt x="342265" y="461264"/>
                  </a:lnTo>
                  <a:lnTo>
                    <a:pt x="342265" y="482447"/>
                  </a:lnTo>
                  <a:lnTo>
                    <a:pt x="343446" y="482447"/>
                  </a:lnTo>
                  <a:lnTo>
                    <a:pt x="343446" y="461264"/>
                  </a:lnTo>
                  <a:close/>
                </a:path>
                <a:path w="349250" h="482600">
                  <a:moveTo>
                    <a:pt x="349161" y="442226"/>
                  </a:moveTo>
                  <a:lnTo>
                    <a:pt x="348081" y="442226"/>
                  </a:lnTo>
                  <a:lnTo>
                    <a:pt x="348081" y="482447"/>
                  </a:lnTo>
                  <a:lnTo>
                    <a:pt x="349161" y="482447"/>
                  </a:lnTo>
                  <a:lnTo>
                    <a:pt x="349161" y="4422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1099870" y="2516313"/>
              <a:ext cx="415290" cy="482600"/>
            </a:xfrm>
            <a:custGeom>
              <a:avLst/>
              <a:gdLst/>
              <a:ahLst/>
              <a:cxnLst/>
              <a:rect l="l" t="t" r="r" b="b"/>
              <a:pathLst>
                <a:path w="415290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415290" h="482600">
                  <a:moveTo>
                    <a:pt x="16065" y="387210"/>
                  </a:moveTo>
                  <a:lnTo>
                    <a:pt x="14897" y="387210"/>
                  </a:lnTo>
                  <a:lnTo>
                    <a:pt x="14897" y="482447"/>
                  </a:lnTo>
                  <a:lnTo>
                    <a:pt x="16065" y="482447"/>
                  </a:lnTo>
                  <a:lnTo>
                    <a:pt x="16065" y="387210"/>
                  </a:lnTo>
                  <a:close/>
                </a:path>
                <a:path w="415290" h="482600">
                  <a:moveTo>
                    <a:pt x="17284" y="283540"/>
                  </a:moveTo>
                  <a:lnTo>
                    <a:pt x="16116" y="283540"/>
                  </a:lnTo>
                  <a:lnTo>
                    <a:pt x="16116" y="482447"/>
                  </a:lnTo>
                  <a:lnTo>
                    <a:pt x="17284" y="482447"/>
                  </a:lnTo>
                  <a:lnTo>
                    <a:pt x="17284" y="283540"/>
                  </a:lnTo>
                  <a:close/>
                </a:path>
                <a:path w="415290" h="482600">
                  <a:moveTo>
                    <a:pt x="27546" y="353377"/>
                  </a:moveTo>
                  <a:lnTo>
                    <a:pt x="26466" y="353377"/>
                  </a:lnTo>
                  <a:lnTo>
                    <a:pt x="26466" y="482447"/>
                  </a:lnTo>
                  <a:lnTo>
                    <a:pt x="27546" y="482447"/>
                  </a:lnTo>
                  <a:lnTo>
                    <a:pt x="27546" y="353377"/>
                  </a:lnTo>
                  <a:close/>
                </a:path>
                <a:path w="415290" h="482600">
                  <a:moveTo>
                    <a:pt x="33337" y="150266"/>
                  </a:moveTo>
                  <a:lnTo>
                    <a:pt x="32156" y="150266"/>
                  </a:lnTo>
                  <a:lnTo>
                    <a:pt x="32156" y="482447"/>
                  </a:lnTo>
                  <a:lnTo>
                    <a:pt x="33337" y="482447"/>
                  </a:lnTo>
                  <a:lnTo>
                    <a:pt x="33337" y="150266"/>
                  </a:lnTo>
                  <a:close/>
                </a:path>
                <a:path w="415290" h="482600">
                  <a:moveTo>
                    <a:pt x="46037" y="323748"/>
                  </a:moveTo>
                  <a:lnTo>
                    <a:pt x="44958" y="323748"/>
                  </a:lnTo>
                  <a:lnTo>
                    <a:pt x="44958" y="482447"/>
                  </a:lnTo>
                  <a:lnTo>
                    <a:pt x="46037" y="482447"/>
                  </a:lnTo>
                  <a:lnTo>
                    <a:pt x="46037" y="323748"/>
                  </a:lnTo>
                  <a:close/>
                </a:path>
                <a:path w="415290" h="482600">
                  <a:moveTo>
                    <a:pt x="48336" y="330136"/>
                  </a:moveTo>
                  <a:lnTo>
                    <a:pt x="47167" y="330136"/>
                  </a:lnTo>
                  <a:lnTo>
                    <a:pt x="47167" y="482447"/>
                  </a:lnTo>
                  <a:lnTo>
                    <a:pt x="48336" y="482447"/>
                  </a:lnTo>
                  <a:lnTo>
                    <a:pt x="48336" y="330136"/>
                  </a:lnTo>
                  <a:close/>
                </a:path>
                <a:path w="415290" h="482600">
                  <a:moveTo>
                    <a:pt x="49568" y="253923"/>
                  </a:moveTo>
                  <a:lnTo>
                    <a:pt x="48387" y="253923"/>
                  </a:lnTo>
                  <a:lnTo>
                    <a:pt x="48387" y="482447"/>
                  </a:lnTo>
                  <a:lnTo>
                    <a:pt x="49568" y="482447"/>
                  </a:lnTo>
                  <a:lnTo>
                    <a:pt x="49568" y="253923"/>
                  </a:lnTo>
                  <a:close/>
                </a:path>
                <a:path w="415290" h="482600">
                  <a:moveTo>
                    <a:pt x="55219" y="173494"/>
                  </a:moveTo>
                  <a:lnTo>
                    <a:pt x="54140" y="173494"/>
                  </a:lnTo>
                  <a:lnTo>
                    <a:pt x="54140" y="482447"/>
                  </a:lnTo>
                  <a:lnTo>
                    <a:pt x="55219" y="482447"/>
                  </a:lnTo>
                  <a:lnTo>
                    <a:pt x="55219" y="173494"/>
                  </a:lnTo>
                  <a:close/>
                </a:path>
                <a:path w="415290" h="482600">
                  <a:moveTo>
                    <a:pt x="57594" y="211645"/>
                  </a:moveTo>
                  <a:lnTo>
                    <a:pt x="56413" y="211645"/>
                  </a:lnTo>
                  <a:lnTo>
                    <a:pt x="56413" y="482447"/>
                  </a:lnTo>
                  <a:lnTo>
                    <a:pt x="57594" y="482447"/>
                  </a:lnTo>
                  <a:lnTo>
                    <a:pt x="57594" y="211645"/>
                  </a:lnTo>
                  <a:close/>
                </a:path>
                <a:path w="415290" h="482600">
                  <a:moveTo>
                    <a:pt x="62179" y="294132"/>
                  </a:moveTo>
                  <a:lnTo>
                    <a:pt x="61010" y="294132"/>
                  </a:lnTo>
                  <a:lnTo>
                    <a:pt x="61010" y="482447"/>
                  </a:lnTo>
                  <a:lnTo>
                    <a:pt x="62179" y="482447"/>
                  </a:lnTo>
                  <a:lnTo>
                    <a:pt x="62179" y="294132"/>
                  </a:lnTo>
                  <a:close/>
                </a:path>
                <a:path w="415290" h="482600">
                  <a:moveTo>
                    <a:pt x="65608" y="167220"/>
                  </a:moveTo>
                  <a:lnTo>
                    <a:pt x="64439" y="167220"/>
                  </a:lnTo>
                  <a:lnTo>
                    <a:pt x="64439" y="482447"/>
                  </a:lnTo>
                  <a:lnTo>
                    <a:pt x="65608" y="482447"/>
                  </a:lnTo>
                  <a:lnTo>
                    <a:pt x="65608" y="167220"/>
                  </a:lnTo>
                  <a:close/>
                </a:path>
                <a:path w="415290" h="482600">
                  <a:moveTo>
                    <a:pt x="69062" y="291985"/>
                  </a:moveTo>
                  <a:lnTo>
                    <a:pt x="67983" y="291985"/>
                  </a:lnTo>
                  <a:lnTo>
                    <a:pt x="67983" y="482447"/>
                  </a:lnTo>
                  <a:lnTo>
                    <a:pt x="69062" y="482447"/>
                  </a:lnTo>
                  <a:lnTo>
                    <a:pt x="69062" y="291985"/>
                  </a:lnTo>
                  <a:close/>
                </a:path>
                <a:path w="415290" h="482600">
                  <a:moveTo>
                    <a:pt x="71424" y="275107"/>
                  </a:moveTo>
                  <a:lnTo>
                    <a:pt x="70256" y="275107"/>
                  </a:lnTo>
                  <a:lnTo>
                    <a:pt x="70256" y="482447"/>
                  </a:lnTo>
                  <a:lnTo>
                    <a:pt x="71424" y="482447"/>
                  </a:lnTo>
                  <a:lnTo>
                    <a:pt x="71424" y="275107"/>
                  </a:lnTo>
                  <a:close/>
                </a:path>
                <a:path w="415290" h="482600">
                  <a:moveTo>
                    <a:pt x="76022" y="266674"/>
                  </a:moveTo>
                  <a:lnTo>
                    <a:pt x="74841" y="266674"/>
                  </a:lnTo>
                  <a:lnTo>
                    <a:pt x="74841" y="317385"/>
                  </a:lnTo>
                  <a:lnTo>
                    <a:pt x="73685" y="317385"/>
                  </a:lnTo>
                  <a:lnTo>
                    <a:pt x="73685" y="482447"/>
                  </a:lnTo>
                  <a:lnTo>
                    <a:pt x="74841" y="482447"/>
                  </a:lnTo>
                  <a:lnTo>
                    <a:pt x="76022" y="482447"/>
                  </a:lnTo>
                  <a:lnTo>
                    <a:pt x="76022" y="266674"/>
                  </a:lnTo>
                  <a:close/>
                </a:path>
                <a:path w="415290" h="482600">
                  <a:moveTo>
                    <a:pt x="82905" y="247548"/>
                  </a:moveTo>
                  <a:lnTo>
                    <a:pt x="81826" y="247548"/>
                  </a:lnTo>
                  <a:lnTo>
                    <a:pt x="81826" y="482447"/>
                  </a:lnTo>
                  <a:lnTo>
                    <a:pt x="82905" y="482447"/>
                  </a:lnTo>
                  <a:lnTo>
                    <a:pt x="82905" y="247548"/>
                  </a:lnTo>
                  <a:close/>
                </a:path>
                <a:path w="415290" h="482600">
                  <a:moveTo>
                    <a:pt x="85267" y="291985"/>
                  </a:moveTo>
                  <a:lnTo>
                    <a:pt x="84099" y="291985"/>
                  </a:lnTo>
                  <a:lnTo>
                    <a:pt x="84099" y="249707"/>
                  </a:lnTo>
                  <a:lnTo>
                    <a:pt x="82931" y="249707"/>
                  </a:lnTo>
                  <a:lnTo>
                    <a:pt x="82931" y="482447"/>
                  </a:lnTo>
                  <a:lnTo>
                    <a:pt x="84086" y="482447"/>
                  </a:lnTo>
                  <a:lnTo>
                    <a:pt x="85267" y="482447"/>
                  </a:lnTo>
                  <a:lnTo>
                    <a:pt x="85267" y="291985"/>
                  </a:lnTo>
                  <a:close/>
                </a:path>
                <a:path w="415290" h="482600">
                  <a:moveTo>
                    <a:pt x="92151" y="226466"/>
                  </a:moveTo>
                  <a:lnTo>
                    <a:pt x="91071" y="226466"/>
                  </a:lnTo>
                  <a:lnTo>
                    <a:pt x="91071" y="482447"/>
                  </a:lnTo>
                  <a:lnTo>
                    <a:pt x="92151" y="482447"/>
                  </a:lnTo>
                  <a:lnTo>
                    <a:pt x="92151" y="226466"/>
                  </a:lnTo>
                  <a:close/>
                </a:path>
                <a:path w="415290" h="482600">
                  <a:moveTo>
                    <a:pt x="104863" y="249707"/>
                  </a:moveTo>
                  <a:lnTo>
                    <a:pt x="103682" y="249707"/>
                  </a:lnTo>
                  <a:lnTo>
                    <a:pt x="103682" y="482447"/>
                  </a:lnTo>
                  <a:lnTo>
                    <a:pt x="104863" y="482447"/>
                  </a:lnTo>
                  <a:lnTo>
                    <a:pt x="104863" y="249707"/>
                  </a:lnTo>
                  <a:close/>
                </a:path>
                <a:path w="415290" h="482600">
                  <a:moveTo>
                    <a:pt x="107137" y="203123"/>
                  </a:moveTo>
                  <a:lnTo>
                    <a:pt x="105956" y="203123"/>
                  </a:lnTo>
                  <a:lnTo>
                    <a:pt x="105956" y="482447"/>
                  </a:lnTo>
                  <a:lnTo>
                    <a:pt x="107137" y="482447"/>
                  </a:lnTo>
                  <a:lnTo>
                    <a:pt x="107137" y="203123"/>
                  </a:lnTo>
                  <a:close/>
                </a:path>
                <a:path w="415290" h="482600">
                  <a:moveTo>
                    <a:pt x="111721" y="99453"/>
                  </a:moveTo>
                  <a:lnTo>
                    <a:pt x="110553" y="99453"/>
                  </a:lnTo>
                  <a:lnTo>
                    <a:pt x="110553" y="482447"/>
                  </a:lnTo>
                  <a:lnTo>
                    <a:pt x="111721" y="482447"/>
                  </a:lnTo>
                  <a:lnTo>
                    <a:pt x="111721" y="99453"/>
                  </a:lnTo>
                  <a:close/>
                </a:path>
                <a:path w="415290" h="482600">
                  <a:moveTo>
                    <a:pt x="112941" y="334352"/>
                  </a:moveTo>
                  <a:lnTo>
                    <a:pt x="111772" y="334352"/>
                  </a:lnTo>
                  <a:lnTo>
                    <a:pt x="111772" y="482447"/>
                  </a:lnTo>
                  <a:lnTo>
                    <a:pt x="112941" y="482447"/>
                  </a:lnTo>
                  <a:lnTo>
                    <a:pt x="112941" y="334352"/>
                  </a:lnTo>
                  <a:close/>
                </a:path>
                <a:path w="415290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222148"/>
                  </a:lnTo>
                  <a:lnTo>
                    <a:pt x="116357" y="222148"/>
                  </a:lnTo>
                  <a:lnTo>
                    <a:pt x="116357" y="224307"/>
                  </a:lnTo>
                  <a:lnTo>
                    <a:pt x="115201" y="224307"/>
                  </a:lnTo>
                  <a:lnTo>
                    <a:pt x="115201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415290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415290" h="482600">
                  <a:moveTo>
                    <a:pt x="126733" y="256082"/>
                  </a:moveTo>
                  <a:lnTo>
                    <a:pt x="125552" y="256082"/>
                  </a:lnTo>
                  <a:lnTo>
                    <a:pt x="125552" y="482447"/>
                  </a:lnTo>
                  <a:lnTo>
                    <a:pt x="126733" y="482447"/>
                  </a:lnTo>
                  <a:lnTo>
                    <a:pt x="126733" y="256082"/>
                  </a:lnTo>
                  <a:close/>
                </a:path>
                <a:path w="415290" h="482600">
                  <a:moveTo>
                    <a:pt x="128993" y="372402"/>
                  </a:moveTo>
                  <a:lnTo>
                    <a:pt x="127850" y="372402"/>
                  </a:lnTo>
                  <a:lnTo>
                    <a:pt x="127850" y="291985"/>
                  </a:lnTo>
                  <a:lnTo>
                    <a:pt x="126771" y="291985"/>
                  </a:lnTo>
                  <a:lnTo>
                    <a:pt x="126771" y="482447"/>
                  </a:lnTo>
                  <a:lnTo>
                    <a:pt x="127812" y="482447"/>
                  </a:lnTo>
                  <a:lnTo>
                    <a:pt x="128993" y="482447"/>
                  </a:lnTo>
                  <a:lnTo>
                    <a:pt x="128993" y="372402"/>
                  </a:lnTo>
                  <a:close/>
                </a:path>
                <a:path w="415290" h="482600">
                  <a:moveTo>
                    <a:pt x="131381" y="217932"/>
                  </a:moveTo>
                  <a:lnTo>
                    <a:pt x="130200" y="217932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217932"/>
                  </a:lnTo>
                  <a:close/>
                </a:path>
                <a:path w="415290" h="482600">
                  <a:moveTo>
                    <a:pt x="139407" y="302577"/>
                  </a:moveTo>
                  <a:lnTo>
                    <a:pt x="138226" y="302577"/>
                  </a:lnTo>
                  <a:lnTo>
                    <a:pt x="138226" y="313169"/>
                  </a:lnTo>
                  <a:lnTo>
                    <a:pt x="137058" y="313169"/>
                  </a:lnTo>
                  <a:lnTo>
                    <a:pt x="137058" y="482447"/>
                  </a:lnTo>
                  <a:lnTo>
                    <a:pt x="138226" y="482447"/>
                  </a:lnTo>
                  <a:lnTo>
                    <a:pt x="139407" y="482447"/>
                  </a:lnTo>
                  <a:lnTo>
                    <a:pt x="139407" y="302577"/>
                  </a:lnTo>
                  <a:close/>
                </a:path>
                <a:path w="415290" h="482600">
                  <a:moveTo>
                    <a:pt x="147434" y="313169"/>
                  </a:moveTo>
                  <a:lnTo>
                    <a:pt x="146253" y="313169"/>
                  </a:lnTo>
                  <a:lnTo>
                    <a:pt x="146253" y="482447"/>
                  </a:lnTo>
                  <a:lnTo>
                    <a:pt x="147434" y="482447"/>
                  </a:lnTo>
                  <a:lnTo>
                    <a:pt x="147434" y="313169"/>
                  </a:lnTo>
                  <a:close/>
                </a:path>
                <a:path w="415290" h="482600">
                  <a:moveTo>
                    <a:pt x="149809" y="243332"/>
                  </a:moveTo>
                  <a:lnTo>
                    <a:pt x="148640" y="243332"/>
                  </a:lnTo>
                  <a:lnTo>
                    <a:pt x="148640" y="482447"/>
                  </a:lnTo>
                  <a:lnTo>
                    <a:pt x="149809" y="482447"/>
                  </a:lnTo>
                  <a:lnTo>
                    <a:pt x="149809" y="243332"/>
                  </a:lnTo>
                  <a:close/>
                </a:path>
                <a:path w="415290" h="482600">
                  <a:moveTo>
                    <a:pt x="157835" y="127012"/>
                  </a:moveTo>
                  <a:lnTo>
                    <a:pt x="156654" y="127012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127012"/>
                  </a:lnTo>
                  <a:close/>
                </a:path>
                <a:path w="415290" h="482600">
                  <a:moveTo>
                    <a:pt x="160121" y="336410"/>
                  </a:moveTo>
                  <a:lnTo>
                    <a:pt x="159042" y="336410"/>
                  </a:lnTo>
                  <a:lnTo>
                    <a:pt x="159042" y="482447"/>
                  </a:lnTo>
                  <a:lnTo>
                    <a:pt x="160121" y="482447"/>
                  </a:lnTo>
                  <a:lnTo>
                    <a:pt x="160121" y="336410"/>
                  </a:lnTo>
                  <a:close/>
                </a:path>
                <a:path w="415290" h="482600">
                  <a:moveTo>
                    <a:pt x="164719" y="275107"/>
                  </a:moveTo>
                  <a:lnTo>
                    <a:pt x="163639" y="275107"/>
                  </a:lnTo>
                  <a:lnTo>
                    <a:pt x="163639" y="482447"/>
                  </a:lnTo>
                  <a:lnTo>
                    <a:pt x="164719" y="482447"/>
                  </a:lnTo>
                  <a:lnTo>
                    <a:pt x="164719" y="275107"/>
                  </a:lnTo>
                  <a:close/>
                </a:path>
                <a:path w="415290" h="482600">
                  <a:moveTo>
                    <a:pt x="169316" y="429577"/>
                  </a:moveTo>
                  <a:lnTo>
                    <a:pt x="168236" y="429577"/>
                  </a:lnTo>
                  <a:lnTo>
                    <a:pt x="168236" y="482447"/>
                  </a:lnTo>
                  <a:lnTo>
                    <a:pt x="169316" y="482447"/>
                  </a:lnTo>
                  <a:lnTo>
                    <a:pt x="169316" y="429577"/>
                  </a:lnTo>
                  <a:close/>
                </a:path>
                <a:path w="415290" h="482600">
                  <a:moveTo>
                    <a:pt x="186677" y="370344"/>
                  </a:moveTo>
                  <a:lnTo>
                    <a:pt x="185508" y="370344"/>
                  </a:lnTo>
                  <a:lnTo>
                    <a:pt x="185508" y="435864"/>
                  </a:lnTo>
                  <a:lnTo>
                    <a:pt x="184340" y="435864"/>
                  </a:lnTo>
                  <a:lnTo>
                    <a:pt x="184340" y="482447"/>
                  </a:lnTo>
                  <a:lnTo>
                    <a:pt x="185508" y="482447"/>
                  </a:lnTo>
                  <a:lnTo>
                    <a:pt x="186677" y="482447"/>
                  </a:lnTo>
                  <a:lnTo>
                    <a:pt x="186677" y="370344"/>
                  </a:lnTo>
                  <a:close/>
                </a:path>
                <a:path w="415290" h="482600">
                  <a:moveTo>
                    <a:pt x="187807" y="391426"/>
                  </a:moveTo>
                  <a:lnTo>
                    <a:pt x="186728" y="391426"/>
                  </a:lnTo>
                  <a:lnTo>
                    <a:pt x="186728" y="482447"/>
                  </a:lnTo>
                  <a:lnTo>
                    <a:pt x="187807" y="482447"/>
                  </a:lnTo>
                  <a:lnTo>
                    <a:pt x="187807" y="391426"/>
                  </a:lnTo>
                  <a:close/>
                </a:path>
                <a:path w="415290" h="482600">
                  <a:moveTo>
                    <a:pt x="198196" y="397802"/>
                  </a:moveTo>
                  <a:lnTo>
                    <a:pt x="197015" y="397802"/>
                  </a:lnTo>
                  <a:lnTo>
                    <a:pt x="197015" y="482447"/>
                  </a:lnTo>
                  <a:lnTo>
                    <a:pt x="198196" y="482447"/>
                  </a:lnTo>
                  <a:lnTo>
                    <a:pt x="198196" y="397802"/>
                  </a:lnTo>
                  <a:close/>
                </a:path>
                <a:path w="415290" h="482600">
                  <a:moveTo>
                    <a:pt x="214261" y="404177"/>
                  </a:moveTo>
                  <a:lnTo>
                    <a:pt x="213182" y="404177"/>
                  </a:lnTo>
                  <a:lnTo>
                    <a:pt x="213182" y="482447"/>
                  </a:lnTo>
                  <a:lnTo>
                    <a:pt x="214261" y="482447"/>
                  </a:lnTo>
                  <a:lnTo>
                    <a:pt x="214261" y="404177"/>
                  </a:lnTo>
                  <a:close/>
                </a:path>
                <a:path w="415290" h="482600">
                  <a:moveTo>
                    <a:pt x="225818" y="423202"/>
                  </a:moveTo>
                  <a:lnTo>
                    <a:pt x="224637" y="423202"/>
                  </a:lnTo>
                  <a:lnTo>
                    <a:pt x="224637" y="482447"/>
                  </a:lnTo>
                  <a:lnTo>
                    <a:pt x="225818" y="482447"/>
                  </a:lnTo>
                  <a:lnTo>
                    <a:pt x="225818" y="423202"/>
                  </a:lnTo>
                  <a:close/>
                </a:path>
                <a:path w="415290" h="482600">
                  <a:moveTo>
                    <a:pt x="228104" y="406234"/>
                  </a:moveTo>
                  <a:lnTo>
                    <a:pt x="227025" y="406234"/>
                  </a:lnTo>
                  <a:lnTo>
                    <a:pt x="227025" y="482447"/>
                  </a:lnTo>
                  <a:lnTo>
                    <a:pt x="228104" y="482447"/>
                  </a:lnTo>
                  <a:lnTo>
                    <a:pt x="228104" y="406234"/>
                  </a:lnTo>
                  <a:close/>
                </a:path>
                <a:path w="415290" h="482600">
                  <a:moveTo>
                    <a:pt x="237350" y="444385"/>
                  </a:moveTo>
                  <a:lnTo>
                    <a:pt x="236270" y="444385"/>
                  </a:lnTo>
                  <a:lnTo>
                    <a:pt x="236270" y="482447"/>
                  </a:lnTo>
                  <a:lnTo>
                    <a:pt x="237350" y="482447"/>
                  </a:lnTo>
                  <a:lnTo>
                    <a:pt x="237350" y="444385"/>
                  </a:lnTo>
                  <a:close/>
                </a:path>
                <a:path w="415290" h="482600">
                  <a:moveTo>
                    <a:pt x="246532" y="450672"/>
                  </a:moveTo>
                  <a:lnTo>
                    <a:pt x="245452" y="450672"/>
                  </a:lnTo>
                  <a:lnTo>
                    <a:pt x="245452" y="482447"/>
                  </a:lnTo>
                  <a:lnTo>
                    <a:pt x="246532" y="482447"/>
                  </a:lnTo>
                  <a:lnTo>
                    <a:pt x="246532" y="450672"/>
                  </a:lnTo>
                  <a:close/>
                </a:path>
                <a:path w="415290" h="482600">
                  <a:moveTo>
                    <a:pt x="248894" y="442226"/>
                  </a:moveTo>
                  <a:lnTo>
                    <a:pt x="247726" y="442226"/>
                  </a:lnTo>
                  <a:lnTo>
                    <a:pt x="247726" y="482447"/>
                  </a:lnTo>
                  <a:lnTo>
                    <a:pt x="248894" y="482447"/>
                  </a:lnTo>
                  <a:lnTo>
                    <a:pt x="248894" y="442226"/>
                  </a:lnTo>
                  <a:close/>
                </a:path>
                <a:path w="415290" h="482600">
                  <a:moveTo>
                    <a:pt x="254660" y="438010"/>
                  </a:moveTo>
                  <a:lnTo>
                    <a:pt x="253479" y="438010"/>
                  </a:lnTo>
                  <a:lnTo>
                    <a:pt x="253479" y="482447"/>
                  </a:lnTo>
                  <a:lnTo>
                    <a:pt x="254660" y="482447"/>
                  </a:lnTo>
                  <a:lnTo>
                    <a:pt x="254660" y="438010"/>
                  </a:lnTo>
                  <a:close/>
                </a:path>
                <a:path w="415290" h="482600">
                  <a:moveTo>
                    <a:pt x="258140" y="427418"/>
                  </a:moveTo>
                  <a:lnTo>
                    <a:pt x="256971" y="427418"/>
                  </a:lnTo>
                  <a:lnTo>
                    <a:pt x="256971" y="482447"/>
                  </a:lnTo>
                  <a:lnTo>
                    <a:pt x="258140" y="482447"/>
                  </a:lnTo>
                  <a:lnTo>
                    <a:pt x="258140" y="427418"/>
                  </a:lnTo>
                  <a:close/>
                </a:path>
                <a:path w="415290" h="482600">
                  <a:moveTo>
                    <a:pt x="261581" y="404177"/>
                  </a:moveTo>
                  <a:lnTo>
                    <a:pt x="260400" y="404177"/>
                  </a:lnTo>
                  <a:lnTo>
                    <a:pt x="260400" y="482447"/>
                  </a:lnTo>
                  <a:lnTo>
                    <a:pt x="261581" y="482447"/>
                  </a:lnTo>
                  <a:lnTo>
                    <a:pt x="261581" y="404177"/>
                  </a:lnTo>
                  <a:close/>
                </a:path>
                <a:path w="415290" h="482600">
                  <a:moveTo>
                    <a:pt x="267335" y="442226"/>
                  </a:moveTo>
                  <a:lnTo>
                    <a:pt x="266153" y="442226"/>
                  </a:lnTo>
                  <a:lnTo>
                    <a:pt x="266153" y="482447"/>
                  </a:lnTo>
                  <a:lnTo>
                    <a:pt x="267335" y="482447"/>
                  </a:lnTo>
                  <a:lnTo>
                    <a:pt x="267335" y="442226"/>
                  </a:lnTo>
                  <a:close/>
                </a:path>
                <a:path w="415290" h="482600">
                  <a:moveTo>
                    <a:pt x="269621" y="444385"/>
                  </a:moveTo>
                  <a:lnTo>
                    <a:pt x="268541" y="444385"/>
                  </a:lnTo>
                  <a:lnTo>
                    <a:pt x="268541" y="482447"/>
                  </a:lnTo>
                  <a:lnTo>
                    <a:pt x="269621" y="482447"/>
                  </a:lnTo>
                  <a:lnTo>
                    <a:pt x="269621" y="444385"/>
                  </a:lnTo>
                  <a:close/>
                </a:path>
                <a:path w="415290" h="482600">
                  <a:moveTo>
                    <a:pt x="285762" y="459193"/>
                  </a:moveTo>
                  <a:lnTo>
                    <a:pt x="284607" y="459193"/>
                  </a:lnTo>
                  <a:lnTo>
                    <a:pt x="284607" y="446455"/>
                  </a:lnTo>
                  <a:lnTo>
                    <a:pt x="283425" y="446455"/>
                  </a:lnTo>
                  <a:lnTo>
                    <a:pt x="283425" y="482447"/>
                  </a:lnTo>
                  <a:lnTo>
                    <a:pt x="284594" y="482447"/>
                  </a:lnTo>
                  <a:lnTo>
                    <a:pt x="285762" y="482447"/>
                  </a:lnTo>
                  <a:lnTo>
                    <a:pt x="285762" y="459193"/>
                  </a:lnTo>
                  <a:close/>
                </a:path>
                <a:path w="415290" h="482600">
                  <a:moveTo>
                    <a:pt x="316877" y="450672"/>
                  </a:moveTo>
                  <a:lnTo>
                    <a:pt x="315696" y="450672"/>
                  </a:lnTo>
                  <a:lnTo>
                    <a:pt x="315696" y="482447"/>
                  </a:lnTo>
                  <a:lnTo>
                    <a:pt x="316877" y="482447"/>
                  </a:lnTo>
                  <a:lnTo>
                    <a:pt x="316877" y="450672"/>
                  </a:lnTo>
                  <a:close/>
                </a:path>
                <a:path w="415290" h="482600">
                  <a:moveTo>
                    <a:pt x="369874" y="414769"/>
                  </a:moveTo>
                  <a:lnTo>
                    <a:pt x="368795" y="414769"/>
                  </a:lnTo>
                  <a:lnTo>
                    <a:pt x="368795" y="482447"/>
                  </a:lnTo>
                  <a:lnTo>
                    <a:pt x="369874" y="482447"/>
                  </a:lnTo>
                  <a:lnTo>
                    <a:pt x="369874" y="414769"/>
                  </a:lnTo>
                  <a:close/>
                </a:path>
                <a:path w="415290" h="482600">
                  <a:moveTo>
                    <a:pt x="414820" y="465480"/>
                  </a:moveTo>
                  <a:lnTo>
                    <a:pt x="413740" y="465480"/>
                  </a:lnTo>
                  <a:lnTo>
                    <a:pt x="413740" y="482447"/>
                  </a:lnTo>
                  <a:lnTo>
                    <a:pt x="414820" y="482447"/>
                  </a:lnTo>
                  <a:lnTo>
                    <a:pt x="414820" y="4654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1098715" y="2516313"/>
              <a:ext cx="289560" cy="482600"/>
            </a:xfrm>
            <a:custGeom>
              <a:avLst/>
              <a:gdLst/>
              <a:ahLst/>
              <a:cxnLst/>
              <a:rect l="l" t="t" r="r" b="b"/>
              <a:pathLst>
                <a:path w="289559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289559" h="482600">
                  <a:moveTo>
                    <a:pt x="3441" y="399961"/>
                  </a:moveTo>
                  <a:lnTo>
                    <a:pt x="2260" y="399961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99961"/>
                  </a:lnTo>
                  <a:close/>
                </a:path>
                <a:path w="289559" h="482600">
                  <a:moveTo>
                    <a:pt x="13792" y="387210"/>
                  </a:moveTo>
                  <a:lnTo>
                    <a:pt x="12611" y="387210"/>
                  </a:lnTo>
                  <a:lnTo>
                    <a:pt x="12611" y="482447"/>
                  </a:lnTo>
                  <a:lnTo>
                    <a:pt x="13792" y="482447"/>
                  </a:lnTo>
                  <a:lnTo>
                    <a:pt x="13792" y="387210"/>
                  </a:lnTo>
                  <a:close/>
                </a:path>
                <a:path w="289559" h="482600">
                  <a:moveTo>
                    <a:pt x="19507" y="327977"/>
                  </a:moveTo>
                  <a:lnTo>
                    <a:pt x="18440" y="327977"/>
                  </a:lnTo>
                  <a:lnTo>
                    <a:pt x="18440" y="283540"/>
                  </a:lnTo>
                  <a:lnTo>
                    <a:pt x="17272" y="283540"/>
                  </a:lnTo>
                  <a:lnTo>
                    <a:pt x="17272" y="482447"/>
                  </a:lnTo>
                  <a:lnTo>
                    <a:pt x="18427" y="482447"/>
                  </a:lnTo>
                  <a:lnTo>
                    <a:pt x="19507" y="482447"/>
                  </a:lnTo>
                  <a:lnTo>
                    <a:pt x="19507" y="327977"/>
                  </a:lnTo>
                  <a:close/>
                </a:path>
                <a:path w="289559" h="482600">
                  <a:moveTo>
                    <a:pt x="26466" y="325907"/>
                  </a:moveTo>
                  <a:lnTo>
                    <a:pt x="25298" y="325907"/>
                  </a:lnTo>
                  <a:lnTo>
                    <a:pt x="25298" y="378777"/>
                  </a:lnTo>
                  <a:lnTo>
                    <a:pt x="24130" y="378777"/>
                  </a:lnTo>
                  <a:lnTo>
                    <a:pt x="24130" y="482447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6466" y="325907"/>
                  </a:lnTo>
                  <a:close/>
                </a:path>
                <a:path w="289559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289559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380936"/>
                  </a:lnTo>
                  <a:lnTo>
                    <a:pt x="40297" y="380936"/>
                  </a:lnTo>
                  <a:lnTo>
                    <a:pt x="40297" y="48244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289559" h="482600">
                  <a:moveTo>
                    <a:pt x="52984" y="317385"/>
                  </a:moveTo>
                  <a:lnTo>
                    <a:pt x="51816" y="317385"/>
                  </a:lnTo>
                  <a:lnTo>
                    <a:pt x="51816" y="482447"/>
                  </a:lnTo>
                  <a:lnTo>
                    <a:pt x="52984" y="482447"/>
                  </a:lnTo>
                  <a:lnTo>
                    <a:pt x="52984" y="317385"/>
                  </a:lnTo>
                  <a:close/>
                </a:path>
                <a:path w="289559" h="482600">
                  <a:moveTo>
                    <a:pt x="56375" y="173494"/>
                  </a:moveTo>
                  <a:lnTo>
                    <a:pt x="55295" y="173494"/>
                  </a:lnTo>
                  <a:lnTo>
                    <a:pt x="55295" y="482447"/>
                  </a:lnTo>
                  <a:lnTo>
                    <a:pt x="56375" y="482447"/>
                  </a:lnTo>
                  <a:lnTo>
                    <a:pt x="56375" y="173494"/>
                  </a:lnTo>
                  <a:close/>
                </a:path>
                <a:path w="289559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289559" h="482600">
                  <a:moveTo>
                    <a:pt x="67995" y="266674"/>
                  </a:moveTo>
                  <a:lnTo>
                    <a:pt x="66814" y="266674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6674"/>
                  </a:lnTo>
                  <a:close/>
                </a:path>
                <a:path w="289559" h="482600">
                  <a:moveTo>
                    <a:pt x="70218" y="291985"/>
                  </a:moveTo>
                  <a:lnTo>
                    <a:pt x="69138" y="29198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291985"/>
                  </a:lnTo>
                  <a:close/>
                </a:path>
                <a:path w="289559" h="482600">
                  <a:moveTo>
                    <a:pt x="71424" y="285699"/>
                  </a:moveTo>
                  <a:lnTo>
                    <a:pt x="70243" y="285699"/>
                  </a:lnTo>
                  <a:lnTo>
                    <a:pt x="70243" y="482447"/>
                  </a:lnTo>
                  <a:lnTo>
                    <a:pt x="71424" y="482447"/>
                  </a:lnTo>
                  <a:lnTo>
                    <a:pt x="71424" y="285699"/>
                  </a:lnTo>
                  <a:close/>
                </a:path>
                <a:path w="289559" h="482600">
                  <a:moveTo>
                    <a:pt x="73748" y="332193"/>
                  </a:moveTo>
                  <a:lnTo>
                    <a:pt x="72567" y="332193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332193"/>
                  </a:lnTo>
                  <a:close/>
                </a:path>
                <a:path w="289559" h="482600">
                  <a:moveTo>
                    <a:pt x="78346" y="277164"/>
                  </a:moveTo>
                  <a:lnTo>
                    <a:pt x="77165" y="277164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77164"/>
                  </a:lnTo>
                  <a:close/>
                </a:path>
                <a:path w="289559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342785"/>
                  </a:lnTo>
                  <a:lnTo>
                    <a:pt x="80657" y="342785"/>
                  </a:lnTo>
                  <a:lnTo>
                    <a:pt x="80657" y="48244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289559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289559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289559" h="482600">
                  <a:moveTo>
                    <a:pt x="89852" y="336410"/>
                  </a:moveTo>
                  <a:lnTo>
                    <a:pt x="88671" y="336410"/>
                  </a:lnTo>
                  <a:lnTo>
                    <a:pt x="88671" y="482447"/>
                  </a:lnTo>
                  <a:lnTo>
                    <a:pt x="89852" y="482447"/>
                  </a:lnTo>
                  <a:lnTo>
                    <a:pt x="89852" y="336410"/>
                  </a:lnTo>
                  <a:close/>
                </a:path>
                <a:path w="289559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289559" h="482600">
                  <a:moveTo>
                    <a:pt x="95605" y="247548"/>
                  </a:moveTo>
                  <a:lnTo>
                    <a:pt x="94437" y="247548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289559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289559" h="482600">
                  <a:moveTo>
                    <a:pt x="108292" y="203123"/>
                  </a:moveTo>
                  <a:lnTo>
                    <a:pt x="107111" y="203123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203123"/>
                  </a:lnTo>
                  <a:close/>
                </a:path>
                <a:path w="289559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237058"/>
                  </a:lnTo>
                  <a:lnTo>
                    <a:pt x="110655" y="237058"/>
                  </a:lnTo>
                  <a:lnTo>
                    <a:pt x="110655" y="482447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289559" h="482600">
                  <a:moveTo>
                    <a:pt x="114096" y="334352"/>
                  </a:moveTo>
                  <a:lnTo>
                    <a:pt x="112928" y="334352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096" y="334352"/>
                  </a:lnTo>
                  <a:close/>
                </a:path>
                <a:path w="289559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289559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323748"/>
                  </a:lnTo>
                  <a:lnTo>
                    <a:pt x="125539" y="323748"/>
                  </a:lnTo>
                  <a:lnTo>
                    <a:pt x="125539" y="482447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289559" h="482600">
                  <a:moveTo>
                    <a:pt x="130149" y="372402"/>
                  </a:moveTo>
                  <a:lnTo>
                    <a:pt x="128968" y="372402"/>
                  </a:lnTo>
                  <a:lnTo>
                    <a:pt x="128968" y="482447"/>
                  </a:lnTo>
                  <a:lnTo>
                    <a:pt x="130149" y="482447"/>
                  </a:lnTo>
                  <a:lnTo>
                    <a:pt x="130149" y="372402"/>
                  </a:lnTo>
                  <a:close/>
                </a:path>
                <a:path w="289559" h="482600">
                  <a:moveTo>
                    <a:pt x="131368" y="203123"/>
                  </a:moveTo>
                  <a:lnTo>
                    <a:pt x="130200" y="203123"/>
                  </a:lnTo>
                  <a:lnTo>
                    <a:pt x="130200" y="482447"/>
                  </a:lnTo>
                  <a:lnTo>
                    <a:pt x="131368" y="482447"/>
                  </a:lnTo>
                  <a:lnTo>
                    <a:pt x="131368" y="203123"/>
                  </a:lnTo>
                  <a:close/>
                </a:path>
                <a:path w="289559" h="482600">
                  <a:moveTo>
                    <a:pt x="140563" y="302577"/>
                  </a:moveTo>
                  <a:lnTo>
                    <a:pt x="139382" y="302577"/>
                  </a:lnTo>
                  <a:lnTo>
                    <a:pt x="139382" y="313169"/>
                  </a:lnTo>
                  <a:lnTo>
                    <a:pt x="138214" y="313169"/>
                  </a:lnTo>
                  <a:lnTo>
                    <a:pt x="138214" y="482447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02577"/>
                  </a:lnTo>
                  <a:close/>
                </a:path>
                <a:path w="289559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289559" h="482600">
                  <a:moveTo>
                    <a:pt x="148590" y="313169"/>
                  </a:moveTo>
                  <a:lnTo>
                    <a:pt x="147408" y="313169"/>
                  </a:lnTo>
                  <a:lnTo>
                    <a:pt x="147408" y="482447"/>
                  </a:lnTo>
                  <a:lnTo>
                    <a:pt x="148590" y="482447"/>
                  </a:lnTo>
                  <a:lnTo>
                    <a:pt x="148590" y="313169"/>
                  </a:lnTo>
                  <a:close/>
                </a:path>
                <a:path w="289559" h="482600">
                  <a:moveTo>
                    <a:pt x="152031" y="338569"/>
                  </a:moveTo>
                  <a:lnTo>
                    <a:pt x="150952" y="338569"/>
                  </a:lnTo>
                  <a:lnTo>
                    <a:pt x="150952" y="482447"/>
                  </a:lnTo>
                  <a:lnTo>
                    <a:pt x="152031" y="482447"/>
                  </a:lnTo>
                  <a:lnTo>
                    <a:pt x="152031" y="338569"/>
                  </a:lnTo>
                  <a:close/>
                </a:path>
                <a:path w="289559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323748"/>
                  </a:lnTo>
                  <a:lnTo>
                    <a:pt x="156654" y="323748"/>
                  </a:lnTo>
                  <a:lnTo>
                    <a:pt x="156654" y="482447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289559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289559" h="482600">
                  <a:moveTo>
                    <a:pt x="176263" y="389369"/>
                  </a:moveTo>
                  <a:lnTo>
                    <a:pt x="175082" y="389369"/>
                  </a:lnTo>
                  <a:lnTo>
                    <a:pt x="175082" y="482447"/>
                  </a:lnTo>
                  <a:lnTo>
                    <a:pt x="176263" y="482447"/>
                  </a:lnTo>
                  <a:lnTo>
                    <a:pt x="176263" y="389369"/>
                  </a:lnTo>
                  <a:close/>
                </a:path>
                <a:path w="289559" h="482600">
                  <a:moveTo>
                    <a:pt x="179717" y="412610"/>
                  </a:moveTo>
                  <a:lnTo>
                    <a:pt x="178638" y="412610"/>
                  </a:lnTo>
                  <a:lnTo>
                    <a:pt x="178638" y="482447"/>
                  </a:lnTo>
                  <a:lnTo>
                    <a:pt x="179717" y="482447"/>
                  </a:lnTo>
                  <a:lnTo>
                    <a:pt x="179717" y="412610"/>
                  </a:lnTo>
                  <a:close/>
                </a:path>
                <a:path w="289559" h="482600">
                  <a:moveTo>
                    <a:pt x="183235" y="374561"/>
                  </a:moveTo>
                  <a:lnTo>
                    <a:pt x="182067" y="374561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374561"/>
                  </a:lnTo>
                  <a:close/>
                </a:path>
                <a:path w="289559" h="482600">
                  <a:moveTo>
                    <a:pt x="185508" y="408393"/>
                  </a:moveTo>
                  <a:lnTo>
                    <a:pt x="184327" y="408393"/>
                  </a:lnTo>
                  <a:lnTo>
                    <a:pt x="184327" y="482447"/>
                  </a:lnTo>
                  <a:lnTo>
                    <a:pt x="185508" y="482447"/>
                  </a:lnTo>
                  <a:lnTo>
                    <a:pt x="185508" y="408393"/>
                  </a:lnTo>
                  <a:close/>
                </a:path>
                <a:path w="289559" h="482600">
                  <a:moveTo>
                    <a:pt x="187833" y="370344"/>
                  </a:moveTo>
                  <a:lnTo>
                    <a:pt x="186664" y="370344"/>
                  </a:lnTo>
                  <a:lnTo>
                    <a:pt x="186664" y="482447"/>
                  </a:lnTo>
                  <a:lnTo>
                    <a:pt x="187833" y="482447"/>
                  </a:lnTo>
                  <a:lnTo>
                    <a:pt x="187833" y="370344"/>
                  </a:lnTo>
                  <a:close/>
                </a:path>
                <a:path w="289559" h="482600">
                  <a:moveTo>
                    <a:pt x="188963" y="391426"/>
                  </a:moveTo>
                  <a:lnTo>
                    <a:pt x="187883" y="391426"/>
                  </a:lnTo>
                  <a:lnTo>
                    <a:pt x="187883" y="482447"/>
                  </a:lnTo>
                  <a:lnTo>
                    <a:pt x="188963" y="482447"/>
                  </a:lnTo>
                  <a:lnTo>
                    <a:pt x="188963" y="391426"/>
                  </a:lnTo>
                  <a:close/>
                </a:path>
                <a:path w="289559" h="482600">
                  <a:moveTo>
                    <a:pt x="211963" y="262356"/>
                  </a:moveTo>
                  <a:lnTo>
                    <a:pt x="210794" y="262356"/>
                  </a:lnTo>
                  <a:lnTo>
                    <a:pt x="210794" y="482447"/>
                  </a:lnTo>
                  <a:lnTo>
                    <a:pt x="211963" y="482447"/>
                  </a:lnTo>
                  <a:lnTo>
                    <a:pt x="211963" y="262356"/>
                  </a:lnTo>
                  <a:close/>
                </a:path>
                <a:path w="289559" h="482600">
                  <a:moveTo>
                    <a:pt x="213194" y="423202"/>
                  </a:moveTo>
                  <a:lnTo>
                    <a:pt x="212013" y="423202"/>
                  </a:lnTo>
                  <a:lnTo>
                    <a:pt x="212013" y="482447"/>
                  </a:lnTo>
                  <a:lnTo>
                    <a:pt x="213194" y="482447"/>
                  </a:lnTo>
                  <a:lnTo>
                    <a:pt x="213194" y="423202"/>
                  </a:lnTo>
                  <a:close/>
                </a:path>
                <a:path w="289559" h="482600">
                  <a:moveTo>
                    <a:pt x="215417" y="404177"/>
                  </a:moveTo>
                  <a:lnTo>
                    <a:pt x="214337" y="404177"/>
                  </a:lnTo>
                  <a:lnTo>
                    <a:pt x="214337" y="482447"/>
                  </a:lnTo>
                  <a:lnTo>
                    <a:pt x="215417" y="482447"/>
                  </a:lnTo>
                  <a:lnTo>
                    <a:pt x="215417" y="404177"/>
                  </a:lnTo>
                  <a:close/>
                </a:path>
                <a:path w="289559" h="482600">
                  <a:moveTo>
                    <a:pt x="217779" y="313169"/>
                  </a:moveTo>
                  <a:lnTo>
                    <a:pt x="216611" y="313169"/>
                  </a:lnTo>
                  <a:lnTo>
                    <a:pt x="216611" y="482447"/>
                  </a:lnTo>
                  <a:lnTo>
                    <a:pt x="217779" y="482447"/>
                  </a:lnTo>
                  <a:lnTo>
                    <a:pt x="217779" y="313169"/>
                  </a:lnTo>
                  <a:close/>
                </a:path>
                <a:path w="289559" h="482600">
                  <a:moveTo>
                    <a:pt x="221208" y="404177"/>
                  </a:moveTo>
                  <a:lnTo>
                    <a:pt x="220040" y="404177"/>
                  </a:lnTo>
                  <a:lnTo>
                    <a:pt x="220040" y="482447"/>
                  </a:lnTo>
                  <a:lnTo>
                    <a:pt x="221208" y="482447"/>
                  </a:lnTo>
                  <a:lnTo>
                    <a:pt x="221208" y="404177"/>
                  </a:lnTo>
                  <a:close/>
                </a:path>
                <a:path w="289559" h="482600">
                  <a:moveTo>
                    <a:pt x="223545" y="418985"/>
                  </a:moveTo>
                  <a:lnTo>
                    <a:pt x="222364" y="418985"/>
                  </a:lnTo>
                  <a:lnTo>
                    <a:pt x="222364" y="482447"/>
                  </a:lnTo>
                  <a:lnTo>
                    <a:pt x="223545" y="482447"/>
                  </a:lnTo>
                  <a:lnTo>
                    <a:pt x="223545" y="418985"/>
                  </a:lnTo>
                  <a:close/>
                </a:path>
                <a:path w="289559" h="482600">
                  <a:moveTo>
                    <a:pt x="263893" y="431634"/>
                  </a:moveTo>
                  <a:lnTo>
                    <a:pt x="262712" y="431634"/>
                  </a:lnTo>
                  <a:lnTo>
                    <a:pt x="262712" y="482447"/>
                  </a:lnTo>
                  <a:lnTo>
                    <a:pt x="263893" y="482447"/>
                  </a:lnTo>
                  <a:lnTo>
                    <a:pt x="263893" y="431634"/>
                  </a:lnTo>
                  <a:close/>
                </a:path>
                <a:path w="289559" h="482600">
                  <a:moveTo>
                    <a:pt x="271919" y="450672"/>
                  </a:moveTo>
                  <a:lnTo>
                    <a:pt x="270738" y="450672"/>
                  </a:lnTo>
                  <a:lnTo>
                    <a:pt x="270738" y="482447"/>
                  </a:lnTo>
                  <a:lnTo>
                    <a:pt x="271919" y="482447"/>
                  </a:lnTo>
                  <a:lnTo>
                    <a:pt x="271919" y="450672"/>
                  </a:lnTo>
                  <a:close/>
                </a:path>
                <a:path w="289559" h="482600">
                  <a:moveTo>
                    <a:pt x="289204" y="421043"/>
                  </a:moveTo>
                  <a:lnTo>
                    <a:pt x="288124" y="421043"/>
                  </a:lnTo>
                  <a:lnTo>
                    <a:pt x="288124" y="482447"/>
                  </a:lnTo>
                  <a:lnTo>
                    <a:pt x="289204" y="482447"/>
                  </a:lnTo>
                  <a:lnTo>
                    <a:pt x="289204" y="42104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1100975" y="2560751"/>
              <a:ext cx="316230" cy="438150"/>
            </a:xfrm>
            <a:custGeom>
              <a:avLst/>
              <a:gdLst/>
              <a:ahLst/>
              <a:cxnLst/>
              <a:rect l="l" t="t" r="r" b="b"/>
              <a:pathLst>
                <a:path w="316230" h="438150">
                  <a:moveTo>
                    <a:pt x="1181" y="355523"/>
                  </a:moveTo>
                  <a:lnTo>
                    <a:pt x="0" y="355523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355523"/>
                  </a:lnTo>
                  <a:close/>
                </a:path>
                <a:path w="316230" h="438150">
                  <a:moveTo>
                    <a:pt x="12661" y="370332"/>
                  </a:moveTo>
                  <a:lnTo>
                    <a:pt x="11582" y="370332"/>
                  </a:lnTo>
                  <a:lnTo>
                    <a:pt x="11582" y="438010"/>
                  </a:lnTo>
                  <a:lnTo>
                    <a:pt x="12661" y="438010"/>
                  </a:lnTo>
                  <a:lnTo>
                    <a:pt x="12661" y="370332"/>
                  </a:lnTo>
                  <a:close/>
                </a:path>
                <a:path w="316230" h="438150">
                  <a:moveTo>
                    <a:pt x="18389" y="245478"/>
                  </a:moveTo>
                  <a:lnTo>
                    <a:pt x="17221" y="245478"/>
                  </a:lnTo>
                  <a:lnTo>
                    <a:pt x="17221" y="438010"/>
                  </a:lnTo>
                  <a:lnTo>
                    <a:pt x="18389" y="438010"/>
                  </a:lnTo>
                  <a:lnTo>
                    <a:pt x="18389" y="245478"/>
                  </a:lnTo>
                  <a:close/>
                </a:path>
                <a:path w="316230" h="438150">
                  <a:moveTo>
                    <a:pt x="21844" y="308940"/>
                  </a:moveTo>
                  <a:lnTo>
                    <a:pt x="20764" y="308940"/>
                  </a:lnTo>
                  <a:lnTo>
                    <a:pt x="20764" y="438010"/>
                  </a:lnTo>
                  <a:lnTo>
                    <a:pt x="21844" y="438010"/>
                  </a:lnTo>
                  <a:lnTo>
                    <a:pt x="21844" y="308940"/>
                  </a:lnTo>
                  <a:close/>
                </a:path>
                <a:path w="316230" h="438150">
                  <a:moveTo>
                    <a:pt x="27635" y="279311"/>
                  </a:moveTo>
                  <a:lnTo>
                    <a:pt x="26466" y="279311"/>
                  </a:lnTo>
                  <a:lnTo>
                    <a:pt x="26466" y="438010"/>
                  </a:lnTo>
                  <a:lnTo>
                    <a:pt x="27635" y="438010"/>
                  </a:lnTo>
                  <a:lnTo>
                    <a:pt x="27635" y="279311"/>
                  </a:lnTo>
                  <a:close/>
                </a:path>
                <a:path w="316230" h="438150">
                  <a:moveTo>
                    <a:pt x="30022" y="311099"/>
                  </a:moveTo>
                  <a:lnTo>
                    <a:pt x="28841" y="311099"/>
                  </a:lnTo>
                  <a:lnTo>
                    <a:pt x="28841" y="438010"/>
                  </a:lnTo>
                  <a:lnTo>
                    <a:pt x="30022" y="438010"/>
                  </a:lnTo>
                  <a:lnTo>
                    <a:pt x="30022" y="311099"/>
                  </a:lnTo>
                  <a:close/>
                </a:path>
                <a:path w="316230" h="438150">
                  <a:moveTo>
                    <a:pt x="32232" y="105829"/>
                  </a:moveTo>
                  <a:lnTo>
                    <a:pt x="31051" y="105829"/>
                  </a:lnTo>
                  <a:lnTo>
                    <a:pt x="31051" y="438010"/>
                  </a:lnTo>
                  <a:lnTo>
                    <a:pt x="32232" y="438010"/>
                  </a:lnTo>
                  <a:lnTo>
                    <a:pt x="32232" y="105829"/>
                  </a:lnTo>
                  <a:close/>
                </a:path>
                <a:path w="316230" h="438150">
                  <a:moveTo>
                    <a:pt x="34620" y="287756"/>
                  </a:moveTo>
                  <a:lnTo>
                    <a:pt x="33439" y="287756"/>
                  </a:lnTo>
                  <a:lnTo>
                    <a:pt x="33439" y="438010"/>
                  </a:lnTo>
                  <a:lnTo>
                    <a:pt x="34620" y="438010"/>
                  </a:lnTo>
                  <a:lnTo>
                    <a:pt x="34620" y="287756"/>
                  </a:lnTo>
                  <a:close/>
                </a:path>
                <a:path w="316230" h="438150">
                  <a:moveTo>
                    <a:pt x="39217" y="336499"/>
                  </a:moveTo>
                  <a:lnTo>
                    <a:pt x="38036" y="336499"/>
                  </a:lnTo>
                  <a:lnTo>
                    <a:pt x="38036" y="438010"/>
                  </a:lnTo>
                  <a:lnTo>
                    <a:pt x="39217" y="438010"/>
                  </a:lnTo>
                  <a:lnTo>
                    <a:pt x="39217" y="336499"/>
                  </a:lnTo>
                  <a:close/>
                </a:path>
                <a:path w="316230" h="438150">
                  <a:moveTo>
                    <a:pt x="47231" y="285699"/>
                  </a:moveTo>
                  <a:lnTo>
                    <a:pt x="46075" y="285699"/>
                  </a:lnTo>
                  <a:lnTo>
                    <a:pt x="46075" y="283540"/>
                  </a:lnTo>
                  <a:lnTo>
                    <a:pt x="44894" y="283540"/>
                  </a:lnTo>
                  <a:lnTo>
                    <a:pt x="44894" y="438010"/>
                  </a:lnTo>
                  <a:lnTo>
                    <a:pt x="46062" y="438010"/>
                  </a:lnTo>
                  <a:lnTo>
                    <a:pt x="47231" y="438010"/>
                  </a:lnTo>
                  <a:lnTo>
                    <a:pt x="47231" y="285699"/>
                  </a:lnTo>
                  <a:close/>
                </a:path>
                <a:path w="316230" h="438150">
                  <a:moveTo>
                    <a:pt x="49517" y="270891"/>
                  </a:moveTo>
                  <a:lnTo>
                    <a:pt x="48463" y="270891"/>
                  </a:lnTo>
                  <a:lnTo>
                    <a:pt x="48463" y="209486"/>
                  </a:lnTo>
                  <a:lnTo>
                    <a:pt x="47282" y="209486"/>
                  </a:lnTo>
                  <a:lnTo>
                    <a:pt x="47282" y="438010"/>
                  </a:lnTo>
                  <a:lnTo>
                    <a:pt x="48450" y="438010"/>
                  </a:lnTo>
                  <a:lnTo>
                    <a:pt x="49517" y="438010"/>
                  </a:lnTo>
                  <a:lnTo>
                    <a:pt x="49517" y="270891"/>
                  </a:lnTo>
                  <a:close/>
                </a:path>
                <a:path w="316230" h="438150">
                  <a:moveTo>
                    <a:pt x="50723" y="272948"/>
                  </a:moveTo>
                  <a:lnTo>
                    <a:pt x="49555" y="272948"/>
                  </a:lnTo>
                  <a:lnTo>
                    <a:pt x="49555" y="438010"/>
                  </a:lnTo>
                  <a:lnTo>
                    <a:pt x="50723" y="438010"/>
                  </a:lnTo>
                  <a:lnTo>
                    <a:pt x="50723" y="272948"/>
                  </a:lnTo>
                  <a:close/>
                </a:path>
                <a:path w="316230" h="438150">
                  <a:moveTo>
                    <a:pt x="54114" y="129057"/>
                  </a:moveTo>
                  <a:lnTo>
                    <a:pt x="53035" y="129057"/>
                  </a:lnTo>
                  <a:lnTo>
                    <a:pt x="53035" y="438010"/>
                  </a:lnTo>
                  <a:lnTo>
                    <a:pt x="54114" y="438010"/>
                  </a:lnTo>
                  <a:lnTo>
                    <a:pt x="54114" y="129057"/>
                  </a:lnTo>
                  <a:close/>
                </a:path>
                <a:path w="316230" h="438150">
                  <a:moveTo>
                    <a:pt x="61074" y="249694"/>
                  </a:moveTo>
                  <a:lnTo>
                    <a:pt x="59905" y="249694"/>
                  </a:lnTo>
                  <a:lnTo>
                    <a:pt x="59905" y="438010"/>
                  </a:lnTo>
                  <a:lnTo>
                    <a:pt x="61074" y="438010"/>
                  </a:lnTo>
                  <a:lnTo>
                    <a:pt x="61074" y="249694"/>
                  </a:lnTo>
                  <a:close/>
                </a:path>
                <a:path w="316230" h="438150">
                  <a:moveTo>
                    <a:pt x="65735" y="222237"/>
                  </a:moveTo>
                  <a:lnTo>
                    <a:pt x="64554" y="222237"/>
                  </a:lnTo>
                  <a:lnTo>
                    <a:pt x="64554" y="438010"/>
                  </a:lnTo>
                  <a:lnTo>
                    <a:pt x="65735" y="438010"/>
                  </a:lnTo>
                  <a:lnTo>
                    <a:pt x="65735" y="222237"/>
                  </a:lnTo>
                  <a:close/>
                </a:path>
                <a:path w="316230" h="438150">
                  <a:moveTo>
                    <a:pt x="67957" y="247548"/>
                  </a:moveTo>
                  <a:lnTo>
                    <a:pt x="66878" y="247548"/>
                  </a:lnTo>
                  <a:lnTo>
                    <a:pt x="66878" y="438010"/>
                  </a:lnTo>
                  <a:lnTo>
                    <a:pt x="67957" y="438010"/>
                  </a:lnTo>
                  <a:lnTo>
                    <a:pt x="67957" y="247548"/>
                  </a:lnTo>
                  <a:close/>
                </a:path>
                <a:path w="316230" h="438150">
                  <a:moveTo>
                    <a:pt x="72555" y="224294"/>
                  </a:moveTo>
                  <a:lnTo>
                    <a:pt x="71475" y="224294"/>
                  </a:lnTo>
                  <a:lnTo>
                    <a:pt x="71475" y="438010"/>
                  </a:lnTo>
                  <a:lnTo>
                    <a:pt x="72555" y="438010"/>
                  </a:lnTo>
                  <a:lnTo>
                    <a:pt x="72555" y="224294"/>
                  </a:lnTo>
                  <a:close/>
                </a:path>
                <a:path w="316230" h="438150">
                  <a:moveTo>
                    <a:pt x="73748" y="272948"/>
                  </a:moveTo>
                  <a:lnTo>
                    <a:pt x="72580" y="272948"/>
                  </a:lnTo>
                  <a:lnTo>
                    <a:pt x="72580" y="438010"/>
                  </a:lnTo>
                  <a:lnTo>
                    <a:pt x="73748" y="438010"/>
                  </a:lnTo>
                  <a:lnTo>
                    <a:pt x="73748" y="272948"/>
                  </a:lnTo>
                  <a:close/>
                </a:path>
                <a:path w="316230" h="438150">
                  <a:moveTo>
                    <a:pt x="81800" y="203111"/>
                  </a:moveTo>
                  <a:lnTo>
                    <a:pt x="80733" y="203111"/>
                  </a:lnTo>
                  <a:lnTo>
                    <a:pt x="80733" y="91008"/>
                  </a:lnTo>
                  <a:lnTo>
                    <a:pt x="79552" y="91008"/>
                  </a:lnTo>
                  <a:lnTo>
                    <a:pt x="79552" y="438010"/>
                  </a:lnTo>
                  <a:lnTo>
                    <a:pt x="80721" y="438010"/>
                  </a:lnTo>
                  <a:lnTo>
                    <a:pt x="81800" y="438010"/>
                  </a:lnTo>
                  <a:lnTo>
                    <a:pt x="81800" y="203111"/>
                  </a:lnTo>
                  <a:close/>
                </a:path>
                <a:path w="316230" h="438150">
                  <a:moveTo>
                    <a:pt x="87591" y="291973"/>
                  </a:moveTo>
                  <a:lnTo>
                    <a:pt x="86410" y="291973"/>
                  </a:lnTo>
                  <a:lnTo>
                    <a:pt x="86410" y="438010"/>
                  </a:lnTo>
                  <a:lnTo>
                    <a:pt x="87591" y="438010"/>
                  </a:lnTo>
                  <a:lnTo>
                    <a:pt x="87591" y="291973"/>
                  </a:lnTo>
                  <a:close/>
                </a:path>
                <a:path w="316230" h="438150">
                  <a:moveTo>
                    <a:pt x="91046" y="182029"/>
                  </a:moveTo>
                  <a:lnTo>
                    <a:pt x="89966" y="182029"/>
                  </a:lnTo>
                  <a:lnTo>
                    <a:pt x="89966" y="438010"/>
                  </a:lnTo>
                  <a:lnTo>
                    <a:pt x="91046" y="438010"/>
                  </a:lnTo>
                  <a:lnTo>
                    <a:pt x="91046" y="182029"/>
                  </a:lnTo>
                  <a:close/>
                </a:path>
                <a:path w="316230" h="438150">
                  <a:moveTo>
                    <a:pt x="96786" y="226453"/>
                  </a:moveTo>
                  <a:lnTo>
                    <a:pt x="95605" y="226453"/>
                  </a:lnTo>
                  <a:lnTo>
                    <a:pt x="95605" y="438010"/>
                  </a:lnTo>
                  <a:lnTo>
                    <a:pt x="96786" y="438010"/>
                  </a:lnTo>
                  <a:lnTo>
                    <a:pt x="96786" y="226453"/>
                  </a:lnTo>
                  <a:close/>
                </a:path>
                <a:path w="316230" h="438150">
                  <a:moveTo>
                    <a:pt x="101434" y="241261"/>
                  </a:moveTo>
                  <a:lnTo>
                    <a:pt x="100253" y="241261"/>
                  </a:lnTo>
                  <a:lnTo>
                    <a:pt x="100253" y="438010"/>
                  </a:lnTo>
                  <a:lnTo>
                    <a:pt x="101434" y="438010"/>
                  </a:lnTo>
                  <a:lnTo>
                    <a:pt x="101434" y="241261"/>
                  </a:lnTo>
                  <a:close/>
                </a:path>
                <a:path w="316230" h="438150">
                  <a:moveTo>
                    <a:pt x="104825" y="55016"/>
                  </a:moveTo>
                  <a:lnTo>
                    <a:pt x="103746" y="55016"/>
                  </a:lnTo>
                  <a:lnTo>
                    <a:pt x="103746" y="438010"/>
                  </a:lnTo>
                  <a:lnTo>
                    <a:pt x="104825" y="438010"/>
                  </a:lnTo>
                  <a:lnTo>
                    <a:pt x="104825" y="55016"/>
                  </a:lnTo>
                  <a:close/>
                </a:path>
                <a:path w="316230" h="438150">
                  <a:moveTo>
                    <a:pt x="107188" y="101600"/>
                  </a:moveTo>
                  <a:lnTo>
                    <a:pt x="106006" y="101600"/>
                  </a:lnTo>
                  <a:lnTo>
                    <a:pt x="106006" y="158686"/>
                  </a:lnTo>
                  <a:lnTo>
                    <a:pt x="104851" y="158686"/>
                  </a:lnTo>
                  <a:lnTo>
                    <a:pt x="104851" y="438010"/>
                  </a:lnTo>
                  <a:lnTo>
                    <a:pt x="106006" y="438010"/>
                  </a:lnTo>
                  <a:lnTo>
                    <a:pt x="107188" y="438010"/>
                  </a:lnTo>
                  <a:lnTo>
                    <a:pt x="107188" y="101600"/>
                  </a:lnTo>
                  <a:close/>
                </a:path>
                <a:path w="316230" h="438150">
                  <a:moveTo>
                    <a:pt x="118706" y="154470"/>
                  </a:moveTo>
                  <a:lnTo>
                    <a:pt x="117525" y="154470"/>
                  </a:lnTo>
                  <a:lnTo>
                    <a:pt x="117525" y="438010"/>
                  </a:lnTo>
                  <a:lnTo>
                    <a:pt x="118706" y="438010"/>
                  </a:lnTo>
                  <a:lnTo>
                    <a:pt x="118706" y="154470"/>
                  </a:lnTo>
                  <a:close/>
                </a:path>
                <a:path w="316230" h="438150">
                  <a:moveTo>
                    <a:pt x="123291" y="160845"/>
                  </a:moveTo>
                  <a:lnTo>
                    <a:pt x="122123" y="160845"/>
                  </a:lnTo>
                  <a:lnTo>
                    <a:pt x="122123" y="438010"/>
                  </a:lnTo>
                  <a:lnTo>
                    <a:pt x="123291" y="438010"/>
                  </a:lnTo>
                  <a:lnTo>
                    <a:pt x="123291" y="160845"/>
                  </a:lnTo>
                  <a:close/>
                </a:path>
                <a:path w="316230" h="438150">
                  <a:moveTo>
                    <a:pt x="130276" y="173494"/>
                  </a:moveTo>
                  <a:lnTo>
                    <a:pt x="129095" y="173494"/>
                  </a:lnTo>
                  <a:lnTo>
                    <a:pt x="129095" y="438010"/>
                  </a:lnTo>
                  <a:lnTo>
                    <a:pt x="130276" y="438010"/>
                  </a:lnTo>
                  <a:lnTo>
                    <a:pt x="130276" y="173494"/>
                  </a:lnTo>
                  <a:close/>
                </a:path>
                <a:path w="316230" h="438150">
                  <a:moveTo>
                    <a:pt x="133705" y="127000"/>
                  </a:moveTo>
                  <a:lnTo>
                    <a:pt x="132524" y="127000"/>
                  </a:lnTo>
                  <a:lnTo>
                    <a:pt x="132524" y="438010"/>
                  </a:lnTo>
                  <a:lnTo>
                    <a:pt x="133705" y="438010"/>
                  </a:lnTo>
                  <a:lnTo>
                    <a:pt x="133705" y="127000"/>
                  </a:lnTo>
                  <a:close/>
                </a:path>
                <a:path w="316230" h="438150">
                  <a:moveTo>
                    <a:pt x="137134" y="268732"/>
                  </a:moveTo>
                  <a:lnTo>
                    <a:pt x="135953" y="268732"/>
                  </a:lnTo>
                  <a:lnTo>
                    <a:pt x="135953" y="438010"/>
                  </a:lnTo>
                  <a:lnTo>
                    <a:pt x="137134" y="438010"/>
                  </a:lnTo>
                  <a:lnTo>
                    <a:pt x="137134" y="268732"/>
                  </a:lnTo>
                  <a:close/>
                </a:path>
                <a:path w="316230" h="438150">
                  <a:moveTo>
                    <a:pt x="141732" y="253911"/>
                  </a:moveTo>
                  <a:lnTo>
                    <a:pt x="140550" y="253911"/>
                  </a:lnTo>
                  <a:lnTo>
                    <a:pt x="140550" y="438010"/>
                  </a:lnTo>
                  <a:lnTo>
                    <a:pt x="141732" y="438010"/>
                  </a:lnTo>
                  <a:lnTo>
                    <a:pt x="141732" y="253911"/>
                  </a:lnTo>
                  <a:close/>
                </a:path>
                <a:path w="316230" h="438150">
                  <a:moveTo>
                    <a:pt x="145173" y="133286"/>
                  </a:moveTo>
                  <a:lnTo>
                    <a:pt x="144094" y="133286"/>
                  </a:lnTo>
                  <a:lnTo>
                    <a:pt x="144094" y="359740"/>
                  </a:lnTo>
                  <a:lnTo>
                    <a:pt x="142938" y="359740"/>
                  </a:lnTo>
                  <a:lnTo>
                    <a:pt x="142938" y="438010"/>
                  </a:lnTo>
                  <a:lnTo>
                    <a:pt x="144094" y="438010"/>
                  </a:lnTo>
                  <a:lnTo>
                    <a:pt x="145173" y="438010"/>
                  </a:lnTo>
                  <a:lnTo>
                    <a:pt x="145173" y="133286"/>
                  </a:lnTo>
                  <a:close/>
                </a:path>
                <a:path w="316230" h="438150">
                  <a:moveTo>
                    <a:pt x="148704" y="198894"/>
                  </a:moveTo>
                  <a:lnTo>
                    <a:pt x="147535" y="198894"/>
                  </a:lnTo>
                  <a:lnTo>
                    <a:pt x="147535" y="438010"/>
                  </a:lnTo>
                  <a:lnTo>
                    <a:pt x="148704" y="438010"/>
                  </a:lnTo>
                  <a:lnTo>
                    <a:pt x="148704" y="198894"/>
                  </a:lnTo>
                  <a:close/>
                </a:path>
                <a:path w="316230" h="438150">
                  <a:moveTo>
                    <a:pt x="150977" y="226453"/>
                  </a:moveTo>
                  <a:lnTo>
                    <a:pt x="149796" y="226453"/>
                  </a:lnTo>
                  <a:lnTo>
                    <a:pt x="149796" y="438010"/>
                  </a:lnTo>
                  <a:lnTo>
                    <a:pt x="150977" y="438010"/>
                  </a:lnTo>
                  <a:lnTo>
                    <a:pt x="150977" y="226453"/>
                  </a:lnTo>
                  <a:close/>
                </a:path>
                <a:path w="316230" h="438150">
                  <a:moveTo>
                    <a:pt x="153301" y="0"/>
                  </a:moveTo>
                  <a:lnTo>
                    <a:pt x="152120" y="0"/>
                  </a:lnTo>
                  <a:lnTo>
                    <a:pt x="152120" y="438010"/>
                  </a:lnTo>
                  <a:lnTo>
                    <a:pt x="153301" y="438010"/>
                  </a:lnTo>
                  <a:lnTo>
                    <a:pt x="153301" y="0"/>
                  </a:lnTo>
                  <a:close/>
                </a:path>
                <a:path w="316230" h="438150">
                  <a:moveTo>
                    <a:pt x="155575" y="279311"/>
                  </a:moveTo>
                  <a:lnTo>
                    <a:pt x="154393" y="279311"/>
                  </a:lnTo>
                  <a:lnTo>
                    <a:pt x="154393" y="438010"/>
                  </a:lnTo>
                  <a:lnTo>
                    <a:pt x="155575" y="438010"/>
                  </a:lnTo>
                  <a:lnTo>
                    <a:pt x="155575" y="279311"/>
                  </a:lnTo>
                  <a:close/>
                </a:path>
                <a:path w="316230" h="438150">
                  <a:moveTo>
                    <a:pt x="159016" y="291973"/>
                  </a:moveTo>
                  <a:lnTo>
                    <a:pt x="157937" y="291973"/>
                  </a:lnTo>
                  <a:lnTo>
                    <a:pt x="157937" y="438010"/>
                  </a:lnTo>
                  <a:lnTo>
                    <a:pt x="159016" y="438010"/>
                  </a:lnTo>
                  <a:lnTo>
                    <a:pt x="159016" y="291973"/>
                  </a:lnTo>
                  <a:close/>
                </a:path>
                <a:path w="316230" h="438150">
                  <a:moveTo>
                    <a:pt x="164820" y="319532"/>
                  </a:moveTo>
                  <a:lnTo>
                    <a:pt x="163639" y="319532"/>
                  </a:lnTo>
                  <a:lnTo>
                    <a:pt x="163639" y="438010"/>
                  </a:lnTo>
                  <a:lnTo>
                    <a:pt x="164820" y="438010"/>
                  </a:lnTo>
                  <a:lnTo>
                    <a:pt x="164820" y="319532"/>
                  </a:lnTo>
                  <a:close/>
                </a:path>
                <a:path w="316230" h="438150">
                  <a:moveTo>
                    <a:pt x="167144" y="349148"/>
                  </a:moveTo>
                  <a:lnTo>
                    <a:pt x="165963" y="349148"/>
                  </a:lnTo>
                  <a:lnTo>
                    <a:pt x="165963" y="438010"/>
                  </a:lnTo>
                  <a:lnTo>
                    <a:pt x="167144" y="438010"/>
                  </a:lnTo>
                  <a:lnTo>
                    <a:pt x="167144" y="349148"/>
                  </a:lnTo>
                  <a:close/>
                </a:path>
                <a:path w="316230" h="438150">
                  <a:moveTo>
                    <a:pt x="171729" y="351307"/>
                  </a:moveTo>
                  <a:lnTo>
                    <a:pt x="170561" y="351307"/>
                  </a:lnTo>
                  <a:lnTo>
                    <a:pt x="170561" y="438010"/>
                  </a:lnTo>
                  <a:lnTo>
                    <a:pt x="171729" y="438010"/>
                  </a:lnTo>
                  <a:lnTo>
                    <a:pt x="171729" y="351307"/>
                  </a:lnTo>
                  <a:close/>
                </a:path>
                <a:path w="316230" h="438150">
                  <a:moveTo>
                    <a:pt x="180975" y="330123"/>
                  </a:moveTo>
                  <a:lnTo>
                    <a:pt x="179806" y="330123"/>
                  </a:lnTo>
                  <a:lnTo>
                    <a:pt x="179806" y="438010"/>
                  </a:lnTo>
                  <a:lnTo>
                    <a:pt x="180975" y="438010"/>
                  </a:lnTo>
                  <a:lnTo>
                    <a:pt x="180975" y="330123"/>
                  </a:lnTo>
                  <a:close/>
                </a:path>
                <a:path w="316230" h="438150">
                  <a:moveTo>
                    <a:pt x="185572" y="325907"/>
                  </a:moveTo>
                  <a:lnTo>
                    <a:pt x="184404" y="325907"/>
                  </a:lnTo>
                  <a:lnTo>
                    <a:pt x="184404" y="438010"/>
                  </a:lnTo>
                  <a:lnTo>
                    <a:pt x="185572" y="438010"/>
                  </a:lnTo>
                  <a:lnTo>
                    <a:pt x="185572" y="325907"/>
                  </a:lnTo>
                  <a:close/>
                </a:path>
                <a:path w="316230" h="438150">
                  <a:moveTo>
                    <a:pt x="186702" y="346989"/>
                  </a:moveTo>
                  <a:lnTo>
                    <a:pt x="185623" y="346989"/>
                  </a:lnTo>
                  <a:lnTo>
                    <a:pt x="185623" y="438010"/>
                  </a:lnTo>
                  <a:lnTo>
                    <a:pt x="186702" y="438010"/>
                  </a:lnTo>
                  <a:lnTo>
                    <a:pt x="186702" y="346989"/>
                  </a:lnTo>
                  <a:close/>
                </a:path>
                <a:path w="316230" h="438150">
                  <a:moveTo>
                    <a:pt x="191287" y="380923"/>
                  </a:moveTo>
                  <a:lnTo>
                    <a:pt x="190233" y="380923"/>
                  </a:lnTo>
                  <a:lnTo>
                    <a:pt x="190233" y="370332"/>
                  </a:lnTo>
                  <a:lnTo>
                    <a:pt x="189052" y="370332"/>
                  </a:lnTo>
                  <a:lnTo>
                    <a:pt x="189052" y="438010"/>
                  </a:lnTo>
                  <a:lnTo>
                    <a:pt x="190207" y="438010"/>
                  </a:lnTo>
                  <a:lnTo>
                    <a:pt x="191287" y="438010"/>
                  </a:lnTo>
                  <a:lnTo>
                    <a:pt x="191287" y="380923"/>
                  </a:lnTo>
                  <a:close/>
                </a:path>
                <a:path w="316230" h="438150">
                  <a:moveTo>
                    <a:pt x="194818" y="332181"/>
                  </a:moveTo>
                  <a:lnTo>
                    <a:pt x="193649" y="332181"/>
                  </a:lnTo>
                  <a:lnTo>
                    <a:pt x="193649" y="438010"/>
                  </a:lnTo>
                  <a:lnTo>
                    <a:pt x="194818" y="438010"/>
                  </a:lnTo>
                  <a:lnTo>
                    <a:pt x="194818" y="332181"/>
                  </a:lnTo>
                  <a:close/>
                </a:path>
                <a:path w="316230" h="438150">
                  <a:moveTo>
                    <a:pt x="206273" y="368173"/>
                  </a:moveTo>
                  <a:lnTo>
                    <a:pt x="205105" y="368173"/>
                  </a:lnTo>
                  <a:lnTo>
                    <a:pt x="205105" y="438010"/>
                  </a:lnTo>
                  <a:lnTo>
                    <a:pt x="206273" y="438010"/>
                  </a:lnTo>
                  <a:lnTo>
                    <a:pt x="206273" y="368173"/>
                  </a:lnTo>
                  <a:close/>
                </a:path>
                <a:path w="316230" h="438150">
                  <a:moveTo>
                    <a:pt x="208559" y="408381"/>
                  </a:moveTo>
                  <a:lnTo>
                    <a:pt x="207479" y="408381"/>
                  </a:lnTo>
                  <a:lnTo>
                    <a:pt x="207479" y="438010"/>
                  </a:lnTo>
                  <a:lnTo>
                    <a:pt x="208559" y="438010"/>
                  </a:lnTo>
                  <a:lnTo>
                    <a:pt x="208559" y="408381"/>
                  </a:lnTo>
                  <a:close/>
                </a:path>
                <a:path w="316230" h="438150">
                  <a:moveTo>
                    <a:pt x="215519" y="268732"/>
                  </a:moveTo>
                  <a:lnTo>
                    <a:pt x="214350" y="268732"/>
                  </a:lnTo>
                  <a:lnTo>
                    <a:pt x="214350" y="438010"/>
                  </a:lnTo>
                  <a:lnTo>
                    <a:pt x="215519" y="438010"/>
                  </a:lnTo>
                  <a:lnTo>
                    <a:pt x="215519" y="268732"/>
                  </a:lnTo>
                  <a:close/>
                </a:path>
                <a:path w="316230" h="438150">
                  <a:moveTo>
                    <a:pt x="218948" y="359740"/>
                  </a:moveTo>
                  <a:lnTo>
                    <a:pt x="217779" y="359740"/>
                  </a:lnTo>
                  <a:lnTo>
                    <a:pt x="217779" y="438010"/>
                  </a:lnTo>
                  <a:lnTo>
                    <a:pt x="218948" y="438010"/>
                  </a:lnTo>
                  <a:lnTo>
                    <a:pt x="218948" y="359740"/>
                  </a:lnTo>
                  <a:close/>
                </a:path>
                <a:path w="316230" h="438150">
                  <a:moveTo>
                    <a:pt x="229362" y="395732"/>
                  </a:moveTo>
                  <a:lnTo>
                    <a:pt x="228180" y="395732"/>
                  </a:lnTo>
                  <a:lnTo>
                    <a:pt x="228180" y="438010"/>
                  </a:lnTo>
                  <a:lnTo>
                    <a:pt x="229362" y="438010"/>
                  </a:lnTo>
                  <a:lnTo>
                    <a:pt x="229362" y="395732"/>
                  </a:lnTo>
                  <a:close/>
                </a:path>
                <a:path w="316230" h="438150">
                  <a:moveTo>
                    <a:pt x="257035" y="382981"/>
                  </a:moveTo>
                  <a:lnTo>
                    <a:pt x="255866" y="382981"/>
                  </a:lnTo>
                  <a:lnTo>
                    <a:pt x="255866" y="438010"/>
                  </a:lnTo>
                  <a:lnTo>
                    <a:pt x="257035" y="438010"/>
                  </a:lnTo>
                  <a:lnTo>
                    <a:pt x="257035" y="382981"/>
                  </a:lnTo>
                  <a:close/>
                </a:path>
                <a:path w="316230" h="438150">
                  <a:moveTo>
                    <a:pt x="277698" y="389356"/>
                  </a:moveTo>
                  <a:lnTo>
                    <a:pt x="276618" y="389356"/>
                  </a:lnTo>
                  <a:lnTo>
                    <a:pt x="276618" y="438010"/>
                  </a:lnTo>
                  <a:lnTo>
                    <a:pt x="277698" y="438010"/>
                  </a:lnTo>
                  <a:lnTo>
                    <a:pt x="277698" y="389356"/>
                  </a:lnTo>
                  <a:close/>
                </a:path>
                <a:path w="316230" h="438150">
                  <a:moveTo>
                    <a:pt x="282295" y="399948"/>
                  </a:moveTo>
                  <a:lnTo>
                    <a:pt x="281216" y="399948"/>
                  </a:lnTo>
                  <a:lnTo>
                    <a:pt x="281216" y="438010"/>
                  </a:lnTo>
                  <a:lnTo>
                    <a:pt x="282295" y="438010"/>
                  </a:lnTo>
                  <a:lnTo>
                    <a:pt x="282295" y="399948"/>
                  </a:lnTo>
                  <a:close/>
                </a:path>
                <a:path w="316230" h="438150">
                  <a:moveTo>
                    <a:pt x="305384" y="410540"/>
                  </a:moveTo>
                  <a:lnTo>
                    <a:pt x="304304" y="410540"/>
                  </a:lnTo>
                  <a:lnTo>
                    <a:pt x="304304" y="438010"/>
                  </a:lnTo>
                  <a:lnTo>
                    <a:pt x="305384" y="438010"/>
                  </a:lnTo>
                  <a:lnTo>
                    <a:pt x="305384" y="410540"/>
                  </a:lnTo>
                  <a:close/>
                </a:path>
                <a:path w="316230" h="438150">
                  <a:moveTo>
                    <a:pt x="315772" y="406234"/>
                  </a:moveTo>
                  <a:lnTo>
                    <a:pt x="314591" y="406234"/>
                  </a:lnTo>
                  <a:lnTo>
                    <a:pt x="314591" y="438010"/>
                  </a:lnTo>
                  <a:lnTo>
                    <a:pt x="315772" y="438010"/>
                  </a:lnTo>
                  <a:lnTo>
                    <a:pt x="315772" y="4062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1102144" y="2516313"/>
              <a:ext cx="337820" cy="482600"/>
            </a:xfrm>
            <a:custGeom>
              <a:avLst/>
              <a:gdLst/>
              <a:ahLst/>
              <a:cxnLst/>
              <a:rect l="l" t="t" r="r" b="b"/>
              <a:pathLst>
                <a:path w="337819" h="482600">
                  <a:moveTo>
                    <a:pt x="1181" y="380936"/>
                  </a:moveTo>
                  <a:lnTo>
                    <a:pt x="0" y="380936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0936"/>
                  </a:lnTo>
                  <a:close/>
                </a:path>
                <a:path w="337819" h="482600">
                  <a:moveTo>
                    <a:pt x="17221" y="289915"/>
                  </a:moveTo>
                  <a:lnTo>
                    <a:pt x="16052" y="289915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289915"/>
                  </a:lnTo>
                  <a:close/>
                </a:path>
                <a:path w="337819" h="482600">
                  <a:moveTo>
                    <a:pt x="24206" y="308940"/>
                  </a:moveTo>
                  <a:lnTo>
                    <a:pt x="23025" y="308940"/>
                  </a:lnTo>
                  <a:lnTo>
                    <a:pt x="23025" y="482447"/>
                  </a:lnTo>
                  <a:lnTo>
                    <a:pt x="24206" y="482447"/>
                  </a:lnTo>
                  <a:lnTo>
                    <a:pt x="24206" y="308940"/>
                  </a:lnTo>
                  <a:close/>
                </a:path>
                <a:path w="337819" h="482600">
                  <a:moveTo>
                    <a:pt x="27635" y="347002"/>
                  </a:moveTo>
                  <a:lnTo>
                    <a:pt x="26454" y="347002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47002"/>
                  </a:lnTo>
                  <a:close/>
                </a:path>
                <a:path w="337819" h="482600">
                  <a:moveTo>
                    <a:pt x="28854" y="355536"/>
                  </a:moveTo>
                  <a:lnTo>
                    <a:pt x="27673" y="355536"/>
                  </a:lnTo>
                  <a:lnTo>
                    <a:pt x="27673" y="482447"/>
                  </a:lnTo>
                  <a:lnTo>
                    <a:pt x="28854" y="482447"/>
                  </a:lnTo>
                  <a:lnTo>
                    <a:pt x="28854" y="355536"/>
                  </a:lnTo>
                  <a:close/>
                </a:path>
                <a:path w="337819" h="482600">
                  <a:moveTo>
                    <a:pt x="31064" y="150266"/>
                  </a:moveTo>
                  <a:lnTo>
                    <a:pt x="29883" y="150266"/>
                  </a:lnTo>
                  <a:lnTo>
                    <a:pt x="29883" y="482447"/>
                  </a:lnTo>
                  <a:lnTo>
                    <a:pt x="31064" y="482447"/>
                  </a:lnTo>
                  <a:lnTo>
                    <a:pt x="31064" y="150266"/>
                  </a:lnTo>
                  <a:close/>
                </a:path>
                <a:path w="337819" h="482600">
                  <a:moveTo>
                    <a:pt x="33451" y="332193"/>
                  </a:moveTo>
                  <a:lnTo>
                    <a:pt x="32283" y="332193"/>
                  </a:lnTo>
                  <a:lnTo>
                    <a:pt x="32283" y="234899"/>
                  </a:lnTo>
                  <a:lnTo>
                    <a:pt x="31115" y="234899"/>
                  </a:lnTo>
                  <a:lnTo>
                    <a:pt x="31115" y="482447"/>
                  </a:lnTo>
                  <a:lnTo>
                    <a:pt x="32270" y="482447"/>
                  </a:lnTo>
                  <a:lnTo>
                    <a:pt x="33451" y="482447"/>
                  </a:lnTo>
                  <a:lnTo>
                    <a:pt x="33451" y="332193"/>
                  </a:lnTo>
                  <a:close/>
                </a:path>
                <a:path w="337819" h="482600">
                  <a:moveTo>
                    <a:pt x="39103" y="275107"/>
                  </a:moveTo>
                  <a:lnTo>
                    <a:pt x="38036" y="275107"/>
                  </a:lnTo>
                  <a:lnTo>
                    <a:pt x="38036" y="482447"/>
                  </a:lnTo>
                  <a:lnTo>
                    <a:pt x="39103" y="482447"/>
                  </a:lnTo>
                  <a:lnTo>
                    <a:pt x="39103" y="275107"/>
                  </a:lnTo>
                  <a:close/>
                </a:path>
                <a:path w="337819" h="482600">
                  <a:moveTo>
                    <a:pt x="49555" y="317385"/>
                  </a:moveTo>
                  <a:lnTo>
                    <a:pt x="48387" y="317385"/>
                  </a:lnTo>
                  <a:lnTo>
                    <a:pt x="48387" y="482447"/>
                  </a:lnTo>
                  <a:lnTo>
                    <a:pt x="49555" y="482447"/>
                  </a:lnTo>
                  <a:lnTo>
                    <a:pt x="49555" y="317385"/>
                  </a:lnTo>
                  <a:close/>
                </a:path>
                <a:path w="337819" h="482600">
                  <a:moveTo>
                    <a:pt x="56476" y="327977"/>
                  </a:moveTo>
                  <a:lnTo>
                    <a:pt x="55295" y="327977"/>
                  </a:lnTo>
                  <a:lnTo>
                    <a:pt x="55295" y="482447"/>
                  </a:lnTo>
                  <a:lnTo>
                    <a:pt x="56476" y="482447"/>
                  </a:lnTo>
                  <a:lnTo>
                    <a:pt x="56476" y="327977"/>
                  </a:lnTo>
                  <a:close/>
                </a:path>
                <a:path w="337819" h="482600">
                  <a:moveTo>
                    <a:pt x="59905" y="294132"/>
                  </a:moveTo>
                  <a:lnTo>
                    <a:pt x="58737" y="294132"/>
                  </a:lnTo>
                  <a:lnTo>
                    <a:pt x="58737" y="482447"/>
                  </a:lnTo>
                  <a:lnTo>
                    <a:pt x="59905" y="482447"/>
                  </a:lnTo>
                  <a:lnTo>
                    <a:pt x="59905" y="294132"/>
                  </a:lnTo>
                  <a:close/>
                </a:path>
                <a:path w="337819" h="482600">
                  <a:moveTo>
                    <a:pt x="62191" y="234899"/>
                  </a:moveTo>
                  <a:lnTo>
                    <a:pt x="61112" y="234899"/>
                  </a:lnTo>
                  <a:lnTo>
                    <a:pt x="61112" y="482447"/>
                  </a:lnTo>
                  <a:lnTo>
                    <a:pt x="62191" y="482447"/>
                  </a:lnTo>
                  <a:lnTo>
                    <a:pt x="62191" y="234899"/>
                  </a:lnTo>
                  <a:close/>
                </a:path>
                <a:path w="337819" h="482600">
                  <a:moveTo>
                    <a:pt x="64566" y="266674"/>
                  </a:moveTo>
                  <a:lnTo>
                    <a:pt x="63385" y="266674"/>
                  </a:lnTo>
                  <a:lnTo>
                    <a:pt x="63385" y="482447"/>
                  </a:lnTo>
                  <a:lnTo>
                    <a:pt x="64566" y="482447"/>
                  </a:lnTo>
                  <a:lnTo>
                    <a:pt x="64566" y="266674"/>
                  </a:lnTo>
                  <a:close/>
                </a:path>
                <a:path w="337819" h="482600">
                  <a:moveTo>
                    <a:pt x="66789" y="291985"/>
                  </a:moveTo>
                  <a:lnTo>
                    <a:pt x="65709" y="291985"/>
                  </a:lnTo>
                  <a:lnTo>
                    <a:pt x="65709" y="482447"/>
                  </a:lnTo>
                  <a:lnTo>
                    <a:pt x="66789" y="482447"/>
                  </a:lnTo>
                  <a:lnTo>
                    <a:pt x="66789" y="291985"/>
                  </a:lnTo>
                  <a:close/>
                </a:path>
                <a:path w="337819" h="482600">
                  <a:moveTo>
                    <a:pt x="69151" y="275107"/>
                  </a:moveTo>
                  <a:lnTo>
                    <a:pt x="67983" y="275107"/>
                  </a:lnTo>
                  <a:lnTo>
                    <a:pt x="67983" y="482447"/>
                  </a:lnTo>
                  <a:lnTo>
                    <a:pt x="69151" y="482447"/>
                  </a:lnTo>
                  <a:lnTo>
                    <a:pt x="69151" y="275107"/>
                  </a:lnTo>
                  <a:close/>
                </a:path>
                <a:path w="337819" h="482600">
                  <a:moveTo>
                    <a:pt x="71386" y="268732"/>
                  </a:moveTo>
                  <a:lnTo>
                    <a:pt x="70307" y="268732"/>
                  </a:lnTo>
                  <a:lnTo>
                    <a:pt x="70307" y="482447"/>
                  </a:lnTo>
                  <a:lnTo>
                    <a:pt x="71386" y="482447"/>
                  </a:lnTo>
                  <a:lnTo>
                    <a:pt x="71386" y="268732"/>
                  </a:lnTo>
                  <a:close/>
                </a:path>
                <a:path w="337819" h="482600">
                  <a:moveTo>
                    <a:pt x="77177" y="262356"/>
                  </a:moveTo>
                  <a:lnTo>
                    <a:pt x="75996" y="262356"/>
                  </a:lnTo>
                  <a:lnTo>
                    <a:pt x="75996" y="285699"/>
                  </a:lnTo>
                  <a:lnTo>
                    <a:pt x="74955" y="285699"/>
                  </a:lnTo>
                  <a:lnTo>
                    <a:pt x="74955" y="482447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2356"/>
                  </a:lnTo>
                  <a:close/>
                </a:path>
                <a:path w="337819" h="482600">
                  <a:moveTo>
                    <a:pt x="79565" y="135445"/>
                  </a:moveTo>
                  <a:lnTo>
                    <a:pt x="78384" y="135445"/>
                  </a:lnTo>
                  <a:lnTo>
                    <a:pt x="78384" y="342785"/>
                  </a:lnTo>
                  <a:lnTo>
                    <a:pt x="77228" y="342785"/>
                  </a:lnTo>
                  <a:lnTo>
                    <a:pt x="77228" y="482447"/>
                  </a:lnTo>
                  <a:lnTo>
                    <a:pt x="78384" y="482447"/>
                  </a:lnTo>
                  <a:lnTo>
                    <a:pt x="79565" y="482447"/>
                  </a:lnTo>
                  <a:lnTo>
                    <a:pt x="79565" y="135445"/>
                  </a:lnTo>
                  <a:close/>
                </a:path>
                <a:path w="337819" h="482600">
                  <a:moveTo>
                    <a:pt x="92176" y="247548"/>
                  </a:moveTo>
                  <a:lnTo>
                    <a:pt x="91020" y="247548"/>
                  </a:lnTo>
                  <a:lnTo>
                    <a:pt x="91020" y="207340"/>
                  </a:lnTo>
                  <a:lnTo>
                    <a:pt x="89839" y="207340"/>
                  </a:lnTo>
                  <a:lnTo>
                    <a:pt x="89839" y="226466"/>
                  </a:lnTo>
                  <a:lnTo>
                    <a:pt x="88798" y="226466"/>
                  </a:lnTo>
                  <a:lnTo>
                    <a:pt x="88798" y="482447"/>
                  </a:lnTo>
                  <a:lnTo>
                    <a:pt x="92176" y="482447"/>
                  </a:lnTo>
                  <a:lnTo>
                    <a:pt x="92176" y="247548"/>
                  </a:lnTo>
                  <a:close/>
                </a:path>
                <a:path w="337819" h="482600">
                  <a:moveTo>
                    <a:pt x="93408" y="275107"/>
                  </a:moveTo>
                  <a:lnTo>
                    <a:pt x="92227" y="275107"/>
                  </a:lnTo>
                  <a:lnTo>
                    <a:pt x="92227" y="482447"/>
                  </a:lnTo>
                  <a:lnTo>
                    <a:pt x="93408" y="482447"/>
                  </a:lnTo>
                  <a:lnTo>
                    <a:pt x="93408" y="275107"/>
                  </a:lnTo>
                  <a:close/>
                </a:path>
                <a:path w="337819" h="482600">
                  <a:moveTo>
                    <a:pt x="96837" y="268732"/>
                  </a:moveTo>
                  <a:lnTo>
                    <a:pt x="95656" y="268732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68732"/>
                  </a:lnTo>
                  <a:close/>
                </a:path>
                <a:path w="337819" h="482600">
                  <a:moveTo>
                    <a:pt x="101422" y="146037"/>
                  </a:moveTo>
                  <a:lnTo>
                    <a:pt x="100253" y="146037"/>
                  </a:lnTo>
                  <a:lnTo>
                    <a:pt x="100253" y="482447"/>
                  </a:lnTo>
                  <a:lnTo>
                    <a:pt x="101422" y="482447"/>
                  </a:lnTo>
                  <a:lnTo>
                    <a:pt x="101422" y="146037"/>
                  </a:lnTo>
                  <a:close/>
                </a:path>
                <a:path w="337819" h="482600">
                  <a:moveTo>
                    <a:pt x="104863" y="203123"/>
                  </a:moveTo>
                  <a:lnTo>
                    <a:pt x="103682" y="203123"/>
                  </a:lnTo>
                  <a:lnTo>
                    <a:pt x="103682" y="482447"/>
                  </a:lnTo>
                  <a:lnTo>
                    <a:pt x="104863" y="482447"/>
                  </a:lnTo>
                  <a:lnTo>
                    <a:pt x="104863" y="203123"/>
                  </a:lnTo>
                  <a:close/>
                </a:path>
                <a:path w="337819" h="482600">
                  <a:moveTo>
                    <a:pt x="109448" y="99453"/>
                  </a:moveTo>
                  <a:lnTo>
                    <a:pt x="108280" y="99453"/>
                  </a:lnTo>
                  <a:lnTo>
                    <a:pt x="108280" y="482447"/>
                  </a:lnTo>
                  <a:lnTo>
                    <a:pt x="109448" y="482447"/>
                  </a:lnTo>
                  <a:lnTo>
                    <a:pt x="109448" y="99453"/>
                  </a:lnTo>
                  <a:close/>
                </a:path>
                <a:path w="337819" h="482600">
                  <a:moveTo>
                    <a:pt x="112877" y="222148"/>
                  </a:moveTo>
                  <a:lnTo>
                    <a:pt x="111709" y="222148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222148"/>
                  </a:lnTo>
                  <a:close/>
                </a:path>
                <a:path w="337819" h="482600">
                  <a:moveTo>
                    <a:pt x="115265" y="222148"/>
                  </a:moveTo>
                  <a:lnTo>
                    <a:pt x="114084" y="222148"/>
                  </a:lnTo>
                  <a:lnTo>
                    <a:pt x="114084" y="224307"/>
                  </a:lnTo>
                  <a:lnTo>
                    <a:pt x="112928" y="224307"/>
                  </a:lnTo>
                  <a:lnTo>
                    <a:pt x="112928" y="482447"/>
                  </a:lnTo>
                  <a:lnTo>
                    <a:pt x="114084" y="482447"/>
                  </a:lnTo>
                  <a:lnTo>
                    <a:pt x="115265" y="482447"/>
                  </a:lnTo>
                  <a:lnTo>
                    <a:pt x="115265" y="222148"/>
                  </a:lnTo>
                  <a:close/>
                </a:path>
                <a:path w="337819" h="482600">
                  <a:moveTo>
                    <a:pt x="117538" y="198907"/>
                  </a:moveTo>
                  <a:lnTo>
                    <a:pt x="116357" y="19890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198907"/>
                  </a:lnTo>
                  <a:close/>
                </a:path>
                <a:path w="337819" h="482600">
                  <a:moveTo>
                    <a:pt x="120929" y="0"/>
                  </a:moveTo>
                  <a:lnTo>
                    <a:pt x="119849" y="0"/>
                  </a:lnTo>
                  <a:lnTo>
                    <a:pt x="119849" y="25412"/>
                  </a:lnTo>
                  <a:lnTo>
                    <a:pt x="118681" y="25412"/>
                  </a:lnTo>
                  <a:lnTo>
                    <a:pt x="118681" y="482447"/>
                  </a:lnTo>
                  <a:lnTo>
                    <a:pt x="119849" y="482447"/>
                  </a:lnTo>
                  <a:lnTo>
                    <a:pt x="120929" y="482447"/>
                  </a:lnTo>
                  <a:lnTo>
                    <a:pt x="120929" y="0"/>
                  </a:lnTo>
                  <a:close/>
                </a:path>
                <a:path w="337819" h="482600">
                  <a:moveTo>
                    <a:pt x="129108" y="217932"/>
                  </a:moveTo>
                  <a:lnTo>
                    <a:pt x="127939" y="217932"/>
                  </a:lnTo>
                  <a:lnTo>
                    <a:pt x="127939" y="203123"/>
                  </a:lnTo>
                  <a:lnTo>
                    <a:pt x="126771" y="203123"/>
                  </a:lnTo>
                  <a:lnTo>
                    <a:pt x="126771" y="482447"/>
                  </a:lnTo>
                  <a:lnTo>
                    <a:pt x="127927" y="482447"/>
                  </a:lnTo>
                  <a:lnTo>
                    <a:pt x="129108" y="482447"/>
                  </a:lnTo>
                  <a:lnTo>
                    <a:pt x="129108" y="217932"/>
                  </a:lnTo>
                  <a:close/>
                </a:path>
                <a:path w="337819" h="482600">
                  <a:moveTo>
                    <a:pt x="132537" y="171437"/>
                  </a:moveTo>
                  <a:lnTo>
                    <a:pt x="131356" y="17143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171437"/>
                  </a:lnTo>
                  <a:close/>
                </a:path>
                <a:path w="337819" h="482600">
                  <a:moveTo>
                    <a:pt x="134759" y="404177"/>
                  </a:moveTo>
                  <a:lnTo>
                    <a:pt x="133680" y="404177"/>
                  </a:lnTo>
                  <a:lnTo>
                    <a:pt x="133680" y="482447"/>
                  </a:lnTo>
                  <a:lnTo>
                    <a:pt x="134759" y="482447"/>
                  </a:lnTo>
                  <a:lnTo>
                    <a:pt x="134759" y="404177"/>
                  </a:lnTo>
                  <a:close/>
                </a:path>
                <a:path w="337819" h="482600">
                  <a:moveTo>
                    <a:pt x="138290" y="306793"/>
                  </a:moveTo>
                  <a:lnTo>
                    <a:pt x="137121" y="306793"/>
                  </a:lnTo>
                  <a:lnTo>
                    <a:pt x="137121" y="482447"/>
                  </a:lnTo>
                  <a:lnTo>
                    <a:pt x="138290" y="482447"/>
                  </a:lnTo>
                  <a:lnTo>
                    <a:pt x="138290" y="306793"/>
                  </a:lnTo>
                  <a:close/>
                </a:path>
                <a:path w="337819" h="482600">
                  <a:moveTo>
                    <a:pt x="139420" y="260299"/>
                  </a:moveTo>
                  <a:lnTo>
                    <a:pt x="138341" y="260299"/>
                  </a:lnTo>
                  <a:lnTo>
                    <a:pt x="138341" y="482447"/>
                  </a:lnTo>
                  <a:lnTo>
                    <a:pt x="139420" y="482447"/>
                  </a:lnTo>
                  <a:lnTo>
                    <a:pt x="139420" y="260299"/>
                  </a:lnTo>
                  <a:close/>
                </a:path>
                <a:path w="337819" h="482600">
                  <a:moveTo>
                    <a:pt x="141719" y="194691"/>
                  </a:moveTo>
                  <a:lnTo>
                    <a:pt x="140550" y="194691"/>
                  </a:lnTo>
                  <a:lnTo>
                    <a:pt x="140550" y="482447"/>
                  </a:lnTo>
                  <a:lnTo>
                    <a:pt x="141719" y="482447"/>
                  </a:lnTo>
                  <a:lnTo>
                    <a:pt x="141719" y="194691"/>
                  </a:lnTo>
                  <a:close/>
                </a:path>
                <a:path w="337819" h="482600">
                  <a:moveTo>
                    <a:pt x="146380" y="351307"/>
                  </a:moveTo>
                  <a:lnTo>
                    <a:pt x="145199" y="35130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351307"/>
                  </a:lnTo>
                  <a:close/>
                </a:path>
                <a:path w="337819" h="482600">
                  <a:moveTo>
                    <a:pt x="150964" y="366128"/>
                  </a:moveTo>
                  <a:lnTo>
                    <a:pt x="149809" y="366128"/>
                  </a:lnTo>
                  <a:lnTo>
                    <a:pt x="149809" y="270891"/>
                  </a:lnTo>
                  <a:lnTo>
                    <a:pt x="148628" y="270891"/>
                  </a:lnTo>
                  <a:lnTo>
                    <a:pt x="148628" y="482447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366128"/>
                  </a:lnTo>
                  <a:close/>
                </a:path>
                <a:path w="337819" h="482600">
                  <a:moveTo>
                    <a:pt x="155562" y="127012"/>
                  </a:moveTo>
                  <a:lnTo>
                    <a:pt x="154381" y="127012"/>
                  </a:lnTo>
                  <a:lnTo>
                    <a:pt x="154381" y="323748"/>
                  </a:lnTo>
                  <a:lnTo>
                    <a:pt x="153225" y="323748"/>
                  </a:lnTo>
                  <a:lnTo>
                    <a:pt x="153225" y="48244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127012"/>
                  </a:lnTo>
                  <a:close/>
                </a:path>
                <a:path w="337819" h="482600">
                  <a:moveTo>
                    <a:pt x="161378" y="363969"/>
                  </a:moveTo>
                  <a:lnTo>
                    <a:pt x="160197" y="363969"/>
                  </a:lnTo>
                  <a:lnTo>
                    <a:pt x="160197" y="482447"/>
                  </a:lnTo>
                  <a:lnTo>
                    <a:pt x="161378" y="482447"/>
                  </a:lnTo>
                  <a:lnTo>
                    <a:pt x="161378" y="363969"/>
                  </a:lnTo>
                  <a:close/>
                </a:path>
                <a:path w="337819" h="482600">
                  <a:moveTo>
                    <a:pt x="174002" y="404177"/>
                  </a:moveTo>
                  <a:lnTo>
                    <a:pt x="172834" y="404177"/>
                  </a:lnTo>
                  <a:lnTo>
                    <a:pt x="172834" y="389369"/>
                  </a:lnTo>
                  <a:lnTo>
                    <a:pt x="171653" y="389369"/>
                  </a:lnTo>
                  <a:lnTo>
                    <a:pt x="171653" y="482447"/>
                  </a:lnTo>
                  <a:lnTo>
                    <a:pt x="172821" y="482447"/>
                  </a:lnTo>
                  <a:lnTo>
                    <a:pt x="174002" y="482447"/>
                  </a:lnTo>
                  <a:lnTo>
                    <a:pt x="174002" y="404177"/>
                  </a:lnTo>
                  <a:close/>
                </a:path>
                <a:path w="337819" h="482600">
                  <a:moveTo>
                    <a:pt x="178650" y="404177"/>
                  </a:moveTo>
                  <a:lnTo>
                    <a:pt x="177482" y="404177"/>
                  </a:lnTo>
                  <a:lnTo>
                    <a:pt x="177482" y="363969"/>
                  </a:lnTo>
                  <a:lnTo>
                    <a:pt x="176314" y="363969"/>
                  </a:lnTo>
                  <a:lnTo>
                    <a:pt x="176314" y="482447"/>
                  </a:lnTo>
                  <a:lnTo>
                    <a:pt x="177469" y="482447"/>
                  </a:lnTo>
                  <a:lnTo>
                    <a:pt x="178650" y="482447"/>
                  </a:lnTo>
                  <a:lnTo>
                    <a:pt x="178650" y="404177"/>
                  </a:lnTo>
                  <a:close/>
                </a:path>
                <a:path w="337819" h="482600">
                  <a:moveTo>
                    <a:pt x="186677" y="389369"/>
                  </a:moveTo>
                  <a:lnTo>
                    <a:pt x="185496" y="389369"/>
                  </a:lnTo>
                  <a:lnTo>
                    <a:pt x="185496" y="482447"/>
                  </a:lnTo>
                  <a:lnTo>
                    <a:pt x="186677" y="482447"/>
                  </a:lnTo>
                  <a:lnTo>
                    <a:pt x="186677" y="389369"/>
                  </a:lnTo>
                  <a:close/>
                </a:path>
                <a:path w="337819" h="482600">
                  <a:moveTo>
                    <a:pt x="193649" y="376618"/>
                  </a:moveTo>
                  <a:lnTo>
                    <a:pt x="192481" y="376618"/>
                  </a:lnTo>
                  <a:lnTo>
                    <a:pt x="192481" y="482447"/>
                  </a:lnTo>
                  <a:lnTo>
                    <a:pt x="193649" y="482447"/>
                  </a:lnTo>
                  <a:lnTo>
                    <a:pt x="193649" y="376618"/>
                  </a:lnTo>
                  <a:close/>
                </a:path>
                <a:path w="337819" h="482600">
                  <a:moveTo>
                    <a:pt x="197078" y="412610"/>
                  </a:moveTo>
                  <a:lnTo>
                    <a:pt x="195910" y="412610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412610"/>
                  </a:lnTo>
                  <a:close/>
                </a:path>
                <a:path w="337819" h="482600">
                  <a:moveTo>
                    <a:pt x="208534" y="262356"/>
                  </a:moveTo>
                  <a:lnTo>
                    <a:pt x="207365" y="262356"/>
                  </a:lnTo>
                  <a:lnTo>
                    <a:pt x="207365" y="482447"/>
                  </a:lnTo>
                  <a:lnTo>
                    <a:pt x="208534" y="482447"/>
                  </a:lnTo>
                  <a:lnTo>
                    <a:pt x="208534" y="262356"/>
                  </a:lnTo>
                  <a:close/>
                </a:path>
                <a:path w="337819" h="482600">
                  <a:moveTo>
                    <a:pt x="223545" y="423202"/>
                  </a:moveTo>
                  <a:lnTo>
                    <a:pt x="222364" y="423202"/>
                  </a:lnTo>
                  <a:lnTo>
                    <a:pt x="222364" y="482447"/>
                  </a:lnTo>
                  <a:lnTo>
                    <a:pt x="223545" y="482447"/>
                  </a:lnTo>
                  <a:lnTo>
                    <a:pt x="223545" y="423202"/>
                  </a:lnTo>
                  <a:close/>
                </a:path>
                <a:path w="337819" h="482600">
                  <a:moveTo>
                    <a:pt x="233946" y="446455"/>
                  </a:moveTo>
                  <a:lnTo>
                    <a:pt x="232778" y="446455"/>
                  </a:lnTo>
                  <a:lnTo>
                    <a:pt x="232778" y="482447"/>
                  </a:lnTo>
                  <a:lnTo>
                    <a:pt x="233946" y="482447"/>
                  </a:lnTo>
                  <a:lnTo>
                    <a:pt x="233946" y="446455"/>
                  </a:lnTo>
                  <a:close/>
                </a:path>
                <a:path w="337819" h="482600">
                  <a:moveTo>
                    <a:pt x="281127" y="444385"/>
                  </a:moveTo>
                  <a:lnTo>
                    <a:pt x="280047" y="444385"/>
                  </a:lnTo>
                  <a:lnTo>
                    <a:pt x="280047" y="482447"/>
                  </a:lnTo>
                  <a:lnTo>
                    <a:pt x="281127" y="482447"/>
                  </a:lnTo>
                  <a:lnTo>
                    <a:pt x="281127" y="444385"/>
                  </a:lnTo>
                  <a:close/>
                </a:path>
                <a:path w="337819" h="482600">
                  <a:moveTo>
                    <a:pt x="299618" y="433793"/>
                  </a:moveTo>
                  <a:lnTo>
                    <a:pt x="298538" y="433793"/>
                  </a:lnTo>
                  <a:lnTo>
                    <a:pt x="298538" y="482447"/>
                  </a:lnTo>
                  <a:lnTo>
                    <a:pt x="299618" y="482447"/>
                  </a:lnTo>
                  <a:lnTo>
                    <a:pt x="299618" y="433793"/>
                  </a:lnTo>
                  <a:close/>
                </a:path>
                <a:path w="337819" h="482600">
                  <a:moveTo>
                    <a:pt x="305409" y="457047"/>
                  </a:moveTo>
                  <a:lnTo>
                    <a:pt x="304241" y="457047"/>
                  </a:lnTo>
                  <a:lnTo>
                    <a:pt x="304241" y="482447"/>
                  </a:lnTo>
                  <a:lnTo>
                    <a:pt x="305409" y="482447"/>
                  </a:lnTo>
                  <a:lnTo>
                    <a:pt x="305409" y="457047"/>
                  </a:lnTo>
                  <a:close/>
                </a:path>
                <a:path w="337819" h="482600">
                  <a:moveTo>
                    <a:pt x="313436" y="465480"/>
                  </a:moveTo>
                  <a:lnTo>
                    <a:pt x="312267" y="465480"/>
                  </a:lnTo>
                  <a:lnTo>
                    <a:pt x="312267" y="482447"/>
                  </a:lnTo>
                  <a:lnTo>
                    <a:pt x="313436" y="482447"/>
                  </a:lnTo>
                  <a:lnTo>
                    <a:pt x="313436" y="465480"/>
                  </a:lnTo>
                  <a:close/>
                </a:path>
                <a:path w="337819" h="482600">
                  <a:moveTo>
                    <a:pt x="337693" y="433793"/>
                  </a:moveTo>
                  <a:lnTo>
                    <a:pt x="336511" y="433793"/>
                  </a:lnTo>
                  <a:lnTo>
                    <a:pt x="336511" y="482447"/>
                  </a:lnTo>
                  <a:lnTo>
                    <a:pt x="337693" y="482447"/>
                  </a:lnTo>
                  <a:lnTo>
                    <a:pt x="337693" y="433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1113599" y="2516313"/>
              <a:ext cx="296545" cy="482600"/>
            </a:xfrm>
            <a:custGeom>
              <a:avLst/>
              <a:gdLst/>
              <a:ahLst/>
              <a:cxnLst/>
              <a:rect l="l" t="t" r="r" b="b"/>
              <a:pathLst>
                <a:path w="296544" h="482600">
                  <a:moveTo>
                    <a:pt x="2336" y="387210"/>
                  </a:moveTo>
                  <a:lnTo>
                    <a:pt x="1181" y="387210"/>
                  </a:lnTo>
                  <a:lnTo>
                    <a:pt x="0" y="387210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2336" y="482447"/>
                  </a:lnTo>
                  <a:lnTo>
                    <a:pt x="2336" y="387210"/>
                  </a:lnTo>
                  <a:close/>
                </a:path>
                <a:path w="296544" h="482600">
                  <a:moveTo>
                    <a:pt x="19608" y="150266"/>
                  </a:moveTo>
                  <a:lnTo>
                    <a:pt x="18427" y="150266"/>
                  </a:lnTo>
                  <a:lnTo>
                    <a:pt x="18427" y="482447"/>
                  </a:lnTo>
                  <a:lnTo>
                    <a:pt x="19608" y="482447"/>
                  </a:lnTo>
                  <a:lnTo>
                    <a:pt x="19608" y="150266"/>
                  </a:lnTo>
                  <a:close/>
                </a:path>
                <a:path w="296544" h="482600">
                  <a:moveTo>
                    <a:pt x="20828" y="234899"/>
                  </a:moveTo>
                  <a:lnTo>
                    <a:pt x="19659" y="234899"/>
                  </a:lnTo>
                  <a:lnTo>
                    <a:pt x="19659" y="482447"/>
                  </a:lnTo>
                  <a:lnTo>
                    <a:pt x="20828" y="482447"/>
                  </a:lnTo>
                  <a:lnTo>
                    <a:pt x="20828" y="234899"/>
                  </a:lnTo>
                  <a:close/>
                </a:path>
                <a:path w="296544" h="482600">
                  <a:moveTo>
                    <a:pt x="30022" y="224307"/>
                  </a:moveTo>
                  <a:lnTo>
                    <a:pt x="28841" y="224307"/>
                  </a:lnTo>
                  <a:lnTo>
                    <a:pt x="28841" y="482447"/>
                  </a:lnTo>
                  <a:lnTo>
                    <a:pt x="30022" y="482447"/>
                  </a:lnTo>
                  <a:lnTo>
                    <a:pt x="30022" y="224307"/>
                  </a:lnTo>
                  <a:close/>
                </a:path>
                <a:path w="296544" h="482600">
                  <a:moveTo>
                    <a:pt x="33451" y="327977"/>
                  </a:moveTo>
                  <a:lnTo>
                    <a:pt x="32308" y="327977"/>
                  </a:lnTo>
                  <a:lnTo>
                    <a:pt x="32308" y="323748"/>
                  </a:lnTo>
                  <a:lnTo>
                    <a:pt x="31229" y="323748"/>
                  </a:lnTo>
                  <a:lnTo>
                    <a:pt x="31229" y="482447"/>
                  </a:lnTo>
                  <a:lnTo>
                    <a:pt x="32270" y="482447"/>
                  </a:lnTo>
                  <a:lnTo>
                    <a:pt x="33451" y="482447"/>
                  </a:lnTo>
                  <a:lnTo>
                    <a:pt x="33451" y="327977"/>
                  </a:lnTo>
                  <a:close/>
                </a:path>
                <a:path w="296544" h="482600">
                  <a:moveTo>
                    <a:pt x="35839" y="253923"/>
                  </a:moveTo>
                  <a:lnTo>
                    <a:pt x="34658" y="253923"/>
                  </a:lnTo>
                  <a:lnTo>
                    <a:pt x="34658" y="482447"/>
                  </a:lnTo>
                  <a:lnTo>
                    <a:pt x="35839" y="482447"/>
                  </a:lnTo>
                  <a:lnTo>
                    <a:pt x="35839" y="253923"/>
                  </a:lnTo>
                  <a:close/>
                </a:path>
                <a:path w="296544" h="482600">
                  <a:moveTo>
                    <a:pt x="39268" y="258140"/>
                  </a:moveTo>
                  <a:lnTo>
                    <a:pt x="38087" y="258140"/>
                  </a:lnTo>
                  <a:lnTo>
                    <a:pt x="38087" y="482447"/>
                  </a:lnTo>
                  <a:lnTo>
                    <a:pt x="39268" y="482447"/>
                  </a:lnTo>
                  <a:lnTo>
                    <a:pt x="39268" y="258140"/>
                  </a:lnTo>
                  <a:close/>
                </a:path>
                <a:path w="296544" h="482600">
                  <a:moveTo>
                    <a:pt x="48450" y="294132"/>
                  </a:moveTo>
                  <a:lnTo>
                    <a:pt x="47282" y="294132"/>
                  </a:lnTo>
                  <a:lnTo>
                    <a:pt x="47282" y="482447"/>
                  </a:lnTo>
                  <a:lnTo>
                    <a:pt x="48450" y="482447"/>
                  </a:lnTo>
                  <a:lnTo>
                    <a:pt x="48450" y="294132"/>
                  </a:lnTo>
                  <a:close/>
                </a:path>
                <a:path w="296544" h="482600">
                  <a:moveTo>
                    <a:pt x="51879" y="167220"/>
                  </a:moveTo>
                  <a:lnTo>
                    <a:pt x="50711" y="167220"/>
                  </a:lnTo>
                  <a:lnTo>
                    <a:pt x="50711" y="234899"/>
                  </a:lnTo>
                  <a:lnTo>
                    <a:pt x="49657" y="234899"/>
                  </a:lnTo>
                  <a:lnTo>
                    <a:pt x="49657" y="319532"/>
                  </a:lnTo>
                  <a:lnTo>
                    <a:pt x="48501" y="319532"/>
                  </a:lnTo>
                  <a:lnTo>
                    <a:pt x="48501" y="482447"/>
                  </a:lnTo>
                  <a:lnTo>
                    <a:pt x="51879" y="482447"/>
                  </a:lnTo>
                  <a:lnTo>
                    <a:pt x="51879" y="167220"/>
                  </a:lnTo>
                  <a:close/>
                </a:path>
                <a:path w="296544" h="482600">
                  <a:moveTo>
                    <a:pt x="53111" y="266674"/>
                  </a:moveTo>
                  <a:lnTo>
                    <a:pt x="51930" y="266674"/>
                  </a:lnTo>
                  <a:lnTo>
                    <a:pt x="51930" y="482447"/>
                  </a:lnTo>
                  <a:lnTo>
                    <a:pt x="53111" y="482447"/>
                  </a:lnTo>
                  <a:lnTo>
                    <a:pt x="53111" y="266674"/>
                  </a:lnTo>
                  <a:close/>
                </a:path>
                <a:path w="296544" h="482600">
                  <a:moveTo>
                    <a:pt x="55333" y="291985"/>
                  </a:moveTo>
                  <a:lnTo>
                    <a:pt x="54254" y="291985"/>
                  </a:lnTo>
                  <a:lnTo>
                    <a:pt x="54254" y="482447"/>
                  </a:lnTo>
                  <a:lnTo>
                    <a:pt x="55333" y="482447"/>
                  </a:lnTo>
                  <a:lnTo>
                    <a:pt x="55333" y="291985"/>
                  </a:lnTo>
                  <a:close/>
                </a:path>
                <a:path w="296544" h="482600">
                  <a:moveTo>
                    <a:pt x="64579" y="285699"/>
                  </a:moveTo>
                  <a:lnTo>
                    <a:pt x="63500" y="285699"/>
                  </a:lnTo>
                  <a:lnTo>
                    <a:pt x="63500" y="482447"/>
                  </a:lnTo>
                  <a:lnTo>
                    <a:pt x="64579" y="482447"/>
                  </a:lnTo>
                  <a:lnTo>
                    <a:pt x="64579" y="285699"/>
                  </a:lnTo>
                  <a:close/>
                </a:path>
                <a:path w="296544" h="482600">
                  <a:moveTo>
                    <a:pt x="69176" y="247548"/>
                  </a:moveTo>
                  <a:lnTo>
                    <a:pt x="68097" y="247548"/>
                  </a:lnTo>
                  <a:lnTo>
                    <a:pt x="68097" y="482447"/>
                  </a:lnTo>
                  <a:lnTo>
                    <a:pt x="69176" y="482447"/>
                  </a:lnTo>
                  <a:lnTo>
                    <a:pt x="69176" y="247548"/>
                  </a:lnTo>
                  <a:close/>
                </a:path>
                <a:path w="296544" h="482600">
                  <a:moveTo>
                    <a:pt x="70370" y="249707"/>
                  </a:moveTo>
                  <a:lnTo>
                    <a:pt x="69202" y="249707"/>
                  </a:lnTo>
                  <a:lnTo>
                    <a:pt x="69202" y="482447"/>
                  </a:lnTo>
                  <a:lnTo>
                    <a:pt x="70370" y="482447"/>
                  </a:lnTo>
                  <a:lnTo>
                    <a:pt x="70370" y="249707"/>
                  </a:lnTo>
                  <a:close/>
                </a:path>
                <a:path w="296544" h="482600">
                  <a:moveTo>
                    <a:pt x="74968" y="336410"/>
                  </a:moveTo>
                  <a:lnTo>
                    <a:pt x="73787" y="336410"/>
                  </a:lnTo>
                  <a:lnTo>
                    <a:pt x="73787" y="482447"/>
                  </a:lnTo>
                  <a:lnTo>
                    <a:pt x="74968" y="482447"/>
                  </a:lnTo>
                  <a:lnTo>
                    <a:pt x="74968" y="336410"/>
                  </a:lnTo>
                  <a:close/>
                </a:path>
                <a:path w="296544" h="482600">
                  <a:moveTo>
                    <a:pt x="83007" y="363969"/>
                  </a:moveTo>
                  <a:lnTo>
                    <a:pt x="81927" y="363969"/>
                  </a:lnTo>
                  <a:lnTo>
                    <a:pt x="81927" y="482447"/>
                  </a:lnTo>
                  <a:lnTo>
                    <a:pt x="83007" y="482447"/>
                  </a:lnTo>
                  <a:lnTo>
                    <a:pt x="83007" y="363969"/>
                  </a:lnTo>
                  <a:close/>
                </a:path>
                <a:path w="296544" h="482600">
                  <a:moveTo>
                    <a:pt x="91135" y="249707"/>
                  </a:moveTo>
                  <a:lnTo>
                    <a:pt x="89954" y="249707"/>
                  </a:lnTo>
                  <a:lnTo>
                    <a:pt x="89954" y="482447"/>
                  </a:lnTo>
                  <a:lnTo>
                    <a:pt x="91135" y="482447"/>
                  </a:lnTo>
                  <a:lnTo>
                    <a:pt x="91135" y="249707"/>
                  </a:lnTo>
                  <a:close/>
                </a:path>
                <a:path w="296544" h="482600">
                  <a:moveTo>
                    <a:pt x="97993" y="99453"/>
                  </a:moveTo>
                  <a:lnTo>
                    <a:pt x="96824" y="99453"/>
                  </a:lnTo>
                  <a:lnTo>
                    <a:pt x="96824" y="237058"/>
                  </a:lnTo>
                  <a:lnTo>
                    <a:pt x="95783" y="237058"/>
                  </a:lnTo>
                  <a:lnTo>
                    <a:pt x="95783" y="120637"/>
                  </a:lnTo>
                  <a:lnTo>
                    <a:pt x="94615" y="120637"/>
                  </a:lnTo>
                  <a:lnTo>
                    <a:pt x="94615" y="482447"/>
                  </a:lnTo>
                  <a:lnTo>
                    <a:pt x="95770" y="482447"/>
                  </a:lnTo>
                  <a:lnTo>
                    <a:pt x="96824" y="482447"/>
                  </a:lnTo>
                  <a:lnTo>
                    <a:pt x="97993" y="482447"/>
                  </a:lnTo>
                  <a:lnTo>
                    <a:pt x="97993" y="99453"/>
                  </a:lnTo>
                  <a:close/>
                </a:path>
                <a:path w="296544" h="482600">
                  <a:moveTo>
                    <a:pt x="100279" y="215874"/>
                  </a:moveTo>
                  <a:lnTo>
                    <a:pt x="99199" y="215874"/>
                  </a:lnTo>
                  <a:lnTo>
                    <a:pt x="99199" y="482447"/>
                  </a:lnTo>
                  <a:lnTo>
                    <a:pt x="100279" y="482447"/>
                  </a:lnTo>
                  <a:lnTo>
                    <a:pt x="100279" y="215874"/>
                  </a:lnTo>
                  <a:close/>
                </a:path>
                <a:path w="296544" h="482600">
                  <a:moveTo>
                    <a:pt x="102654" y="224307"/>
                  </a:moveTo>
                  <a:lnTo>
                    <a:pt x="101473" y="224307"/>
                  </a:lnTo>
                  <a:lnTo>
                    <a:pt x="101473" y="482447"/>
                  </a:lnTo>
                  <a:lnTo>
                    <a:pt x="102654" y="482447"/>
                  </a:lnTo>
                  <a:lnTo>
                    <a:pt x="102654" y="224307"/>
                  </a:lnTo>
                  <a:close/>
                </a:path>
                <a:path w="296544" h="482600">
                  <a:moveTo>
                    <a:pt x="109474" y="0"/>
                  </a:moveTo>
                  <a:lnTo>
                    <a:pt x="108394" y="0"/>
                  </a:lnTo>
                  <a:lnTo>
                    <a:pt x="108394" y="25412"/>
                  </a:lnTo>
                  <a:lnTo>
                    <a:pt x="107226" y="25412"/>
                  </a:lnTo>
                  <a:lnTo>
                    <a:pt x="107226" y="482447"/>
                  </a:lnTo>
                  <a:lnTo>
                    <a:pt x="108394" y="482447"/>
                  </a:lnTo>
                  <a:lnTo>
                    <a:pt x="109474" y="482447"/>
                  </a:lnTo>
                  <a:lnTo>
                    <a:pt x="109474" y="0"/>
                  </a:lnTo>
                  <a:close/>
                </a:path>
                <a:path w="296544" h="482600">
                  <a:moveTo>
                    <a:pt x="116484" y="203123"/>
                  </a:moveTo>
                  <a:lnTo>
                    <a:pt x="115316" y="203123"/>
                  </a:lnTo>
                  <a:lnTo>
                    <a:pt x="115316" y="482447"/>
                  </a:lnTo>
                  <a:lnTo>
                    <a:pt x="116484" y="482447"/>
                  </a:lnTo>
                  <a:lnTo>
                    <a:pt x="116484" y="203123"/>
                  </a:lnTo>
                  <a:close/>
                </a:path>
                <a:path w="296544" h="482600">
                  <a:moveTo>
                    <a:pt x="121081" y="171437"/>
                  </a:moveTo>
                  <a:lnTo>
                    <a:pt x="119900" y="171437"/>
                  </a:lnTo>
                  <a:lnTo>
                    <a:pt x="119900" y="482447"/>
                  </a:lnTo>
                  <a:lnTo>
                    <a:pt x="121081" y="482447"/>
                  </a:lnTo>
                  <a:lnTo>
                    <a:pt x="121081" y="171437"/>
                  </a:lnTo>
                  <a:close/>
                </a:path>
                <a:path w="296544" h="482600">
                  <a:moveTo>
                    <a:pt x="126834" y="306793"/>
                  </a:moveTo>
                  <a:lnTo>
                    <a:pt x="125679" y="306793"/>
                  </a:lnTo>
                  <a:lnTo>
                    <a:pt x="125679" y="302577"/>
                  </a:lnTo>
                  <a:lnTo>
                    <a:pt x="124498" y="302577"/>
                  </a:lnTo>
                  <a:lnTo>
                    <a:pt x="124498" y="313169"/>
                  </a:lnTo>
                  <a:lnTo>
                    <a:pt x="123329" y="313169"/>
                  </a:lnTo>
                  <a:lnTo>
                    <a:pt x="123329" y="482447"/>
                  </a:lnTo>
                  <a:lnTo>
                    <a:pt x="126834" y="482447"/>
                  </a:lnTo>
                  <a:lnTo>
                    <a:pt x="126834" y="306793"/>
                  </a:lnTo>
                  <a:close/>
                </a:path>
                <a:path w="296544" h="482600">
                  <a:moveTo>
                    <a:pt x="127965" y="260299"/>
                  </a:moveTo>
                  <a:lnTo>
                    <a:pt x="126885" y="260299"/>
                  </a:lnTo>
                  <a:lnTo>
                    <a:pt x="126885" y="482447"/>
                  </a:lnTo>
                  <a:lnTo>
                    <a:pt x="127965" y="482447"/>
                  </a:lnTo>
                  <a:lnTo>
                    <a:pt x="127965" y="260299"/>
                  </a:lnTo>
                  <a:close/>
                </a:path>
                <a:path w="296544" h="482600">
                  <a:moveTo>
                    <a:pt x="130263" y="194691"/>
                  </a:moveTo>
                  <a:lnTo>
                    <a:pt x="129095" y="194691"/>
                  </a:lnTo>
                  <a:lnTo>
                    <a:pt x="129095" y="482447"/>
                  </a:lnTo>
                  <a:lnTo>
                    <a:pt x="130263" y="482447"/>
                  </a:lnTo>
                  <a:lnTo>
                    <a:pt x="130263" y="194691"/>
                  </a:lnTo>
                  <a:close/>
                </a:path>
                <a:path w="296544" h="482600">
                  <a:moveTo>
                    <a:pt x="140677" y="44437"/>
                  </a:moveTo>
                  <a:lnTo>
                    <a:pt x="139496" y="44437"/>
                  </a:lnTo>
                  <a:lnTo>
                    <a:pt x="139496" y="482447"/>
                  </a:lnTo>
                  <a:lnTo>
                    <a:pt x="140677" y="482447"/>
                  </a:lnTo>
                  <a:lnTo>
                    <a:pt x="140677" y="44437"/>
                  </a:lnTo>
                  <a:close/>
                </a:path>
                <a:path w="296544" h="482600">
                  <a:moveTo>
                    <a:pt x="152196" y="363969"/>
                  </a:moveTo>
                  <a:lnTo>
                    <a:pt x="151015" y="363969"/>
                  </a:lnTo>
                  <a:lnTo>
                    <a:pt x="151015" y="482447"/>
                  </a:lnTo>
                  <a:lnTo>
                    <a:pt x="152196" y="482447"/>
                  </a:lnTo>
                  <a:lnTo>
                    <a:pt x="152196" y="363969"/>
                  </a:lnTo>
                  <a:close/>
                </a:path>
                <a:path w="296544" h="482600">
                  <a:moveTo>
                    <a:pt x="155587" y="429577"/>
                  </a:moveTo>
                  <a:lnTo>
                    <a:pt x="154508" y="429577"/>
                  </a:lnTo>
                  <a:lnTo>
                    <a:pt x="154508" y="482447"/>
                  </a:lnTo>
                  <a:lnTo>
                    <a:pt x="155587" y="482447"/>
                  </a:lnTo>
                  <a:lnTo>
                    <a:pt x="155587" y="429577"/>
                  </a:lnTo>
                  <a:close/>
                </a:path>
                <a:path w="296544" h="482600">
                  <a:moveTo>
                    <a:pt x="162547" y="404177"/>
                  </a:moveTo>
                  <a:lnTo>
                    <a:pt x="161366" y="404177"/>
                  </a:lnTo>
                  <a:lnTo>
                    <a:pt x="161366" y="482447"/>
                  </a:lnTo>
                  <a:lnTo>
                    <a:pt x="162547" y="482447"/>
                  </a:lnTo>
                  <a:lnTo>
                    <a:pt x="162547" y="404177"/>
                  </a:lnTo>
                  <a:close/>
                </a:path>
                <a:path w="296544" h="482600">
                  <a:moveTo>
                    <a:pt x="166027" y="363969"/>
                  </a:moveTo>
                  <a:lnTo>
                    <a:pt x="164858" y="363969"/>
                  </a:lnTo>
                  <a:lnTo>
                    <a:pt x="164858" y="482447"/>
                  </a:lnTo>
                  <a:lnTo>
                    <a:pt x="166027" y="482447"/>
                  </a:lnTo>
                  <a:lnTo>
                    <a:pt x="166027" y="363969"/>
                  </a:lnTo>
                  <a:close/>
                </a:path>
                <a:path w="296544" h="482600">
                  <a:moveTo>
                    <a:pt x="175221" y="389369"/>
                  </a:moveTo>
                  <a:lnTo>
                    <a:pt x="174040" y="389369"/>
                  </a:lnTo>
                  <a:lnTo>
                    <a:pt x="174040" y="482447"/>
                  </a:lnTo>
                  <a:lnTo>
                    <a:pt x="175221" y="482447"/>
                  </a:lnTo>
                  <a:lnTo>
                    <a:pt x="175221" y="389369"/>
                  </a:lnTo>
                  <a:close/>
                </a:path>
                <a:path w="296544" h="482600">
                  <a:moveTo>
                    <a:pt x="177609" y="414769"/>
                  </a:moveTo>
                  <a:lnTo>
                    <a:pt x="176428" y="414769"/>
                  </a:lnTo>
                  <a:lnTo>
                    <a:pt x="176428" y="482447"/>
                  </a:lnTo>
                  <a:lnTo>
                    <a:pt x="177609" y="482447"/>
                  </a:lnTo>
                  <a:lnTo>
                    <a:pt x="177609" y="414769"/>
                  </a:lnTo>
                  <a:close/>
                </a:path>
                <a:path w="296544" h="482600">
                  <a:moveTo>
                    <a:pt x="186791" y="327977"/>
                  </a:moveTo>
                  <a:lnTo>
                    <a:pt x="185610" y="327977"/>
                  </a:lnTo>
                  <a:lnTo>
                    <a:pt x="185610" y="412610"/>
                  </a:lnTo>
                  <a:lnTo>
                    <a:pt x="184454" y="412610"/>
                  </a:lnTo>
                  <a:lnTo>
                    <a:pt x="184454" y="482447"/>
                  </a:lnTo>
                  <a:lnTo>
                    <a:pt x="185610" y="482447"/>
                  </a:lnTo>
                  <a:lnTo>
                    <a:pt x="186791" y="482447"/>
                  </a:lnTo>
                  <a:lnTo>
                    <a:pt x="186791" y="327977"/>
                  </a:lnTo>
                  <a:close/>
                </a:path>
                <a:path w="296544" h="482600">
                  <a:moveTo>
                    <a:pt x="197078" y="262356"/>
                  </a:moveTo>
                  <a:lnTo>
                    <a:pt x="195910" y="262356"/>
                  </a:lnTo>
                  <a:lnTo>
                    <a:pt x="195910" y="452818"/>
                  </a:lnTo>
                  <a:lnTo>
                    <a:pt x="194856" y="452818"/>
                  </a:lnTo>
                  <a:lnTo>
                    <a:pt x="194856" y="482447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262356"/>
                  </a:lnTo>
                  <a:close/>
                </a:path>
                <a:path w="296544" h="482600">
                  <a:moveTo>
                    <a:pt x="214376" y="406234"/>
                  </a:moveTo>
                  <a:lnTo>
                    <a:pt x="213296" y="406234"/>
                  </a:lnTo>
                  <a:lnTo>
                    <a:pt x="213296" y="482447"/>
                  </a:lnTo>
                  <a:lnTo>
                    <a:pt x="214376" y="482447"/>
                  </a:lnTo>
                  <a:lnTo>
                    <a:pt x="214376" y="406234"/>
                  </a:lnTo>
                  <a:close/>
                </a:path>
                <a:path w="296544" h="482600">
                  <a:moveTo>
                    <a:pt x="223621" y="444385"/>
                  </a:moveTo>
                  <a:lnTo>
                    <a:pt x="222542" y="444385"/>
                  </a:lnTo>
                  <a:lnTo>
                    <a:pt x="222542" y="482447"/>
                  </a:lnTo>
                  <a:lnTo>
                    <a:pt x="223621" y="482447"/>
                  </a:lnTo>
                  <a:lnTo>
                    <a:pt x="223621" y="444385"/>
                  </a:lnTo>
                  <a:close/>
                </a:path>
                <a:path w="296544" h="482600">
                  <a:moveTo>
                    <a:pt x="245579" y="438010"/>
                  </a:moveTo>
                  <a:lnTo>
                    <a:pt x="244398" y="438010"/>
                  </a:lnTo>
                  <a:lnTo>
                    <a:pt x="244398" y="482447"/>
                  </a:lnTo>
                  <a:lnTo>
                    <a:pt x="245579" y="482447"/>
                  </a:lnTo>
                  <a:lnTo>
                    <a:pt x="245579" y="438010"/>
                  </a:lnTo>
                  <a:close/>
                </a:path>
                <a:path w="296544" h="482600">
                  <a:moveTo>
                    <a:pt x="296189" y="457047"/>
                  </a:moveTo>
                  <a:lnTo>
                    <a:pt x="295109" y="457047"/>
                  </a:lnTo>
                  <a:lnTo>
                    <a:pt x="295109" y="482447"/>
                  </a:lnTo>
                  <a:lnTo>
                    <a:pt x="296189" y="482447"/>
                  </a:lnTo>
                  <a:lnTo>
                    <a:pt x="296189" y="45704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1105573" y="2516313"/>
              <a:ext cx="299720" cy="482600"/>
            </a:xfrm>
            <a:custGeom>
              <a:avLst/>
              <a:gdLst/>
              <a:ahLst/>
              <a:cxnLst/>
              <a:rect l="l" t="t" r="r" b="b"/>
              <a:pathLst>
                <a:path w="299719" h="482600">
                  <a:moveTo>
                    <a:pt x="1181" y="399961"/>
                  </a:moveTo>
                  <a:lnTo>
                    <a:pt x="0" y="399961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99961"/>
                  </a:lnTo>
                  <a:close/>
                </a:path>
                <a:path w="299719" h="482600">
                  <a:moveTo>
                    <a:pt x="6934" y="387210"/>
                  </a:moveTo>
                  <a:lnTo>
                    <a:pt x="5753" y="387210"/>
                  </a:lnTo>
                  <a:lnTo>
                    <a:pt x="5753" y="482447"/>
                  </a:lnTo>
                  <a:lnTo>
                    <a:pt x="6934" y="482447"/>
                  </a:lnTo>
                  <a:lnTo>
                    <a:pt x="6934" y="387210"/>
                  </a:lnTo>
                  <a:close/>
                </a:path>
                <a:path w="299719" h="482600">
                  <a:moveTo>
                    <a:pt x="17246" y="353377"/>
                  </a:moveTo>
                  <a:lnTo>
                    <a:pt x="16179" y="353377"/>
                  </a:lnTo>
                  <a:lnTo>
                    <a:pt x="16179" y="334352"/>
                  </a:lnTo>
                  <a:lnTo>
                    <a:pt x="14998" y="334352"/>
                  </a:lnTo>
                  <a:lnTo>
                    <a:pt x="14998" y="351307"/>
                  </a:lnTo>
                  <a:lnTo>
                    <a:pt x="13843" y="351307"/>
                  </a:lnTo>
                  <a:lnTo>
                    <a:pt x="13843" y="482447"/>
                  </a:lnTo>
                  <a:lnTo>
                    <a:pt x="17246" y="482447"/>
                  </a:lnTo>
                  <a:lnTo>
                    <a:pt x="17246" y="353377"/>
                  </a:lnTo>
                  <a:close/>
                </a:path>
                <a:path w="299719" h="482600">
                  <a:moveTo>
                    <a:pt x="31089" y="344944"/>
                  </a:moveTo>
                  <a:lnTo>
                    <a:pt x="30010" y="344944"/>
                  </a:lnTo>
                  <a:lnTo>
                    <a:pt x="30010" y="482447"/>
                  </a:lnTo>
                  <a:lnTo>
                    <a:pt x="31089" y="482447"/>
                  </a:lnTo>
                  <a:lnTo>
                    <a:pt x="31089" y="344944"/>
                  </a:lnTo>
                  <a:close/>
                </a:path>
                <a:path w="299719" h="482600">
                  <a:moveTo>
                    <a:pt x="39204" y="311099"/>
                  </a:moveTo>
                  <a:lnTo>
                    <a:pt x="38036" y="311099"/>
                  </a:lnTo>
                  <a:lnTo>
                    <a:pt x="38036" y="482447"/>
                  </a:lnTo>
                  <a:lnTo>
                    <a:pt x="39204" y="482447"/>
                  </a:lnTo>
                  <a:lnTo>
                    <a:pt x="39204" y="311099"/>
                  </a:lnTo>
                  <a:close/>
                </a:path>
                <a:path w="299719" h="482600">
                  <a:moveTo>
                    <a:pt x="40335" y="323748"/>
                  </a:moveTo>
                  <a:lnTo>
                    <a:pt x="39255" y="323748"/>
                  </a:lnTo>
                  <a:lnTo>
                    <a:pt x="39255" y="482447"/>
                  </a:lnTo>
                  <a:lnTo>
                    <a:pt x="40335" y="482447"/>
                  </a:lnTo>
                  <a:lnTo>
                    <a:pt x="40335" y="323748"/>
                  </a:lnTo>
                  <a:close/>
                </a:path>
                <a:path w="299719" h="482600">
                  <a:moveTo>
                    <a:pt x="49517" y="173494"/>
                  </a:moveTo>
                  <a:lnTo>
                    <a:pt x="48437" y="173494"/>
                  </a:lnTo>
                  <a:lnTo>
                    <a:pt x="48437" y="482447"/>
                  </a:lnTo>
                  <a:lnTo>
                    <a:pt x="49517" y="482447"/>
                  </a:lnTo>
                  <a:lnTo>
                    <a:pt x="49517" y="173494"/>
                  </a:lnTo>
                  <a:close/>
                </a:path>
                <a:path w="299719" h="482600">
                  <a:moveTo>
                    <a:pt x="50723" y="321602"/>
                  </a:moveTo>
                  <a:lnTo>
                    <a:pt x="49542" y="321602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321602"/>
                  </a:lnTo>
                  <a:close/>
                </a:path>
                <a:path w="299719" h="482600">
                  <a:moveTo>
                    <a:pt x="58762" y="234899"/>
                  </a:moveTo>
                  <a:lnTo>
                    <a:pt x="57683" y="234899"/>
                  </a:lnTo>
                  <a:lnTo>
                    <a:pt x="57683" y="482447"/>
                  </a:lnTo>
                  <a:lnTo>
                    <a:pt x="58762" y="482447"/>
                  </a:lnTo>
                  <a:lnTo>
                    <a:pt x="58762" y="234899"/>
                  </a:lnTo>
                  <a:close/>
                </a:path>
                <a:path w="299719" h="482600">
                  <a:moveTo>
                    <a:pt x="66890" y="332193"/>
                  </a:moveTo>
                  <a:lnTo>
                    <a:pt x="65722" y="332193"/>
                  </a:lnTo>
                  <a:lnTo>
                    <a:pt x="65722" y="275107"/>
                  </a:lnTo>
                  <a:lnTo>
                    <a:pt x="64554" y="275107"/>
                  </a:lnTo>
                  <a:lnTo>
                    <a:pt x="64554" y="482447"/>
                  </a:lnTo>
                  <a:lnTo>
                    <a:pt x="65709" y="482447"/>
                  </a:lnTo>
                  <a:lnTo>
                    <a:pt x="66890" y="482447"/>
                  </a:lnTo>
                  <a:lnTo>
                    <a:pt x="66890" y="332193"/>
                  </a:lnTo>
                  <a:close/>
                </a:path>
                <a:path w="299719" h="482600">
                  <a:moveTo>
                    <a:pt x="76136" y="135445"/>
                  </a:moveTo>
                  <a:lnTo>
                    <a:pt x="74955" y="135445"/>
                  </a:lnTo>
                  <a:lnTo>
                    <a:pt x="74955" y="482447"/>
                  </a:lnTo>
                  <a:lnTo>
                    <a:pt x="76136" y="482447"/>
                  </a:lnTo>
                  <a:lnTo>
                    <a:pt x="76136" y="135445"/>
                  </a:lnTo>
                  <a:close/>
                </a:path>
                <a:path w="299719" h="482600">
                  <a:moveTo>
                    <a:pt x="84162" y="213715"/>
                  </a:moveTo>
                  <a:lnTo>
                    <a:pt x="82981" y="213715"/>
                  </a:lnTo>
                  <a:lnTo>
                    <a:pt x="82981" y="482447"/>
                  </a:lnTo>
                  <a:lnTo>
                    <a:pt x="84162" y="482447"/>
                  </a:lnTo>
                  <a:lnTo>
                    <a:pt x="84162" y="213715"/>
                  </a:lnTo>
                  <a:close/>
                </a:path>
                <a:path w="299719" h="482600">
                  <a:moveTo>
                    <a:pt x="96837" y="285699"/>
                  </a:moveTo>
                  <a:lnTo>
                    <a:pt x="95656" y="285699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85699"/>
                  </a:lnTo>
                  <a:close/>
                </a:path>
                <a:path w="299719" h="482600">
                  <a:moveTo>
                    <a:pt x="117500" y="0"/>
                  </a:moveTo>
                  <a:lnTo>
                    <a:pt x="116420" y="0"/>
                  </a:lnTo>
                  <a:lnTo>
                    <a:pt x="116420" y="482447"/>
                  </a:lnTo>
                  <a:lnTo>
                    <a:pt x="117500" y="482447"/>
                  </a:lnTo>
                  <a:lnTo>
                    <a:pt x="117500" y="0"/>
                  </a:lnTo>
                  <a:close/>
                </a:path>
                <a:path w="299719" h="482600">
                  <a:moveTo>
                    <a:pt x="124510" y="203123"/>
                  </a:moveTo>
                  <a:lnTo>
                    <a:pt x="123342" y="203123"/>
                  </a:lnTo>
                  <a:lnTo>
                    <a:pt x="123342" y="482447"/>
                  </a:lnTo>
                  <a:lnTo>
                    <a:pt x="124510" y="482447"/>
                  </a:lnTo>
                  <a:lnTo>
                    <a:pt x="124510" y="203123"/>
                  </a:lnTo>
                  <a:close/>
                </a:path>
                <a:path w="299719" h="482600">
                  <a:moveTo>
                    <a:pt x="126746" y="353377"/>
                  </a:moveTo>
                  <a:lnTo>
                    <a:pt x="125666" y="353377"/>
                  </a:lnTo>
                  <a:lnTo>
                    <a:pt x="125666" y="482447"/>
                  </a:lnTo>
                  <a:lnTo>
                    <a:pt x="126746" y="482447"/>
                  </a:lnTo>
                  <a:lnTo>
                    <a:pt x="126746" y="353377"/>
                  </a:lnTo>
                  <a:close/>
                </a:path>
                <a:path w="299719" h="482600">
                  <a:moveTo>
                    <a:pt x="130276" y="281482"/>
                  </a:moveTo>
                  <a:lnTo>
                    <a:pt x="129108" y="281482"/>
                  </a:lnTo>
                  <a:lnTo>
                    <a:pt x="129108" y="171437"/>
                  </a:lnTo>
                  <a:lnTo>
                    <a:pt x="127927" y="171437"/>
                  </a:lnTo>
                  <a:lnTo>
                    <a:pt x="127927" y="482447"/>
                  </a:lnTo>
                  <a:lnTo>
                    <a:pt x="129095" y="482447"/>
                  </a:lnTo>
                  <a:lnTo>
                    <a:pt x="130276" y="482447"/>
                  </a:lnTo>
                  <a:lnTo>
                    <a:pt x="130276" y="281482"/>
                  </a:lnTo>
                  <a:close/>
                </a:path>
                <a:path w="299719" h="482600">
                  <a:moveTo>
                    <a:pt x="134861" y="306793"/>
                  </a:moveTo>
                  <a:lnTo>
                    <a:pt x="133705" y="306793"/>
                  </a:lnTo>
                  <a:lnTo>
                    <a:pt x="133705" y="302577"/>
                  </a:lnTo>
                  <a:lnTo>
                    <a:pt x="132524" y="302577"/>
                  </a:lnTo>
                  <a:lnTo>
                    <a:pt x="132524" y="313169"/>
                  </a:lnTo>
                  <a:lnTo>
                    <a:pt x="131356" y="313169"/>
                  </a:lnTo>
                  <a:lnTo>
                    <a:pt x="131356" y="482447"/>
                  </a:lnTo>
                  <a:lnTo>
                    <a:pt x="134861" y="482447"/>
                  </a:lnTo>
                  <a:lnTo>
                    <a:pt x="134861" y="306793"/>
                  </a:lnTo>
                  <a:close/>
                </a:path>
                <a:path w="299719" h="482600">
                  <a:moveTo>
                    <a:pt x="135991" y="260299"/>
                  </a:moveTo>
                  <a:lnTo>
                    <a:pt x="134912" y="260299"/>
                  </a:lnTo>
                  <a:lnTo>
                    <a:pt x="134912" y="482447"/>
                  </a:lnTo>
                  <a:lnTo>
                    <a:pt x="135991" y="482447"/>
                  </a:lnTo>
                  <a:lnTo>
                    <a:pt x="135991" y="260299"/>
                  </a:lnTo>
                  <a:close/>
                </a:path>
                <a:path w="299719" h="482600">
                  <a:moveTo>
                    <a:pt x="139522" y="404177"/>
                  </a:moveTo>
                  <a:lnTo>
                    <a:pt x="138341" y="404177"/>
                  </a:lnTo>
                  <a:lnTo>
                    <a:pt x="138341" y="482447"/>
                  </a:lnTo>
                  <a:lnTo>
                    <a:pt x="139522" y="482447"/>
                  </a:lnTo>
                  <a:lnTo>
                    <a:pt x="139522" y="404177"/>
                  </a:lnTo>
                  <a:close/>
                </a:path>
                <a:path w="299719" h="482600">
                  <a:moveTo>
                    <a:pt x="147535" y="366128"/>
                  </a:moveTo>
                  <a:lnTo>
                    <a:pt x="146380" y="366128"/>
                  </a:lnTo>
                  <a:lnTo>
                    <a:pt x="146380" y="270891"/>
                  </a:lnTo>
                  <a:lnTo>
                    <a:pt x="145199" y="270891"/>
                  </a:lnTo>
                  <a:lnTo>
                    <a:pt x="145199" y="482447"/>
                  </a:lnTo>
                  <a:lnTo>
                    <a:pt x="146367" y="482447"/>
                  </a:lnTo>
                  <a:lnTo>
                    <a:pt x="147535" y="482447"/>
                  </a:lnTo>
                  <a:lnTo>
                    <a:pt x="147535" y="366128"/>
                  </a:lnTo>
                  <a:close/>
                </a:path>
                <a:path w="299719" h="482600">
                  <a:moveTo>
                    <a:pt x="152133" y="127012"/>
                  </a:moveTo>
                  <a:lnTo>
                    <a:pt x="150952" y="127012"/>
                  </a:lnTo>
                  <a:lnTo>
                    <a:pt x="150952" y="482447"/>
                  </a:lnTo>
                  <a:lnTo>
                    <a:pt x="152133" y="482447"/>
                  </a:lnTo>
                  <a:lnTo>
                    <a:pt x="152133" y="127012"/>
                  </a:lnTo>
                  <a:close/>
                </a:path>
                <a:path w="299719" h="482600">
                  <a:moveTo>
                    <a:pt x="185635" y="414769"/>
                  </a:moveTo>
                  <a:lnTo>
                    <a:pt x="184454" y="414769"/>
                  </a:lnTo>
                  <a:lnTo>
                    <a:pt x="184454" y="482447"/>
                  </a:lnTo>
                  <a:lnTo>
                    <a:pt x="185635" y="482447"/>
                  </a:lnTo>
                  <a:lnTo>
                    <a:pt x="185635" y="414769"/>
                  </a:lnTo>
                  <a:close/>
                </a:path>
                <a:path w="299719" h="482600">
                  <a:moveTo>
                    <a:pt x="240830" y="450672"/>
                  </a:moveTo>
                  <a:lnTo>
                    <a:pt x="239750" y="450672"/>
                  </a:lnTo>
                  <a:lnTo>
                    <a:pt x="239750" y="482447"/>
                  </a:lnTo>
                  <a:lnTo>
                    <a:pt x="240830" y="482447"/>
                  </a:lnTo>
                  <a:lnTo>
                    <a:pt x="240830" y="450672"/>
                  </a:lnTo>
                  <a:close/>
                </a:path>
                <a:path w="299719" h="482600">
                  <a:moveTo>
                    <a:pt x="254673" y="431634"/>
                  </a:moveTo>
                  <a:lnTo>
                    <a:pt x="253593" y="431634"/>
                  </a:lnTo>
                  <a:lnTo>
                    <a:pt x="253593" y="482447"/>
                  </a:lnTo>
                  <a:lnTo>
                    <a:pt x="254673" y="482447"/>
                  </a:lnTo>
                  <a:lnTo>
                    <a:pt x="254673" y="431634"/>
                  </a:lnTo>
                  <a:close/>
                </a:path>
                <a:path w="299719" h="482600">
                  <a:moveTo>
                    <a:pt x="277698" y="444385"/>
                  </a:moveTo>
                  <a:lnTo>
                    <a:pt x="276618" y="444385"/>
                  </a:lnTo>
                  <a:lnTo>
                    <a:pt x="276618" y="482447"/>
                  </a:lnTo>
                  <a:lnTo>
                    <a:pt x="277698" y="482447"/>
                  </a:lnTo>
                  <a:lnTo>
                    <a:pt x="277698" y="444385"/>
                  </a:lnTo>
                  <a:close/>
                </a:path>
                <a:path w="299719" h="482600">
                  <a:moveTo>
                    <a:pt x="299720" y="431634"/>
                  </a:moveTo>
                  <a:lnTo>
                    <a:pt x="298538" y="431634"/>
                  </a:lnTo>
                  <a:lnTo>
                    <a:pt x="298538" y="482447"/>
                  </a:lnTo>
                  <a:lnTo>
                    <a:pt x="299720" y="482447"/>
                  </a:lnTo>
                  <a:lnTo>
                    <a:pt x="299720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1111326" y="2516313"/>
              <a:ext cx="348615" cy="482600"/>
            </a:xfrm>
            <a:custGeom>
              <a:avLst/>
              <a:gdLst/>
              <a:ahLst/>
              <a:cxnLst/>
              <a:rect l="l" t="t" r="r" b="b"/>
              <a:pathLst>
                <a:path w="348615" h="482600">
                  <a:moveTo>
                    <a:pt x="1181" y="387210"/>
                  </a:moveTo>
                  <a:lnTo>
                    <a:pt x="0" y="387210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7210"/>
                  </a:lnTo>
                  <a:close/>
                </a:path>
                <a:path w="348615" h="482600">
                  <a:moveTo>
                    <a:pt x="6896" y="327977"/>
                  </a:moveTo>
                  <a:lnTo>
                    <a:pt x="5816" y="327977"/>
                  </a:lnTo>
                  <a:lnTo>
                    <a:pt x="5816" y="482447"/>
                  </a:lnTo>
                  <a:lnTo>
                    <a:pt x="6896" y="482447"/>
                  </a:lnTo>
                  <a:lnTo>
                    <a:pt x="6896" y="327977"/>
                  </a:lnTo>
                  <a:close/>
                </a:path>
                <a:path w="348615" h="482600">
                  <a:moveTo>
                    <a:pt x="9271" y="351307"/>
                  </a:moveTo>
                  <a:lnTo>
                    <a:pt x="8089" y="351307"/>
                  </a:lnTo>
                  <a:lnTo>
                    <a:pt x="8089" y="482447"/>
                  </a:lnTo>
                  <a:lnTo>
                    <a:pt x="9271" y="482447"/>
                  </a:lnTo>
                  <a:lnTo>
                    <a:pt x="9271" y="351307"/>
                  </a:lnTo>
                  <a:close/>
                </a:path>
                <a:path w="348615" h="482600">
                  <a:moveTo>
                    <a:pt x="11493" y="353377"/>
                  </a:moveTo>
                  <a:lnTo>
                    <a:pt x="10414" y="353377"/>
                  </a:lnTo>
                  <a:lnTo>
                    <a:pt x="10414" y="482447"/>
                  </a:lnTo>
                  <a:lnTo>
                    <a:pt x="11493" y="482447"/>
                  </a:lnTo>
                  <a:lnTo>
                    <a:pt x="11493" y="353377"/>
                  </a:lnTo>
                  <a:close/>
                </a:path>
                <a:path w="348615" h="482600">
                  <a:moveTo>
                    <a:pt x="12700" y="378777"/>
                  </a:moveTo>
                  <a:lnTo>
                    <a:pt x="11518" y="378777"/>
                  </a:lnTo>
                  <a:lnTo>
                    <a:pt x="11518" y="482447"/>
                  </a:lnTo>
                  <a:lnTo>
                    <a:pt x="12700" y="482447"/>
                  </a:lnTo>
                  <a:lnTo>
                    <a:pt x="12700" y="378777"/>
                  </a:lnTo>
                  <a:close/>
                </a:path>
                <a:path w="348615" h="482600">
                  <a:moveTo>
                    <a:pt x="18453" y="347002"/>
                  </a:moveTo>
                  <a:lnTo>
                    <a:pt x="17272" y="347002"/>
                  </a:lnTo>
                  <a:lnTo>
                    <a:pt x="17272" y="482447"/>
                  </a:lnTo>
                  <a:lnTo>
                    <a:pt x="18453" y="482447"/>
                  </a:lnTo>
                  <a:lnTo>
                    <a:pt x="18453" y="347002"/>
                  </a:lnTo>
                  <a:close/>
                </a:path>
                <a:path w="348615" h="482600">
                  <a:moveTo>
                    <a:pt x="20739" y="351307"/>
                  </a:moveTo>
                  <a:lnTo>
                    <a:pt x="19659" y="351307"/>
                  </a:lnTo>
                  <a:lnTo>
                    <a:pt x="19659" y="482447"/>
                  </a:lnTo>
                  <a:lnTo>
                    <a:pt x="20739" y="482447"/>
                  </a:lnTo>
                  <a:lnTo>
                    <a:pt x="20739" y="351307"/>
                  </a:lnTo>
                  <a:close/>
                </a:path>
                <a:path w="348615" h="482600">
                  <a:moveTo>
                    <a:pt x="29921" y="275107"/>
                  </a:moveTo>
                  <a:lnTo>
                    <a:pt x="28854" y="275107"/>
                  </a:lnTo>
                  <a:lnTo>
                    <a:pt x="28854" y="482447"/>
                  </a:lnTo>
                  <a:lnTo>
                    <a:pt x="29921" y="482447"/>
                  </a:lnTo>
                  <a:lnTo>
                    <a:pt x="29921" y="275107"/>
                  </a:lnTo>
                  <a:close/>
                </a:path>
                <a:path w="348615" h="482600">
                  <a:moveTo>
                    <a:pt x="34582" y="323748"/>
                  </a:moveTo>
                  <a:lnTo>
                    <a:pt x="33502" y="323748"/>
                  </a:lnTo>
                  <a:lnTo>
                    <a:pt x="33502" y="482447"/>
                  </a:lnTo>
                  <a:lnTo>
                    <a:pt x="34582" y="482447"/>
                  </a:lnTo>
                  <a:lnTo>
                    <a:pt x="34582" y="323748"/>
                  </a:lnTo>
                  <a:close/>
                </a:path>
                <a:path w="348615" h="482600">
                  <a:moveTo>
                    <a:pt x="39166" y="315328"/>
                  </a:moveTo>
                  <a:lnTo>
                    <a:pt x="38100" y="315328"/>
                  </a:lnTo>
                  <a:lnTo>
                    <a:pt x="38100" y="482447"/>
                  </a:lnTo>
                  <a:lnTo>
                    <a:pt x="39166" y="482447"/>
                  </a:lnTo>
                  <a:lnTo>
                    <a:pt x="39166" y="315328"/>
                  </a:lnTo>
                  <a:close/>
                </a:path>
                <a:path w="348615" h="482600">
                  <a:moveTo>
                    <a:pt x="46139" y="211645"/>
                  </a:moveTo>
                  <a:lnTo>
                    <a:pt x="44958" y="211645"/>
                  </a:lnTo>
                  <a:lnTo>
                    <a:pt x="44958" y="321602"/>
                  </a:lnTo>
                  <a:lnTo>
                    <a:pt x="43789" y="321602"/>
                  </a:lnTo>
                  <a:lnTo>
                    <a:pt x="43789" y="482447"/>
                  </a:lnTo>
                  <a:lnTo>
                    <a:pt x="44958" y="482447"/>
                  </a:lnTo>
                  <a:lnTo>
                    <a:pt x="46139" y="482447"/>
                  </a:lnTo>
                  <a:lnTo>
                    <a:pt x="46139" y="211645"/>
                  </a:lnTo>
                  <a:close/>
                </a:path>
                <a:path w="348615" h="482600">
                  <a:moveTo>
                    <a:pt x="50723" y="294132"/>
                  </a:moveTo>
                  <a:lnTo>
                    <a:pt x="49568" y="294132"/>
                  </a:lnTo>
                  <a:lnTo>
                    <a:pt x="49568" y="287769"/>
                  </a:lnTo>
                  <a:lnTo>
                    <a:pt x="48387" y="287769"/>
                  </a:lnTo>
                  <a:lnTo>
                    <a:pt x="48387" y="482447"/>
                  </a:lnTo>
                  <a:lnTo>
                    <a:pt x="49555" y="482447"/>
                  </a:lnTo>
                  <a:lnTo>
                    <a:pt x="50723" y="482447"/>
                  </a:lnTo>
                  <a:lnTo>
                    <a:pt x="50723" y="294132"/>
                  </a:lnTo>
                  <a:close/>
                </a:path>
                <a:path w="348615" h="482600">
                  <a:moveTo>
                    <a:pt x="53009" y="234899"/>
                  </a:moveTo>
                  <a:lnTo>
                    <a:pt x="51930" y="234899"/>
                  </a:lnTo>
                  <a:lnTo>
                    <a:pt x="51930" y="482447"/>
                  </a:lnTo>
                  <a:lnTo>
                    <a:pt x="53009" y="482447"/>
                  </a:lnTo>
                  <a:lnTo>
                    <a:pt x="53009" y="234899"/>
                  </a:lnTo>
                  <a:close/>
                </a:path>
                <a:path w="348615" h="482600">
                  <a:moveTo>
                    <a:pt x="63398" y="317385"/>
                  </a:moveTo>
                  <a:lnTo>
                    <a:pt x="62230" y="317385"/>
                  </a:lnTo>
                  <a:lnTo>
                    <a:pt x="62230" y="482447"/>
                  </a:lnTo>
                  <a:lnTo>
                    <a:pt x="63398" y="482447"/>
                  </a:lnTo>
                  <a:lnTo>
                    <a:pt x="63398" y="317385"/>
                  </a:lnTo>
                  <a:close/>
                </a:path>
                <a:path w="348615" h="482600">
                  <a:moveTo>
                    <a:pt x="67995" y="262356"/>
                  </a:moveTo>
                  <a:lnTo>
                    <a:pt x="66814" y="262356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2356"/>
                  </a:lnTo>
                  <a:close/>
                </a:path>
                <a:path w="348615" h="482600">
                  <a:moveTo>
                    <a:pt x="70383" y="135445"/>
                  </a:moveTo>
                  <a:lnTo>
                    <a:pt x="69202" y="135445"/>
                  </a:lnTo>
                  <a:lnTo>
                    <a:pt x="69202" y="342785"/>
                  </a:lnTo>
                  <a:lnTo>
                    <a:pt x="68046" y="342785"/>
                  </a:lnTo>
                  <a:lnTo>
                    <a:pt x="68046" y="482447"/>
                  </a:lnTo>
                  <a:lnTo>
                    <a:pt x="69202" y="482447"/>
                  </a:lnTo>
                  <a:lnTo>
                    <a:pt x="70383" y="482447"/>
                  </a:lnTo>
                  <a:lnTo>
                    <a:pt x="70383" y="135445"/>
                  </a:lnTo>
                  <a:close/>
                </a:path>
                <a:path w="348615" h="482600">
                  <a:moveTo>
                    <a:pt x="73812" y="291985"/>
                  </a:moveTo>
                  <a:lnTo>
                    <a:pt x="72631" y="291985"/>
                  </a:lnTo>
                  <a:lnTo>
                    <a:pt x="72631" y="482447"/>
                  </a:lnTo>
                  <a:lnTo>
                    <a:pt x="73812" y="482447"/>
                  </a:lnTo>
                  <a:lnTo>
                    <a:pt x="73812" y="291985"/>
                  </a:lnTo>
                  <a:close/>
                </a:path>
                <a:path w="348615" h="482600">
                  <a:moveTo>
                    <a:pt x="80695" y="226466"/>
                  </a:moveTo>
                  <a:lnTo>
                    <a:pt x="79616" y="226466"/>
                  </a:lnTo>
                  <a:lnTo>
                    <a:pt x="79616" y="482447"/>
                  </a:lnTo>
                  <a:lnTo>
                    <a:pt x="80695" y="482447"/>
                  </a:lnTo>
                  <a:lnTo>
                    <a:pt x="80695" y="226466"/>
                  </a:lnTo>
                  <a:close/>
                </a:path>
                <a:path w="348615" h="482600">
                  <a:moveTo>
                    <a:pt x="82994" y="247548"/>
                  </a:moveTo>
                  <a:lnTo>
                    <a:pt x="81826" y="247548"/>
                  </a:lnTo>
                  <a:lnTo>
                    <a:pt x="81826" y="482447"/>
                  </a:lnTo>
                  <a:lnTo>
                    <a:pt x="82994" y="482447"/>
                  </a:lnTo>
                  <a:lnTo>
                    <a:pt x="82994" y="247548"/>
                  </a:lnTo>
                  <a:close/>
                </a:path>
                <a:path w="348615" h="482600">
                  <a:moveTo>
                    <a:pt x="84226" y="275107"/>
                  </a:moveTo>
                  <a:lnTo>
                    <a:pt x="83045" y="275107"/>
                  </a:lnTo>
                  <a:lnTo>
                    <a:pt x="83045" y="482447"/>
                  </a:lnTo>
                  <a:lnTo>
                    <a:pt x="84226" y="482447"/>
                  </a:lnTo>
                  <a:lnTo>
                    <a:pt x="84226" y="275107"/>
                  </a:lnTo>
                  <a:close/>
                </a:path>
                <a:path w="348615" h="482600">
                  <a:moveTo>
                    <a:pt x="86436" y="270891"/>
                  </a:moveTo>
                  <a:lnTo>
                    <a:pt x="85255" y="270891"/>
                  </a:lnTo>
                  <a:lnTo>
                    <a:pt x="85255" y="482447"/>
                  </a:lnTo>
                  <a:lnTo>
                    <a:pt x="86436" y="482447"/>
                  </a:lnTo>
                  <a:lnTo>
                    <a:pt x="86436" y="270891"/>
                  </a:lnTo>
                  <a:close/>
                </a:path>
                <a:path w="348615" h="482600">
                  <a:moveTo>
                    <a:pt x="88811" y="289915"/>
                  </a:moveTo>
                  <a:lnTo>
                    <a:pt x="87642" y="289915"/>
                  </a:lnTo>
                  <a:lnTo>
                    <a:pt x="87642" y="482447"/>
                  </a:lnTo>
                  <a:lnTo>
                    <a:pt x="88811" y="482447"/>
                  </a:lnTo>
                  <a:lnTo>
                    <a:pt x="88811" y="289915"/>
                  </a:lnTo>
                  <a:close/>
                </a:path>
                <a:path w="348615" h="482600">
                  <a:moveTo>
                    <a:pt x="92240" y="146037"/>
                  </a:moveTo>
                  <a:lnTo>
                    <a:pt x="91071" y="146037"/>
                  </a:lnTo>
                  <a:lnTo>
                    <a:pt x="91071" y="285699"/>
                  </a:lnTo>
                  <a:lnTo>
                    <a:pt x="89903" y="285699"/>
                  </a:lnTo>
                  <a:lnTo>
                    <a:pt x="89903" y="482447"/>
                  </a:lnTo>
                  <a:lnTo>
                    <a:pt x="91071" y="482447"/>
                  </a:lnTo>
                  <a:lnTo>
                    <a:pt x="92240" y="482447"/>
                  </a:lnTo>
                  <a:lnTo>
                    <a:pt x="92240" y="146037"/>
                  </a:lnTo>
                  <a:close/>
                </a:path>
                <a:path w="348615" h="482600">
                  <a:moveTo>
                    <a:pt x="99123" y="237058"/>
                  </a:moveTo>
                  <a:lnTo>
                    <a:pt x="98044" y="237058"/>
                  </a:lnTo>
                  <a:lnTo>
                    <a:pt x="98044" y="482447"/>
                  </a:lnTo>
                  <a:lnTo>
                    <a:pt x="99123" y="482447"/>
                  </a:lnTo>
                  <a:lnTo>
                    <a:pt x="99123" y="237058"/>
                  </a:lnTo>
                  <a:close/>
                </a:path>
                <a:path w="348615" h="482600">
                  <a:moveTo>
                    <a:pt x="103695" y="222148"/>
                  </a:moveTo>
                  <a:lnTo>
                    <a:pt x="102527" y="222148"/>
                  </a:lnTo>
                  <a:lnTo>
                    <a:pt x="102527" y="482447"/>
                  </a:lnTo>
                  <a:lnTo>
                    <a:pt x="103695" y="482447"/>
                  </a:lnTo>
                  <a:lnTo>
                    <a:pt x="103695" y="222148"/>
                  </a:lnTo>
                  <a:close/>
                </a:path>
                <a:path w="348615" h="482600">
                  <a:moveTo>
                    <a:pt x="104927" y="224307"/>
                  </a:moveTo>
                  <a:lnTo>
                    <a:pt x="103746" y="224307"/>
                  </a:lnTo>
                  <a:lnTo>
                    <a:pt x="103746" y="482447"/>
                  </a:lnTo>
                  <a:lnTo>
                    <a:pt x="104927" y="482447"/>
                  </a:lnTo>
                  <a:lnTo>
                    <a:pt x="104927" y="224307"/>
                  </a:lnTo>
                  <a:close/>
                </a:path>
                <a:path w="348615" h="482600">
                  <a:moveTo>
                    <a:pt x="107149" y="186245"/>
                  </a:moveTo>
                  <a:lnTo>
                    <a:pt x="106070" y="186245"/>
                  </a:lnTo>
                  <a:lnTo>
                    <a:pt x="106070" y="482447"/>
                  </a:lnTo>
                  <a:lnTo>
                    <a:pt x="107149" y="482447"/>
                  </a:lnTo>
                  <a:lnTo>
                    <a:pt x="107149" y="186245"/>
                  </a:lnTo>
                  <a:close/>
                </a:path>
                <a:path w="348615" h="482600">
                  <a:moveTo>
                    <a:pt x="111747" y="0"/>
                  </a:moveTo>
                  <a:lnTo>
                    <a:pt x="110667" y="0"/>
                  </a:lnTo>
                  <a:lnTo>
                    <a:pt x="110667" y="482447"/>
                  </a:lnTo>
                  <a:lnTo>
                    <a:pt x="111747" y="482447"/>
                  </a:lnTo>
                  <a:lnTo>
                    <a:pt x="111747" y="0"/>
                  </a:lnTo>
                  <a:close/>
                </a:path>
                <a:path w="348615" h="482600">
                  <a:moveTo>
                    <a:pt x="116395" y="291985"/>
                  </a:moveTo>
                  <a:lnTo>
                    <a:pt x="115316" y="291985"/>
                  </a:lnTo>
                  <a:lnTo>
                    <a:pt x="115316" y="482447"/>
                  </a:lnTo>
                  <a:lnTo>
                    <a:pt x="116395" y="482447"/>
                  </a:lnTo>
                  <a:lnTo>
                    <a:pt x="116395" y="291985"/>
                  </a:lnTo>
                  <a:close/>
                </a:path>
                <a:path w="348615" h="482600">
                  <a:moveTo>
                    <a:pt x="118757" y="203123"/>
                  </a:moveTo>
                  <a:lnTo>
                    <a:pt x="117589" y="203123"/>
                  </a:lnTo>
                  <a:lnTo>
                    <a:pt x="117589" y="482447"/>
                  </a:lnTo>
                  <a:lnTo>
                    <a:pt x="118757" y="482447"/>
                  </a:lnTo>
                  <a:lnTo>
                    <a:pt x="118757" y="203123"/>
                  </a:lnTo>
                  <a:close/>
                </a:path>
                <a:path w="348615" h="482600">
                  <a:moveTo>
                    <a:pt x="123355" y="171437"/>
                  </a:moveTo>
                  <a:lnTo>
                    <a:pt x="122174" y="171437"/>
                  </a:lnTo>
                  <a:lnTo>
                    <a:pt x="122174" y="482447"/>
                  </a:lnTo>
                  <a:lnTo>
                    <a:pt x="123355" y="482447"/>
                  </a:lnTo>
                  <a:lnTo>
                    <a:pt x="123355" y="171437"/>
                  </a:lnTo>
                  <a:close/>
                </a:path>
                <a:path w="348615" h="482600">
                  <a:moveTo>
                    <a:pt x="129108" y="306793"/>
                  </a:moveTo>
                  <a:lnTo>
                    <a:pt x="127939" y="306793"/>
                  </a:lnTo>
                  <a:lnTo>
                    <a:pt x="127939" y="482447"/>
                  </a:lnTo>
                  <a:lnTo>
                    <a:pt x="129108" y="482447"/>
                  </a:lnTo>
                  <a:lnTo>
                    <a:pt x="129108" y="306793"/>
                  </a:lnTo>
                  <a:close/>
                </a:path>
                <a:path w="348615" h="482600">
                  <a:moveTo>
                    <a:pt x="132537" y="194691"/>
                  </a:moveTo>
                  <a:lnTo>
                    <a:pt x="131368" y="194691"/>
                  </a:lnTo>
                  <a:lnTo>
                    <a:pt x="131368" y="298348"/>
                  </a:lnTo>
                  <a:lnTo>
                    <a:pt x="130200" y="298348"/>
                  </a:lnTo>
                  <a:lnTo>
                    <a:pt x="130200" y="482447"/>
                  </a:lnTo>
                  <a:lnTo>
                    <a:pt x="131368" y="482447"/>
                  </a:lnTo>
                  <a:lnTo>
                    <a:pt x="132537" y="482447"/>
                  </a:lnTo>
                  <a:lnTo>
                    <a:pt x="132537" y="194691"/>
                  </a:lnTo>
                  <a:close/>
                </a:path>
                <a:path w="348615" h="482600">
                  <a:moveTo>
                    <a:pt x="138353" y="243332"/>
                  </a:moveTo>
                  <a:lnTo>
                    <a:pt x="137185" y="243332"/>
                  </a:lnTo>
                  <a:lnTo>
                    <a:pt x="137185" y="482447"/>
                  </a:lnTo>
                  <a:lnTo>
                    <a:pt x="138353" y="482447"/>
                  </a:lnTo>
                  <a:lnTo>
                    <a:pt x="138353" y="243332"/>
                  </a:lnTo>
                  <a:close/>
                </a:path>
                <a:path w="348615" h="482600">
                  <a:moveTo>
                    <a:pt x="144018" y="281482"/>
                  </a:moveTo>
                  <a:lnTo>
                    <a:pt x="142938" y="281482"/>
                  </a:lnTo>
                  <a:lnTo>
                    <a:pt x="142938" y="482447"/>
                  </a:lnTo>
                  <a:lnTo>
                    <a:pt x="144018" y="482447"/>
                  </a:lnTo>
                  <a:lnTo>
                    <a:pt x="144018" y="281482"/>
                  </a:lnTo>
                  <a:close/>
                </a:path>
                <a:path w="348615" h="482600">
                  <a:moveTo>
                    <a:pt x="146380" y="127012"/>
                  </a:moveTo>
                  <a:lnTo>
                    <a:pt x="145199" y="127012"/>
                  </a:lnTo>
                  <a:lnTo>
                    <a:pt x="145199" y="323748"/>
                  </a:lnTo>
                  <a:lnTo>
                    <a:pt x="144043" y="323748"/>
                  </a:lnTo>
                  <a:lnTo>
                    <a:pt x="144043" y="48244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127012"/>
                  </a:lnTo>
                  <a:close/>
                </a:path>
                <a:path w="348615" h="482600">
                  <a:moveTo>
                    <a:pt x="147599" y="315328"/>
                  </a:moveTo>
                  <a:lnTo>
                    <a:pt x="146431" y="315328"/>
                  </a:lnTo>
                  <a:lnTo>
                    <a:pt x="146431" y="482447"/>
                  </a:lnTo>
                  <a:lnTo>
                    <a:pt x="147599" y="482447"/>
                  </a:lnTo>
                  <a:lnTo>
                    <a:pt x="147599" y="315328"/>
                  </a:lnTo>
                  <a:close/>
                </a:path>
                <a:path w="348615" h="482600">
                  <a:moveTo>
                    <a:pt x="153263" y="275107"/>
                  </a:moveTo>
                  <a:lnTo>
                    <a:pt x="152184" y="275107"/>
                  </a:lnTo>
                  <a:lnTo>
                    <a:pt x="152184" y="482447"/>
                  </a:lnTo>
                  <a:lnTo>
                    <a:pt x="153263" y="482447"/>
                  </a:lnTo>
                  <a:lnTo>
                    <a:pt x="153263" y="275107"/>
                  </a:lnTo>
                  <a:close/>
                </a:path>
                <a:path w="348615" h="482600">
                  <a:moveTo>
                    <a:pt x="161378" y="395744"/>
                  </a:moveTo>
                  <a:lnTo>
                    <a:pt x="160223" y="395744"/>
                  </a:lnTo>
                  <a:lnTo>
                    <a:pt x="160223" y="353377"/>
                  </a:lnTo>
                  <a:lnTo>
                    <a:pt x="159042" y="353377"/>
                  </a:lnTo>
                  <a:lnTo>
                    <a:pt x="159042" y="482447"/>
                  </a:lnTo>
                  <a:lnTo>
                    <a:pt x="160210" y="482447"/>
                  </a:lnTo>
                  <a:lnTo>
                    <a:pt x="161378" y="482447"/>
                  </a:lnTo>
                  <a:lnTo>
                    <a:pt x="161378" y="395744"/>
                  </a:lnTo>
                  <a:close/>
                </a:path>
                <a:path w="348615" h="482600">
                  <a:moveTo>
                    <a:pt x="163652" y="389369"/>
                  </a:moveTo>
                  <a:lnTo>
                    <a:pt x="162471" y="389369"/>
                  </a:lnTo>
                  <a:lnTo>
                    <a:pt x="162471" y="482447"/>
                  </a:lnTo>
                  <a:lnTo>
                    <a:pt x="163652" y="482447"/>
                  </a:lnTo>
                  <a:lnTo>
                    <a:pt x="163652" y="389369"/>
                  </a:lnTo>
                  <a:close/>
                </a:path>
                <a:path w="348615" h="482600">
                  <a:moveTo>
                    <a:pt x="171691" y="399961"/>
                  </a:moveTo>
                  <a:lnTo>
                    <a:pt x="170611" y="399961"/>
                  </a:lnTo>
                  <a:lnTo>
                    <a:pt x="170611" y="482447"/>
                  </a:lnTo>
                  <a:lnTo>
                    <a:pt x="171691" y="482447"/>
                  </a:lnTo>
                  <a:lnTo>
                    <a:pt x="171691" y="399961"/>
                  </a:lnTo>
                  <a:close/>
                </a:path>
                <a:path w="348615" h="482600">
                  <a:moveTo>
                    <a:pt x="175221" y="370344"/>
                  </a:moveTo>
                  <a:lnTo>
                    <a:pt x="174053" y="370344"/>
                  </a:lnTo>
                  <a:lnTo>
                    <a:pt x="174053" y="482447"/>
                  </a:lnTo>
                  <a:lnTo>
                    <a:pt x="175221" y="482447"/>
                  </a:lnTo>
                  <a:lnTo>
                    <a:pt x="175221" y="370344"/>
                  </a:lnTo>
                  <a:close/>
                </a:path>
                <a:path w="348615" h="482600">
                  <a:moveTo>
                    <a:pt x="185534" y="336410"/>
                  </a:moveTo>
                  <a:lnTo>
                    <a:pt x="184454" y="336410"/>
                  </a:lnTo>
                  <a:lnTo>
                    <a:pt x="184454" y="482447"/>
                  </a:lnTo>
                  <a:lnTo>
                    <a:pt x="185534" y="482447"/>
                  </a:lnTo>
                  <a:lnTo>
                    <a:pt x="185534" y="336410"/>
                  </a:lnTo>
                  <a:close/>
                </a:path>
                <a:path w="348615" h="482600">
                  <a:moveTo>
                    <a:pt x="223608" y="421043"/>
                  </a:moveTo>
                  <a:lnTo>
                    <a:pt x="222427" y="421043"/>
                  </a:lnTo>
                  <a:lnTo>
                    <a:pt x="222427" y="482447"/>
                  </a:lnTo>
                  <a:lnTo>
                    <a:pt x="223608" y="482447"/>
                  </a:lnTo>
                  <a:lnTo>
                    <a:pt x="223608" y="421043"/>
                  </a:lnTo>
                  <a:close/>
                </a:path>
                <a:path w="348615" h="482600">
                  <a:moveTo>
                    <a:pt x="239674" y="452818"/>
                  </a:moveTo>
                  <a:lnTo>
                    <a:pt x="238594" y="452818"/>
                  </a:lnTo>
                  <a:lnTo>
                    <a:pt x="238594" y="482447"/>
                  </a:lnTo>
                  <a:lnTo>
                    <a:pt x="239674" y="482447"/>
                  </a:lnTo>
                  <a:lnTo>
                    <a:pt x="239674" y="452818"/>
                  </a:lnTo>
                  <a:close/>
                </a:path>
                <a:path w="348615" h="482600">
                  <a:moveTo>
                    <a:pt x="255879" y="442226"/>
                  </a:moveTo>
                  <a:lnTo>
                    <a:pt x="254698" y="442226"/>
                  </a:lnTo>
                  <a:lnTo>
                    <a:pt x="254698" y="482447"/>
                  </a:lnTo>
                  <a:lnTo>
                    <a:pt x="255879" y="482447"/>
                  </a:lnTo>
                  <a:lnTo>
                    <a:pt x="255879" y="442226"/>
                  </a:lnTo>
                  <a:close/>
                </a:path>
                <a:path w="348615" h="482600">
                  <a:moveTo>
                    <a:pt x="276593" y="421043"/>
                  </a:moveTo>
                  <a:lnTo>
                    <a:pt x="275513" y="421043"/>
                  </a:lnTo>
                  <a:lnTo>
                    <a:pt x="275513" y="482447"/>
                  </a:lnTo>
                  <a:lnTo>
                    <a:pt x="276593" y="482447"/>
                  </a:lnTo>
                  <a:lnTo>
                    <a:pt x="276593" y="421043"/>
                  </a:lnTo>
                  <a:close/>
                </a:path>
                <a:path w="348615" h="482600">
                  <a:moveTo>
                    <a:pt x="342290" y="442226"/>
                  </a:moveTo>
                  <a:lnTo>
                    <a:pt x="341109" y="442226"/>
                  </a:lnTo>
                  <a:lnTo>
                    <a:pt x="341109" y="482447"/>
                  </a:lnTo>
                  <a:lnTo>
                    <a:pt x="342290" y="482447"/>
                  </a:lnTo>
                  <a:lnTo>
                    <a:pt x="342290" y="442226"/>
                  </a:lnTo>
                  <a:close/>
                </a:path>
                <a:path w="348615" h="482600">
                  <a:moveTo>
                    <a:pt x="348107" y="440169"/>
                  </a:moveTo>
                  <a:lnTo>
                    <a:pt x="346925" y="440169"/>
                  </a:lnTo>
                  <a:lnTo>
                    <a:pt x="346925" y="482447"/>
                  </a:lnTo>
                  <a:lnTo>
                    <a:pt x="348107" y="482447"/>
                  </a:lnTo>
                  <a:lnTo>
                    <a:pt x="348107" y="4401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1104468" y="2516313"/>
              <a:ext cx="304800" cy="482600"/>
            </a:xfrm>
            <a:custGeom>
              <a:avLst/>
              <a:gdLst/>
              <a:ahLst/>
              <a:cxnLst/>
              <a:rect l="l" t="t" r="r" b="b"/>
              <a:pathLst>
                <a:path w="304800" h="482600">
                  <a:moveTo>
                    <a:pt x="1079" y="382993"/>
                  </a:moveTo>
                  <a:lnTo>
                    <a:pt x="0" y="382993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82993"/>
                  </a:lnTo>
                  <a:close/>
                </a:path>
                <a:path w="304800" h="482600">
                  <a:moveTo>
                    <a:pt x="14897" y="289915"/>
                  </a:moveTo>
                  <a:lnTo>
                    <a:pt x="13728" y="289915"/>
                  </a:lnTo>
                  <a:lnTo>
                    <a:pt x="13728" y="482447"/>
                  </a:lnTo>
                  <a:lnTo>
                    <a:pt x="14897" y="482447"/>
                  </a:lnTo>
                  <a:lnTo>
                    <a:pt x="14897" y="289915"/>
                  </a:lnTo>
                  <a:close/>
                </a:path>
                <a:path w="304800" h="482600">
                  <a:moveTo>
                    <a:pt x="17284" y="334352"/>
                  </a:moveTo>
                  <a:lnTo>
                    <a:pt x="16103" y="334352"/>
                  </a:lnTo>
                  <a:lnTo>
                    <a:pt x="16103" y="351307"/>
                  </a:lnTo>
                  <a:lnTo>
                    <a:pt x="14947" y="351307"/>
                  </a:lnTo>
                  <a:lnTo>
                    <a:pt x="14947" y="482447"/>
                  </a:lnTo>
                  <a:lnTo>
                    <a:pt x="16103" y="482447"/>
                  </a:lnTo>
                  <a:lnTo>
                    <a:pt x="17284" y="482447"/>
                  </a:lnTo>
                  <a:lnTo>
                    <a:pt x="17284" y="334352"/>
                  </a:lnTo>
                  <a:close/>
                </a:path>
                <a:path w="304800" h="482600">
                  <a:moveTo>
                    <a:pt x="21882" y="308940"/>
                  </a:moveTo>
                  <a:lnTo>
                    <a:pt x="20701" y="308940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08940"/>
                  </a:lnTo>
                  <a:close/>
                </a:path>
                <a:path w="304800" h="482600">
                  <a:moveTo>
                    <a:pt x="29959" y="234899"/>
                  </a:moveTo>
                  <a:lnTo>
                    <a:pt x="28790" y="234899"/>
                  </a:lnTo>
                  <a:lnTo>
                    <a:pt x="28790" y="482447"/>
                  </a:lnTo>
                  <a:lnTo>
                    <a:pt x="29959" y="482447"/>
                  </a:lnTo>
                  <a:lnTo>
                    <a:pt x="29959" y="234899"/>
                  </a:lnTo>
                  <a:close/>
                </a:path>
                <a:path w="304800" h="482600">
                  <a:moveTo>
                    <a:pt x="46024" y="315328"/>
                  </a:moveTo>
                  <a:lnTo>
                    <a:pt x="44958" y="315328"/>
                  </a:lnTo>
                  <a:lnTo>
                    <a:pt x="44958" y="482447"/>
                  </a:lnTo>
                  <a:lnTo>
                    <a:pt x="46024" y="482447"/>
                  </a:lnTo>
                  <a:lnTo>
                    <a:pt x="46024" y="315328"/>
                  </a:lnTo>
                  <a:close/>
                </a:path>
                <a:path w="304800" h="482600">
                  <a:moveTo>
                    <a:pt x="47231" y="317385"/>
                  </a:moveTo>
                  <a:lnTo>
                    <a:pt x="46062" y="317385"/>
                  </a:lnTo>
                  <a:lnTo>
                    <a:pt x="46062" y="482447"/>
                  </a:lnTo>
                  <a:lnTo>
                    <a:pt x="47231" y="482447"/>
                  </a:lnTo>
                  <a:lnTo>
                    <a:pt x="47231" y="317385"/>
                  </a:lnTo>
                  <a:close/>
                </a:path>
                <a:path w="304800" h="482600">
                  <a:moveTo>
                    <a:pt x="50622" y="173494"/>
                  </a:moveTo>
                  <a:lnTo>
                    <a:pt x="49542" y="173494"/>
                  </a:lnTo>
                  <a:lnTo>
                    <a:pt x="49542" y="482447"/>
                  </a:lnTo>
                  <a:lnTo>
                    <a:pt x="50622" y="482447"/>
                  </a:lnTo>
                  <a:lnTo>
                    <a:pt x="50622" y="173494"/>
                  </a:lnTo>
                  <a:close/>
                </a:path>
                <a:path w="304800" h="482600">
                  <a:moveTo>
                    <a:pt x="54152" y="327977"/>
                  </a:moveTo>
                  <a:lnTo>
                    <a:pt x="52971" y="327977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327977"/>
                  </a:lnTo>
                  <a:close/>
                </a:path>
                <a:path w="304800" h="482600">
                  <a:moveTo>
                    <a:pt x="57581" y="294132"/>
                  </a:moveTo>
                  <a:lnTo>
                    <a:pt x="56426" y="294132"/>
                  </a:lnTo>
                  <a:lnTo>
                    <a:pt x="56426" y="287769"/>
                  </a:lnTo>
                  <a:lnTo>
                    <a:pt x="55245" y="287769"/>
                  </a:lnTo>
                  <a:lnTo>
                    <a:pt x="55245" y="482447"/>
                  </a:lnTo>
                  <a:lnTo>
                    <a:pt x="56413" y="482447"/>
                  </a:lnTo>
                  <a:lnTo>
                    <a:pt x="57581" y="482447"/>
                  </a:lnTo>
                  <a:lnTo>
                    <a:pt x="57581" y="294132"/>
                  </a:lnTo>
                  <a:close/>
                </a:path>
                <a:path w="304800" h="482600">
                  <a:moveTo>
                    <a:pt x="61010" y="167220"/>
                  </a:moveTo>
                  <a:lnTo>
                    <a:pt x="59842" y="167220"/>
                  </a:lnTo>
                  <a:lnTo>
                    <a:pt x="59842" y="234899"/>
                  </a:lnTo>
                  <a:lnTo>
                    <a:pt x="58788" y="234899"/>
                  </a:lnTo>
                  <a:lnTo>
                    <a:pt x="58788" y="482447"/>
                  </a:lnTo>
                  <a:lnTo>
                    <a:pt x="59842" y="482447"/>
                  </a:lnTo>
                  <a:lnTo>
                    <a:pt x="61010" y="482447"/>
                  </a:lnTo>
                  <a:lnTo>
                    <a:pt x="61010" y="167220"/>
                  </a:lnTo>
                  <a:close/>
                </a:path>
                <a:path w="304800" h="482600">
                  <a:moveTo>
                    <a:pt x="65671" y="285699"/>
                  </a:moveTo>
                  <a:lnTo>
                    <a:pt x="64490" y="285699"/>
                  </a:lnTo>
                  <a:lnTo>
                    <a:pt x="64490" y="482447"/>
                  </a:lnTo>
                  <a:lnTo>
                    <a:pt x="65671" y="482447"/>
                  </a:lnTo>
                  <a:lnTo>
                    <a:pt x="65671" y="285699"/>
                  </a:lnTo>
                  <a:close/>
                </a:path>
                <a:path w="304800" h="482600">
                  <a:moveTo>
                    <a:pt x="67995" y="332193"/>
                  </a:moveTo>
                  <a:lnTo>
                    <a:pt x="66814" y="332193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332193"/>
                  </a:lnTo>
                  <a:close/>
                </a:path>
                <a:path w="304800" h="482600">
                  <a:moveTo>
                    <a:pt x="73710" y="285699"/>
                  </a:moveTo>
                  <a:lnTo>
                    <a:pt x="72631" y="285699"/>
                  </a:lnTo>
                  <a:lnTo>
                    <a:pt x="72631" y="482447"/>
                  </a:lnTo>
                  <a:lnTo>
                    <a:pt x="73710" y="482447"/>
                  </a:lnTo>
                  <a:lnTo>
                    <a:pt x="73710" y="285699"/>
                  </a:lnTo>
                  <a:close/>
                </a:path>
                <a:path w="304800" h="482600">
                  <a:moveTo>
                    <a:pt x="76073" y="342785"/>
                  </a:moveTo>
                  <a:lnTo>
                    <a:pt x="74904" y="342785"/>
                  </a:lnTo>
                  <a:lnTo>
                    <a:pt x="74904" y="482447"/>
                  </a:lnTo>
                  <a:lnTo>
                    <a:pt x="76073" y="482447"/>
                  </a:lnTo>
                  <a:lnTo>
                    <a:pt x="76073" y="342785"/>
                  </a:lnTo>
                  <a:close/>
                </a:path>
                <a:path w="304800" h="482600">
                  <a:moveTo>
                    <a:pt x="80670" y="291985"/>
                  </a:moveTo>
                  <a:lnTo>
                    <a:pt x="79489" y="291985"/>
                  </a:lnTo>
                  <a:lnTo>
                    <a:pt x="79489" y="482447"/>
                  </a:lnTo>
                  <a:lnTo>
                    <a:pt x="80670" y="482447"/>
                  </a:lnTo>
                  <a:lnTo>
                    <a:pt x="80670" y="291985"/>
                  </a:lnTo>
                  <a:close/>
                </a:path>
                <a:path w="304800" h="482600">
                  <a:moveTo>
                    <a:pt x="82892" y="169278"/>
                  </a:moveTo>
                  <a:lnTo>
                    <a:pt x="81813" y="169278"/>
                  </a:lnTo>
                  <a:lnTo>
                    <a:pt x="81813" y="482447"/>
                  </a:lnTo>
                  <a:lnTo>
                    <a:pt x="82892" y="482447"/>
                  </a:lnTo>
                  <a:lnTo>
                    <a:pt x="82892" y="169278"/>
                  </a:lnTo>
                  <a:close/>
                </a:path>
                <a:path w="304800" h="482600">
                  <a:moveTo>
                    <a:pt x="87553" y="226466"/>
                  </a:moveTo>
                  <a:lnTo>
                    <a:pt x="86474" y="226466"/>
                  </a:lnTo>
                  <a:lnTo>
                    <a:pt x="86474" y="482447"/>
                  </a:lnTo>
                  <a:lnTo>
                    <a:pt x="87553" y="482447"/>
                  </a:lnTo>
                  <a:lnTo>
                    <a:pt x="87553" y="226466"/>
                  </a:lnTo>
                  <a:close/>
                </a:path>
                <a:path w="304800" h="482600">
                  <a:moveTo>
                    <a:pt x="91084" y="275107"/>
                  </a:moveTo>
                  <a:lnTo>
                    <a:pt x="89903" y="275107"/>
                  </a:lnTo>
                  <a:lnTo>
                    <a:pt x="89903" y="482447"/>
                  </a:lnTo>
                  <a:lnTo>
                    <a:pt x="91084" y="482447"/>
                  </a:lnTo>
                  <a:lnTo>
                    <a:pt x="91084" y="275107"/>
                  </a:lnTo>
                  <a:close/>
                </a:path>
                <a:path w="304800" h="482600">
                  <a:moveTo>
                    <a:pt x="96735" y="226466"/>
                  </a:moveTo>
                  <a:lnTo>
                    <a:pt x="95656" y="226466"/>
                  </a:lnTo>
                  <a:lnTo>
                    <a:pt x="95656" y="289915"/>
                  </a:lnTo>
                  <a:lnTo>
                    <a:pt x="94513" y="289915"/>
                  </a:lnTo>
                  <a:lnTo>
                    <a:pt x="94513" y="268732"/>
                  </a:lnTo>
                  <a:lnTo>
                    <a:pt x="93332" y="268732"/>
                  </a:lnTo>
                  <a:lnTo>
                    <a:pt x="93332" y="482447"/>
                  </a:lnTo>
                  <a:lnTo>
                    <a:pt x="94500" y="482447"/>
                  </a:lnTo>
                  <a:lnTo>
                    <a:pt x="95656" y="482447"/>
                  </a:lnTo>
                  <a:lnTo>
                    <a:pt x="96735" y="482447"/>
                  </a:lnTo>
                  <a:lnTo>
                    <a:pt x="96735" y="226466"/>
                  </a:lnTo>
                  <a:close/>
                </a:path>
                <a:path w="304800" h="482600">
                  <a:moveTo>
                    <a:pt x="107124" y="99453"/>
                  </a:moveTo>
                  <a:lnTo>
                    <a:pt x="105956" y="99453"/>
                  </a:lnTo>
                  <a:lnTo>
                    <a:pt x="105956" y="482447"/>
                  </a:lnTo>
                  <a:lnTo>
                    <a:pt x="107124" y="482447"/>
                  </a:lnTo>
                  <a:lnTo>
                    <a:pt x="107124" y="99453"/>
                  </a:lnTo>
                  <a:close/>
                </a:path>
                <a:path w="304800" h="482600">
                  <a:moveTo>
                    <a:pt x="110553" y="222148"/>
                  </a:moveTo>
                  <a:lnTo>
                    <a:pt x="109385" y="222148"/>
                  </a:lnTo>
                  <a:lnTo>
                    <a:pt x="109385" y="482447"/>
                  </a:lnTo>
                  <a:lnTo>
                    <a:pt x="110553" y="482447"/>
                  </a:lnTo>
                  <a:lnTo>
                    <a:pt x="110553" y="222148"/>
                  </a:lnTo>
                  <a:close/>
                </a:path>
                <a:path w="304800" h="482600">
                  <a:moveTo>
                    <a:pt x="112941" y="222148"/>
                  </a:moveTo>
                  <a:lnTo>
                    <a:pt x="111760" y="222148"/>
                  </a:lnTo>
                  <a:lnTo>
                    <a:pt x="111760" y="224307"/>
                  </a:lnTo>
                  <a:lnTo>
                    <a:pt x="110604" y="224307"/>
                  </a:lnTo>
                  <a:lnTo>
                    <a:pt x="110604" y="482447"/>
                  </a:lnTo>
                  <a:lnTo>
                    <a:pt x="111760" y="482447"/>
                  </a:lnTo>
                  <a:lnTo>
                    <a:pt x="112941" y="482447"/>
                  </a:lnTo>
                  <a:lnTo>
                    <a:pt x="112941" y="222148"/>
                  </a:lnTo>
                  <a:close/>
                </a:path>
                <a:path w="304800" h="482600">
                  <a:moveTo>
                    <a:pt x="115214" y="198907"/>
                  </a:moveTo>
                  <a:lnTo>
                    <a:pt x="114033" y="198907"/>
                  </a:lnTo>
                  <a:lnTo>
                    <a:pt x="114033" y="482447"/>
                  </a:lnTo>
                  <a:lnTo>
                    <a:pt x="115214" y="482447"/>
                  </a:lnTo>
                  <a:lnTo>
                    <a:pt x="115214" y="198907"/>
                  </a:lnTo>
                  <a:close/>
                </a:path>
                <a:path w="304800" h="482600">
                  <a:moveTo>
                    <a:pt x="118605" y="0"/>
                  </a:moveTo>
                  <a:lnTo>
                    <a:pt x="117525" y="0"/>
                  </a:lnTo>
                  <a:lnTo>
                    <a:pt x="117525" y="25412"/>
                  </a:lnTo>
                  <a:lnTo>
                    <a:pt x="116357" y="25412"/>
                  </a:lnTo>
                  <a:lnTo>
                    <a:pt x="116357" y="482447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0"/>
                  </a:lnTo>
                  <a:close/>
                </a:path>
                <a:path w="304800" h="482600">
                  <a:moveTo>
                    <a:pt x="122135" y="256082"/>
                  </a:moveTo>
                  <a:lnTo>
                    <a:pt x="120954" y="256082"/>
                  </a:lnTo>
                  <a:lnTo>
                    <a:pt x="120954" y="482447"/>
                  </a:lnTo>
                  <a:lnTo>
                    <a:pt x="122135" y="482447"/>
                  </a:lnTo>
                  <a:lnTo>
                    <a:pt x="122135" y="256082"/>
                  </a:lnTo>
                  <a:close/>
                </a:path>
                <a:path w="304800" h="482600">
                  <a:moveTo>
                    <a:pt x="127850" y="353377"/>
                  </a:moveTo>
                  <a:lnTo>
                    <a:pt x="126784" y="353377"/>
                  </a:lnTo>
                  <a:lnTo>
                    <a:pt x="126784" y="217932"/>
                  </a:lnTo>
                  <a:lnTo>
                    <a:pt x="125603" y="217932"/>
                  </a:lnTo>
                  <a:lnTo>
                    <a:pt x="125603" y="482447"/>
                  </a:lnTo>
                  <a:lnTo>
                    <a:pt x="126771" y="482447"/>
                  </a:lnTo>
                  <a:lnTo>
                    <a:pt x="127850" y="482447"/>
                  </a:lnTo>
                  <a:lnTo>
                    <a:pt x="127850" y="353377"/>
                  </a:lnTo>
                  <a:close/>
                </a:path>
                <a:path w="304800" h="482600">
                  <a:moveTo>
                    <a:pt x="131381" y="281482"/>
                  </a:moveTo>
                  <a:lnTo>
                    <a:pt x="130213" y="281482"/>
                  </a:lnTo>
                  <a:lnTo>
                    <a:pt x="130213" y="171437"/>
                  </a:lnTo>
                  <a:lnTo>
                    <a:pt x="129032" y="171437"/>
                  </a:lnTo>
                  <a:lnTo>
                    <a:pt x="129032" y="482447"/>
                  </a:lnTo>
                  <a:lnTo>
                    <a:pt x="130200" y="482447"/>
                  </a:lnTo>
                  <a:lnTo>
                    <a:pt x="131381" y="482447"/>
                  </a:lnTo>
                  <a:lnTo>
                    <a:pt x="131381" y="281482"/>
                  </a:lnTo>
                  <a:close/>
                </a:path>
                <a:path w="304800" h="482600">
                  <a:moveTo>
                    <a:pt x="138239" y="298348"/>
                  </a:moveTo>
                  <a:lnTo>
                    <a:pt x="137058" y="298348"/>
                  </a:lnTo>
                  <a:lnTo>
                    <a:pt x="137058" y="482447"/>
                  </a:lnTo>
                  <a:lnTo>
                    <a:pt x="138239" y="482447"/>
                  </a:lnTo>
                  <a:lnTo>
                    <a:pt x="138239" y="298348"/>
                  </a:lnTo>
                  <a:close/>
                </a:path>
                <a:path w="304800" h="482600">
                  <a:moveTo>
                    <a:pt x="142836" y="313169"/>
                  </a:moveTo>
                  <a:lnTo>
                    <a:pt x="141655" y="313169"/>
                  </a:lnTo>
                  <a:lnTo>
                    <a:pt x="141655" y="482447"/>
                  </a:lnTo>
                  <a:lnTo>
                    <a:pt x="142836" y="482447"/>
                  </a:lnTo>
                  <a:lnTo>
                    <a:pt x="142836" y="313169"/>
                  </a:lnTo>
                  <a:close/>
                </a:path>
                <a:path w="304800" h="482600">
                  <a:moveTo>
                    <a:pt x="147485" y="270891"/>
                  </a:moveTo>
                  <a:lnTo>
                    <a:pt x="146304" y="270891"/>
                  </a:lnTo>
                  <a:lnTo>
                    <a:pt x="146304" y="482447"/>
                  </a:lnTo>
                  <a:lnTo>
                    <a:pt x="147485" y="482447"/>
                  </a:lnTo>
                  <a:lnTo>
                    <a:pt x="147485" y="270891"/>
                  </a:lnTo>
                  <a:close/>
                </a:path>
                <a:path w="304800" h="482600">
                  <a:moveTo>
                    <a:pt x="149809" y="44437"/>
                  </a:moveTo>
                  <a:lnTo>
                    <a:pt x="148628" y="44437"/>
                  </a:lnTo>
                  <a:lnTo>
                    <a:pt x="148628" y="482447"/>
                  </a:lnTo>
                  <a:lnTo>
                    <a:pt x="149809" y="482447"/>
                  </a:lnTo>
                  <a:lnTo>
                    <a:pt x="149809" y="44437"/>
                  </a:lnTo>
                  <a:close/>
                </a:path>
                <a:path w="304800" h="482600">
                  <a:moveTo>
                    <a:pt x="159054" y="363969"/>
                  </a:moveTo>
                  <a:lnTo>
                    <a:pt x="157873" y="363969"/>
                  </a:lnTo>
                  <a:lnTo>
                    <a:pt x="157873" y="482447"/>
                  </a:lnTo>
                  <a:lnTo>
                    <a:pt x="159054" y="482447"/>
                  </a:lnTo>
                  <a:lnTo>
                    <a:pt x="159054" y="363969"/>
                  </a:lnTo>
                  <a:close/>
                </a:path>
                <a:path w="304800" h="482600">
                  <a:moveTo>
                    <a:pt x="171678" y="404177"/>
                  </a:moveTo>
                  <a:lnTo>
                    <a:pt x="170510" y="404177"/>
                  </a:lnTo>
                  <a:lnTo>
                    <a:pt x="170510" y="389369"/>
                  </a:lnTo>
                  <a:lnTo>
                    <a:pt x="169329" y="389369"/>
                  </a:lnTo>
                  <a:lnTo>
                    <a:pt x="169329" y="482447"/>
                  </a:lnTo>
                  <a:lnTo>
                    <a:pt x="170497" y="482447"/>
                  </a:lnTo>
                  <a:lnTo>
                    <a:pt x="171678" y="482447"/>
                  </a:lnTo>
                  <a:lnTo>
                    <a:pt x="171678" y="404177"/>
                  </a:lnTo>
                  <a:close/>
                </a:path>
                <a:path w="304800" h="482600">
                  <a:moveTo>
                    <a:pt x="177482" y="374561"/>
                  </a:moveTo>
                  <a:lnTo>
                    <a:pt x="176314" y="374561"/>
                  </a:lnTo>
                  <a:lnTo>
                    <a:pt x="176314" y="482447"/>
                  </a:lnTo>
                  <a:lnTo>
                    <a:pt x="177482" y="482447"/>
                  </a:lnTo>
                  <a:lnTo>
                    <a:pt x="177482" y="374561"/>
                  </a:lnTo>
                  <a:close/>
                </a:path>
                <a:path w="304800" h="482600">
                  <a:moveTo>
                    <a:pt x="180924" y="435864"/>
                  </a:moveTo>
                  <a:lnTo>
                    <a:pt x="179743" y="435864"/>
                  </a:lnTo>
                  <a:lnTo>
                    <a:pt x="179743" y="482447"/>
                  </a:lnTo>
                  <a:lnTo>
                    <a:pt x="180924" y="482447"/>
                  </a:lnTo>
                  <a:lnTo>
                    <a:pt x="180924" y="435864"/>
                  </a:lnTo>
                  <a:close/>
                </a:path>
                <a:path w="304800" h="482600">
                  <a:moveTo>
                    <a:pt x="183210" y="391426"/>
                  </a:moveTo>
                  <a:lnTo>
                    <a:pt x="182130" y="391426"/>
                  </a:lnTo>
                  <a:lnTo>
                    <a:pt x="182130" y="482447"/>
                  </a:lnTo>
                  <a:lnTo>
                    <a:pt x="183210" y="482447"/>
                  </a:lnTo>
                  <a:lnTo>
                    <a:pt x="183210" y="391426"/>
                  </a:lnTo>
                  <a:close/>
                </a:path>
                <a:path w="304800" h="482600">
                  <a:moveTo>
                    <a:pt x="191325" y="376618"/>
                  </a:moveTo>
                  <a:lnTo>
                    <a:pt x="190157" y="376618"/>
                  </a:lnTo>
                  <a:lnTo>
                    <a:pt x="190157" y="482447"/>
                  </a:lnTo>
                  <a:lnTo>
                    <a:pt x="191325" y="482447"/>
                  </a:lnTo>
                  <a:lnTo>
                    <a:pt x="191325" y="376618"/>
                  </a:lnTo>
                  <a:close/>
                </a:path>
                <a:path w="304800" h="482600">
                  <a:moveTo>
                    <a:pt x="194754" y="412610"/>
                  </a:moveTo>
                  <a:lnTo>
                    <a:pt x="193586" y="412610"/>
                  </a:lnTo>
                  <a:lnTo>
                    <a:pt x="193586" y="482447"/>
                  </a:lnTo>
                  <a:lnTo>
                    <a:pt x="194754" y="482447"/>
                  </a:lnTo>
                  <a:lnTo>
                    <a:pt x="194754" y="412610"/>
                  </a:lnTo>
                  <a:close/>
                </a:path>
                <a:path w="304800" h="482600">
                  <a:moveTo>
                    <a:pt x="202780" y="412610"/>
                  </a:moveTo>
                  <a:lnTo>
                    <a:pt x="201637" y="412610"/>
                  </a:lnTo>
                  <a:lnTo>
                    <a:pt x="201637" y="342785"/>
                  </a:lnTo>
                  <a:lnTo>
                    <a:pt x="200558" y="342785"/>
                  </a:lnTo>
                  <a:lnTo>
                    <a:pt x="200558" y="482447"/>
                  </a:lnTo>
                  <a:lnTo>
                    <a:pt x="201612" y="482447"/>
                  </a:lnTo>
                  <a:lnTo>
                    <a:pt x="202780" y="482447"/>
                  </a:lnTo>
                  <a:lnTo>
                    <a:pt x="202780" y="412610"/>
                  </a:lnTo>
                  <a:close/>
                </a:path>
                <a:path w="304800" h="482600">
                  <a:moveTo>
                    <a:pt x="212026" y="313169"/>
                  </a:moveTo>
                  <a:lnTo>
                    <a:pt x="210858" y="313169"/>
                  </a:lnTo>
                  <a:lnTo>
                    <a:pt x="210858" y="482447"/>
                  </a:lnTo>
                  <a:lnTo>
                    <a:pt x="212026" y="482447"/>
                  </a:lnTo>
                  <a:lnTo>
                    <a:pt x="212026" y="313169"/>
                  </a:lnTo>
                  <a:close/>
                </a:path>
                <a:path w="304800" h="482600">
                  <a:moveTo>
                    <a:pt x="225869" y="440169"/>
                  </a:moveTo>
                  <a:lnTo>
                    <a:pt x="224688" y="440169"/>
                  </a:lnTo>
                  <a:lnTo>
                    <a:pt x="224688" y="482447"/>
                  </a:lnTo>
                  <a:lnTo>
                    <a:pt x="225869" y="482447"/>
                  </a:lnTo>
                  <a:lnTo>
                    <a:pt x="225869" y="440169"/>
                  </a:lnTo>
                  <a:close/>
                </a:path>
                <a:path w="304800" h="482600">
                  <a:moveTo>
                    <a:pt x="233895" y="444385"/>
                  </a:moveTo>
                  <a:lnTo>
                    <a:pt x="232714" y="444385"/>
                  </a:lnTo>
                  <a:lnTo>
                    <a:pt x="232714" y="482447"/>
                  </a:lnTo>
                  <a:lnTo>
                    <a:pt x="233895" y="482447"/>
                  </a:lnTo>
                  <a:lnTo>
                    <a:pt x="233895" y="444385"/>
                  </a:lnTo>
                  <a:close/>
                </a:path>
                <a:path w="304800" h="482600">
                  <a:moveTo>
                    <a:pt x="241935" y="450672"/>
                  </a:moveTo>
                  <a:lnTo>
                    <a:pt x="240855" y="450672"/>
                  </a:lnTo>
                  <a:lnTo>
                    <a:pt x="240855" y="482447"/>
                  </a:lnTo>
                  <a:lnTo>
                    <a:pt x="241935" y="482447"/>
                  </a:lnTo>
                  <a:lnTo>
                    <a:pt x="241935" y="450672"/>
                  </a:lnTo>
                  <a:close/>
                </a:path>
                <a:path w="304800" h="482600">
                  <a:moveTo>
                    <a:pt x="269621" y="461264"/>
                  </a:moveTo>
                  <a:lnTo>
                    <a:pt x="268541" y="461264"/>
                  </a:lnTo>
                  <a:lnTo>
                    <a:pt x="268541" y="482447"/>
                  </a:lnTo>
                  <a:lnTo>
                    <a:pt x="269621" y="482447"/>
                  </a:lnTo>
                  <a:lnTo>
                    <a:pt x="269621" y="461264"/>
                  </a:lnTo>
                  <a:close/>
                </a:path>
                <a:path w="304800" h="482600">
                  <a:moveTo>
                    <a:pt x="290410" y="463423"/>
                  </a:moveTo>
                  <a:lnTo>
                    <a:pt x="289242" y="463423"/>
                  </a:lnTo>
                  <a:lnTo>
                    <a:pt x="289242" y="482447"/>
                  </a:lnTo>
                  <a:lnTo>
                    <a:pt x="290410" y="482447"/>
                  </a:lnTo>
                  <a:lnTo>
                    <a:pt x="290410" y="463423"/>
                  </a:lnTo>
                  <a:close/>
                </a:path>
                <a:path w="304800" h="482600">
                  <a:moveTo>
                    <a:pt x="297294" y="433793"/>
                  </a:moveTo>
                  <a:lnTo>
                    <a:pt x="296214" y="433793"/>
                  </a:lnTo>
                  <a:lnTo>
                    <a:pt x="296214" y="482447"/>
                  </a:lnTo>
                  <a:lnTo>
                    <a:pt x="297294" y="482447"/>
                  </a:lnTo>
                  <a:lnTo>
                    <a:pt x="297294" y="433793"/>
                  </a:lnTo>
                  <a:close/>
                </a:path>
                <a:path w="304800" h="482600">
                  <a:moveTo>
                    <a:pt x="301891" y="454977"/>
                  </a:moveTo>
                  <a:lnTo>
                    <a:pt x="300812" y="454977"/>
                  </a:lnTo>
                  <a:lnTo>
                    <a:pt x="300812" y="482447"/>
                  </a:lnTo>
                  <a:lnTo>
                    <a:pt x="301891" y="482447"/>
                  </a:lnTo>
                  <a:lnTo>
                    <a:pt x="301891" y="454977"/>
                  </a:lnTo>
                  <a:close/>
                </a:path>
                <a:path w="304800" h="482600">
                  <a:moveTo>
                    <a:pt x="304253" y="448602"/>
                  </a:moveTo>
                  <a:lnTo>
                    <a:pt x="303072" y="448602"/>
                  </a:lnTo>
                  <a:lnTo>
                    <a:pt x="303072" y="482447"/>
                  </a:lnTo>
                  <a:lnTo>
                    <a:pt x="304253" y="482447"/>
                  </a:lnTo>
                  <a:lnTo>
                    <a:pt x="304253" y="448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1098715" y="2516313"/>
              <a:ext cx="285115" cy="482600"/>
            </a:xfrm>
            <a:custGeom>
              <a:avLst/>
              <a:gdLst/>
              <a:ahLst/>
              <a:cxnLst/>
              <a:rect l="l" t="t" r="r" b="b"/>
              <a:pathLst>
                <a:path w="285115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285115" h="482600">
                  <a:moveTo>
                    <a:pt x="14922" y="414769"/>
                  </a:moveTo>
                  <a:lnTo>
                    <a:pt x="13843" y="414769"/>
                  </a:lnTo>
                  <a:lnTo>
                    <a:pt x="13843" y="482447"/>
                  </a:lnTo>
                  <a:lnTo>
                    <a:pt x="14922" y="482447"/>
                  </a:lnTo>
                  <a:lnTo>
                    <a:pt x="14922" y="414769"/>
                  </a:lnTo>
                  <a:close/>
                </a:path>
                <a:path w="285115" h="482600">
                  <a:moveTo>
                    <a:pt x="17221" y="387210"/>
                  </a:moveTo>
                  <a:lnTo>
                    <a:pt x="16052" y="387210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387210"/>
                  </a:lnTo>
                  <a:close/>
                </a:path>
                <a:path w="285115" h="482600">
                  <a:moveTo>
                    <a:pt x="20650" y="289915"/>
                  </a:moveTo>
                  <a:lnTo>
                    <a:pt x="19481" y="289915"/>
                  </a:lnTo>
                  <a:lnTo>
                    <a:pt x="19481" y="327977"/>
                  </a:lnTo>
                  <a:lnTo>
                    <a:pt x="18440" y="327977"/>
                  </a:lnTo>
                  <a:lnTo>
                    <a:pt x="18440" y="283540"/>
                  </a:lnTo>
                  <a:lnTo>
                    <a:pt x="17272" y="283540"/>
                  </a:lnTo>
                  <a:lnTo>
                    <a:pt x="17272" y="482447"/>
                  </a:lnTo>
                  <a:lnTo>
                    <a:pt x="18427" y="482447"/>
                  </a:lnTo>
                  <a:lnTo>
                    <a:pt x="19481" y="482447"/>
                  </a:lnTo>
                  <a:lnTo>
                    <a:pt x="20650" y="482447"/>
                  </a:lnTo>
                  <a:lnTo>
                    <a:pt x="20650" y="289915"/>
                  </a:lnTo>
                  <a:close/>
                </a:path>
                <a:path w="285115" h="482600">
                  <a:moveTo>
                    <a:pt x="24104" y="353377"/>
                  </a:moveTo>
                  <a:lnTo>
                    <a:pt x="23037" y="353377"/>
                  </a:lnTo>
                  <a:lnTo>
                    <a:pt x="23037" y="334352"/>
                  </a:lnTo>
                  <a:lnTo>
                    <a:pt x="21856" y="334352"/>
                  </a:lnTo>
                  <a:lnTo>
                    <a:pt x="21856" y="48244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285115" h="482600">
                  <a:moveTo>
                    <a:pt x="25311" y="378777"/>
                  </a:moveTo>
                  <a:lnTo>
                    <a:pt x="24130" y="378777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378777"/>
                  </a:lnTo>
                  <a:close/>
                </a:path>
                <a:path w="285115" h="482600">
                  <a:moveTo>
                    <a:pt x="33350" y="351307"/>
                  </a:moveTo>
                  <a:lnTo>
                    <a:pt x="32270" y="351307"/>
                  </a:lnTo>
                  <a:lnTo>
                    <a:pt x="32270" y="482447"/>
                  </a:lnTo>
                  <a:lnTo>
                    <a:pt x="33350" y="482447"/>
                  </a:lnTo>
                  <a:lnTo>
                    <a:pt x="33350" y="351307"/>
                  </a:lnTo>
                  <a:close/>
                </a:path>
                <a:path w="285115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285115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285115" h="482600">
                  <a:moveTo>
                    <a:pt x="44907" y="224307"/>
                  </a:moveTo>
                  <a:lnTo>
                    <a:pt x="43726" y="22430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24307"/>
                  </a:lnTo>
                  <a:close/>
                </a:path>
                <a:path w="285115" h="482600">
                  <a:moveTo>
                    <a:pt x="51777" y="315328"/>
                  </a:moveTo>
                  <a:lnTo>
                    <a:pt x="50711" y="315328"/>
                  </a:lnTo>
                  <a:lnTo>
                    <a:pt x="50711" y="482447"/>
                  </a:lnTo>
                  <a:lnTo>
                    <a:pt x="51777" y="482447"/>
                  </a:lnTo>
                  <a:lnTo>
                    <a:pt x="51777" y="315328"/>
                  </a:lnTo>
                  <a:close/>
                </a:path>
                <a:path w="285115" h="482600">
                  <a:moveTo>
                    <a:pt x="54152" y="258140"/>
                  </a:moveTo>
                  <a:lnTo>
                    <a:pt x="52971" y="258140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258140"/>
                  </a:lnTo>
                  <a:close/>
                </a:path>
                <a:path w="285115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285115" h="482600">
                  <a:moveTo>
                    <a:pt x="61036" y="349161"/>
                  </a:moveTo>
                  <a:lnTo>
                    <a:pt x="59956" y="349161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349161"/>
                  </a:lnTo>
                  <a:close/>
                </a:path>
                <a:path w="285115" h="482600">
                  <a:moveTo>
                    <a:pt x="70218" y="291985"/>
                  </a:moveTo>
                  <a:lnTo>
                    <a:pt x="69138" y="29198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291985"/>
                  </a:lnTo>
                  <a:close/>
                </a:path>
                <a:path w="285115" h="482600">
                  <a:moveTo>
                    <a:pt x="76009" y="317385"/>
                  </a:moveTo>
                  <a:lnTo>
                    <a:pt x="74841" y="317385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317385"/>
                  </a:lnTo>
                  <a:close/>
                </a:path>
                <a:path w="285115" h="482600">
                  <a:moveTo>
                    <a:pt x="78346" y="277164"/>
                  </a:moveTo>
                  <a:lnTo>
                    <a:pt x="77165" y="277164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77164"/>
                  </a:lnTo>
                  <a:close/>
                </a:path>
                <a:path w="285115" h="482600">
                  <a:moveTo>
                    <a:pt x="79463" y="285699"/>
                  </a:moveTo>
                  <a:lnTo>
                    <a:pt x="78384" y="285699"/>
                  </a:lnTo>
                  <a:lnTo>
                    <a:pt x="78384" y="482447"/>
                  </a:lnTo>
                  <a:lnTo>
                    <a:pt x="79463" y="482447"/>
                  </a:lnTo>
                  <a:lnTo>
                    <a:pt x="79463" y="285699"/>
                  </a:lnTo>
                  <a:close/>
                </a:path>
                <a:path w="285115" h="482600">
                  <a:moveTo>
                    <a:pt x="81826" y="342785"/>
                  </a:moveTo>
                  <a:lnTo>
                    <a:pt x="80657" y="342785"/>
                  </a:lnTo>
                  <a:lnTo>
                    <a:pt x="80657" y="482447"/>
                  </a:lnTo>
                  <a:lnTo>
                    <a:pt x="81826" y="482447"/>
                  </a:lnTo>
                  <a:lnTo>
                    <a:pt x="81826" y="342785"/>
                  </a:lnTo>
                  <a:close/>
                </a:path>
                <a:path w="285115" h="482600">
                  <a:moveTo>
                    <a:pt x="91020" y="213715"/>
                  </a:moveTo>
                  <a:lnTo>
                    <a:pt x="89839" y="213715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13715"/>
                  </a:lnTo>
                  <a:close/>
                </a:path>
                <a:path w="285115" h="482600">
                  <a:moveTo>
                    <a:pt x="96837" y="275107"/>
                  </a:moveTo>
                  <a:lnTo>
                    <a:pt x="95656" y="275107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75107"/>
                  </a:lnTo>
                  <a:close/>
                </a:path>
                <a:path w="285115" h="482600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68732"/>
                  </a:lnTo>
                  <a:close/>
                </a:path>
                <a:path w="285115" h="482600">
                  <a:moveTo>
                    <a:pt x="104851" y="146037"/>
                  </a:moveTo>
                  <a:lnTo>
                    <a:pt x="103682" y="14603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146037"/>
                  </a:lnTo>
                  <a:close/>
                </a:path>
                <a:path w="285115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285115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285115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285115" h="482600">
                  <a:moveTo>
                    <a:pt x="118694" y="222148"/>
                  </a:moveTo>
                  <a:lnTo>
                    <a:pt x="117513" y="222148"/>
                  </a:lnTo>
                  <a:lnTo>
                    <a:pt x="117513" y="482447"/>
                  </a:lnTo>
                  <a:lnTo>
                    <a:pt x="118694" y="482447"/>
                  </a:lnTo>
                  <a:lnTo>
                    <a:pt x="118694" y="222148"/>
                  </a:lnTo>
                  <a:close/>
                </a:path>
                <a:path w="28511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247548"/>
                  </a:lnTo>
                  <a:lnTo>
                    <a:pt x="120954" y="247548"/>
                  </a:lnTo>
                  <a:lnTo>
                    <a:pt x="120954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285115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285115" h="482600">
                  <a:moveTo>
                    <a:pt x="134797" y="374561"/>
                  </a:moveTo>
                  <a:lnTo>
                    <a:pt x="133629" y="374561"/>
                  </a:lnTo>
                  <a:lnTo>
                    <a:pt x="133629" y="482447"/>
                  </a:lnTo>
                  <a:lnTo>
                    <a:pt x="134797" y="482447"/>
                  </a:lnTo>
                  <a:lnTo>
                    <a:pt x="134797" y="374561"/>
                  </a:lnTo>
                  <a:close/>
                </a:path>
                <a:path w="285115" h="482600">
                  <a:moveTo>
                    <a:pt x="137134" y="281482"/>
                  </a:moveTo>
                  <a:lnTo>
                    <a:pt x="135953" y="281482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281482"/>
                  </a:lnTo>
                  <a:close/>
                </a:path>
                <a:path w="285115" h="482600">
                  <a:moveTo>
                    <a:pt x="140563" y="302577"/>
                  </a:moveTo>
                  <a:lnTo>
                    <a:pt x="139382" y="302577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02577"/>
                  </a:lnTo>
                  <a:close/>
                </a:path>
                <a:path w="285115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285115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285115" h="482600">
                  <a:moveTo>
                    <a:pt x="158991" y="127012"/>
                  </a:moveTo>
                  <a:lnTo>
                    <a:pt x="157810" y="127012"/>
                  </a:lnTo>
                  <a:lnTo>
                    <a:pt x="157810" y="482447"/>
                  </a:lnTo>
                  <a:lnTo>
                    <a:pt x="158991" y="482447"/>
                  </a:lnTo>
                  <a:lnTo>
                    <a:pt x="158991" y="127012"/>
                  </a:lnTo>
                  <a:close/>
                </a:path>
                <a:path w="285115" h="482600">
                  <a:moveTo>
                    <a:pt x="160210" y="315328"/>
                  </a:moveTo>
                  <a:lnTo>
                    <a:pt x="159042" y="315328"/>
                  </a:lnTo>
                  <a:lnTo>
                    <a:pt x="159042" y="482447"/>
                  </a:lnTo>
                  <a:lnTo>
                    <a:pt x="160210" y="482447"/>
                  </a:lnTo>
                  <a:lnTo>
                    <a:pt x="160210" y="315328"/>
                  </a:lnTo>
                  <a:close/>
                </a:path>
                <a:path w="285115" h="482600">
                  <a:moveTo>
                    <a:pt x="173990" y="395744"/>
                  </a:moveTo>
                  <a:lnTo>
                    <a:pt x="172821" y="395744"/>
                  </a:lnTo>
                  <a:lnTo>
                    <a:pt x="172821" y="482447"/>
                  </a:lnTo>
                  <a:lnTo>
                    <a:pt x="173990" y="482447"/>
                  </a:lnTo>
                  <a:lnTo>
                    <a:pt x="173990" y="395744"/>
                  </a:lnTo>
                  <a:close/>
                </a:path>
                <a:path w="285115" h="482600">
                  <a:moveTo>
                    <a:pt x="184302" y="399961"/>
                  </a:moveTo>
                  <a:lnTo>
                    <a:pt x="183222" y="399961"/>
                  </a:lnTo>
                  <a:lnTo>
                    <a:pt x="183222" y="482447"/>
                  </a:lnTo>
                  <a:lnTo>
                    <a:pt x="184302" y="482447"/>
                  </a:lnTo>
                  <a:lnTo>
                    <a:pt x="184302" y="399961"/>
                  </a:lnTo>
                  <a:close/>
                </a:path>
                <a:path w="285115" h="482600">
                  <a:moveTo>
                    <a:pt x="185508" y="408393"/>
                  </a:moveTo>
                  <a:lnTo>
                    <a:pt x="184327" y="408393"/>
                  </a:lnTo>
                  <a:lnTo>
                    <a:pt x="184327" y="482447"/>
                  </a:lnTo>
                  <a:lnTo>
                    <a:pt x="185508" y="482447"/>
                  </a:lnTo>
                  <a:lnTo>
                    <a:pt x="185508" y="408393"/>
                  </a:lnTo>
                  <a:close/>
                </a:path>
                <a:path w="285115" h="482600">
                  <a:moveTo>
                    <a:pt x="187833" y="370344"/>
                  </a:moveTo>
                  <a:lnTo>
                    <a:pt x="186664" y="370344"/>
                  </a:lnTo>
                  <a:lnTo>
                    <a:pt x="186664" y="482447"/>
                  </a:lnTo>
                  <a:lnTo>
                    <a:pt x="187833" y="482447"/>
                  </a:lnTo>
                  <a:lnTo>
                    <a:pt x="187833" y="370344"/>
                  </a:lnTo>
                  <a:close/>
                </a:path>
                <a:path w="285115" h="482600">
                  <a:moveTo>
                    <a:pt x="202742" y="463423"/>
                  </a:moveTo>
                  <a:lnTo>
                    <a:pt x="201663" y="463423"/>
                  </a:lnTo>
                  <a:lnTo>
                    <a:pt x="201663" y="482447"/>
                  </a:lnTo>
                  <a:lnTo>
                    <a:pt x="202742" y="482447"/>
                  </a:lnTo>
                  <a:lnTo>
                    <a:pt x="202742" y="463423"/>
                  </a:lnTo>
                  <a:close/>
                </a:path>
                <a:path w="285115" h="482600">
                  <a:moveTo>
                    <a:pt x="207391" y="342785"/>
                  </a:moveTo>
                  <a:lnTo>
                    <a:pt x="206311" y="342785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342785"/>
                  </a:lnTo>
                  <a:close/>
                </a:path>
                <a:path w="285115" h="482600">
                  <a:moveTo>
                    <a:pt x="211963" y="262356"/>
                  </a:moveTo>
                  <a:lnTo>
                    <a:pt x="210794" y="262356"/>
                  </a:lnTo>
                  <a:lnTo>
                    <a:pt x="210794" y="482447"/>
                  </a:lnTo>
                  <a:lnTo>
                    <a:pt x="211963" y="482447"/>
                  </a:lnTo>
                  <a:lnTo>
                    <a:pt x="211963" y="262356"/>
                  </a:lnTo>
                  <a:close/>
                </a:path>
                <a:path w="285115" h="482600">
                  <a:moveTo>
                    <a:pt x="215417" y="404177"/>
                  </a:moveTo>
                  <a:lnTo>
                    <a:pt x="214337" y="404177"/>
                  </a:lnTo>
                  <a:lnTo>
                    <a:pt x="214337" y="482447"/>
                  </a:lnTo>
                  <a:lnTo>
                    <a:pt x="215417" y="482447"/>
                  </a:lnTo>
                  <a:lnTo>
                    <a:pt x="215417" y="404177"/>
                  </a:lnTo>
                  <a:close/>
                </a:path>
                <a:path w="285115" h="482600">
                  <a:moveTo>
                    <a:pt x="223545" y="418985"/>
                  </a:moveTo>
                  <a:lnTo>
                    <a:pt x="222364" y="418985"/>
                  </a:lnTo>
                  <a:lnTo>
                    <a:pt x="222364" y="482447"/>
                  </a:lnTo>
                  <a:lnTo>
                    <a:pt x="223545" y="482447"/>
                  </a:lnTo>
                  <a:lnTo>
                    <a:pt x="223545" y="418985"/>
                  </a:lnTo>
                  <a:close/>
                </a:path>
                <a:path w="285115" h="482600">
                  <a:moveTo>
                    <a:pt x="225806" y="444385"/>
                  </a:moveTo>
                  <a:lnTo>
                    <a:pt x="224624" y="444385"/>
                  </a:lnTo>
                  <a:lnTo>
                    <a:pt x="224624" y="482447"/>
                  </a:lnTo>
                  <a:lnTo>
                    <a:pt x="225806" y="482447"/>
                  </a:lnTo>
                  <a:lnTo>
                    <a:pt x="225806" y="444385"/>
                  </a:lnTo>
                  <a:close/>
                </a:path>
                <a:path w="285115" h="482600">
                  <a:moveTo>
                    <a:pt x="251218" y="444385"/>
                  </a:moveTo>
                  <a:lnTo>
                    <a:pt x="250050" y="444385"/>
                  </a:lnTo>
                  <a:lnTo>
                    <a:pt x="250050" y="442226"/>
                  </a:lnTo>
                  <a:lnTo>
                    <a:pt x="248881" y="442226"/>
                  </a:lnTo>
                  <a:lnTo>
                    <a:pt x="248881" y="482447"/>
                  </a:lnTo>
                  <a:lnTo>
                    <a:pt x="250037" y="482447"/>
                  </a:lnTo>
                  <a:lnTo>
                    <a:pt x="251218" y="482447"/>
                  </a:lnTo>
                  <a:lnTo>
                    <a:pt x="251218" y="444385"/>
                  </a:lnTo>
                  <a:close/>
                </a:path>
                <a:path w="285115" h="482600">
                  <a:moveTo>
                    <a:pt x="266128" y="450672"/>
                  </a:moveTo>
                  <a:lnTo>
                    <a:pt x="265049" y="450672"/>
                  </a:lnTo>
                  <a:lnTo>
                    <a:pt x="265049" y="482447"/>
                  </a:lnTo>
                  <a:lnTo>
                    <a:pt x="266128" y="482447"/>
                  </a:lnTo>
                  <a:lnTo>
                    <a:pt x="266128" y="450672"/>
                  </a:lnTo>
                  <a:close/>
                </a:path>
                <a:path w="285115" h="482600">
                  <a:moveTo>
                    <a:pt x="284556" y="444385"/>
                  </a:moveTo>
                  <a:lnTo>
                    <a:pt x="283476" y="444385"/>
                  </a:lnTo>
                  <a:lnTo>
                    <a:pt x="283476" y="482447"/>
                  </a:lnTo>
                  <a:lnTo>
                    <a:pt x="284556" y="482447"/>
                  </a:lnTo>
                  <a:lnTo>
                    <a:pt x="284556" y="444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1099870" y="2541726"/>
              <a:ext cx="368935" cy="457200"/>
            </a:xfrm>
            <a:custGeom>
              <a:avLst/>
              <a:gdLst/>
              <a:ahLst/>
              <a:cxnLst/>
              <a:rect l="l" t="t" r="r" b="b"/>
              <a:pathLst>
                <a:path w="368934" h="457200">
                  <a:moveTo>
                    <a:pt x="1079" y="308940"/>
                  </a:moveTo>
                  <a:lnTo>
                    <a:pt x="0" y="308940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308940"/>
                  </a:lnTo>
                  <a:close/>
                </a:path>
                <a:path w="368934" h="457200">
                  <a:moveTo>
                    <a:pt x="9207" y="378764"/>
                  </a:moveTo>
                  <a:lnTo>
                    <a:pt x="8026" y="378764"/>
                  </a:lnTo>
                  <a:lnTo>
                    <a:pt x="8026" y="457034"/>
                  </a:lnTo>
                  <a:lnTo>
                    <a:pt x="9207" y="457034"/>
                  </a:lnTo>
                  <a:lnTo>
                    <a:pt x="9207" y="378764"/>
                  </a:lnTo>
                  <a:close/>
                </a:path>
                <a:path w="368934" h="457200">
                  <a:moveTo>
                    <a:pt x="16065" y="361797"/>
                  </a:moveTo>
                  <a:lnTo>
                    <a:pt x="14897" y="361797"/>
                  </a:lnTo>
                  <a:lnTo>
                    <a:pt x="14897" y="457034"/>
                  </a:lnTo>
                  <a:lnTo>
                    <a:pt x="16065" y="457034"/>
                  </a:lnTo>
                  <a:lnTo>
                    <a:pt x="16065" y="361797"/>
                  </a:lnTo>
                  <a:close/>
                </a:path>
                <a:path w="368934" h="457200">
                  <a:moveTo>
                    <a:pt x="17284" y="258127"/>
                  </a:moveTo>
                  <a:lnTo>
                    <a:pt x="16116" y="258127"/>
                  </a:lnTo>
                  <a:lnTo>
                    <a:pt x="16116" y="457034"/>
                  </a:lnTo>
                  <a:lnTo>
                    <a:pt x="17284" y="457034"/>
                  </a:lnTo>
                  <a:lnTo>
                    <a:pt x="17284" y="258127"/>
                  </a:lnTo>
                  <a:close/>
                </a:path>
                <a:path w="368934" h="457200">
                  <a:moveTo>
                    <a:pt x="33337" y="124853"/>
                  </a:moveTo>
                  <a:lnTo>
                    <a:pt x="32156" y="124853"/>
                  </a:lnTo>
                  <a:lnTo>
                    <a:pt x="32156" y="457034"/>
                  </a:lnTo>
                  <a:lnTo>
                    <a:pt x="33337" y="457034"/>
                  </a:lnTo>
                  <a:lnTo>
                    <a:pt x="33337" y="124853"/>
                  </a:lnTo>
                  <a:close/>
                </a:path>
                <a:path w="368934" h="457200">
                  <a:moveTo>
                    <a:pt x="36791" y="319532"/>
                  </a:moveTo>
                  <a:lnTo>
                    <a:pt x="35725" y="319532"/>
                  </a:lnTo>
                  <a:lnTo>
                    <a:pt x="35725" y="306781"/>
                  </a:lnTo>
                  <a:lnTo>
                    <a:pt x="34544" y="306781"/>
                  </a:lnTo>
                  <a:lnTo>
                    <a:pt x="34544" y="457034"/>
                  </a:lnTo>
                  <a:lnTo>
                    <a:pt x="35712" y="457034"/>
                  </a:lnTo>
                  <a:lnTo>
                    <a:pt x="36791" y="457034"/>
                  </a:lnTo>
                  <a:lnTo>
                    <a:pt x="36791" y="319532"/>
                  </a:lnTo>
                  <a:close/>
                </a:path>
                <a:path w="368934" h="457200">
                  <a:moveTo>
                    <a:pt x="37985" y="268719"/>
                  </a:moveTo>
                  <a:lnTo>
                    <a:pt x="36817" y="268719"/>
                  </a:lnTo>
                  <a:lnTo>
                    <a:pt x="36817" y="457034"/>
                  </a:lnTo>
                  <a:lnTo>
                    <a:pt x="37985" y="457034"/>
                  </a:lnTo>
                  <a:lnTo>
                    <a:pt x="37985" y="268719"/>
                  </a:lnTo>
                  <a:close/>
                </a:path>
                <a:path w="368934" h="457200">
                  <a:moveTo>
                    <a:pt x="46037" y="298335"/>
                  </a:moveTo>
                  <a:lnTo>
                    <a:pt x="44958" y="298335"/>
                  </a:lnTo>
                  <a:lnTo>
                    <a:pt x="44958" y="457034"/>
                  </a:lnTo>
                  <a:lnTo>
                    <a:pt x="46037" y="457034"/>
                  </a:lnTo>
                  <a:lnTo>
                    <a:pt x="46037" y="298335"/>
                  </a:lnTo>
                  <a:close/>
                </a:path>
                <a:path w="368934" h="457200">
                  <a:moveTo>
                    <a:pt x="65608" y="141808"/>
                  </a:moveTo>
                  <a:lnTo>
                    <a:pt x="64439" y="141808"/>
                  </a:lnTo>
                  <a:lnTo>
                    <a:pt x="64439" y="457034"/>
                  </a:lnTo>
                  <a:lnTo>
                    <a:pt x="65608" y="457034"/>
                  </a:lnTo>
                  <a:lnTo>
                    <a:pt x="65608" y="141808"/>
                  </a:lnTo>
                  <a:close/>
                </a:path>
                <a:path w="368934" h="457200">
                  <a:moveTo>
                    <a:pt x="66840" y="241261"/>
                  </a:moveTo>
                  <a:lnTo>
                    <a:pt x="65659" y="241261"/>
                  </a:lnTo>
                  <a:lnTo>
                    <a:pt x="65659" y="457034"/>
                  </a:lnTo>
                  <a:lnTo>
                    <a:pt x="66840" y="457034"/>
                  </a:lnTo>
                  <a:lnTo>
                    <a:pt x="66840" y="241261"/>
                  </a:lnTo>
                  <a:close/>
                </a:path>
                <a:path w="368934" h="457200">
                  <a:moveTo>
                    <a:pt x="70269" y="260286"/>
                  </a:moveTo>
                  <a:lnTo>
                    <a:pt x="69088" y="260286"/>
                  </a:lnTo>
                  <a:lnTo>
                    <a:pt x="69088" y="457034"/>
                  </a:lnTo>
                  <a:lnTo>
                    <a:pt x="70269" y="457034"/>
                  </a:lnTo>
                  <a:lnTo>
                    <a:pt x="70269" y="260286"/>
                  </a:lnTo>
                  <a:close/>
                </a:path>
                <a:path w="368934" h="457200">
                  <a:moveTo>
                    <a:pt x="77190" y="251752"/>
                  </a:moveTo>
                  <a:lnTo>
                    <a:pt x="76009" y="251752"/>
                  </a:lnTo>
                  <a:lnTo>
                    <a:pt x="76009" y="457034"/>
                  </a:lnTo>
                  <a:lnTo>
                    <a:pt x="77190" y="457034"/>
                  </a:lnTo>
                  <a:lnTo>
                    <a:pt x="77190" y="251752"/>
                  </a:lnTo>
                  <a:close/>
                </a:path>
                <a:path w="368934" h="457200">
                  <a:moveTo>
                    <a:pt x="81838" y="110032"/>
                  </a:moveTo>
                  <a:lnTo>
                    <a:pt x="80657" y="110032"/>
                  </a:lnTo>
                  <a:lnTo>
                    <a:pt x="80657" y="457034"/>
                  </a:lnTo>
                  <a:lnTo>
                    <a:pt x="81838" y="457034"/>
                  </a:lnTo>
                  <a:lnTo>
                    <a:pt x="81838" y="110032"/>
                  </a:lnTo>
                  <a:close/>
                </a:path>
                <a:path w="368934" h="457200">
                  <a:moveTo>
                    <a:pt x="87490" y="143865"/>
                  </a:moveTo>
                  <a:lnTo>
                    <a:pt x="86410" y="143865"/>
                  </a:lnTo>
                  <a:lnTo>
                    <a:pt x="86410" y="457034"/>
                  </a:lnTo>
                  <a:lnTo>
                    <a:pt x="87490" y="457034"/>
                  </a:lnTo>
                  <a:lnTo>
                    <a:pt x="87490" y="143865"/>
                  </a:lnTo>
                  <a:close/>
                </a:path>
                <a:path w="368934" h="457200">
                  <a:moveTo>
                    <a:pt x="91020" y="143865"/>
                  </a:moveTo>
                  <a:lnTo>
                    <a:pt x="89852" y="143865"/>
                  </a:lnTo>
                  <a:lnTo>
                    <a:pt x="89852" y="188302"/>
                  </a:lnTo>
                  <a:lnTo>
                    <a:pt x="88684" y="188302"/>
                  </a:lnTo>
                  <a:lnTo>
                    <a:pt x="88684" y="457034"/>
                  </a:lnTo>
                  <a:lnTo>
                    <a:pt x="89852" y="457034"/>
                  </a:lnTo>
                  <a:lnTo>
                    <a:pt x="91020" y="457034"/>
                  </a:lnTo>
                  <a:lnTo>
                    <a:pt x="91020" y="143865"/>
                  </a:lnTo>
                  <a:close/>
                </a:path>
                <a:path w="368934" h="457200">
                  <a:moveTo>
                    <a:pt x="93294" y="181927"/>
                  </a:moveTo>
                  <a:lnTo>
                    <a:pt x="92113" y="181927"/>
                  </a:lnTo>
                  <a:lnTo>
                    <a:pt x="92113" y="201053"/>
                  </a:lnTo>
                  <a:lnTo>
                    <a:pt x="91071" y="201053"/>
                  </a:lnTo>
                  <a:lnTo>
                    <a:pt x="91071" y="457034"/>
                  </a:lnTo>
                  <a:lnTo>
                    <a:pt x="92113" y="457034"/>
                  </a:lnTo>
                  <a:lnTo>
                    <a:pt x="93294" y="457034"/>
                  </a:lnTo>
                  <a:lnTo>
                    <a:pt x="93294" y="181927"/>
                  </a:lnTo>
                  <a:close/>
                </a:path>
                <a:path w="368934" h="457200">
                  <a:moveTo>
                    <a:pt x="95681" y="249694"/>
                  </a:moveTo>
                  <a:lnTo>
                    <a:pt x="94500" y="249694"/>
                  </a:lnTo>
                  <a:lnTo>
                    <a:pt x="94500" y="457034"/>
                  </a:lnTo>
                  <a:lnTo>
                    <a:pt x="95681" y="457034"/>
                  </a:lnTo>
                  <a:lnTo>
                    <a:pt x="95681" y="249694"/>
                  </a:lnTo>
                  <a:close/>
                </a:path>
                <a:path w="368934" h="457200">
                  <a:moveTo>
                    <a:pt x="102539" y="260286"/>
                  </a:moveTo>
                  <a:lnTo>
                    <a:pt x="101358" y="260286"/>
                  </a:lnTo>
                  <a:lnTo>
                    <a:pt x="101358" y="457034"/>
                  </a:lnTo>
                  <a:lnTo>
                    <a:pt x="102539" y="457034"/>
                  </a:lnTo>
                  <a:lnTo>
                    <a:pt x="102539" y="260286"/>
                  </a:lnTo>
                  <a:close/>
                </a:path>
                <a:path w="368934" h="457200">
                  <a:moveTo>
                    <a:pt x="105930" y="74041"/>
                  </a:moveTo>
                  <a:lnTo>
                    <a:pt x="104851" y="74041"/>
                  </a:lnTo>
                  <a:lnTo>
                    <a:pt x="104851" y="224294"/>
                  </a:lnTo>
                  <a:lnTo>
                    <a:pt x="103682" y="224294"/>
                  </a:lnTo>
                  <a:lnTo>
                    <a:pt x="103682" y="457034"/>
                  </a:lnTo>
                  <a:lnTo>
                    <a:pt x="104851" y="457034"/>
                  </a:lnTo>
                  <a:lnTo>
                    <a:pt x="105930" y="457034"/>
                  </a:lnTo>
                  <a:lnTo>
                    <a:pt x="105930" y="74041"/>
                  </a:lnTo>
                  <a:close/>
                </a:path>
                <a:path w="368934" h="457200">
                  <a:moveTo>
                    <a:pt x="107137" y="177711"/>
                  </a:moveTo>
                  <a:lnTo>
                    <a:pt x="105956" y="177711"/>
                  </a:lnTo>
                  <a:lnTo>
                    <a:pt x="105956" y="457034"/>
                  </a:lnTo>
                  <a:lnTo>
                    <a:pt x="107137" y="457034"/>
                  </a:lnTo>
                  <a:lnTo>
                    <a:pt x="107137" y="177711"/>
                  </a:lnTo>
                  <a:close/>
                </a:path>
                <a:path w="368934" h="457200">
                  <a:moveTo>
                    <a:pt x="111721" y="74041"/>
                  </a:moveTo>
                  <a:lnTo>
                    <a:pt x="110553" y="74041"/>
                  </a:lnTo>
                  <a:lnTo>
                    <a:pt x="110553" y="211645"/>
                  </a:lnTo>
                  <a:lnTo>
                    <a:pt x="109512" y="211645"/>
                  </a:lnTo>
                  <a:lnTo>
                    <a:pt x="109512" y="95224"/>
                  </a:lnTo>
                  <a:lnTo>
                    <a:pt x="108343" y="95224"/>
                  </a:lnTo>
                  <a:lnTo>
                    <a:pt x="108343" y="457034"/>
                  </a:lnTo>
                  <a:lnTo>
                    <a:pt x="109499" y="457034"/>
                  </a:lnTo>
                  <a:lnTo>
                    <a:pt x="110553" y="457034"/>
                  </a:lnTo>
                  <a:lnTo>
                    <a:pt x="111721" y="457034"/>
                  </a:lnTo>
                  <a:lnTo>
                    <a:pt x="111721" y="74041"/>
                  </a:lnTo>
                  <a:close/>
                </a:path>
                <a:path w="368934" h="457200">
                  <a:moveTo>
                    <a:pt x="122135" y="0"/>
                  </a:moveTo>
                  <a:lnTo>
                    <a:pt x="120954" y="0"/>
                  </a:lnTo>
                  <a:lnTo>
                    <a:pt x="120954" y="222135"/>
                  </a:lnTo>
                  <a:lnTo>
                    <a:pt x="119799" y="222135"/>
                  </a:lnTo>
                  <a:lnTo>
                    <a:pt x="119799" y="457034"/>
                  </a:lnTo>
                  <a:lnTo>
                    <a:pt x="120954" y="457034"/>
                  </a:lnTo>
                  <a:lnTo>
                    <a:pt x="122135" y="457034"/>
                  </a:lnTo>
                  <a:lnTo>
                    <a:pt x="122135" y="0"/>
                  </a:lnTo>
                  <a:close/>
                </a:path>
                <a:path w="368934" h="457200">
                  <a:moveTo>
                    <a:pt x="124396" y="179870"/>
                  </a:moveTo>
                  <a:lnTo>
                    <a:pt x="123228" y="179870"/>
                  </a:lnTo>
                  <a:lnTo>
                    <a:pt x="123228" y="457034"/>
                  </a:lnTo>
                  <a:lnTo>
                    <a:pt x="124396" y="457034"/>
                  </a:lnTo>
                  <a:lnTo>
                    <a:pt x="124396" y="179870"/>
                  </a:lnTo>
                  <a:close/>
                </a:path>
                <a:path w="368934" h="457200">
                  <a:moveTo>
                    <a:pt x="128993" y="346989"/>
                  </a:moveTo>
                  <a:lnTo>
                    <a:pt x="127850" y="346989"/>
                  </a:lnTo>
                  <a:lnTo>
                    <a:pt x="127850" y="266573"/>
                  </a:lnTo>
                  <a:lnTo>
                    <a:pt x="126771" y="266573"/>
                  </a:lnTo>
                  <a:lnTo>
                    <a:pt x="126771" y="457034"/>
                  </a:lnTo>
                  <a:lnTo>
                    <a:pt x="127812" y="457034"/>
                  </a:lnTo>
                  <a:lnTo>
                    <a:pt x="128993" y="457034"/>
                  </a:lnTo>
                  <a:lnTo>
                    <a:pt x="128993" y="346989"/>
                  </a:lnTo>
                  <a:close/>
                </a:path>
                <a:path w="368934" h="457200">
                  <a:moveTo>
                    <a:pt x="146278" y="152311"/>
                  </a:moveTo>
                  <a:lnTo>
                    <a:pt x="145199" y="152311"/>
                  </a:lnTo>
                  <a:lnTo>
                    <a:pt x="145199" y="457034"/>
                  </a:lnTo>
                  <a:lnTo>
                    <a:pt x="146278" y="457034"/>
                  </a:lnTo>
                  <a:lnTo>
                    <a:pt x="146278" y="152311"/>
                  </a:lnTo>
                  <a:close/>
                </a:path>
                <a:path w="368934" h="457200">
                  <a:moveTo>
                    <a:pt x="152082" y="245478"/>
                  </a:moveTo>
                  <a:lnTo>
                    <a:pt x="150901" y="245478"/>
                  </a:lnTo>
                  <a:lnTo>
                    <a:pt x="150901" y="457034"/>
                  </a:lnTo>
                  <a:lnTo>
                    <a:pt x="152082" y="457034"/>
                  </a:lnTo>
                  <a:lnTo>
                    <a:pt x="152082" y="245478"/>
                  </a:lnTo>
                  <a:close/>
                </a:path>
                <a:path w="368934" h="457200">
                  <a:moveTo>
                    <a:pt x="154406" y="19024"/>
                  </a:moveTo>
                  <a:lnTo>
                    <a:pt x="153225" y="19024"/>
                  </a:lnTo>
                  <a:lnTo>
                    <a:pt x="153225" y="457034"/>
                  </a:lnTo>
                  <a:lnTo>
                    <a:pt x="154406" y="457034"/>
                  </a:lnTo>
                  <a:lnTo>
                    <a:pt x="154406" y="19024"/>
                  </a:lnTo>
                  <a:close/>
                </a:path>
                <a:path w="368934" h="457200">
                  <a:moveTo>
                    <a:pt x="157835" y="101600"/>
                  </a:moveTo>
                  <a:lnTo>
                    <a:pt x="156654" y="101600"/>
                  </a:lnTo>
                  <a:lnTo>
                    <a:pt x="156654" y="298335"/>
                  </a:lnTo>
                  <a:lnTo>
                    <a:pt x="155498" y="298335"/>
                  </a:lnTo>
                  <a:lnTo>
                    <a:pt x="155498" y="457034"/>
                  </a:lnTo>
                  <a:lnTo>
                    <a:pt x="156654" y="457034"/>
                  </a:lnTo>
                  <a:lnTo>
                    <a:pt x="157835" y="457034"/>
                  </a:lnTo>
                  <a:lnTo>
                    <a:pt x="157835" y="101600"/>
                  </a:lnTo>
                  <a:close/>
                </a:path>
                <a:path w="368934" h="457200">
                  <a:moveTo>
                    <a:pt x="167081" y="165061"/>
                  </a:moveTo>
                  <a:lnTo>
                    <a:pt x="165900" y="165061"/>
                  </a:lnTo>
                  <a:lnTo>
                    <a:pt x="165900" y="457034"/>
                  </a:lnTo>
                  <a:lnTo>
                    <a:pt x="167081" y="457034"/>
                  </a:lnTo>
                  <a:lnTo>
                    <a:pt x="167081" y="165061"/>
                  </a:lnTo>
                  <a:close/>
                </a:path>
                <a:path w="368934" h="457200">
                  <a:moveTo>
                    <a:pt x="175107" y="363956"/>
                  </a:moveTo>
                  <a:lnTo>
                    <a:pt x="173926" y="363956"/>
                  </a:lnTo>
                  <a:lnTo>
                    <a:pt x="173926" y="457034"/>
                  </a:lnTo>
                  <a:lnTo>
                    <a:pt x="175107" y="457034"/>
                  </a:lnTo>
                  <a:lnTo>
                    <a:pt x="175107" y="363956"/>
                  </a:lnTo>
                  <a:close/>
                </a:path>
                <a:path w="368934" h="457200">
                  <a:moveTo>
                    <a:pt x="194767" y="408381"/>
                  </a:moveTo>
                  <a:lnTo>
                    <a:pt x="193586" y="408381"/>
                  </a:lnTo>
                  <a:lnTo>
                    <a:pt x="193586" y="457034"/>
                  </a:lnTo>
                  <a:lnTo>
                    <a:pt x="194767" y="457034"/>
                  </a:lnTo>
                  <a:lnTo>
                    <a:pt x="194767" y="408381"/>
                  </a:lnTo>
                  <a:close/>
                </a:path>
                <a:path w="368934" h="457200">
                  <a:moveTo>
                    <a:pt x="200520" y="302564"/>
                  </a:moveTo>
                  <a:lnTo>
                    <a:pt x="199339" y="302564"/>
                  </a:lnTo>
                  <a:lnTo>
                    <a:pt x="199339" y="457034"/>
                  </a:lnTo>
                  <a:lnTo>
                    <a:pt x="200520" y="457034"/>
                  </a:lnTo>
                  <a:lnTo>
                    <a:pt x="200520" y="302564"/>
                  </a:lnTo>
                  <a:close/>
                </a:path>
                <a:path w="368934" h="457200">
                  <a:moveTo>
                    <a:pt x="205117" y="397789"/>
                  </a:moveTo>
                  <a:lnTo>
                    <a:pt x="203936" y="397789"/>
                  </a:lnTo>
                  <a:lnTo>
                    <a:pt x="203936" y="457034"/>
                  </a:lnTo>
                  <a:lnTo>
                    <a:pt x="205117" y="457034"/>
                  </a:lnTo>
                  <a:lnTo>
                    <a:pt x="205117" y="397789"/>
                  </a:lnTo>
                  <a:close/>
                </a:path>
                <a:path w="368934" h="457200">
                  <a:moveTo>
                    <a:pt x="261581" y="378764"/>
                  </a:moveTo>
                  <a:lnTo>
                    <a:pt x="260400" y="378764"/>
                  </a:lnTo>
                  <a:lnTo>
                    <a:pt x="260400" y="457034"/>
                  </a:lnTo>
                  <a:lnTo>
                    <a:pt x="261581" y="457034"/>
                  </a:lnTo>
                  <a:lnTo>
                    <a:pt x="261581" y="378764"/>
                  </a:lnTo>
                  <a:close/>
                </a:path>
                <a:path w="368934" h="457200">
                  <a:moveTo>
                    <a:pt x="368808" y="423189"/>
                  </a:moveTo>
                  <a:lnTo>
                    <a:pt x="367626" y="423189"/>
                  </a:lnTo>
                  <a:lnTo>
                    <a:pt x="367626" y="457034"/>
                  </a:lnTo>
                  <a:lnTo>
                    <a:pt x="368808" y="457034"/>
                  </a:lnTo>
                  <a:lnTo>
                    <a:pt x="368808" y="4231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1102144" y="2541726"/>
              <a:ext cx="299720" cy="457200"/>
            </a:xfrm>
            <a:custGeom>
              <a:avLst/>
              <a:gdLst/>
              <a:ahLst/>
              <a:cxnLst/>
              <a:rect l="l" t="t" r="r" b="b"/>
              <a:pathLst>
                <a:path w="299719" h="457200">
                  <a:moveTo>
                    <a:pt x="1181" y="355523"/>
                  </a:moveTo>
                  <a:lnTo>
                    <a:pt x="0" y="355523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55523"/>
                  </a:lnTo>
                  <a:close/>
                </a:path>
                <a:path w="299719" h="457200">
                  <a:moveTo>
                    <a:pt x="4610" y="374548"/>
                  </a:moveTo>
                  <a:lnTo>
                    <a:pt x="3429" y="374548"/>
                  </a:lnTo>
                  <a:lnTo>
                    <a:pt x="3429" y="457034"/>
                  </a:lnTo>
                  <a:lnTo>
                    <a:pt x="4610" y="457034"/>
                  </a:lnTo>
                  <a:lnTo>
                    <a:pt x="4610" y="374548"/>
                  </a:lnTo>
                  <a:close/>
                </a:path>
                <a:path w="299719" h="457200">
                  <a:moveTo>
                    <a:pt x="8051" y="361797"/>
                  </a:moveTo>
                  <a:lnTo>
                    <a:pt x="6972" y="361797"/>
                  </a:lnTo>
                  <a:lnTo>
                    <a:pt x="6972" y="457034"/>
                  </a:lnTo>
                  <a:lnTo>
                    <a:pt x="8051" y="457034"/>
                  </a:lnTo>
                  <a:lnTo>
                    <a:pt x="8051" y="361797"/>
                  </a:lnTo>
                  <a:close/>
                </a:path>
                <a:path w="299719" h="457200">
                  <a:moveTo>
                    <a:pt x="20675" y="327964"/>
                  </a:moveTo>
                  <a:lnTo>
                    <a:pt x="19608" y="327964"/>
                  </a:lnTo>
                  <a:lnTo>
                    <a:pt x="19608" y="308940"/>
                  </a:lnTo>
                  <a:lnTo>
                    <a:pt x="18427" y="308940"/>
                  </a:lnTo>
                  <a:lnTo>
                    <a:pt x="18427" y="325894"/>
                  </a:lnTo>
                  <a:lnTo>
                    <a:pt x="17272" y="325894"/>
                  </a:lnTo>
                  <a:lnTo>
                    <a:pt x="17272" y="457034"/>
                  </a:lnTo>
                  <a:lnTo>
                    <a:pt x="20675" y="457034"/>
                  </a:lnTo>
                  <a:lnTo>
                    <a:pt x="20675" y="327964"/>
                  </a:lnTo>
                  <a:close/>
                </a:path>
                <a:path w="299719" h="457200">
                  <a:moveTo>
                    <a:pt x="26466" y="298335"/>
                  </a:moveTo>
                  <a:lnTo>
                    <a:pt x="25298" y="298335"/>
                  </a:lnTo>
                  <a:lnTo>
                    <a:pt x="25298" y="457034"/>
                  </a:lnTo>
                  <a:lnTo>
                    <a:pt x="26466" y="457034"/>
                  </a:lnTo>
                  <a:lnTo>
                    <a:pt x="26466" y="298335"/>
                  </a:lnTo>
                  <a:close/>
                </a:path>
                <a:path w="299719" h="457200">
                  <a:moveTo>
                    <a:pt x="29921" y="325894"/>
                  </a:moveTo>
                  <a:lnTo>
                    <a:pt x="28841" y="325894"/>
                  </a:lnTo>
                  <a:lnTo>
                    <a:pt x="28841" y="457034"/>
                  </a:lnTo>
                  <a:lnTo>
                    <a:pt x="29921" y="457034"/>
                  </a:lnTo>
                  <a:lnTo>
                    <a:pt x="29921" y="325894"/>
                  </a:lnTo>
                  <a:close/>
                </a:path>
                <a:path w="299719" h="457200">
                  <a:moveTo>
                    <a:pt x="32283" y="209486"/>
                  </a:moveTo>
                  <a:lnTo>
                    <a:pt x="31115" y="209486"/>
                  </a:lnTo>
                  <a:lnTo>
                    <a:pt x="31115" y="457034"/>
                  </a:lnTo>
                  <a:lnTo>
                    <a:pt x="32283" y="457034"/>
                  </a:lnTo>
                  <a:lnTo>
                    <a:pt x="32283" y="209486"/>
                  </a:lnTo>
                  <a:close/>
                </a:path>
                <a:path w="299719" h="457200">
                  <a:moveTo>
                    <a:pt x="35712" y="268719"/>
                  </a:moveTo>
                  <a:lnTo>
                    <a:pt x="34544" y="268719"/>
                  </a:lnTo>
                  <a:lnTo>
                    <a:pt x="34544" y="457034"/>
                  </a:lnTo>
                  <a:lnTo>
                    <a:pt x="35712" y="457034"/>
                  </a:lnTo>
                  <a:lnTo>
                    <a:pt x="35712" y="268719"/>
                  </a:lnTo>
                  <a:close/>
                </a:path>
                <a:path w="299719" h="457200">
                  <a:moveTo>
                    <a:pt x="41478" y="198894"/>
                  </a:moveTo>
                  <a:lnTo>
                    <a:pt x="40297" y="198894"/>
                  </a:lnTo>
                  <a:lnTo>
                    <a:pt x="40297" y="457034"/>
                  </a:lnTo>
                  <a:lnTo>
                    <a:pt x="41478" y="457034"/>
                  </a:lnTo>
                  <a:lnTo>
                    <a:pt x="41478" y="198894"/>
                  </a:lnTo>
                  <a:close/>
                </a:path>
                <a:path w="299719" h="457200">
                  <a:moveTo>
                    <a:pt x="52946" y="148082"/>
                  </a:moveTo>
                  <a:lnTo>
                    <a:pt x="51866" y="148082"/>
                  </a:lnTo>
                  <a:lnTo>
                    <a:pt x="51866" y="457034"/>
                  </a:lnTo>
                  <a:lnTo>
                    <a:pt x="52946" y="457034"/>
                  </a:lnTo>
                  <a:lnTo>
                    <a:pt x="52946" y="148082"/>
                  </a:lnTo>
                  <a:close/>
                </a:path>
                <a:path w="299719" h="457200">
                  <a:moveTo>
                    <a:pt x="59905" y="268719"/>
                  </a:moveTo>
                  <a:lnTo>
                    <a:pt x="58750" y="268719"/>
                  </a:lnTo>
                  <a:lnTo>
                    <a:pt x="58750" y="262356"/>
                  </a:lnTo>
                  <a:lnTo>
                    <a:pt x="57569" y="262356"/>
                  </a:lnTo>
                  <a:lnTo>
                    <a:pt x="57569" y="457034"/>
                  </a:lnTo>
                  <a:lnTo>
                    <a:pt x="58737" y="457034"/>
                  </a:lnTo>
                  <a:lnTo>
                    <a:pt x="59905" y="457034"/>
                  </a:lnTo>
                  <a:lnTo>
                    <a:pt x="59905" y="268719"/>
                  </a:lnTo>
                  <a:close/>
                </a:path>
                <a:path w="299719" h="457200">
                  <a:moveTo>
                    <a:pt x="61125" y="294119"/>
                  </a:moveTo>
                  <a:lnTo>
                    <a:pt x="59956" y="294119"/>
                  </a:lnTo>
                  <a:lnTo>
                    <a:pt x="59956" y="457034"/>
                  </a:lnTo>
                  <a:lnTo>
                    <a:pt x="61125" y="457034"/>
                  </a:lnTo>
                  <a:lnTo>
                    <a:pt x="61125" y="294119"/>
                  </a:lnTo>
                  <a:close/>
                </a:path>
                <a:path w="299719" h="457200">
                  <a:moveTo>
                    <a:pt x="66789" y="266573"/>
                  </a:moveTo>
                  <a:lnTo>
                    <a:pt x="65709" y="266573"/>
                  </a:lnTo>
                  <a:lnTo>
                    <a:pt x="65709" y="281381"/>
                  </a:lnTo>
                  <a:lnTo>
                    <a:pt x="64541" y="281381"/>
                  </a:lnTo>
                  <a:lnTo>
                    <a:pt x="64541" y="457034"/>
                  </a:lnTo>
                  <a:lnTo>
                    <a:pt x="65709" y="457034"/>
                  </a:lnTo>
                  <a:lnTo>
                    <a:pt x="66789" y="457034"/>
                  </a:lnTo>
                  <a:lnTo>
                    <a:pt x="66789" y="266573"/>
                  </a:lnTo>
                  <a:close/>
                </a:path>
                <a:path w="299719" h="457200">
                  <a:moveTo>
                    <a:pt x="69151" y="249694"/>
                  </a:moveTo>
                  <a:lnTo>
                    <a:pt x="67983" y="249694"/>
                  </a:lnTo>
                  <a:lnTo>
                    <a:pt x="67983" y="260286"/>
                  </a:lnTo>
                  <a:lnTo>
                    <a:pt x="66814" y="260286"/>
                  </a:lnTo>
                  <a:lnTo>
                    <a:pt x="66814" y="457034"/>
                  </a:lnTo>
                  <a:lnTo>
                    <a:pt x="67983" y="457034"/>
                  </a:lnTo>
                  <a:lnTo>
                    <a:pt x="69151" y="457034"/>
                  </a:lnTo>
                  <a:lnTo>
                    <a:pt x="69151" y="249694"/>
                  </a:lnTo>
                  <a:close/>
                </a:path>
                <a:path w="299719" h="457200">
                  <a:moveTo>
                    <a:pt x="71386" y="243319"/>
                  </a:moveTo>
                  <a:lnTo>
                    <a:pt x="70307" y="243319"/>
                  </a:lnTo>
                  <a:lnTo>
                    <a:pt x="70307" y="457034"/>
                  </a:lnTo>
                  <a:lnTo>
                    <a:pt x="71386" y="457034"/>
                  </a:lnTo>
                  <a:lnTo>
                    <a:pt x="71386" y="243319"/>
                  </a:lnTo>
                  <a:close/>
                </a:path>
                <a:path w="299719" h="457200">
                  <a:moveTo>
                    <a:pt x="73748" y="241261"/>
                  </a:moveTo>
                  <a:lnTo>
                    <a:pt x="72567" y="241261"/>
                  </a:lnTo>
                  <a:lnTo>
                    <a:pt x="72567" y="457034"/>
                  </a:lnTo>
                  <a:lnTo>
                    <a:pt x="73748" y="457034"/>
                  </a:lnTo>
                  <a:lnTo>
                    <a:pt x="73748" y="241261"/>
                  </a:lnTo>
                  <a:close/>
                </a:path>
                <a:path w="299719" h="457200">
                  <a:moveTo>
                    <a:pt x="77177" y="236943"/>
                  </a:moveTo>
                  <a:lnTo>
                    <a:pt x="75996" y="236943"/>
                  </a:lnTo>
                  <a:lnTo>
                    <a:pt x="75996" y="457034"/>
                  </a:lnTo>
                  <a:lnTo>
                    <a:pt x="77177" y="457034"/>
                  </a:lnTo>
                  <a:lnTo>
                    <a:pt x="77177" y="236943"/>
                  </a:lnTo>
                  <a:close/>
                </a:path>
                <a:path w="299719" h="457200">
                  <a:moveTo>
                    <a:pt x="80632" y="222135"/>
                  </a:moveTo>
                  <a:lnTo>
                    <a:pt x="79552" y="222135"/>
                  </a:lnTo>
                  <a:lnTo>
                    <a:pt x="79552" y="457034"/>
                  </a:lnTo>
                  <a:lnTo>
                    <a:pt x="80632" y="457034"/>
                  </a:lnTo>
                  <a:lnTo>
                    <a:pt x="80632" y="222135"/>
                  </a:lnTo>
                  <a:close/>
                </a:path>
                <a:path w="299719" h="457200">
                  <a:moveTo>
                    <a:pt x="85217" y="143865"/>
                  </a:moveTo>
                  <a:lnTo>
                    <a:pt x="84137" y="143865"/>
                  </a:lnTo>
                  <a:lnTo>
                    <a:pt x="84137" y="457034"/>
                  </a:lnTo>
                  <a:lnTo>
                    <a:pt x="85217" y="457034"/>
                  </a:lnTo>
                  <a:lnTo>
                    <a:pt x="85217" y="143865"/>
                  </a:lnTo>
                  <a:close/>
                </a:path>
                <a:path w="299719" h="457200">
                  <a:moveTo>
                    <a:pt x="88747" y="143865"/>
                  </a:moveTo>
                  <a:lnTo>
                    <a:pt x="87579" y="143865"/>
                  </a:lnTo>
                  <a:lnTo>
                    <a:pt x="87579" y="188302"/>
                  </a:lnTo>
                  <a:lnTo>
                    <a:pt x="86410" y="188302"/>
                  </a:lnTo>
                  <a:lnTo>
                    <a:pt x="86410" y="457034"/>
                  </a:lnTo>
                  <a:lnTo>
                    <a:pt x="87579" y="457034"/>
                  </a:lnTo>
                  <a:lnTo>
                    <a:pt x="88747" y="457034"/>
                  </a:lnTo>
                  <a:lnTo>
                    <a:pt x="88747" y="143865"/>
                  </a:lnTo>
                  <a:close/>
                </a:path>
                <a:path w="299719" h="457200">
                  <a:moveTo>
                    <a:pt x="91020" y="181927"/>
                  </a:moveTo>
                  <a:lnTo>
                    <a:pt x="89839" y="181927"/>
                  </a:lnTo>
                  <a:lnTo>
                    <a:pt x="89839" y="201053"/>
                  </a:lnTo>
                  <a:lnTo>
                    <a:pt x="88798" y="201053"/>
                  </a:lnTo>
                  <a:lnTo>
                    <a:pt x="88798" y="457034"/>
                  </a:lnTo>
                  <a:lnTo>
                    <a:pt x="89839" y="457034"/>
                  </a:lnTo>
                  <a:lnTo>
                    <a:pt x="91020" y="457034"/>
                  </a:lnTo>
                  <a:lnTo>
                    <a:pt x="91020" y="181927"/>
                  </a:lnTo>
                  <a:close/>
                </a:path>
                <a:path w="299719" h="457200">
                  <a:moveTo>
                    <a:pt x="95618" y="245478"/>
                  </a:moveTo>
                  <a:lnTo>
                    <a:pt x="94437" y="245478"/>
                  </a:lnTo>
                  <a:lnTo>
                    <a:pt x="94437" y="338556"/>
                  </a:lnTo>
                  <a:lnTo>
                    <a:pt x="93383" y="338556"/>
                  </a:lnTo>
                  <a:lnTo>
                    <a:pt x="93383" y="457034"/>
                  </a:lnTo>
                  <a:lnTo>
                    <a:pt x="94437" y="457034"/>
                  </a:lnTo>
                  <a:lnTo>
                    <a:pt x="95618" y="457034"/>
                  </a:lnTo>
                  <a:lnTo>
                    <a:pt x="95618" y="245478"/>
                  </a:lnTo>
                  <a:close/>
                </a:path>
                <a:path w="299719" h="457200">
                  <a:moveTo>
                    <a:pt x="100266" y="260286"/>
                  </a:moveTo>
                  <a:lnTo>
                    <a:pt x="99085" y="260286"/>
                  </a:lnTo>
                  <a:lnTo>
                    <a:pt x="99085" y="457034"/>
                  </a:lnTo>
                  <a:lnTo>
                    <a:pt x="100266" y="457034"/>
                  </a:lnTo>
                  <a:lnTo>
                    <a:pt x="100266" y="260286"/>
                  </a:lnTo>
                  <a:close/>
                </a:path>
                <a:path w="299719" h="457200">
                  <a:moveTo>
                    <a:pt x="103657" y="74041"/>
                  </a:moveTo>
                  <a:lnTo>
                    <a:pt x="102577" y="74041"/>
                  </a:lnTo>
                  <a:lnTo>
                    <a:pt x="102577" y="224294"/>
                  </a:lnTo>
                  <a:lnTo>
                    <a:pt x="101409" y="224294"/>
                  </a:lnTo>
                  <a:lnTo>
                    <a:pt x="101409" y="457034"/>
                  </a:lnTo>
                  <a:lnTo>
                    <a:pt x="102577" y="457034"/>
                  </a:lnTo>
                  <a:lnTo>
                    <a:pt x="103657" y="457034"/>
                  </a:lnTo>
                  <a:lnTo>
                    <a:pt x="103657" y="74041"/>
                  </a:lnTo>
                  <a:close/>
                </a:path>
                <a:path w="299719" h="457200">
                  <a:moveTo>
                    <a:pt x="108305" y="211645"/>
                  </a:moveTo>
                  <a:lnTo>
                    <a:pt x="107226" y="211645"/>
                  </a:lnTo>
                  <a:lnTo>
                    <a:pt x="107226" y="457034"/>
                  </a:lnTo>
                  <a:lnTo>
                    <a:pt x="108305" y="457034"/>
                  </a:lnTo>
                  <a:lnTo>
                    <a:pt x="108305" y="211645"/>
                  </a:lnTo>
                  <a:close/>
                </a:path>
                <a:path w="299719" h="457200">
                  <a:moveTo>
                    <a:pt x="119862" y="0"/>
                  </a:moveTo>
                  <a:lnTo>
                    <a:pt x="118681" y="0"/>
                  </a:lnTo>
                  <a:lnTo>
                    <a:pt x="118681" y="457034"/>
                  </a:lnTo>
                  <a:lnTo>
                    <a:pt x="119862" y="457034"/>
                  </a:lnTo>
                  <a:lnTo>
                    <a:pt x="119862" y="0"/>
                  </a:lnTo>
                  <a:close/>
                </a:path>
                <a:path w="299719" h="457200">
                  <a:moveTo>
                    <a:pt x="126720" y="346989"/>
                  </a:moveTo>
                  <a:lnTo>
                    <a:pt x="125539" y="346989"/>
                  </a:lnTo>
                  <a:lnTo>
                    <a:pt x="125539" y="457034"/>
                  </a:lnTo>
                  <a:lnTo>
                    <a:pt x="126720" y="457034"/>
                  </a:lnTo>
                  <a:lnTo>
                    <a:pt x="126720" y="346989"/>
                  </a:lnTo>
                  <a:close/>
                </a:path>
                <a:path w="299719" h="457200">
                  <a:moveTo>
                    <a:pt x="130175" y="327964"/>
                  </a:moveTo>
                  <a:lnTo>
                    <a:pt x="129108" y="327964"/>
                  </a:lnTo>
                  <a:lnTo>
                    <a:pt x="129108" y="192519"/>
                  </a:lnTo>
                  <a:lnTo>
                    <a:pt x="127927" y="192519"/>
                  </a:lnTo>
                  <a:lnTo>
                    <a:pt x="127927" y="457034"/>
                  </a:lnTo>
                  <a:lnTo>
                    <a:pt x="129095" y="457034"/>
                  </a:lnTo>
                  <a:lnTo>
                    <a:pt x="130175" y="457034"/>
                  </a:lnTo>
                  <a:lnTo>
                    <a:pt x="130175" y="327964"/>
                  </a:lnTo>
                  <a:close/>
                </a:path>
                <a:path w="299719" h="457200">
                  <a:moveTo>
                    <a:pt x="132537" y="146024"/>
                  </a:moveTo>
                  <a:lnTo>
                    <a:pt x="131356" y="146024"/>
                  </a:lnTo>
                  <a:lnTo>
                    <a:pt x="131356" y="457034"/>
                  </a:lnTo>
                  <a:lnTo>
                    <a:pt x="132537" y="457034"/>
                  </a:lnTo>
                  <a:lnTo>
                    <a:pt x="132537" y="146024"/>
                  </a:lnTo>
                  <a:close/>
                </a:path>
                <a:path w="299719" h="457200">
                  <a:moveTo>
                    <a:pt x="138290" y="281381"/>
                  </a:moveTo>
                  <a:lnTo>
                    <a:pt x="137121" y="281381"/>
                  </a:lnTo>
                  <a:lnTo>
                    <a:pt x="137121" y="457034"/>
                  </a:lnTo>
                  <a:lnTo>
                    <a:pt x="138290" y="457034"/>
                  </a:lnTo>
                  <a:lnTo>
                    <a:pt x="138290" y="281381"/>
                  </a:lnTo>
                  <a:close/>
                </a:path>
                <a:path w="299719" h="457200">
                  <a:moveTo>
                    <a:pt x="142951" y="378764"/>
                  </a:moveTo>
                  <a:lnTo>
                    <a:pt x="141770" y="378764"/>
                  </a:lnTo>
                  <a:lnTo>
                    <a:pt x="141770" y="457034"/>
                  </a:lnTo>
                  <a:lnTo>
                    <a:pt x="142951" y="457034"/>
                  </a:lnTo>
                  <a:lnTo>
                    <a:pt x="142951" y="378764"/>
                  </a:lnTo>
                  <a:close/>
                </a:path>
                <a:path w="299719" h="457200">
                  <a:moveTo>
                    <a:pt x="153200" y="256070"/>
                  </a:moveTo>
                  <a:lnTo>
                    <a:pt x="152133" y="256070"/>
                  </a:lnTo>
                  <a:lnTo>
                    <a:pt x="152133" y="19024"/>
                  </a:lnTo>
                  <a:lnTo>
                    <a:pt x="150952" y="19024"/>
                  </a:lnTo>
                  <a:lnTo>
                    <a:pt x="150952" y="340715"/>
                  </a:lnTo>
                  <a:lnTo>
                    <a:pt x="149796" y="340715"/>
                  </a:lnTo>
                  <a:lnTo>
                    <a:pt x="149796" y="457034"/>
                  </a:lnTo>
                  <a:lnTo>
                    <a:pt x="153200" y="457034"/>
                  </a:lnTo>
                  <a:lnTo>
                    <a:pt x="153200" y="256070"/>
                  </a:lnTo>
                  <a:close/>
                </a:path>
                <a:path w="299719" h="457200">
                  <a:moveTo>
                    <a:pt x="155562" y="101600"/>
                  </a:moveTo>
                  <a:lnTo>
                    <a:pt x="154381" y="101600"/>
                  </a:lnTo>
                  <a:lnTo>
                    <a:pt x="154381" y="457034"/>
                  </a:lnTo>
                  <a:lnTo>
                    <a:pt x="155562" y="457034"/>
                  </a:lnTo>
                  <a:lnTo>
                    <a:pt x="155562" y="101600"/>
                  </a:lnTo>
                  <a:close/>
                </a:path>
                <a:path w="299719" h="457200">
                  <a:moveTo>
                    <a:pt x="161378" y="338556"/>
                  </a:moveTo>
                  <a:lnTo>
                    <a:pt x="160197" y="338556"/>
                  </a:lnTo>
                  <a:lnTo>
                    <a:pt x="160197" y="457034"/>
                  </a:lnTo>
                  <a:lnTo>
                    <a:pt x="161378" y="457034"/>
                  </a:lnTo>
                  <a:lnTo>
                    <a:pt x="161378" y="338556"/>
                  </a:lnTo>
                  <a:close/>
                </a:path>
                <a:path w="299719" h="457200">
                  <a:moveTo>
                    <a:pt x="164807" y="165061"/>
                  </a:moveTo>
                  <a:lnTo>
                    <a:pt x="163626" y="165061"/>
                  </a:lnTo>
                  <a:lnTo>
                    <a:pt x="163626" y="338556"/>
                  </a:lnTo>
                  <a:lnTo>
                    <a:pt x="162471" y="338556"/>
                  </a:lnTo>
                  <a:lnTo>
                    <a:pt x="162471" y="457034"/>
                  </a:lnTo>
                  <a:lnTo>
                    <a:pt x="163626" y="457034"/>
                  </a:lnTo>
                  <a:lnTo>
                    <a:pt x="164807" y="457034"/>
                  </a:lnTo>
                  <a:lnTo>
                    <a:pt x="164807" y="165061"/>
                  </a:lnTo>
                  <a:close/>
                </a:path>
                <a:path w="299719" h="457200">
                  <a:moveTo>
                    <a:pt x="168236" y="323748"/>
                  </a:moveTo>
                  <a:lnTo>
                    <a:pt x="167068" y="323748"/>
                  </a:lnTo>
                  <a:lnTo>
                    <a:pt x="167068" y="457034"/>
                  </a:lnTo>
                  <a:lnTo>
                    <a:pt x="168236" y="457034"/>
                  </a:lnTo>
                  <a:lnTo>
                    <a:pt x="168236" y="323748"/>
                  </a:lnTo>
                  <a:close/>
                </a:path>
                <a:path w="299719" h="457200">
                  <a:moveTo>
                    <a:pt x="176288" y="387197"/>
                  </a:moveTo>
                  <a:lnTo>
                    <a:pt x="175209" y="387197"/>
                  </a:lnTo>
                  <a:lnTo>
                    <a:pt x="175209" y="457034"/>
                  </a:lnTo>
                  <a:lnTo>
                    <a:pt x="176288" y="457034"/>
                  </a:lnTo>
                  <a:lnTo>
                    <a:pt x="176288" y="387197"/>
                  </a:lnTo>
                  <a:close/>
                </a:path>
                <a:path w="299719" h="457200">
                  <a:moveTo>
                    <a:pt x="179806" y="349148"/>
                  </a:moveTo>
                  <a:lnTo>
                    <a:pt x="178638" y="349148"/>
                  </a:lnTo>
                  <a:lnTo>
                    <a:pt x="178638" y="457034"/>
                  </a:lnTo>
                  <a:lnTo>
                    <a:pt x="179806" y="457034"/>
                  </a:lnTo>
                  <a:lnTo>
                    <a:pt x="179806" y="349148"/>
                  </a:lnTo>
                  <a:close/>
                </a:path>
                <a:path w="299719" h="457200">
                  <a:moveTo>
                    <a:pt x="202844" y="397789"/>
                  </a:moveTo>
                  <a:lnTo>
                    <a:pt x="201663" y="397789"/>
                  </a:lnTo>
                  <a:lnTo>
                    <a:pt x="201663" y="457034"/>
                  </a:lnTo>
                  <a:lnTo>
                    <a:pt x="202844" y="457034"/>
                  </a:lnTo>
                  <a:lnTo>
                    <a:pt x="202844" y="397789"/>
                  </a:lnTo>
                  <a:close/>
                </a:path>
                <a:path w="299719" h="457200">
                  <a:moveTo>
                    <a:pt x="220116" y="393573"/>
                  </a:moveTo>
                  <a:lnTo>
                    <a:pt x="218935" y="393573"/>
                  </a:lnTo>
                  <a:lnTo>
                    <a:pt x="218935" y="421043"/>
                  </a:lnTo>
                  <a:lnTo>
                    <a:pt x="217766" y="421043"/>
                  </a:lnTo>
                  <a:lnTo>
                    <a:pt x="217766" y="457034"/>
                  </a:lnTo>
                  <a:lnTo>
                    <a:pt x="218935" y="457034"/>
                  </a:lnTo>
                  <a:lnTo>
                    <a:pt x="220116" y="457034"/>
                  </a:lnTo>
                  <a:lnTo>
                    <a:pt x="220116" y="393573"/>
                  </a:lnTo>
                  <a:close/>
                </a:path>
                <a:path w="299719" h="457200">
                  <a:moveTo>
                    <a:pt x="277736" y="429564"/>
                  </a:moveTo>
                  <a:lnTo>
                    <a:pt x="276555" y="429564"/>
                  </a:lnTo>
                  <a:lnTo>
                    <a:pt x="276555" y="457034"/>
                  </a:lnTo>
                  <a:lnTo>
                    <a:pt x="277736" y="457034"/>
                  </a:lnTo>
                  <a:lnTo>
                    <a:pt x="277736" y="429564"/>
                  </a:lnTo>
                  <a:close/>
                </a:path>
                <a:path w="299719" h="457200">
                  <a:moveTo>
                    <a:pt x="292735" y="438010"/>
                  </a:moveTo>
                  <a:lnTo>
                    <a:pt x="291566" y="438010"/>
                  </a:lnTo>
                  <a:lnTo>
                    <a:pt x="291566" y="457034"/>
                  </a:lnTo>
                  <a:lnTo>
                    <a:pt x="292735" y="457034"/>
                  </a:lnTo>
                  <a:lnTo>
                    <a:pt x="292735" y="438010"/>
                  </a:lnTo>
                  <a:close/>
                </a:path>
                <a:path w="299719" h="457200">
                  <a:moveTo>
                    <a:pt x="297332" y="418973"/>
                  </a:moveTo>
                  <a:lnTo>
                    <a:pt x="296151" y="418973"/>
                  </a:lnTo>
                  <a:lnTo>
                    <a:pt x="296151" y="457034"/>
                  </a:lnTo>
                  <a:lnTo>
                    <a:pt x="297332" y="457034"/>
                  </a:lnTo>
                  <a:lnTo>
                    <a:pt x="297332" y="418973"/>
                  </a:lnTo>
                  <a:close/>
                </a:path>
                <a:path w="299719" h="457200">
                  <a:moveTo>
                    <a:pt x="299618" y="408381"/>
                  </a:moveTo>
                  <a:lnTo>
                    <a:pt x="298538" y="408381"/>
                  </a:lnTo>
                  <a:lnTo>
                    <a:pt x="298538" y="457034"/>
                  </a:lnTo>
                  <a:lnTo>
                    <a:pt x="299618" y="457034"/>
                  </a:lnTo>
                  <a:lnTo>
                    <a:pt x="299618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1098715" y="2516313"/>
              <a:ext cx="351790" cy="482600"/>
            </a:xfrm>
            <a:custGeom>
              <a:avLst/>
              <a:gdLst/>
              <a:ahLst/>
              <a:cxnLst/>
              <a:rect l="l" t="t" r="r" b="b"/>
              <a:pathLst>
                <a:path w="351790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51790" h="482600">
                  <a:moveTo>
                    <a:pt x="11480" y="387210"/>
                  </a:moveTo>
                  <a:lnTo>
                    <a:pt x="10401" y="387210"/>
                  </a:lnTo>
                  <a:lnTo>
                    <a:pt x="10401" y="482447"/>
                  </a:lnTo>
                  <a:lnTo>
                    <a:pt x="11480" y="482447"/>
                  </a:lnTo>
                  <a:lnTo>
                    <a:pt x="11480" y="387210"/>
                  </a:lnTo>
                  <a:close/>
                </a:path>
                <a:path w="351790" h="482600">
                  <a:moveTo>
                    <a:pt x="17221" y="387210"/>
                  </a:moveTo>
                  <a:lnTo>
                    <a:pt x="16065" y="387210"/>
                  </a:lnTo>
                  <a:lnTo>
                    <a:pt x="14884" y="387210"/>
                  </a:lnTo>
                  <a:lnTo>
                    <a:pt x="14884" y="482447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387210"/>
                  </a:lnTo>
                  <a:close/>
                </a:path>
                <a:path w="351790" h="482600">
                  <a:moveTo>
                    <a:pt x="28702" y="353377"/>
                  </a:moveTo>
                  <a:lnTo>
                    <a:pt x="27622" y="353377"/>
                  </a:lnTo>
                  <a:lnTo>
                    <a:pt x="27622" y="482447"/>
                  </a:lnTo>
                  <a:lnTo>
                    <a:pt x="28702" y="482447"/>
                  </a:lnTo>
                  <a:lnTo>
                    <a:pt x="28702" y="353377"/>
                  </a:lnTo>
                  <a:close/>
                </a:path>
                <a:path w="351790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51790" h="482600">
                  <a:moveTo>
                    <a:pt x="41478" y="380936"/>
                  </a:moveTo>
                  <a:lnTo>
                    <a:pt x="40297" y="380936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380936"/>
                  </a:lnTo>
                  <a:close/>
                </a:path>
                <a:path w="351790" h="482600">
                  <a:moveTo>
                    <a:pt x="46062" y="311099"/>
                  </a:moveTo>
                  <a:lnTo>
                    <a:pt x="44907" y="311099"/>
                  </a:lnTo>
                  <a:lnTo>
                    <a:pt x="44907" y="224307"/>
                  </a:lnTo>
                  <a:lnTo>
                    <a:pt x="43726" y="224307"/>
                  </a:lnTo>
                  <a:lnTo>
                    <a:pt x="43726" y="336410"/>
                  </a:lnTo>
                  <a:lnTo>
                    <a:pt x="42557" y="336410"/>
                  </a:lnTo>
                  <a:lnTo>
                    <a:pt x="42557" y="482447"/>
                  </a:lnTo>
                  <a:lnTo>
                    <a:pt x="46062" y="482447"/>
                  </a:lnTo>
                  <a:lnTo>
                    <a:pt x="46062" y="311099"/>
                  </a:lnTo>
                  <a:close/>
                </a:path>
                <a:path w="351790" h="482600">
                  <a:moveTo>
                    <a:pt x="49491" y="330136"/>
                  </a:moveTo>
                  <a:lnTo>
                    <a:pt x="48323" y="330136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351790" h="482600">
                  <a:moveTo>
                    <a:pt x="55308" y="315328"/>
                  </a:moveTo>
                  <a:lnTo>
                    <a:pt x="54140" y="315328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315328"/>
                  </a:lnTo>
                  <a:close/>
                </a:path>
                <a:path w="351790" h="482600">
                  <a:moveTo>
                    <a:pt x="70218" y="291985"/>
                  </a:moveTo>
                  <a:lnTo>
                    <a:pt x="69138" y="29198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291985"/>
                  </a:lnTo>
                  <a:close/>
                </a:path>
                <a:path w="351790" h="482600">
                  <a:moveTo>
                    <a:pt x="82994" y="135445"/>
                  </a:moveTo>
                  <a:lnTo>
                    <a:pt x="81813" y="135445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35445"/>
                  </a:lnTo>
                  <a:close/>
                </a:path>
                <a:path w="351790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351790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351790" h="482600">
                  <a:moveTo>
                    <a:pt x="91020" y="213715"/>
                  </a:moveTo>
                  <a:lnTo>
                    <a:pt x="89839" y="213715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13715"/>
                  </a:lnTo>
                  <a:close/>
                </a:path>
                <a:path w="351790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363969"/>
                  </a:lnTo>
                  <a:lnTo>
                    <a:pt x="96812" y="363969"/>
                  </a:lnTo>
                  <a:lnTo>
                    <a:pt x="96812" y="482447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351790" h="482600">
                  <a:moveTo>
                    <a:pt x="103695" y="285699"/>
                  </a:moveTo>
                  <a:lnTo>
                    <a:pt x="102514" y="285699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285699"/>
                  </a:lnTo>
                  <a:close/>
                </a:path>
                <a:path w="351790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249707"/>
                  </a:lnTo>
                  <a:lnTo>
                    <a:pt x="104838" y="249707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51790" h="482600">
                  <a:moveTo>
                    <a:pt x="109448" y="146037"/>
                  </a:moveTo>
                  <a:lnTo>
                    <a:pt x="108267" y="146037"/>
                  </a:lnTo>
                  <a:lnTo>
                    <a:pt x="108267" y="203123"/>
                  </a:lnTo>
                  <a:lnTo>
                    <a:pt x="107111" y="203123"/>
                  </a:lnTo>
                  <a:lnTo>
                    <a:pt x="107111" y="48244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46037"/>
                  </a:lnTo>
                  <a:close/>
                </a:path>
                <a:path w="351790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237058"/>
                  </a:lnTo>
                  <a:lnTo>
                    <a:pt x="110655" y="237058"/>
                  </a:lnTo>
                  <a:lnTo>
                    <a:pt x="110655" y="482447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351790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35179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247548"/>
                  </a:lnTo>
                  <a:lnTo>
                    <a:pt x="120954" y="247548"/>
                  </a:lnTo>
                  <a:lnTo>
                    <a:pt x="120954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51790" h="482600">
                  <a:moveTo>
                    <a:pt x="131368" y="203123"/>
                  </a:moveTo>
                  <a:lnTo>
                    <a:pt x="130200" y="203123"/>
                  </a:lnTo>
                  <a:lnTo>
                    <a:pt x="130200" y="482447"/>
                  </a:lnTo>
                  <a:lnTo>
                    <a:pt x="131368" y="482447"/>
                  </a:lnTo>
                  <a:lnTo>
                    <a:pt x="131368" y="203123"/>
                  </a:lnTo>
                  <a:close/>
                </a:path>
                <a:path w="351790" h="482600">
                  <a:moveTo>
                    <a:pt x="137134" y="281482"/>
                  </a:moveTo>
                  <a:lnTo>
                    <a:pt x="135953" y="281482"/>
                  </a:lnTo>
                  <a:lnTo>
                    <a:pt x="135953" y="482447"/>
                  </a:lnTo>
                  <a:lnTo>
                    <a:pt x="137134" y="482447"/>
                  </a:lnTo>
                  <a:lnTo>
                    <a:pt x="137134" y="281482"/>
                  </a:lnTo>
                  <a:close/>
                </a:path>
                <a:path w="351790" h="482600">
                  <a:moveTo>
                    <a:pt x="145148" y="194691"/>
                  </a:moveTo>
                  <a:lnTo>
                    <a:pt x="143979" y="194691"/>
                  </a:lnTo>
                  <a:lnTo>
                    <a:pt x="143979" y="298348"/>
                  </a:lnTo>
                  <a:lnTo>
                    <a:pt x="142811" y="298348"/>
                  </a:lnTo>
                  <a:lnTo>
                    <a:pt x="142811" y="482447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194691"/>
                  </a:lnTo>
                  <a:close/>
                </a:path>
                <a:path w="351790" h="482600">
                  <a:moveTo>
                    <a:pt x="146380" y="404177"/>
                  </a:moveTo>
                  <a:lnTo>
                    <a:pt x="145199" y="40417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404177"/>
                  </a:lnTo>
                  <a:close/>
                </a:path>
                <a:path w="351790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366128"/>
                  </a:lnTo>
                  <a:lnTo>
                    <a:pt x="153225" y="366128"/>
                  </a:lnTo>
                  <a:lnTo>
                    <a:pt x="153225" y="48244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51790" h="482600">
                  <a:moveTo>
                    <a:pt x="157835" y="323748"/>
                  </a:moveTo>
                  <a:lnTo>
                    <a:pt x="156654" y="323748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323748"/>
                  </a:lnTo>
                  <a:close/>
                </a:path>
                <a:path w="351790" h="482600">
                  <a:moveTo>
                    <a:pt x="160210" y="315328"/>
                  </a:moveTo>
                  <a:lnTo>
                    <a:pt x="159042" y="315328"/>
                  </a:lnTo>
                  <a:lnTo>
                    <a:pt x="159042" y="482447"/>
                  </a:lnTo>
                  <a:lnTo>
                    <a:pt x="160210" y="482447"/>
                  </a:lnTo>
                  <a:lnTo>
                    <a:pt x="160210" y="315328"/>
                  </a:lnTo>
                  <a:close/>
                </a:path>
                <a:path w="351790" h="482600">
                  <a:moveTo>
                    <a:pt x="164807" y="363969"/>
                  </a:moveTo>
                  <a:lnTo>
                    <a:pt x="163626" y="363969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363969"/>
                  </a:lnTo>
                  <a:close/>
                </a:path>
                <a:path w="351790" h="482600">
                  <a:moveTo>
                    <a:pt x="169405" y="393585"/>
                  </a:moveTo>
                  <a:lnTo>
                    <a:pt x="168224" y="393585"/>
                  </a:lnTo>
                  <a:lnTo>
                    <a:pt x="168224" y="482447"/>
                  </a:lnTo>
                  <a:lnTo>
                    <a:pt x="169405" y="482447"/>
                  </a:lnTo>
                  <a:lnTo>
                    <a:pt x="169405" y="393585"/>
                  </a:lnTo>
                  <a:close/>
                </a:path>
                <a:path w="351790" h="482600">
                  <a:moveTo>
                    <a:pt x="172834" y="353377"/>
                  </a:moveTo>
                  <a:lnTo>
                    <a:pt x="171653" y="353377"/>
                  </a:lnTo>
                  <a:lnTo>
                    <a:pt x="171653" y="482447"/>
                  </a:lnTo>
                  <a:lnTo>
                    <a:pt x="172834" y="482447"/>
                  </a:lnTo>
                  <a:lnTo>
                    <a:pt x="172834" y="353377"/>
                  </a:lnTo>
                  <a:close/>
                </a:path>
                <a:path w="351790" h="482600">
                  <a:moveTo>
                    <a:pt x="176263" y="389369"/>
                  </a:moveTo>
                  <a:lnTo>
                    <a:pt x="175120" y="389369"/>
                  </a:lnTo>
                  <a:lnTo>
                    <a:pt x="175120" y="382993"/>
                  </a:lnTo>
                  <a:lnTo>
                    <a:pt x="174040" y="382993"/>
                  </a:lnTo>
                  <a:lnTo>
                    <a:pt x="174040" y="482447"/>
                  </a:lnTo>
                  <a:lnTo>
                    <a:pt x="175082" y="482447"/>
                  </a:lnTo>
                  <a:lnTo>
                    <a:pt x="176263" y="482447"/>
                  </a:lnTo>
                  <a:lnTo>
                    <a:pt x="176263" y="389369"/>
                  </a:lnTo>
                  <a:close/>
                </a:path>
                <a:path w="351790" h="482600">
                  <a:moveTo>
                    <a:pt x="187833" y="370344"/>
                  </a:moveTo>
                  <a:lnTo>
                    <a:pt x="186664" y="370344"/>
                  </a:lnTo>
                  <a:lnTo>
                    <a:pt x="186664" y="482447"/>
                  </a:lnTo>
                  <a:lnTo>
                    <a:pt x="187833" y="482447"/>
                  </a:lnTo>
                  <a:lnTo>
                    <a:pt x="187833" y="370344"/>
                  </a:lnTo>
                  <a:close/>
                </a:path>
                <a:path w="351790" h="482600">
                  <a:moveTo>
                    <a:pt x="203949" y="425361"/>
                  </a:moveTo>
                  <a:lnTo>
                    <a:pt x="202768" y="425361"/>
                  </a:lnTo>
                  <a:lnTo>
                    <a:pt x="202768" y="482447"/>
                  </a:lnTo>
                  <a:lnTo>
                    <a:pt x="203949" y="482447"/>
                  </a:lnTo>
                  <a:lnTo>
                    <a:pt x="203949" y="425361"/>
                  </a:lnTo>
                  <a:close/>
                </a:path>
                <a:path w="351790" h="482600">
                  <a:moveTo>
                    <a:pt x="206273" y="423202"/>
                  </a:moveTo>
                  <a:lnTo>
                    <a:pt x="205092" y="423202"/>
                  </a:lnTo>
                  <a:lnTo>
                    <a:pt x="205092" y="482447"/>
                  </a:lnTo>
                  <a:lnTo>
                    <a:pt x="206273" y="482447"/>
                  </a:lnTo>
                  <a:lnTo>
                    <a:pt x="206273" y="423202"/>
                  </a:lnTo>
                  <a:close/>
                </a:path>
                <a:path w="351790" h="482600">
                  <a:moveTo>
                    <a:pt x="207391" y="342785"/>
                  </a:moveTo>
                  <a:lnTo>
                    <a:pt x="206311" y="342785"/>
                  </a:lnTo>
                  <a:lnTo>
                    <a:pt x="206311" y="482447"/>
                  </a:lnTo>
                  <a:lnTo>
                    <a:pt x="207391" y="482447"/>
                  </a:lnTo>
                  <a:lnTo>
                    <a:pt x="207391" y="342785"/>
                  </a:lnTo>
                  <a:close/>
                </a:path>
                <a:path w="351790" h="482600">
                  <a:moveTo>
                    <a:pt x="217779" y="313169"/>
                  </a:moveTo>
                  <a:lnTo>
                    <a:pt x="216611" y="313169"/>
                  </a:lnTo>
                  <a:lnTo>
                    <a:pt x="216611" y="482447"/>
                  </a:lnTo>
                  <a:lnTo>
                    <a:pt x="217779" y="482447"/>
                  </a:lnTo>
                  <a:lnTo>
                    <a:pt x="217779" y="313169"/>
                  </a:lnTo>
                  <a:close/>
                </a:path>
                <a:path w="351790" h="482600">
                  <a:moveTo>
                    <a:pt x="228193" y="440169"/>
                  </a:moveTo>
                  <a:lnTo>
                    <a:pt x="227012" y="440169"/>
                  </a:lnTo>
                  <a:lnTo>
                    <a:pt x="227012" y="482447"/>
                  </a:lnTo>
                  <a:lnTo>
                    <a:pt x="228193" y="482447"/>
                  </a:lnTo>
                  <a:lnTo>
                    <a:pt x="228193" y="440169"/>
                  </a:lnTo>
                  <a:close/>
                </a:path>
                <a:path w="351790" h="482600">
                  <a:moveTo>
                    <a:pt x="246621" y="461264"/>
                  </a:moveTo>
                  <a:lnTo>
                    <a:pt x="245452" y="461264"/>
                  </a:lnTo>
                  <a:lnTo>
                    <a:pt x="245452" y="482447"/>
                  </a:lnTo>
                  <a:lnTo>
                    <a:pt x="246621" y="482447"/>
                  </a:lnTo>
                  <a:lnTo>
                    <a:pt x="246621" y="461264"/>
                  </a:lnTo>
                  <a:close/>
                </a:path>
                <a:path w="351790" h="482600">
                  <a:moveTo>
                    <a:pt x="248894" y="452818"/>
                  </a:moveTo>
                  <a:lnTo>
                    <a:pt x="247713" y="452818"/>
                  </a:lnTo>
                  <a:lnTo>
                    <a:pt x="247713" y="482447"/>
                  </a:lnTo>
                  <a:lnTo>
                    <a:pt x="248894" y="482447"/>
                  </a:lnTo>
                  <a:lnTo>
                    <a:pt x="248894" y="452818"/>
                  </a:lnTo>
                  <a:close/>
                </a:path>
                <a:path w="351790" h="482600">
                  <a:moveTo>
                    <a:pt x="275374" y="461264"/>
                  </a:moveTo>
                  <a:lnTo>
                    <a:pt x="274294" y="461264"/>
                  </a:lnTo>
                  <a:lnTo>
                    <a:pt x="274294" y="482447"/>
                  </a:lnTo>
                  <a:lnTo>
                    <a:pt x="275374" y="482447"/>
                  </a:lnTo>
                  <a:lnTo>
                    <a:pt x="275374" y="461264"/>
                  </a:lnTo>
                  <a:close/>
                </a:path>
                <a:path w="351790" h="482600">
                  <a:moveTo>
                    <a:pt x="279958" y="433793"/>
                  </a:moveTo>
                  <a:lnTo>
                    <a:pt x="278879" y="433793"/>
                  </a:lnTo>
                  <a:lnTo>
                    <a:pt x="278879" y="482447"/>
                  </a:lnTo>
                  <a:lnTo>
                    <a:pt x="279958" y="482447"/>
                  </a:lnTo>
                  <a:lnTo>
                    <a:pt x="279958" y="433793"/>
                  </a:lnTo>
                  <a:close/>
                </a:path>
                <a:path w="351790" h="482600">
                  <a:moveTo>
                    <a:pt x="290347" y="452818"/>
                  </a:moveTo>
                  <a:lnTo>
                    <a:pt x="289179" y="452818"/>
                  </a:lnTo>
                  <a:lnTo>
                    <a:pt x="289179" y="482447"/>
                  </a:lnTo>
                  <a:lnTo>
                    <a:pt x="290347" y="482447"/>
                  </a:lnTo>
                  <a:lnTo>
                    <a:pt x="290347" y="452818"/>
                  </a:lnTo>
                  <a:close/>
                </a:path>
                <a:path w="351790" h="482600">
                  <a:moveTo>
                    <a:pt x="329501" y="461264"/>
                  </a:moveTo>
                  <a:lnTo>
                    <a:pt x="328422" y="461264"/>
                  </a:lnTo>
                  <a:lnTo>
                    <a:pt x="328422" y="482447"/>
                  </a:lnTo>
                  <a:lnTo>
                    <a:pt x="329501" y="482447"/>
                  </a:lnTo>
                  <a:lnTo>
                    <a:pt x="329501" y="461264"/>
                  </a:lnTo>
                  <a:close/>
                </a:path>
                <a:path w="351790" h="482600">
                  <a:moveTo>
                    <a:pt x="347941" y="450672"/>
                  </a:moveTo>
                  <a:lnTo>
                    <a:pt x="346862" y="450672"/>
                  </a:lnTo>
                  <a:lnTo>
                    <a:pt x="346862" y="482447"/>
                  </a:lnTo>
                  <a:lnTo>
                    <a:pt x="347941" y="482447"/>
                  </a:lnTo>
                  <a:lnTo>
                    <a:pt x="347941" y="450672"/>
                  </a:lnTo>
                  <a:close/>
                </a:path>
                <a:path w="351790" h="482600">
                  <a:moveTo>
                    <a:pt x="351472" y="461264"/>
                  </a:moveTo>
                  <a:lnTo>
                    <a:pt x="350291" y="461264"/>
                  </a:lnTo>
                  <a:lnTo>
                    <a:pt x="350291" y="482447"/>
                  </a:lnTo>
                  <a:lnTo>
                    <a:pt x="351472" y="482447"/>
                  </a:lnTo>
                  <a:lnTo>
                    <a:pt x="351472" y="4612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1103312" y="2541726"/>
              <a:ext cx="248920" cy="457200"/>
            </a:xfrm>
            <a:custGeom>
              <a:avLst/>
              <a:gdLst/>
              <a:ahLst/>
              <a:cxnLst/>
              <a:rect l="l" t="t" r="r" b="b"/>
              <a:pathLst>
                <a:path w="248919" h="457200">
                  <a:moveTo>
                    <a:pt x="2235" y="357581"/>
                  </a:moveTo>
                  <a:lnTo>
                    <a:pt x="1155" y="357581"/>
                  </a:lnTo>
                  <a:lnTo>
                    <a:pt x="1155" y="368173"/>
                  </a:lnTo>
                  <a:lnTo>
                    <a:pt x="0" y="368173"/>
                  </a:lnTo>
                  <a:lnTo>
                    <a:pt x="0" y="457034"/>
                  </a:lnTo>
                  <a:lnTo>
                    <a:pt x="1155" y="457034"/>
                  </a:lnTo>
                  <a:lnTo>
                    <a:pt x="2235" y="457034"/>
                  </a:lnTo>
                  <a:lnTo>
                    <a:pt x="2235" y="357581"/>
                  </a:lnTo>
                  <a:close/>
                </a:path>
                <a:path w="248919" h="457200">
                  <a:moveTo>
                    <a:pt x="12623" y="361797"/>
                  </a:moveTo>
                  <a:lnTo>
                    <a:pt x="11455" y="361797"/>
                  </a:lnTo>
                  <a:lnTo>
                    <a:pt x="11455" y="457034"/>
                  </a:lnTo>
                  <a:lnTo>
                    <a:pt x="12623" y="457034"/>
                  </a:lnTo>
                  <a:lnTo>
                    <a:pt x="12623" y="361797"/>
                  </a:lnTo>
                  <a:close/>
                </a:path>
                <a:path w="248919" h="457200">
                  <a:moveTo>
                    <a:pt x="14909" y="302564"/>
                  </a:moveTo>
                  <a:lnTo>
                    <a:pt x="13830" y="302564"/>
                  </a:lnTo>
                  <a:lnTo>
                    <a:pt x="13830" y="457034"/>
                  </a:lnTo>
                  <a:lnTo>
                    <a:pt x="14909" y="457034"/>
                  </a:lnTo>
                  <a:lnTo>
                    <a:pt x="14909" y="302564"/>
                  </a:lnTo>
                  <a:close/>
                </a:path>
                <a:path w="248919" h="457200">
                  <a:moveTo>
                    <a:pt x="17284" y="325894"/>
                  </a:moveTo>
                  <a:lnTo>
                    <a:pt x="16103" y="325894"/>
                  </a:lnTo>
                  <a:lnTo>
                    <a:pt x="16103" y="457034"/>
                  </a:lnTo>
                  <a:lnTo>
                    <a:pt x="17284" y="457034"/>
                  </a:lnTo>
                  <a:lnTo>
                    <a:pt x="17284" y="325894"/>
                  </a:lnTo>
                  <a:close/>
                </a:path>
                <a:path w="248919" h="457200">
                  <a:moveTo>
                    <a:pt x="19507" y="327964"/>
                  </a:moveTo>
                  <a:lnTo>
                    <a:pt x="18427" y="327964"/>
                  </a:lnTo>
                  <a:lnTo>
                    <a:pt x="18427" y="457034"/>
                  </a:lnTo>
                  <a:lnTo>
                    <a:pt x="19507" y="457034"/>
                  </a:lnTo>
                  <a:lnTo>
                    <a:pt x="19507" y="327964"/>
                  </a:lnTo>
                  <a:close/>
                </a:path>
                <a:path w="248919" h="457200">
                  <a:moveTo>
                    <a:pt x="31115" y="209486"/>
                  </a:moveTo>
                  <a:lnTo>
                    <a:pt x="29946" y="209486"/>
                  </a:lnTo>
                  <a:lnTo>
                    <a:pt x="29946" y="457034"/>
                  </a:lnTo>
                  <a:lnTo>
                    <a:pt x="31115" y="457034"/>
                  </a:lnTo>
                  <a:lnTo>
                    <a:pt x="31115" y="209486"/>
                  </a:lnTo>
                  <a:close/>
                </a:path>
                <a:path w="248919" h="457200">
                  <a:moveTo>
                    <a:pt x="36880" y="355523"/>
                  </a:moveTo>
                  <a:lnTo>
                    <a:pt x="35712" y="355523"/>
                  </a:lnTo>
                  <a:lnTo>
                    <a:pt x="35712" y="338556"/>
                  </a:lnTo>
                  <a:lnTo>
                    <a:pt x="34531" y="338556"/>
                  </a:lnTo>
                  <a:lnTo>
                    <a:pt x="34531" y="457034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355523"/>
                  </a:lnTo>
                  <a:close/>
                </a:path>
                <a:path w="248919" h="457200">
                  <a:moveTo>
                    <a:pt x="39141" y="310997"/>
                  </a:moveTo>
                  <a:lnTo>
                    <a:pt x="37960" y="310997"/>
                  </a:lnTo>
                  <a:lnTo>
                    <a:pt x="37960" y="457034"/>
                  </a:lnTo>
                  <a:lnTo>
                    <a:pt x="39141" y="457034"/>
                  </a:lnTo>
                  <a:lnTo>
                    <a:pt x="39141" y="310997"/>
                  </a:lnTo>
                  <a:close/>
                </a:path>
                <a:path w="248919" h="457200">
                  <a:moveTo>
                    <a:pt x="41465" y="285686"/>
                  </a:moveTo>
                  <a:lnTo>
                    <a:pt x="40297" y="285686"/>
                  </a:lnTo>
                  <a:lnTo>
                    <a:pt x="40297" y="457034"/>
                  </a:lnTo>
                  <a:lnTo>
                    <a:pt x="41465" y="457034"/>
                  </a:lnTo>
                  <a:lnTo>
                    <a:pt x="41465" y="285686"/>
                  </a:lnTo>
                  <a:close/>
                </a:path>
                <a:path w="248919" h="457200">
                  <a:moveTo>
                    <a:pt x="44894" y="304723"/>
                  </a:moveTo>
                  <a:lnTo>
                    <a:pt x="43726" y="304723"/>
                  </a:lnTo>
                  <a:lnTo>
                    <a:pt x="43726" y="457034"/>
                  </a:lnTo>
                  <a:lnTo>
                    <a:pt x="44894" y="457034"/>
                  </a:lnTo>
                  <a:lnTo>
                    <a:pt x="44894" y="304723"/>
                  </a:lnTo>
                  <a:close/>
                </a:path>
                <a:path w="248919" h="457200">
                  <a:moveTo>
                    <a:pt x="50711" y="289915"/>
                  </a:moveTo>
                  <a:lnTo>
                    <a:pt x="49542" y="289915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0711" y="289915"/>
                  </a:lnTo>
                  <a:close/>
                </a:path>
                <a:path w="248919" h="457200">
                  <a:moveTo>
                    <a:pt x="52984" y="296189"/>
                  </a:moveTo>
                  <a:lnTo>
                    <a:pt x="51803" y="296189"/>
                  </a:lnTo>
                  <a:lnTo>
                    <a:pt x="51803" y="457034"/>
                  </a:lnTo>
                  <a:lnTo>
                    <a:pt x="52984" y="457034"/>
                  </a:lnTo>
                  <a:lnTo>
                    <a:pt x="52984" y="296189"/>
                  </a:lnTo>
                  <a:close/>
                </a:path>
                <a:path w="248919" h="457200">
                  <a:moveTo>
                    <a:pt x="58737" y="268719"/>
                  </a:moveTo>
                  <a:lnTo>
                    <a:pt x="57569" y="268719"/>
                  </a:lnTo>
                  <a:lnTo>
                    <a:pt x="57569" y="457034"/>
                  </a:lnTo>
                  <a:lnTo>
                    <a:pt x="58737" y="457034"/>
                  </a:lnTo>
                  <a:lnTo>
                    <a:pt x="58737" y="268719"/>
                  </a:lnTo>
                  <a:close/>
                </a:path>
                <a:path w="248919" h="457200">
                  <a:moveTo>
                    <a:pt x="61023" y="209486"/>
                  </a:moveTo>
                  <a:lnTo>
                    <a:pt x="59944" y="209486"/>
                  </a:lnTo>
                  <a:lnTo>
                    <a:pt x="59944" y="457034"/>
                  </a:lnTo>
                  <a:lnTo>
                    <a:pt x="61023" y="457034"/>
                  </a:lnTo>
                  <a:lnTo>
                    <a:pt x="61023" y="209486"/>
                  </a:lnTo>
                  <a:close/>
                </a:path>
                <a:path w="248919" h="457200">
                  <a:moveTo>
                    <a:pt x="64554" y="281381"/>
                  </a:moveTo>
                  <a:lnTo>
                    <a:pt x="63398" y="281381"/>
                  </a:lnTo>
                  <a:lnTo>
                    <a:pt x="63398" y="241261"/>
                  </a:lnTo>
                  <a:lnTo>
                    <a:pt x="62217" y="241261"/>
                  </a:lnTo>
                  <a:lnTo>
                    <a:pt x="62217" y="457034"/>
                  </a:lnTo>
                  <a:lnTo>
                    <a:pt x="63373" y="457034"/>
                  </a:lnTo>
                  <a:lnTo>
                    <a:pt x="64554" y="457034"/>
                  </a:lnTo>
                  <a:lnTo>
                    <a:pt x="64554" y="281381"/>
                  </a:lnTo>
                  <a:close/>
                </a:path>
                <a:path w="248919" h="457200">
                  <a:moveTo>
                    <a:pt x="66827" y="260286"/>
                  </a:moveTo>
                  <a:lnTo>
                    <a:pt x="65646" y="260286"/>
                  </a:lnTo>
                  <a:lnTo>
                    <a:pt x="65646" y="457034"/>
                  </a:lnTo>
                  <a:lnTo>
                    <a:pt x="66827" y="457034"/>
                  </a:lnTo>
                  <a:lnTo>
                    <a:pt x="66827" y="260286"/>
                  </a:lnTo>
                  <a:close/>
                </a:path>
                <a:path w="248919" h="457200">
                  <a:moveTo>
                    <a:pt x="72580" y="241261"/>
                  </a:moveTo>
                  <a:lnTo>
                    <a:pt x="71399" y="241261"/>
                  </a:lnTo>
                  <a:lnTo>
                    <a:pt x="71399" y="457034"/>
                  </a:lnTo>
                  <a:lnTo>
                    <a:pt x="72580" y="457034"/>
                  </a:lnTo>
                  <a:lnTo>
                    <a:pt x="72580" y="241261"/>
                  </a:lnTo>
                  <a:close/>
                </a:path>
                <a:path w="248919" h="457200">
                  <a:moveTo>
                    <a:pt x="79463" y="222135"/>
                  </a:moveTo>
                  <a:lnTo>
                    <a:pt x="78397" y="222135"/>
                  </a:lnTo>
                  <a:lnTo>
                    <a:pt x="78397" y="110032"/>
                  </a:lnTo>
                  <a:lnTo>
                    <a:pt x="77216" y="110032"/>
                  </a:lnTo>
                  <a:lnTo>
                    <a:pt x="77216" y="317373"/>
                  </a:lnTo>
                  <a:lnTo>
                    <a:pt x="76060" y="317373"/>
                  </a:lnTo>
                  <a:lnTo>
                    <a:pt x="76060" y="457034"/>
                  </a:lnTo>
                  <a:lnTo>
                    <a:pt x="79463" y="457034"/>
                  </a:lnTo>
                  <a:lnTo>
                    <a:pt x="79463" y="222135"/>
                  </a:lnTo>
                  <a:close/>
                </a:path>
                <a:path w="248919" h="457200">
                  <a:moveTo>
                    <a:pt x="88709" y="201053"/>
                  </a:moveTo>
                  <a:lnTo>
                    <a:pt x="87630" y="201053"/>
                  </a:lnTo>
                  <a:lnTo>
                    <a:pt x="87630" y="457034"/>
                  </a:lnTo>
                  <a:lnTo>
                    <a:pt x="88709" y="457034"/>
                  </a:lnTo>
                  <a:lnTo>
                    <a:pt x="88709" y="201053"/>
                  </a:lnTo>
                  <a:close/>
                </a:path>
                <a:path w="248919" h="457200">
                  <a:moveTo>
                    <a:pt x="100253" y="120624"/>
                  </a:moveTo>
                  <a:lnTo>
                    <a:pt x="99085" y="120624"/>
                  </a:lnTo>
                  <a:lnTo>
                    <a:pt x="99085" y="260286"/>
                  </a:lnTo>
                  <a:lnTo>
                    <a:pt x="97917" y="260286"/>
                  </a:lnTo>
                  <a:lnTo>
                    <a:pt x="97917" y="457034"/>
                  </a:lnTo>
                  <a:lnTo>
                    <a:pt x="99085" y="457034"/>
                  </a:lnTo>
                  <a:lnTo>
                    <a:pt x="100253" y="457034"/>
                  </a:lnTo>
                  <a:lnTo>
                    <a:pt x="100253" y="120624"/>
                  </a:lnTo>
                  <a:close/>
                </a:path>
                <a:path w="248919" h="457200">
                  <a:moveTo>
                    <a:pt x="106070" y="95224"/>
                  </a:moveTo>
                  <a:lnTo>
                    <a:pt x="104902" y="95224"/>
                  </a:lnTo>
                  <a:lnTo>
                    <a:pt x="104902" y="457034"/>
                  </a:lnTo>
                  <a:lnTo>
                    <a:pt x="106070" y="457034"/>
                  </a:lnTo>
                  <a:lnTo>
                    <a:pt x="106070" y="95224"/>
                  </a:lnTo>
                  <a:close/>
                </a:path>
                <a:path w="248919" h="457200">
                  <a:moveTo>
                    <a:pt x="110566" y="190461"/>
                  </a:moveTo>
                  <a:lnTo>
                    <a:pt x="109486" y="190461"/>
                  </a:lnTo>
                  <a:lnTo>
                    <a:pt x="109486" y="457034"/>
                  </a:lnTo>
                  <a:lnTo>
                    <a:pt x="110566" y="457034"/>
                  </a:lnTo>
                  <a:lnTo>
                    <a:pt x="110566" y="190461"/>
                  </a:lnTo>
                  <a:close/>
                </a:path>
                <a:path w="248919" h="457200">
                  <a:moveTo>
                    <a:pt x="115163" y="160832"/>
                  </a:moveTo>
                  <a:lnTo>
                    <a:pt x="114084" y="160832"/>
                  </a:lnTo>
                  <a:lnTo>
                    <a:pt x="114084" y="457034"/>
                  </a:lnTo>
                  <a:lnTo>
                    <a:pt x="115163" y="457034"/>
                  </a:lnTo>
                  <a:lnTo>
                    <a:pt x="115163" y="160832"/>
                  </a:lnTo>
                  <a:close/>
                </a:path>
                <a:path w="248919" h="457200">
                  <a:moveTo>
                    <a:pt x="118694" y="0"/>
                  </a:moveTo>
                  <a:lnTo>
                    <a:pt x="117513" y="0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0"/>
                  </a:lnTo>
                  <a:close/>
                </a:path>
                <a:path w="248919" h="457200">
                  <a:moveTo>
                    <a:pt x="122123" y="298335"/>
                  </a:moveTo>
                  <a:lnTo>
                    <a:pt x="120954" y="298335"/>
                  </a:lnTo>
                  <a:lnTo>
                    <a:pt x="120954" y="179870"/>
                  </a:lnTo>
                  <a:lnTo>
                    <a:pt x="119786" y="179870"/>
                  </a:lnTo>
                  <a:lnTo>
                    <a:pt x="119786" y="457034"/>
                  </a:lnTo>
                  <a:lnTo>
                    <a:pt x="120942" y="457034"/>
                  </a:lnTo>
                  <a:lnTo>
                    <a:pt x="122123" y="457034"/>
                  </a:lnTo>
                  <a:lnTo>
                    <a:pt x="122123" y="298335"/>
                  </a:lnTo>
                  <a:close/>
                </a:path>
                <a:path w="248919" h="457200">
                  <a:moveTo>
                    <a:pt x="124409" y="266573"/>
                  </a:moveTo>
                  <a:lnTo>
                    <a:pt x="123329" y="266573"/>
                  </a:lnTo>
                  <a:lnTo>
                    <a:pt x="123329" y="457034"/>
                  </a:lnTo>
                  <a:lnTo>
                    <a:pt x="124409" y="457034"/>
                  </a:lnTo>
                  <a:lnTo>
                    <a:pt x="124409" y="266573"/>
                  </a:lnTo>
                  <a:close/>
                </a:path>
                <a:path w="248919" h="457200">
                  <a:moveTo>
                    <a:pt x="126771" y="177711"/>
                  </a:moveTo>
                  <a:lnTo>
                    <a:pt x="125603" y="177711"/>
                  </a:lnTo>
                  <a:lnTo>
                    <a:pt x="125603" y="457034"/>
                  </a:lnTo>
                  <a:lnTo>
                    <a:pt x="126771" y="457034"/>
                  </a:lnTo>
                  <a:lnTo>
                    <a:pt x="126771" y="177711"/>
                  </a:lnTo>
                  <a:close/>
                </a:path>
                <a:path w="248919" h="457200">
                  <a:moveTo>
                    <a:pt x="131368" y="146024"/>
                  </a:moveTo>
                  <a:lnTo>
                    <a:pt x="130187" y="146024"/>
                  </a:lnTo>
                  <a:lnTo>
                    <a:pt x="130187" y="349148"/>
                  </a:lnTo>
                  <a:lnTo>
                    <a:pt x="129032" y="349148"/>
                  </a:lnTo>
                  <a:lnTo>
                    <a:pt x="129032" y="457034"/>
                  </a:lnTo>
                  <a:lnTo>
                    <a:pt x="130187" y="457034"/>
                  </a:lnTo>
                  <a:lnTo>
                    <a:pt x="131368" y="457034"/>
                  </a:lnTo>
                  <a:lnTo>
                    <a:pt x="131368" y="146024"/>
                  </a:lnTo>
                  <a:close/>
                </a:path>
                <a:path w="248919" h="457200">
                  <a:moveTo>
                    <a:pt x="137121" y="281381"/>
                  </a:moveTo>
                  <a:lnTo>
                    <a:pt x="135966" y="281381"/>
                  </a:lnTo>
                  <a:lnTo>
                    <a:pt x="135966" y="277164"/>
                  </a:lnTo>
                  <a:lnTo>
                    <a:pt x="134785" y="277164"/>
                  </a:lnTo>
                  <a:lnTo>
                    <a:pt x="134785" y="457034"/>
                  </a:lnTo>
                  <a:lnTo>
                    <a:pt x="135953" y="457034"/>
                  </a:lnTo>
                  <a:lnTo>
                    <a:pt x="137121" y="457034"/>
                  </a:lnTo>
                  <a:lnTo>
                    <a:pt x="137121" y="281381"/>
                  </a:lnTo>
                  <a:close/>
                </a:path>
                <a:path w="248919" h="457200">
                  <a:moveTo>
                    <a:pt x="138252" y="234886"/>
                  </a:moveTo>
                  <a:lnTo>
                    <a:pt x="137172" y="234886"/>
                  </a:lnTo>
                  <a:lnTo>
                    <a:pt x="137172" y="457034"/>
                  </a:lnTo>
                  <a:lnTo>
                    <a:pt x="138252" y="457034"/>
                  </a:lnTo>
                  <a:lnTo>
                    <a:pt x="138252" y="234886"/>
                  </a:lnTo>
                  <a:close/>
                </a:path>
                <a:path w="248919" h="457200">
                  <a:moveTo>
                    <a:pt x="140550" y="169278"/>
                  </a:moveTo>
                  <a:lnTo>
                    <a:pt x="139382" y="169278"/>
                  </a:lnTo>
                  <a:lnTo>
                    <a:pt x="139382" y="457034"/>
                  </a:lnTo>
                  <a:lnTo>
                    <a:pt x="140550" y="457034"/>
                  </a:lnTo>
                  <a:lnTo>
                    <a:pt x="140550" y="169278"/>
                  </a:lnTo>
                  <a:close/>
                </a:path>
                <a:path w="248919" h="457200">
                  <a:moveTo>
                    <a:pt x="142836" y="152311"/>
                  </a:moveTo>
                  <a:lnTo>
                    <a:pt x="141757" y="152311"/>
                  </a:lnTo>
                  <a:lnTo>
                    <a:pt x="141757" y="457034"/>
                  </a:lnTo>
                  <a:lnTo>
                    <a:pt x="142836" y="457034"/>
                  </a:lnTo>
                  <a:lnTo>
                    <a:pt x="142836" y="152311"/>
                  </a:lnTo>
                  <a:close/>
                </a:path>
                <a:path w="248919" h="457200">
                  <a:moveTo>
                    <a:pt x="148640" y="245478"/>
                  </a:moveTo>
                  <a:lnTo>
                    <a:pt x="147459" y="245478"/>
                  </a:lnTo>
                  <a:lnTo>
                    <a:pt x="147459" y="457034"/>
                  </a:lnTo>
                  <a:lnTo>
                    <a:pt x="148640" y="457034"/>
                  </a:lnTo>
                  <a:lnTo>
                    <a:pt x="148640" y="245478"/>
                  </a:lnTo>
                  <a:close/>
                </a:path>
                <a:path w="248919" h="457200">
                  <a:moveTo>
                    <a:pt x="161277" y="249694"/>
                  </a:moveTo>
                  <a:lnTo>
                    <a:pt x="160197" y="249694"/>
                  </a:lnTo>
                  <a:lnTo>
                    <a:pt x="160197" y="338556"/>
                  </a:lnTo>
                  <a:lnTo>
                    <a:pt x="159029" y="338556"/>
                  </a:lnTo>
                  <a:lnTo>
                    <a:pt x="159029" y="457034"/>
                  </a:lnTo>
                  <a:lnTo>
                    <a:pt x="160197" y="457034"/>
                  </a:lnTo>
                  <a:lnTo>
                    <a:pt x="161277" y="457034"/>
                  </a:lnTo>
                  <a:lnTo>
                    <a:pt x="161277" y="249694"/>
                  </a:lnTo>
                  <a:close/>
                </a:path>
                <a:path w="248919" h="457200">
                  <a:moveTo>
                    <a:pt x="164807" y="368173"/>
                  </a:moveTo>
                  <a:lnTo>
                    <a:pt x="163639" y="368173"/>
                  </a:lnTo>
                  <a:lnTo>
                    <a:pt x="163639" y="165061"/>
                  </a:lnTo>
                  <a:lnTo>
                    <a:pt x="162458" y="165061"/>
                  </a:lnTo>
                  <a:lnTo>
                    <a:pt x="162458" y="338556"/>
                  </a:lnTo>
                  <a:lnTo>
                    <a:pt x="161302" y="338556"/>
                  </a:lnTo>
                  <a:lnTo>
                    <a:pt x="161302" y="457034"/>
                  </a:lnTo>
                  <a:lnTo>
                    <a:pt x="164807" y="457034"/>
                  </a:lnTo>
                  <a:lnTo>
                    <a:pt x="164807" y="368173"/>
                  </a:lnTo>
                  <a:close/>
                </a:path>
                <a:path w="248919" h="457200">
                  <a:moveTo>
                    <a:pt x="169392" y="370332"/>
                  </a:moveTo>
                  <a:lnTo>
                    <a:pt x="168236" y="370332"/>
                  </a:lnTo>
                  <a:lnTo>
                    <a:pt x="168236" y="327964"/>
                  </a:lnTo>
                  <a:lnTo>
                    <a:pt x="167068" y="327964"/>
                  </a:lnTo>
                  <a:lnTo>
                    <a:pt x="167068" y="323748"/>
                  </a:lnTo>
                  <a:lnTo>
                    <a:pt x="165900" y="323748"/>
                  </a:lnTo>
                  <a:lnTo>
                    <a:pt x="165900" y="457034"/>
                  </a:lnTo>
                  <a:lnTo>
                    <a:pt x="167055" y="457034"/>
                  </a:lnTo>
                  <a:lnTo>
                    <a:pt x="168224" y="457034"/>
                  </a:lnTo>
                  <a:lnTo>
                    <a:pt x="169392" y="457034"/>
                  </a:lnTo>
                  <a:lnTo>
                    <a:pt x="169392" y="370332"/>
                  </a:lnTo>
                  <a:close/>
                </a:path>
                <a:path w="248919" h="457200">
                  <a:moveTo>
                    <a:pt x="188950" y="399948"/>
                  </a:moveTo>
                  <a:lnTo>
                    <a:pt x="187871" y="399948"/>
                  </a:lnTo>
                  <a:lnTo>
                    <a:pt x="187871" y="457034"/>
                  </a:lnTo>
                  <a:lnTo>
                    <a:pt x="188950" y="457034"/>
                  </a:lnTo>
                  <a:lnTo>
                    <a:pt x="188950" y="399948"/>
                  </a:lnTo>
                  <a:close/>
                </a:path>
                <a:path w="248919" h="457200">
                  <a:moveTo>
                    <a:pt x="193548" y="310997"/>
                  </a:moveTo>
                  <a:lnTo>
                    <a:pt x="192468" y="310997"/>
                  </a:lnTo>
                  <a:lnTo>
                    <a:pt x="192468" y="457034"/>
                  </a:lnTo>
                  <a:lnTo>
                    <a:pt x="193548" y="457034"/>
                  </a:lnTo>
                  <a:lnTo>
                    <a:pt x="193548" y="310997"/>
                  </a:lnTo>
                  <a:close/>
                </a:path>
                <a:path w="248919" h="457200">
                  <a:moveTo>
                    <a:pt x="195910" y="387197"/>
                  </a:moveTo>
                  <a:lnTo>
                    <a:pt x="194741" y="387197"/>
                  </a:lnTo>
                  <a:lnTo>
                    <a:pt x="194741" y="457034"/>
                  </a:lnTo>
                  <a:lnTo>
                    <a:pt x="195910" y="457034"/>
                  </a:lnTo>
                  <a:lnTo>
                    <a:pt x="195910" y="387197"/>
                  </a:lnTo>
                  <a:close/>
                </a:path>
                <a:path w="248919" h="457200">
                  <a:moveTo>
                    <a:pt x="222377" y="397789"/>
                  </a:moveTo>
                  <a:lnTo>
                    <a:pt x="221195" y="397789"/>
                  </a:lnTo>
                  <a:lnTo>
                    <a:pt x="221195" y="457034"/>
                  </a:lnTo>
                  <a:lnTo>
                    <a:pt x="222377" y="457034"/>
                  </a:lnTo>
                  <a:lnTo>
                    <a:pt x="222377" y="397789"/>
                  </a:lnTo>
                  <a:close/>
                </a:path>
                <a:path w="248919" h="457200">
                  <a:moveTo>
                    <a:pt x="227025" y="414756"/>
                  </a:moveTo>
                  <a:lnTo>
                    <a:pt x="225844" y="414756"/>
                  </a:lnTo>
                  <a:lnTo>
                    <a:pt x="225844" y="457034"/>
                  </a:lnTo>
                  <a:lnTo>
                    <a:pt x="227025" y="457034"/>
                  </a:lnTo>
                  <a:lnTo>
                    <a:pt x="227025" y="414756"/>
                  </a:lnTo>
                  <a:close/>
                </a:path>
                <a:path w="248919" h="457200">
                  <a:moveTo>
                    <a:pt x="240868" y="391414"/>
                  </a:moveTo>
                  <a:lnTo>
                    <a:pt x="239687" y="391414"/>
                  </a:lnTo>
                  <a:lnTo>
                    <a:pt x="239687" y="457034"/>
                  </a:lnTo>
                  <a:lnTo>
                    <a:pt x="240868" y="457034"/>
                  </a:lnTo>
                  <a:lnTo>
                    <a:pt x="240868" y="391414"/>
                  </a:lnTo>
                  <a:close/>
                </a:path>
                <a:path w="248919" h="457200">
                  <a:moveTo>
                    <a:pt x="248894" y="406222"/>
                  </a:moveTo>
                  <a:lnTo>
                    <a:pt x="247713" y="406222"/>
                  </a:lnTo>
                  <a:lnTo>
                    <a:pt x="247713" y="457034"/>
                  </a:lnTo>
                  <a:lnTo>
                    <a:pt x="248894" y="457034"/>
                  </a:lnTo>
                  <a:lnTo>
                    <a:pt x="248894" y="40622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098715" y="2541726"/>
              <a:ext cx="276860" cy="457200"/>
            </a:xfrm>
            <a:custGeom>
              <a:avLst/>
              <a:gdLst/>
              <a:ahLst/>
              <a:cxnLst/>
              <a:rect l="l" t="t" r="r" b="b"/>
              <a:pathLst>
                <a:path w="276859" h="457200">
                  <a:moveTo>
                    <a:pt x="1181" y="296189"/>
                  </a:moveTo>
                  <a:lnTo>
                    <a:pt x="0" y="296189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96189"/>
                  </a:lnTo>
                  <a:close/>
                </a:path>
                <a:path w="276859" h="457200">
                  <a:moveTo>
                    <a:pt x="4610" y="355523"/>
                  </a:moveTo>
                  <a:lnTo>
                    <a:pt x="3429" y="355523"/>
                  </a:lnTo>
                  <a:lnTo>
                    <a:pt x="3429" y="457034"/>
                  </a:lnTo>
                  <a:lnTo>
                    <a:pt x="4610" y="457034"/>
                  </a:lnTo>
                  <a:lnTo>
                    <a:pt x="4610" y="355523"/>
                  </a:lnTo>
                  <a:close/>
                </a:path>
                <a:path w="276859" h="457200">
                  <a:moveTo>
                    <a:pt x="16065" y="361797"/>
                  </a:moveTo>
                  <a:lnTo>
                    <a:pt x="14884" y="361797"/>
                  </a:lnTo>
                  <a:lnTo>
                    <a:pt x="14884" y="457034"/>
                  </a:lnTo>
                  <a:lnTo>
                    <a:pt x="16065" y="457034"/>
                  </a:lnTo>
                  <a:lnTo>
                    <a:pt x="16065" y="361797"/>
                  </a:lnTo>
                  <a:close/>
                </a:path>
                <a:path w="276859" h="457200">
                  <a:moveTo>
                    <a:pt x="29895" y="298335"/>
                  </a:moveTo>
                  <a:lnTo>
                    <a:pt x="28727" y="298335"/>
                  </a:lnTo>
                  <a:lnTo>
                    <a:pt x="28727" y="457034"/>
                  </a:lnTo>
                  <a:lnTo>
                    <a:pt x="29895" y="457034"/>
                  </a:lnTo>
                  <a:lnTo>
                    <a:pt x="29895" y="298335"/>
                  </a:lnTo>
                  <a:close/>
                </a:path>
                <a:path w="276859" h="457200">
                  <a:moveTo>
                    <a:pt x="32283" y="330123"/>
                  </a:moveTo>
                  <a:lnTo>
                    <a:pt x="31102" y="330123"/>
                  </a:lnTo>
                  <a:lnTo>
                    <a:pt x="31102" y="457034"/>
                  </a:lnTo>
                  <a:lnTo>
                    <a:pt x="32283" y="457034"/>
                  </a:lnTo>
                  <a:lnTo>
                    <a:pt x="32283" y="330123"/>
                  </a:lnTo>
                  <a:close/>
                </a:path>
                <a:path w="276859" h="457200">
                  <a:moveTo>
                    <a:pt x="40309" y="338556"/>
                  </a:moveTo>
                  <a:lnTo>
                    <a:pt x="39141" y="338556"/>
                  </a:lnTo>
                  <a:lnTo>
                    <a:pt x="39141" y="268719"/>
                  </a:lnTo>
                  <a:lnTo>
                    <a:pt x="37973" y="268719"/>
                  </a:lnTo>
                  <a:lnTo>
                    <a:pt x="37973" y="457034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338556"/>
                  </a:lnTo>
                  <a:close/>
                </a:path>
                <a:path w="276859" h="457200">
                  <a:moveTo>
                    <a:pt x="42532" y="249694"/>
                  </a:moveTo>
                  <a:lnTo>
                    <a:pt x="41465" y="249694"/>
                  </a:lnTo>
                  <a:lnTo>
                    <a:pt x="41465" y="457034"/>
                  </a:lnTo>
                  <a:lnTo>
                    <a:pt x="42532" y="457034"/>
                  </a:lnTo>
                  <a:lnTo>
                    <a:pt x="42532" y="249694"/>
                  </a:lnTo>
                  <a:close/>
                </a:path>
                <a:path w="276859" h="457200">
                  <a:moveTo>
                    <a:pt x="43738" y="310997"/>
                  </a:moveTo>
                  <a:lnTo>
                    <a:pt x="42557" y="310997"/>
                  </a:lnTo>
                  <a:lnTo>
                    <a:pt x="42557" y="457034"/>
                  </a:lnTo>
                  <a:lnTo>
                    <a:pt x="43738" y="457034"/>
                  </a:lnTo>
                  <a:lnTo>
                    <a:pt x="43738" y="310997"/>
                  </a:lnTo>
                  <a:close/>
                </a:path>
                <a:path w="276859" h="457200">
                  <a:moveTo>
                    <a:pt x="49491" y="304723"/>
                  </a:moveTo>
                  <a:lnTo>
                    <a:pt x="48323" y="304723"/>
                  </a:lnTo>
                  <a:lnTo>
                    <a:pt x="48323" y="457034"/>
                  </a:lnTo>
                  <a:lnTo>
                    <a:pt x="49491" y="457034"/>
                  </a:lnTo>
                  <a:lnTo>
                    <a:pt x="49491" y="304723"/>
                  </a:lnTo>
                  <a:close/>
                </a:path>
                <a:path w="276859" h="457200">
                  <a:moveTo>
                    <a:pt x="54152" y="232727"/>
                  </a:moveTo>
                  <a:lnTo>
                    <a:pt x="52971" y="232727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232727"/>
                  </a:lnTo>
                  <a:close/>
                </a:path>
                <a:path w="276859" h="457200">
                  <a:moveTo>
                    <a:pt x="76009" y="291973"/>
                  </a:moveTo>
                  <a:lnTo>
                    <a:pt x="74841" y="291973"/>
                  </a:lnTo>
                  <a:lnTo>
                    <a:pt x="74841" y="457034"/>
                  </a:lnTo>
                  <a:lnTo>
                    <a:pt x="76009" y="457034"/>
                  </a:lnTo>
                  <a:lnTo>
                    <a:pt x="76009" y="291973"/>
                  </a:lnTo>
                  <a:close/>
                </a:path>
                <a:path w="276859" h="457200">
                  <a:moveTo>
                    <a:pt x="86423" y="266573"/>
                  </a:moveTo>
                  <a:lnTo>
                    <a:pt x="85242" y="266573"/>
                  </a:lnTo>
                  <a:lnTo>
                    <a:pt x="85242" y="457034"/>
                  </a:lnTo>
                  <a:lnTo>
                    <a:pt x="86423" y="457034"/>
                  </a:lnTo>
                  <a:lnTo>
                    <a:pt x="86423" y="266573"/>
                  </a:lnTo>
                  <a:close/>
                </a:path>
                <a:path w="276859" h="457200">
                  <a:moveTo>
                    <a:pt x="94449" y="181927"/>
                  </a:moveTo>
                  <a:lnTo>
                    <a:pt x="93268" y="181927"/>
                  </a:lnTo>
                  <a:lnTo>
                    <a:pt x="93268" y="201053"/>
                  </a:lnTo>
                  <a:lnTo>
                    <a:pt x="92227" y="201053"/>
                  </a:lnTo>
                  <a:lnTo>
                    <a:pt x="92227" y="457034"/>
                  </a:lnTo>
                  <a:lnTo>
                    <a:pt x="93268" y="457034"/>
                  </a:lnTo>
                  <a:lnTo>
                    <a:pt x="94449" y="457034"/>
                  </a:lnTo>
                  <a:lnTo>
                    <a:pt x="94449" y="181927"/>
                  </a:lnTo>
                  <a:close/>
                </a:path>
                <a:path w="276859" h="457200">
                  <a:moveTo>
                    <a:pt x="103695" y="260286"/>
                  </a:moveTo>
                  <a:lnTo>
                    <a:pt x="102514" y="260286"/>
                  </a:lnTo>
                  <a:lnTo>
                    <a:pt x="102514" y="457034"/>
                  </a:lnTo>
                  <a:lnTo>
                    <a:pt x="103695" y="457034"/>
                  </a:lnTo>
                  <a:lnTo>
                    <a:pt x="103695" y="260286"/>
                  </a:lnTo>
                  <a:close/>
                </a:path>
                <a:path w="276859" h="457200">
                  <a:moveTo>
                    <a:pt x="109448" y="120624"/>
                  </a:moveTo>
                  <a:lnTo>
                    <a:pt x="108267" y="120624"/>
                  </a:lnTo>
                  <a:lnTo>
                    <a:pt x="108267" y="177711"/>
                  </a:lnTo>
                  <a:lnTo>
                    <a:pt x="107111" y="177711"/>
                  </a:lnTo>
                  <a:lnTo>
                    <a:pt x="107111" y="457034"/>
                  </a:lnTo>
                  <a:lnTo>
                    <a:pt x="108267" y="457034"/>
                  </a:lnTo>
                  <a:lnTo>
                    <a:pt x="109448" y="457034"/>
                  </a:lnTo>
                  <a:lnTo>
                    <a:pt x="109448" y="120624"/>
                  </a:lnTo>
                  <a:close/>
                </a:path>
                <a:path w="276859" h="457200">
                  <a:moveTo>
                    <a:pt x="112877" y="74041"/>
                  </a:moveTo>
                  <a:lnTo>
                    <a:pt x="111709" y="74041"/>
                  </a:lnTo>
                  <a:lnTo>
                    <a:pt x="111709" y="211645"/>
                  </a:lnTo>
                  <a:lnTo>
                    <a:pt x="110655" y="211645"/>
                  </a:lnTo>
                  <a:lnTo>
                    <a:pt x="110655" y="457034"/>
                  </a:lnTo>
                  <a:lnTo>
                    <a:pt x="111709" y="457034"/>
                  </a:lnTo>
                  <a:lnTo>
                    <a:pt x="112877" y="457034"/>
                  </a:lnTo>
                  <a:lnTo>
                    <a:pt x="112877" y="74041"/>
                  </a:lnTo>
                  <a:close/>
                </a:path>
                <a:path w="276859" h="457200">
                  <a:moveTo>
                    <a:pt x="118694" y="196735"/>
                  </a:moveTo>
                  <a:lnTo>
                    <a:pt x="117513" y="196735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196735"/>
                  </a:lnTo>
                  <a:close/>
                </a:path>
                <a:path w="276859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222135"/>
                  </a:lnTo>
                  <a:lnTo>
                    <a:pt x="120954" y="222135"/>
                  </a:lnTo>
                  <a:lnTo>
                    <a:pt x="120954" y="457034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276859" h="457200">
                  <a:moveTo>
                    <a:pt x="126720" y="298335"/>
                  </a:moveTo>
                  <a:lnTo>
                    <a:pt x="125539" y="298335"/>
                  </a:lnTo>
                  <a:lnTo>
                    <a:pt x="125539" y="457034"/>
                  </a:lnTo>
                  <a:lnTo>
                    <a:pt x="126720" y="457034"/>
                  </a:lnTo>
                  <a:lnTo>
                    <a:pt x="126720" y="298335"/>
                  </a:lnTo>
                  <a:close/>
                </a:path>
                <a:path w="276859" h="457200">
                  <a:moveTo>
                    <a:pt x="131368" y="177711"/>
                  </a:moveTo>
                  <a:lnTo>
                    <a:pt x="130200" y="177711"/>
                  </a:lnTo>
                  <a:lnTo>
                    <a:pt x="130200" y="457034"/>
                  </a:lnTo>
                  <a:lnTo>
                    <a:pt x="131368" y="457034"/>
                  </a:lnTo>
                  <a:lnTo>
                    <a:pt x="131368" y="177711"/>
                  </a:lnTo>
                  <a:close/>
                </a:path>
                <a:path w="276859" h="457200">
                  <a:moveTo>
                    <a:pt x="137134" y="256070"/>
                  </a:moveTo>
                  <a:lnTo>
                    <a:pt x="135966" y="256070"/>
                  </a:lnTo>
                  <a:lnTo>
                    <a:pt x="135966" y="146024"/>
                  </a:lnTo>
                  <a:lnTo>
                    <a:pt x="134785" y="146024"/>
                  </a:lnTo>
                  <a:lnTo>
                    <a:pt x="134785" y="457034"/>
                  </a:lnTo>
                  <a:lnTo>
                    <a:pt x="135953" y="457034"/>
                  </a:lnTo>
                  <a:lnTo>
                    <a:pt x="137134" y="457034"/>
                  </a:lnTo>
                  <a:lnTo>
                    <a:pt x="137134" y="256070"/>
                  </a:lnTo>
                  <a:close/>
                </a:path>
                <a:path w="276859" h="457200">
                  <a:moveTo>
                    <a:pt x="139395" y="287756"/>
                  </a:moveTo>
                  <a:lnTo>
                    <a:pt x="138214" y="287756"/>
                  </a:lnTo>
                  <a:lnTo>
                    <a:pt x="138214" y="457034"/>
                  </a:lnTo>
                  <a:lnTo>
                    <a:pt x="139395" y="457034"/>
                  </a:lnTo>
                  <a:lnTo>
                    <a:pt x="139395" y="287756"/>
                  </a:lnTo>
                  <a:close/>
                </a:path>
                <a:path w="276859" h="457200">
                  <a:moveTo>
                    <a:pt x="145148" y="169278"/>
                  </a:moveTo>
                  <a:lnTo>
                    <a:pt x="143979" y="169278"/>
                  </a:lnTo>
                  <a:lnTo>
                    <a:pt x="143979" y="272935"/>
                  </a:lnTo>
                  <a:lnTo>
                    <a:pt x="142849" y="272935"/>
                  </a:lnTo>
                  <a:lnTo>
                    <a:pt x="142849" y="234886"/>
                  </a:lnTo>
                  <a:lnTo>
                    <a:pt x="141770" y="234886"/>
                  </a:lnTo>
                  <a:lnTo>
                    <a:pt x="141770" y="457034"/>
                  </a:lnTo>
                  <a:lnTo>
                    <a:pt x="142811" y="457034"/>
                  </a:lnTo>
                  <a:lnTo>
                    <a:pt x="143979" y="457034"/>
                  </a:lnTo>
                  <a:lnTo>
                    <a:pt x="145148" y="457034"/>
                  </a:lnTo>
                  <a:lnTo>
                    <a:pt x="145148" y="169278"/>
                  </a:lnTo>
                  <a:close/>
                </a:path>
                <a:path w="276859" h="457200">
                  <a:moveTo>
                    <a:pt x="148590" y="287756"/>
                  </a:moveTo>
                  <a:lnTo>
                    <a:pt x="147408" y="287756"/>
                  </a:lnTo>
                  <a:lnTo>
                    <a:pt x="147408" y="457034"/>
                  </a:lnTo>
                  <a:lnTo>
                    <a:pt x="148590" y="457034"/>
                  </a:lnTo>
                  <a:lnTo>
                    <a:pt x="148590" y="287756"/>
                  </a:lnTo>
                  <a:close/>
                </a:path>
                <a:path w="276859" h="457200">
                  <a:moveTo>
                    <a:pt x="156629" y="256070"/>
                  </a:moveTo>
                  <a:lnTo>
                    <a:pt x="155562" y="256070"/>
                  </a:lnTo>
                  <a:lnTo>
                    <a:pt x="155562" y="19024"/>
                  </a:lnTo>
                  <a:lnTo>
                    <a:pt x="154381" y="19024"/>
                  </a:lnTo>
                  <a:lnTo>
                    <a:pt x="154381" y="340715"/>
                  </a:lnTo>
                  <a:lnTo>
                    <a:pt x="153225" y="340715"/>
                  </a:lnTo>
                  <a:lnTo>
                    <a:pt x="153225" y="457034"/>
                  </a:lnTo>
                  <a:lnTo>
                    <a:pt x="156629" y="457034"/>
                  </a:lnTo>
                  <a:lnTo>
                    <a:pt x="156629" y="256070"/>
                  </a:lnTo>
                  <a:close/>
                </a:path>
                <a:path w="276859" h="457200">
                  <a:moveTo>
                    <a:pt x="158991" y="101600"/>
                  </a:moveTo>
                  <a:lnTo>
                    <a:pt x="157810" y="101600"/>
                  </a:lnTo>
                  <a:lnTo>
                    <a:pt x="157810" y="457034"/>
                  </a:lnTo>
                  <a:lnTo>
                    <a:pt x="158991" y="457034"/>
                  </a:lnTo>
                  <a:lnTo>
                    <a:pt x="158991" y="101600"/>
                  </a:lnTo>
                  <a:close/>
                </a:path>
                <a:path w="276859" h="457200">
                  <a:moveTo>
                    <a:pt x="162420" y="391414"/>
                  </a:moveTo>
                  <a:lnTo>
                    <a:pt x="161277" y="391414"/>
                  </a:lnTo>
                  <a:lnTo>
                    <a:pt x="161277" y="310997"/>
                  </a:lnTo>
                  <a:lnTo>
                    <a:pt x="160210" y="310997"/>
                  </a:lnTo>
                  <a:lnTo>
                    <a:pt x="160210" y="289915"/>
                  </a:lnTo>
                  <a:lnTo>
                    <a:pt x="159042" y="289915"/>
                  </a:lnTo>
                  <a:lnTo>
                    <a:pt x="159042" y="457034"/>
                  </a:lnTo>
                  <a:lnTo>
                    <a:pt x="160197" y="457034"/>
                  </a:lnTo>
                  <a:lnTo>
                    <a:pt x="161251" y="457034"/>
                  </a:lnTo>
                  <a:lnTo>
                    <a:pt x="162420" y="457034"/>
                  </a:lnTo>
                  <a:lnTo>
                    <a:pt x="162420" y="391414"/>
                  </a:lnTo>
                  <a:close/>
                </a:path>
                <a:path w="276859" h="457200">
                  <a:moveTo>
                    <a:pt x="163639" y="363956"/>
                  </a:moveTo>
                  <a:lnTo>
                    <a:pt x="162471" y="363956"/>
                  </a:lnTo>
                  <a:lnTo>
                    <a:pt x="162471" y="457034"/>
                  </a:lnTo>
                  <a:lnTo>
                    <a:pt x="163639" y="457034"/>
                  </a:lnTo>
                  <a:lnTo>
                    <a:pt x="163639" y="363956"/>
                  </a:lnTo>
                  <a:close/>
                </a:path>
                <a:path w="276859" h="457200">
                  <a:moveTo>
                    <a:pt x="165874" y="249694"/>
                  </a:moveTo>
                  <a:lnTo>
                    <a:pt x="164795" y="249694"/>
                  </a:lnTo>
                  <a:lnTo>
                    <a:pt x="164795" y="457034"/>
                  </a:lnTo>
                  <a:lnTo>
                    <a:pt x="165874" y="457034"/>
                  </a:lnTo>
                  <a:lnTo>
                    <a:pt x="165874" y="249694"/>
                  </a:lnTo>
                  <a:close/>
                </a:path>
                <a:path w="276859" h="457200">
                  <a:moveTo>
                    <a:pt x="170472" y="404164"/>
                  </a:moveTo>
                  <a:lnTo>
                    <a:pt x="169405" y="404164"/>
                  </a:lnTo>
                  <a:lnTo>
                    <a:pt x="169405" y="368173"/>
                  </a:lnTo>
                  <a:lnTo>
                    <a:pt x="168236" y="368173"/>
                  </a:lnTo>
                  <a:lnTo>
                    <a:pt x="168236" y="165061"/>
                  </a:lnTo>
                  <a:lnTo>
                    <a:pt x="167055" y="165061"/>
                  </a:lnTo>
                  <a:lnTo>
                    <a:pt x="167055" y="457034"/>
                  </a:lnTo>
                  <a:lnTo>
                    <a:pt x="168224" y="457034"/>
                  </a:lnTo>
                  <a:lnTo>
                    <a:pt x="169392" y="457034"/>
                  </a:lnTo>
                  <a:lnTo>
                    <a:pt x="170472" y="457034"/>
                  </a:lnTo>
                  <a:lnTo>
                    <a:pt x="170472" y="404164"/>
                  </a:lnTo>
                  <a:close/>
                </a:path>
                <a:path w="276859" h="457200">
                  <a:moveTo>
                    <a:pt x="172834" y="327964"/>
                  </a:moveTo>
                  <a:lnTo>
                    <a:pt x="171665" y="327964"/>
                  </a:lnTo>
                  <a:lnTo>
                    <a:pt x="171665" y="323748"/>
                  </a:lnTo>
                  <a:lnTo>
                    <a:pt x="170497" y="323748"/>
                  </a:lnTo>
                  <a:lnTo>
                    <a:pt x="170497" y="457034"/>
                  </a:lnTo>
                  <a:lnTo>
                    <a:pt x="171653" y="457034"/>
                  </a:lnTo>
                  <a:lnTo>
                    <a:pt x="172834" y="457034"/>
                  </a:lnTo>
                  <a:lnTo>
                    <a:pt x="172834" y="327964"/>
                  </a:lnTo>
                  <a:close/>
                </a:path>
                <a:path w="276859" h="457200">
                  <a:moveTo>
                    <a:pt x="176263" y="363956"/>
                  </a:moveTo>
                  <a:lnTo>
                    <a:pt x="175082" y="363956"/>
                  </a:lnTo>
                  <a:lnTo>
                    <a:pt x="175082" y="457034"/>
                  </a:lnTo>
                  <a:lnTo>
                    <a:pt x="176263" y="457034"/>
                  </a:lnTo>
                  <a:lnTo>
                    <a:pt x="176263" y="363956"/>
                  </a:lnTo>
                  <a:close/>
                </a:path>
                <a:path w="276859" h="457200">
                  <a:moveTo>
                    <a:pt x="182079" y="378764"/>
                  </a:moveTo>
                  <a:lnTo>
                    <a:pt x="180898" y="378764"/>
                  </a:lnTo>
                  <a:lnTo>
                    <a:pt x="180898" y="457034"/>
                  </a:lnTo>
                  <a:lnTo>
                    <a:pt x="182079" y="457034"/>
                  </a:lnTo>
                  <a:lnTo>
                    <a:pt x="182079" y="378764"/>
                  </a:lnTo>
                  <a:close/>
                </a:path>
                <a:path w="276859" h="457200">
                  <a:moveTo>
                    <a:pt x="197078" y="351205"/>
                  </a:moveTo>
                  <a:lnTo>
                    <a:pt x="195910" y="351205"/>
                  </a:lnTo>
                  <a:lnTo>
                    <a:pt x="195910" y="457034"/>
                  </a:lnTo>
                  <a:lnTo>
                    <a:pt x="197078" y="457034"/>
                  </a:lnTo>
                  <a:lnTo>
                    <a:pt x="197078" y="351205"/>
                  </a:lnTo>
                  <a:close/>
                </a:path>
                <a:path w="276859" h="457200">
                  <a:moveTo>
                    <a:pt x="206273" y="397789"/>
                  </a:moveTo>
                  <a:lnTo>
                    <a:pt x="205092" y="397789"/>
                  </a:lnTo>
                  <a:lnTo>
                    <a:pt x="205092" y="457034"/>
                  </a:lnTo>
                  <a:lnTo>
                    <a:pt x="206273" y="457034"/>
                  </a:lnTo>
                  <a:lnTo>
                    <a:pt x="206273" y="397789"/>
                  </a:lnTo>
                  <a:close/>
                </a:path>
                <a:path w="276859" h="457200">
                  <a:moveTo>
                    <a:pt x="222377" y="421043"/>
                  </a:moveTo>
                  <a:lnTo>
                    <a:pt x="221208" y="421043"/>
                  </a:lnTo>
                  <a:lnTo>
                    <a:pt x="221208" y="378764"/>
                  </a:lnTo>
                  <a:lnTo>
                    <a:pt x="220040" y="378764"/>
                  </a:lnTo>
                  <a:lnTo>
                    <a:pt x="220040" y="457034"/>
                  </a:lnTo>
                  <a:lnTo>
                    <a:pt x="221195" y="457034"/>
                  </a:lnTo>
                  <a:lnTo>
                    <a:pt x="222377" y="457034"/>
                  </a:lnTo>
                  <a:lnTo>
                    <a:pt x="222377" y="421043"/>
                  </a:lnTo>
                  <a:close/>
                </a:path>
                <a:path w="276859" h="457200">
                  <a:moveTo>
                    <a:pt x="237375" y="421043"/>
                  </a:moveTo>
                  <a:lnTo>
                    <a:pt x="236207" y="421043"/>
                  </a:lnTo>
                  <a:lnTo>
                    <a:pt x="236207" y="457034"/>
                  </a:lnTo>
                  <a:lnTo>
                    <a:pt x="237375" y="457034"/>
                  </a:lnTo>
                  <a:lnTo>
                    <a:pt x="237375" y="421043"/>
                  </a:lnTo>
                  <a:close/>
                </a:path>
                <a:path w="276859" h="457200">
                  <a:moveTo>
                    <a:pt x="251218" y="418973"/>
                  </a:moveTo>
                  <a:lnTo>
                    <a:pt x="250037" y="418973"/>
                  </a:lnTo>
                  <a:lnTo>
                    <a:pt x="250037" y="457034"/>
                  </a:lnTo>
                  <a:lnTo>
                    <a:pt x="251218" y="457034"/>
                  </a:lnTo>
                  <a:lnTo>
                    <a:pt x="251218" y="418973"/>
                  </a:lnTo>
                  <a:close/>
                </a:path>
                <a:path w="276859" h="457200">
                  <a:moveTo>
                    <a:pt x="254647" y="440067"/>
                  </a:moveTo>
                  <a:lnTo>
                    <a:pt x="253466" y="440067"/>
                  </a:lnTo>
                  <a:lnTo>
                    <a:pt x="253466" y="457034"/>
                  </a:lnTo>
                  <a:lnTo>
                    <a:pt x="254647" y="457034"/>
                  </a:lnTo>
                  <a:lnTo>
                    <a:pt x="254647" y="440067"/>
                  </a:lnTo>
                  <a:close/>
                </a:path>
                <a:path w="276859" h="457200">
                  <a:moveTo>
                    <a:pt x="261531" y="406222"/>
                  </a:moveTo>
                  <a:lnTo>
                    <a:pt x="260451" y="406222"/>
                  </a:lnTo>
                  <a:lnTo>
                    <a:pt x="260451" y="412597"/>
                  </a:lnTo>
                  <a:lnTo>
                    <a:pt x="259283" y="412597"/>
                  </a:lnTo>
                  <a:lnTo>
                    <a:pt x="259283" y="457034"/>
                  </a:lnTo>
                  <a:lnTo>
                    <a:pt x="260451" y="457034"/>
                  </a:lnTo>
                  <a:lnTo>
                    <a:pt x="261531" y="457034"/>
                  </a:lnTo>
                  <a:lnTo>
                    <a:pt x="261531" y="406222"/>
                  </a:lnTo>
                  <a:close/>
                </a:path>
                <a:path w="276859" h="457200">
                  <a:moveTo>
                    <a:pt x="276517" y="433781"/>
                  </a:moveTo>
                  <a:lnTo>
                    <a:pt x="275336" y="433781"/>
                  </a:lnTo>
                  <a:lnTo>
                    <a:pt x="275336" y="457034"/>
                  </a:lnTo>
                  <a:lnTo>
                    <a:pt x="276517" y="457034"/>
                  </a:lnTo>
                  <a:lnTo>
                    <a:pt x="276517" y="4337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102144" y="2516313"/>
              <a:ext cx="344805" cy="482600"/>
            </a:xfrm>
            <a:custGeom>
              <a:avLst/>
              <a:gdLst/>
              <a:ahLst/>
              <a:cxnLst/>
              <a:rect l="l" t="t" r="r" b="b"/>
              <a:pathLst>
                <a:path w="344805" h="482600">
                  <a:moveTo>
                    <a:pt x="3403" y="382993"/>
                  </a:moveTo>
                  <a:lnTo>
                    <a:pt x="2324" y="382993"/>
                  </a:lnTo>
                  <a:lnTo>
                    <a:pt x="2324" y="393585"/>
                  </a:lnTo>
                  <a:lnTo>
                    <a:pt x="1181" y="393585"/>
                  </a:lnTo>
                  <a:lnTo>
                    <a:pt x="1181" y="380936"/>
                  </a:lnTo>
                  <a:lnTo>
                    <a:pt x="0" y="380936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2324" y="482447"/>
                  </a:lnTo>
                  <a:lnTo>
                    <a:pt x="3403" y="482447"/>
                  </a:lnTo>
                  <a:lnTo>
                    <a:pt x="3403" y="382993"/>
                  </a:lnTo>
                  <a:close/>
                </a:path>
                <a:path w="344805" h="482600">
                  <a:moveTo>
                    <a:pt x="4610" y="399961"/>
                  </a:moveTo>
                  <a:lnTo>
                    <a:pt x="3429" y="399961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99961"/>
                  </a:lnTo>
                  <a:close/>
                </a:path>
                <a:path w="344805" h="482600">
                  <a:moveTo>
                    <a:pt x="15011" y="283540"/>
                  </a:moveTo>
                  <a:lnTo>
                    <a:pt x="13843" y="283540"/>
                  </a:lnTo>
                  <a:lnTo>
                    <a:pt x="13843" y="482447"/>
                  </a:lnTo>
                  <a:lnTo>
                    <a:pt x="15011" y="482447"/>
                  </a:lnTo>
                  <a:lnTo>
                    <a:pt x="15011" y="283540"/>
                  </a:lnTo>
                  <a:close/>
                </a:path>
                <a:path w="344805" h="482600">
                  <a:moveTo>
                    <a:pt x="24206" y="308940"/>
                  </a:moveTo>
                  <a:lnTo>
                    <a:pt x="23025" y="308940"/>
                  </a:lnTo>
                  <a:lnTo>
                    <a:pt x="23025" y="325907"/>
                  </a:lnTo>
                  <a:lnTo>
                    <a:pt x="21869" y="325907"/>
                  </a:lnTo>
                  <a:lnTo>
                    <a:pt x="21869" y="482447"/>
                  </a:lnTo>
                  <a:lnTo>
                    <a:pt x="23025" y="482447"/>
                  </a:lnTo>
                  <a:lnTo>
                    <a:pt x="24206" y="482447"/>
                  </a:lnTo>
                  <a:lnTo>
                    <a:pt x="24206" y="308940"/>
                  </a:lnTo>
                  <a:close/>
                </a:path>
                <a:path w="344805" h="482600">
                  <a:moveTo>
                    <a:pt x="31064" y="150266"/>
                  </a:moveTo>
                  <a:lnTo>
                    <a:pt x="29883" y="150266"/>
                  </a:lnTo>
                  <a:lnTo>
                    <a:pt x="29883" y="482447"/>
                  </a:lnTo>
                  <a:lnTo>
                    <a:pt x="31064" y="482447"/>
                  </a:lnTo>
                  <a:lnTo>
                    <a:pt x="31064" y="150266"/>
                  </a:lnTo>
                  <a:close/>
                </a:path>
                <a:path w="344805" h="482600">
                  <a:moveTo>
                    <a:pt x="42633" y="311099"/>
                  </a:moveTo>
                  <a:lnTo>
                    <a:pt x="41465" y="311099"/>
                  </a:lnTo>
                  <a:lnTo>
                    <a:pt x="41465" y="482447"/>
                  </a:lnTo>
                  <a:lnTo>
                    <a:pt x="42633" y="482447"/>
                  </a:lnTo>
                  <a:lnTo>
                    <a:pt x="42633" y="311099"/>
                  </a:lnTo>
                  <a:close/>
                </a:path>
                <a:path w="344805" h="482600">
                  <a:moveTo>
                    <a:pt x="46062" y="330136"/>
                  </a:moveTo>
                  <a:lnTo>
                    <a:pt x="44907" y="330136"/>
                  </a:lnTo>
                  <a:lnTo>
                    <a:pt x="44907" y="327977"/>
                  </a:lnTo>
                  <a:lnTo>
                    <a:pt x="43726" y="327977"/>
                  </a:lnTo>
                  <a:lnTo>
                    <a:pt x="43726" y="482447"/>
                  </a:lnTo>
                  <a:lnTo>
                    <a:pt x="44894" y="482447"/>
                  </a:lnTo>
                  <a:lnTo>
                    <a:pt x="46062" y="482447"/>
                  </a:lnTo>
                  <a:lnTo>
                    <a:pt x="46062" y="330136"/>
                  </a:lnTo>
                  <a:close/>
                </a:path>
                <a:path w="344805" h="482600">
                  <a:moveTo>
                    <a:pt x="59905" y="294132"/>
                  </a:moveTo>
                  <a:lnTo>
                    <a:pt x="58737" y="294132"/>
                  </a:lnTo>
                  <a:lnTo>
                    <a:pt x="58737" y="482447"/>
                  </a:lnTo>
                  <a:lnTo>
                    <a:pt x="59905" y="482447"/>
                  </a:lnTo>
                  <a:lnTo>
                    <a:pt x="59905" y="294132"/>
                  </a:lnTo>
                  <a:close/>
                </a:path>
                <a:path w="344805" h="482600">
                  <a:moveTo>
                    <a:pt x="63334" y="167220"/>
                  </a:moveTo>
                  <a:lnTo>
                    <a:pt x="62166" y="167220"/>
                  </a:lnTo>
                  <a:lnTo>
                    <a:pt x="62166" y="234899"/>
                  </a:lnTo>
                  <a:lnTo>
                    <a:pt x="61112" y="234899"/>
                  </a:lnTo>
                  <a:lnTo>
                    <a:pt x="61112" y="319532"/>
                  </a:lnTo>
                  <a:lnTo>
                    <a:pt x="59956" y="319532"/>
                  </a:lnTo>
                  <a:lnTo>
                    <a:pt x="59956" y="482447"/>
                  </a:lnTo>
                  <a:lnTo>
                    <a:pt x="63334" y="482447"/>
                  </a:lnTo>
                  <a:lnTo>
                    <a:pt x="63334" y="167220"/>
                  </a:lnTo>
                  <a:close/>
                </a:path>
                <a:path w="344805" h="482600">
                  <a:moveTo>
                    <a:pt x="64566" y="266674"/>
                  </a:moveTo>
                  <a:lnTo>
                    <a:pt x="63385" y="266674"/>
                  </a:lnTo>
                  <a:lnTo>
                    <a:pt x="63385" y="482447"/>
                  </a:lnTo>
                  <a:lnTo>
                    <a:pt x="64566" y="482447"/>
                  </a:lnTo>
                  <a:lnTo>
                    <a:pt x="64566" y="266674"/>
                  </a:lnTo>
                  <a:close/>
                </a:path>
                <a:path w="344805" h="482600">
                  <a:moveTo>
                    <a:pt x="67995" y="285699"/>
                  </a:moveTo>
                  <a:lnTo>
                    <a:pt x="66814" y="285699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85699"/>
                  </a:lnTo>
                  <a:close/>
                </a:path>
                <a:path w="344805" h="482600">
                  <a:moveTo>
                    <a:pt x="70319" y="332193"/>
                  </a:moveTo>
                  <a:lnTo>
                    <a:pt x="69138" y="332193"/>
                  </a:lnTo>
                  <a:lnTo>
                    <a:pt x="69138" y="482447"/>
                  </a:lnTo>
                  <a:lnTo>
                    <a:pt x="70319" y="482447"/>
                  </a:lnTo>
                  <a:lnTo>
                    <a:pt x="70319" y="332193"/>
                  </a:lnTo>
                  <a:close/>
                </a:path>
                <a:path w="344805" h="482600">
                  <a:moveTo>
                    <a:pt x="74917" y="277164"/>
                  </a:moveTo>
                  <a:lnTo>
                    <a:pt x="73748" y="277164"/>
                  </a:lnTo>
                  <a:lnTo>
                    <a:pt x="73748" y="266674"/>
                  </a:lnTo>
                  <a:lnTo>
                    <a:pt x="72567" y="266674"/>
                  </a:lnTo>
                  <a:lnTo>
                    <a:pt x="72567" y="317385"/>
                  </a:lnTo>
                  <a:lnTo>
                    <a:pt x="71412" y="317385"/>
                  </a:lnTo>
                  <a:lnTo>
                    <a:pt x="71412" y="482447"/>
                  </a:lnTo>
                  <a:lnTo>
                    <a:pt x="74917" y="482447"/>
                  </a:lnTo>
                  <a:lnTo>
                    <a:pt x="74917" y="277164"/>
                  </a:lnTo>
                  <a:close/>
                </a:path>
                <a:path w="344805" h="482600">
                  <a:moveTo>
                    <a:pt x="76034" y="285699"/>
                  </a:moveTo>
                  <a:lnTo>
                    <a:pt x="74955" y="285699"/>
                  </a:lnTo>
                  <a:lnTo>
                    <a:pt x="74955" y="482447"/>
                  </a:lnTo>
                  <a:lnTo>
                    <a:pt x="76034" y="482447"/>
                  </a:lnTo>
                  <a:lnTo>
                    <a:pt x="76034" y="285699"/>
                  </a:lnTo>
                  <a:close/>
                </a:path>
                <a:path w="344805" h="482600">
                  <a:moveTo>
                    <a:pt x="80632" y="247548"/>
                  </a:moveTo>
                  <a:lnTo>
                    <a:pt x="79552" y="247548"/>
                  </a:lnTo>
                  <a:lnTo>
                    <a:pt x="79552" y="482447"/>
                  </a:lnTo>
                  <a:lnTo>
                    <a:pt x="80632" y="482447"/>
                  </a:lnTo>
                  <a:lnTo>
                    <a:pt x="80632" y="247548"/>
                  </a:lnTo>
                  <a:close/>
                </a:path>
                <a:path w="344805" h="482600">
                  <a:moveTo>
                    <a:pt x="87591" y="213715"/>
                  </a:moveTo>
                  <a:lnTo>
                    <a:pt x="86410" y="213715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13715"/>
                  </a:lnTo>
                  <a:close/>
                </a:path>
                <a:path w="344805" h="482600">
                  <a:moveTo>
                    <a:pt x="95618" y="270891"/>
                  </a:moveTo>
                  <a:lnTo>
                    <a:pt x="94437" y="270891"/>
                  </a:lnTo>
                  <a:lnTo>
                    <a:pt x="94437" y="482447"/>
                  </a:lnTo>
                  <a:lnTo>
                    <a:pt x="95618" y="482447"/>
                  </a:lnTo>
                  <a:lnTo>
                    <a:pt x="95618" y="270891"/>
                  </a:lnTo>
                  <a:close/>
                </a:path>
                <a:path w="344805" h="482600">
                  <a:moveTo>
                    <a:pt x="99060" y="226466"/>
                  </a:moveTo>
                  <a:lnTo>
                    <a:pt x="97980" y="226466"/>
                  </a:lnTo>
                  <a:lnTo>
                    <a:pt x="97980" y="289915"/>
                  </a:lnTo>
                  <a:lnTo>
                    <a:pt x="96837" y="289915"/>
                  </a:lnTo>
                  <a:lnTo>
                    <a:pt x="96837" y="268732"/>
                  </a:lnTo>
                  <a:lnTo>
                    <a:pt x="95656" y="268732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226466"/>
                  </a:lnTo>
                  <a:close/>
                </a:path>
                <a:path w="344805" h="482600">
                  <a:moveTo>
                    <a:pt x="100266" y="285699"/>
                  </a:moveTo>
                  <a:lnTo>
                    <a:pt x="99085" y="285699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285699"/>
                  </a:lnTo>
                  <a:close/>
                </a:path>
                <a:path w="344805" h="482600">
                  <a:moveTo>
                    <a:pt x="103657" y="99453"/>
                  </a:moveTo>
                  <a:lnTo>
                    <a:pt x="102577" y="99453"/>
                  </a:lnTo>
                  <a:lnTo>
                    <a:pt x="102577" y="482447"/>
                  </a:lnTo>
                  <a:lnTo>
                    <a:pt x="103657" y="482447"/>
                  </a:lnTo>
                  <a:lnTo>
                    <a:pt x="103657" y="99453"/>
                  </a:lnTo>
                  <a:close/>
                </a:path>
                <a:path w="344805" h="482600">
                  <a:moveTo>
                    <a:pt x="109448" y="99453"/>
                  </a:moveTo>
                  <a:lnTo>
                    <a:pt x="108280" y="99453"/>
                  </a:lnTo>
                  <a:lnTo>
                    <a:pt x="108280" y="482447"/>
                  </a:lnTo>
                  <a:lnTo>
                    <a:pt x="109448" y="482447"/>
                  </a:lnTo>
                  <a:lnTo>
                    <a:pt x="109448" y="99453"/>
                  </a:lnTo>
                  <a:close/>
                </a:path>
                <a:path w="344805" h="482600">
                  <a:moveTo>
                    <a:pt x="111734" y="215874"/>
                  </a:moveTo>
                  <a:lnTo>
                    <a:pt x="110655" y="215874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215874"/>
                  </a:lnTo>
                  <a:close/>
                </a:path>
                <a:path w="344805" h="482600">
                  <a:moveTo>
                    <a:pt x="117538" y="198907"/>
                  </a:moveTo>
                  <a:lnTo>
                    <a:pt x="116357" y="19890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198907"/>
                  </a:lnTo>
                  <a:close/>
                </a:path>
                <a:path w="344805" h="482600">
                  <a:moveTo>
                    <a:pt x="120929" y="0"/>
                  </a:moveTo>
                  <a:lnTo>
                    <a:pt x="119849" y="0"/>
                  </a:lnTo>
                  <a:lnTo>
                    <a:pt x="119849" y="482447"/>
                  </a:lnTo>
                  <a:lnTo>
                    <a:pt x="120929" y="482447"/>
                  </a:lnTo>
                  <a:lnTo>
                    <a:pt x="120929" y="0"/>
                  </a:lnTo>
                  <a:close/>
                </a:path>
                <a:path w="344805" h="482600">
                  <a:moveTo>
                    <a:pt x="125577" y="291985"/>
                  </a:moveTo>
                  <a:lnTo>
                    <a:pt x="124498" y="291985"/>
                  </a:lnTo>
                  <a:lnTo>
                    <a:pt x="124498" y="482447"/>
                  </a:lnTo>
                  <a:lnTo>
                    <a:pt x="125577" y="482447"/>
                  </a:lnTo>
                  <a:lnTo>
                    <a:pt x="125577" y="291985"/>
                  </a:lnTo>
                  <a:close/>
                </a:path>
                <a:path w="344805" h="482600">
                  <a:moveTo>
                    <a:pt x="129108" y="217932"/>
                  </a:moveTo>
                  <a:lnTo>
                    <a:pt x="127927" y="217932"/>
                  </a:lnTo>
                  <a:lnTo>
                    <a:pt x="127927" y="482447"/>
                  </a:lnTo>
                  <a:lnTo>
                    <a:pt x="129108" y="482447"/>
                  </a:lnTo>
                  <a:lnTo>
                    <a:pt x="129108" y="217932"/>
                  </a:lnTo>
                  <a:close/>
                </a:path>
                <a:path w="344805" h="482600">
                  <a:moveTo>
                    <a:pt x="145161" y="313169"/>
                  </a:moveTo>
                  <a:lnTo>
                    <a:pt x="143979" y="313169"/>
                  </a:lnTo>
                  <a:lnTo>
                    <a:pt x="143979" y="482447"/>
                  </a:lnTo>
                  <a:lnTo>
                    <a:pt x="145161" y="482447"/>
                  </a:lnTo>
                  <a:lnTo>
                    <a:pt x="145161" y="313169"/>
                  </a:lnTo>
                  <a:close/>
                </a:path>
                <a:path w="344805" h="482600">
                  <a:moveTo>
                    <a:pt x="146380" y="351307"/>
                  </a:moveTo>
                  <a:lnTo>
                    <a:pt x="145199" y="35130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351307"/>
                  </a:lnTo>
                  <a:close/>
                </a:path>
                <a:path w="344805" h="482600">
                  <a:moveTo>
                    <a:pt x="148602" y="338569"/>
                  </a:moveTo>
                  <a:lnTo>
                    <a:pt x="147523" y="338569"/>
                  </a:lnTo>
                  <a:lnTo>
                    <a:pt x="147523" y="482447"/>
                  </a:lnTo>
                  <a:lnTo>
                    <a:pt x="148602" y="482447"/>
                  </a:lnTo>
                  <a:lnTo>
                    <a:pt x="148602" y="338569"/>
                  </a:lnTo>
                  <a:close/>
                </a:path>
                <a:path w="344805" h="482600">
                  <a:moveTo>
                    <a:pt x="150964" y="366128"/>
                  </a:moveTo>
                  <a:lnTo>
                    <a:pt x="149809" y="366128"/>
                  </a:lnTo>
                  <a:lnTo>
                    <a:pt x="149809" y="270891"/>
                  </a:lnTo>
                  <a:lnTo>
                    <a:pt x="148628" y="270891"/>
                  </a:lnTo>
                  <a:lnTo>
                    <a:pt x="148628" y="482447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366128"/>
                  </a:lnTo>
                  <a:close/>
                </a:path>
                <a:path w="344805" h="482600">
                  <a:moveTo>
                    <a:pt x="162445" y="275107"/>
                  </a:moveTo>
                  <a:lnTo>
                    <a:pt x="161366" y="275107"/>
                  </a:lnTo>
                  <a:lnTo>
                    <a:pt x="161366" y="482447"/>
                  </a:lnTo>
                  <a:lnTo>
                    <a:pt x="162445" y="482447"/>
                  </a:lnTo>
                  <a:lnTo>
                    <a:pt x="162445" y="275107"/>
                  </a:lnTo>
                  <a:close/>
                </a:path>
                <a:path w="344805" h="482600">
                  <a:moveTo>
                    <a:pt x="164807" y="190474"/>
                  </a:moveTo>
                  <a:lnTo>
                    <a:pt x="163626" y="190474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190474"/>
                  </a:lnTo>
                  <a:close/>
                </a:path>
                <a:path w="344805" h="482600">
                  <a:moveTo>
                    <a:pt x="168236" y="349161"/>
                  </a:moveTo>
                  <a:lnTo>
                    <a:pt x="167068" y="349161"/>
                  </a:lnTo>
                  <a:lnTo>
                    <a:pt x="167068" y="482447"/>
                  </a:lnTo>
                  <a:lnTo>
                    <a:pt x="168236" y="482447"/>
                  </a:lnTo>
                  <a:lnTo>
                    <a:pt x="168236" y="349161"/>
                  </a:lnTo>
                  <a:close/>
                </a:path>
                <a:path w="344805" h="482600">
                  <a:moveTo>
                    <a:pt x="175221" y="438010"/>
                  </a:moveTo>
                  <a:lnTo>
                    <a:pt x="174040" y="438010"/>
                  </a:lnTo>
                  <a:lnTo>
                    <a:pt x="174040" y="482447"/>
                  </a:lnTo>
                  <a:lnTo>
                    <a:pt x="175221" y="482447"/>
                  </a:lnTo>
                  <a:lnTo>
                    <a:pt x="175221" y="438010"/>
                  </a:lnTo>
                  <a:close/>
                </a:path>
                <a:path w="344805" h="482600">
                  <a:moveTo>
                    <a:pt x="190119" y="425361"/>
                  </a:moveTo>
                  <a:lnTo>
                    <a:pt x="189039" y="425361"/>
                  </a:lnTo>
                  <a:lnTo>
                    <a:pt x="189039" y="482447"/>
                  </a:lnTo>
                  <a:lnTo>
                    <a:pt x="190119" y="482447"/>
                  </a:lnTo>
                  <a:lnTo>
                    <a:pt x="190119" y="425361"/>
                  </a:lnTo>
                  <a:close/>
                </a:path>
                <a:path w="344805" h="482600">
                  <a:moveTo>
                    <a:pt x="195922" y="397802"/>
                  </a:moveTo>
                  <a:lnTo>
                    <a:pt x="194741" y="397802"/>
                  </a:lnTo>
                  <a:lnTo>
                    <a:pt x="194741" y="482447"/>
                  </a:lnTo>
                  <a:lnTo>
                    <a:pt x="195922" y="482447"/>
                  </a:lnTo>
                  <a:lnTo>
                    <a:pt x="195922" y="397802"/>
                  </a:lnTo>
                  <a:close/>
                </a:path>
                <a:path w="344805" h="482600">
                  <a:moveTo>
                    <a:pt x="198247" y="327977"/>
                  </a:moveTo>
                  <a:lnTo>
                    <a:pt x="197065" y="327977"/>
                  </a:lnTo>
                  <a:lnTo>
                    <a:pt x="197065" y="482447"/>
                  </a:lnTo>
                  <a:lnTo>
                    <a:pt x="198247" y="482447"/>
                  </a:lnTo>
                  <a:lnTo>
                    <a:pt x="198247" y="327977"/>
                  </a:lnTo>
                  <a:close/>
                </a:path>
                <a:path w="344805" h="482600">
                  <a:moveTo>
                    <a:pt x="202844" y="423202"/>
                  </a:moveTo>
                  <a:lnTo>
                    <a:pt x="201663" y="423202"/>
                  </a:lnTo>
                  <a:lnTo>
                    <a:pt x="201663" y="482447"/>
                  </a:lnTo>
                  <a:lnTo>
                    <a:pt x="202844" y="482447"/>
                  </a:lnTo>
                  <a:lnTo>
                    <a:pt x="202844" y="423202"/>
                  </a:lnTo>
                  <a:close/>
                </a:path>
                <a:path w="344805" h="482600">
                  <a:moveTo>
                    <a:pt x="203962" y="342785"/>
                  </a:moveTo>
                  <a:lnTo>
                    <a:pt x="202882" y="342785"/>
                  </a:lnTo>
                  <a:lnTo>
                    <a:pt x="202882" y="482447"/>
                  </a:lnTo>
                  <a:lnTo>
                    <a:pt x="203962" y="482447"/>
                  </a:lnTo>
                  <a:lnTo>
                    <a:pt x="203962" y="342785"/>
                  </a:lnTo>
                  <a:close/>
                </a:path>
                <a:path w="344805" h="482600">
                  <a:moveTo>
                    <a:pt x="209765" y="423202"/>
                  </a:moveTo>
                  <a:lnTo>
                    <a:pt x="208584" y="423202"/>
                  </a:lnTo>
                  <a:lnTo>
                    <a:pt x="208584" y="482447"/>
                  </a:lnTo>
                  <a:lnTo>
                    <a:pt x="209765" y="482447"/>
                  </a:lnTo>
                  <a:lnTo>
                    <a:pt x="209765" y="423202"/>
                  </a:lnTo>
                  <a:close/>
                </a:path>
                <a:path w="344805" h="482600">
                  <a:moveTo>
                    <a:pt x="214350" y="313169"/>
                  </a:moveTo>
                  <a:lnTo>
                    <a:pt x="213182" y="313169"/>
                  </a:lnTo>
                  <a:lnTo>
                    <a:pt x="213182" y="482447"/>
                  </a:lnTo>
                  <a:lnTo>
                    <a:pt x="214350" y="482447"/>
                  </a:lnTo>
                  <a:lnTo>
                    <a:pt x="214350" y="313169"/>
                  </a:lnTo>
                  <a:close/>
                </a:path>
                <a:path w="344805" h="482600">
                  <a:moveTo>
                    <a:pt x="216585" y="446455"/>
                  </a:moveTo>
                  <a:lnTo>
                    <a:pt x="215506" y="446455"/>
                  </a:lnTo>
                  <a:lnTo>
                    <a:pt x="215506" y="482447"/>
                  </a:lnTo>
                  <a:lnTo>
                    <a:pt x="216585" y="482447"/>
                  </a:lnTo>
                  <a:lnTo>
                    <a:pt x="216585" y="446455"/>
                  </a:lnTo>
                  <a:close/>
                </a:path>
                <a:path w="344805" h="482600">
                  <a:moveTo>
                    <a:pt x="218948" y="446455"/>
                  </a:moveTo>
                  <a:lnTo>
                    <a:pt x="217766" y="446455"/>
                  </a:lnTo>
                  <a:lnTo>
                    <a:pt x="217766" y="482447"/>
                  </a:lnTo>
                  <a:lnTo>
                    <a:pt x="218948" y="482447"/>
                  </a:lnTo>
                  <a:lnTo>
                    <a:pt x="218948" y="446455"/>
                  </a:lnTo>
                  <a:close/>
                </a:path>
                <a:path w="344805" h="482600">
                  <a:moveTo>
                    <a:pt x="273088" y="459193"/>
                  </a:moveTo>
                  <a:lnTo>
                    <a:pt x="271907" y="459193"/>
                  </a:lnTo>
                  <a:lnTo>
                    <a:pt x="271907" y="482447"/>
                  </a:lnTo>
                  <a:lnTo>
                    <a:pt x="273088" y="482447"/>
                  </a:lnTo>
                  <a:lnTo>
                    <a:pt x="273088" y="459193"/>
                  </a:lnTo>
                  <a:close/>
                </a:path>
                <a:path w="344805" h="482600">
                  <a:moveTo>
                    <a:pt x="341122" y="452818"/>
                  </a:moveTo>
                  <a:lnTo>
                    <a:pt x="339940" y="452818"/>
                  </a:lnTo>
                  <a:lnTo>
                    <a:pt x="339940" y="482447"/>
                  </a:lnTo>
                  <a:lnTo>
                    <a:pt x="341122" y="482447"/>
                  </a:lnTo>
                  <a:lnTo>
                    <a:pt x="341122" y="452818"/>
                  </a:lnTo>
                  <a:close/>
                </a:path>
                <a:path w="344805" h="482600">
                  <a:moveTo>
                    <a:pt x="344512" y="450672"/>
                  </a:moveTo>
                  <a:lnTo>
                    <a:pt x="343433" y="450672"/>
                  </a:lnTo>
                  <a:lnTo>
                    <a:pt x="343433" y="482447"/>
                  </a:lnTo>
                  <a:lnTo>
                    <a:pt x="344512" y="482447"/>
                  </a:lnTo>
                  <a:lnTo>
                    <a:pt x="344512" y="45067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1105573" y="2516313"/>
              <a:ext cx="274320" cy="482600"/>
            </a:xfrm>
            <a:custGeom>
              <a:avLst/>
              <a:gdLst/>
              <a:ahLst/>
              <a:cxnLst/>
              <a:rect l="l" t="t" r="r" b="b"/>
              <a:pathLst>
                <a:path w="274319" h="482600">
                  <a:moveTo>
                    <a:pt x="1181" y="399961"/>
                  </a:moveTo>
                  <a:lnTo>
                    <a:pt x="0" y="399961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99961"/>
                  </a:lnTo>
                  <a:close/>
                </a:path>
                <a:path w="274319" h="482600">
                  <a:moveTo>
                    <a:pt x="9207" y="387210"/>
                  </a:moveTo>
                  <a:lnTo>
                    <a:pt x="8026" y="387210"/>
                  </a:lnTo>
                  <a:lnTo>
                    <a:pt x="8026" y="482447"/>
                  </a:lnTo>
                  <a:lnTo>
                    <a:pt x="9207" y="482447"/>
                  </a:lnTo>
                  <a:lnTo>
                    <a:pt x="9207" y="387210"/>
                  </a:lnTo>
                  <a:close/>
                </a:path>
                <a:path w="274319" h="482600">
                  <a:moveTo>
                    <a:pt x="12649" y="327977"/>
                  </a:moveTo>
                  <a:lnTo>
                    <a:pt x="11569" y="327977"/>
                  </a:lnTo>
                  <a:lnTo>
                    <a:pt x="11569" y="482447"/>
                  </a:lnTo>
                  <a:lnTo>
                    <a:pt x="12649" y="482447"/>
                  </a:lnTo>
                  <a:lnTo>
                    <a:pt x="12649" y="327977"/>
                  </a:lnTo>
                  <a:close/>
                </a:path>
                <a:path w="274319" h="482600">
                  <a:moveTo>
                    <a:pt x="20777" y="308940"/>
                  </a:moveTo>
                  <a:lnTo>
                    <a:pt x="19596" y="308940"/>
                  </a:lnTo>
                  <a:lnTo>
                    <a:pt x="19596" y="325907"/>
                  </a:lnTo>
                  <a:lnTo>
                    <a:pt x="18440" y="325907"/>
                  </a:lnTo>
                  <a:lnTo>
                    <a:pt x="18440" y="482447"/>
                  </a:lnTo>
                  <a:lnTo>
                    <a:pt x="19596" y="482447"/>
                  </a:lnTo>
                  <a:lnTo>
                    <a:pt x="20777" y="482447"/>
                  </a:lnTo>
                  <a:lnTo>
                    <a:pt x="20777" y="308940"/>
                  </a:lnTo>
                  <a:close/>
                </a:path>
                <a:path w="274319" h="482600">
                  <a:moveTo>
                    <a:pt x="23037" y="323748"/>
                  </a:moveTo>
                  <a:lnTo>
                    <a:pt x="21869" y="323748"/>
                  </a:lnTo>
                  <a:lnTo>
                    <a:pt x="21869" y="482447"/>
                  </a:lnTo>
                  <a:lnTo>
                    <a:pt x="23037" y="482447"/>
                  </a:lnTo>
                  <a:lnTo>
                    <a:pt x="23037" y="323748"/>
                  </a:lnTo>
                  <a:close/>
                </a:path>
                <a:path w="274319" h="482600">
                  <a:moveTo>
                    <a:pt x="26492" y="351307"/>
                  </a:moveTo>
                  <a:lnTo>
                    <a:pt x="25412" y="351307"/>
                  </a:lnTo>
                  <a:lnTo>
                    <a:pt x="25412" y="482447"/>
                  </a:lnTo>
                  <a:lnTo>
                    <a:pt x="26492" y="482447"/>
                  </a:lnTo>
                  <a:lnTo>
                    <a:pt x="26492" y="351307"/>
                  </a:lnTo>
                  <a:close/>
                </a:path>
                <a:path w="274319" h="482600">
                  <a:moveTo>
                    <a:pt x="28854" y="234899"/>
                  </a:moveTo>
                  <a:lnTo>
                    <a:pt x="27686" y="234899"/>
                  </a:lnTo>
                  <a:lnTo>
                    <a:pt x="27686" y="482447"/>
                  </a:lnTo>
                  <a:lnTo>
                    <a:pt x="28854" y="482447"/>
                  </a:lnTo>
                  <a:lnTo>
                    <a:pt x="28854" y="234899"/>
                  </a:lnTo>
                  <a:close/>
                </a:path>
                <a:path w="274319" h="482600">
                  <a:moveTo>
                    <a:pt x="42633" y="330136"/>
                  </a:moveTo>
                  <a:lnTo>
                    <a:pt x="41465" y="330136"/>
                  </a:lnTo>
                  <a:lnTo>
                    <a:pt x="41465" y="482447"/>
                  </a:lnTo>
                  <a:lnTo>
                    <a:pt x="42633" y="482447"/>
                  </a:lnTo>
                  <a:lnTo>
                    <a:pt x="42633" y="330136"/>
                  </a:lnTo>
                  <a:close/>
                </a:path>
                <a:path w="274319" h="482600">
                  <a:moveTo>
                    <a:pt x="43865" y="253923"/>
                  </a:moveTo>
                  <a:lnTo>
                    <a:pt x="42684" y="253923"/>
                  </a:lnTo>
                  <a:lnTo>
                    <a:pt x="42684" y="482447"/>
                  </a:lnTo>
                  <a:lnTo>
                    <a:pt x="43865" y="482447"/>
                  </a:lnTo>
                  <a:lnTo>
                    <a:pt x="43865" y="253923"/>
                  </a:lnTo>
                  <a:close/>
                </a:path>
                <a:path w="274319" h="482600">
                  <a:moveTo>
                    <a:pt x="46126" y="317385"/>
                  </a:moveTo>
                  <a:lnTo>
                    <a:pt x="44958" y="317385"/>
                  </a:lnTo>
                  <a:lnTo>
                    <a:pt x="44958" y="482447"/>
                  </a:lnTo>
                  <a:lnTo>
                    <a:pt x="46126" y="482447"/>
                  </a:lnTo>
                  <a:lnTo>
                    <a:pt x="46126" y="317385"/>
                  </a:lnTo>
                  <a:close/>
                </a:path>
                <a:path w="274319" h="482600">
                  <a:moveTo>
                    <a:pt x="51892" y="211645"/>
                  </a:moveTo>
                  <a:lnTo>
                    <a:pt x="50711" y="211645"/>
                  </a:lnTo>
                  <a:lnTo>
                    <a:pt x="50711" y="482447"/>
                  </a:lnTo>
                  <a:lnTo>
                    <a:pt x="51892" y="482447"/>
                  </a:lnTo>
                  <a:lnTo>
                    <a:pt x="51892" y="211645"/>
                  </a:lnTo>
                  <a:close/>
                </a:path>
                <a:path w="274319" h="482600">
                  <a:moveTo>
                    <a:pt x="56476" y="294132"/>
                  </a:moveTo>
                  <a:lnTo>
                    <a:pt x="55308" y="294132"/>
                  </a:lnTo>
                  <a:lnTo>
                    <a:pt x="55308" y="482447"/>
                  </a:lnTo>
                  <a:lnTo>
                    <a:pt x="56476" y="482447"/>
                  </a:lnTo>
                  <a:lnTo>
                    <a:pt x="56476" y="294132"/>
                  </a:lnTo>
                  <a:close/>
                </a:path>
                <a:path w="274319" h="482600">
                  <a:moveTo>
                    <a:pt x="59905" y="167220"/>
                  </a:moveTo>
                  <a:lnTo>
                    <a:pt x="58737" y="167220"/>
                  </a:lnTo>
                  <a:lnTo>
                    <a:pt x="58737" y="234899"/>
                  </a:lnTo>
                  <a:lnTo>
                    <a:pt x="57683" y="234899"/>
                  </a:lnTo>
                  <a:lnTo>
                    <a:pt x="57683" y="482447"/>
                  </a:lnTo>
                  <a:lnTo>
                    <a:pt x="58737" y="482447"/>
                  </a:lnTo>
                  <a:lnTo>
                    <a:pt x="59905" y="482447"/>
                  </a:lnTo>
                  <a:lnTo>
                    <a:pt x="59905" y="167220"/>
                  </a:lnTo>
                  <a:close/>
                </a:path>
                <a:path w="274319" h="482600">
                  <a:moveTo>
                    <a:pt x="63360" y="291985"/>
                  </a:moveTo>
                  <a:lnTo>
                    <a:pt x="62280" y="291985"/>
                  </a:lnTo>
                  <a:lnTo>
                    <a:pt x="62280" y="306793"/>
                  </a:lnTo>
                  <a:lnTo>
                    <a:pt x="61112" y="306793"/>
                  </a:lnTo>
                  <a:lnTo>
                    <a:pt x="61112" y="482447"/>
                  </a:lnTo>
                  <a:lnTo>
                    <a:pt x="62280" y="482447"/>
                  </a:lnTo>
                  <a:lnTo>
                    <a:pt x="63360" y="482447"/>
                  </a:lnTo>
                  <a:lnTo>
                    <a:pt x="63360" y="291985"/>
                  </a:lnTo>
                  <a:close/>
                </a:path>
                <a:path w="274319" h="482600">
                  <a:moveTo>
                    <a:pt x="67957" y="268732"/>
                  </a:moveTo>
                  <a:lnTo>
                    <a:pt x="66878" y="268732"/>
                  </a:lnTo>
                  <a:lnTo>
                    <a:pt x="66878" y="482447"/>
                  </a:lnTo>
                  <a:lnTo>
                    <a:pt x="67957" y="482447"/>
                  </a:lnTo>
                  <a:lnTo>
                    <a:pt x="67957" y="268732"/>
                  </a:lnTo>
                  <a:close/>
                </a:path>
                <a:path w="274319" h="482600">
                  <a:moveTo>
                    <a:pt x="69151" y="317385"/>
                  </a:moveTo>
                  <a:lnTo>
                    <a:pt x="67983" y="317385"/>
                  </a:lnTo>
                  <a:lnTo>
                    <a:pt x="67983" y="482447"/>
                  </a:lnTo>
                  <a:lnTo>
                    <a:pt x="69151" y="482447"/>
                  </a:lnTo>
                  <a:lnTo>
                    <a:pt x="69151" y="317385"/>
                  </a:lnTo>
                  <a:close/>
                </a:path>
                <a:path w="274319" h="482600">
                  <a:moveTo>
                    <a:pt x="73748" y="262356"/>
                  </a:moveTo>
                  <a:lnTo>
                    <a:pt x="72567" y="262356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262356"/>
                  </a:lnTo>
                  <a:close/>
                </a:path>
                <a:path w="274319" h="482600">
                  <a:moveTo>
                    <a:pt x="77203" y="247548"/>
                  </a:moveTo>
                  <a:lnTo>
                    <a:pt x="76136" y="247548"/>
                  </a:lnTo>
                  <a:lnTo>
                    <a:pt x="76136" y="135445"/>
                  </a:lnTo>
                  <a:lnTo>
                    <a:pt x="74955" y="135445"/>
                  </a:lnTo>
                  <a:lnTo>
                    <a:pt x="74955" y="482447"/>
                  </a:lnTo>
                  <a:lnTo>
                    <a:pt x="76123" y="482447"/>
                  </a:lnTo>
                  <a:lnTo>
                    <a:pt x="77203" y="482447"/>
                  </a:lnTo>
                  <a:lnTo>
                    <a:pt x="77203" y="247548"/>
                  </a:lnTo>
                  <a:close/>
                </a:path>
                <a:path w="274319" h="482600">
                  <a:moveTo>
                    <a:pt x="85318" y="169278"/>
                  </a:moveTo>
                  <a:lnTo>
                    <a:pt x="84150" y="169278"/>
                  </a:lnTo>
                  <a:lnTo>
                    <a:pt x="84150" y="482447"/>
                  </a:lnTo>
                  <a:lnTo>
                    <a:pt x="85318" y="482447"/>
                  </a:lnTo>
                  <a:lnTo>
                    <a:pt x="85318" y="169278"/>
                  </a:lnTo>
                  <a:close/>
                </a:path>
                <a:path w="274319" h="482600">
                  <a:moveTo>
                    <a:pt x="89979" y="275107"/>
                  </a:moveTo>
                  <a:lnTo>
                    <a:pt x="88798" y="275107"/>
                  </a:lnTo>
                  <a:lnTo>
                    <a:pt x="88798" y="482447"/>
                  </a:lnTo>
                  <a:lnTo>
                    <a:pt x="89979" y="482447"/>
                  </a:lnTo>
                  <a:lnTo>
                    <a:pt x="89979" y="275107"/>
                  </a:lnTo>
                  <a:close/>
                </a:path>
                <a:path w="274319" h="482600">
                  <a:moveTo>
                    <a:pt x="96837" y="285699"/>
                  </a:moveTo>
                  <a:lnTo>
                    <a:pt x="95656" y="285699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85699"/>
                  </a:lnTo>
                  <a:close/>
                </a:path>
                <a:path w="274319" h="482600">
                  <a:moveTo>
                    <a:pt x="100228" y="99453"/>
                  </a:moveTo>
                  <a:lnTo>
                    <a:pt x="99148" y="99453"/>
                  </a:lnTo>
                  <a:lnTo>
                    <a:pt x="99148" y="482447"/>
                  </a:lnTo>
                  <a:lnTo>
                    <a:pt x="100228" y="482447"/>
                  </a:lnTo>
                  <a:lnTo>
                    <a:pt x="100228" y="99453"/>
                  </a:lnTo>
                  <a:close/>
                </a:path>
                <a:path w="274319" h="482600">
                  <a:moveTo>
                    <a:pt x="101434" y="203123"/>
                  </a:moveTo>
                  <a:lnTo>
                    <a:pt x="100253" y="203123"/>
                  </a:lnTo>
                  <a:lnTo>
                    <a:pt x="100253" y="482447"/>
                  </a:lnTo>
                  <a:lnTo>
                    <a:pt x="101434" y="482447"/>
                  </a:lnTo>
                  <a:lnTo>
                    <a:pt x="101434" y="203123"/>
                  </a:lnTo>
                  <a:close/>
                </a:path>
                <a:path w="274319" h="482600">
                  <a:moveTo>
                    <a:pt x="104876" y="237058"/>
                  </a:moveTo>
                  <a:lnTo>
                    <a:pt x="103797" y="237058"/>
                  </a:lnTo>
                  <a:lnTo>
                    <a:pt x="103797" y="482447"/>
                  </a:lnTo>
                  <a:lnTo>
                    <a:pt x="104876" y="482447"/>
                  </a:lnTo>
                  <a:lnTo>
                    <a:pt x="104876" y="237058"/>
                  </a:lnTo>
                  <a:close/>
                </a:path>
                <a:path w="274319" h="482600">
                  <a:moveTo>
                    <a:pt x="112903" y="186245"/>
                  </a:moveTo>
                  <a:lnTo>
                    <a:pt x="111823" y="186245"/>
                  </a:lnTo>
                  <a:lnTo>
                    <a:pt x="111823" y="222148"/>
                  </a:lnTo>
                  <a:lnTo>
                    <a:pt x="110655" y="222148"/>
                  </a:lnTo>
                  <a:lnTo>
                    <a:pt x="110655" y="224307"/>
                  </a:lnTo>
                  <a:lnTo>
                    <a:pt x="109499" y="224307"/>
                  </a:lnTo>
                  <a:lnTo>
                    <a:pt x="109499" y="482447"/>
                  </a:lnTo>
                  <a:lnTo>
                    <a:pt x="112903" y="482447"/>
                  </a:lnTo>
                  <a:lnTo>
                    <a:pt x="112903" y="186245"/>
                  </a:lnTo>
                  <a:close/>
                </a:path>
                <a:path w="274319" h="482600">
                  <a:moveTo>
                    <a:pt x="114109" y="198907"/>
                  </a:moveTo>
                  <a:lnTo>
                    <a:pt x="112928" y="198907"/>
                  </a:lnTo>
                  <a:lnTo>
                    <a:pt x="112928" y="482447"/>
                  </a:lnTo>
                  <a:lnTo>
                    <a:pt x="114109" y="482447"/>
                  </a:lnTo>
                  <a:lnTo>
                    <a:pt x="114109" y="198907"/>
                  </a:lnTo>
                  <a:close/>
                </a:path>
                <a:path w="274319" h="482600">
                  <a:moveTo>
                    <a:pt x="117500" y="0"/>
                  </a:moveTo>
                  <a:lnTo>
                    <a:pt x="116420" y="0"/>
                  </a:lnTo>
                  <a:lnTo>
                    <a:pt x="116420" y="482447"/>
                  </a:lnTo>
                  <a:lnTo>
                    <a:pt x="117500" y="482447"/>
                  </a:lnTo>
                  <a:lnTo>
                    <a:pt x="117500" y="0"/>
                  </a:lnTo>
                  <a:close/>
                </a:path>
                <a:path w="274319" h="482600">
                  <a:moveTo>
                    <a:pt x="119862" y="323748"/>
                  </a:moveTo>
                  <a:lnTo>
                    <a:pt x="118681" y="323748"/>
                  </a:lnTo>
                  <a:lnTo>
                    <a:pt x="118681" y="482447"/>
                  </a:lnTo>
                  <a:lnTo>
                    <a:pt x="119862" y="482447"/>
                  </a:lnTo>
                  <a:lnTo>
                    <a:pt x="119862" y="323748"/>
                  </a:lnTo>
                  <a:close/>
                </a:path>
                <a:path w="274319" h="482600">
                  <a:moveTo>
                    <a:pt x="124510" y="203123"/>
                  </a:moveTo>
                  <a:lnTo>
                    <a:pt x="123342" y="203123"/>
                  </a:lnTo>
                  <a:lnTo>
                    <a:pt x="123342" y="482447"/>
                  </a:lnTo>
                  <a:lnTo>
                    <a:pt x="124510" y="482447"/>
                  </a:lnTo>
                  <a:lnTo>
                    <a:pt x="124510" y="203123"/>
                  </a:lnTo>
                  <a:close/>
                </a:path>
                <a:path w="274319" h="482600">
                  <a:moveTo>
                    <a:pt x="133705" y="302577"/>
                  </a:moveTo>
                  <a:lnTo>
                    <a:pt x="132524" y="302577"/>
                  </a:lnTo>
                  <a:lnTo>
                    <a:pt x="132524" y="482447"/>
                  </a:lnTo>
                  <a:lnTo>
                    <a:pt x="133705" y="482447"/>
                  </a:lnTo>
                  <a:lnTo>
                    <a:pt x="133705" y="302577"/>
                  </a:lnTo>
                  <a:close/>
                </a:path>
                <a:path w="274319" h="482600">
                  <a:moveTo>
                    <a:pt x="135991" y="260299"/>
                  </a:moveTo>
                  <a:lnTo>
                    <a:pt x="134912" y="260299"/>
                  </a:lnTo>
                  <a:lnTo>
                    <a:pt x="134912" y="482447"/>
                  </a:lnTo>
                  <a:lnTo>
                    <a:pt x="135991" y="482447"/>
                  </a:lnTo>
                  <a:lnTo>
                    <a:pt x="135991" y="260299"/>
                  </a:lnTo>
                  <a:close/>
                </a:path>
                <a:path w="274319" h="482600">
                  <a:moveTo>
                    <a:pt x="138290" y="194691"/>
                  </a:moveTo>
                  <a:lnTo>
                    <a:pt x="137121" y="194691"/>
                  </a:lnTo>
                  <a:lnTo>
                    <a:pt x="137121" y="482447"/>
                  </a:lnTo>
                  <a:lnTo>
                    <a:pt x="138290" y="482447"/>
                  </a:lnTo>
                  <a:lnTo>
                    <a:pt x="138290" y="194691"/>
                  </a:lnTo>
                  <a:close/>
                </a:path>
                <a:path w="274319" h="482600">
                  <a:moveTo>
                    <a:pt x="140576" y="177723"/>
                  </a:moveTo>
                  <a:lnTo>
                    <a:pt x="139496" y="177723"/>
                  </a:lnTo>
                  <a:lnTo>
                    <a:pt x="139496" y="482447"/>
                  </a:lnTo>
                  <a:lnTo>
                    <a:pt x="140576" y="482447"/>
                  </a:lnTo>
                  <a:lnTo>
                    <a:pt x="140576" y="177723"/>
                  </a:lnTo>
                  <a:close/>
                </a:path>
                <a:path w="274319" h="482600">
                  <a:moveTo>
                    <a:pt x="147535" y="366128"/>
                  </a:moveTo>
                  <a:lnTo>
                    <a:pt x="146367" y="366128"/>
                  </a:lnTo>
                  <a:lnTo>
                    <a:pt x="146367" y="482447"/>
                  </a:lnTo>
                  <a:lnTo>
                    <a:pt x="147535" y="482447"/>
                  </a:lnTo>
                  <a:lnTo>
                    <a:pt x="147535" y="366128"/>
                  </a:lnTo>
                  <a:close/>
                </a:path>
                <a:path w="274319" h="482600">
                  <a:moveTo>
                    <a:pt x="152133" y="127012"/>
                  </a:moveTo>
                  <a:lnTo>
                    <a:pt x="150952" y="127012"/>
                  </a:lnTo>
                  <a:lnTo>
                    <a:pt x="150952" y="482447"/>
                  </a:lnTo>
                  <a:lnTo>
                    <a:pt x="152133" y="482447"/>
                  </a:lnTo>
                  <a:lnTo>
                    <a:pt x="152133" y="127012"/>
                  </a:lnTo>
                  <a:close/>
                </a:path>
                <a:path w="274319" h="482600">
                  <a:moveTo>
                    <a:pt x="154419" y="336410"/>
                  </a:moveTo>
                  <a:lnTo>
                    <a:pt x="153339" y="336410"/>
                  </a:lnTo>
                  <a:lnTo>
                    <a:pt x="153339" y="482447"/>
                  </a:lnTo>
                  <a:lnTo>
                    <a:pt x="154419" y="482447"/>
                  </a:lnTo>
                  <a:lnTo>
                    <a:pt x="154419" y="336410"/>
                  </a:lnTo>
                  <a:close/>
                </a:path>
                <a:path w="274319" h="482600">
                  <a:moveTo>
                    <a:pt x="156781" y="389369"/>
                  </a:moveTo>
                  <a:lnTo>
                    <a:pt x="155613" y="389369"/>
                  </a:lnTo>
                  <a:lnTo>
                    <a:pt x="155613" y="482447"/>
                  </a:lnTo>
                  <a:lnTo>
                    <a:pt x="156781" y="482447"/>
                  </a:lnTo>
                  <a:lnTo>
                    <a:pt x="156781" y="389369"/>
                  </a:lnTo>
                  <a:close/>
                </a:path>
                <a:path w="274319" h="482600">
                  <a:moveTo>
                    <a:pt x="159016" y="275107"/>
                  </a:moveTo>
                  <a:lnTo>
                    <a:pt x="157937" y="275107"/>
                  </a:lnTo>
                  <a:lnTo>
                    <a:pt x="157937" y="482447"/>
                  </a:lnTo>
                  <a:lnTo>
                    <a:pt x="159016" y="482447"/>
                  </a:lnTo>
                  <a:lnTo>
                    <a:pt x="159016" y="275107"/>
                  </a:lnTo>
                  <a:close/>
                </a:path>
                <a:path w="274319" h="482600">
                  <a:moveTo>
                    <a:pt x="162547" y="393585"/>
                  </a:moveTo>
                  <a:lnTo>
                    <a:pt x="161366" y="393585"/>
                  </a:lnTo>
                  <a:lnTo>
                    <a:pt x="161366" y="482447"/>
                  </a:lnTo>
                  <a:lnTo>
                    <a:pt x="162547" y="482447"/>
                  </a:lnTo>
                  <a:lnTo>
                    <a:pt x="162547" y="393585"/>
                  </a:lnTo>
                  <a:close/>
                </a:path>
                <a:path w="274319" h="482600">
                  <a:moveTo>
                    <a:pt x="165976" y="353377"/>
                  </a:moveTo>
                  <a:lnTo>
                    <a:pt x="164807" y="353377"/>
                  </a:lnTo>
                  <a:lnTo>
                    <a:pt x="164807" y="349161"/>
                  </a:lnTo>
                  <a:lnTo>
                    <a:pt x="163639" y="349161"/>
                  </a:lnTo>
                  <a:lnTo>
                    <a:pt x="163639" y="482447"/>
                  </a:lnTo>
                  <a:lnTo>
                    <a:pt x="164795" y="482447"/>
                  </a:lnTo>
                  <a:lnTo>
                    <a:pt x="165976" y="482447"/>
                  </a:lnTo>
                  <a:lnTo>
                    <a:pt x="165976" y="353377"/>
                  </a:lnTo>
                  <a:close/>
                </a:path>
                <a:path w="274319" h="482600">
                  <a:moveTo>
                    <a:pt x="175221" y="404177"/>
                  </a:moveTo>
                  <a:lnTo>
                    <a:pt x="174040" y="404177"/>
                  </a:lnTo>
                  <a:lnTo>
                    <a:pt x="174040" y="482447"/>
                  </a:lnTo>
                  <a:lnTo>
                    <a:pt x="175221" y="482447"/>
                  </a:lnTo>
                  <a:lnTo>
                    <a:pt x="175221" y="404177"/>
                  </a:lnTo>
                  <a:close/>
                </a:path>
                <a:path w="274319" h="482600">
                  <a:moveTo>
                    <a:pt x="201676" y="412610"/>
                  </a:moveTo>
                  <a:lnTo>
                    <a:pt x="200533" y="412610"/>
                  </a:lnTo>
                  <a:lnTo>
                    <a:pt x="200533" y="342785"/>
                  </a:lnTo>
                  <a:lnTo>
                    <a:pt x="199453" y="342785"/>
                  </a:lnTo>
                  <a:lnTo>
                    <a:pt x="199453" y="482447"/>
                  </a:lnTo>
                  <a:lnTo>
                    <a:pt x="200507" y="482447"/>
                  </a:lnTo>
                  <a:lnTo>
                    <a:pt x="201676" y="482447"/>
                  </a:lnTo>
                  <a:lnTo>
                    <a:pt x="201676" y="412610"/>
                  </a:lnTo>
                  <a:close/>
                </a:path>
                <a:path w="274319" h="482600">
                  <a:moveTo>
                    <a:pt x="205105" y="262356"/>
                  </a:moveTo>
                  <a:lnTo>
                    <a:pt x="203936" y="262356"/>
                  </a:lnTo>
                  <a:lnTo>
                    <a:pt x="203936" y="482447"/>
                  </a:lnTo>
                  <a:lnTo>
                    <a:pt x="205105" y="482447"/>
                  </a:lnTo>
                  <a:lnTo>
                    <a:pt x="205105" y="262356"/>
                  </a:lnTo>
                  <a:close/>
                </a:path>
                <a:path w="274319" h="482600">
                  <a:moveTo>
                    <a:pt x="206336" y="423202"/>
                  </a:moveTo>
                  <a:lnTo>
                    <a:pt x="205155" y="423202"/>
                  </a:lnTo>
                  <a:lnTo>
                    <a:pt x="205155" y="482447"/>
                  </a:lnTo>
                  <a:lnTo>
                    <a:pt x="206336" y="482447"/>
                  </a:lnTo>
                  <a:lnTo>
                    <a:pt x="206336" y="423202"/>
                  </a:lnTo>
                  <a:close/>
                </a:path>
                <a:path w="274319" h="482600">
                  <a:moveTo>
                    <a:pt x="212090" y="459193"/>
                  </a:moveTo>
                  <a:lnTo>
                    <a:pt x="210908" y="459193"/>
                  </a:lnTo>
                  <a:lnTo>
                    <a:pt x="210908" y="482447"/>
                  </a:lnTo>
                  <a:lnTo>
                    <a:pt x="212090" y="482447"/>
                  </a:lnTo>
                  <a:lnTo>
                    <a:pt x="212090" y="459193"/>
                  </a:lnTo>
                  <a:close/>
                </a:path>
                <a:path w="274319" h="482600">
                  <a:moveTo>
                    <a:pt x="220116" y="423202"/>
                  </a:moveTo>
                  <a:lnTo>
                    <a:pt x="218935" y="423202"/>
                  </a:lnTo>
                  <a:lnTo>
                    <a:pt x="218935" y="482447"/>
                  </a:lnTo>
                  <a:lnTo>
                    <a:pt x="220116" y="482447"/>
                  </a:lnTo>
                  <a:lnTo>
                    <a:pt x="220116" y="423202"/>
                  </a:lnTo>
                  <a:close/>
                </a:path>
                <a:path w="274319" h="482600">
                  <a:moveTo>
                    <a:pt x="244360" y="444385"/>
                  </a:moveTo>
                  <a:lnTo>
                    <a:pt x="243179" y="444385"/>
                  </a:lnTo>
                  <a:lnTo>
                    <a:pt x="243179" y="482447"/>
                  </a:lnTo>
                  <a:lnTo>
                    <a:pt x="244360" y="482447"/>
                  </a:lnTo>
                  <a:lnTo>
                    <a:pt x="244360" y="444385"/>
                  </a:lnTo>
                  <a:close/>
                </a:path>
                <a:path w="274319" h="482600">
                  <a:moveTo>
                    <a:pt x="261632" y="442226"/>
                  </a:moveTo>
                  <a:lnTo>
                    <a:pt x="260451" y="442226"/>
                  </a:lnTo>
                  <a:lnTo>
                    <a:pt x="260451" y="482447"/>
                  </a:lnTo>
                  <a:lnTo>
                    <a:pt x="261632" y="482447"/>
                  </a:lnTo>
                  <a:lnTo>
                    <a:pt x="261632" y="442226"/>
                  </a:lnTo>
                  <a:close/>
                </a:path>
                <a:path w="274319" h="482600">
                  <a:moveTo>
                    <a:pt x="265061" y="450672"/>
                  </a:moveTo>
                  <a:lnTo>
                    <a:pt x="263880" y="450672"/>
                  </a:lnTo>
                  <a:lnTo>
                    <a:pt x="263880" y="482447"/>
                  </a:lnTo>
                  <a:lnTo>
                    <a:pt x="265061" y="482447"/>
                  </a:lnTo>
                  <a:lnTo>
                    <a:pt x="265061" y="450672"/>
                  </a:lnTo>
                  <a:close/>
                </a:path>
                <a:path w="274319" h="482600">
                  <a:moveTo>
                    <a:pt x="269659" y="459193"/>
                  </a:moveTo>
                  <a:lnTo>
                    <a:pt x="268478" y="459193"/>
                  </a:lnTo>
                  <a:lnTo>
                    <a:pt x="268478" y="482447"/>
                  </a:lnTo>
                  <a:lnTo>
                    <a:pt x="269659" y="482447"/>
                  </a:lnTo>
                  <a:lnTo>
                    <a:pt x="269659" y="459193"/>
                  </a:lnTo>
                  <a:close/>
                </a:path>
                <a:path w="274319" h="482600">
                  <a:moveTo>
                    <a:pt x="270878" y="446455"/>
                  </a:moveTo>
                  <a:lnTo>
                    <a:pt x="269697" y="446455"/>
                  </a:lnTo>
                  <a:lnTo>
                    <a:pt x="269697" y="482447"/>
                  </a:lnTo>
                  <a:lnTo>
                    <a:pt x="270878" y="482447"/>
                  </a:lnTo>
                  <a:lnTo>
                    <a:pt x="270878" y="446455"/>
                  </a:lnTo>
                  <a:close/>
                </a:path>
                <a:path w="274319" h="482600">
                  <a:moveTo>
                    <a:pt x="274307" y="454977"/>
                  </a:moveTo>
                  <a:lnTo>
                    <a:pt x="273126" y="454977"/>
                  </a:lnTo>
                  <a:lnTo>
                    <a:pt x="273126" y="482447"/>
                  </a:lnTo>
                  <a:lnTo>
                    <a:pt x="274307" y="482447"/>
                  </a:lnTo>
                  <a:lnTo>
                    <a:pt x="274307" y="454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098715" y="2516313"/>
              <a:ext cx="323850" cy="482600"/>
            </a:xfrm>
            <a:custGeom>
              <a:avLst/>
              <a:gdLst/>
              <a:ahLst/>
              <a:cxnLst/>
              <a:rect l="l" t="t" r="r" b="b"/>
              <a:pathLst>
                <a:path w="323850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323850" h="482600">
                  <a:moveTo>
                    <a:pt x="4610" y="380936"/>
                  </a:moveTo>
                  <a:lnTo>
                    <a:pt x="3429" y="380936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80936"/>
                  </a:lnTo>
                  <a:close/>
                </a:path>
                <a:path w="323850" h="482600">
                  <a:moveTo>
                    <a:pt x="10363" y="404177"/>
                  </a:moveTo>
                  <a:lnTo>
                    <a:pt x="9194" y="404177"/>
                  </a:lnTo>
                  <a:lnTo>
                    <a:pt x="9194" y="363969"/>
                  </a:lnTo>
                  <a:lnTo>
                    <a:pt x="8026" y="363969"/>
                  </a:lnTo>
                  <a:lnTo>
                    <a:pt x="8026" y="482447"/>
                  </a:lnTo>
                  <a:lnTo>
                    <a:pt x="9182" y="482447"/>
                  </a:lnTo>
                  <a:lnTo>
                    <a:pt x="10363" y="482447"/>
                  </a:lnTo>
                  <a:lnTo>
                    <a:pt x="10363" y="404177"/>
                  </a:lnTo>
                  <a:close/>
                </a:path>
                <a:path w="323850" h="482600">
                  <a:moveTo>
                    <a:pt x="11480" y="387210"/>
                  </a:moveTo>
                  <a:lnTo>
                    <a:pt x="10401" y="387210"/>
                  </a:lnTo>
                  <a:lnTo>
                    <a:pt x="10401" y="482447"/>
                  </a:lnTo>
                  <a:lnTo>
                    <a:pt x="11480" y="482447"/>
                  </a:lnTo>
                  <a:lnTo>
                    <a:pt x="11480" y="387210"/>
                  </a:lnTo>
                  <a:close/>
                </a:path>
                <a:path w="323850" h="482600">
                  <a:moveTo>
                    <a:pt x="17221" y="387210"/>
                  </a:moveTo>
                  <a:lnTo>
                    <a:pt x="16052" y="387210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387210"/>
                  </a:lnTo>
                  <a:close/>
                </a:path>
                <a:path w="323850" h="482600">
                  <a:moveTo>
                    <a:pt x="25311" y="378777"/>
                  </a:moveTo>
                  <a:lnTo>
                    <a:pt x="24130" y="378777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378777"/>
                  </a:lnTo>
                  <a:close/>
                </a:path>
                <a:path w="323850" h="482600">
                  <a:moveTo>
                    <a:pt x="28702" y="353377"/>
                  </a:moveTo>
                  <a:lnTo>
                    <a:pt x="27635" y="353377"/>
                  </a:lnTo>
                  <a:lnTo>
                    <a:pt x="27635" y="308940"/>
                  </a:lnTo>
                  <a:lnTo>
                    <a:pt x="26454" y="308940"/>
                  </a:lnTo>
                  <a:lnTo>
                    <a:pt x="26454" y="482447"/>
                  </a:lnTo>
                  <a:lnTo>
                    <a:pt x="27622" y="482447"/>
                  </a:lnTo>
                  <a:lnTo>
                    <a:pt x="28702" y="482447"/>
                  </a:lnTo>
                  <a:lnTo>
                    <a:pt x="28702" y="353377"/>
                  </a:lnTo>
                  <a:close/>
                </a:path>
                <a:path w="323850" h="482600">
                  <a:moveTo>
                    <a:pt x="29895" y="323748"/>
                  </a:moveTo>
                  <a:lnTo>
                    <a:pt x="28727" y="323748"/>
                  </a:lnTo>
                  <a:lnTo>
                    <a:pt x="28727" y="482447"/>
                  </a:lnTo>
                  <a:lnTo>
                    <a:pt x="29895" y="482447"/>
                  </a:lnTo>
                  <a:lnTo>
                    <a:pt x="29895" y="323748"/>
                  </a:lnTo>
                  <a:close/>
                </a:path>
                <a:path w="323850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323850" h="482600">
                  <a:moveTo>
                    <a:pt x="37947" y="344944"/>
                  </a:moveTo>
                  <a:lnTo>
                    <a:pt x="36868" y="344944"/>
                  </a:lnTo>
                  <a:lnTo>
                    <a:pt x="36868" y="482447"/>
                  </a:lnTo>
                  <a:lnTo>
                    <a:pt x="37947" y="482447"/>
                  </a:lnTo>
                  <a:lnTo>
                    <a:pt x="37947" y="344944"/>
                  </a:lnTo>
                  <a:close/>
                </a:path>
                <a:path w="323850" h="482600">
                  <a:moveTo>
                    <a:pt x="46062" y="311099"/>
                  </a:moveTo>
                  <a:lnTo>
                    <a:pt x="44894" y="311099"/>
                  </a:lnTo>
                  <a:lnTo>
                    <a:pt x="44894" y="482447"/>
                  </a:lnTo>
                  <a:lnTo>
                    <a:pt x="46062" y="482447"/>
                  </a:lnTo>
                  <a:lnTo>
                    <a:pt x="46062" y="311099"/>
                  </a:lnTo>
                  <a:close/>
                </a:path>
                <a:path w="323850" h="482600">
                  <a:moveTo>
                    <a:pt x="49491" y="330136"/>
                  </a:moveTo>
                  <a:lnTo>
                    <a:pt x="48336" y="330136"/>
                  </a:lnTo>
                  <a:lnTo>
                    <a:pt x="48336" y="327977"/>
                  </a:lnTo>
                  <a:lnTo>
                    <a:pt x="47193" y="327977"/>
                  </a:lnTo>
                  <a:lnTo>
                    <a:pt x="47193" y="323748"/>
                  </a:lnTo>
                  <a:lnTo>
                    <a:pt x="46113" y="323748"/>
                  </a:lnTo>
                  <a:lnTo>
                    <a:pt x="46113" y="482447"/>
                  </a:lnTo>
                  <a:lnTo>
                    <a:pt x="47155" y="482447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323850" h="482600">
                  <a:moveTo>
                    <a:pt x="50723" y="253923"/>
                  </a:moveTo>
                  <a:lnTo>
                    <a:pt x="49542" y="253923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53923"/>
                  </a:lnTo>
                  <a:close/>
                </a:path>
                <a:path w="323850" h="482600">
                  <a:moveTo>
                    <a:pt x="55308" y="315328"/>
                  </a:moveTo>
                  <a:lnTo>
                    <a:pt x="54140" y="315328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315328"/>
                  </a:lnTo>
                  <a:close/>
                </a:path>
                <a:path w="323850" h="482600">
                  <a:moveTo>
                    <a:pt x="59905" y="327977"/>
                  </a:moveTo>
                  <a:lnTo>
                    <a:pt x="58750" y="327977"/>
                  </a:lnTo>
                  <a:lnTo>
                    <a:pt x="58750" y="211645"/>
                  </a:lnTo>
                  <a:lnTo>
                    <a:pt x="57569" y="211645"/>
                  </a:lnTo>
                  <a:lnTo>
                    <a:pt x="57569" y="482447"/>
                  </a:lnTo>
                  <a:lnTo>
                    <a:pt x="58724" y="482447"/>
                  </a:lnTo>
                  <a:lnTo>
                    <a:pt x="59905" y="482447"/>
                  </a:lnTo>
                  <a:lnTo>
                    <a:pt x="59905" y="327977"/>
                  </a:lnTo>
                  <a:close/>
                </a:path>
                <a:path w="323850" h="482600">
                  <a:moveTo>
                    <a:pt x="61036" y="349161"/>
                  </a:moveTo>
                  <a:lnTo>
                    <a:pt x="59956" y="349161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349161"/>
                  </a:lnTo>
                  <a:close/>
                </a:path>
                <a:path w="323850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323850" h="482600">
                  <a:moveTo>
                    <a:pt x="67995" y="266674"/>
                  </a:moveTo>
                  <a:lnTo>
                    <a:pt x="66814" y="266674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6674"/>
                  </a:lnTo>
                  <a:close/>
                </a:path>
                <a:path w="323850" h="482600">
                  <a:moveTo>
                    <a:pt x="74815" y="268732"/>
                  </a:moveTo>
                  <a:lnTo>
                    <a:pt x="73736" y="268732"/>
                  </a:lnTo>
                  <a:lnTo>
                    <a:pt x="73736" y="482447"/>
                  </a:lnTo>
                  <a:lnTo>
                    <a:pt x="74815" y="482447"/>
                  </a:lnTo>
                  <a:lnTo>
                    <a:pt x="74815" y="268732"/>
                  </a:lnTo>
                  <a:close/>
                </a:path>
                <a:path w="323850" h="482600">
                  <a:moveTo>
                    <a:pt x="78346" y="277164"/>
                  </a:moveTo>
                  <a:lnTo>
                    <a:pt x="77177" y="277164"/>
                  </a:lnTo>
                  <a:lnTo>
                    <a:pt x="77177" y="266674"/>
                  </a:lnTo>
                  <a:lnTo>
                    <a:pt x="75996" y="266674"/>
                  </a:lnTo>
                  <a:lnTo>
                    <a:pt x="75996" y="317385"/>
                  </a:lnTo>
                  <a:lnTo>
                    <a:pt x="74841" y="317385"/>
                  </a:lnTo>
                  <a:lnTo>
                    <a:pt x="74841" y="482447"/>
                  </a:lnTo>
                  <a:lnTo>
                    <a:pt x="78346" y="482447"/>
                  </a:lnTo>
                  <a:lnTo>
                    <a:pt x="78346" y="277164"/>
                  </a:lnTo>
                  <a:close/>
                </a:path>
                <a:path w="323850" h="482600">
                  <a:moveTo>
                    <a:pt x="84061" y="247548"/>
                  </a:moveTo>
                  <a:lnTo>
                    <a:pt x="82981" y="247548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247548"/>
                  </a:lnTo>
                  <a:close/>
                </a:path>
                <a:path w="323850" h="482600">
                  <a:moveTo>
                    <a:pt x="88646" y="169278"/>
                  </a:moveTo>
                  <a:lnTo>
                    <a:pt x="87566" y="169278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169278"/>
                  </a:lnTo>
                  <a:close/>
                </a:path>
                <a:path w="323850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323850" h="482600">
                  <a:moveTo>
                    <a:pt x="93306" y="226466"/>
                  </a:moveTo>
                  <a:lnTo>
                    <a:pt x="92227" y="226466"/>
                  </a:lnTo>
                  <a:lnTo>
                    <a:pt x="92227" y="482447"/>
                  </a:lnTo>
                  <a:lnTo>
                    <a:pt x="93306" y="482447"/>
                  </a:lnTo>
                  <a:lnTo>
                    <a:pt x="93306" y="226466"/>
                  </a:lnTo>
                  <a:close/>
                </a:path>
                <a:path w="323850" h="482600">
                  <a:moveTo>
                    <a:pt x="95605" y="247548"/>
                  </a:moveTo>
                  <a:lnTo>
                    <a:pt x="94437" y="247548"/>
                  </a:lnTo>
                  <a:lnTo>
                    <a:pt x="94437" y="482447"/>
                  </a:lnTo>
                  <a:lnTo>
                    <a:pt x="95605" y="482447"/>
                  </a:lnTo>
                  <a:lnTo>
                    <a:pt x="95605" y="247548"/>
                  </a:lnTo>
                  <a:close/>
                </a:path>
                <a:path w="323850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249707"/>
                  </a:lnTo>
                  <a:lnTo>
                    <a:pt x="104851" y="249707"/>
                  </a:lnTo>
                  <a:lnTo>
                    <a:pt x="104851" y="146037"/>
                  </a:lnTo>
                  <a:lnTo>
                    <a:pt x="103682" y="146037"/>
                  </a:lnTo>
                  <a:lnTo>
                    <a:pt x="103682" y="285699"/>
                  </a:lnTo>
                  <a:lnTo>
                    <a:pt x="102514" y="285699"/>
                  </a:lnTo>
                  <a:lnTo>
                    <a:pt x="102514" y="482447"/>
                  </a:lnTo>
                  <a:lnTo>
                    <a:pt x="103682" y="482447"/>
                  </a:lnTo>
                  <a:lnTo>
                    <a:pt x="103695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323850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323850" h="482600">
                  <a:moveTo>
                    <a:pt x="116306" y="222148"/>
                  </a:moveTo>
                  <a:lnTo>
                    <a:pt x="115138" y="222148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323850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482447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323850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323850" h="482600">
                  <a:moveTo>
                    <a:pt x="129006" y="291985"/>
                  </a:moveTo>
                  <a:lnTo>
                    <a:pt x="127927" y="291985"/>
                  </a:lnTo>
                  <a:lnTo>
                    <a:pt x="127927" y="482447"/>
                  </a:lnTo>
                  <a:lnTo>
                    <a:pt x="129006" y="482447"/>
                  </a:lnTo>
                  <a:lnTo>
                    <a:pt x="129006" y="291985"/>
                  </a:lnTo>
                  <a:close/>
                </a:path>
                <a:path w="323850" h="482600">
                  <a:moveTo>
                    <a:pt x="131368" y="203123"/>
                  </a:moveTo>
                  <a:lnTo>
                    <a:pt x="130200" y="203123"/>
                  </a:lnTo>
                  <a:lnTo>
                    <a:pt x="130200" y="482447"/>
                  </a:lnTo>
                  <a:lnTo>
                    <a:pt x="131368" y="482447"/>
                  </a:lnTo>
                  <a:lnTo>
                    <a:pt x="131368" y="203123"/>
                  </a:lnTo>
                  <a:close/>
                </a:path>
                <a:path w="323850" h="482600">
                  <a:moveTo>
                    <a:pt x="142849" y="260299"/>
                  </a:moveTo>
                  <a:lnTo>
                    <a:pt x="141770" y="260299"/>
                  </a:lnTo>
                  <a:lnTo>
                    <a:pt x="141770" y="482447"/>
                  </a:lnTo>
                  <a:lnTo>
                    <a:pt x="142849" y="482447"/>
                  </a:lnTo>
                  <a:lnTo>
                    <a:pt x="142849" y="260299"/>
                  </a:lnTo>
                  <a:close/>
                </a:path>
                <a:path w="323850" h="482600">
                  <a:moveTo>
                    <a:pt x="155562" y="44437"/>
                  </a:moveTo>
                  <a:lnTo>
                    <a:pt x="154381" y="44437"/>
                  </a:lnTo>
                  <a:lnTo>
                    <a:pt x="154381" y="482447"/>
                  </a:lnTo>
                  <a:lnTo>
                    <a:pt x="155562" y="482447"/>
                  </a:lnTo>
                  <a:lnTo>
                    <a:pt x="155562" y="44437"/>
                  </a:lnTo>
                  <a:close/>
                </a:path>
                <a:path w="323850" h="482600">
                  <a:moveTo>
                    <a:pt x="161277" y="336410"/>
                  </a:moveTo>
                  <a:lnTo>
                    <a:pt x="160197" y="336410"/>
                  </a:lnTo>
                  <a:lnTo>
                    <a:pt x="160197" y="482447"/>
                  </a:lnTo>
                  <a:lnTo>
                    <a:pt x="161277" y="482447"/>
                  </a:lnTo>
                  <a:lnTo>
                    <a:pt x="161277" y="336410"/>
                  </a:lnTo>
                  <a:close/>
                </a:path>
                <a:path w="323850" h="482600">
                  <a:moveTo>
                    <a:pt x="168236" y="190474"/>
                  </a:moveTo>
                  <a:lnTo>
                    <a:pt x="167055" y="190474"/>
                  </a:lnTo>
                  <a:lnTo>
                    <a:pt x="167055" y="482447"/>
                  </a:lnTo>
                  <a:lnTo>
                    <a:pt x="168236" y="482447"/>
                  </a:lnTo>
                  <a:lnTo>
                    <a:pt x="168236" y="190474"/>
                  </a:lnTo>
                  <a:close/>
                </a:path>
                <a:path w="323850" h="482600">
                  <a:moveTo>
                    <a:pt x="173990" y="395744"/>
                  </a:moveTo>
                  <a:lnTo>
                    <a:pt x="172821" y="395744"/>
                  </a:lnTo>
                  <a:lnTo>
                    <a:pt x="172821" y="482447"/>
                  </a:lnTo>
                  <a:lnTo>
                    <a:pt x="173990" y="482447"/>
                  </a:lnTo>
                  <a:lnTo>
                    <a:pt x="173990" y="395744"/>
                  </a:lnTo>
                  <a:close/>
                </a:path>
                <a:path w="323850" h="482600">
                  <a:moveTo>
                    <a:pt x="185508" y="408393"/>
                  </a:moveTo>
                  <a:lnTo>
                    <a:pt x="184327" y="408393"/>
                  </a:lnTo>
                  <a:lnTo>
                    <a:pt x="184327" y="482447"/>
                  </a:lnTo>
                  <a:lnTo>
                    <a:pt x="185508" y="482447"/>
                  </a:lnTo>
                  <a:lnTo>
                    <a:pt x="185508" y="408393"/>
                  </a:lnTo>
                  <a:close/>
                </a:path>
                <a:path w="323850" h="482600">
                  <a:moveTo>
                    <a:pt x="191262" y="416826"/>
                  </a:moveTo>
                  <a:lnTo>
                    <a:pt x="190093" y="416826"/>
                  </a:lnTo>
                  <a:lnTo>
                    <a:pt x="190093" y="482447"/>
                  </a:lnTo>
                  <a:lnTo>
                    <a:pt x="191262" y="482447"/>
                  </a:lnTo>
                  <a:lnTo>
                    <a:pt x="191262" y="416826"/>
                  </a:lnTo>
                  <a:close/>
                </a:path>
                <a:path w="323850" h="482600">
                  <a:moveTo>
                    <a:pt x="197078" y="376618"/>
                  </a:moveTo>
                  <a:lnTo>
                    <a:pt x="195910" y="376618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376618"/>
                  </a:lnTo>
                  <a:close/>
                </a:path>
                <a:path w="323850" h="482600">
                  <a:moveTo>
                    <a:pt x="210820" y="452818"/>
                  </a:moveTo>
                  <a:lnTo>
                    <a:pt x="209753" y="452818"/>
                  </a:lnTo>
                  <a:lnTo>
                    <a:pt x="209753" y="450672"/>
                  </a:lnTo>
                  <a:lnTo>
                    <a:pt x="208584" y="450672"/>
                  </a:lnTo>
                  <a:lnTo>
                    <a:pt x="208584" y="482447"/>
                  </a:lnTo>
                  <a:lnTo>
                    <a:pt x="209740" y="482447"/>
                  </a:lnTo>
                  <a:lnTo>
                    <a:pt x="210820" y="482447"/>
                  </a:lnTo>
                  <a:lnTo>
                    <a:pt x="210820" y="452818"/>
                  </a:lnTo>
                  <a:close/>
                </a:path>
                <a:path w="323850" h="482600">
                  <a:moveTo>
                    <a:pt x="221208" y="404177"/>
                  </a:moveTo>
                  <a:lnTo>
                    <a:pt x="220040" y="404177"/>
                  </a:lnTo>
                  <a:lnTo>
                    <a:pt x="220040" y="482447"/>
                  </a:lnTo>
                  <a:lnTo>
                    <a:pt x="221208" y="482447"/>
                  </a:lnTo>
                  <a:lnTo>
                    <a:pt x="221208" y="404177"/>
                  </a:lnTo>
                  <a:close/>
                </a:path>
                <a:path w="323850" h="482600">
                  <a:moveTo>
                    <a:pt x="223545" y="418985"/>
                  </a:moveTo>
                  <a:lnTo>
                    <a:pt x="222364" y="418985"/>
                  </a:lnTo>
                  <a:lnTo>
                    <a:pt x="222364" y="482447"/>
                  </a:lnTo>
                  <a:lnTo>
                    <a:pt x="223545" y="482447"/>
                  </a:lnTo>
                  <a:lnTo>
                    <a:pt x="223545" y="418985"/>
                  </a:lnTo>
                  <a:close/>
                </a:path>
                <a:path w="323850" h="482600">
                  <a:moveTo>
                    <a:pt x="247688" y="450672"/>
                  </a:moveTo>
                  <a:lnTo>
                    <a:pt x="246608" y="450672"/>
                  </a:lnTo>
                  <a:lnTo>
                    <a:pt x="246608" y="482447"/>
                  </a:lnTo>
                  <a:lnTo>
                    <a:pt x="247688" y="482447"/>
                  </a:lnTo>
                  <a:lnTo>
                    <a:pt x="247688" y="450672"/>
                  </a:lnTo>
                  <a:close/>
                </a:path>
                <a:path w="323850" h="482600">
                  <a:moveTo>
                    <a:pt x="261531" y="431634"/>
                  </a:moveTo>
                  <a:lnTo>
                    <a:pt x="260451" y="431634"/>
                  </a:lnTo>
                  <a:lnTo>
                    <a:pt x="260451" y="482447"/>
                  </a:lnTo>
                  <a:lnTo>
                    <a:pt x="261531" y="482447"/>
                  </a:lnTo>
                  <a:lnTo>
                    <a:pt x="261531" y="431634"/>
                  </a:lnTo>
                  <a:close/>
                </a:path>
                <a:path w="323850" h="482600">
                  <a:moveTo>
                    <a:pt x="278892" y="414769"/>
                  </a:moveTo>
                  <a:lnTo>
                    <a:pt x="277723" y="414769"/>
                  </a:lnTo>
                  <a:lnTo>
                    <a:pt x="277723" y="482447"/>
                  </a:lnTo>
                  <a:lnTo>
                    <a:pt x="278892" y="482447"/>
                  </a:lnTo>
                  <a:lnTo>
                    <a:pt x="278892" y="414769"/>
                  </a:lnTo>
                  <a:close/>
                </a:path>
                <a:path w="323850" h="482600">
                  <a:moveTo>
                    <a:pt x="323850" y="435864"/>
                  </a:moveTo>
                  <a:lnTo>
                    <a:pt x="322668" y="435864"/>
                  </a:lnTo>
                  <a:lnTo>
                    <a:pt x="322668" y="482447"/>
                  </a:lnTo>
                  <a:lnTo>
                    <a:pt x="323850" y="482447"/>
                  </a:lnTo>
                  <a:lnTo>
                    <a:pt x="323850" y="4358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1098715" y="2541726"/>
              <a:ext cx="412750" cy="457200"/>
            </a:xfrm>
            <a:custGeom>
              <a:avLst/>
              <a:gdLst/>
              <a:ahLst/>
              <a:cxnLst/>
              <a:rect l="l" t="t" r="r" b="b"/>
              <a:pathLst>
                <a:path w="412750" h="457200">
                  <a:moveTo>
                    <a:pt x="1181" y="296189"/>
                  </a:moveTo>
                  <a:lnTo>
                    <a:pt x="0" y="296189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96189"/>
                  </a:lnTo>
                  <a:close/>
                </a:path>
                <a:path w="412750" h="457200">
                  <a:moveTo>
                    <a:pt x="9194" y="338556"/>
                  </a:moveTo>
                  <a:lnTo>
                    <a:pt x="8026" y="338556"/>
                  </a:lnTo>
                  <a:lnTo>
                    <a:pt x="8026" y="457034"/>
                  </a:lnTo>
                  <a:lnTo>
                    <a:pt x="9194" y="457034"/>
                  </a:lnTo>
                  <a:lnTo>
                    <a:pt x="9194" y="338556"/>
                  </a:lnTo>
                  <a:close/>
                </a:path>
                <a:path w="412750" h="457200">
                  <a:moveTo>
                    <a:pt x="20650" y="264502"/>
                  </a:moveTo>
                  <a:lnTo>
                    <a:pt x="19481" y="264502"/>
                  </a:lnTo>
                  <a:lnTo>
                    <a:pt x="19481" y="302564"/>
                  </a:lnTo>
                  <a:lnTo>
                    <a:pt x="18440" y="302564"/>
                  </a:lnTo>
                  <a:lnTo>
                    <a:pt x="18440" y="258127"/>
                  </a:lnTo>
                  <a:lnTo>
                    <a:pt x="17272" y="258127"/>
                  </a:lnTo>
                  <a:lnTo>
                    <a:pt x="17272" y="457034"/>
                  </a:lnTo>
                  <a:lnTo>
                    <a:pt x="18427" y="457034"/>
                  </a:lnTo>
                  <a:lnTo>
                    <a:pt x="19481" y="457034"/>
                  </a:lnTo>
                  <a:lnTo>
                    <a:pt x="20650" y="457034"/>
                  </a:lnTo>
                  <a:lnTo>
                    <a:pt x="20650" y="264502"/>
                  </a:lnTo>
                  <a:close/>
                </a:path>
                <a:path w="412750" h="457200">
                  <a:moveTo>
                    <a:pt x="21882" y="325894"/>
                  </a:moveTo>
                  <a:lnTo>
                    <a:pt x="20701" y="325894"/>
                  </a:lnTo>
                  <a:lnTo>
                    <a:pt x="20701" y="457034"/>
                  </a:lnTo>
                  <a:lnTo>
                    <a:pt x="21882" y="457034"/>
                  </a:lnTo>
                  <a:lnTo>
                    <a:pt x="21882" y="325894"/>
                  </a:lnTo>
                  <a:close/>
                </a:path>
                <a:path w="412750" h="457200">
                  <a:moveTo>
                    <a:pt x="25311" y="353364"/>
                  </a:moveTo>
                  <a:lnTo>
                    <a:pt x="24130" y="353364"/>
                  </a:lnTo>
                  <a:lnTo>
                    <a:pt x="24130" y="457034"/>
                  </a:lnTo>
                  <a:lnTo>
                    <a:pt x="25311" y="457034"/>
                  </a:lnTo>
                  <a:lnTo>
                    <a:pt x="25311" y="353364"/>
                  </a:lnTo>
                  <a:close/>
                </a:path>
                <a:path w="412750" h="457200">
                  <a:moveTo>
                    <a:pt x="27635" y="283527"/>
                  </a:moveTo>
                  <a:lnTo>
                    <a:pt x="26454" y="283527"/>
                  </a:lnTo>
                  <a:lnTo>
                    <a:pt x="26454" y="457034"/>
                  </a:lnTo>
                  <a:lnTo>
                    <a:pt x="27635" y="457034"/>
                  </a:lnTo>
                  <a:lnTo>
                    <a:pt x="27635" y="283527"/>
                  </a:lnTo>
                  <a:close/>
                </a:path>
                <a:path w="412750" h="457200">
                  <a:moveTo>
                    <a:pt x="29895" y="298335"/>
                  </a:moveTo>
                  <a:lnTo>
                    <a:pt x="28727" y="298335"/>
                  </a:lnTo>
                  <a:lnTo>
                    <a:pt x="28727" y="457034"/>
                  </a:lnTo>
                  <a:lnTo>
                    <a:pt x="29895" y="457034"/>
                  </a:lnTo>
                  <a:lnTo>
                    <a:pt x="29895" y="298335"/>
                  </a:lnTo>
                  <a:close/>
                </a:path>
                <a:path w="412750" h="457200">
                  <a:moveTo>
                    <a:pt x="36880" y="306781"/>
                  </a:moveTo>
                  <a:lnTo>
                    <a:pt x="35699" y="306781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306781"/>
                  </a:lnTo>
                  <a:close/>
                </a:path>
                <a:path w="412750" h="457200">
                  <a:moveTo>
                    <a:pt x="40309" y="338556"/>
                  </a:moveTo>
                  <a:lnTo>
                    <a:pt x="39128" y="338556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338556"/>
                  </a:lnTo>
                  <a:close/>
                </a:path>
                <a:path w="412750" h="457200">
                  <a:moveTo>
                    <a:pt x="44907" y="198894"/>
                  </a:moveTo>
                  <a:lnTo>
                    <a:pt x="43726" y="198894"/>
                  </a:lnTo>
                  <a:lnTo>
                    <a:pt x="43726" y="457034"/>
                  </a:lnTo>
                  <a:lnTo>
                    <a:pt x="44907" y="457034"/>
                  </a:lnTo>
                  <a:lnTo>
                    <a:pt x="44907" y="198894"/>
                  </a:lnTo>
                  <a:close/>
                </a:path>
                <a:path w="412750" h="457200">
                  <a:moveTo>
                    <a:pt x="51777" y="289915"/>
                  </a:moveTo>
                  <a:lnTo>
                    <a:pt x="50711" y="289915"/>
                  </a:lnTo>
                  <a:lnTo>
                    <a:pt x="50711" y="457034"/>
                  </a:lnTo>
                  <a:lnTo>
                    <a:pt x="51777" y="457034"/>
                  </a:lnTo>
                  <a:lnTo>
                    <a:pt x="51777" y="289915"/>
                  </a:lnTo>
                  <a:close/>
                </a:path>
                <a:path w="412750" h="457200">
                  <a:moveTo>
                    <a:pt x="56375" y="148082"/>
                  </a:moveTo>
                  <a:lnTo>
                    <a:pt x="55295" y="148082"/>
                  </a:lnTo>
                  <a:lnTo>
                    <a:pt x="55295" y="457034"/>
                  </a:lnTo>
                  <a:lnTo>
                    <a:pt x="56375" y="457034"/>
                  </a:lnTo>
                  <a:lnTo>
                    <a:pt x="56375" y="148082"/>
                  </a:lnTo>
                  <a:close/>
                </a:path>
                <a:path w="412750" h="457200">
                  <a:moveTo>
                    <a:pt x="57581" y="296189"/>
                  </a:moveTo>
                  <a:lnTo>
                    <a:pt x="56400" y="296189"/>
                  </a:lnTo>
                  <a:lnTo>
                    <a:pt x="56400" y="457034"/>
                  </a:lnTo>
                  <a:lnTo>
                    <a:pt x="57581" y="457034"/>
                  </a:lnTo>
                  <a:lnTo>
                    <a:pt x="57581" y="296189"/>
                  </a:lnTo>
                  <a:close/>
                </a:path>
                <a:path w="412750" h="457200">
                  <a:moveTo>
                    <a:pt x="62179" y="262356"/>
                  </a:moveTo>
                  <a:lnTo>
                    <a:pt x="60998" y="262356"/>
                  </a:lnTo>
                  <a:lnTo>
                    <a:pt x="60998" y="323748"/>
                  </a:lnTo>
                  <a:lnTo>
                    <a:pt x="59956" y="323748"/>
                  </a:lnTo>
                  <a:lnTo>
                    <a:pt x="59956" y="457034"/>
                  </a:lnTo>
                  <a:lnTo>
                    <a:pt x="60998" y="457034"/>
                  </a:lnTo>
                  <a:lnTo>
                    <a:pt x="62179" y="457034"/>
                  </a:lnTo>
                  <a:lnTo>
                    <a:pt x="62179" y="262356"/>
                  </a:lnTo>
                  <a:close/>
                </a:path>
                <a:path w="412750" h="457200">
                  <a:moveTo>
                    <a:pt x="64554" y="294119"/>
                  </a:moveTo>
                  <a:lnTo>
                    <a:pt x="63385" y="294119"/>
                  </a:lnTo>
                  <a:lnTo>
                    <a:pt x="63385" y="457034"/>
                  </a:lnTo>
                  <a:lnTo>
                    <a:pt x="64554" y="457034"/>
                  </a:lnTo>
                  <a:lnTo>
                    <a:pt x="64554" y="294119"/>
                  </a:lnTo>
                  <a:close/>
                </a:path>
                <a:path w="412750" h="457200">
                  <a:moveTo>
                    <a:pt x="67995" y="241261"/>
                  </a:moveTo>
                  <a:lnTo>
                    <a:pt x="66814" y="241261"/>
                  </a:lnTo>
                  <a:lnTo>
                    <a:pt x="66814" y="457034"/>
                  </a:lnTo>
                  <a:lnTo>
                    <a:pt x="67995" y="457034"/>
                  </a:lnTo>
                  <a:lnTo>
                    <a:pt x="67995" y="241261"/>
                  </a:lnTo>
                  <a:close/>
                </a:path>
                <a:path w="412750" h="457200">
                  <a:moveTo>
                    <a:pt x="70218" y="266573"/>
                  </a:moveTo>
                  <a:lnTo>
                    <a:pt x="69138" y="266573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66573"/>
                  </a:lnTo>
                  <a:close/>
                </a:path>
                <a:path w="412750" h="457200">
                  <a:moveTo>
                    <a:pt x="71424" y="260286"/>
                  </a:moveTo>
                  <a:lnTo>
                    <a:pt x="70243" y="260286"/>
                  </a:lnTo>
                  <a:lnTo>
                    <a:pt x="70243" y="457034"/>
                  </a:lnTo>
                  <a:lnTo>
                    <a:pt x="71424" y="457034"/>
                  </a:lnTo>
                  <a:lnTo>
                    <a:pt x="71424" y="260286"/>
                  </a:lnTo>
                  <a:close/>
                </a:path>
                <a:path w="412750" h="457200">
                  <a:moveTo>
                    <a:pt x="78346" y="251752"/>
                  </a:moveTo>
                  <a:lnTo>
                    <a:pt x="77177" y="251752"/>
                  </a:lnTo>
                  <a:lnTo>
                    <a:pt x="77177" y="241261"/>
                  </a:lnTo>
                  <a:lnTo>
                    <a:pt x="75996" y="241261"/>
                  </a:lnTo>
                  <a:lnTo>
                    <a:pt x="75996" y="291973"/>
                  </a:lnTo>
                  <a:lnTo>
                    <a:pt x="74841" y="291973"/>
                  </a:lnTo>
                  <a:lnTo>
                    <a:pt x="74841" y="457034"/>
                  </a:lnTo>
                  <a:lnTo>
                    <a:pt x="78346" y="457034"/>
                  </a:lnTo>
                  <a:lnTo>
                    <a:pt x="78346" y="251752"/>
                  </a:lnTo>
                  <a:close/>
                </a:path>
                <a:path w="412750" h="457200">
                  <a:moveTo>
                    <a:pt x="79463" y="260286"/>
                  </a:moveTo>
                  <a:lnTo>
                    <a:pt x="78384" y="260286"/>
                  </a:lnTo>
                  <a:lnTo>
                    <a:pt x="78384" y="457034"/>
                  </a:lnTo>
                  <a:lnTo>
                    <a:pt x="79463" y="457034"/>
                  </a:lnTo>
                  <a:lnTo>
                    <a:pt x="79463" y="260286"/>
                  </a:lnTo>
                  <a:close/>
                </a:path>
                <a:path w="412750" h="457200">
                  <a:moveTo>
                    <a:pt x="81826" y="317373"/>
                  </a:moveTo>
                  <a:lnTo>
                    <a:pt x="80657" y="317373"/>
                  </a:lnTo>
                  <a:lnTo>
                    <a:pt x="80657" y="457034"/>
                  </a:lnTo>
                  <a:lnTo>
                    <a:pt x="81826" y="457034"/>
                  </a:lnTo>
                  <a:lnTo>
                    <a:pt x="81826" y="317373"/>
                  </a:lnTo>
                  <a:close/>
                </a:path>
                <a:path w="412750" h="457200">
                  <a:moveTo>
                    <a:pt x="84061" y="222135"/>
                  </a:moveTo>
                  <a:lnTo>
                    <a:pt x="82981" y="222135"/>
                  </a:lnTo>
                  <a:lnTo>
                    <a:pt x="82981" y="457034"/>
                  </a:lnTo>
                  <a:lnTo>
                    <a:pt x="84061" y="457034"/>
                  </a:lnTo>
                  <a:lnTo>
                    <a:pt x="84061" y="222135"/>
                  </a:lnTo>
                  <a:close/>
                </a:path>
                <a:path w="412750" h="457200">
                  <a:moveTo>
                    <a:pt x="88646" y="143865"/>
                  </a:moveTo>
                  <a:lnTo>
                    <a:pt x="87566" y="143865"/>
                  </a:lnTo>
                  <a:lnTo>
                    <a:pt x="87566" y="228511"/>
                  </a:lnTo>
                  <a:lnTo>
                    <a:pt x="86410" y="228511"/>
                  </a:lnTo>
                  <a:lnTo>
                    <a:pt x="86410" y="457034"/>
                  </a:lnTo>
                  <a:lnTo>
                    <a:pt x="87566" y="457034"/>
                  </a:lnTo>
                  <a:lnTo>
                    <a:pt x="88646" y="457034"/>
                  </a:lnTo>
                  <a:lnTo>
                    <a:pt x="88646" y="143865"/>
                  </a:lnTo>
                  <a:close/>
                </a:path>
                <a:path w="412750" h="457200">
                  <a:moveTo>
                    <a:pt x="89852" y="310997"/>
                  </a:moveTo>
                  <a:lnTo>
                    <a:pt x="88671" y="310997"/>
                  </a:lnTo>
                  <a:lnTo>
                    <a:pt x="88671" y="457034"/>
                  </a:lnTo>
                  <a:lnTo>
                    <a:pt x="89852" y="457034"/>
                  </a:lnTo>
                  <a:lnTo>
                    <a:pt x="89852" y="310997"/>
                  </a:lnTo>
                  <a:close/>
                </a:path>
                <a:path w="412750" h="457200">
                  <a:moveTo>
                    <a:pt x="92176" y="143865"/>
                  </a:moveTo>
                  <a:lnTo>
                    <a:pt x="91008" y="143865"/>
                  </a:lnTo>
                  <a:lnTo>
                    <a:pt x="91008" y="457034"/>
                  </a:lnTo>
                  <a:lnTo>
                    <a:pt x="92176" y="457034"/>
                  </a:lnTo>
                  <a:lnTo>
                    <a:pt x="92176" y="143865"/>
                  </a:lnTo>
                  <a:close/>
                </a:path>
                <a:path w="412750" h="457200">
                  <a:moveTo>
                    <a:pt x="93306" y="201053"/>
                  </a:moveTo>
                  <a:lnTo>
                    <a:pt x="92227" y="201053"/>
                  </a:lnTo>
                  <a:lnTo>
                    <a:pt x="92227" y="457034"/>
                  </a:lnTo>
                  <a:lnTo>
                    <a:pt x="93306" y="457034"/>
                  </a:lnTo>
                  <a:lnTo>
                    <a:pt x="93306" y="201053"/>
                  </a:lnTo>
                  <a:close/>
                </a:path>
                <a:path w="412750" h="457200">
                  <a:moveTo>
                    <a:pt x="104851" y="120624"/>
                  </a:moveTo>
                  <a:lnTo>
                    <a:pt x="103682" y="120624"/>
                  </a:lnTo>
                  <a:lnTo>
                    <a:pt x="103682" y="457034"/>
                  </a:lnTo>
                  <a:lnTo>
                    <a:pt x="104851" y="457034"/>
                  </a:lnTo>
                  <a:lnTo>
                    <a:pt x="104851" y="120624"/>
                  </a:lnTo>
                  <a:close/>
                </a:path>
                <a:path w="412750" h="457200">
                  <a:moveTo>
                    <a:pt x="110667" y="95224"/>
                  </a:moveTo>
                  <a:lnTo>
                    <a:pt x="109499" y="95224"/>
                  </a:lnTo>
                  <a:lnTo>
                    <a:pt x="109499" y="457034"/>
                  </a:lnTo>
                  <a:lnTo>
                    <a:pt x="110667" y="457034"/>
                  </a:lnTo>
                  <a:lnTo>
                    <a:pt x="110667" y="95224"/>
                  </a:lnTo>
                  <a:close/>
                </a:path>
                <a:path w="412750" h="457200">
                  <a:moveTo>
                    <a:pt x="116306" y="196735"/>
                  </a:moveTo>
                  <a:lnTo>
                    <a:pt x="115163" y="196735"/>
                  </a:lnTo>
                  <a:lnTo>
                    <a:pt x="115163" y="190461"/>
                  </a:lnTo>
                  <a:lnTo>
                    <a:pt x="114084" y="190461"/>
                  </a:lnTo>
                  <a:lnTo>
                    <a:pt x="114084" y="457034"/>
                  </a:lnTo>
                  <a:lnTo>
                    <a:pt x="115138" y="457034"/>
                  </a:lnTo>
                  <a:lnTo>
                    <a:pt x="116306" y="457034"/>
                  </a:lnTo>
                  <a:lnTo>
                    <a:pt x="116306" y="196735"/>
                  </a:lnTo>
                  <a:close/>
                </a:path>
                <a:path w="412750" h="457200">
                  <a:moveTo>
                    <a:pt x="118694" y="196735"/>
                  </a:moveTo>
                  <a:lnTo>
                    <a:pt x="117513" y="196735"/>
                  </a:lnTo>
                  <a:lnTo>
                    <a:pt x="117513" y="457034"/>
                  </a:lnTo>
                  <a:lnTo>
                    <a:pt x="118694" y="457034"/>
                  </a:lnTo>
                  <a:lnTo>
                    <a:pt x="118694" y="196735"/>
                  </a:lnTo>
                  <a:close/>
                </a:path>
                <a:path w="412750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412750" h="457200">
                  <a:moveTo>
                    <a:pt x="132537" y="192519"/>
                  </a:moveTo>
                  <a:lnTo>
                    <a:pt x="131356" y="192519"/>
                  </a:lnTo>
                  <a:lnTo>
                    <a:pt x="131356" y="457034"/>
                  </a:lnTo>
                  <a:lnTo>
                    <a:pt x="132537" y="457034"/>
                  </a:lnTo>
                  <a:lnTo>
                    <a:pt x="132537" y="192519"/>
                  </a:lnTo>
                  <a:close/>
                </a:path>
                <a:path w="412750" h="457200">
                  <a:moveTo>
                    <a:pt x="147434" y="152311"/>
                  </a:moveTo>
                  <a:lnTo>
                    <a:pt x="146354" y="152311"/>
                  </a:lnTo>
                  <a:lnTo>
                    <a:pt x="146354" y="457034"/>
                  </a:lnTo>
                  <a:lnTo>
                    <a:pt x="147434" y="457034"/>
                  </a:lnTo>
                  <a:lnTo>
                    <a:pt x="147434" y="152311"/>
                  </a:lnTo>
                  <a:close/>
                </a:path>
                <a:path w="412750" h="457200">
                  <a:moveTo>
                    <a:pt x="155562" y="19024"/>
                  </a:moveTo>
                  <a:lnTo>
                    <a:pt x="154381" y="19024"/>
                  </a:lnTo>
                  <a:lnTo>
                    <a:pt x="154381" y="457034"/>
                  </a:lnTo>
                  <a:lnTo>
                    <a:pt x="155562" y="457034"/>
                  </a:lnTo>
                  <a:lnTo>
                    <a:pt x="155562" y="19024"/>
                  </a:lnTo>
                  <a:close/>
                </a:path>
                <a:path w="412750" h="457200">
                  <a:moveTo>
                    <a:pt x="161277" y="310997"/>
                  </a:moveTo>
                  <a:lnTo>
                    <a:pt x="160197" y="310997"/>
                  </a:lnTo>
                  <a:lnTo>
                    <a:pt x="160197" y="457034"/>
                  </a:lnTo>
                  <a:lnTo>
                    <a:pt x="161277" y="457034"/>
                  </a:lnTo>
                  <a:lnTo>
                    <a:pt x="161277" y="310997"/>
                  </a:lnTo>
                  <a:close/>
                </a:path>
                <a:path w="412750" h="457200">
                  <a:moveTo>
                    <a:pt x="163639" y="363956"/>
                  </a:moveTo>
                  <a:lnTo>
                    <a:pt x="162471" y="363956"/>
                  </a:lnTo>
                  <a:lnTo>
                    <a:pt x="162471" y="457034"/>
                  </a:lnTo>
                  <a:lnTo>
                    <a:pt x="163639" y="457034"/>
                  </a:lnTo>
                  <a:lnTo>
                    <a:pt x="163639" y="363956"/>
                  </a:lnTo>
                  <a:close/>
                </a:path>
                <a:path w="412750" h="457200">
                  <a:moveTo>
                    <a:pt x="165874" y="249694"/>
                  </a:moveTo>
                  <a:lnTo>
                    <a:pt x="164795" y="249694"/>
                  </a:lnTo>
                  <a:lnTo>
                    <a:pt x="164795" y="457034"/>
                  </a:lnTo>
                  <a:lnTo>
                    <a:pt x="165874" y="457034"/>
                  </a:lnTo>
                  <a:lnTo>
                    <a:pt x="165874" y="249694"/>
                  </a:lnTo>
                  <a:close/>
                </a:path>
                <a:path w="412750" h="457200">
                  <a:moveTo>
                    <a:pt x="168236" y="165061"/>
                  </a:moveTo>
                  <a:lnTo>
                    <a:pt x="167055" y="165061"/>
                  </a:lnTo>
                  <a:lnTo>
                    <a:pt x="167055" y="457034"/>
                  </a:lnTo>
                  <a:lnTo>
                    <a:pt x="168236" y="457034"/>
                  </a:lnTo>
                  <a:lnTo>
                    <a:pt x="168236" y="165061"/>
                  </a:lnTo>
                  <a:close/>
                </a:path>
                <a:path w="412750" h="457200">
                  <a:moveTo>
                    <a:pt x="178650" y="412597"/>
                  </a:moveTo>
                  <a:lnTo>
                    <a:pt x="177469" y="412597"/>
                  </a:lnTo>
                  <a:lnTo>
                    <a:pt x="177469" y="457034"/>
                  </a:lnTo>
                  <a:lnTo>
                    <a:pt x="178650" y="457034"/>
                  </a:lnTo>
                  <a:lnTo>
                    <a:pt x="178650" y="412597"/>
                  </a:lnTo>
                  <a:close/>
                </a:path>
                <a:path w="412750" h="457200">
                  <a:moveTo>
                    <a:pt x="184302" y="374548"/>
                  </a:moveTo>
                  <a:lnTo>
                    <a:pt x="183235" y="374548"/>
                  </a:lnTo>
                  <a:lnTo>
                    <a:pt x="183235" y="349148"/>
                  </a:lnTo>
                  <a:lnTo>
                    <a:pt x="182067" y="349148"/>
                  </a:lnTo>
                  <a:lnTo>
                    <a:pt x="182067" y="457034"/>
                  </a:lnTo>
                  <a:lnTo>
                    <a:pt x="183222" y="457034"/>
                  </a:lnTo>
                  <a:lnTo>
                    <a:pt x="184302" y="457034"/>
                  </a:lnTo>
                  <a:lnTo>
                    <a:pt x="184302" y="374548"/>
                  </a:lnTo>
                  <a:close/>
                </a:path>
                <a:path w="412750" h="457200">
                  <a:moveTo>
                    <a:pt x="192493" y="389356"/>
                  </a:moveTo>
                  <a:lnTo>
                    <a:pt x="191312" y="389356"/>
                  </a:lnTo>
                  <a:lnTo>
                    <a:pt x="191312" y="457034"/>
                  </a:lnTo>
                  <a:lnTo>
                    <a:pt x="192493" y="457034"/>
                  </a:lnTo>
                  <a:lnTo>
                    <a:pt x="192493" y="389356"/>
                  </a:lnTo>
                  <a:close/>
                </a:path>
                <a:path w="412750" h="457200">
                  <a:moveTo>
                    <a:pt x="194691" y="397789"/>
                  </a:moveTo>
                  <a:lnTo>
                    <a:pt x="193522" y="397789"/>
                  </a:lnTo>
                  <a:lnTo>
                    <a:pt x="193522" y="457034"/>
                  </a:lnTo>
                  <a:lnTo>
                    <a:pt x="194691" y="457034"/>
                  </a:lnTo>
                  <a:lnTo>
                    <a:pt x="194691" y="397789"/>
                  </a:lnTo>
                  <a:close/>
                </a:path>
                <a:path w="412750" h="457200">
                  <a:moveTo>
                    <a:pt x="208534" y="387197"/>
                  </a:moveTo>
                  <a:lnTo>
                    <a:pt x="207365" y="387197"/>
                  </a:lnTo>
                  <a:lnTo>
                    <a:pt x="207365" y="457034"/>
                  </a:lnTo>
                  <a:lnTo>
                    <a:pt x="208534" y="457034"/>
                  </a:lnTo>
                  <a:lnTo>
                    <a:pt x="208534" y="387197"/>
                  </a:lnTo>
                  <a:close/>
                </a:path>
                <a:path w="412750" h="457200">
                  <a:moveTo>
                    <a:pt x="211963" y="236943"/>
                  </a:moveTo>
                  <a:lnTo>
                    <a:pt x="210794" y="236943"/>
                  </a:lnTo>
                  <a:lnTo>
                    <a:pt x="210794" y="457034"/>
                  </a:lnTo>
                  <a:lnTo>
                    <a:pt x="211963" y="457034"/>
                  </a:lnTo>
                  <a:lnTo>
                    <a:pt x="211963" y="236943"/>
                  </a:lnTo>
                  <a:close/>
                </a:path>
                <a:path w="412750" h="457200">
                  <a:moveTo>
                    <a:pt x="232791" y="425259"/>
                  </a:moveTo>
                  <a:lnTo>
                    <a:pt x="231609" y="425259"/>
                  </a:lnTo>
                  <a:lnTo>
                    <a:pt x="231609" y="457034"/>
                  </a:lnTo>
                  <a:lnTo>
                    <a:pt x="232791" y="457034"/>
                  </a:lnTo>
                  <a:lnTo>
                    <a:pt x="232791" y="425259"/>
                  </a:lnTo>
                  <a:close/>
                </a:path>
                <a:path w="412750" h="457200">
                  <a:moveTo>
                    <a:pt x="268490" y="416814"/>
                  </a:moveTo>
                  <a:lnTo>
                    <a:pt x="267309" y="416814"/>
                  </a:lnTo>
                  <a:lnTo>
                    <a:pt x="267309" y="457034"/>
                  </a:lnTo>
                  <a:lnTo>
                    <a:pt x="268490" y="457034"/>
                  </a:lnTo>
                  <a:lnTo>
                    <a:pt x="268490" y="416814"/>
                  </a:lnTo>
                  <a:close/>
                </a:path>
                <a:path w="412750" h="457200">
                  <a:moveTo>
                    <a:pt x="318033" y="425259"/>
                  </a:moveTo>
                  <a:lnTo>
                    <a:pt x="316852" y="425259"/>
                  </a:lnTo>
                  <a:lnTo>
                    <a:pt x="316852" y="457034"/>
                  </a:lnTo>
                  <a:lnTo>
                    <a:pt x="318033" y="457034"/>
                  </a:lnTo>
                  <a:lnTo>
                    <a:pt x="318033" y="425259"/>
                  </a:lnTo>
                  <a:close/>
                </a:path>
                <a:path w="412750" h="457200">
                  <a:moveTo>
                    <a:pt x="412521" y="408381"/>
                  </a:moveTo>
                  <a:lnTo>
                    <a:pt x="411353" y="408381"/>
                  </a:lnTo>
                  <a:lnTo>
                    <a:pt x="411353" y="457034"/>
                  </a:lnTo>
                  <a:lnTo>
                    <a:pt x="412521" y="457034"/>
                  </a:lnTo>
                  <a:lnTo>
                    <a:pt x="412521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1098715" y="2541726"/>
              <a:ext cx="219075" cy="457200"/>
            </a:xfrm>
            <a:custGeom>
              <a:avLst/>
              <a:gdLst/>
              <a:ahLst/>
              <a:cxnLst/>
              <a:rect l="l" t="t" r="r" b="b"/>
              <a:pathLst>
                <a:path w="219075" h="457200">
                  <a:moveTo>
                    <a:pt x="2235" y="308940"/>
                  </a:moveTo>
                  <a:lnTo>
                    <a:pt x="1181" y="308940"/>
                  </a:lnTo>
                  <a:lnTo>
                    <a:pt x="1181" y="296189"/>
                  </a:lnTo>
                  <a:lnTo>
                    <a:pt x="0" y="296189"/>
                  </a:lnTo>
                  <a:lnTo>
                    <a:pt x="0" y="457034"/>
                  </a:lnTo>
                  <a:lnTo>
                    <a:pt x="1155" y="457034"/>
                  </a:lnTo>
                  <a:lnTo>
                    <a:pt x="2235" y="457034"/>
                  </a:lnTo>
                  <a:lnTo>
                    <a:pt x="2235" y="308940"/>
                  </a:lnTo>
                  <a:close/>
                </a:path>
                <a:path w="219075" h="457200">
                  <a:moveTo>
                    <a:pt x="6832" y="357581"/>
                  </a:moveTo>
                  <a:lnTo>
                    <a:pt x="5753" y="357581"/>
                  </a:lnTo>
                  <a:lnTo>
                    <a:pt x="5753" y="368173"/>
                  </a:lnTo>
                  <a:lnTo>
                    <a:pt x="4610" y="368173"/>
                  </a:lnTo>
                  <a:lnTo>
                    <a:pt x="4610" y="355523"/>
                  </a:lnTo>
                  <a:lnTo>
                    <a:pt x="3429" y="355523"/>
                  </a:lnTo>
                  <a:lnTo>
                    <a:pt x="3429" y="374548"/>
                  </a:lnTo>
                  <a:lnTo>
                    <a:pt x="2260" y="374548"/>
                  </a:lnTo>
                  <a:lnTo>
                    <a:pt x="2260" y="457034"/>
                  </a:lnTo>
                  <a:lnTo>
                    <a:pt x="3429" y="457034"/>
                  </a:lnTo>
                  <a:lnTo>
                    <a:pt x="3441" y="457034"/>
                  </a:lnTo>
                  <a:lnTo>
                    <a:pt x="6832" y="457034"/>
                  </a:lnTo>
                  <a:lnTo>
                    <a:pt x="6832" y="357581"/>
                  </a:lnTo>
                  <a:close/>
                </a:path>
                <a:path w="219075" h="457200">
                  <a:moveTo>
                    <a:pt x="8039" y="374548"/>
                  </a:moveTo>
                  <a:lnTo>
                    <a:pt x="6858" y="374548"/>
                  </a:lnTo>
                  <a:lnTo>
                    <a:pt x="6858" y="457034"/>
                  </a:lnTo>
                  <a:lnTo>
                    <a:pt x="8039" y="457034"/>
                  </a:lnTo>
                  <a:lnTo>
                    <a:pt x="8039" y="374548"/>
                  </a:lnTo>
                  <a:close/>
                </a:path>
                <a:path w="219075" h="457200">
                  <a:moveTo>
                    <a:pt x="11480" y="361797"/>
                  </a:moveTo>
                  <a:lnTo>
                    <a:pt x="10401" y="361797"/>
                  </a:lnTo>
                  <a:lnTo>
                    <a:pt x="10401" y="457034"/>
                  </a:lnTo>
                  <a:lnTo>
                    <a:pt x="11480" y="457034"/>
                  </a:lnTo>
                  <a:lnTo>
                    <a:pt x="11480" y="361797"/>
                  </a:lnTo>
                  <a:close/>
                </a:path>
                <a:path w="219075" h="457200">
                  <a:moveTo>
                    <a:pt x="18440" y="258127"/>
                  </a:moveTo>
                  <a:lnTo>
                    <a:pt x="17272" y="258127"/>
                  </a:lnTo>
                  <a:lnTo>
                    <a:pt x="17272" y="457034"/>
                  </a:lnTo>
                  <a:lnTo>
                    <a:pt x="18440" y="457034"/>
                  </a:lnTo>
                  <a:lnTo>
                    <a:pt x="18440" y="258127"/>
                  </a:lnTo>
                  <a:close/>
                </a:path>
                <a:path w="219075" h="457200">
                  <a:moveTo>
                    <a:pt x="20650" y="264502"/>
                  </a:moveTo>
                  <a:lnTo>
                    <a:pt x="19481" y="264502"/>
                  </a:lnTo>
                  <a:lnTo>
                    <a:pt x="19481" y="457034"/>
                  </a:lnTo>
                  <a:lnTo>
                    <a:pt x="20650" y="457034"/>
                  </a:lnTo>
                  <a:lnTo>
                    <a:pt x="20650" y="264502"/>
                  </a:lnTo>
                  <a:close/>
                </a:path>
                <a:path w="219075" h="457200">
                  <a:moveTo>
                    <a:pt x="34493" y="124853"/>
                  </a:moveTo>
                  <a:lnTo>
                    <a:pt x="33312" y="124853"/>
                  </a:lnTo>
                  <a:lnTo>
                    <a:pt x="33312" y="457034"/>
                  </a:lnTo>
                  <a:lnTo>
                    <a:pt x="34493" y="457034"/>
                  </a:lnTo>
                  <a:lnTo>
                    <a:pt x="34493" y="124853"/>
                  </a:lnTo>
                  <a:close/>
                </a:path>
                <a:path w="219075" h="457200">
                  <a:moveTo>
                    <a:pt x="59905" y="302564"/>
                  </a:moveTo>
                  <a:lnTo>
                    <a:pt x="58724" y="302564"/>
                  </a:lnTo>
                  <a:lnTo>
                    <a:pt x="58724" y="457034"/>
                  </a:lnTo>
                  <a:lnTo>
                    <a:pt x="59905" y="457034"/>
                  </a:lnTo>
                  <a:lnTo>
                    <a:pt x="59905" y="302564"/>
                  </a:lnTo>
                  <a:close/>
                </a:path>
                <a:path w="219075" h="457200">
                  <a:moveTo>
                    <a:pt x="74815" y="243319"/>
                  </a:moveTo>
                  <a:lnTo>
                    <a:pt x="73736" y="243319"/>
                  </a:lnTo>
                  <a:lnTo>
                    <a:pt x="73736" y="457034"/>
                  </a:lnTo>
                  <a:lnTo>
                    <a:pt x="74815" y="457034"/>
                  </a:lnTo>
                  <a:lnTo>
                    <a:pt x="74815" y="243319"/>
                  </a:lnTo>
                  <a:close/>
                </a:path>
                <a:path w="219075" h="457200">
                  <a:moveTo>
                    <a:pt x="100266" y="243319"/>
                  </a:moveTo>
                  <a:lnTo>
                    <a:pt x="99085" y="243319"/>
                  </a:lnTo>
                  <a:lnTo>
                    <a:pt x="99085" y="457034"/>
                  </a:lnTo>
                  <a:lnTo>
                    <a:pt x="100266" y="457034"/>
                  </a:lnTo>
                  <a:lnTo>
                    <a:pt x="100266" y="243319"/>
                  </a:lnTo>
                  <a:close/>
                </a:path>
                <a:path w="219075" h="457200">
                  <a:moveTo>
                    <a:pt x="107086" y="74041"/>
                  </a:moveTo>
                  <a:lnTo>
                    <a:pt x="106006" y="74041"/>
                  </a:lnTo>
                  <a:lnTo>
                    <a:pt x="106006" y="224294"/>
                  </a:lnTo>
                  <a:lnTo>
                    <a:pt x="104838" y="224294"/>
                  </a:lnTo>
                  <a:lnTo>
                    <a:pt x="104838" y="457034"/>
                  </a:lnTo>
                  <a:lnTo>
                    <a:pt x="106006" y="457034"/>
                  </a:lnTo>
                  <a:lnTo>
                    <a:pt x="107086" y="457034"/>
                  </a:lnTo>
                  <a:lnTo>
                    <a:pt x="107086" y="74041"/>
                  </a:lnTo>
                  <a:close/>
                </a:path>
                <a:path w="219075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219075" h="457200">
                  <a:moveTo>
                    <a:pt x="127889" y="230670"/>
                  </a:moveTo>
                  <a:lnTo>
                    <a:pt x="126707" y="230670"/>
                  </a:lnTo>
                  <a:lnTo>
                    <a:pt x="126707" y="457034"/>
                  </a:lnTo>
                  <a:lnTo>
                    <a:pt x="127889" y="457034"/>
                  </a:lnTo>
                  <a:lnTo>
                    <a:pt x="127889" y="230670"/>
                  </a:lnTo>
                  <a:close/>
                </a:path>
                <a:path w="219075" h="457200">
                  <a:moveTo>
                    <a:pt x="132537" y="192519"/>
                  </a:moveTo>
                  <a:lnTo>
                    <a:pt x="131356" y="192519"/>
                  </a:lnTo>
                  <a:lnTo>
                    <a:pt x="131356" y="457034"/>
                  </a:lnTo>
                  <a:lnTo>
                    <a:pt x="132537" y="457034"/>
                  </a:lnTo>
                  <a:lnTo>
                    <a:pt x="132537" y="192519"/>
                  </a:lnTo>
                  <a:close/>
                </a:path>
                <a:path w="219075" h="457200">
                  <a:moveTo>
                    <a:pt x="134797" y="349148"/>
                  </a:moveTo>
                  <a:lnTo>
                    <a:pt x="133629" y="349148"/>
                  </a:lnTo>
                  <a:lnTo>
                    <a:pt x="133629" y="457034"/>
                  </a:lnTo>
                  <a:lnTo>
                    <a:pt x="134797" y="457034"/>
                  </a:lnTo>
                  <a:lnTo>
                    <a:pt x="134797" y="349148"/>
                  </a:lnTo>
                  <a:close/>
                </a:path>
                <a:path w="219075" h="457200">
                  <a:moveTo>
                    <a:pt x="137134" y="256070"/>
                  </a:moveTo>
                  <a:lnTo>
                    <a:pt x="135953" y="256070"/>
                  </a:lnTo>
                  <a:lnTo>
                    <a:pt x="135953" y="457034"/>
                  </a:lnTo>
                  <a:lnTo>
                    <a:pt x="137134" y="457034"/>
                  </a:lnTo>
                  <a:lnTo>
                    <a:pt x="137134" y="256070"/>
                  </a:lnTo>
                  <a:close/>
                </a:path>
                <a:path w="219075" h="457200">
                  <a:moveTo>
                    <a:pt x="147434" y="152311"/>
                  </a:moveTo>
                  <a:lnTo>
                    <a:pt x="146354" y="152311"/>
                  </a:lnTo>
                  <a:lnTo>
                    <a:pt x="146354" y="457034"/>
                  </a:lnTo>
                  <a:lnTo>
                    <a:pt x="147434" y="457034"/>
                  </a:lnTo>
                  <a:lnTo>
                    <a:pt x="147434" y="152311"/>
                  </a:lnTo>
                  <a:close/>
                </a:path>
                <a:path w="219075" h="457200">
                  <a:moveTo>
                    <a:pt x="150964" y="217919"/>
                  </a:moveTo>
                  <a:lnTo>
                    <a:pt x="149796" y="217919"/>
                  </a:lnTo>
                  <a:lnTo>
                    <a:pt x="149796" y="457034"/>
                  </a:lnTo>
                  <a:lnTo>
                    <a:pt x="150964" y="457034"/>
                  </a:lnTo>
                  <a:lnTo>
                    <a:pt x="150964" y="217919"/>
                  </a:lnTo>
                  <a:close/>
                </a:path>
                <a:path w="219075" h="457200">
                  <a:moveTo>
                    <a:pt x="170472" y="404164"/>
                  </a:moveTo>
                  <a:lnTo>
                    <a:pt x="169392" y="404164"/>
                  </a:lnTo>
                  <a:lnTo>
                    <a:pt x="169392" y="457034"/>
                  </a:lnTo>
                  <a:lnTo>
                    <a:pt x="170472" y="457034"/>
                  </a:lnTo>
                  <a:lnTo>
                    <a:pt x="170472" y="404164"/>
                  </a:lnTo>
                  <a:close/>
                </a:path>
                <a:path w="219075" h="457200">
                  <a:moveTo>
                    <a:pt x="180911" y="338556"/>
                  </a:moveTo>
                  <a:lnTo>
                    <a:pt x="179743" y="338556"/>
                  </a:lnTo>
                  <a:lnTo>
                    <a:pt x="179743" y="457034"/>
                  </a:lnTo>
                  <a:lnTo>
                    <a:pt x="180911" y="457034"/>
                  </a:lnTo>
                  <a:lnTo>
                    <a:pt x="180911" y="338556"/>
                  </a:lnTo>
                  <a:close/>
                </a:path>
                <a:path w="219075" h="457200">
                  <a:moveTo>
                    <a:pt x="183235" y="349148"/>
                  </a:moveTo>
                  <a:lnTo>
                    <a:pt x="182067" y="349148"/>
                  </a:lnTo>
                  <a:lnTo>
                    <a:pt x="182067" y="457034"/>
                  </a:lnTo>
                  <a:lnTo>
                    <a:pt x="183235" y="457034"/>
                  </a:lnTo>
                  <a:lnTo>
                    <a:pt x="183235" y="349148"/>
                  </a:lnTo>
                  <a:close/>
                </a:path>
                <a:path w="219075" h="457200">
                  <a:moveTo>
                    <a:pt x="218948" y="433781"/>
                  </a:moveTo>
                  <a:lnTo>
                    <a:pt x="217766" y="433781"/>
                  </a:lnTo>
                  <a:lnTo>
                    <a:pt x="217766" y="457034"/>
                  </a:lnTo>
                  <a:lnTo>
                    <a:pt x="218948" y="457034"/>
                  </a:lnTo>
                  <a:lnTo>
                    <a:pt x="218948" y="4337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1098715" y="2516313"/>
              <a:ext cx="183515" cy="482600"/>
            </a:xfrm>
            <a:custGeom>
              <a:avLst/>
              <a:gdLst/>
              <a:ahLst/>
              <a:cxnLst/>
              <a:rect l="l" t="t" r="r" b="b"/>
              <a:pathLst>
                <a:path w="183515" h="482600">
                  <a:moveTo>
                    <a:pt x="2235" y="334352"/>
                  </a:moveTo>
                  <a:lnTo>
                    <a:pt x="1181" y="334352"/>
                  </a:lnTo>
                  <a:lnTo>
                    <a:pt x="1181" y="321602"/>
                  </a:lnTo>
                  <a:lnTo>
                    <a:pt x="0" y="321602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34352"/>
                  </a:lnTo>
                  <a:close/>
                </a:path>
                <a:path w="183515" h="482600">
                  <a:moveTo>
                    <a:pt x="6832" y="382993"/>
                  </a:moveTo>
                  <a:lnTo>
                    <a:pt x="5753" y="382993"/>
                  </a:lnTo>
                  <a:lnTo>
                    <a:pt x="5753" y="393585"/>
                  </a:lnTo>
                  <a:lnTo>
                    <a:pt x="4610" y="393585"/>
                  </a:lnTo>
                  <a:lnTo>
                    <a:pt x="4610" y="380936"/>
                  </a:lnTo>
                  <a:lnTo>
                    <a:pt x="3429" y="380936"/>
                  </a:lnTo>
                  <a:lnTo>
                    <a:pt x="3429" y="399961"/>
                  </a:lnTo>
                  <a:lnTo>
                    <a:pt x="2260" y="399961"/>
                  </a:lnTo>
                  <a:lnTo>
                    <a:pt x="2260" y="482447"/>
                  </a:lnTo>
                  <a:lnTo>
                    <a:pt x="3429" y="482447"/>
                  </a:lnTo>
                  <a:lnTo>
                    <a:pt x="3441" y="482447"/>
                  </a:lnTo>
                  <a:lnTo>
                    <a:pt x="6832" y="482447"/>
                  </a:lnTo>
                  <a:lnTo>
                    <a:pt x="6832" y="382993"/>
                  </a:lnTo>
                  <a:close/>
                </a:path>
                <a:path w="183515" h="482600">
                  <a:moveTo>
                    <a:pt x="10363" y="404177"/>
                  </a:moveTo>
                  <a:lnTo>
                    <a:pt x="9194" y="404177"/>
                  </a:lnTo>
                  <a:lnTo>
                    <a:pt x="9194" y="363969"/>
                  </a:lnTo>
                  <a:lnTo>
                    <a:pt x="8026" y="363969"/>
                  </a:lnTo>
                  <a:lnTo>
                    <a:pt x="8026" y="399961"/>
                  </a:lnTo>
                  <a:lnTo>
                    <a:pt x="6858" y="399961"/>
                  </a:lnTo>
                  <a:lnTo>
                    <a:pt x="6858" y="482447"/>
                  </a:lnTo>
                  <a:lnTo>
                    <a:pt x="10363" y="482447"/>
                  </a:lnTo>
                  <a:lnTo>
                    <a:pt x="10363" y="404177"/>
                  </a:lnTo>
                  <a:close/>
                </a:path>
                <a:path w="183515" h="482600">
                  <a:moveTo>
                    <a:pt x="11480" y="387210"/>
                  </a:moveTo>
                  <a:lnTo>
                    <a:pt x="10401" y="387210"/>
                  </a:lnTo>
                  <a:lnTo>
                    <a:pt x="10401" y="482447"/>
                  </a:lnTo>
                  <a:lnTo>
                    <a:pt x="11480" y="482447"/>
                  </a:lnTo>
                  <a:lnTo>
                    <a:pt x="11480" y="387210"/>
                  </a:lnTo>
                  <a:close/>
                </a:path>
                <a:path w="183515" h="482600">
                  <a:moveTo>
                    <a:pt x="13792" y="387210"/>
                  </a:moveTo>
                  <a:lnTo>
                    <a:pt x="12611" y="387210"/>
                  </a:lnTo>
                  <a:lnTo>
                    <a:pt x="12611" y="482447"/>
                  </a:lnTo>
                  <a:lnTo>
                    <a:pt x="13792" y="482447"/>
                  </a:lnTo>
                  <a:lnTo>
                    <a:pt x="13792" y="387210"/>
                  </a:lnTo>
                  <a:close/>
                </a:path>
                <a:path w="183515" h="482600">
                  <a:moveTo>
                    <a:pt x="16065" y="387210"/>
                  </a:moveTo>
                  <a:lnTo>
                    <a:pt x="14884" y="387210"/>
                  </a:lnTo>
                  <a:lnTo>
                    <a:pt x="14884" y="414769"/>
                  </a:lnTo>
                  <a:lnTo>
                    <a:pt x="13843" y="414769"/>
                  </a:lnTo>
                  <a:lnTo>
                    <a:pt x="13843" y="482447"/>
                  </a:lnTo>
                  <a:lnTo>
                    <a:pt x="14884" y="482447"/>
                  </a:lnTo>
                  <a:lnTo>
                    <a:pt x="16065" y="482447"/>
                  </a:lnTo>
                  <a:lnTo>
                    <a:pt x="16065" y="387210"/>
                  </a:lnTo>
                  <a:close/>
                </a:path>
                <a:path w="183515" h="482600">
                  <a:moveTo>
                    <a:pt x="27635" y="308940"/>
                  </a:moveTo>
                  <a:lnTo>
                    <a:pt x="26454" y="308940"/>
                  </a:lnTo>
                  <a:lnTo>
                    <a:pt x="26454" y="482447"/>
                  </a:lnTo>
                  <a:lnTo>
                    <a:pt x="27635" y="482447"/>
                  </a:lnTo>
                  <a:lnTo>
                    <a:pt x="27635" y="308940"/>
                  </a:lnTo>
                  <a:close/>
                </a:path>
                <a:path w="183515" h="482600">
                  <a:moveTo>
                    <a:pt x="33350" y="351307"/>
                  </a:moveTo>
                  <a:lnTo>
                    <a:pt x="32270" y="351307"/>
                  </a:lnTo>
                  <a:lnTo>
                    <a:pt x="32270" y="482447"/>
                  </a:lnTo>
                  <a:lnTo>
                    <a:pt x="33350" y="482447"/>
                  </a:lnTo>
                  <a:lnTo>
                    <a:pt x="33350" y="351307"/>
                  </a:lnTo>
                  <a:close/>
                </a:path>
                <a:path w="183515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183515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183515" h="482600">
                  <a:moveTo>
                    <a:pt x="47193" y="323748"/>
                  </a:moveTo>
                  <a:lnTo>
                    <a:pt x="46113" y="323748"/>
                  </a:lnTo>
                  <a:lnTo>
                    <a:pt x="46113" y="482447"/>
                  </a:lnTo>
                  <a:lnTo>
                    <a:pt x="47193" y="482447"/>
                  </a:lnTo>
                  <a:lnTo>
                    <a:pt x="47193" y="323748"/>
                  </a:lnTo>
                  <a:close/>
                </a:path>
                <a:path w="183515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183515" h="482600">
                  <a:moveTo>
                    <a:pt x="66763" y="167220"/>
                  </a:moveTo>
                  <a:lnTo>
                    <a:pt x="65595" y="167220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167220"/>
                  </a:lnTo>
                  <a:close/>
                </a:path>
                <a:path w="183515" h="482600">
                  <a:moveTo>
                    <a:pt x="104851" y="146037"/>
                  </a:moveTo>
                  <a:lnTo>
                    <a:pt x="103682" y="14603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146037"/>
                  </a:lnTo>
                  <a:close/>
                </a:path>
                <a:path w="183515" h="482600">
                  <a:moveTo>
                    <a:pt x="107086" y="99453"/>
                  </a:moveTo>
                  <a:lnTo>
                    <a:pt x="106006" y="99453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99453"/>
                  </a:lnTo>
                  <a:close/>
                </a:path>
                <a:path w="183515" h="482600">
                  <a:moveTo>
                    <a:pt x="111734" y="237058"/>
                  </a:moveTo>
                  <a:lnTo>
                    <a:pt x="110655" y="237058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237058"/>
                  </a:lnTo>
                  <a:close/>
                </a:path>
                <a:path w="183515" h="482600">
                  <a:moveTo>
                    <a:pt x="116306" y="222148"/>
                  </a:moveTo>
                  <a:lnTo>
                    <a:pt x="115138" y="222148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183515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183515" h="482600">
                  <a:moveTo>
                    <a:pt x="183235" y="374561"/>
                  </a:moveTo>
                  <a:lnTo>
                    <a:pt x="182067" y="374561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3745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1098715" y="2666580"/>
              <a:ext cx="414020" cy="332740"/>
            </a:xfrm>
            <a:custGeom>
              <a:avLst/>
              <a:gdLst/>
              <a:ahLst/>
              <a:cxnLst/>
              <a:rect l="l" t="t" r="r" b="b"/>
              <a:pathLst>
                <a:path w="414019" h="332739">
                  <a:moveTo>
                    <a:pt x="2235" y="184086"/>
                  </a:moveTo>
                  <a:lnTo>
                    <a:pt x="1181" y="184086"/>
                  </a:lnTo>
                  <a:lnTo>
                    <a:pt x="1181" y="171335"/>
                  </a:lnTo>
                  <a:lnTo>
                    <a:pt x="0" y="171335"/>
                  </a:lnTo>
                  <a:lnTo>
                    <a:pt x="0" y="332181"/>
                  </a:lnTo>
                  <a:lnTo>
                    <a:pt x="1155" y="332181"/>
                  </a:lnTo>
                  <a:lnTo>
                    <a:pt x="2235" y="332181"/>
                  </a:lnTo>
                  <a:lnTo>
                    <a:pt x="2235" y="184086"/>
                  </a:lnTo>
                  <a:close/>
                </a:path>
                <a:path w="414019" h="332739">
                  <a:moveTo>
                    <a:pt x="6832" y="232727"/>
                  </a:moveTo>
                  <a:lnTo>
                    <a:pt x="5753" y="232727"/>
                  </a:lnTo>
                  <a:lnTo>
                    <a:pt x="5753" y="243319"/>
                  </a:lnTo>
                  <a:lnTo>
                    <a:pt x="4610" y="243319"/>
                  </a:lnTo>
                  <a:lnTo>
                    <a:pt x="4610" y="230670"/>
                  </a:lnTo>
                  <a:lnTo>
                    <a:pt x="3429" y="230670"/>
                  </a:lnTo>
                  <a:lnTo>
                    <a:pt x="3429" y="249694"/>
                  </a:lnTo>
                  <a:lnTo>
                    <a:pt x="2260" y="249694"/>
                  </a:lnTo>
                  <a:lnTo>
                    <a:pt x="2260" y="332181"/>
                  </a:lnTo>
                  <a:lnTo>
                    <a:pt x="3429" y="332181"/>
                  </a:lnTo>
                  <a:lnTo>
                    <a:pt x="3441" y="332181"/>
                  </a:lnTo>
                  <a:lnTo>
                    <a:pt x="6832" y="332181"/>
                  </a:lnTo>
                  <a:lnTo>
                    <a:pt x="6832" y="232727"/>
                  </a:lnTo>
                  <a:close/>
                </a:path>
                <a:path w="414019" h="332739">
                  <a:moveTo>
                    <a:pt x="10363" y="253911"/>
                  </a:moveTo>
                  <a:lnTo>
                    <a:pt x="9194" y="253911"/>
                  </a:lnTo>
                  <a:lnTo>
                    <a:pt x="9194" y="213702"/>
                  </a:lnTo>
                  <a:lnTo>
                    <a:pt x="8026" y="213702"/>
                  </a:lnTo>
                  <a:lnTo>
                    <a:pt x="8026" y="249694"/>
                  </a:lnTo>
                  <a:lnTo>
                    <a:pt x="6858" y="249694"/>
                  </a:lnTo>
                  <a:lnTo>
                    <a:pt x="6858" y="332181"/>
                  </a:lnTo>
                  <a:lnTo>
                    <a:pt x="10363" y="332181"/>
                  </a:lnTo>
                  <a:lnTo>
                    <a:pt x="10363" y="253911"/>
                  </a:lnTo>
                  <a:close/>
                </a:path>
                <a:path w="414019" h="332739">
                  <a:moveTo>
                    <a:pt x="13792" y="236943"/>
                  </a:moveTo>
                  <a:lnTo>
                    <a:pt x="12611" y="236943"/>
                  </a:lnTo>
                  <a:lnTo>
                    <a:pt x="12611" y="272935"/>
                  </a:lnTo>
                  <a:lnTo>
                    <a:pt x="11480" y="272935"/>
                  </a:lnTo>
                  <a:lnTo>
                    <a:pt x="11480" y="236943"/>
                  </a:lnTo>
                  <a:lnTo>
                    <a:pt x="10401" y="236943"/>
                  </a:lnTo>
                  <a:lnTo>
                    <a:pt x="10401" y="332181"/>
                  </a:lnTo>
                  <a:lnTo>
                    <a:pt x="11455" y="332181"/>
                  </a:lnTo>
                  <a:lnTo>
                    <a:pt x="12611" y="332181"/>
                  </a:lnTo>
                  <a:lnTo>
                    <a:pt x="13792" y="332181"/>
                  </a:lnTo>
                  <a:lnTo>
                    <a:pt x="13792" y="236943"/>
                  </a:lnTo>
                  <a:close/>
                </a:path>
                <a:path w="414019" h="332739">
                  <a:moveTo>
                    <a:pt x="16065" y="236943"/>
                  </a:moveTo>
                  <a:lnTo>
                    <a:pt x="14884" y="236943"/>
                  </a:lnTo>
                  <a:lnTo>
                    <a:pt x="14884" y="264502"/>
                  </a:lnTo>
                  <a:lnTo>
                    <a:pt x="13843" y="264502"/>
                  </a:lnTo>
                  <a:lnTo>
                    <a:pt x="13843" y="332181"/>
                  </a:lnTo>
                  <a:lnTo>
                    <a:pt x="14884" y="332181"/>
                  </a:lnTo>
                  <a:lnTo>
                    <a:pt x="16065" y="332181"/>
                  </a:lnTo>
                  <a:lnTo>
                    <a:pt x="16065" y="236943"/>
                  </a:lnTo>
                  <a:close/>
                </a:path>
                <a:path w="414019" h="332739">
                  <a:moveTo>
                    <a:pt x="20650" y="139649"/>
                  </a:moveTo>
                  <a:lnTo>
                    <a:pt x="19481" y="139649"/>
                  </a:lnTo>
                  <a:lnTo>
                    <a:pt x="19481" y="177711"/>
                  </a:lnTo>
                  <a:lnTo>
                    <a:pt x="18440" y="177711"/>
                  </a:lnTo>
                  <a:lnTo>
                    <a:pt x="18440" y="133273"/>
                  </a:lnTo>
                  <a:lnTo>
                    <a:pt x="17272" y="133273"/>
                  </a:lnTo>
                  <a:lnTo>
                    <a:pt x="17272" y="332181"/>
                  </a:lnTo>
                  <a:lnTo>
                    <a:pt x="18427" y="332181"/>
                  </a:lnTo>
                  <a:lnTo>
                    <a:pt x="19481" y="332181"/>
                  </a:lnTo>
                  <a:lnTo>
                    <a:pt x="20650" y="332181"/>
                  </a:lnTo>
                  <a:lnTo>
                    <a:pt x="20650" y="139649"/>
                  </a:lnTo>
                  <a:close/>
                </a:path>
                <a:path w="414019" h="332739">
                  <a:moveTo>
                    <a:pt x="21882" y="201041"/>
                  </a:moveTo>
                  <a:lnTo>
                    <a:pt x="20701" y="201041"/>
                  </a:lnTo>
                  <a:lnTo>
                    <a:pt x="20701" y="332181"/>
                  </a:lnTo>
                  <a:lnTo>
                    <a:pt x="21882" y="332181"/>
                  </a:lnTo>
                  <a:lnTo>
                    <a:pt x="21882" y="201041"/>
                  </a:lnTo>
                  <a:close/>
                </a:path>
                <a:path w="414019" h="332739">
                  <a:moveTo>
                    <a:pt x="32283" y="205270"/>
                  </a:moveTo>
                  <a:lnTo>
                    <a:pt x="31102" y="205270"/>
                  </a:lnTo>
                  <a:lnTo>
                    <a:pt x="31102" y="332181"/>
                  </a:lnTo>
                  <a:lnTo>
                    <a:pt x="32283" y="332181"/>
                  </a:lnTo>
                  <a:lnTo>
                    <a:pt x="32283" y="205270"/>
                  </a:lnTo>
                  <a:close/>
                </a:path>
                <a:path w="414019" h="332739">
                  <a:moveTo>
                    <a:pt x="34493" y="0"/>
                  </a:moveTo>
                  <a:lnTo>
                    <a:pt x="33312" y="0"/>
                  </a:lnTo>
                  <a:lnTo>
                    <a:pt x="33312" y="332181"/>
                  </a:lnTo>
                  <a:lnTo>
                    <a:pt x="34493" y="332181"/>
                  </a:lnTo>
                  <a:lnTo>
                    <a:pt x="34493" y="0"/>
                  </a:lnTo>
                  <a:close/>
                </a:path>
                <a:path w="414019" h="332739">
                  <a:moveTo>
                    <a:pt x="35712" y="84632"/>
                  </a:moveTo>
                  <a:lnTo>
                    <a:pt x="34544" y="84632"/>
                  </a:lnTo>
                  <a:lnTo>
                    <a:pt x="34544" y="332181"/>
                  </a:lnTo>
                  <a:lnTo>
                    <a:pt x="35712" y="332181"/>
                  </a:lnTo>
                  <a:lnTo>
                    <a:pt x="35712" y="84632"/>
                  </a:lnTo>
                  <a:close/>
                </a:path>
                <a:path w="414019" h="332739">
                  <a:moveTo>
                    <a:pt x="56375" y="23228"/>
                  </a:moveTo>
                  <a:lnTo>
                    <a:pt x="55295" y="23228"/>
                  </a:lnTo>
                  <a:lnTo>
                    <a:pt x="55295" y="332181"/>
                  </a:lnTo>
                  <a:lnTo>
                    <a:pt x="56375" y="332181"/>
                  </a:lnTo>
                  <a:lnTo>
                    <a:pt x="56375" y="23228"/>
                  </a:lnTo>
                  <a:close/>
                </a:path>
                <a:path w="414019" h="332739">
                  <a:moveTo>
                    <a:pt x="74815" y="118465"/>
                  </a:moveTo>
                  <a:lnTo>
                    <a:pt x="73736" y="118465"/>
                  </a:lnTo>
                  <a:lnTo>
                    <a:pt x="73736" y="332181"/>
                  </a:lnTo>
                  <a:lnTo>
                    <a:pt x="74815" y="332181"/>
                  </a:lnTo>
                  <a:lnTo>
                    <a:pt x="74815" y="118465"/>
                  </a:lnTo>
                  <a:close/>
                </a:path>
                <a:path w="414019" h="332739">
                  <a:moveTo>
                    <a:pt x="79463" y="135432"/>
                  </a:moveTo>
                  <a:lnTo>
                    <a:pt x="78384" y="135432"/>
                  </a:lnTo>
                  <a:lnTo>
                    <a:pt x="78384" y="332181"/>
                  </a:lnTo>
                  <a:lnTo>
                    <a:pt x="79463" y="332181"/>
                  </a:lnTo>
                  <a:lnTo>
                    <a:pt x="79463" y="135432"/>
                  </a:lnTo>
                  <a:close/>
                </a:path>
                <a:path w="414019" h="332739">
                  <a:moveTo>
                    <a:pt x="87591" y="103657"/>
                  </a:moveTo>
                  <a:lnTo>
                    <a:pt x="86410" y="103657"/>
                  </a:lnTo>
                  <a:lnTo>
                    <a:pt x="86410" y="332181"/>
                  </a:lnTo>
                  <a:lnTo>
                    <a:pt x="87591" y="332181"/>
                  </a:lnTo>
                  <a:lnTo>
                    <a:pt x="87591" y="103657"/>
                  </a:lnTo>
                  <a:close/>
                </a:path>
                <a:path w="414019" h="332739">
                  <a:moveTo>
                    <a:pt x="96837" y="124841"/>
                  </a:moveTo>
                  <a:lnTo>
                    <a:pt x="95656" y="124841"/>
                  </a:lnTo>
                  <a:lnTo>
                    <a:pt x="95656" y="332181"/>
                  </a:lnTo>
                  <a:lnTo>
                    <a:pt x="96837" y="332181"/>
                  </a:lnTo>
                  <a:lnTo>
                    <a:pt x="96837" y="124841"/>
                  </a:lnTo>
                  <a:close/>
                </a:path>
                <a:path w="414019" h="332739">
                  <a:moveTo>
                    <a:pt x="99047" y="120624"/>
                  </a:moveTo>
                  <a:lnTo>
                    <a:pt x="97866" y="120624"/>
                  </a:lnTo>
                  <a:lnTo>
                    <a:pt x="97866" y="332181"/>
                  </a:lnTo>
                  <a:lnTo>
                    <a:pt x="99047" y="332181"/>
                  </a:lnTo>
                  <a:lnTo>
                    <a:pt x="99047" y="120624"/>
                  </a:lnTo>
                  <a:close/>
                </a:path>
                <a:path w="414019" h="332739">
                  <a:moveTo>
                    <a:pt x="115163" y="65608"/>
                  </a:moveTo>
                  <a:lnTo>
                    <a:pt x="114084" y="65608"/>
                  </a:lnTo>
                  <a:lnTo>
                    <a:pt x="114084" y="332181"/>
                  </a:lnTo>
                  <a:lnTo>
                    <a:pt x="115163" y="332181"/>
                  </a:lnTo>
                  <a:lnTo>
                    <a:pt x="115163" y="65608"/>
                  </a:lnTo>
                  <a:close/>
                </a:path>
                <a:path w="414019" h="332739">
                  <a:moveTo>
                    <a:pt x="118694" y="71882"/>
                  </a:moveTo>
                  <a:lnTo>
                    <a:pt x="117513" y="71882"/>
                  </a:lnTo>
                  <a:lnTo>
                    <a:pt x="117513" y="332181"/>
                  </a:lnTo>
                  <a:lnTo>
                    <a:pt x="118694" y="332181"/>
                  </a:lnTo>
                  <a:lnTo>
                    <a:pt x="118694" y="71882"/>
                  </a:lnTo>
                  <a:close/>
                </a:path>
                <a:path w="414019" h="332739">
                  <a:moveTo>
                    <a:pt x="120967" y="48641"/>
                  </a:moveTo>
                  <a:lnTo>
                    <a:pt x="119786" y="48641"/>
                  </a:lnTo>
                  <a:lnTo>
                    <a:pt x="119786" y="332181"/>
                  </a:lnTo>
                  <a:lnTo>
                    <a:pt x="120967" y="332181"/>
                  </a:lnTo>
                  <a:lnTo>
                    <a:pt x="120967" y="48641"/>
                  </a:lnTo>
                  <a:close/>
                </a:path>
                <a:path w="414019" h="332739">
                  <a:moveTo>
                    <a:pt x="132537" y="67665"/>
                  </a:moveTo>
                  <a:lnTo>
                    <a:pt x="131356" y="67665"/>
                  </a:lnTo>
                  <a:lnTo>
                    <a:pt x="131356" y="332181"/>
                  </a:lnTo>
                  <a:lnTo>
                    <a:pt x="132537" y="332181"/>
                  </a:lnTo>
                  <a:lnTo>
                    <a:pt x="132537" y="67665"/>
                  </a:lnTo>
                  <a:close/>
                </a:path>
                <a:path w="414019" h="332739">
                  <a:moveTo>
                    <a:pt x="177431" y="253911"/>
                  </a:moveTo>
                  <a:lnTo>
                    <a:pt x="176263" y="253911"/>
                  </a:lnTo>
                  <a:lnTo>
                    <a:pt x="176263" y="239102"/>
                  </a:lnTo>
                  <a:lnTo>
                    <a:pt x="175082" y="239102"/>
                  </a:lnTo>
                  <a:lnTo>
                    <a:pt x="175082" y="332181"/>
                  </a:lnTo>
                  <a:lnTo>
                    <a:pt x="176250" y="332181"/>
                  </a:lnTo>
                  <a:lnTo>
                    <a:pt x="177431" y="332181"/>
                  </a:lnTo>
                  <a:lnTo>
                    <a:pt x="177431" y="253911"/>
                  </a:lnTo>
                  <a:close/>
                </a:path>
                <a:path w="414019" h="332739">
                  <a:moveTo>
                    <a:pt x="185508" y="258127"/>
                  </a:moveTo>
                  <a:lnTo>
                    <a:pt x="184327" y="258127"/>
                  </a:lnTo>
                  <a:lnTo>
                    <a:pt x="184327" y="332181"/>
                  </a:lnTo>
                  <a:lnTo>
                    <a:pt x="185508" y="332181"/>
                  </a:lnTo>
                  <a:lnTo>
                    <a:pt x="185508" y="258127"/>
                  </a:lnTo>
                  <a:close/>
                </a:path>
                <a:path w="414019" h="332739">
                  <a:moveTo>
                    <a:pt x="213194" y="272935"/>
                  </a:moveTo>
                  <a:lnTo>
                    <a:pt x="212013" y="272935"/>
                  </a:lnTo>
                  <a:lnTo>
                    <a:pt x="212013" y="332181"/>
                  </a:lnTo>
                  <a:lnTo>
                    <a:pt x="213194" y="332181"/>
                  </a:lnTo>
                  <a:lnTo>
                    <a:pt x="213194" y="272935"/>
                  </a:lnTo>
                  <a:close/>
                </a:path>
                <a:path w="414019" h="332739">
                  <a:moveTo>
                    <a:pt x="230454" y="296189"/>
                  </a:moveTo>
                  <a:lnTo>
                    <a:pt x="229285" y="296189"/>
                  </a:lnTo>
                  <a:lnTo>
                    <a:pt x="229285" y="332181"/>
                  </a:lnTo>
                  <a:lnTo>
                    <a:pt x="230454" y="332181"/>
                  </a:lnTo>
                  <a:lnTo>
                    <a:pt x="230454" y="296189"/>
                  </a:lnTo>
                  <a:close/>
                </a:path>
                <a:path w="414019" h="332739">
                  <a:moveTo>
                    <a:pt x="247688" y="300405"/>
                  </a:moveTo>
                  <a:lnTo>
                    <a:pt x="246608" y="300405"/>
                  </a:lnTo>
                  <a:lnTo>
                    <a:pt x="246608" y="332181"/>
                  </a:lnTo>
                  <a:lnTo>
                    <a:pt x="247688" y="332181"/>
                  </a:lnTo>
                  <a:lnTo>
                    <a:pt x="247688" y="300405"/>
                  </a:lnTo>
                  <a:close/>
                </a:path>
                <a:path w="414019" h="332739">
                  <a:moveTo>
                    <a:pt x="297332" y="313156"/>
                  </a:moveTo>
                  <a:lnTo>
                    <a:pt x="296151" y="313156"/>
                  </a:lnTo>
                  <a:lnTo>
                    <a:pt x="296151" y="332181"/>
                  </a:lnTo>
                  <a:lnTo>
                    <a:pt x="297332" y="332181"/>
                  </a:lnTo>
                  <a:lnTo>
                    <a:pt x="297332" y="313156"/>
                  </a:lnTo>
                  <a:close/>
                </a:path>
                <a:path w="414019" h="332739">
                  <a:moveTo>
                    <a:pt x="413689" y="291960"/>
                  </a:moveTo>
                  <a:lnTo>
                    <a:pt x="412508" y="291960"/>
                  </a:lnTo>
                  <a:lnTo>
                    <a:pt x="412508" y="332181"/>
                  </a:lnTo>
                  <a:lnTo>
                    <a:pt x="413689" y="332181"/>
                  </a:lnTo>
                  <a:lnTo>
                    <a:pt x="413689" y="29196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1098715" y="2615767"/>
              <a:ext cx="255904" cy="383540"/>
            </a:xfrm>
            <a:custGeom>
              <a:avLst/>
              <a:gdLst/>
              <a:ahLst/>
              <a:cxnLst/>
              <a:rect l="l" t="t" r="r" b="b"/>
              <a:pathLst>
                <a:path w="255905" h="383539">
                  <a:moveTo>
                    <a:pt x="2235" y="234899"/>
                  </a:moveTo>
                  <a:lnTo>
                    <a:pt x="1181" y="234899"/>
                  </a:lnTo>
                  <a:lnTo>
                    <a:pt x="1181" y="222148"/>
                  </a:lnTo>
                  <a:lnTo>
                    <a:pt x="0" y="222148"/>
                  </a:lnTo>
                  <a:lnTo>
                    <a:pt x="0" y="382993"/>
                  </a:lnTo>
                  <a:lnTo>
                    <a:pt x="1155" y="382993"/>
                  </a:lnTo>
                  <a:lnTo>
                    <a:pt x="2235" y="382993"/>
                  </a:lnTo>
                  <a:lnTo>
                    <a:pt x="2235" y="234899"/>
                  </a:lnTo>
                  <a:close/>
                </a:path>
                <a:path w="255905" h="383539">
                  <a:moveTo>
                    <a:pt x="3441" y="300507"/>
                  </a:moveTo>
                  <a:lnTo>
                    <a:pt x="2260" y="300507"/>
                  </a:lnTo>
                  <a:lnTo>
                    <a:pt x="2260" y="382993"/>
                  </a:lnTo>
                  <a:lnTo>
                    <a:pt x="3441" y="382993"/>
                  </a:lnTo>
                  <a:lnTo>
                    <a:pt x="3441" y="300507"/>
                  </a:lnTo>
                  <a:close/>
                </a:path>
                <a:path w="255905" h="383539">
                  <a:moveTo>
                    <a:pt x="6832" y="283540"/>
                  </a:moveTo>
                  <a:lnTo>
                    <a:pt x="5753" y="283540"/>
                  </a:lnTo>
                  <a:lnTo>
                    <a:pt x="5753" y="294132"/>
                  </a:lnTo>
                  <a:lnTo>
                    <a:pt x="4597" y="294132"/>
                  </a:lnTo>
                  <a:lnTo>
                    <a:pt x="4597" y="382993"/>
                  </a:lnTo>
                  <a:lnTo>
                    <a:pt x="5753" y="382993"/>
                  </a:lnTo>
                  <a:lnTo>
                    <a:pt x="6832" y="382993"/>
                  </a:lnTo>
                  <a:lnTo>
                    <a:pt x="6832" y="283540"/>
                  </a:lnTo>
                  <a:close/>
                </a:path>
                <a:path w="255905" h="383539">
                  <a:moveTo>
                    <a:pt x="9194" y="264515"/>
                  </a:moveTo>
                  <a:lnTo>
                    <a:pt x="8026" y="264515"/>
                  </a:lnTo>
                  <a:lnTo>
                    <a:pt x="8026" y="300507"/>
                  </a:lnTo>
                  <a:lnTo>
                    <a:pt x="6858" y="300507"/>
                  </a:lnTo>
                  <a:lnTo>
                    <a:pt x="6858" y="382993"/>
                  </a:lnTo>
                  <a:lnTo>
                    <a:pt x="8026" y="382993"/>
                  </a:lnTo>
                  <a:lnTo>
                    <a:pt x="9194" y="382993"/>
                  </a:lnTo>
                  <a:lnTo>
                    <a:pt x="9194" y="264515"/>
                  </a:lnTo>
                  <a:close/>
                </a:path>
                <a:path w="255905" h="383539">
                  <a:moveTo>
                    <a:pt x="11480" y="287756"/>
                  </a:moveTo>
                  <a:lnTo>
                    <a:pt x="10401" y="287756"/>
                  </a:lnTo>
                  <a:lnTo>
                    <a:pt x="10401" y="382993"/>
                  </a:lnTo>
                  <a:lnTo>
                    <a:pt x="11480" y="382993"/>
                  </a:lnTo>
                  <a:lnTo>
                    <a:pt x="11480" y="287756"/>
                  </a:lnTo>
                  <a:close/>
                </a:path>
                <a:path w="255905" h="383539">
                  <a:moveTo>
                    <a:pt x="13792" y="287756"/>
                  </a:moveTo>
                  <a:lnTo>
                    <a:pt x="12611" y="287756"/>
                  </a:lnTo>
                  <a:lnTo>
                    <a:pt x="12611" y="382993"/>
                  </a:lnTo>
                  <a:lnTo>
                    <a:pt x="13792" y="382993"/>
                  </a:lnTo>
                  <a:lnTo>
                    <a:pt x="13792" y="287756"/>
                  </a:lnTo>
                  <a:close/>
                </a:path>
                <a:path w="255905" h="383539">
                  <a:moveTo>
                    <a:pt x="17221" y="287756"/>
                  </a:moveTo>
                  <a:lnTo>
                    <a:pt x="16065" y="287756"/>
                  </a:lnTo>
                  <a:lnTo>
                    <a:pt x="14884" y="287756"/>
                  </a:lnTo>
                  <a:lnTo>
                    <a:pt x="14884" y="315315"/>
                  </a:lnTo>
                  <a:lnTo>
                    <a:pt x="13843" y="315315"/>
                  </a:lnTo>
                  <a:lnTo>
                    <a:pt x="13843" y="382993"/>
                  </a:lnTo>
                  <a:lnTo>
                    <a:pt x="14884" y="382993"/>
                  </a:lnTo>
                  <a:lnTo>
                    <a:pt x="16052" y="382993"/>
                  </a:lnTo>
                  <a:lnTo>
                    <a:pt x="17221" y="382993"/>
                  </a:lnTo>
                  <a:lnTo>
                    <a:pt x="17221" y="287756"/>
                  </a:lnTo>
                  <a:close/>
                </a:path>
                <a:path w="255905" h="383539">
                  <a:moveTo>
                    <a:pt x="20650" y="190461"/>
                  </a:moveTo>
                  <a:lnTo>
                    <a:pt x="19481" y="190461"/>
                  </a:lnTo>
                  <a:lnTo>
                    <a:pt x="19481" y="228523"/>
                  </a:lnTo>
                  <a:lnTo>
                    <a:pt x="18440" y="228523"/>
                  </a:lnTo>
                  <a:lnTo>
                    <a:pt x="18440" y="184086"/>
                  </a:lnTo>
                  <a:lnTo>
                    <a:pt x="17272" y="184086"/>
                  </a:lnTo>
                  <a:lnTo>
                    <a:pt x="17272" y="382993"/>
                  </a:lnTo>
                  <a:lnTo>
                    <a:pt x="18427" y="382993"/>
                  </a:lnTo>
                  <a:lnTo>
                    <a:pt x="19481" y="382993"/>
                  </a:lnTo>
                  <a:lnTo>
                    <a:pt x="20650" y="382993"/>
                  </a:lnTo>
                  <a:lnTo>
                    <a:pt x="20650" y="190461"/>
                  </a:lnTo>
                  <a:close/>
                </a:path>
                <a:path w="255905" h="383539">
                  <a:moveTo>
                    <a:pt x="23037" y="234899"/>
                  </a:moveTo>
                  <a:lnTo>
                    <a:pt x="21856" y="234899"/>
                  </a:lnTo>
                  <a:lnTo>
                    <a:pt x="21856" y="251853"/>
                  </a:lnTo>
                  <a:lnTo>
                    <a:pt x="20701" y="251853"/>
                  </a:lnTo>
                  <a:lnTo>
                    <a:pt x="20701" y="382993"/>
                  </a:lnTo>
                  <a:lnTo>
                    <a:pt x="21856" y="382993"/>
                  </a:lnTo>
                  <a:lnTo>
                    <a:pt x="23037" y="382993"/>
                  </a:lnTo>
                  <a:lnTo>
                    <a:pt x="23037" y="234899"/>
                  </a:lnTo>
                  <a:close/>
                </a:path>
                <a:path w="255905" h="383539">
                  <a:moveTo>
                    <a:pt x="31064" y="247548"/>
                  </a:moveTo>
                  <a:lnTo>
                    <a:pt x="29883" y="247548"/>
                  </a:lnTo>
                  <a:lnTo>
                    <a:pt x="29883" y="382993"/>
                  </a:lnTo>
                  <a:lnTo>
                    <a:pt x="31064" y="382993"/>
                  </a:lnTo>
                  <a:lnTo>
                    <a:pt x="31064" y="247548"/>
                  </a:lnTo>
                  <a:close/>
                </a:path>
                <a:path w="255905" h="383539">
                  <a:moveTo>
                    <a:pt x="35712" y="135445"/>
                  </a:moveTo>
                  <a:lnTo>
                    <a:pt x="34544" y="135445"/>
                  </a:lnTo>
                  <a:lnTo>
                    <a:pt x="34544" y="382993"/>
                  </a:lnTo>
                  <a:lnTo>
                    <a:pt x="35712" y="382993"/>
                  </a:lnTo>
                  <a:lnTo>
                    <a:pt x="35712" y="135445"/>
                  </a:lnTo>
                  <a:close/>
                </a:path>
                <a:path w="255905" h="383539">
                  <a:moveTo>
                    <a:pt x="57581" y="222148"/>
                  </a:moveTo>
                  <a:lnTo>
                    <a:pt x="56400" y="222148"/>
                  </a:lnTo>
                  <a:lnTo>
                    <a:pt x="56400" y="382993"/>
                  </a:lnTo>
                  <a:lnTo>
                    <a:pt x="57581" y="382993"/>
                  </a:lnTo>
                  <a:lnTo>
                    <a:pt x="57581" y="222148"/>
                  </a:lnTo>
                  <a:close/>
                </a:path>
                <a:path w="255905" h="383539">
                  <a:moveTo>
                    <a:pt x="88646" y="69824"/>
                  </a:moveTo>
                  <a:lnTo>
                    <a:pt x="87566" y="69824"/>
                  </a:lnTo>
                  <a:lnTo>
                    <a:pt x="87566" y="382993"/>
                  </a:lnTo>
                  <a:lnTo>
                    <a:pt x="88646" y="382993"/>
                  </a:lnTo>
                  <a:lnTo>
                    <a:pt x="88646" y="69824"/>
                  </a:lnTo>
                  <a:close/>
                </a:path>
                <a:path w="255905" h="383539">
                  <a:moveTo>
                    <a:pt x="91020" y="114261"/>
                  </a:moveTo>
                  <a:lnTo>
                    <a:pt x="89839" y="114261"/>
                  </a:lnTo>
                  <a:lnTo>
                    <a:pt x="89839" y="382993"/>
                  </a:lnTo>
                  <a:lnTo>
                    <a:pt x="91020" y="382993"/>
                  </a:lnTo>
                  <a:lnTo>
                    <a:pt x="91020" y="114261"/>
                  </a:lnTo>
                  <a:close/>
                </a:path>
                <a:path w="255905" h="383539">
                  <a:moveTo>
                    <a:pt x="104851" y="46583"/>
                  </a:moveTo>
                  <a:lnTo>
                    <a:pt x="103682" y="46583"/>
                  </a:lnTo>
                  <a:lnTo>
                    <a:pt x="103682" y="382993"/>
                  </a:lnTo>
                  <a:lnTo>
                    <a:pt x="104851" y="382993"/>
                  </a:lnTo>
                  <a:lnTo>
                    <a:pt x="104851" y="46583"/>
                  </a:lnTo>
                  <a:close/>
                </a:path>
                <a:path w="255905" h="383539">
                  <a:moveTo>
                    <a:pt x="107086" y="0"/>
                  </a:moveTo>
                  <a:lnTo>
                    <a:pt x="106006" y="0"/>
                  </a:lnTo>
                  <a:lnTo>
                    <a:pt x="106006" y="382993"/>
                  </a:lnTo>
                  <a:lnTo>
                    <a:pt x="107086" y="382993"/>
                  </a:lnTo>
                  <a:lnTo>
                    <a:pt x="107086" y="0"/>
                  </a:lnTo>
                  <a:close/>
                </a:path>
                <a:path w="255905" h="383539">
                  <a:moveTo>
                    <a:pt x="108292" y="103670"/>
                  </a:moveTo>
                  <a:lnTo>
                    <a:pt x="107111" y="103670"/>
                  </a:lnTo>
                  <a:lnTo>
                    <a:pt x="107111" y="382993"/>
                  </a:lnTo>
                  <a:lnTo>
                    <a:pt x="108292" y="382993"/>
                  </a:lnTo>
                  <a:lnTo>
                    <a:pt x="108292" y="103670"/>
                  </a:lnTo>
                  <a:close/>
                </a:path>
                <a:path w="255905" h="383539">
                  <a:moveTo>
                    <a:pt x="133604" y="253923"/>
                  </a:moveTo>
                  <a:lnTo>
                    <a:pt x="132524" y="253923"/>
                  </a:lnTo>
                  <a:lnTo>
                    <a:pt x="132524" y="382993"/>
                  </a:lnTo>
                  <a:lnTo>
                    <a:pt x="133604" y="382993"/>
                  </a:lnTo>
                  <a:lnTo>
                    <a:pt x="133604" y="253923"/>
                  </a:lnTo>
                  <a:close/>
                </a:path>
                <a:path w="255905" h="383539">
                  <a:moveTo>
                    <a:pt x="143992" y="198894"/>
                  </a:moveTo>
                  <a:lnTo>
                    <a:pt x="142811" y="198894"/>
                  </a:lnTo>
                  <a:lnTo>
                    <a:pt x="142811" y="382993"/>
                  </a:lnTo>
                  <a:lnTo>
                    <a:pt x="143992" y="382993"/>
                  </a:lnTo>
                  <a:lnTo>
                    <a:pt x="143992" y="198894"/>
                  </a:lnTo>
                  <a:close/>
                </a:path>
                <a:path w="255905" h="383539">
                  <a:moveTo>
                    <a:pt x="147434" y="78270"/>
                  </a:moveTo>
                  <a:lnTo>
                    <a:pt x="146354" y="78270"/>
                  </a:lnTo>
                  <a:lnTo>
                    <a:pt x="146354" y="382993"/>
                  </a:lnTo>
                  <a:lnTo>
                    <a:pt x="147434" y="382993"/>
                  </a:lnTo>
                  <a:lnTo>
                    <a:pt x="147434" y="78270"/>
                  </a:lnTo>
                  <a:close/>
                </a:path>
                <a:path w="255905" h="383539">
                  <a:moveTo>
                    <a:pt x="171665" y="249707"/>
                  </a:moveTo>
                  <a:lnTo>
                    <a:pt x="170497" y="249707"/>
                  </a:lnTo>
                  <a:lnTo>
                    <a:pt x="170497" y="382993"/>
                  </a:lnTo>
                  <a:lnTo>
                    <a:pt x="171665" y="382993"/>
                  </a:lnTo>
                  <a:lnTo>
                    <a:pt x="171665" y="249707"/>
                  </a:lnTo>
                  <a:close/>
                </a:path>
                <a:path w="255905" h="383539">
                  <a:moveTo>
                    <a:pt x="190106" y="289915"/>
                  </a:moveTo>
                  <a:lnTo>
                    <a:pt x="188925" y="289915"/>
                  </a:lnTo>
                  <a:lnTo>
                    <a:pt x="188925" y="382993"/>
                  </a:lnTo>
                  <a:lnTo>
                    <a:pt x="190106" y="382993"/>
                  </a:lnTo>
                  <a:lnTo>
                    <a:pt x="190106" y="289915"/>
                  </a:lnTo>
                  <a:close/>
                </a:path>
                <a:path w="255905" h="383539">
                  <a:moveTo>
                    <a:pt x="255816" y="338556"/>
                  </a:moveTo>
                  <a:lnTo>
                    <a:pt x="254635" y="338556"/>
                  </a:lnTo>
                  <a:lnTo>
                    <a:pt x="254635" y="382993"/>
                  </a:lnTo>
                  <a:lnTo>
                    <a:pt x="255816" y="382993"/>
                  </a:lnTo>
                  <a:lnTo>
                    <a:pt x="255816" y="338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1098715" y="2560751"/>
              <a:ext cx="300990" cy="438150"/>
            </a:xfrm>
            <a:custGeom>
              <a:avLst/>
              <a:gdLst/>
              <a:ahLst/>
              <a:cxnLst/>
              <a:rect l="l" t="t" r="r" b="b"/>
              <a:pathLst>
                <a:path w="300990" h="438150">
                  <a:moveTo>
                    <a:pt x="2235" y="289915"/>
                  </a:moveTo>
                  <a:lnTo>
                    <a:pt x="1181" y="289915"/>
                  </a:lnTo>
                  <a:lnTo>
                    <a:pt x="1181" y="277164"/>
                  </a:lnTo>
                  <a:lnTo>
                    <a:pt x="0" y="277164"/>
                  </a:lnTo>
                  <a:lnTo>
                    <a:pt x="0" y="438010"/>
                  </a:lnTo>
                  <a:lnTo>
                    <a:pt x="1155" y="438010"/>
                  </a:lnTo>
                  <a:lnTo>
                    <a:pt x="2235" y="438010"/>
                  </a:lnTo>
                  <a:lnTo>
                    <a:pt x="2235" y="289915"/>
                  </a:lnTo>
                  <a:close/>
                </a:path>
                <a:path w="300990" h="438150">
                  <a:moveTo>
                    <a:pt x="3441" y="355523"/>
                  </a:moveTo>
                  <a:lnTo>
                    <a:pt x="2260" y="355523"/>
                  </a:lnTo>
                  <a:lnTo>
                    <a:pt x="2260" y="438010"/>
                  </a:lnTo>
                  <a:lnTo>
                    <a:pt x="3441" y="438010"/>
                  </a:lnTo>
                  <a:lnTo>
                    <a:pt x="3441" y="355523"/>
                  </a:lnTo>
                  <a:close/>
                </a:path>
                <a:path w="300990" h="438150">
                  <a:moveTo>
                    <a:pt x="6832" y="338556"/>
                  </a:moveTo>
                  <a:lnTo>
                    <a:pt x="5753" y="338556"/>
                  </a:lnTo>
                  <a:lnTo>
                    <a:pt x="5753" y="349148"/>
                  </a:lnTo>
                  <a:lnTo>
                    <a:pt x="4597" y="349148"/>
                  </a:lnTo>
                  <a:lnTo>
                    <a:pt x="4597" y="438010"/>
                  </a:lnTo>
                  <a:lnTo>
                    <a:pt x="5753" y="438010"/>
                  </a:lnTo>
                  <a:lnTo>
                    <a:pt x="6832" y="438010"/>
                  </a:lnTo>
                  <a:lnTo>
                    <a:pt x="6832" y="338556"/>
                  </a:lnTo>
                  <a:close/>
                </a:path>
                <a:path w="300990" h="438150">
                  <a:moveTo>
                    <a:pt x="10363" y="359740"/>
                  </a:moveTo>
                  <a:lnTo>
                    <a:pt x="9194" y="359740"/>
                  </a:lnTo>
                  <a:lnTo>
                    <a:pt x="9194" y="319532"/>
                  </a:lnTo>
                  <a:lnTo>
                    <a:pt x="8026" y="319532"/>
                  </a:lnTo>
                  <a:lnTo>
                    <a:pt x="8026" y="355523"/>
                  </a:lnTo>
                  <a:lnTo>
                    <a:pt x="6858" y="355523"/>
                  </a:lnTo>
                  <a:lnTo>
                    <a:pt x="6858" y="438010"/>
                  </a:lnTo>
                  <a:lnTo>
                    <a:pt x="10363" y="438010"/>
                  </a:lnTo>
                  <a:lnTo>
                    <a:pt x="10363" y="359740"/>
                  </a:lnTo>
                  <a:close/>
                </a:path>
                <a:path w="300990" h="438150">
                  <a:moveTo>
                    <a:pt x="13792" y="342773"/>
                  </a:moveTo>
                  <a:lnTo>
                    <a:pt x="12611" y="342773"/>
                  </a:lnTo>
                  <a:lnTo>
                    <a:pt x="12611" y="438010"/>
                  </a:lnTo>
                  <a:lnTo>
                    <a:pt x="13792" y="438010"/>
                  </a:lnTo>
                  <a:lnTo>
                    <a:pt x="13792" y="342773"/>
                  </a:lnTo>
                  <a:close/>
                </a:path>
                <a:path w="300990" h="438150">
                  <a:moveTo>
                    <a:pt x="17221" y="342773"/>
                  </a:moveTo>
                  <a:lnTo>
                    <a:pt x="16065" y="342773"/>
                  </a:lnTo>
                  <a:lnTo>
                    <a:pt x="14884" y="342773"/>
                  </a:lnTo>
                  <a:lnTo>
                    <a:pt x="14884" y="370332"/>
                  </a:lnTo>
                  <a:lnTo>
                    <a:pt x="13843" y="370332"/>
                  </a:lnTo>
                  <a:lnTo>
                    <a:pt x="13843" y="438010"/>
                  </a:lnTo>
                  <a:lnTo>
                    <a:pt x="14884" y="438010"/>
                  </a:lnTo>
                  <a:lnTo>
                    <a:pt x="16052" y="438010"/>
                  </a:lnTo>
                  <a:lnTo>
                    <a:pt x="17221" y="438010"/>
                  </a:lnTo>
                  <a:lnTo>
                    <a:pt x="17221" y="342773"/>
                  </a:lnTo>
                  <a:close/>
                </a:path>
                <a:path w="300990" h="438150">
                  <a:moveTo>
                    <a:pt x="20650" y="245478"/>
                  </a:moveTo>
                  <a:lnTo>
                    <a:pt x="19481" y="245478"/>
                  </a:lnTo>
                  <a:lnTo>
                    <a:pt x="19481" y="283540"/>
                  </a:lnTo>
                  <a:lnTo>
                    <a:pt x="18440" y="283540"/>
                  </a:lnTo>
                  <a:lnTo>
                    <a:pt x="18440" y="239102"/>
                  </a:lnTo>
                  <a:lnTo>
                    <a:pt x="17272" y="239102"/>
                  </a:lnTo>
                  <a:lnTo>
                    <a:pt x="17272" y="438010"/>
                  </a:lnTo>
                  <a:lnTo>
                    <a:pt x="18427" y="438010"/>
                  </a:lnTo>
                  <a:lnTo>
                    <a:pt x="19481" y="438010"/>
                  </a:lnTo>
                  <a:lnTo>
                    <a:pt x="20650" y="438010"/>
                  </a:lnTo>
                  <a:lnTo>
                    <a:pt x="20650" y="245478"/>
                  </a:lnTo>
                  <a:close/>
                </a:path>
                <a:path w="300990" h="438150">
                  <a:moveTo>
                    <a:pt x="24104" y="308940"/>
                  </a:moveTo>
                  <a:lnTo>
                    <a:pt x="23037" y="308940"/>
                  </a:lnTo>
                  <a:lnTo>
                    <a:pt x="23037" y="289915"/>
                  </a:lnTo>
                  <a:lnTo>
                    <a:pt x="21856" y="289915"/>
                  </a:lnTo>
                  <a:lnTo>
                    <a:pt x="21856" y="306870"/>
                  </a:lnTo>
                  <a:lnTo>
                    <a:pt x="20701" y="306870"/>
                  </a:lnTo>
                  <a:lnTo>
                    <a:pt x="20701" y="438010"/>
                  </a:lnTo>
                  <a:lnTo>
                    <a:pt x="24104" y="438010"/>
                  </a:lnTo>
                  <a:lnTo>
                    <a:pt x="24104" y="308940"/>
                  </a:lnTo>
                  <a:close/>
                </a:path>
                <a:path w="300990" h="438150">
                  <a:moveTo>
                    <a:pt x="26466" y="281470"/>
                  </a:moveTo>
                  <a:lnTo>
                    <a:pt x="25298" y="281470"/>
                  </a:lnTo>
                  <a:lnTo>
                    <a:pt x="25298" y="334340"/>
                  </a:lnTo>
                  <a:lnTo>
                    <a:pt x="24130" y="334340"/>
                  </a:lnTo>
                  <a:lnTo>
                    <a:pt x="24130" y="438010"/>
                  </a:lnTo>
                  <a:lnTo>
                    <a:pt x="25298" y="438010"/>
                  </a:lnTo>
                  <a:lnTo>
                    <a:pt x="26466" y="438010"/>
                  </a:lnTo>
                  <a:lnTo>
                    <a:pt x="26466" y="281470"/>
                  </a:lnTo>
                  <a:close/>
                </a:path>
                <a:path w="300990" h="438150">
                  <a:moveTo>
                    <a:pt x="31064" y="302564"/>
                  </a:moveTo>
                  <a:lnTo>
                    <a:pt x="29883" y="302564"/>
                  </a:lnTo>
                  <a:lnTo>
                    <a:pt x="29883" y="438010"/>
                  </a:lnTo>
                  <a:lnTo>
                    <a:pt x="31064" y="438010"/>
                  </a:lnTo>
                  <a:lnTo>
                    <a:pt x="31064" y="302564"/>
                  </a:lnTo>
                  <a:close/>
                </a:path>
                <a:path w="300990" h="438150">
                  <a:moveTo>
                    <a:pt x="58750" y="167208"/>
                  </a:moveTo>
                  <a:lnTo>
                    <a:pt x="57569" y="167208"/>
                  </a:lnTo>
                  <a:lnTo>
                    <a:pt x="57569" y="438010"/>
                  </a:lnTo>
                  <a:lnTo>
                    <a:pt x="58750" y="438010"/>
                  </a:lnTo>
                  <a:lnTo>
                    <a:pt x="58750" y="167208"/>
                  </a:lnTo>
                  <a:close/>
                </a:path>
                <a:path w="300990" h="438150">
                  <a:moveTo>
                    <a:pt x="80606" y="217919"/>
                  </a:moveTo>
                  <a:lnTo>
                    <a:pt x="79425" y="217919"/>
                  </a:lnTo>
                  <a:lnTo>
                    <a:pt x="79425" y="438010"/>
                  </a:lnTo>
                  <a:lnTo>
                    <a:pt x="80606" y="438010"/>
                  </a:lnTo>
                  <a:lnTo>
                    <a:pt x="80606" y="217919"/>
                  </a:lnTo>
                  <a:close/>
                </a:path>
                <a:path w="300990" h="438150">
                  <a:moveTo>
                    <a:pt x="94449" y="162902"/>
                  </a:moveTo>
                  <a:lnTo>
                    <a:pt x="93268" y="162902"/>
                  </a:lnTo>
                  <a:lnTo>
                    <a:pt x="93268" y="438010"/>
                  </a:lnTo>
                  <a:lnTo>
                    <a:pt x="94449" y="438010"/>
                  </a:lnTo>
                  <a:lnTo>
                    <a:pt x="94449" y="162902"/>
                  </a:lnTo>
                  <a:close/>
                </a:path>
                <a:path w="300990" h="438150">
                  <a:moveTo>
                    <a:pt x="104851" y="101600"/>
                  </a:moveTo>
                  <a:lnTo>
                    <a:pt x="103682" y="101600"/>
                  </a:lnTo>
                  <a:lnTo>
                    <a:pt x="103682" y="438010"/>
                  </a:lnTo>
                  <a:lnTo>
                    <a:pt x="104851" y="438010"/>
                  </a:lnTo>
                  <a:lnTo>
                    <a:pt x="104851" y="101600"/>
                  </a:lnTo>
                  <a:close/>
                </a:path>
                <a:path w="300990" h="438150">
                  <a:moveTo>
                    <a:pt x="112877" y="55016"/>
                  </a:moveTo>
                  <a:lnTo>
                    <a:pt x="111709" y="55016"/>
                  </a:lnTo>
                  <a:lnTo>
                    <a:pt x="111709" y="192620"/>
                  </a:lnTo>
                  <a:lnTo>
                    <a:pt x="110655" y="192620"/>
                  </a:lnTo>
                  <a:lnTo>
                    <a:pt x="110655" y="438010"/>
                  </a:lnTo>
                  <a:lnTo>
                    <a:pt x="111709" y="438010"/>
                  </a:lnTo>
                  <a:lnTo>
                    <a:pt x="112877" y="438010"/>
                  </a:lnTo>
                  <a:lnTo>
                    <a:pt x="112877" y="55016"/>
                  </a:lnTo>
                  <a:close/>
                </a:path>
                <a:path w="300990" h="438150">
                  <a:moveTo>
                    <a:pt x="116306" y="177711"/>
                  </a:moveTo>
                  <a:lnTo>
                    <a:pt x="115138" y="177711"/>
                  </a:lnTo>
                  <a:lnTo>
                    <a:pt x="115138" y="438010"/>
                  </a:lnTo>
                  <a:lnTo>
                    <a:pt x="116306" y="438010"/>
                  </a:lnTo>
                  <a:lnTo>
                    <a:pt x="116306" y="177711"/>
                  </a:lnTo>
                  <a:close/>
                </a:path>
                <a:path w="300990" h="438150">
                  <a:moveTo>
                    <a:pt x="120967" y="154470"/>
                  </a:moveTo>
                  <a:lnTo>
                    <a:pt x="119786" y="154470"/>
                  </a:lnTo>
                  <a:lnTo>
                    <a:pt x="119786" y="438010"/>
                  </a:lnTo>
                  <a:lnTo>
                    <a:pt x="120967" y="438010"/>
                  </a:lnTo>
                  <a:lnTo>
                    <a:pt x="120967" y="154470"/>
                  </a:lnTo>
                  <a:close/>
                </a:path>
                <a:path w="300990" h="438150">
                  <a:moveTo>
                    <a:pt x="137134" y="237045"/>
                  </a:moveTo>
                  <a:lnTo>
                    <a:pt x="135953" y="237045"/>
                  </a:lnTo>
                  <a:lnTo>
                    <a:pt x="135953" y="438010"/>
                  </a:lnTo>
                  <a:lnTo>
                    <a:pt x="137134" y="438010"/>
                  </a:lnTo>
                  <a:lnTo>
                    <a:pt x="137134" y="237045"/>
                  </a:lnTo>
                  <a:close/>
                </a:path>
                <a:path w="300990" h="438150">
                  <a:moveTo>
                    <a:pt x="155562" y="0"/>
                  </a:moveTo>
                  <a:lnTo>
                    <a:pt x="154381" y="0"/>
                  </a:lnTo>
                  <a:lnTo>
                    <a:pt x="154381" y="438010"/>
                  </a:lnTo>
                  <a:lnTo>
                    <a:pt x="155562" y="438010"/>
                  </a:lnTo>
                  <a:lnTo>
                    <a:pt x="155562" y="0"/>
                  </a:lnTo>
                  <a:close/>
                </a:path>
                <a:path w="300990" h="438150">
                  <a:moveTo>
                    <a:pt x="177431" y="359740"/>
                  </a:moveTo>
                  <a:lnTo>
                    <a:pt x="176250" y="359740"/>
                  </a:lnTo>
                  <a:lnTo>
                    <a:pt x="176250" y="438010"/>
                  </a:lnTo>
                  <a:lnTo>
                    <a:pt x="177431" y="438010"/>
                  </a:lnTo>
                  <a:lnTo>
                    <a:pt x="177431" y="359740"/>
                  </a:lnTo>
                  <a:close/>
                </a:path>
                <a:path w="300990" h="438150">
                  <a:moveTo>
                    <a:pt x="191262" y="372389"/>
                  </a:moveTo>
                  <a:lnTo>
                    <a:pt x="190093" y="372389"/>
                  </a:lnTo>
                  <a:lnTo>
                    <a:pt x="190093" y="438010"/>
                  </a:lnTo>
                  <a:lnTo>
                    <a:pt x="191262" y="438010"/>
                  </a:lnTo>
                  <a:lnTo>
                    <a:pt x="191262" y="372389"/>
                  </a:lnTo>
                  <a:close/>
                </a:path>
                <a:path w="300990" h="438150">
                  <a:moveTo>
                    <a:pt x="208534" y="368173"/>
                  </a:moveTo>
                  <a:lnTo>
                    <a:pt x="207365" y="368173"/>
                  </a:lnTo>
                  <a:lnTo>
                    <a:pt x="207365" y="438010"/>
                  </a:lnTo>
                  <a:lnTo>
                    <a:pt x="208534" y="438010"/>
                  </a:lnTo>
                  <a:lnTo>
                    <a:pt x="208534" y="368173"/>
                  </a:lnTo>
                  <a:close/>
                </a:path>
                <a:path w="300990" h="438150">
                  <a:moveTo>
                    <a:pt x="262737" y="359740"/>
                  </a:moveTo>
                  <a:lnTo>
                    <a:pt x="261556" y="359740"/>
                  </a:lnTo>
                  <a:lnTo>
                    <a:pt x="261556" y="438010"/>
                  </a:lnTo>
                  <a:lnTo>
                    <a:pt x="262737" y="438010"/>
                  </a:lnTo>
                  <a:lnTo>
                    <a:pt x="262737" y="359740"/>
                  </a:lnTo>
                  <a:close/>
                </a:path>
                <a:path w="300990" h="438150">
                  <a:moveTo>
                    <a:pt x="290347" y="408381"/>
                  </a:moveTo>
                  <a:lnTo>
                    <a:pt x="289179" y="408381"/>
                  </a:lnTo>
                  <a:lnTo>
                    <a:pt x="289179" y="438010"/>
                  </a:lnTo>
                  <a:lnTo>
                    <a:pt x="290347" y="438010"/>
                  </a:lnTo>
                  <a:lnTo>
                    <a:pt x="290347" y="408381"/>
                  </a:lnTo>
                  <a:close/>
                </a:path>
                <a:path w="300990" h="438150">
                  <a:moveTo>
                    <a:pt x="300761" y="399948"/>
                  </a:moveTo>
                  <a:lnTo>
                    <a:pt x="299580" y="399948"/>
                  </a:lnTo>
                  <a:lnTo>
                    <a:pt x="299580" y="438010"/>
                  </a:lnTo>
                  <a:lnTo>
                    <a:pt x="300761" y="438010"/>
                  </a:lnTo>
                  <a:lnTo>
                    <a:pt x="300761" y="3999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1099870" y="2560751"/>
              <a:ext cx="264160" cy="438150"/>
            </a:xfrm>
            <a:custGeom>
              <a:avLst/>
              <a:gdLst/>
              <a:ahLst/>
              <a:cxnLst/>
              <a:rect l="l" t="t" r="r" b="b"/>
              <a:pathLst>
                <a:path w="264159" h="438150">
                  <a:moveTo>
                    <a:pt x="1079" y="289915"/>
                  </a:moveTo>
                  <a:lnTo>
                    <a:pt x="0" y="289915"/>
                  </a:lnTo>
                  <a:lnTo>
                    <a:pt x="0" y="438010"/>
                  </a:lnTo>
                  <a:lnTo>
                    <a:pt x="1079" y="438010"/>
                  </a:lnTo>
                  <a:lnTo>
                    <a:pt x="1079" y="289915"/>
                  </a:lnTo>
                  <a:close/>
                </a:path>
                <a:path w="264159" h="438150">
                  <a:moveTo>
                    <a:pt x="3454" y="336499"/>
                  </a:moveTo>
                  <a:lnTo>
                    <a:pt x="2273" y="336499"/>
                  </a:lnTo>
                  <a:lnTo>
                    <a:pt x="2273" y="438010"/>
                  </a:lnTo>
                  <a:lnTo>
                    <a:pt x="3454" y="438010"/>
                  </a:lnTo>
                  <a:lnTo>
                    <a:pt x="3454" y="336499"/>
                  </a:lnTo>
                  <a:close/>
                </a:path>
                <a:path w="264159" h="438150">
                  <a:moveTo>
                    <a:pt x="6883" y="355523"/>
                  </a:moveTo>
                  <a:lnTo>
                    <a:pt x="5702" y="355523"/>
                  </a:lnTo>
                  <a:lnTo>
                    <a:pt x="5702" y="438010"/>
                  </a:lnTo>
                  <a:lnTo>
                    <a:pt x="6883" y="438010"/>
                  </a:lnTo>
                  <a:lnTo>
                    <a:pt x="6883" y="355523"/>
                  </a:lnTo>
                  <a:close/>
                </a:path>
                <a:path w="264159" h="438150">
                  <a:moveTo>
                    <a:pt x="14909" y="342773"/>
                  </a:moveTo>
                  <a:lnTo>
                    <a:pt x="13728" y="342773"/>
                  </a:lnTo>
                  <a:lnTo>
                    <a:pt x="13728" y="438010"/>
                  </a:lnTo>
                  <a:lnTo>
                    <a:pt x="14909" y="438010"/>
                  </a:lnTo>
                  <a:lnTo>
                    <a:pt x="14909" y="342773"/>
                  </a:lnTo>
                  <a:close/>
                </a:path>
                <a:path w="264159" h="438150">
                  <a:moveTo>
                    <a:pt x="19494" y="245478"/>
                  </a:moveTo>
                  <a:lnTo>
                    <a:pt x="18326" y="245478"/>
                  </a:lnTo>
                  <a:lnTo>
                    <a:pt x="18326" y="283540"/>
                  </a:lnTo>
                  <a:lnTo>
                    <a:pt x="17284" y="283540"/>
                  </a:lnTo>
                  <a:lnTo>
                    <a:pt x="17284" y="239102"/>
                  </a:lnTo>
                  <a:lnTo>
                    <a:pt x="16116" y="239102"/>
                  </a:lnTo>
                  <a:lnTo>
                    <a:pt x="16116" y="438010"/>
                  </a:lnTo>
                  <a:lnTo>
                    <a:pt x="17272" y="438010"/>
                  </a:lnTo>
                  <a:lnTo>
                    <a:pt x="18326" y="438010"/>
                  </a:lnTo>
                  <a:lnTo>
                    <a:pt x="19494" y="438010"/>
                  </a:lnTo>
                  <a:lnTo>
                    <a:pt x="19494" y="245478"/>
                  </a:lnTo>
                  <a:close/>
                </a:path>
                <a:path w="264159" h="438150">
                  <a:moveTo>
                    <a:pt x="22948" y="308940"/>
                  </a:moveTo>
                  <a:lnTo>
                    <a:pt x="21882" y="308940"/>
                  </a:lnTo>
                  <a:lnTo>
                    <a:pt x="21882" y="289915"/>
                  </a:lnTo>
                  <a:lnTo>
                    <a:pt x="20701" y="289915"/>
                  </a:lnTo>
                  <a:lnTo>
                    <a:pt x="20701" y="306870"/>
                  </a:lnTo>
                  <a:lnTo>
                    <a:pt x="19545" y="306870"/>
                  </a:lnTo>
                  <a:lnTo>
                    <a:pt x="19545" y="438010"/>
                  </a:lnTo>
                  <a:lnTo>
                    <a:pt x="22948" y="438010"/>
                  </a:lnTo>
                  <a:lnTo>
                    <a:pt x="22948" y="308940"/>
                  </a:lnTo>
                  <a:close/>
                </a:path>
                <a:path w="264159" h="438150">
                  <a:moveTo>
                    <a:pt x="27546" y="308940"/>
                  </a:moveTo>
                  <a:lnTo>
                    <a:pt x="26479" y="308940"/>
                  </a:lnTo>
                  <a:lnTo>
                    <a:pt x="26479" y="264502"/>
                  </a:lnTo>
                  <a:lnTo>
                    <a:pt x="25298" y="264502"/>
                  </a:lnTo>
                  <a:lnTo>
                    <a:pt x="25298" y="281470"/>
                  </a:lnTo>
                  <a:lnTo>
                    <a:pt x="24142" y="281470"/>
                  </a:lnTo>
                  <a:lnTo>
                    <a:pt x="24142" y="334340"/>
                  </a:lnTo>
                  <a:lnTo>
                    <a:pt x="22974" y="334340"/>
                  </a:lnTo>
                  <a:lnTo>
                    <a:pt x="22974" y="438010"/>
                  </a:lnTo>
                  <a:lnTo>
                    <a:pt x="24142" y="438010"/>
                  </a:lnTo>
                  <a:lnTo>
                    <a:pt x="24155" y="438010"/>
                  </a:lnTo>
                  <a:lnTo>
                    <a:pt x="27546" y="438010"/>
                  </a:lnTo>
                  <a:lnTo>
                    <a:pt x="27546" y="308940"/>
                  </a:lnTo>
                  <a:close/>
                </a:path>
                <a:path w="264159" h="438150">
                  <a:moveTo>
                    <a:pt x="33337" y="105829"/>
                  </a:moveTo>
                  <a:lnTo>
                    <a:pt x="32156" y="105829"/>
                  </a:lnTo>
                  <a:lnTo>
                    <a:pt x="32156" y="306870"/>
                  </a:lnTo>
                  <a:lnTo>
                    <a:pt x="31115" y="306870"/>
                  </a:lnTo>
                  <a:lnTo>
                    <a:pt x="31115" y="438010"/>
                  </a:lnTo>
                  <a:lnTo>
                    <a:pt x="32156" y="438010"/>
                  </a:lnTo>
                  <a:lnTo>
                    <a:pt x="33337" y="438010"/>
                  </a:lnTo>
                  <a:lnTo>
                    <a:pt x="33337" y="105829"/>
                  </a:lnTo>
                  <a:close/>
                </a:path>
                <a:path w="264159" h="438150">
                  <a:moveTo>
                    <a:pt x="37985" y="249694"/>
                  </a:moveTo>
                  <a:lnTo>
                    <a:pt x="36817" y="249694"/>
                  </a:lnTo>
                  <a:lnTo>
                    <a:pt x="36817" y="438010"/>
                  </a:lnTo>
                  <a:lnTo>
                    <a:pt x="37985" y="438010"/>
                  </a:lnTo>
                  <a:lnTo>
                    <a:pt x="37985" y="249694"/>
                  </a:lnTo>
                  <a:close/>
                </a:path>
                <a:path w="264159" h="438150">
                  <a:moveTo>
                    <a:pt x="57594" y="167208"/>
                  </a:moveTo>
                  <a:lnTo>
                    <a:pt x="56413" y="167208"/>
                  </a:lnTo>
                  <a:lnTo>
                    <a:pt x="56413" y="438010"/>
                  </a:lnTo>
                  <a:lnTo>
                    <a:pt x="57594" y="438010"/>
                  </a:lnTo>
                  <a:lnTo>
                    <a:pt x="57594" y="167208"/>
                  </a:lnTo>
                  <a:close/>
                </a:path>
                <a:path w="264159" h="438150">
                  <a:moveTo>
                    <a:pt x="72593" y="287756"/>
                  </a:moveTo>
                  <a:lnTo>
                    <a:pt x="71412" y="287756"/>
                  </a:lnTo>
                  <a:lnTo>
                    <a:pt x="71412" y="438010"/>
                  </a:lnTo>
                  <a:lnTo>
                    <a:pt x="72593" y="438010"/>
                  </a:lnTo>
                  <a:lnTo>
                    <a:pt x="72593" y="287756"/>
                  </a:lnTo>
                  <a:close/>
                </a:path>
                <a:path w="264159" h="438150">
                  <a:moveTo>
                    <a:pt x="87490" y="124841"/>
                  </a:moveTo>
                  <a:lnTo>
                    <a:pt x="86410" y="124841"/>
                  </a:lnTo>
                  <a:lnTo>
                    <a:pt x="86410" y="438010"/>
                  </a:lnTo>
                  <a:lnTo>
                    <a:pt x="87490" y="438010"/>
                  </a:lnTo>
                  <a:lnTo>
                    <a:pt x="87490" y="124841"/>
                  </a:lnTo>
                  <a:close/>
                </a:path>
                <a:path w="264159" h="438150">
                  <a:moveTo>
                    <a:pt x="93294" y="162902"/>
                  </a:moveTo>
                  <a:lnTo>
                    <a:pt x="92113" y="162902"/>
                  </a:lnTo>
                  <a:lnTo>
                    <a:pt x="92113" y="438010"/>
                  </a:lnTo>
                  <a:lnTo>
                    <a:pt x="93294" y="438010"/>
                  </a:lnTo>
                  <a:lnTo>
                    <a:pt x="93294" y="162902"/>
                  </a:lnTo>
                  <a:close/>
                </a:path>
                <a:path w="264159" h="438150">
                  <a:moveTo>
                    <a:pt x="124396" y="160845"/>
                  </a:moveTo>
                  <a:lnTo>
                    <a:pt x="123228" y="160845"/>
                  </a:lnTo>
                  <a:lnTo>
                    <a:pt x="123228" y="438010"/>
                  </a:lnTo>
                  <a:lnTo>
                    <a:pt x="124396" y="438010"/>
                  </a:lnTo>
                  <a:lnTo>
                    <a:pt x="124396" y="160845"/>
                  </a:lnTo>
                  <a:close/>
                </a:path>
                <a:path w="264159" h="438150">
                  <a:moveTo>
                    <a:pt x="135978" y="237045"/>
                  </a:moveTo>
                  <a:lnTo>
                    <a:pt x="134797" y="237045"/>
                  </a:lnTo>
                  <a:lnTo>
                    <a:pt x="134797" y="438010"/>
                  </a:lnTo>
                  <a:lnTo>
                    <a:pt x="135978" y="438010"/>
                  </a:lnTo>
                  <a:lnTo>
                    <a:pt x="135978" y="237045"/>
                  </a:lnTo>
                  <a:close/>
                </a:path>
                <a:path w="264159" h="438150">
                  <a:moveTo>
                    <a:pt x="154406" y="0"/>
                  </a:moveTo>
                  <a:lnTo>
                    <a:pt x="153225" y="0"/>
                  </a:lnTo>
                  <a:lnTo>
                    <a:pt x="153225" y="438010"/>
                  </a:lnTo>
                  <a:lnTo>
                    <a:pt x="154406" y="438010"/>
                  </a:lnTo>
                  <a:lnTo>
                    <a:pt x="154406" y="0"/>
                  </a:lnTo>
                  <a:close/>
                </a:path>
                <a:path w="264159" h="438150">
                  <a:moveTo>
                    <a:pt x="157835" y="82575"/>
                  </a:moveTo>
                  <a:lnTo>
                    <a:pt x="156654" y="82575"/>
                  </a:lnTo>
                  <a:lnTo>
                    <a:pt x="156654" y="438010"/>
                  </a:lnTo>
                  <a:lnTo>
                    <a:pt x="157835" y="438010"/>
                  </a:lnTo>
                  <a:lnTo>
                    <a:pt x="157835" y="82575"/>
                  </a:lnTo>
                  <a:close/>
                </a:path>
                <a:path w="264159" h="438150">
                  <a:moveTo>
                    <a:pt x="192392" y="380923"/>
                  </a:moveTo>
                  <a:lnTo>
                    <a:pt x="191312" y="380923"/>
                  </a:lnTo>
                  <a:lnTo>
                    <a:pt x="191312" y="438010"/>
                  </a:lnTo>
                  <a:lnTo>
                    <a:pt x="192392" y="438010"/>
                  </a:lnTo>
                  <a:lnTo>
                    <a:pt x="192392" y="380923"/>
                  </a:lnTo>
                  <a:close/>
                </a:path>
                <a:path w="264159" h="438150">
                  <a:moveTo>
                    <a:pt x="200520" y="283540"/>
                  </a:moveTo>
                  <a:lnTo>
                    <a:pt x="199339" y="283540"/>
                  </a:lnTo>
                  <a:lnTo>
                    <a:pt x="199339" y="438010"/>
                  </a:lnTo>
                  <a:lnTo>
                    <a:pt x="200520" y="438010"/>
                  </a:lnTo>
                  <a:lnTo>
                    <a:pt x="200520" y="283540"/>
                  </a:lnTo>
                  <a:close/>
                </a:path>
                <a:path w="264159" h="438150">
                  <a:moveTo>
                    <a:pt x="259308" y="393573"/>
                  </a:moveTo>
                  <a:lnTo>
                    <a:pt x="258127" y="393573"/>
                  </a:lnTo>
                  <a:lnTo>
                    <a:pt x="258127" y="438010"/>
                  </a:lnTo>
                  <a:lnTo>
                    <a:pt x="259308" y="438010"/>
                  </a:lnTo>
                  <a:lnTo>
                    <a:pt x="259308" y="393573"/>
                  </a:lnTo>
                  <a:close/>
                </a:path>
                <a:path w="264159" h="438150">
                  <a:moveTo>
                    <a:pt x="263906" y="370332"/>
                  </a:moveTo>
                  <a:lnTo>
                    <a:pt x="262724" y="370332"/>
                  </a:lnTo>
                  <a:lnTo>
                    <a:pt x="262724" y="438010"/>
                  </a:lnTo>
                  <a:lnTo>
                    <a:pt x="263906" y="438010"/>
                  </a:lnTo>
                  <a:lnTo>
                    <a:pt x="263906" y="3703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1098715" y="2615767"/>
              <a:ext cx="306705" cy="383540"/>
            </a:xfrm>
            <a:custGeom>
              <a:avLst/>
              <a:gdLst/>
              <a:ahLst/>
              <a:cxnLst/>
              <a:rect l="l" t="t" r="r" b="b"/>
              <a:pathLst>
                <a:path w="306705" h="383539">
                  <a:moveTo>
                    <a:pt x="1181" y="222148"/>
                  </a:moveTo>
                  <a:lnTo>
                    <a:pt x="0" y="222148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222148"/>
                  </a:lnTo>
                  <a:close/>
                </a:path>
                <a:path w="306705" h="383539">
                  <a:moveTo>
                    <a:pt x="4610" y="281482"/>
                  </a:moveTo>
                  <a:lnTo>
                    <a:pt x="3429" y="281482"/>
                  </a:lnTo>
                  <a:lnTo>
                    <a:pt x="3429" y="382993"/>
                  </a:lnTo>
                  <a:lnTo>
                    <a:pt x="4610" y="382993"/>
                  </a:lnTo>
                  <a:lnTo>
                    <a:pt x="4610" y="281482"/>
                  </a:lnTo>
                  <a:close/>
                </a:path>
                <a:path w="306705" h="383539">
                  <a:moveTo>
                    <a:pt x="10363" y="304723"/>
                  </a:moveTo>
                  <a:lnTo>
                    <a:pt x="9194" y="304723"/>
                  </a:lnTo>
                  <a:lnTo>
                    <a:pt x="9194" y="264515"/>
                  </a:lnTo>
                  <a:lnTo>
                    <a:pt x="8026" y="264515"/>
                  </a:lnTo>
                  <a:lnTo>
                    <a:pt x="8026" y="382993"/>
                  </a:lnTo>
                  <a:lnTo>
                    <a:pt x="9182" y="382993"/>
                  </a:lnTo>
                  <a:lnTo>
                    <a:pt x="10363" y="382993"/>
                  </a:lnTo>
                  <a:lnTo>
                    <a:pt x="10363" y="304723"/>
                  </a:lnTo>
                  <a:close/>
                </a:path>
                <a:path w="306705" h="383539">
                  <a:moveTo>
                    <a:pt x="12636" y="323748"/>
                  </a:moveTo>
                  <a:lnTo>
                    <a:pt x="11480" y="323748"/>
                  </a:lnTo>
                  <a:lnTo>
                    <a:pt x="11480" y="287756"/>
                  </a:lnTo>
                  <a:lnTo>
                    <a:pt x="10401" y="287756"/>
                  </a:lnTo>
                  <a:lnTo>
                    <a:pt x="10401" y="382993"/>
                  </a:lnTo>
                  <a:lnTo>
                    <a:pt x="11455" y="382993"/>
                  </a:lnTo>
                  <a:lnTo>
                    <a:pt x="12636" y="382993"/>
                  </a:lnTo>
                  <a:lnTo>
                    <a:pt x="12636" y="323748"/>
                  </a:lnTo>
                  <a:close/>
                </a:path>
                <a:path w="306705" h="383539">
                  <a:moveTo>
                    <a:pt x="14922" y="315315"/>
                  </a:moveTo>
                  <a:lnTo>
                    <a:pt x="13843" y="315315"/>
                  </a:lnTo>
                  <a:lnTo>
                    <a:pt x="13843" y="382993"/>
                  </a:lnTo>
                  <a:lnTo>
                    <a:pt x="14922" y="382993"/>
                  </a:lnTo>
                  <a:lnTo>
                    <a:pt x="14922" y="315315"/>
                  </a:lnTo>
                  <a:close/>
                </a:path>
                <a:path w="306705" h="383539">
                  <a:moveTo>
                    <a:pt x="17221" y="287756"/>
                  </a:moveTo>
                  <a:lnTo>
                    <a:pt x="16052" y="287756"/>
                  </a:lnTo>
                  <a:lnTo>
                    <a:pt x="16052" y="382993"/>
                  </a:lnTo>
                  <a:lnTo>
                    <a:pt x="17221" y="382993"/>
                  </a:lnTo>
                  <a:lnTo>
                    <a:pt x="17221" y="287756"/>
                  </a:lnTo>
                  <a:close/>
                </a:path>
                <a:path w="306705" h="383539">
                  <a:moveTo>
                    <a:pt x="18440" y="184086"/>
                  </a:moveTo>
                  <a:lnTo>
                    <a:pt x="17272" y="184086"/>
                  </a:lnTo>
                  <a:lnTo>
                    <a:pt x="17272" y="382993"/>
                  </a:lnTo>
                  <a:lnTo>
                    <a:pt x="18440" y="382993"/>
                  </a:lnTo>
                  <a:lnTo>
                    <a:pt x="18440" y="184086"/>
                  </a:lnTo>
                  <a:close/>
                </a:path>
                <a:path w="306705" h="383539">
                  <a:moveTo>
                    <a:pt x="20650" y="190461"/>
                  </a:moveTo>
                  <a:lnTo>
                    <a:pt x="19481" y="190461"/>
                  </a:lnTo>
                  <a:lnTo>
                    <a:pt x="19481" y="382993"/>
                  </a:lnTo>
                  <a:lnTo>
                    <a:pt x="20650" y="382993"/>
                  </a:lnTo>
                  <a:lnTo>
                    <a:pt x="20650" y="190461"/>
                  </a:lnTo>
                  <a:close/>
                </a:path>
                <a:path w="306705" h="383539">
                  <a:moveTo>
                    <a:pt x="23037" y="234899"/>
                  </a:moveTo>
                  <a:lnTo>
                    <a:pt x="21856" y="234899"/>
                  </a:lnTo>
                  <a:lnTo>
                    <a:pt x="21856" y="251853"/>
                  </a:lnTo>
                  <a:lnTo>
                    <a:pt x="20701" y="251853"/>
                  </a:lnTo>
                  <a:lnTo>
                    <a:pt x="20701" y="382993"/>
                  </a:lnTo>
                  <a:lnTo>
                    <a:pt x="21856" y="382993"/>
                  </a:lnTo>
                  <a:lnTo>
                    <a:pt x="23037" y="382993"/>
                  </a:lnTo>
                  <a:lnTo>
                    <a:pt x="23037" y="234899"/>
                  </a:lnTo>
                  <a:close/>
                </a:path>
                <a:path w="306705" h="383539">
                  <a:moveTo>
                    <a:pt x="28702" y="253923"/>
                  </a:moveTo>
                  <a:lnTo>
                    <a:pt x="27635" y="253923"/>
                  </a:lnTo>
                  <a:lnTo>
                    <a:pt x="27635" y="209486"/>
                  </a:lnTo>
                  <a:lnTo>
                    <a:pt x="26454" y="209486"/>
                  </a:lnTo>
                  <a:lnTo>
                    <a:pt x="26454" y="226453"/>
                  </a:lnTo>
                  <a:lnTo>
                    <a:pt x="25298" y="226453"/>
                  </a:lnTo>
                  <a:lnTo>
                    <a:pt x="25298" y="279323"/>
                  </a:lnTo>
                  <a:lnTo>
                    <a:pt x="24130" y="279323"/>
                  </a:lnTo>
                  <a:lnTo>
                    <a:pt x="24130" y="382993"/>
                  </a:lnTo>
                  <a:lnTo>
                    <a:pt x="25298" y="382993"/>
                  </a:lnTo>
                  <a:lnTo>
                    <a:pt x="25311" y="382993"/>
                  </a:lnTo>
                  <a:lnTo>
                    <a:pt x="28702" y="382993"/>
                  </a:lnTo>
                  <a:lnTo>
                    <a:pt x="28702" y="253923"/>
                  </a:lnTo>
                  <a:close/>
                </a:path>
                <a:path w="306705" h="383539">
                  <a:moveTo>
                    <a:pt x="31064" y="247548"/>
                  </a:moveTo>
                  <a:lnTo>
                    <a:pt x="29895" y="247548"/>
                  </a:lnTo>
                  <a:lnTo>
                    <a:pt x="29895" y="224294"/>
                  </a:lnTo>
                  <a:lnTo>
                    <a:pt x="28727" y="224294"/>
                  </a:lnTo>
                  <a:lnTo>
                    <a:pt x="28727" y="382993"/>
                  </a:lnTo>
                  <a:lnTo>
                    <a:pt x="29883" y="382993"/>
                  </a:lnTo>
                  <a:lnTo>
                    <a:pt x="31064" y="382993"/>
                  </a:lnTo>
                  <a:lnTo>
                    <a:pt x="31064" y="247548"/>
                  </a:lnTo>
                  <a:close/>
                </a:path>
                <a:path w="306705" h="383539">
                  <a:moveTo>
                    <a:pt x="34493" y="50812"/>
                  </a:moveTo>
                  <a:lnTo>
                    <a:pt x="33312" y="50812"/>
                  </a:lnTo>
                  <a:lnTo>
                    <a:pt x="33312" y="251853"/>
                  </a:lnTo>
                  <a:lnTo>
                    <a:pt x="32270" y="251853"/>
                  </a:lnTo>
                  <a:lnTo>
                    <a:pt x="32270" y="256082"/>
                  </a:lnTo>
                  <a:lnTo>
                    <a:pt x="31102" y="256082"/>
                  </a:lnTo>
                  <a:lnTo>
                    <a:pt x="31102" y="382993"/>
                  </a:lnTo>
                  <a:lnTo>
                    <a:pt x="34493" y="382993"/>
                  </a:lnTo>
                  <a:lnTo>
                    <a:pt x="34493" y="50812"/>
                  </a:lnTo>
                  <a:close/>
                </a:path>
                <a:path w="306705" h="383539">
                  <a:moveTo>
                    <a:pt x="42532" y="175653"/>
                  </a:moveTo>
                  <a:lnTo>
                    <a:pt x="41465" y="175653"/>
                  </a:lnTo>
                  <a:lnTo>
                    <a:pt x="41465" y="382993"/>
                  </a:lnTo>
                  <a:lnTo>
                    <a:pt x="42532" y="382993"/>
                  </a:lnTo>
                  <a:lnTo>
                    <a:pt x="42532" y="175653"/>
                  </a:lnTo>
                  <a:close/>
                </a:path>
                <a:path w="306705" h="383539">
                  <a:moveTo>
                    <a:pt x="49491" y="230682"/>
                  </a:moveTo>
                  <a:lnTo>
                    <a:pt x="48323" y="230682"/>
                  </a:lnTo>
                  <a:lnTo>
                    <a:pt x="48323" y="382993"/>
                  </a:lnTo>
                  <a:lnTo>
                    <a:pt x="49491" y="382993"/>
                  </a:lnTo>
                  <a:lnTo>
                    <a:pt x="49491" y="230682"/>
                  </a:lnTo>
                  <a:close/>
                </a:path>
                <a:path w="306705" h="383539">
                  <a:moveTo>
                    <a:pt x="78346" y="177711"/>
                  </a:moveTo>
                  <a:lnTo>
                    <a:pt x="77165" y="177711"/>
                  </a:lnTo>
                  <a:lnTo>
                    <a:pt x="77165" y="382993"/>
                  </a:lnTo>
                  <a:lnTo>
                    <a:pt x="78346" y="382993"/>
                  </a:lnTo>
                  <a:lnTo>
                    <a:pt x="78346" y="177711"/>
                  </a:lnTo>
                  <a:close/>
                </a:path>
                <a:path w="306705" h="383539">
                  <a:moveTo>
                    <a:pt x="87591" y="154470"/>
                  </a:moveTo>
                  <a:lnTo>
                    <a:pt x="86410" y="154470"/>
                  </a:lnTo>
                  <a:lnTo>
                    <a:pt x="86410" y="192532"/>
                  </a:lnTo>
                  <a:lnTo>
                    <a:pt x="85255" y="192532"/>
                  </a:lnTo>
                  <a:lnTo>
                    <a:pt x="85255" y="150253"/>
                  </a:lnTo>
                  <a:lnTo>
                    <a:pt x="84086" y="150253"/>
                  </a:lnTo>
                  <a:lnTo>
                    <a:pt x="84086" y="382993"/>
                  </a:lnTo>
                  <a:lnTo>
                    <a:pt x="85242" y="382993"/>
                  </a:lnTo>
                  <a:lnTo>
                    <a:pt x="86410" y="382993"/>
                  </a:lnTo>
                  <a:lnTo>
                    <a:pt x="87591" y="382993"/>
                  </a:lnTo>
                  <a:lnTo>
                    <a:pt x="87591" y="154470"/>
                  </a:lnTo>
                  <a:close/>
                </a:path>
                <a:path w="306705" h="383539">
                  <a:moveTo>
                    <a:pt x="93306" y="127012"/>
                  </a:moveTo>
                  <a:lnTo>
                    <a:pt x="92227" y="127012"/>
                  </a:lnTo>
                  <a:lnTo>
                    <a:pt x="92227" y="382993"/>
                  </a:lnTo>
                  <a:lnTo>
                    <a:pt x="93306" y="382993"/>
                  </a:lnTo>
                  <a:lnTo>
                    <a:pt x="93306" y="127012"/>
                  </a:lnTo>
                  <a:close/>
                </a:path>
                <a:path w="306705" h="383539">
                  <a:moveTo>
                    <a:pt x="107086" y="0"/>
                  </a:moveTo>
                  <a:lnTo>
                    <a:pt x="106006" y="0"/>
                  </a:lnTo>
                  <a:lnTo>
                    <a:pt x="106006" y="382993"/>
                  </a:lnTo>
                  <a:lnTo>
                    <a:pt x="107086" y="382993"/>
                  </a:lnTo>
                  <a:lnTo>
                    <a:pt x="107086" y="0"/>
                  </a:lnTo>
                  <a:close/>
                </a:path>
                <a:path w="306705" h="383539">
                  <a:moveTo>
                    <a:pt x="108292" y="103670"/>
                  </a:moveTo>
                  <a:lnTo>
                    <a:pt x="107111" y="103670"/>
                  </a:lnTo>
                  <a:lnTo>
                    <a:pt x="107111" y="382993"/>
                  </a:lnTo>
                  <a:lnTo>
                    <a:pt x="108292" y="382993"/>
                  </a:lnTo>
                  <a:lnTo>
                    <a:pt x="108292" y="103670"/>
                  </a:lnTo>
                  <a:close/>
                </a:path>
                <a:path w="306705" h="383539">
                  <a:moveTo>
                    <a:pt x="198145" y="236956"/>
                  </a:moveTo>
                  <a:lnTo>
                    <a:pt x="197065" y="236956"/>
                  </a:lnTo>
                  <a:lnTo>
                    <a:pt x="197065" y="382993"/>
                  </a:lnTo>
                  <a:lnTo>
                    <a:pt x="198145" y="382993"/>
                  </a:lnTo>
                  <a:lnTo>
                    <a:pt x="198145" y="236956"/>
                  </a:lnTo>
                  <a:close/>
                </a:path>
                <a:path w="306705" h="383539">
                  <a:moveTo>
                    <a:pt x="199351" y="298348"/>
                  </a:moveTo>
                  <a:lnTo>
                    <a:pt x="198170" y="298348"/>
                  </a:lnTo>
                  <a:lnTo>
                    <a:pt x="198170" y="382993"/>
                  </a:lnTo>
                  <a:lnTo>
                    <a:pt x="199351" y="382993"/>
                  </a:lnTo>
                  <a:lnTo>
                    <a:pt x="199351" y="298348"/>
                  </a:lnTo>
                  <a:close/>
                </a:path>
                <a:path w="306705" h="383539">
                  <a:moveTo>
                    <a:pt x="278892" y="315315"/>
                  </a:moveTo>
                  <a:lnTo>
                    <a:pt x="277723" y="315315"/>
                  </a:lnTo>
                  <a:lnTo>
                    <a:pt x="277723" y="382993"/>
                  </a:lnTo>
                  <a:lnTo>
                    <a:pt x="278892" y="382993"/>
                  </a:lnTo>
                  <a:lnTo>
                    <a:pt x="278892" y="315315"/>
                  </a:lnTo>
                  <a:close/>
                </a:path>
                <a:path w="306705" h="383539">
                  <a:moveTo>
                    <a:pt x="306578" y="332181"/>
                  </a:moveTo>
                  <a:lnTo>
                    <a:pt x="305396" y="332181"/>
                  </a:lnTo>
                  <a:lnTo>
                    <a:pt x="305396" y="382993"/>
                  </a:lnTo>
                  <a:lnTo>
                    <a:pt x="306578" y="382993"/>
                  </a:lnTo>
                  <a:lnTo>
                    <a:pt x="306578" y="3321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099870" y="2615767"/>
              <a:ext cx="332105" cy="383540"/>
            </a:xfrm>
            <a:custGeom>
              <a:avLst/>
              <a:gdLst/>
              <a:ahLst/>
              <a:cxnLst/>
              <a:rect l="l" t="t" r="r" b="b"/>
              <a:pathLst>
                <a:path w="332105" h="383539">
                  <a:moveTo>
                    <a:pt x="1079" y="234899"/>
                  </a:moveTo>
                  <a:lnTo>
                    <a:pt x="0" y="234899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34899"/>
                  </a:lnTo>
                  <a:close/>
                </a:path>
                <a:path w="332105" h="383539">
                  <a:moveTo>
                    <a:pt x="3454" y="281482"/>
                  </a:moveTo>
                  <a:lnTo>
                    <a:pt x="2273" y="281482"/>
                  </a:lnTo>
                  <a:lnTo>
                    <a:pt x="2273" y="300507"/>
                  </a:lnTo>
                  <a:lnTo>
                    <a:pt x="1104" y="300507"/>
                  </a:lnTo>
                  <a:lnTo>
                    <a:pt x="1104" y="382993"/>
                  </a:lnTo>
                  <a:lnTo>
                    <a:pt x="2273" y="382993"/>
                  </a:lnTo>
                  <a:lnTo>
                    <a:pt x="3454" y="382993"/>
                  </a:lnTo>
                  <a:lnTo>
                    <a:pt x="3454" y="281482"/>
                  </a:lnTo>
                  <a:close/>
                </a:path>
                <a:path w="332105" h="383539">
                  <a:moveTo>
                    <a:pt x="5676" y="283540"/>
                  </a:moveTo>
                  <a:lnTo>
                    <a:pt x="4597" y="283540"/>
                  </a:lnTo>
                  <a:lnTo>
                    <a:pt x="4597" y="382993"/>
                  </a:lnTo>
                  <a:lnTo>
                    <a:pt x="5676" y="382993"/>
                  </a:lnTo>
                  <a:lnTo>
                    <a:pt x="5676" y="283540"/>
                  </a:lnTo>
                  <a:close/>
                </a:path>
                <a:path w="332105" h="383539">
                  <a:moveTo>
                    <a:pt x="9207" y="304723"/>
                  </a:moveTo>
                  <a:lnTo>
                    <a:pt x="8039" y="304723"/>
                  </a:lnTo>
                  <a:lnTo>
                    <a:pt x="8039" y="264515"/>
                  </a:lnTo>
                  <a:lnTo>
                    <a:pt x="6870" y="264515"/>
                  </a:lnTo>
                  <a:lnTo>
                    <a:pt x="6870" y="300507"/>
                  </a:lnTo>
                  <a:lnTo>
                    <a:pt x="5702" y="300507"/>
                  </a:lnTo>
                  <a:lnTo>
                    <a:pt x="5702" y="382993"/>
                  </a:lnTo>
                  <a:lnTo>
                    <a:pt x="9207" y="382993"/>
                  </a:lnTo>
                  <a:lnTo>
                    <a:pt x="9207" y="304723"/>
                  </a:lnTo>
                  <a:close/>
                </a:path>
                <a:path w="332105" h="383539">
                  <a:moveTo>
                    <a:pt x="12636" y="287756"/>
                  </a:moveTo>
                  <a:lnTo>
                    <a:pt x="11455" y="287756"/>
                  </a:lnTo>
                  <a:lnTo>
                    <a:pt x="11455" y="323748"/>
                  </a:lnTo>
                  <a:lnTo>
                    <a:pt x="10325" y="323748"/>
                  </a:lnTo>
                  <a:lnTo>
                    <a:pt x="10325" y="287756"/>
                  </a:lnTo>
                  <a:lnTo>
                    <a:pt x="9245" y="287756"/>
                  </a:lnTo>
                  <a:lnTo>
                    <a:pt x="9245" y="382993"/>
                  </a:lnTo>
                  <a:lnTo>
                    <a:pt x="10299" y="382993"/>
                  </a:lnTo>
                  <a:lnTo>
                    <a:pt x="11455" y="382993"/>
                  </a:lnTo>
                  <a:lnTo>
                    <a:pt x="12636" y="382993"/>
                  </a:lnTo>
                  <a:lnTo>
                    <a:pt x="12636" y="287756"/>
                  </a:lnTo>
                  <a:close/>
                </a:path>
                <a:path w="332105" h="383539">
                  <a:moveTo>
                    <a:pt x="16065" y="287756"/>
                  </a:moveTo>
                  <a:lnTo>
                    <a:pt x="14909" y="287756"/>
                  </a:lnTo>
                  <a:lnTo>
                    <a:pt x="13728" y="287756"/>
                  </a:lnTo>
                  <a:lnTo>
                    <a:pt x="13728" y="315315"/>
                  </a:lnTo>
                  <a:lnTo>
                    <a:pt x="12687" y="315315"/>
                  </a:lnTo>
                  <a:lnTo>
                    <a:pt x="12687" y="382993"/>
                  </a:lnTo>
                  <a:lnTo>
                    <a:pt x="13728" y="382993"/>
                  </a:lnTo>
                  <a:lnTo>
                    <a:pt x="14897" y="382993"/>
                  </a:lnTo>
                  <a:lnTo>
                    <a:pt x="16065" y="382993"/>
                  </a:lnTo>
                  <a:lnTo>
                    <a:pt x="16065" y="287756"/>
                  </a:lnTo>
                  <a:close/>
                </a:path>
                <a:path w="332105" h="383539">
                  <a:moveTo>
                    <a:pt x="19494" y="190461"/>
                  </a:moveTo>
                  <a:lnTo>
                    <a:pt x="18326" y="190461"/>
                  </a:lnTo>
                  <a:lnTo>
                    <a:pt x="18326" y="228523"/>
                  </a:lnTo>
                  <a:lnTo>
                    <a:pt x="17284" y="228523"/>
                  </a:lnTo>
                  <a:lnTo>
                    <a:pt x="17284" y="184086"/>
                  </a:lnTo>
                  <a:lnTo>
                    <a:pt x="16116" y="184086"/>
                  </a:lnTo>
                  <a:lnTo>
                    <a:pt x="16116" y="382993"/>
                  </a:lnTo>
                  <a:lnTo>
                    <a:pt x="17272" y="382993"/>
                  </a:lnTo>
                  <a:lnTo>
                    <a:pt x="18326" y="382993"/>
                  </a:lnTo>
                  <a:lnTo>
                    <a:pt x="19494" y="382993"/>
                  </a:lnTo>
                  <a:lnTo>
                    <a:pt x="19494" y="190461"/>
                  </a:lnTo>
                  <a:close/>
                </a:path>
                <a:path w="332105" h="383539">
                  <a:moveTo>
                    <a:pt x="20726" y="251853"/>
                  </a:moveTo>
                  <a:lnTo>
                    <a:pt x="19545" y="251853"/>
                  </a:lnTo>
                  <a:lnTo>
                    <a:pt x="19545" y="382993"/>
                  </a:lnTo>
                  <a:lnTo>
                    <a:pt x="20726" y="382993"/>
                  </a:lnTo>
                  <a:lnTo>
                    <a:pt x="20726" y="251853"/>
                  </a:lnTo>
                  <a:close/>
                </a:path>
                <a:path w="332105" h="383539">
                  <a:moveTo>
                    <a:pt x="27546" y="253923"/>
                  </a:moveTo>
                  <a:lnTo>
                    <a:pt x="26479" y="253923"/>
                  </a:lnTo>
                  <a:lnTo>
                    <a:pt x="26479" y="209486"/>
                  </a:lnTo>
                  <a:lnTo>
                    <a:pt x="25298" y="209486"/>
                  </a:lnTo>
                  <a:lnTo>
                    <a:pt x="25298" y="226453"/>
                  </a:lnTo>
                  <a:lnTo>
                    <a:pt x="24142" y="226453"/>
                  </a:lnTo>
                  <a:lnTo>
                    <a:pt x="24142" y="382993"/>
                  </a:lnTo>
                  <a:lnTo>
                    <a:pt x="27546" y="382993"/>
                  </a:lnTo>
                  <a:lnTo>
                    <a:pt x="27546" y="253923"/>
                  </a:lnTo>
                  <a:close/>
                </a:path>
                <a:path w="332105" h="383539">
                  <a:moveTo>
                    <a:pt x="29908" y="247548"/>
                  </a:moveTo>
                  <a:lnTo>
                    <a:pt x="28740" y="247548"/>
                  </a:lnTo>
                  <a:lnTo>
                    <a:pt x="28740" y="224294"/>
                  </a:lnTo>
                  <a:lnTo>
                    <a:pt x="27571" y="224294"/>
                  </a:lnTo>
                  <a:lnTo>
                    <a:pt x="27571" y="382993"/>
                  </a:lnTo>
                  <a:lnTo>
                    <a:pt x="28727" y="382993"/>
                  </a:lnTo>
                  <a:lnTo>
                    <a:pt x="29908" y="382993"/>
                  </a:lnTo>
                  <a:lnTo>
                    <a:pt x="29908" y="247548"/>
                  </a:lnTo>
                  <a:close/>
                </a:path>
                <a:path w="332105" h="383539">
                  <a:moveTo>
                    <a:pt x="33337" y="50812"/>
                  </a:moveTo>
                  <a:lnTo>
                    <a:pt x="32156" y="50812"/>
                  </a:lnTo>
                  <a:lnTo>
                    <a:pt x="32156" y="382993"/>
                  </a:lnTo>
                  <a:lnTo>
                    <a:pt x="33337" y="382993"/>
                  </a:lnTo>
                  <a:lnTo>
                    <a:pt x="33337" y="50812"/>
                  </a:lnTo>
                  <a:close/>
                </a:path>
                <a:path w="332105" h="383539">
                  <a:moveTo>
                    <a:pt x="35725" y="232740"/>
                  </a:moveTo>
                  <a:lnTo>
                    <a:pt x="34544" y="232740"/>
                  </a:lnTo>
                  <a:lnTo>
                    <a:pt x="34544" y="382993"/>
                  </a:lnTo>
                  <a:lnTo>
                    <a:pt x="35725" y="382993"/>
                  </a:lnTo>
                  <a:lnTo>
                    <a:pt x="35725" y="232740"/>
                  </a:lnTo>
                  <a:close/>
                </a:path>
                <a:path w="332105" h="383539">
                  <a:moveTo>
                    <a:pt x="58750" y="228523"/>
                  </a:moveTo>
                  <a:lnTo>
                    <a:pt x="57569" y="228523"/>
                  </a:lnTo>
                  <a:lnTo>
                    <a:pt x="57569" y="382993"/>
                  </a:lnTo>
                  <a:lnTo>
                    <a:pt x="58750" y="382993"/>
                  </a:lnTo>
                  <a:lnTo>
                    <a:pt x="58750" y="228523"/>
                  </a:lnTo>
                  <a:close/>
                </a:path>
                <a:path w="332105" h="383539">
                  <a:moveTo>
                    <a:pt x="89865" y="114261"/>
                  </a:moveTo>
                  <a:lnTo>
                    <a:pt x="88684" y="114261"/>
                  </a:lnTo>
                  <a:lnTo>
                    <a:pt x="88684" y="382993"/>
                  </a:lnTo>
                  <a:lnTo>
                    <a:pt x="89865" y="382993"/>
                  </a:lnTo>
                  <a:lnTo>
                    <a:pt x="89865" y="114261"/>
                  </a:lnTo>
                  <a:close/>
                </a:path>
                <a:path w="332105" h="383539">
                  <a:moveTo>
                    <a:pt x="95681" y="175653"/>
                  </a:moveTo>
                  <a:lnTo>
                    <a:pt x="94500" y="175653"/>
                  </a:lnTo>
                  <a:lnTo>
                    <a:pt x="94500" y="382993"/>
                  </a:lnTo>
                  <a:lnTo>
                    <a:pt x="95681" y="382993"/>
                  </a:lnTo>
                  <a:lnTo>
                    <a:pt x="95681" y="175653"/>
                  </a:lnTo>
                  <a:close/>
                </a:path>
                <a:path w="332105" h="383539">
                  <a:moveTo>
                    <a:pt x="105930" y="0"/>
                  </a:moveTo>
                  <a:lnTo>
                    <a:pt x="104851" y="0"/>
                  </a:lnTo>
                  <a:lnTo>
                    <a:pt x="104851" y="382993"/>
                  </a:lnTo>
                  <a:lnTo>
                    <a:pt x="105930" y="382993"/>
                  </a:lnTo>
                  <a:lnTo>
                    <a:pt x="105930" y="0"/>
                  </a:lnTo>
                  <a:close/>
                </a:path>
                <a:path w="332105" h="383539">
                  <a:moveTo>
                    <a:pt x="107137" y="103670"/>
                  </a:moveTo>
                  <a:lnTo>
                    <a:pt x="105956" y="103670"/>
                  </a:lnTo>
                  <a:lnTo>
                    <a:pt x="105956" y="382993"/>
                  </a:lnTo>
                  <a:lnTo>
                    <a:pt x="107137" y="382993"/>
                  </a:lnTo>
                  <a:lnTo>
                    <a:pt x="107137" y="103670"/>
                  </a:lnTo>
                  <a:close/>
                </a:path>
                <a:path w="332105" h="383539">
                  <a:moveTo>
                    <a:pt x="147434" y="213715"/>
                  </a:moveTo>
                  <a:lnTo>
                    <a:pt x="146253" y="213715"/>
                  </a:lnTo>
                  <a:lnTo>
                    <a:pt x="146253" y="382993"/>
                  </a:lnTo>
                  <a:lnTo>
                    <a:pt x="147434" y="382993"/>
                  </a:lnTo>
                  <a:lnTo>
                    <a:pt x="147434" y="213715"/>
                  </a:lnTo>
                  <a:close/>
                </a:path>
                <a:path w="332105" h="383539">
                  <a:moveTo>
                    <a:pt x="202793" y="325907"/>
                  </a:moveTo>
                  <a:lnTo>
                    <a:pt x="201612" y="325907"/>
                  </a:lnTo>
                  <a:lnTo>
                    <a:pt x="201612" y="382993"/>
                  </a:lnTo>
                  <a:lnTo>
                    <a:pt x="202793" y="382993"/>
                  </a:lnTo>
                  <a:lnTo>
                    <a:pt x="202793" y="325907"/>
                  </a:lnTo>
                  <a:close/>
                </a:path>
                <a:path w="332105" h="383539">
                  <a:moveTo>
                    <a:pt x="206235" y="243332"/>
                  </a:moveTo>
                  <a:lnTo>
                    <a:pt x="205155" y="243332"/>
                  </a:lnTo>
                  <a:lnTo>
                    <a:pt x="205155" y="382993"/>
                  </a:lnTo>
                  <a:lnTo>
                    <a:pt x="206235" y="382993"/>
                  </a:lnTo>
                  <a:lnTo>
                    <a:pt x="206235" y="243332"/>
                  </a:lnTo>
                  <a:close/>
                </a:path>
                <a:path w="332105" h="383539">
                  <a:moveTo>
                    <a:pt x="243090" y="302564"/>
                  </a:moveTo>
                  <a:lnTo>
                    <a:pt x="241909" y="302564"/>
                  </a:lnTo>
                  <a:lnTo>
                    <a:pt x="241909" y="382993"/>
                  </a:lnTo>
                  <a:lnTo>
                    <a:pt x="243090" y="382993"/>
                  </a:lnTo>
                  <a:lnTo>
                    <a:pt x="243090" y="302564"/>
                  </a:lnTo>
                  <a:close/>
                </a:path>
                <a:path w="332105" h="383539">
                  <a:moveTo>
                    <a:pt x="312280" y="338556"/>
                  </a:moveTo>
                  <a:lnTo>
                    <a:pt x="311111" y="338556"/>
                  </a:lnTo>
                  <a:lnTo>
                    <a:pt x="311111" y="382993"/>
                  </a:lnTo>
                  <a:lnTo>
                    <a:pt x="312280" y="382993"/>
                  </a:lnTo>
                  <a:lnTo>
                    <a:pt x="312280" y="338556"/>
                  </a:lnTo>
                  <a:close/>
                </a:path>
                <a:path w="332105" h="383539">
                  <a:moveTo>
                    <a:pt x="331876" y="359740"/>
                  </a:moveTo>
                  <a:lnTo>
                    <a:pt x="330708" y="359740"/>
                  </a:lnTo>
                  <a:lnTo>
                    <a:pt x="330708" y="382993"/>
                  </a:lnTo>
                  <a:lnTo>
                    <a:pt x="331876" y="382993"/>
                  </a:lnTo>
                  <a:lnTo>
                    <a:pt x="331876" y="3597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1099870" y="2615767"/>
              <a:ext cx="347345" cy="383540"/>
            </a:xfrm>
            <a:custGeom>
              <a:avLst/>
              <a:gdLst/>
              <a:ahLst/>
              <a:cxnLst/>
              <a:rect l="l" t="t" r="r" b="b"/>
              <a:pathLst>
                <a:path w="347344" h="383539">
                  <a:moveTo>
                    <a:pt x="1079" y="234899"/>
                  </a:moveTo>
                  <a:lnTo>
                    <a:pt x="0" y="234899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34899"/>
                  </a:lnTo>
                  <a:close/>
                </a:path>
                <a:path w="347344" h="383539">
                  <a:moveTo>
                    <a:pt x="2286" y="300507"/>
                  </a:moveTo>
                  <a:lnTo>
                    <a:pt x="1104" y="300507"/>
                  </a:lnTo>
                  <a:lnTo>
                    <a:pt x="1104" y="382993"/>
                  </a:lnTo>
                  <a:lnTo>
                    <a:pt x="2286" y="382993"/>
                  </a:lnTo>
                  <a:lnTo>
                    <a:pt x="2286" y="300507"/>
                  </a:lnTo>
                  <a:close/>
                </a:path>
                <a:path w="347344" h="383539">
                  <a:moveTo>
                    <a:pt x="5676" y="283540"/>
                  </a:moveTo>
                  <a:lnTo>
                    <a:pt x="4597" y="283540"/>
                  </a:lnTo>
                  <a:lnTo>
                    <a:pt x="4597" y="294132"/>
                  </a:lnTo>
                  <a:lnTo>
                    <a:pt x="3441" y="294132"/>
                  </a:lnTo>
                  <a:lnTo>
                    <a:pt x="3441" y="382993"/>
                  </a:lnTo>
                  <a:lnTo>
                    <a:pt x="4597" y="382993"/>
                  </a:lnTo>
                  <a:lnTo>
                    <a:pt x="5676" y="382993"/>
                  </a:lnTo>
                  <a:lnTo>
                    <a:pt x="5676" y="283540"/>
                  </a:lnTo>
                  <a:close/>
                </a:path>
                <a:path w="347344" h="383539">
                  <a:moveTo>
                    <a:pt x="9207" y="304723"/>
                  </a:moveTo>
                  <a:lnTo>
                    <a:pt x="8039" y="304723"/>
                  </a:lnTo>
                  <a:lnTo>
                    <a:pt x="8039" y="264515"/>
                  </a:lnTo>
                  <a:lnTo>
                    <a:pt x="6870" y="264515"/>
                  </a:lnTo>
                  <a:lnTo>
                    <a:pt x="6870" y="300507"/>
                  </a:lnTo>
                  <a:lnTo>
                    <a:pt x="5702" y="300507"/>
                  </a:lnTo>
                  <a:lnTo>
                    <a:pt x="5702" y="382993"/>
                  </a:lnTo>
                  <a:lnTo>
                    <a:pt x="9207" y="382993"/>
                  </a:lnTo>
                  <a:lnTo>
                    <a:pt x="9207" y="304723"/>
                  </a:lnTo>
                  <a:close/>
                </a:path>
                <a:path w="347344" h="383539">
                  <a:moveTo>
                    <a:pt x="12636" y="287756"/>
                  </a:moveTo>
                  <a:lnTo>
                    <a:pt x="11455" y="287756"/>
                  </a:lnTo>
                  <a:lnTo>
                    <a:pt x="11455" y="323748"/>
                  </a:lnTo>
                  <a:lnTo>
                    <a:pt x="10325" y="323748"/>
                  </a:lnTo>
                  <a:lnTo>
                    <a:pt x="10325" y="287756"/>
                  </a:lnTo>
                  <a:lnTo>
                    <a:pt x="9245" y="287756"/>
                  </a:lnTo>
                  <a:lnTo>
                    <a:pt x="9245" y="382993"/>
                  </a:lnTo>
                  <a:lnTo>
                    <a:pt x="10299" y="382993"/>
                  </a:lnTo>
                  <a:lnTo>
                    <a:pt x="11455" y="382993"/>
                  </a:lnTo>
                  <a:lnTo>
                    <a:pt x="12636" y="382993"/>
                  </a:lnTo>
                  <a:lnTo>
                    <a:pt x="12636" y="287756"/>
                  </a:lnTo>
                  <a:close/>
                </a:path>
                <a:path w="347344" h="383539">
                  <a:moveTo>
                    <a:pt x="17284" y="184086"/>
                  </a:moveTo>
                  <a:lnTo>
                    <a:pt x="16116" y="184086"/>
                  </a:lnTo>
                  <a:lnTo>
                    <a:pt x="16116" y="382993"/>
                  </a:lnTo>
                  <a:lnTo>
                    <a:pt x="17284" y="382993"/>
                  </a:lnTo>
                  <a:lnTo>
                    <a:pt x="17284" y="184086"/>
                  </a:lnTo>
                  <a:close/>
                </a:path>
                <a:path w="347344" h="383539">
                  <a:moveTo>
                    <a:pt x="19494" y="190461"/>
                  </a:moveTo>
                  <a:lnTo>
                    <a:pt x="18326" y="190461"/>
                  </a:lnTo>
                  <a:lnTo>
                    <a:pt x="18326" y="382993"/>
                  </a:lnTo>
                  <a:lnTo>
                    <a:pt x="19494" y="382993"/>
                  </a:lnTo>
                  <a:lnTo>
                    <a:pt x="19494" y="190461"/>
                  </a:lnTo>
                  <a:close/>
                </a:path>
                <a:path w="347344" h="383539">
                  <a:moveTo>
                    <a:pt x="22948" y="253923"/>
                  </a:moveTo>
                  <a:lnTo>
                    <a:pt x="21882" y="253923"/>
                  </a:lnTo>
                  <a:lnTo>
                    <a:pt x="21882" y="234899"/>
                  </a:lnTo>
                  <a:lnTo>
                    <a:pt x="20701" y="234899"/>
                  </a:lnTo>
                  <a:lnTo>
                    <a:pt x="20701" y="251853"/>
                  </a:lnTo>
                  <a:lnTo>
                    <a:pt x="19545" y="251853"/>
                  </a:lnTo>
                  <a:lnTo>
                    <a:pt x="19545" y="382993"/>
                  </a:lnTo>
                  <a:lnTo>
                    <a:pt x="22948" y="382993"/>
                  </a:lnTo>
                  <a:lnTo>
                    <a:pt x="22948" y="253923"/>
                  </a:lnTo>
                  <a:close/>
                </a:path>
                <a:path w="347344" h="383539">
                  <a:moveTo>
                    <a:pt x="27546" y="253923"/>
                  </a:moveTo>
                  <a:lnTo>
                    <a:pt x="26479" y="253923"/>
                  </a:lnTo>
                  <a:lnTo>
                    <a:pt x="26479" y="209486"/>
                  </a:lnTo>
                  <a:lnTo>
                    <a:pt x="25298" y="209486"/>
                  </a:lnTo>
                  <a:lnTo>
                    <a:pt x="25298" y="226453"/>
                  </a:lnTo>
                  <a:lnTo>
                    <a:pt x="24142" y="226453"/>
                  </a:lnTo>
                  <a:lnTo>
                    <a:pt x="24142" y="279323"/>
                  </a:lnTo>
                  <a:lnTo>
                    <a:pt x="22974" y="279323"/>
                  </a:lnTo>
                  <a:lnTo>
                    <a:pt x="22974" y="382993"/>
                  </a:lnTo>
                  <a:lnTo>
                    <a:pt x="24142" y="382993"/>
                  </a:lnTo>
                  <a:lnTo>
                    <a:pt x="24155" y="382993"/>
                  </a:lnTo>
                  <a:lnTo>
                    <a:pt x="27546" y="382993"/>
                  </a:lnTo>
                  <a:lnTo>
                    <a:pt x="27546" y="253923"/>
                  </a:lnTo>
                  <a:close/>
                </a:path>
                <a:path w="347344" h="383539">
                  <a:moveTo>
                    <a:pt x="29908" y="247548"/>
                  </a:moveTo>
                  <a:lnTo>
                    <a:pt x="28740" y="247548"/>
                  </a:lnTo>
                  <a:lnTo>
                    <a:pt x="28740" y="224294"/>
                  </a:lnTo>
                  <a:lnTo>
                    <a:pt x="27571" y="224294"/>
                  </a:lnTo>
                  <a:lnTo>
                    <a:pt x="27571" y="382993"/>
                  </a:lnTo>
                  <a:lnTo>
                    <a:pt x="28727" y="382993"/>
                  </a:lnTo>
                  <a:lnTo>
                    <a:pt x="29908" y="382993"/>
                  </a:lnTo>
                  <a:lnTo>
                    <a:pt x="29908" y="247548"/>
                  </a:lnTo>
                  <a:close/>
                </a:path>
                <a:path w="347344" h="383539">
                  <a:moveTo>
                    <a:pt x="33337" y="50812"/>
                  </a:moveTo>
                  <a:lnTo>
                    <a:pt x="32156" y="50812"/>
                  </a:lnTo>
                  <a:lnTo>
                    <a:pt x="32156" y="251853"/>
                  </a:lnTo>
                  <a:lnTo>
                    <a:pt x="31115" y="251853"/>
                  </a:lnTo>
                  <a:lnTo>
                    <a:pt x="31115" y="382993"/>
                  </a:lnTo>
                  <a:lnTo>
                    <a:pt x="32156" y="382993"/>
                  </a:lnTo>
                  <a:lnTo>
                    <a:pt x="33337" y="382993"/>
                  </a:lnTo>
                  <a:lnTo>
                    <a:pt x="33337" y="50812"/>
                  </a:lnTo>
                  <a:close/>
                </a:path>
                <a:path w="347344" h="383539">
                  <a:moveTo>
                    <a:pt x="34556" y="135445"/>
                  </a:moveTo>
                  <a:lnTo>
                    <a:pt x="33388" y="135445"/>
                  </a:lnTo>
                  <a:lnTo>
                    <a:pt x="33388" y="382993"/>
                  </a:lnTo>
                  <a:lnTo>
                    <a:pt x="34556" y="382993"/>
                  </a:lnTo>
                  <a:lnTo>
                    <a:pt x="34556" y="135445"/>
                  </a:lnTo>
                  <a:close/>
                </a:path>
                <a:path w="347344" h="383539">
                  <a:moveTo>
                    <a:pt x="41376" y="175653"/>
                  </a:moveTo>
                  <a:lnTo>
                    <a:pt x="40309" y="175653"/>
                  </a:lnTo>
                  <a:lnTo>
                    <a:pt x="40309" y="382993"/>
                  </a:lnTo>
                  <a:lnTo>
                    <a:pt x="41376" y="382993"/>
                  </a:lnTo>
                  <a:lnTo>
                    <a:pt x="41376" y="175653"/>
                  </a:lnTo>
                  <a:close/>
                </a:path>
                <a:path w="347344" h="383539">
                  <a:moveTo>
                    <a:pt x="76022" y="167220"/>
                  </a:moveTo>
                  <a:lnTo>
                    <a:pt x="74841" y="167220"/>
                  </a:lnTo>
                  <a:lnTo>
                    <a:pt x="74841" y="382993"/>
                  </a:lnTo>
                  <a:lnTo>
                    <a:pt x="76022" y="382993"/>
                  </a:lnTo>
                  <a:lnTo>
                    <a:pt x="76022" y="167220"/>
                  </a:lnTo>
                  <a:close/>
                </a:path>
                <a:path w="347344" h="383539">
                  <a:moveTo>
                    <a:pt x="84099" y="150253"/>
                  </a:moveTo>
                  <a:lnTo>
                    <a:pt x="82931" y="150253"/>
                  </a:lnTo>
                  <a:lnTo>
                    <a:pt x="82931" y="382993"/>
                  </a:lnTo>
                  <a:lnTo>
                    <a:pt x="84099" y="382993"/>
                  </a:lnTo>
                  <a:lnTo>
                    <a:pt x="84099" y="150253"/>
                  </a:lnTo>
                  <a:close/>
                </a:path>
                <a:path w="347344" h="383539">
                  <a:moveTo>
                    <a:pt x="92151" y="127012"/>
                  </a:moveTo>
                  <a:lnTo>
                    <a:pt x="91071" y="127012"/>
                  </a:lnTo>
                  <a:lnTo>
                    <a:pt x="91071" y="382993"/>
                  </a:lnTo>
                  <a:lnTo>
                    <a:pt x="92151" y="382993"/>
                  </a:lnTo>
                  <a:lnTo>
                    <a:pt x="92151" y="127012"/>
                  </a:lnTo>
                  <a:close/>
                </a:path>
                <a:path w="347344" h="383539">
                  <a:moveTo>
                    <a:pt x="111721" y="0"/>
                  </a:moveTo>
                  <a:lnTo>
                    <a:pt x="110553" y="0"/>
                  </a:lnTo>
                  <a:lnTo>
                    <a:pt x="110553" y="382993"/>
                  </a:lnTo>
                  <a:lnTo>
                    <a:pt x="111721" y="382993"/>
                  </a:lnTo>
                  <a:lnTo>
                    <a:pt x="111721" y="0"/>
                  </a:lnTo>
                  <a:close/>
                </a:path>
                <a:path w="347344" h="383539">
                  <a:moveTo>
                    <a:pt x="125564" y="224294"/>
                  </a:moveTo>
                  <a:lnTo>
                    <a:pt x="124383" y="224294"/>
                  </a:lnTo>
                  <a:lnTo>
                    <a:pt x="124383" y="382993"/>
                  </a:lnTo>
                  <a:lnTo>
                    <a:pt x="125564" y="382993"/>
                  </a:lnTo>
                  <a:lnTo>
                    <a:pt x="125564" y="224294"/>
                  </a:lnTo>
                  <a:close/>
                </a:path>
                <a:path w="347344" h="383539">
                  <a:moveTo>
                    <a:pt x="150876" y="239115"/>
                  </a:moveTo>
                  <a:lnTo>
                    <a:pt x="149796" y="239115"/>
                  </a:lnTo>
                  <a:lnTo>
                    <a:pt x="149796" y="382993"/>
                  </a:lnTo>
                  <a:lnTo>
                    <a:pt x="150876" y="382993"/>
                  </a:lnTo>
                  <a:lnTo>
                    <a:pt x="150876" y="239115"/>
                  </a:lnTo>
                  <a:close/>
                </a:path>
                <a:path w="347344" h="383539">
                  <a:moveTo>
                    <a:pt x="176276" y="304723"/>
                  </a:moveTo>
                  <a:lnTo>
                    <a:pt x="175094" y="304723"/>
                  </a:lnTo>
                  <a:lnTo>
                    <a:pt x="175094" y="382993"/>
                  </a:lnTo>
                  <a:lnTo>
                    <a:pt x="176276" y="382993"/>
                  </a:lnTo>
                  <a:lnTo>
                    <a:pt x="176276" y="304723"/>
                  </a:lnTo>
                  <a:close/>
                </a:path>
                <a:path w="347344" h="383539">
                  <a:moveTo>
                    <a:pt x="183146" y="300507"/>
                  </a:moveTo>
                  <a:lnTo>
                    <a:pt x="182067" y="300507"/>
                  </a:lnTo>
                  <a:lnTo>
                    <a:pt x="182067" y="382993"/>
                  </a:lnTo>
                  <a:lnTo>
                    <a:pt x="183146" y="382993"/>
                  </a:lnTo>
                  <a:lnTo>
                    <a:pt x="183146" y="300507"/>
                  </a:lnTo>
                  <a:close/>
                </a:path>
                <a:path w="347344" h="383539">
                  <a:moveTo>
                    <a:pt x="346786" y="351218"/>
                  </a:moveTo>
                  <a:lnTo>
                    <a:pt x="345706" y="351218"/>
                  </a:lnTo>
                  <a:lnTo>
                    <a:pt x="345706" y="382993"/>
                  </a:lnTo>
                  <a:lnTo>
                    <a:pt x="346786" y="382993"/>
                  </a:lnTo>
                  <a:lnTo>
                    <a:pt x="346786" y="3512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1107897" y="2560751"/>
              <a:ext cx="268605" cy="438150"/>
            </a:xfrm>
            <a:custGeom>
              <a:avLst/>
              <a:gdLst/>
              <a:ahLst/>
              <a:cxnLst/>
              <a:rect l="l" t="t" r="r" b="b"/>
              <a:pathLst>
                <a:path w="268605" h="438150">
                  <a:moveTo>
                    <a:pt x="1181" y="359740"/>
                  </a:moveTo>
                  <a:lnTo>
                    <a:pt x="0" y="359740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359740"/>
                  </a:lnTo>
                  <a:close/>
                </a:path>
                <a:path w="268605" h="438150">
                  <a:moveTo>
                    <a:pt x="2298" y="342773"/>
                  </a:moveTo>
                  <a:lnTo>
                    <a:pt x="1219" y="342773"/>
                  </a:lnTo>
                  <a:lnTo>
                    <a:pt x="1219" y="438010"/>
                  </a:lnTo>
                  <a:lnTo>
                    <a:pt x="2298" y="438010"/>
                  </a:lnTo>
                  <a:lnTo>
                    <a:pt x="2298" y="342773"/>
                  </a:lnTo>
                  <a:close/>
                </a:path>
                <a:path w="268605" h="438150">
                  <a:moveTo>
                    <a:pt x="4610" y="342773"/>
                  </a:moveTo>
                  <a:lnTo>
                    <a:pt x="3429" y="342773"/>
                  </a:lnTo>
                  <a:lnTo>
                    <a:pt x="3429" y="438010"/>
                  </a:lnTo>
                  <a:lnTo>
                    <a:pt x="4610" y="438010"/>
                  </a:lnTo>
                  <a:lnTo>
                    <a:pt x="4610" y="342773"/>
                  </a:lnTo>
                  <a:close/>
                </a:path>
                <a:path w="268605" h="438150">
                  <a:moveTo>
                    <a:pt x="8039" y="342773"/>
                  </a:moveTo>
                  <a:lnTo>
                    <a:pt x="6870" y="342773"/>
                  </a:lnTo>
                  <a:lnTo>
                    <a:pt x="6870" y="438010"/>
                  </a:lnTo>
                  <a:lnTo>
                    <a:pt x="8039" y="438010"/>
                  </a:lnTo>
                  <a:lnTo>
                    <a:pt x="8039" y="342773"/>
                  </a:lnTo>
                  <a:close/>
                </a:path>
                <a:path w="268605" h="438150">
                  <a:moveTo>
                    <a:pt x="9258" y="239102"/>
                  </a:moveTo>
                  <a:lnTo>
                    <a:pt x="8089" y="239102"/>
                  </a:lnTo>
                  <a:lnTo>
                    <a:pt x="8089" y="438010"/>
                  </a:lnTo>
                  <a:lnTo>
                    <a:pt x="9258" y="438010"/>
                  </a:lnTo>
                  <a:lnTo>
                    <a:pt x="9258" y="239102"/>
                  </a:lnTo>
                  <a:close/>
                </a:path>
                <a:path w="268605" h="438150">
                  <a:moveTo>
                    <a:pt x="11468" y="245478"/>
                  </a:moveTo>
                  <a:lnTo>
                    <a:pt x="10299" y="245478"/>
                  </a:lnTo>
                  <a:lnTo>
                    <a:pt x="10299" y="438010"/>
                  </a:lnTo>
                  <a:lnTo>
                    <a:pt x="11468" y="438010"/>
                  </a:lnTo>
                  <a:lnTo>
                    <a:pt x="11468" y="245478"/>
                  </a:lnTo>
                  <a:close/>
                </a:path>
                <a:path w="268605" h="438150">
                  <a:moveTo>
                    <a:pt x="14922" y="308940"/>
                  </a:moveTo>
                  <a:lnTo>
                    <a:pt x="13855" y="308940"/>
                  </a:lnTo>
                  <a:lnTo>
                    <a:pt x="13855" y="289915"/>
                  </a:lnTo>
                  <a:lnTo>
                    <a:pt x="12674" y="289915"/>
                  </a:lnTo>
                  <a:lnTo>
                    <a:pt x="12674" y="306870"/>
                  </a:lnTo>
                  <a:lnTo>
                    <a:pt x="11518" y="306870"/>
                  </a:lnTo>
                  <a:lnTo>
                    <a:pt x="11518" y="438010"/>
                  </a:lnTo>
                  <a:lnTo>
                    <a:pt x="14922" y="438010"/>
                  </a:lnTo>
                  <a:lnTo>
                    <a:pt x="14922" y="308940"/>
                  </a:lnTo>
                  <a:close/>
                </a:path>
                <a:path w="268605" h="438150">
                  <a:moveTo>
                    <a:pt x="19519" y="308940"/>
                  </a:moveTo>
                  <a:lnTo>
                    <a:pt x="18453" y="308940"/>
                  </a:lnTo>
                  <a:lnTo>
                    <a:pt x="18453" y="264502"/>
                  </a:lnTo>
                  <a:lnTo>
                    <a:pt x="17272" y="264502"/>
                  </a:lnTo>
                  <a:lnTo>
                    <a:pt x="17272" y="281470"/>
                  </a:lnTo>
                  <a:lnTo>
                    <a:pt x="16116" y="281470"/>
                  </a:lnTo>
                  <a:lnTo>
                    <a:pt x="16116" y="334340"/>
                  </a:lnTo>
                  <a:lnTo>
                    <a:pt x="14947" y="334340"/>
                  </a:lnTo>
                  <a:lnTo>
                    <a:pt x="14947" y="438010"/>
                  </a:lnTo>
                  <a:lnTo>
                    <a:pt x="16116" y="438010"/>
                  </a:lnTo>
                  <a:lnTo>
                    <a:pt x="16129" y="438010"/>
                  </a:lnTo>
                  <a:lnTo>
                    <a:pt x="19519" y="438010"/>
                  </a:lnTo>
                  <a:lnTo>
                    <a:pt x="19519" y="308940"/>
                  </a:lnTo>
                  <a:close/>
                </a:path>
                <a:path w="268605" h="438150">
                  <a:moveTo>
                    <a:pt x="20713" y="279311"/>
                  </a:moveTo>
                  <a:lnTo>
                    <a:pt x="19545" y="279311"/>
                  </a:lnTo>
                  <a:lnTo>
                    <a:pt x="19545" y="438010"/>
                  </a:lnTo>
                  <a:lnTo>
                    <a:pt x="20713" y="438010"/>
                  </a:lnTo>
                  <a:lnTo>
                    <a:pt x="20713" y="279311"/>
                  </a:lnTo>
                  <a:close/>
                </a:path>
                <a:path w="268605" h="438150">
                  <a:moveTo>
                    <a:pt x="25311" y="105829"/>
                  </a:moveTo>
                  <a:lnTo>
                    <a:pt x="24130" y="105829"/>
                  </a:lnTo>
                  <a:lnTo>
                    <a:pt x="24130" y="306870"/>
                  </a:lnTo>
                  <a:lnTo>
                    <a:pt x="23088" y="306870"/>
                  </a:lnTo>
                  <a:lnTo>
                    <a:pt x="23088" y="311099"/>
                  </a:lnTo>
                  <a:lnTo>
                    <a:pt x="21920" y="311099"/>
                  </a:lnTo>
                  <a:lnTo>
                    <a:pt x="21920" y="438010"/>
                  </a:lnTo>
                  <a:lnTo>
                    <a:pt x="25311" y="438010"/>
                  </a:lnTo>
                  <a:lnTo>
                    <a:pt x="25311" y="105829"/>
                  </a:lnTo>
                  <a:close/>
                </a:path>
                <a:path w="268605" h="438150">
                  <a:moveTo>
                    <a:pt x="26530" y="190461"/>
                  </a:moveTo>
                  <a:lnTo>
                    <a:pt x="25361" y="190461"/>
                  </a:lnTo>
                  <a:lnTo>
                    <a:pt x="25361" y="438010"/>
                  </a:lnTo>
                  <a:lnTo>
                    <a:pt x="26530" y="438010"/>
                  </a:lnTo>
                  <a:lnTo>
                    <a:pt x="26530" y="190461"/>
                  </a:lnTo>
                  <a:close/>
                </a:path>
                <a:path w="268605" h="438150">
                  <a:moveTo>
                    <a:pt x="35725" y="179870"/>
                  </a:moveTo>
                  <a:lnTo>
                    <a:pt x="34544" y="179870"/>
                  </a:lnTo>
                  <a:lnTo>
                    <a:pt x="34544" y="438010"/>
                  </a:lnTo>
                  <a:lnTo>
                    <a:pt x="35725" y="438010"/>
                  </a:lnTo>
                  <a:lnTo>
                    <a:pt x="35725" y="179870"/>
                  </a:lnTo>
                  <a:close/>
                </a:path>
                <a:path w="268605" h="438150">
                  <a:moveTo>
                    <a:pt x="39154" y="283540"/>
                  </a:moveTo>
                  <a:lnTo>
                    <a:pt x="37973" y="283540"/>
                  </a:lnTo>
                  <a:lnTo>
                    <a:pt x="37973" y="438010"/>
                  </a:lnTo>
                  <a:lnTo>
                    <a:pt x="39154" y="438010"/>
                  </a:lnTo>
                  <a:lnTo>
                    <a:pt x="39154" y="283540"/>
                  </a:lnTo>
                  <a:close/>
                </a:path>
                <a:path w="268605" h="438150">
                  <a:moveTo>
                    <a:pt x="44970" y="213702"/>
                  </a:moveTo>
                  <a:lnTo>
                    <a:pt x="43789" y="213702"/>
                  </a:lnTo>
                  <a:lnTo>
                    <a:pt x="43789" y="438010"/>
                  </a:lnTo>
                  <a:lnTo>
                    <a:pt x="44970" y="438010"/>
                  </a:lnTo>
                  <a:lnTo>
                    <a:pt x="44970" y="213702"/>
                  </a:lnTo>
                  <a:close/>
                </a:path>
                <a:path w="268605" h="438150">
                  <a:moveTo>
                    <a:pt x="47193" y="129057"/>
                  </a:moveTo>
                  <a:lnTo>
                    <a:pt x="46113" y="129057"/>
                  </a:lnTo>
                  <a:lnTo>
                    <a:pt x="46113" y="438010"/>
                  </a:lnTo>
                  <a:lnTo>
                    <a:pt x="47193" y="438010"/>
                  </a:lnTo>
                  <a:lnTo>
                    <a:pt x="47193" y="129057"/>
                  </a:lnTo>
                  <a:close/>
                </a:path>
                <a:path w="268605" h="438150">
                  <a:moveTo>
                    <a:pt x="51854" y="304723"/>
                  </a:moveTo>
                  <a:lnTo>
                    <a:pt x="50774" y="304723"/>
                  </a:lnTo>
                  <a:lnTo>
                    <a:pt x="50774" y="438010"/>
                  </a:lnTo>
                  <a:lnTo>
                    <a:pt x="51854" y="438010"/>
                  </a:lnTo>
                  <a:lnTo>
                    <a:pt x="51854" y="304723"/>
                  </a:lnTo>
                  <a:close/>
                </a:path>
                <a:path w="268605" h="438150">
                  <a:moveTo>
                    <a:pt x="65633" y="224294"/>
                  </a:moveTo>
                  <a:lnTo>
                    <a:pt x="64554" y="224294"/>
                  </a:lnTo>
                  <a:lnTo>
                    <a:pt x="64554" y="438010"/>
                  </a:lnTo>
                  <a:lnTo>
                    <a:pt x="65633" y="438010"/>
                  </a:lnTo>
                  <a:lnTo>
                    <a:pt x="65633" y="224294"/>
                  </a:lnTo>
                  <a:close/>
                </a:path>
                <a:path w="268605" h="438150">
                  <a:moveTo>
                    <a:pt x="67995" y="222237"/>
                  </a:moveTo>
                  <a:lnTo>
                    <a:pt x="66814" y="222237"/>
                  </a:lnTo>
                  <a:lnTo>
                    <a:pt x="66814" y="438010"/>
                  </a:lnTo>
                  <a:lnTo>
                    <a:pt x="67995" y="438010"/>
                  </a:lnTo>
                  <a:lnTo>
                    <a:pt x="67995" y="222237"/>
                  </a:lnTo>
                  <a:close/>
                </a:path>
                <a:path w="268605" h="438150">
                  <a:moveTo>
                    <a:pt x="73812" y="91008"/>
                  </a:moveTo>
                  <a:lnTo>
                    <a:pt x="72631" y="91008"/>
                  </a:lnTo>
                  <a:lnTo>
                    <a:pt x="72631" y="438010"/>
                  </a:lnTo>
                  <a:lnTo>
                    <a:pt x="73812" y="438010"/>
                  </a:lnTo>
                  <a:lnTo>
                    <a:pt x="73812" y="91008"/>
                  </a:lnTo>
                  <a:close/>
                </a:path>
                <a:path w="268605" h="438150">
                  <a:moveTo>
                    <a:pt x="103695" y="55016"/>
                  </a:moveTo>
                  <a:lnTo>
                    <a:pt x="102527" y="55016"/>
                  </a:lnTo>
                  <a:lnTo>
                    <a:pt x="102527" y="438010"/>
                  </a:lnTo>
                  <a:lnTo>
                    <a:pt x="103695" y="438010"/>
                  </a:lnTo>
                  <a:lnTo>
                    <a:pt x="103695" y="55016"/>
                  </a:lnTo>
                  <a:close/>
                </a:path>
                <a:path w="268605" h="438150">
                  <a:moveTo>
                    <a:pt x="107124" y="177711"/>
                  </a:moveTo>
                  <a:lnTo>
                    <a:pt x="105956" y="177711"/>
                  </a:lnTo>
                  <a:lnTo>
                    <a:pt x="105956" y="438010"/>
                  </a:lnTo>
                  <a:lnTo>
                    <a:pt x="107124" y="438010"/>
                  </a:lnTo>
                  <a:lnTo>
                    <a:pt x="107124" y="177711"/>
                  </a:lnTo>
                  <a:close/>
                </a:path>
                <a:path w="268605" h="438150">
                  <a:moveTo>
                    <a:pt x="122186" y="158686"/>
                  </a:moveTo>
                  <a:lnTo>
                    <a:pt x="121018" y="158686"/>
                  </a:lnTo>
                  <a:lnTo>
                    <a:pt x="121018" y="438010"/>
                  </a:lnTo>
                  <a:lnTo>
                    <a:pt x="122186" y="438010"/>
                  </a:lnTo>
                  <a:lnTo>
                    <a:pt x="122186" y="158686"/>
                  </a:lnTo>
                  <a:close/>
                </a:path>
                <a:path w="268605" h="438150">
                  <a:moveTo>
                    <a:pt x="125615" y="330123"/>
                  </a:moveTo>
                  <a:lnTo>
                    <a:pt x="124447" y="330123"/>
                  </a:lnTo>
                  <a:lnTo>
                    <a:pt x="124447" y="438010"/>
                  </a:lnTo>
                  <a:lnTo>
                    <a:pt x="125615" y="438010"/>
                  </a:lnTo>
                  <a:lnTo>
                    <a:pt x="125615" y="330123"/>
                  </a:lnTo>
                  <a:close/>
                </a:path>
                <a:path w="268605" h="438150">
                  <a:moveTo>
                    <a:pt x="141782" y="198894"/>
                  </a:moveTo>
                  <a:lnTo>
                    <a:pt x="140614" y="198894"/>
                  </a:lnTo>
                  <a:lnTo>
                    <a:pt x="140614" y="438010"/>
                  </a:lnTo>
                  <a:lnTo>
                    <a:pt x="141782" y="438010"/>
                  </a:lnTo>
                  <a:lnTo>
                    <a:pt x="141782" y="198894"/>
                  </a:lnTo>
                  <a:close/>
                </a:path>
                <a:path w="268605" h="438150">
                  <a:moveTo>
                    <a:pt x="146380" y="0"/>
                  </a:moveTo>
                  <a:lnTo>
                    <a:pt x="145199" y="0"/>
                  </a:lnTo>
                  <a:lnTo>
                    <a:pt x="145199" y="438010"/>
                  </a:lnTo>
                  <a:lnTo>
                    <a:pt x="146380" y="438010"/>
                  </a:lnTo>
                  <a:lnTo>
                    <a:pt x="146380" y="0"/>
                  </a:lnTo>
                  <a:close/>
                </a:path>
                <a:path w="268605" h="438150">
                  <a:moveTo>
                    <a:pt x="149809" y="82575"/>
                  </a:moveTo>
                  <a:lnTo>
                    <a:pt x="148628" y="82575"/>
                  </a:lnTo>
                  <a:lnTo>
                    <a:pt x="148628" y="438010"/>
                  </a:lnTo>
                  <a:lnTo>
                    <a:pt x="149809" y="438010"/>
                  </a:lnTo>
                  <a:lnTo>
                    <a:pt x="149809" y="82575"/>
                  </a:lnTo>
                  <a:close/>
                </a:path>
                <a:path w="268605" h="438150">
                  <a:moveTo>
                    <a:pt x="152095" y="291973"/>
                  </a:moveTo>
                  <a:lnTo>
                    <a:pt x="151028" y="291973"/>
                  </a:lnTo>
                  <a:lnTo>
                    <a:pt x="151028" y="270891"/>
                  </a:lnTo>
                  <a:lnTo>
                    <a:pt x="149860" y="270891"/>
                  </a:lnTo>
                  <a:lnTo>
                    <a:pt x="149860" y="438010"/>
                  </a:lnTo>
                  <a:lnTo>
                    <a:pt x="151015" y="438010"/>
                  </a:lnTo>
                  <a:lnTo>
                    <a:pt x="152095" y="438010"/>
                  </a:lnTo>
                  <a:lnTo>
                    <a:pt x="152095" y="291973"/>
                  </a:lnTo>
                  <a:close/>
                </a:path>
                <a:path w="268605" h="438150">
                  <a:moveTo>
                    <a:pt x="163652" y="308940"/>
                  </a:moveTo>
                  <a:lnTo>
                    <a:pt x="162471" y="308940"/>
                  </a:lnTo>
                  <a:lnTo>
                    <a:pt x="162471" y="438010"/>
                  </a:lnTo>
                  <a:lnTo>
                    <a:pt x="163652" y="438010"/>
                  </a:lnTo>
                  <a:lnTo>
                    <a:pt x="163652" y="308940"/>
                  </a:lnTo>
                  <a:close/>
                </a:path>
                <a:path w="268605" h="438150">
                  <a:moveTo>
                    <a:pt x="268554" y="402018"/>
                  </a:moveTo>
                  <a:lnTo>
                    <a:pt x="267373" y="402018"/>
                  </a:lnTo>
                  <a:lnTo>
                    <a:pt x="267373" y="438010"/>
                  </a:lnTo>
                  <a:lnTo>
                    <a:pt x="268554" y="438010"/>
                  </a:lnTo>
                  <a:lnTo>
                    <a:pt x="268554" y="4020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1098715" y="2541726"/>
              <a:ext cx="289560" cy="457200"/>
            </a:xfrm>
            <a:custGeom>
              <a:avLst/>
              <a:gdLst/>
              <a:ahLst/>
              <a:cxnLst/>
              <a:rect l="l" t="t" r="r" b="b"/>
              <a:pathLst>
                <a:path w="289559" h="457200">
                  <a:moveTo>
                    <a:pt x="1181" y="296189"/>
                  </a:moveTo>
                  <a:lnTo>
                    <a:pt x="0" y="296189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96189"/>
                  </a:lnTo>
                  <a:close/>
                </a:path>
                <a:path w="289559" h="457200">
                  <a:moveTo>
                    <a:pt x="4610" y="355523"/>
                  </a:moveTo>
                  <a:lnTo>
                    <a:pt x="3429" y="355523"/>
                  </a:lnTo>
                  <a:lnTo>
                    <a:pt x="3429" y="457034"/>
                  </a:lnTo>
                  <a:lnTo>
                    <a:pt x="4610" y="457034"/>
                  </a:lnTo>
                  <a:lnTo>
                    <a:pt x="4610" y="355523"/>
                  </a:lnTo>
                  <a:close/>
                </a:path>
                <a:path w="289559" h="457200">
                  <a:moveTo>
                    <a:pt x="6832" y="357581"/>
                  </a:moveTo>
                  <a:lnTo>
                    <a:pt x="5753" y="357581"/>
                  </a:lnTo>
                  <a:lnTo>
                    <a:pt x="5753" y="457034"/>
                  </a:lnTo>
                  <a:lnTo>
                    <a:pt x="6832" y="457034"/>
                  </a:lnTo>
                  <a:lnTo>
                    <a:pt x="6832" y="357581"/>
                  </a:lnTo>
                  <a:close/>
                </a:path>
                <a:path w="289559" h="457200">
                  <a:moveTo>
                    <a:pt x="10363" y="378764"/>
                  </a:moveTo>
                  <a:lnTo>
                    <a:pt x="9194" y="378764"/>
                  </a:lnTo>
                  <a:lnTo>
                    <a:pt x="9194" y="338556"/>
                  </a:lnTo>
                  <a:lnTo>
                    <a:pt x="8026" y="338556"/>
                  </a:lnTo>
                  <a:lnTo>
                    <a:pt x="8026" y="374548"/>
                  </a:lnTo>
                  <a:lnTo>
                    <a:pt x="6858" y="374548"/>
                  </a:lnTo>
                  <a:lnTo>
                    <a:pt x="6858" y="457034"/>
                  </a:lnTo>
                  <a:lnTo>
                    <a:pt x="10363" y="457034"/>
                  </a:lnTo>
                  <a:lnTo>
                    <a:pt x="10363" y="378764"/>
                  </a:lnTo>
                  <a:close/>
                </a:path>
                <a:path w="289559" h="457200">
                  <a:moveTo>
                    <a:pt x="13792" y="361797"/>
                  </a:moveTo>
                  <a:lnTo>
                    <a:pt x="12611" y="361797"/>
                  </a:lnTo>
                  <a:lnTo>
                    <a:pt x="12611" y="457034"/>
                  </a:lnTo>
                  <a:lnTo>
                    <a:pt x="13792" y="457034"/>
                  </a:lnTo>
                  <a:lnTo>
                    <a:pt x="13792" y="361797"/>
                  </a:lnTo>
                  <a:close/>
                </a:path>
                <a:path w="289559" h="457200">
                  <a:moveTo>
                    <a:pt x="14922" y="389356"/>
                  </a:moveTo>
                  <a:lnTo>
                    <a:pt x="13843" y="389356"/>
                  </a:lnTo>
                  <a:lnTo>
                    <a:pt x="13843" y="457034"/>
                  </a:lnTo>
                  <a:lnTo>
                    <a:pt x="14922" y="457034"/>
                  </a:lnTo>
                  <a:lnTo>
                    <a:pt x="14922" y="389356"/>
                  </a:lnTo>
                  <a:close/>
                </a:path>
                <a:path w="289559" h="457200">
                  <a:moveTo>
                    <a:pt x="17221" y="361797"/>
                  </a:moveTo>
                  <a:lnTo>
                    <a:pt x="16052" y="361797"/>
                  </a:lnTo>
                  <a:lnTo>
                    <a:pt x="16052" y="457034"/>
                  </a:lnTo>
                  <a:lnTo>
                    <a:pt x="17221" y="457034"/>
                  </a:lnTo>
                  <a:lnTo>
                    <a:pt x="17221" y="361797"/>
                  </a:lnTo>
                  <a:close/>
                </a:path>
                <a:path w="289559" h="457200">
                  <a:moveTo>
                    <a:pt x="24104" y="327964"/>
                  </a:moveTo>
                  <a:lnTo>
                    <a:pt x="23037" y="327964"/>
                  </a:lnTo>
                  <a:lnTo>
                    <a:pt x="23037" y="308940"/>
                  </a:lnTo>
                  <a:lnTo>
                    <a:pt x="21856" y="308940"/>
                  </a:lnTo>
                  <a:lnTo>
                    <a:pt x="21856" y="457034"/>
                  </a:lnTo>
                  <a:lnTo>
                    <a:pt x="23025" y="457034"/>
                  </a:lnTo>
                  <a:lnTo>
                    <a:pt x="24104" y="457034"/>
                  </a:lnTo>
                  <a:lnTo>
                    <a:pt x="24104" y="327964"/>
                  </a:lnTo>
                  <a:close/>
                </a:path>
                <a:path w="289559" h="457200">
                  <a:moveTo>
                    <a:pt x="27635" y="283527"/>
                  </a:moveTo>
                  <a:lnTo>
                    <a:pt x="26454" y="283527"/>
                  </a:lnTo>
                  <a:lnTo>
                    <a:pt x="26454" y="300494"/>
                  </a:lnTo>
                  <a:lnTo>
                    <a:pt x="25298" y="300494"/>
                  </a:lnTo>
                  <a:lnTo>
                    <a:pt x="25298" y="457034"/>
                  </a:lnTo>
                  <a:lnTo>
                    <a:pt x="26454" y="457034"/>
                  </a:lnTo>
                  <a:lnTo>
                    <a:pt x="27635" y="457034"/>
                  </a:lnTo>
                  <a:lnTo>
                    <a:pt x="27635" y="283527"/>
                  </a:lnTo>
                  <a:close/>
                </a:path>
                <a:path w="289559" h="457200">
                  <a:moveTo>
                    <a:pt x="31064" y="321589"/>
                  </a:moveTo>
                  <a:lnTo>
                    <a:pt x="29895" y="321589"/>
                  </a:lnTo>
                  <a:lnTo>
                    <a:pt x="29895" y="298335"/>
                  </a:lnTo>
                  <a:lnTo>
                    <a:pt x="28727" y="298335"/>
                  </a:lnTo>
                  <a:lnTo>
                    <a:pt x="28727" y="457034"/>
                  </a:lnTo>
                  <a:lnTo>
                    <a:pt x="29883" y="457034"/>
                  </a:lnTo>
                  <a:lnTo>
                    <a:pt x="31064" y="457034"/>
                  </a:lnTo>
                  <a:lnTo>
                    <a:pt x="31064" y="321589"/>
                  </a:lnTo>
                  <a:close/>
                </a:path>
                <a:path w="289559" h="457200">
                  <a:moveTo>
                    <a:pt x="34493" y="124853"/>
                  </a:moveTo>
                  <a:lnTo>
                    <a:pt x="33312" y="124853"/>
                  </a:lnTo>
                  <a:lnTo>
                    <a:pt x="33312" y="325894"/>
                  </a:lnTo>
                  <a:lnTo>
                    <a:pt x="32270" y="325894"/>
                  </a:lnTo>
                  <a:lnTo>
                    <a:pt x="32270" y="457034"/>
                  </a:lnTo>
                  <a:lnTo>
                    <a:pt x="33312" y="457034"/>
                  </a:lnTo>
                  <a:lnTo>
                    <a:pt x="34493" y="457034"/>
                  </a:lnTo>
                  <a:lnTo>
                    <a:pt x="34493" y="124853"/>
                  </a:lnTo>
                  <a:close/>
                </a:path>
                <a:path w="289559" h="457200">
                  <a:moveTo>
                    <a:pt x="37947" y="319532"/>
                  </a:moveTo>
                  <a:lnTo>
                    <a:pt x="36868" y="319532"/>
                  </a:lnTo>
                  <a:lnTo>
                    <a:pt x="36868" y="457034"/>
                  </a:lnTo>
                  <a:lnTo>
                    <a:pt x="37947" y="457034"/>
                  </a:lnTo>
                  <a:lnTo>
                    <a:pt x="37947" y="319532"/>
                  </a:lnTo>
                  <a:close/>
                </a:path>
                <a:path w="289559" h="457200">
                  <a:moveTo>
                    <a:pt x="40309" y="338556"/>
                  </a:moveTo>
                  <a:lnTo>
                    <a:pt x="39128" y="338556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338556"/>
                  </a:lnTo>
                  <a:close/>
                </a:path>
                <a:path w="289559" h="457200">
                  <a:moveTo>
                    <a:pt x="42532" y="249694"/>
                  </a:moveTo>
                  <a:lnTo>
                    <a:pt x="41465" y="249694"/>
                  </a:lnTo>
                  <a:lnTo>
                    <a:pt x="41465" y="457034"/>
                  </a:lnTo>
                  <a:lnTo>
                    <a:pt x="42532" y="457034"/>
                  </a:lnTo>
                  <a:lnTo>
                    <a:pt x="42532" y="249694"/>
                  </a:lnTo>
                  <a:close/>
                </a:path>
                <a:path w="289559" h="457200">
                  <a:moveTo>
                    <a:pt x="44907" y="198894"/>
                  </a:moveTo>
                  <a:lnTo>
                    <a:pt x="43726" y="198894"/>
                  </a:lnTo>
                  <a:lnTo>
                    <a:pt x="43726" y="457034"/>
                  </a:lnTo>
                  <a:lnTo>
                    <a:pt x="44907" y="457034"/>
                  </a:lnTo>
                  <a:lnTo>
                    <a:pt x="44907" y="198894"/>
                  </a:lnTo>
                  <a:close/>
                </a:path>
                <a:path w="289559" h="457200">
                  <a:moveTo>
                    <a:pt x="84061" y="222135"/>
                  </a:moveTo>
                  <a:lnTo>
                    <a:pt x="82981" y="222135"/>
                  </a:lnTo>
                  <a:lnTo>
                    <a:pt x="82981" y="457034"/>
                  </a:lnTo>
                  <a:lnTo>
                    <a:pt x="84061" y="457034"/>
                  </a:lnTo>
                  <a:lnTo>
                    <a:pt x="84061" y="222135"/>
                  </a:lnTo>
                  <a:close/>
                </a:path>
                <a:path w="289559" h="457200">
                  <a:moveTo>
                    <a:pt x="106019" y="224294"/>
                  </a:moveTo>
                  <a:lnTo>
                    <a:pt x="104838" y="224294"/>
                  </a:lnTo>
                  <a:lnTo>
                    <a:pt x="104838" y="457034"/>
                  </a:lnTo>
                  <a:lnTo>
                    <a:pt x="106019" y="457034"/>
                  </a:lnTo>
                  <a:lnTo>
                    <a:pt x="106019" y="224294"/>
                  </a:lnTo>
                  <a:close/>
                </a:path>
                <a:path w="289559" h="457200">
                  <a:moveTo>
                    <a:pt x="117538" y="198894"/>
                  </a:moveTo>
                  <a:lnTo>
                    <a:pt x="116357" y="198894"/>
                  </a:lnTo>
                  <a:lnTo>
                    <a:pt x="116357" y="457034"/>
                  </a:lnTo>
                  <a:lnTo>
                    <a:pt x="117538" y="457034"/>
                  </a:lnTo>
                  <a:lnTo>
                    <a:pt x="117538" y="198894"/>
                  </a:lnTo>
                  <a:close/>
                </a:path>
                <a:path w="289559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289559" h="457200">
                  <a:moveTo>
                    <a:pt x="129006" y="266573"/>
                  </a:moveTo>
                  <a:lnTo>
                    <a:pt x="127927" y="266573"/>
                  </a:lnTo>
                  <a:lnTo>
                    <a:pt x="127927" y="457034"/>
                  </a:lnTo>
                  <a:lnTo>
                    <a:pt x="129006" y="457034"/>
                  </a:lnTo>
                  <a:lnTo>
                    <a:pt x="129006" y="266573"/>
                  </a:lnTo>
                  <a:close/>
                </a:path>
                <a:path w="289559" h="457200">
                  <a:moveTo>
                    <a:pt x="135966" y="146024"/>
                  </a:moveTo>
                  <a:lnTo>
                    <a:pt x="134785" y="146024"/>
                  </a:lnTo>
                  <a:lnTo>
                    <a:pt x="134785" y="457034"/>
                  </a:lnTo>
                  <a:lnTo>
                    <a:pt x="135966" y="457034"/>
                  </a:lnTo>
                  <a:lnTo>
                    <a:pt x="135966" y="146024"/>
                  </a:lnTo>
                  <a:close/>
                </a:path>
                <a:path w="289559" h="457200">
                  <a:moveTo>
                    <a:pt x="138188" y="378764"/>
                  </a:moveTo>
                  <a:lnTo>
                    <a:pt x="137109" y="378764"/>
                  </a:lnTo>
                  <a:lnTo>
                    <a:pt x="137109" y="457034"/>
                  </a:lnTo>
                  <a:lnTo>
                    <a:pt x="138188" y="457034"/>
                  </a:lnTo>
                  <a:lnTo>
                    <a:pt x="138188" y="378764"/>
                  </a:lnTo>
                  <a:close/>
                </a:path>
                <a:path w="289559" h="457200">
                  <a:moveTo>
                    <a:pt x="158991" y="101600"/>
                  </a:moveTo>
                  <a:lnTo>
                    <a:pt x="157810" y="101600"/>
                  </a:lnTo>
                  <a:lnTo>
                    <a:pt x="157810" y="457034"/>
                  </a:lnTo>
                  <a:lnTo>
                    <a:pt x="158991" y="457034"/>
                  </a:lnTo>
                  <a:lnTo>
                    <a:pt x="158991" y="101600"/>
                  </a:lnTo>
                  <a:close/>
                </a:path>
                <a:path w="289559" h="457200">
                  <a:moveTo>
                    <a:pt x="168236" y="165061"/>
                  </a:moveTo>
                  <a:lnTo>
                    <a:pt x="167055" y="165061"/>
                  </a:lnTo>
                  <a:lnTo>
                    <a:pt x="167055" y="457034"/>
                  </a:lnTo>
                  <a:lnTo>
                    <a:pt x="168236" y="457034"/>
                  </a:lnTo>
                  <a:lnTo>
                    <a:pt x="168236" y="165061"/>
                  </a:lnTo>
                  <a:close/>
                </a:path>
                <a:path w="289559" h="457200">
                  <a:moveTo>
                    <a:pt x="192493" y="389356"/>
                  </a:moveTo>
                  <a:lnTo>
                    <a:pt x="191312" y="389356"/>
                  </a:lnTo>
                  <a:lnTo>
                    <a:pt x="191312" y="457034"/>
                  </a:lnTo>
                  <a:lnTo>
                    <a:pt x="192493" y="457034"/>
                  </a:lnTo>
                  <a:lnTo>
                    <a:pt x="192493" y="389356"/>
                  </a:lnTo>
                  <a:close/>
                </a:path>
                <a:path w="289559" h="457200">
                  <a:moveTo>
                    <a:pt x="199351" y="372389"/>
                  </a:moveTo>
                  <a:lnTo>
                    <a:pt x="198170" y="372389"/>
                  </a:lnTo>
                  <a:lnTo>
                    <a:pt x="198170" y="457034"/>
                  </a:lnTo>
                  <a:lnTo>
                    <a:pt x="199351" y="457034"/>
                  </a:lnTo>
                  <a:lnTo>
                    <a:pt x="199351" y="372389"/>
                  </a:lnTo>
                  <a:close/>
                </a:path>
                <a:path w="289559" h="457200">
                  <a:moveTo>
                    <a:pt x="211963" y="236943"/>
                  </a:moveTo>
                  <a:lnTo>
                    <a:pt x="210794" y="236943"/>
                  </a:lnTo>
                  <a:lnTo>
                    <a:pt x="210794" y="457034"/>
                  </a:lnTo>
                  <a:lnTo>
                    <a:pt x="211963" y="457034"/>
                  </a:lnTo>
                  <a:lnTo>
                    <a:pt x="211963" y="236943"/>
                  </a:lnTo>
                  <a:close/>
                </a:path>
                <a:path w="289559" h="457200">
                  <a:moveTo>
                    <a:pt x="213194" y="397789"/>
                  </a:moveTo>
                  <a:lnTo>
                    <a:pt x="212013" y="397789"/>
                  </a:lnTo>
                  <a:lnTo>
                    <a:pt x="212013" y="457034"/>
                  </a:lnTo>
                  <a:lnTo>
                    <a:pt x="213194" y="457034"/>
                  </a:lnTo>
                  <a:lnTo>
                    <a:pt x="213194" y="397789"/>
                  </a:lnTo>
                  <a:close/>
                </a:path>
                <a:path w="289559" h="457200">
                  <a:moveTo>
                    <a:pt x="217779" y="287756"/>
                  </a:moveTo>
                  <a:lnTo>
                    <a:pt x="216611" y="287756"/>
                  </a:lnTo>
                  <a:lnTo>
                    <a:pt x="216611" y="457034"/>
                  </a:lnTo>
                  <a:lnTo>
                    <a:pt x="217779" y="457034"/>
                  </a:lnTo>
                  <a:lnTo>
                    <a:pt x="217779" y="287756"/>
                  </a:lnTo>
                  <a:close/>
                </a:path>
                <a:path w="289559" h="457200">
                  <a:moveTo>
                    <a:pt x="245465" y="391414"/>
                  </a:moveTo>
                  <a:lnTo>
                    <a:pt x="244284" y="391414"/>
                  </a:lnTo>
                  <a:lnTo>
                    <a:pt x="244284" y="457034"/>
                  </a:lnTo>
                  <a:lnTo>
                    <a:pt x="245465" y="457034"/>
                  </a:lnTo>
                  <a:lnTo>
                    <a:pt x="245465" y="391414"/>
                  </a:lnTo>
                  <a:close/>
                </a:path>
                <a:path w="289559" h="457200">
                  <a:moveTo>
                    <a:pt x="285762" y="421043"/>
                  </a:moveTo>
                  <a:lnTo>
                    <a:pt x="284581" y="421043"/>
                  </a:lnTo>
                  <a:lnTo>
                    <a:pt x="284581" y="457034"/>
                  </a:lnTo>
                  <a:lnTo>
                    <a:pt x="285762" y="457034"/>
                  </a:lnTo>
                  <a:lnTo>
                    <a:pt x="285762" y="421043"/>
                  </a:lnTo>
                  <a:close/>
                </a:path>
                <a:path w="289559" h="457200">
                  <a:moveTo>
                    <a:pt x="289204" y="395630"/>
                  </a:moveTo>
                  <a:lnTo>
                    <a:pt x="288124" y="395630"/>
                  </a:lnTo>
                  <a:lnTo>
                    <a:pt x="288124" y="457034"/>
                  </a:lnTo>
                  <a:lnTo>
                    <a:pt x="289204" y="457034"/>
                  </a:lnTo>
                  <a:lnTo>
                    <a:pt x="289204" y="39563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103312" y="2666580"/>
              <a:ext cx="344805" cy="332740"/>
            </a:xfrm>
            <a:custGeom>
              <a:avLst/>
              <a:gdLst/>
              <a:ahLst/>
              <a:cxnLst/>
              <a:rect l="l" t="t" r="r" b="b"/>
              <a:pathLst>
                <a:path w="344805" h="332739">
                  <a:moveTo>
                    <a:pt x="2235" y="232727"/>
                  </a:moveTo>
                  <a:lnTo>
                    <a:pt x="1155" y="232727"/>
                  </a:lnTo>
                  <a:lnTo>
                    <a:pt x="1155" y="243319"/>
                  </a:lnTo>
                  <a:lnTo>
                    <a:pt x="0" y="243319"/>
                  </a:lnTo>
                  <a:lnTo>
                    <a:pt x="0" y="332181"/>
                  </a:lnTo>
                  <a:lnTo>
                    <a:pt x="1155" y="332181"/>
                  </a:lnTo>
                  <a:lnTo>
                    <a:pt x="2235" y="332181"/>
                  </a:lnTo>
                  <a:lnTo>
                    <a:pt x="2235" y="232727"/>
                  </a:lnTo>
                  <a:close/>
                </a:path>
                <a:path w="344805" h="332739">
                  <a:moveTo>
                    <a:pt x="5765" y="253911"/>
                  </a:moveTo>
                  <a:lnTo>
                    <a:pt x="4584" y="253911"/>
                  </a:lnTo>
                  <a:lnTo>
                    <a:pt x="4584" y="332181"/>
                  </a:lnTo>
                  <a:lnTo>
                    <a:pt x="5765" y="332181"/>
                  </a:lnTo>
                  <a:lnTo>
                    <a:pt x="5765" y="253911"/>
                  </a:lnTo>
                  <a:close/>
                </a:path>
                <a:path w="344805" h="332739">
                  <a:moveTo>
                    <a:pt x="8039" y="272935"/>
                  </a:moveTo>
                  <a:lnTo>
                    <a:pt x="6883" y="272935"/>
                  </a:lnTo>
                  <a:lnTo>
                    <a:pt x="6883" y="236943"/>
                  </a:lnTo>
                  <a:lnTo>
                    <a:pt x="5803" y="236943"/>
                  </a:lnTo>
                  <a:lnTo>
                    <a:pt x="5803" y="332181"/>
                  </a:lnTo>
                  <a:lnTo>
                    <a:pt x="6858" y="332181"/>
                  </a:lnTo>
                  <a:lnTo>
                    <a:pt x="8039" y="332181"/>
                  </a:lnTo>
                  <a:lnTo>
                    <a:pt x="8039" y="272935"/>
                  </a:lnTo>
                  <a:close/>
                </a:path>
                <a:path w="344805" h="332739">
                  <a:moveTo>
                    <a:pt x="10325" y="264502"/>
                  </a:moveTo>
                  <a:lnTo>
                    <a:pt x="9245" y="264502"/>
                  </a:lnTo>
                  <a:lnTo>
                    <a:pt x="9245" y="332181"/>
                  </a:lnTo>
                  <a:lnTo>
                    <a:pt x="10325" y="332181"/>
                  </a:lnTo>
                  <a:lnTo>
                    <a:pt x="10325" y="264502"/>
                  </a:lnTo>
                  <a:close/>
                </a:path>
                <a:path w="344805" h="332739">
                  <a:moveTo>
                    <a:pt x="16052" y="139649"/>
                  </a:moveTo>
                  <a:lnTo>
                    <a:pt x="14884" y="139649"/>
                  </a:lnTo>
                  <a:lnTo>
                    <a:pt x="14884" y="177711"/>
                  </a:lnTo>
                  <a:lnTo>
                    <a:pt x="13843" y="177711"/>
                  </a:lnTo>
                  <a:lnTo>
                    <a:pt x="13843" y="133273"/>
                  </a:lnTo>
                  <a:lnTo>
                    <a:pt x="12674" y="133273"/>
                  </a:lnTo>
                  <a:lnTo>
                    <a:pt x="12674" y="332181"/>
                  </a:lnTo>
                  <a:lnTo>
                    <a:pt x="13830" y="332181"/>
                  </a:lnTo>
                  <a:lnTo>
                    <a:pt x="14884" y="332181"/>
                  </a:lnTo>
                  <a:lnTo>
                    <a:pt x="16052" y="332181"/>
                  </a:lnTo>
                  <a:lnTo>
                    <a:pt x="16052" y="139649"/>
                  </a:lnTo>
                  <a:close/>
                </a:path>
                <a:path w="344805" h="332739">
                  <a:moveTo>
                    <a:pt x="18440" y="184086"/>
                  </a:moveTo>
                  <a:lnTo>
                    <a:pt x="17259" y="184086"/>
                  </a:lnTo>
                  <a:lnTo>
                    <a:pt x="17259" y="201041"/>
                  </a:lnTo>
                  <a:lnTo>
                    <a:pt x="16103" y="201041"/>
                  </a:lnTo>
                  <a:lnTo>
                    <a:pt x="16103" y="332181"/>
                  </a:lnTo>
                  <a:lnTo>
                    <a:pt x="17259" y="332181"/>
                  </a:lnTo>
                  <a:lnTo>
                    <a:pt x="18440" y="332181"/>
                  </a:lnTo>
                  <a:lnTo>
                    <a:pt x="18440" y="184086"/>
                  </a:lnTo>
                  <a:close/>
                </a:path>
                <a:path w="344805" h="332739">
                  <a:moveTo>
                    <a:pt x="24104" y="203111"/>
                  </a:moveTo>
                  <a:lnTo>
                    <a:pt x="23037" y="203111"/>
                  </a:lnTo>
                  <a:lnTo>
                    <a:pt x="23037" y="158673"/>
                  </a:lnTo>
                  <a:lnTo>
                    <a:pt x="21856" y="158673"/>
                  </a:lnTo>
                  <a:lnTo>
                    <a:pt x="21856" y="175641"/>
                  </a:lnTo>
                  <a:lnTo>
                    <a:pt x="20701" y="175641"/>
                  </a:lnTo>
                  <a:lnTo>
                    <a:pt x="20701" y="228511"/>
                  </a:lnTo>
                  <a:lnTo>
                    <a:pt x="19532" y="228511"/>
                  </a:lnTo>
                  <a:lnTo>
                    <a:pt x="19532" y="332181"/>
                  </a:lnTo>
                  <a:lnTo>
                    <a:pt x="20701" y="332181"/>
                  </a:lnTo>
                  <a:lnTo>
                    <a:pt x="20713" y="332181"/>
                  </a:lnTo>
                  <a:lnTo>
                    <a:pt x="24104" y="332181"/>
                  </a:lnTo>
                  <a:lnTo>
                    <a:pt x="24104" y="203111"/>
                  </a:lnTo>
                  <a:close/>
                </a:path>
                <a:path w="344805" h="332739">
                  <a:moveTo>
                    <a:pt x="26466" y="196735"/>
                  </a:moveTo>
                  <a:lnTo>
                    <a:pt x="25298" y="196735"/>
                  </a:lnTo>
                  <a:lnTo>
                    <a:pt x="25298" y="173482"/>
                  </a:lnTo>
                  <a:lnTo>
                    <a:pt x="24130" y="173482"/>
                  </a:lnTo>
                  <a:lnTo>
                    <a:pt x="24130" y="332181"/>
                  </a:lnTo>
                  <a:lnTo>
                    <a:pt x="25285" y="332181"/>
                  </a:lnTo>
                  <a:lnTo>
                    <a:pt x="26466" y="332181"/>
                  </a:lnTo>
                  <a:lnTo>
                    <a:pt x="26466" y="196735"/>
                  </a:lnTo>
                  <a:close/>
                </a:path>
                <a:path w="344805" h="332739">
                  <a:moveTo>
                    <a:pt x="29895" y="0"/>
                  </a:moveTo>
                  <a:lnTo>
                    <a:pt x="28714" y="0"/>
                  </a:lnTo>
                  <a:lnTo>
                    <a:pt x="28714" y="201041"/>
                  </a:lnTo>
                  <a:lnTo>
                    <a:pt x="27673" y="201041"/>
                  </a:lnTo>
                  <a:lnTo>
                    <a:pt x="27673" y="205270"/>
                  </a:lnTo>
                  <a:lnTo>
                    <a:pt x="26504" y="205270"/>
                  </a:lnTo>
                  <a:lnTo>
                    <a:pt x="26504" y="332181"/>
                  </a:lnTo>
                  <a:lnTo>
                    <a:pt x="29895" y="332181"/>
                  </a:lnTo>
                  <a:lnTo>
                    <a:pt x="29895" y="0"/>
                  </a:lnTo>
                  <a:close/>
                </a:path>
                <a:path w="344805" h="332739">
                  <a:moveTo>
                    <a:pt x="33350" y="194678"/>
                  </a:moveTo>
                  <a:lnTo>
                    <a:pt x="32283" y="194678"/>
                  </a:lnTo>
                  <a:lnTo>
                    <a:pt x="32283" y="181927"/>
                  </a:lnTo>
                  <a:lnTo>
                    <a:pt x="31115" y="181927"/>
                  </a:lnTo>
                  <a:lnTo>
                    <a:pt x="31115" y="84632"/>
                  </a:lnTo>
                  <a:lnTo>
                    <a:pt x="29946" y="84632"/>
                  </a:lnTo>
                  <a:lnTo>
                    <a:pt x="29946" y="332181"/>
                  </a:lnTo>
                  <a:lnTo>
                    <a:pt x="31102" y="332181"/>
                  </a:lnTo>
                  <a:lnTo>
                    <a:pt x="32270" y="332181"/>
                  </a:lnTo>
                  <a:lnTo>
                    <a:pt x="33350" y="332181"/>
                  </a:lnTo>
                  <a:lnTo>
                    <a:pt x="33350" y="194678"/>
                  </a:lnTo>
                  <a:close/>
                </a:path>
                <a:path w="344805" h="332739">
                  <a:moveTo>
                    <a:pt x="35712" y="213702"/>
                  </a:moveTo>
                  <a:lnTo>
                    <a:pt x="34544" y="213702"/>
                  </a:lnTo>
                  <a:lnTo>
                    <a:pt x="34544" y="143865"/>
                  </a:lnTo>
                  <a:lnTo>
                    <a:pt x="33375" y="143865"/>
                  </a:lnTo>
                  <a:lnTo>
                    <a:pt x="33375" y="332181"/>
                  </a:lnTo>
                  <a:lnTo>
                    <a:pt x="34531" y="332181"/>
                  </a:lnTo>
                  <a:lnTo>
                    <a:pt x="35712" y="332181"/>
                  </a:lnTo>
                  <a:lnTo>
                    <a:pt x="35712" y="213702"/>
                  </a:lnTo>
                  <a:close/>
                </a:path>
                <a:path w="344805" h="332739">
                  <a:moveTo>
                    <a:pt x="39141" y="186143"/>
                  </a:moveTo>
                  <a:lnTo>
                    <a:pt x="37960" y="186143"/>
                  </a:lnTo>
                  <a:lnTo>
                    <a:pt x="37960" y="332181"/>
                  </a:lnTo>
                  <a:lnTo>
                    <a:pt x="39141" y="332181"/>
                  </a:lnTo>
                  <a:lnTo>
                    <a:pt x="39141" y="186143"/>
                  </a:lnTo>
                  <a:close/>
                </a:path>
                <a:path w="344805" h="332739">
                  <a:moveTo>
                    <a:pt x="43738" y="177711"/>
                  </a:moveTo>
                  <a:lnTo>
                    <a:pt x="42557" y="177711"/>
                  </a:lnTo>
                  <a:lnTo>
                    <a:pt x="42557" y="332181"/>
                  </a:lnTo>
                  <a:lnTo>
                    <a:pt x="43738" y="332181"/>
                  </a:lnTo>
                  <a:lnTo>
                    <a:pt x="43738" y="177711"/>
                  </a:lnTo>
                  <a:close/>
                </a:path>
                <a:path w="344805" h="332739">
                  <a:moveTo>
                    <a:pt x="47180" y="165061"/>
                  </a:moveTo>
                  <a:lnTo>
                    <a:pt x="46113" y="165061"/>
                  </a:lnTo>
                  <a:lnTo>
                    <a:pt x="46113" y="332181"/>
                  </a:lnTo>
                  <a:lnTo>
                    <a:pt x="47180" y="332181"/>
                  </a:lnTo>
                  <a:lnTo>
                    <a:pt x="47180" y="165061"/>
                  </a:lnTo>
                  <a:close/>
                </a:path>
                <a:path w="344805" h="332739">
                  <a:moveTo>
                    <a:pt x="97891" y="76200"/>
                  </a:moveTo>
                  <a:lnTo>
                    <a:pt x="96812" y="76200"/>
                  </a:lnTo>
                  <a:lnTo>
                    <a:pt x="96812" y="332181"/>
                  </a:lnTo>
                  <a:lnTo>
                    <a:pt x="97891" y="332181"/>
                  </a:lnTo>
                  <a:lnTo>
                    <a:pt x="97891" y="76200"/>
                  </a:lnTo>
                  <a:close/>
                </a:path>
                <a:path w="344805" h="332739">
                  <a:moveTo>
                    <a:pt x="112941" y="74041"/>
                  </a:moveTo>
                  <a:lnTo>
                    <a:pt x="111760" y="74041"/>
                  </a:lnTo>
                  <a:lnTo>
                    <a:pt x="111760" y="332181"/>
                  </a:lnTo>
                  <a:lnTo>
                    <a:pt x="112941" y="332181"/>
                  </a:lnTo>
                  <a:lnTo>
                    <a:pt x="112941" y="74041"/>
                  </a:lnTo>
                  <a:close/>
                </a:path>
                <a:path w="344805" h="332739">
                  <a:moveTo>
                    <a:pt x="122123" y="173482"/>
                  </a:moveTo>
                  <a:lnTo>
                    <a:pt x="120942" y="173482"/>
                  </a:lnTo>
                  <a:lnTo>
                    <a:pt x="120942" y="332181"/>
                  </a:lnTo>
                  <a:lnTo>
                    <a:pt x="122123" y="332181"/>
                  </a:lnTo>
                  <a:lnTo>
                    <a:pt x="122123" y="173482"/>
                  </a:lnTo>
                  <a:close/>
                </a:path>
                <a:path w="344805" h="332739">
                  <a:moveTo>
                    <a:pt x="140550" y="44424"/>
                  </a:moveTo>
                  <a:lnTo>
                    <a:pt x="139382" y="44424"/>
                  </a:lnTo>
                  <a:lnTo>
                    <a:pt x="139382" y="332181"/>
                  </a:lnTo>
                  <a:lnTo>
                    <a:pt x="140550" y="332181"/>
                  </a:lnTo>
                  <a:lnTo>
                    <a:pt x="140550" y="44424"/>
                  </a:lnTo>
                  <a:close/>
                </a:path>
                <a:path w="344805" h="332739">
                  <a:moveTo>
                    <a:pt x="146367" y="93065"/>
                  </a:moveTo>
                  <a:lnTo>
                    <a:pt x="145199" y="93065"/>
                  </a:lnTo>
                  <a:lnTo>
                    <a:pt x="145199" y="332181"/>
                  </a:lnTo>
                  <a:lnTo>
                    <a:pt x="146367" y="332181"/>
                  </a:lnTo>
                  <a:lnTo>
                    <a:pt x="146367" y="93065"/>
                  </a:lnTo>
                  <a:close/>
                </a:path>
                <a:path w="344805" h="332739">
                  <a:moveTo>
                    <a:pt x="155613" y="165061"/>
                  </a:moveTo>
                  <a:lnTo>
                    <a:pt x="154444" y="165061"/>
                  </a:lnTo>
                  <a:lnTo>
                    <a:pt x="154444" y="332181"/>
                  </a:lnTo>
                  <a:lnTo>
                    <a:pt x="155613" y="332181"/>
                  </a:lnTo>
                  <a:lnTo>
                    <a:pt x="155613" y="165061"/>
                  </a:lnTo>
                  <a:close/>
                </a:path>
                <a:path w="344805" h="332739">
                  <a:moveTo>
                    <a:pt x="163639" y="40208"/>
                  </a:moveTo>
                  <a:lnTo>
                    <a:pt x="162458" y="40208"/>
                  </a:lnTo>
                  <a:lnTo>
                    <a:pt x="162458" y="332181"/>
                  </a:lnTo>
                  <a:lnTo>
                    <a:pt x="163639" y="332181"/>
                  </a:lnTo>
                  <a:lnTo>
                    <a:pt x="163639" y="40208"/>
                  </a:lnTo>
                  <a:close/>
                </a:path>
                <a:path w="344805" h="332739">
                  <a:moveTo>
                    <a:pt x="245452" y="291960"/>
                  </a:moveTo>
                  <a:lnTo>
                    <a:pt x="244284" y="291960"/>
                  </a:lnTo>
                  <a:lnTo>
                    <a:pt x="244284" y="332181"/>
                  </a:lnTo>
                  <a:lnTo>
                    <a:pt x="245452" y="332181"/>
                  </a:lnTo>
                  <a:lnTo>
                    <a:pt x="245452" y="291960"/>
                  </a:lnTo>
                  <a:close/>
                </a:path>
                <a:path w="344805" h="332739">
                  <a:moveTo>
                    <a:pt x="261531" y="300405"/>
                  </a:moveTo>
                  <a:lnTo>
                    <a:pt x="260464" y="300405"/>
                  </a:lnTo>
                  <a:lnTo>
                    <a:pt x="260464" y="264502"/>
                  </a:lnTo>
                  <a:lnTo>
                    <a:pt x="259283" y="264502"/>
                  </a:lnTo>
                  <a:lnTo>
                    <a:pt x="259283" y="332181"/>
                  </a:lnTo>
                  <a:lnTo>
                    <a:pt x="260451" y="332181"/>
                  </a:lnTo>
                  <a:lnTo>
                    <a:pt x="261531" y="332181"/>
                  </a:lnTo>
                  <a:lnTo>
                    <a:pt x="261531" y="300405"/>
                  </a:lnTo>
                  <a:close/>
                </a:path>
                <a:path w="344805" h="332739">
                  <a:moveTo>
                    <a:pt x="266179" y="294119"/>
                  </a:moveTo>
                  <a:lnTo>
                    <a:pt x="265099" y="294119"/>
                  </a:lnTo>
                  <a:lnTo>
                    <a:pt x="265099" y="332181"/>
                  </a:lnTo>
                  <a:lnTo>
                    <a:pt x="266179" y="332181"/>
                  </a:lnTo>
                  <a:lnTo>
                    <a:pt x="266179" y="294119"/>
                  </a:lnTo>
                  <a:close/>
                </a:path>
                <a:path w="344805" h="332739">
                  <a:moveTo>
                    <a:pt x="307682" y="310997"/>
                  </a:moveTo>
                  <a:lnTo>
                    <a:pt x="306501" y="310997"/>
                  </a:lnTo>
                  <a:lnTo>
                    <a:pt x="306501" y="332181"/>
                  </a:lnTo>
                  <a:lnTo>
                    <a:pt x="307682" y="332181"/>
                  </a:lnTo>
                  <a:lnTo>
                    <a:pt x="307682" y="310997"/>
                  </a:lnTo>
                  <a:close/>
                </a:path>
                <a:path w="344805" h="332739">
                  <a:moveTo>
                    <a:pt x="312267" y="315214"/>
                  </a:moveTo>
                  <a:lnTo>
                    <a:pt x="311099" y="315214"/>
                  </a:lnTo>
                  <a:lnTo>
                    <a:pt x="311099" y="332181"/>
                  </a:lnTo>
                  <a:lnTo>
                    <a:pt x="312267" y="332181"/>
                  </a:lnTo>
                  <a:lnTo>
                    <a:pt x="312267" y="315214"/>
                  </a:lnTo>
                  <a:close/>
                </a:path>
                <a:path w="344805" h="332739">
                  <a:moveTo>
                    <a:pt x="344551" y="264502"/>
                  </a:moveTo>
                  <a:lnTo>
                    <a:pt x="343369" y="264502"/>
                  </a:lnTo>
                  <a:lnTo>
                    <a:pt x="343369" y="332181"/>
                  </a:lnTo>
                  <a:lnTo>
                    <a:pt x="344551" y="332181"/>
                  </a:lnTo>
                  <a:lnTo>
                    <a:pt x="344551" y="2645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107897" y="2615767"/>
              <a:ext cx="272415" cy="383540"/>
            </a:xfrm>
            <a:custGeom>
              <a:avLst/>
              <a:gdLst/>
              <a:ahLst/>
              <a:cxnLst/>
              <a:rect l="l" t="t" r="r" b="b"/>
              <a:pathLst>
                <a:path w="272415" h="383539">
                  <a:moveTo>
                    <a:pt x="1181" y="304723"/>
                  </a:moveTo>
                  <a:lnTo>
                    <a:pt x="0" y="304723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304723"/>
                  </a:lnTo>
                  <a:close/>
                </a:path>
                <a:path w="272415" h="383539">
                  <a:moveTo>
                    <a:pt x="11468" y="190461"/>
                  </a:moveTo>
                  <a:lnTo>
                    <a:pt x="10299" y="190461"/>
                  </a:lnTo>
                  <a:lnTo>
                    <a:pt x="10299" y="228523"/>
                  </a:lnTo>
                  <a:lnTo>
                    <a:pt x="9245" y="228523"/>
                  </a:lnTo>
                  <a:lnTo>
                    <a:pt x="9245" y="382993"/>
                  </a:lnTo>
                  <a:lnTo>
                    <a:pt x="10299" y="382993"/>
                  </a:lnTo>
                  <a:lnTo>
                    <a:pt x="11468" y="382993"/>
                  </a:lnTo>
                  <a:lnTo>
                    <a:pt x="11468" y="190461"/>
                  </a:lnTo>
                  <a:close/>
                </a:path>
                <a:path w="272415" h="383539">
                  <a:moveTo>
                    <a:pt x="13855" y="234899"/>
                  </a:moveTo>
                  <a:lnTo>
                    <a:pt x="12674" y="234899"/>
                  </a:lnTo>
                  <a:lnTo>
                    <a:pt x="12674" y="251853"/>
                  </a:lnTo>
                  <a:lnTo>
                    <a:pt x="11518" y="251853"/>
                  </a:lnTo>
                  <a:lnTo>
                    <a:pt x="11518" y="382993"/>
                  </a:lnTo>
                  <a:lnTo>
                    <a:pt x="12674" y="382993"/>
                  </a:lnTo>
                  <a:lnTo>
                    <a:pt x="13855" y="382993"/>
                  </a:lnTo>
                  <a:lnTo>
                    <a:pt x="13855" y="234899"/>
                  </a:lnTo>
                  <a:close/>
                </a:path>
                <a:path w="272415" h="383539">
                  <a:moveTo>
                    <a:pt x="19519" y="253923"/>
                  </a:moveTo>
                  <a:lnTo>
                    <a:pt x="18453" y="253923"/>
                  </a:lnTo>
                  <a:lnTo>
                    <a:pt x="18453" y="209486"/>
                  </a:lnTo>
                  <a:lnTo>
                    <a:pt x="17272" y="209486"/>
                  </a:lnTo>
                  <a:lnTo>
                    <a:pt x="17272" y="226453"/>
                  </a:lnTo>
                  <a:lnTo>
                    <a:pt x="16116" y="226453"/>
                  </a:lnTo>
                  <a:lnTo>
                    <a:pt x="16116" y="382993"/>
                  </a:lnTo>
                  <a:lnTo>
                    <a:pt x="19519" y="382993"/>
                  </a:lnTo>
                  <a:lnTo>
                    <a:pt x="19519" y="253923"/>
                  </a:lnTo>
                  <a:close/>
                </a:path>
                <a:path w="272415" h="383539">
                  <a:moveTo>
                    <a:pt x="21882" y="247548"/>
                  </a:moveTo>
                  <a:lnTo>
                    <a:pt x="20713" y="247548"/>
                  </a:lnTo>
                  <a:lnTo>
                    <a:pt x="20713" y="224294"/>
                  </a:lnTo>
                  <a:lnTo>
                    <a:pt x="19545" y="224294"/>
                  </a:lnTo>
                  <a:lnTo>
                    <a:pt x="19545" y="382993"/>
                  </a:lnTo>
                  <a:lnTo>
                    <a:pt x="20701" y="382993"/>
                  </a:lnTo>
                  <a:lnTo>
                    <a:pt x="21882" y="382993"/>
                  </a:lnTo>
                  <a:lnTo>
                    <a:pt x="21882" y="247548"/>
                  </a:lnTo>
                  <a:close/>
                </a:path>
                <a:path w="272415" h="383539">
                  <a:moveTo>
                    <a:pt x="25311" y="50812"/>
                  </a:moveTo>
                  <a:lnTo>
                    <a:pt x="24130" y="50812"/>
                  </a:lnTo>
                  <a:lnTo>
                    <a:pt x="24130" y="251853"/>
                  </a:lnTo>
                  <a:lnTo>
                    <a:pt x="23088" y="251853"/>
                  </a:lnTo>
                  <a:lnTo>
                    <a:pt x="23088" y="256082"/>
                  </a:lnTo>
                  <a:lnTo>
                    <a:pt x="21920" y="256082"/>
                  </a:lnTo>
                  <a:lnTo>
                    <a:pt x="21920" y="382993"/>
                  </a:lnTo>
                  <a:lnTo>
                    <a:pt x="25311" y="382993"/>
                  </a:lnTo>
                  <a:lnTo>
                    <a:pt x="25311" y="50812"/>
                  </a:lnTo>
                  <a:close/>
                </a:path>
                <a:path w="272415" h="383539">
                  <a:moveTo>
                    <a:pt x="28765" y="245491"/>
                  </a:moveTo>
                  <a:lnTo>
                    <a:pt x="27698" y="245491"/>
                  </a:lnTo>
                  <a:lnTo>
                    <a:pt x="27698" y="232740"/>
                  </a:lnTo>
                  <a:lnTo>
                    <a:pt x="26530" y="232740"/>
                  </a:lnTo>
                  <a:lnTo>
                    <a:pt x="26530" y="135445"/>
                  </a:lnTo>
                  <a:lnTo>
                    <a:pt x="25361" y="135445"/>
                  </a:lnTo>
                  <a:lnTo>
                    <a:pt x="25361" y="382993"/>
                  </a:lnTo>
                  <a:lnTo>
                    <a:pt x="26517" y="382993"/>
                  </a:lnTo>
                  <a:lnTo>
                    <a:pt x="27686" y="382993"/>
                  </a:lnTo>
                  <a:lnTo>
                    <a:pt x="28765" y="382993"/>
                  </a:lnTo>
                  <a:lnTo>
                    <a:pt x="28765" y="245491"/>
                  </a:lnTo>
                  <a:close/>
                </a:path>
                <a:path w="272415" h="383539">
                  <a:moveTo>
                    <a:pt x="31127" y="264515"/>
                  </a:moveTo>
                  <a:lnTo>
                    <a:pt x="29959" y="264515"/>
                  </a:lnTo>
                  <a:lnTo>
                    <a:pt x="29959" y="194678"/>
                  </a:lnTo>
                  <a:lnTo>
                    <a:pt x="28790" y="194678"/>
                  </a:lnTo>
                  <a:lnTo>
                    <a:pt x="28790" y="382993"/>
                  </a:lnTo>
                  <a:lnTo>
                    <a:pt x="29946" y="382993"/>
                  </a:lnTo>
                  <a:lnTo>
                    <a:pt x="31127" y="382993"/>
                  </a:lnTo>
                  <a:lnTo>
                    <a:pt x="31127" y="264515"/>
                  </a:lnTo>
                  <a:close/>
                </a:path>
                <a:path w="272415" h="383539">
                  <a:moveTo>
                    <a:pt x="33350" y="175653"/>
                  </a:moveTo>
                  <a:lnTo>
                    <a:pt x="32283" y="175653"/>
                  </a:lnTo>
                  <a:lnTo>
                    <a:pt x="32283" y="382993"/>
                  </a:lnTo>
                  <a:lnTo>
                    <a:pt x="33350" y="382993"/>
                  </a:lnTo>
                  <a:lnTo>
                    <a:pt x="33350" y="175653"/>
                  </a:lnTo>
                  <a:close/>
                </a:path>
                <a:path w="272415" h="383539">
                  <a:moveTo>
                    <a:pt x="35725" y="124853"/>
                  </a:moveTo>
                  <a:lnTo>
                    <a:pt x="34544" y="124853"/>
                  </a:lnTo>
                  <a:lnTo>
                    <a:pt x="34544" y="382993"/>
                  </a:lnTo>
                  <a:lnTo>
                    <a:pt x="35725" y="382993"/>
                  </a:lnTo>
                  <a:lnTo>
                    <a:pt x="35725" y="124853"/>
                  </a:lnTo>
                  <a:close/>
                </a:path>
                <a:path w="272415" h="383539">
                  <a:moveTo>
                    <a:pt x="41541" y="154470"/>
                  </a:moveTo>
                  <a:lnTo>
                    <a:pt x="40360" y="154470"/>
                  </a:lnTo>
                  <a:lnTo>
                    <a:pt x="40360" y="382993"/>
                  </a:lnTo>
                  <a:lnTo>
                    <a:pt x="41541" y="382993"/>
                  </a:lnTo>
                  <a:lnTo>
                    <a:pt x="41541" y="154470"/>
                  </a:lnTo>
                  <a:close/>
                </a:path>
                <a:path w="272415" h="383539">
                  <a:moveTo>
                    <a:pt x="44970" y="158686"/>
                  </a:moveTo>
                  <a:lnTo>
                    <a:pt x="43789" y="158686"/>
                  </a:lnTo>
                  <a:lnTo>
                    <a:pt x="43789" y="217932"/>
                  </a:lnTo>
                  <a:lnTo>
                    <a:pt x="42633" y="217932"/>
                  </a:lnTo>
                  <a:lnTo>
                    <a:pt x="42633" y="382993"/>
                  </a:lnTo>
                  <a:lnTo>
                    <a:pt x="43789" y="382993"/>
                  </a:lnTo>
                  <a:lnTo>
                    <a:pt x="44970" y="382993"/>
                  </a:lnTo>
                  <a:lnTo>
                    <a:pt x="44970" y="158686"/>
                  </a:lnTo>
                  <a:close/>
                </a:path>
                <a:path w="272415" h="383539">
                  <a:moveTo>
                    <a:pt x="47193" y="74041"/>
                  </a:moveTo>
                  <a:lnTo>
                    <a:pt x="46113" y="74041"/>
                  </a:lnTo>
                  <a:lnTo>
                    <a:pt x="46113" y="382993"/>
                  </a:lnTo>
                  <a:lnTo>
                    <a:pt x="47193" y="382993"/>
                  </a:lnTo>
                  <a:lnTo>
                    <a:pt x="47193" y="74041"/>
                  </a:lnTo>
                  <a:close/>
                </a:path>
                <a:path w="272415" h="383539">
                  <a:moveTo>
                    <a:pt x="49568" y="112191"/>
                  </a:moveTo>
                  <a:lnTo>
                    <a:pt x="48387" y="112191"/>
                  </a:lnTo>
                  <a:lnTo>
                    <a:pt x="48387" y="382993"/>
                  </a:lnTo>
                  <a:lnTo>
                    <a:pt x="49568" y="382993"/>
                  </a:lnTo>
                  <a:lnTo>
                    <a:pt x="49568" y="112191"/>
                  </a:lnTo>
                  <a:close/>
                </a:path>
                <a:path w="272415" h="383539">
                  <a:moveTo>
                    <a:pt x="56438" y="135445"/>
                  </a:moveTo>
                  <a:lnTo>
                    <a:pt x="55359" y="135445"/>
                  </a:lnTo>
                  <a:lnTo>
                    <a:pt x="55359" y="382993"/>
                  </a:lnTo>
                  <a:lnTo>
                    <a:pt x="56438" y="382993"/>
                  </a:lnTo>
                  <a:lnTo>
                    <a:pt x="56438" y="135445"/>
                  </a:lnTo>
                  <a:close/>
                </a:path>
                <a:path w="272415" h="383539">
                  <a:moveTo>
                    <a:pt x="61036" y="192532"/>
                  </a:moveTo>
                  <a:lnTo>
                    <a:pt x="59956" y="192532"/>
                  </a:lnTo>
                  <a:lnTo>
                    <a:pt x="59956" y="382993"/>
                  </a:lnTo>
                  <a:lnTo>
                    <a:pt x="61036" y="382993"/>
                  </a:lnTo>
                  <a:lnTo>
                    <a:pt x="61036" y="192532"/>
                  </a:lnTo>
                  <a:close/>
                </a:path>
                <a:path w="272415" h="383539">
                  <a:moveTo>
                    <a:pt x="81838" y="114261"/>
                  </a:moveTo>
                  <a:lnTo>
                    <a:pt x="80657" y="114261"/>
                  </a:lnTo>
                  <a:lnTo>
                    <a:pt x="80657" y="382993"/>
                  </a:lnTo>
                  <a:lnTo>
                    <a:pt x="81838" y="382993"/>
                  </a:lnTo>
                  <a:lnTo>
                    <a:pt x="81838" y="114261"/>
                  </a:lnTo>
                  <a:close/>
                </a:path>
                <a:path w="272415" h="383539">
                  <a:moveTo>
                    <a:pt x="103695" y="0"/>
                  </a:moveTo>
                  <a:lnTo>
                    <a:pt x="102527" y="0"/>
                  </a:lnTo>
                  <a:lnTo>
                    <a:pt x="102527" y="382993"/>
                  </a:lnTo>
                  <a:lnTo>
                    <a:pt x="103695" y="382993"/>
                  </a:lnTo>
                  <a:lnTo>
                    <a:pt x="103695" y="0"/>
                  </a:lnTo>
                  <a:close/>
                </a:path>
                <a:path w="272415" h="383539">
                  <a:moveTo>
                    <a:pt x="135966" y="95237"/>
                  </a:moveTo>
                  <a:lnTo>
                    <a:pt x="134797" y="95237"/>
                  </a:lnTo>
                  <a:lnTo>
                    <a:pt x="134797" y="382993"/>
                  </a:lnTo>
                  <a:lnTo>
                    <a:pt x="135966" y="382993"/>
                  </a:lnTo>
                  <a:lnTo>
                    <a:pt x="135966" y="95237"/>
                  </a:lnTo>
                  <a:close/>
                </a:path>
                <a:path w="272415" h="383539">
                  <a:moveTo>
                    <a:pt x="141782" y="143878"/>
                  </a:moveTo>
                  <a:lnTo>
                    <a:pt x="140614" y="143878"/>
                  </a:lnTo>
                  <a:lnTo>
                    <a:pt x="140614" y="382993"/>
                  </a:lnTo>
                  <a:lnTo>
                    <a:pt x="141782" y="382993"/>
                  </a:lnTo>
                  <a:lnTo>
                    <a:pt x="141782" y="143878"/>
                  </a:lnTo>
                  <a:close/>
                </a:path>
                <a:path w="272415" h="383539">
                  <a:moveTo>
                    <a:pt x="190169" y="298348"/>
                  </a:moveTo>
                  <a:lnTo>
                    <a:pt x="188988" y="298348"/>
                  </a:lnTo>
                  <a:lnTo>
                    <a:pt x="188988" y="382993"/>
                  </a:lnTo>
                  <a:lnTo>
                    <a:pt x="190169" y="382993"/>
                  </a:lnTo>
                  <a:lnTo>
                    <a:pt x="190169" y="298348"/>
                  </a:lnTo>
                  <a:close/>
                </a:path>
                <a:path w="272415" h="383539">
                  <a:moveTo>
                    <a:pt x="214363" y="319532"/>
                  </a:moveTo>
                  <a:lnTo>
                    <a:pt x="213182" y="319532"/>
                  </a:lnTo>
                  <a:lnTo>
                    <a:pt x="213182" y="382993"/>
                  </a:lnTo>
                  <a:lnTo>
                    <a:pt x="214363" y="382993"/>
                  </a:lnTo>
                  <a:lnTo>
                    <a:pt x="214363" y="319532"/>
                  </a:lnTo>
                  <a:close/>
                </a:path>
                <a:path w="272415" h="383539">
                  <a:moveTo>
                    <a:pt x="258140" y="327964"/>
                  </a:moveTo>
                  <a:lnTo>
                    <a:pt x="256971" y="327964"/>
                  </a:lnTo>
                  <a:lnTo>
                    <a:pt x="256971" y="382993"/>
                  </a:lnTo>
                  <a:lnTo>
                    <a:pt x="258140" y="382993"/>
                  </a:lnTo>
                  <a:lnTo>
                    <a:pt x="258140" y="327964"/>
                  </a:lnTo>
                  <a:close/>
                </a:path>
                <a:path w="272415" h="383539">
                  <a:moveTo>
                    <a:pt x="271983" y="355523"/>
                  </a:moveTo>
                  <a:lnTo>
                    <a:pt x="270802" y="355523"/>
                  </a:lnTo>
                  <a:lnTo>
                    <a:pt x="270802" y="382993"/>
                  </a:lnTo>
                  <a:lnTo>
                    <a:pt x="271983" y="382993"/>
                  </a:lnTo>
                  <a:lnTo>
                    <a:pt x="271983" y="3555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1100975" y="2560751"/>
              <a:ext cx="158115" cy="438150"/>
            </a:xfrm>
            <a:custGeom>
              <a:avLst/>
              <a:gdLst/>
              <a:ahLst/>
              <a:cxnLst/>
              <a:rect l="l" t="t" r="r" b="b"/>
              <a:pathLst>
                <a:path w="158115" h="438150">
                  <a:moveTo>
                    <a:pt x="1181" y="355523"/>
                  </a:moveTo>
                  <a:lnTo>
                    <a:pt x="0" y="355523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355523"/>
                  </a:lnTo>
                  <a:close/>
                </a:path>
                <a:path w="158115" h="438150">
                  <a:moveTo>
                    <a:pt x="4572" y="338556"/>
                  </a:moveTo>
                  <a:lnTo>
                    <a:pt x="3492" y="338556"/>
                  </a:lnTo>
                  <a:lnTo>
                    <a:pt x="3492" y="438010"/>
                  </a:lnTo>
                  <a:lnTo>
                    <a:pt x="4572" y="438010"/>
                  </a:lnTo>
                  <a:lnTo>
                    <a:pt x="4572" y="338556"/>
                  </a:lnTo>
                  <a:close/>
                </a:path>
                <a:path w="158115" h="438150">
                  <a:moveTo>
                    <a:pt x="6934" y="319532"/>
                  </a:moveTo>
                  <a:lnTo>
                    <a:pt x="5765" y="319532"/>
                  </a:lnTo>
                  <a:lnTo>
                    <a:pt x="5765" y="438010"/>
                  </a:lnTo>
                  <a:lnTo>
                    <a:pt x="6934" y="438010"/>
                  </a:lnTo>
                  <a:lnTo>
                    <a:pt x="6934" y="319532"/>
                  </a:lnTo>
                  <a:close/>
                </a:path>
                <a:path w="158115" h="438150">
                  <a:moveTo>
                    <a:pt x="12661" y="370332"/>
                  </a:moveTo>
                  <a:lnTo>
                    <a:pt x="11582" y="370332"/>
                  </a:lnTo>
                  <a:lnTo>
                    <a:pt x="11582" y="438010"/>
                  </a:lnTo>
                  <a:lnTo>
                    <a:pt x="12661" y="438010"/>
                  </a:lnTo>
                  <a:lnTo>
                    <a:pt x="12661" y="370332"/>
                  </a:lnTo>
                  <a:close/>
                </a:path>
                <a:path w="158115" h="438150">
                  <a:moveTo>
                    <a:pt x="16179" y="239102"/>
                  </a:moveTo>
                  <a:lnTo>
                    <a:pt x="15011" y="239102"/>
                  </a:lnTo>
                  <a:lnTo>
                    <a:pt x="15011" y="438010"/>
                  </a:lnTo>
                  <a:lnTo>
                    <a:pt x="16179" y="438010"/>
                  </a:lnTo>
                  <a:lnTo>
                    <a:pt x="16179" y="239102"/>
                  </a:lnTo>
                  <a:close/>
                </a:path>
                <a:path w="158115" h="438150">
                  <a:moveTo>
                    <a:pt x="20777" y="289915"/>
                  </a:moveTo>
                  <a:lnTo>
                    <a:pt x="19596" y="289915"/>
                  </a:lnTo>
                  <a:lnTo>
                    <a:pt x="19596" y="438010"/>
                  </a:lnTo>
                  <a:lnTo>
                    <a:pt x="20777" y="438010"/>
                  </a:lnTo>
                  <a:lnTo>
                    <a:pt x="20777" y="289915"/>
                  </a:lnTo>
                  <a:close/>
                </a:path>
                <a:path w="158115" h="438150">
                  <a:moveTo>
                    <a:pt x="26441" y="308940"/>
                  </a:moveTo>
                  <a:lnTo>
                    <a:pt x="25361" y="308940"/>
                  </a:lnTo>
                  <a:lnTo>
                    <a:pt x="25361" y="438010"/>
                  </a:lnTo>
                  <a:lnTo>
                    <a:pt x="26441" y="438010"/>
                  </a:lnTo>
                  <a:lnTo>
                    <a:pt x="26441" y="308940"/>
                  </a:lnTo>
                  <a:close/>
                </a:path>
                <a:path w="158115" h="438150">
                  <a:moveTo>
                    <a:pt x="28803" y="302564"/>
                  </a:moveTo>
                  <a:lnTo>
                    <a:pt x="27635" y="302564"/>
                  </a:lnTo>
                  <a:lnTo>
                    <a:pt x="27635" y="279311"/>
                  </a:lnTo>
                  <a:lnTo>
                    <a:pt x="26466" y="279311"/>
                  </a:lnTo>
                  <a:lnTo>
                    <a:pt x="26466" y="438010"/>
                  </a:lnTo>
                  <a:lnTo>
                    <a:pt x="27622" y="438010"/>
                  </a:lnTo>
                  <a:lnTo>
                    <a:pt x="28803" y="438010"/>
                  </a:lnTo>
                  <a:lnTo>
                    <a:pt x="28803" y="302564"/>
                  </a:lnTo>
                  <a:close/>
                </a:path>
                <a:path w="158115" h="438150">
                  <a:moveTo>
                    <a:pt x="32232" y="105829"/>
                  </a:moveTo>
                  <a:lnTo>
                    <a:pt x="31051" y="105829"/>
                  </a:lnTo>
                  <a:lnTo>
                    <a:pt x="31051" y="306870"/>
                  </a:lnTo>
                  <a:lnTo>
                    <a:pt x="30010" y="306870"/>
                  </a:lnTo>
                  <a:lnTo>
                    <a:pt x="30010" y="438010"/>
                  </a:lnTo>
                  <a:lnTo>
                    <a:pt x="31051" y="438010"/>
                  </a:lnTo>
                  <a:lnTo>
                    <a:pt x="32232" y="438010"/>
                  </a:lnTo>
                  <a:lnTo>
                    <a:pt x="32232" y="105829"/>
                  </a:lnTo>
                  <a:close/>
                </a:path>
                <a:path w="158115" h="438150">
                  <a:moveTo>
                    <a:pt x="33451" y="190461"/>
                  </a:moveTo>
                  <a:lnTo>
                    <a:pt x="32283" y="190461"/>
                  </a:lnTo>
                  <a:lnTo>
                    <a:pt x="32283" y="438010"/>
                  </a:lnTo>
                  <a:lnTo>
                    <a:pt x="33451" y="438010"/>
                  </a:lnTo>
                  <a:lnTo>
                    <a:pt x="33451" y="190461"/>
                  </a:lnTo>
                  <a:close/>
                </a:path>
                <a:path w="158115" h="438150">
                  <a:moveTo>
                    <a:pt x="35687" y="300507"/>
                  </a:moveTo>
                  <a:lnTo>
                    <a:pt x="34607" y="300507"/>
                  </a:lnTo>
                  <a:lnTo>
                    <a:pt x="34607" y="438010"/>
                  </a:lnTo>
                  <a:lnTo>
                    <a:pt x="35687" y="438010"/>
                  </a:lnTo>
                  <a:lnTo>
                    <a:pt x="35687" y="300507"/>
                  </a:lnTo>
                  <a:close/>
                </a:path>
                <a:path w="158115" h="438150">
                  <a:moveTo>
                    <a:pt x="40271" y="230670"/>
                  </a:moveTo>
                  <a:lnTo>
                    <a:pt x="39204" y="230670"/>
                  </a:lnTo>
                  <a:lnTo>
                    <a:pt x="39204" y="336499"/>
                  </a:lnTo>
                  <a:lnTo>
                    <a:pt x="38049" y="336499"/>
                  </a:lnTo>
                  <a:lnTo>
                    <a:pt x="38049" y="319532"/>
                  </a:lnTo>
                  <a:lnTo>
                    <a:pt x="36880" y="319532"/>
                  </a:lnTo>
                  <a:lnTo>
                    <a:pt x="36880" y="249694"/>
                  </a:lnTo>
                  <a:lnTo>
                    <a:pt x="35712" y="249694"/>
                  </a:lnTo>
                  <a:lnTo>
                    <a:pt x="35712" y="438010"/>
                  </a:lnTo>
                  <a:lnTo>
                    <a:pt x="36868" y="438010"/>
                  </a:lnTo>
                  <a:lnTo>
                    <a:pt x="36880" y="438010"/>
                  </a:lnTo>
                  <a:lnTo>
                    <a:pt x="40271" y="438010"/>
                  </a:lnTo>
                  <a:lnTo>
                    <a:pt x="40271" y="230670"/>
                  </a:lnTo>
                  <a:close/>
                </a:path>
                <a:path w="158115" h="438150">
                  <a:moveTo>
                    <a:pt x="43802" y="266661"/>
                  </a:moveTo>
                  <a:lnTo>
                    <a:pt x="42646" y="266661"/>
                  </a:lnTo>
                  <a:lnTo>
                    <a:pt x="42646" y="179870"/>
                  </a:lnTo>
                  <a:lnTo>
                    <a:pt x="41465" y="179870"/>
                  </a:lnTo>
                  <a:lnTo>
                    <a:pt x="41465" y="291973"/>
                  </a:lnTo>
                  <a:lnTo>
                    <a:pt x="40297" y="291973"/>
                  </a:lnTo>
                  <a:lnTo>
                    <a:pt x="40297" y="438010"/>
                  </a:lnTo>
                  <a:lnTo>
                    <a:pt x="43802" y="438010"/>
                  </a:lnTo>
                  <a:lnTo>
                    <a:pt x="43802" y="266661"/>
                  </a:lnTo>
                  <a:close/>
                </a:path>
                <a:path w="158115" h="438150">
                  <a:moveTo>
                    <a:pt x="46075" y="283540"/>
                  </a:moveTo>
                  <a:lnTo>
                    <a:pt x="44932" y="283540"/>
                  </a:lnTo>
                  <a:lnTo>
                    <a:pt x="44932" y="279311"/>
                  </a:lnTo>
                  <a:lnTo>
                    <a:pt x="43853" y="279311"/>
                  </a:lnTo>
                  <a:lnTo>
                    <a:pt x="43853" y="438010"/>
                  </a:lnTo>
                  <a:lnTo>
                    <a:pt x="44894" y="438010"/>
                  </a:lnTo>
                  <a:lnTo>
                    <a:pt x="46075" y="438010"/>
                  </a:lnTo>
                  <a:lnTo>
                    <a:pt x="46075" y="283540"/>
                  </a:lnTo>
                  <a:close/>
                </a:path>
                <a:path w="158115" h="438150">
                  <a:moveTo>
                    <a:pt x="48463" y="209486"/>
                  </a:moveTo>
                  <a:lnTo>
                    <a:pt x="47282" y="209486"/>
                  </a:lnTo>
                  <a:lnTo>
                    <a:pt x="47282" y="438010"/>
                  </a:lnTo>
                  <a:lnTo>
                    <a:pt x="48463" y="438010"/>
                  </a:lnTo>
                  <a:lnTo>
                    <a:pt x="48463" y="209486"/>
                  </a:lnTo>
                  <a:close/>
                </a:path>
                <a:path w="158115" h="438150">
                  <a:moveTo>
                    <a:pt x="51892" y="213702"/>
                  </a:moveTo>
                  <a:lnTo>
                    <a:pt x="50711" y="213702"/>
                  </a:lnTo>
                  <a:lnTo>
                    <a:pt x="50711" y="438010"/>
                  </a:lnTo>
                  <a:lnTo>
                    <a:pt x="51892" y="438010"/>
                  </a:lnTo>
                  <a:lnTo>
                    <a:pt x="51892" y="213702"/>
                  </a:lnTo>
                  <a:close/>
                </a:path>
                <a:path w="158115" h="438150">
                  <a:moveTo>
                    <a:pt x="56489" y="167208"/>
                  </a:moveTo>
                  <a:lnTo>
                    <a:pt x="55308" y="167208"/>
                  </a:lnTo>
                  <a:lnTo>
                    <a:pt x="55308" y="438010"/>
                  </a:lnTo>
                  <a:lnTo>
                    <a:pt x="56489" y="438010"/>
                  </a:lnTo>
                  <a:lnTo>
                    <a:pt x="56489" y="167208"/>
                  </a:lnTo>
                  <a:close/>
                </a:path>
                <a:path w="158115" h="438150">
                  <a:moveTo>
                    <a:pt x="64503" y="122783"/>
                  </a:moveTo>
                  <a:lnTo>
                    <a:pt x="63334" y="122783"/>
                  </a:lnTo>
                  <a:lnTo>
                    <a:pt x="63334" y="438010"/>
                  </a:lnTo>
                  <a:lnTo>
                    <a:pt x="64503" y="438010"/>
                  </a:lnTo>
                  <a:lnTo>
                    <a:pt x="64503" y="122783"/>
                  </a:lnTo>
                  <a:close/>
                </a:path>
                <a:path w="158115" h="438150">
                  <a:moveTo>
                    <a:pt x="76085" y="232727"/>
                  </a:moveTo>
                  <a:lnTo>
                    <a:pt x="74904" y="232727"/>
                  </a:lnTo>
                  <a:lnTo>
                    <a:pt x="74904" y="438010"/>
                  </a:lnTo>
                  <a:lnTo>
                    <a:pt x="76085" y="438010"/>
                  </a:lnTo>
                  <a:lnTo>
                    <a:pt x="76085" y="232727"/>
                  </a:lnTo>
                  <a:close/>
                </a:path>
                <a:path w="158115" h="438150">
                  <a:moveTo>
                    <a:pt x="77203" y="241261"/>
                  </a:moveTo>
                  <a:lnTo>
                    <a:pt x="76123" y="241261"/>
                  </a:lnTo>
                  <a:lnTo>
                    <a:pt x="76123" y="438010"/>
                  </a:lnTo>
                  <a:lnTo>
                    <a:pt x="77203" y="438010"/>
                  </a:lnTo>
                  <a:lnTo>
                    <a:pt x="77203" y="241261"/>
                  </a:lnTo>
                  <a:close/>
                </a:path>
                <a:path w="158115" h="438150">
                  <a:moveTo>
                    <a:pt x="94576" y="230670"/>
                  </a:moveTo>
                  <a:lnTo>
                    <a:pt x="93395" y="230670"/>
                  </a:lnTo>
                  <a:lnTo>
                    <a:pt x="93395" y="438010"/>
                  </a:lnTo>
                  <a:lnTo>
                    <a:pt x="94576" y="438010"/>
                  </a:lnTo>
                  <a:lnTo>
                    <a:pt x="94576" y="230670"/>
                  </a:lnTo>
                  <a:close/>
                </a:path>
                <a:path w="158115" h="438150">
                  <a:moveTo>
                    <a:pt x="102590" y="101600"/>
                  </a:moveTo>
                  <a:lnTo>
                    <a:pt x="101422" y="101600"/>
                  </a:lnTo>
                  <a:lnTo>
                    <a:pt x="101422" y="438010"/>
                  </a:lnTo>
                  <a:lnTo>
                    <a:pt x="102590" y="438010"/>
                  </a:lnTo>
                  <a:lnTo>
                    <a:pt x="102590" y="101600"/>
                  </a:lnTo>
                  <a:close/>
                </a:path>
                <a:path w="158115" h="438150">
                  <a:moveTo>
                    <a:pt x="119862" y="203111"/>
                  </a:moveTo>
                  <a:lnTo>
                    <a:pt x="118706" y="203111"/>
                  </a:lnTo>
                  <a:lnTo>
                    <a:pt x="118706" y="154470"/>
                  </a:lnTo>
                  <a:lnTo>
                    <a:pt x="117525" y="154470"/>
                  </a:lnTo>
                  <a:lnTo>
                    <a:pt x="117525" y="438010"/>
                  </a:lnTo>
                  <a:lnTo>
                    <a:pt x="118694" y="438010"/>
                  </a:lnTo>
                  <a:lnTo>
                    <a:pt x="119862" y="438010"/>
                  </a:lnTo>
                  <a:lnTo>
                    <a:pt x="119862" y="203111"/>
                  </a:lnTo>
                  <a:close/>
                </a:path>
                <a:path w="158115" h="438150">
                  <a:moveTo>
                    <a:pt x="125628" y="211645"/>
                  </a:moveTo>
                  <a:lnTo>
                    <a:pt x="124447" y="211645"/>
                  </a:lnTo>
                  <a:lnTo>
                    <a:pt x="124447" y="438010"/>
                  </a:lnTo>
                  <a:lnTo>
                    <a:pt x="125628" y="438010"/>
                  </a:lnTo>
                  <a:lnTo>
                    <a:pt x="125628" y="211645"/>
                  </a:lnTo>
                  <a:close/>
                </a:path>
                <a:path w="158115" h="438150">
                  <a:moveTo>
                    <a:pt x="145173" y="133286"/>
                  </a:moveTo>
                  <a:lnTo>
                    <a:pt x="144094" y="133286"/>
                  </a:lnTo>
                  <a:lnTo>
                    <a:pt x="144094" y="438010"/>
                  </a:lnTo>
                  <a:lnTo>
                    <a:pt x="145173" y="438010"/>
                  </a:lnTo>
                  <a:lnTo>
                    <a:pt x="145173" y="133286"/>
                  </a:lnTo>
                  <a:close/>
                </a:path>
                <a:path w="158115" h="438150">
                  <a:moveTo>
                    <a:pt x="147548" y="306870"/>
                  </a:moveTo>
                  <a:lnTo>
                    <a:pt x="146367" y="306870"/>
                  </a:lnTo>
                  <a:lnTo>
                    <a:pt x="146367" y="438010"/>
                  </a:lnTo>
                  <a:lnTo>
                    <a:pt x="147548" y="438010"/>
                  </a:lnTo>
                  <a:lnTo>
                    <a:pt x="147548" y="306870"/>
                  </a:lnTo>
                  <a:close/>
                </a:path>
                <a:path w="158115" h="438150">
                  <a:moveTo>
                    <a:pt x="153301" y="0"/>
                  </a:moveTo>
                  <a:lnTo>
                    <a:pt x="152120" y="0"/>
                  </a:lnTo>
                  <a:lnTo>
                    <a:pt x="152120" y="438010"/>
                  </a:lnTo>
                  <a:lnTo>
                    <a:pt x="153301" y="438010"/>
                  </a:lnTo>
                  <a:lnTo>
                    <a:pt x="153301" y="0"/>
                  </a:lnTo>
                  <a:close/>
                </a:path>
                <a:path w="158115" h="438150">
                  <a:moveTo>
                    <a:pt x="157949" y="270891"/>
                  </a:moveTo>
                  <a:lnTo>
                    <a:pt x="156781" y="270891"/>
                  </a:lnTo>
                  <a:lnTo>
                    <a:pt x="156781" y="438010"/>
                  </a:lnTo>
                  <a:lnTo>
                    <a:pt x="157949" y="438010"/>
                  </a:lnTo>
                  <a:lnTo>
                    <a:pt x="157949" y="2708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100975" y="2666580"/>
              <a:ext cx="333375" cy="332740"/>
            </a:xfrm>
            <a:custGeom>
              <a:avLst/>
              <a:gdLst/>
              <a:ahLst/>
              <a:cxnLst/>
              <a:rect l="l" t="t" r="r" b="b"/>
              <a:pathLst>
                <a:path w="333375" h="332739">
                  <a:moveTo>
                    <a:pt x="1181" y="249694"/>
                  </a:moveTo>
                  <a:lnTo>
                    <a:pt x="0" y="249694"/>
                  </a:lnTo>
                  <a:lnTo>
                    <a:pt x="0" y="332181"/>
                  </a:lnTo>
                  <a:lnTo>
                    <a:pt x="1181" y="332181"/>
                  </a:lnTo>
                  <a:lnTo>
                    <a:pt x="1181" y="249694"/>
                  </a:lnTo>
                  <a:close/>
                </a:path>
                <a:path w="333375" h="332739">
                  <a:moveTo>
                    <a:pt x="16179" y="133273"/>
                  </a:moveTo>
                  <a:lnTo>
                    <a:pt x="15011" y="133273"/>
                  </a:lnTo>
                  <a:lnTo>
                    <a:pt x="15011" y="332181"/>
                  </a:lnTo>
                  <a:lnTo>
                    <a:pt x="16179" y="332181"/>
                  </a:lnTo>
                  <a:lnTo>
                    <a:pt x="16179" y="133273"/>
                  </a:lnTo>
                  <a:close/>
                </a:path>
                <a:path w="333375" h="332739">
                  <a:moveTo>
                    <a:pt x="21844" y="203111"/>
                  </a:moveTo>
                  <a:lnTo>
                    <a:pt x="20764" y="203111"/>
                  </a:lnTo>
                  <a:lnTo>
                    <a:pt x="20764" y="332181"/>
                  </a:lnTo>
                  <a:lnTo>
                    <a:pt x="21844" y="332181"/>
                  </a:lnTo>
                  <a:lnTo>
                    <a:pt x="21844" y="203111"/>
                  </a:lnTo>
                  <a:close/>
                </a:path>
                <a:path w="333375" h="332739">
                  <a:moveTo>
                    <a:pt x="25374" y="158673"/>
                  </a:moveTo>
                  <a:lnTo>
                    <a:pt x="24193" y="158673"/>
                  </a:lnTo>
                  <a:lnTo>
                    <a:pt x="24193" y="175641"/>
                  </a:lnTo>
                  <a:lnTo>
                    <a:pt x="23037" y="175641"/>
                  </a:lnTo>
                  <a:lnTo>
                    <a:pt x="23037" y="332181"/>
                  </a:lnTo>
                  <a:lnTo>
                    <a:pt x="24193" y="332181"/>
                  </a:lnTo>
                  <a:lnTo>
                    <a:pt x="25374" y="332181"/>
                  </a:lnTo>
                  <a:lnTo>
                    <a:pt x="25374" y="158673"/>
                  </a:lnTo>
                  <a:close/>
                </a:path>
                <a:path w="333375" h="332739">
                  <a:moveTo>
                    <a:pt x="28803" y="196735"/>
                  </a:moveTo>
                  <a:lnTo>
                    <a:pt x="27635" y="196735"/>
                  </a:lnTo>
                  <a:lnTo>
                    <a:pt x="27635" y="173482"/>
                  </a:lnTo>
                  <a:lnTo>
                    <a:pt x="26466" y="173482"/>
                  </a:lnTo>
                  <a:lnTo>
                    <a:pt x="26466" y="332181"/>
                  </a:lnTo>
                  <a:lnTo>
                    <a:pt x="27622" y="332181"/>
                  </a:lnTo>
                  <a:lnTo>
                    <a:pt x="28803" y="332181"/>
                  </a:lnTo>
                  <a:lnTo>
                    <a:pt x="28803" y="196735"/>
                  </a:lnTo>
                  <a:close/>
                </a:path>
                <a:path w="333375" h="332739">
                  <a:moveTo>
                    <a:pt x="32232" y="0"/>
                  </a:moveTo>
                  <a:lnTo>
                    <a:pt x="31051" y="0"/>
                  </a:lnTo>
                  <a:lnTo>
                    <a:pt x="31051" y="201041"/>
                  </a:lnTo>
                  <a:lnTo>
                    <a:pt x="30010" y="201041"/>
                  </a:lnTo>
                  <a:lnTo>
                    <a:pt x="30010" y="205270"/>
                  </a:lnTo>
                  <a:lnTo>
                    <a:pt x="28841" y="205270"/>
                  </a:lnTo>
                  <a:lnTo>
                    <a:pt x="28841" y="332181"/>
                  </a:lnTo>
                  <a:lnTo>
                    <a:pt x="32232" y="332181"/>
                  </a:lnTo>
                  <a:lnTo>
                    <a:pt x="32232" y="0"/>
                  </a:lnTo>
                  <a:close/>
                </a:path>
                <a:path w="333375" h="332739">
                  <a:moveTo>
                    <a:pt x="35687" y="194678"/>
                  </a:moveTo>
                  <a:lnTo>
                    <a:pt x="34620" y="194678"/>
                  </a:lnTo>
                  <a:lnTo>
                    <a:pt x="34620" y="181927"/>
                  </a:lnTo>
                  <a:lnTo>
                    <a:pt x="33451" y="181927"/>
                  </a:lnTo>
                  <a:lnTo>
                    <a:pt x="33451" y="84632"/>
                  </a:lnTo>
                  <a:lnTo>
                    <a:pt x="32283" y="84632"/>
                  </a:lnTo>
                  <a:lnTo>
                    <a:pt x="32283" y="332181"/>
                  </a:lnTo>
                  <a:lnTo>
                    <a:pt x="33439" y="332181"/>
                  </a:lnTo>
                  <a:lnTo>
                    <a:pt x="34607" y="332181"/>
                  </a:lnTo>
                  <a:lnTo>
                    <a:pt x="35687" y="332181"/>
                  </a:lnTo>
                  <a:lnTo>
                    <a:pt x="35687" y="194678"/>
                  </a:lnTo>
                  <a:close/>
                </a:path>
                <a:path w="333375" h="332739">
                  <a:moveTo>
                    <a:pt x="40271" y="124841"/>
                  </a:moveTo>
                  <a:lnTo>
                    <a:pt x="39204" y="124841"/>
                  </a:lnTo>
                  <a:lnTo>
                    <a:pt x="39204" y="230670"/>
                  </a:lnTo>
                  <a:lnTo>
                    <a:pt x="38049" y="230670"/>
                  </a:lnTo>
                  <a:lnTo>
                    <a:pt x="38049" y="213702"/>
                  </a:lnTo>
                  <a:lnTo>
                    <a:pt x="36880" y="213702"/>
                  </a:lnTo>
                  <a:lnTo>
                    <a:pt x="36880" y="143865"/>
                  </a:lnTo>
                  <a:lnTo>
                    <a:pt x="35712" y="143865"/>
                  </a:lnTo>
                  <a:lnTo>
                    <a:pt x="35712" y="332181"/>
                  </a:lnTo>
                  <a:lnTo>
                    <a:pt x="36868" y="332181"/>
                  </a:lnTo>
                  <a:lnTo>
                    <a:pt x="36880" y="332181"/>
                  </a:lnTo>
                  <a:lnTo>
                    <a:pt x="40271" y="332181"/>
                  </a:lnTo>
                  <a:lnTo>
                    <a:pt x="40271" y="124841"/>
                  </a:lnTo>
                  <a:close/>
                </a:path>
                <a:path w="333375" h="332739">
                  <a:moveTo>
                    <a:pt x="43802" y="160832"/>
                  </a:moveTo>
                  <a:lnTo>
                    <a:pt x="42646" y="160832"/>
                  </a:lnTo>
                  <a:lnTo>
                    <a:pt x="42646" y="74041"/>
                  </a:lnTo>
                  <a:lnTo>
                    <a:pt x="41465" y="74041"/>
                  </a:lnTo>
                  <a:lnTo>
                    <a:pt x="41465" y="186143"/>
                  </a:lnTo>
                  <a:lnTo>
                    <a:pt x="40297" y="186143"/>
                  </a:lnTo>
                  <a:lnTo>
                    <a:pt x="40297" y="332181"/>
                  </a:lnTo>
                  <a:lnTo>
                    <a:pt x="43802" y="332181"/>
                  </a:lnTo>
                  <a:lnTo>
                    <a:pt x="43802" y="160832"/>
                  </a:lnTo>
                  <a:close/>
                </a:path>
                <a:path w="333375" h="332739">
                  <a:moveTo>
                    <a:pt x="47231" y="179870"/>
                  </a:moveTo>
                  <a:lnTo>
                    <a:pt x="46075" y="179870"/>
                  </a:lnTo>
                  <a:lnTo>
                    <a:pt x="46075" y="177711"/>
                  </a:lnTo>
                  <a:lnTo>
                    <a:pt x="44894" y="177711"/>
                  </a:lnTo>
                  <a:lnTo>
                    <a:pt x="44894" y="332181"/>
                  </a:lnTo>
                  <a:lnTo>
                    <a:pt x="46062" y="332181"/>
                  </a:lnTo>
                  <a:lnTo>
                    <a:pt x="47231" y="332181"/>
                  </a:lnTo>
                  <a:lnTo>
                    <a:pt x="47231" y="179870"/>
                  </a:lnTo>
                  <a:close/>
                </a:path>
                <a:path w="333375" h="332739">
                  <a:moveTo>
                    <a:pt x="49517" y="165061"/>
                  </a:moveTo>
                  <a:lnTo>
                    <a:pt x="48450" y="165061"/>
                  </a:lnTo>
                  <a:lnTo>
                    <a:pt x="48450" y="332181"/>
                  </a:lnTo>
                  <a:lnTo>
                    <a:pt x="49517" y="332181"/>
                  </a:lnTo>
                  <a:lnTo>
                    <a:pt x="49517" y="165061"/>
                  </a:lnTo>
                  <a:close/>
                </a:path>
                <a:path w="333375" h="332739">
                  <a:moveTo>
                    <a:pt x="55321" y="171335"/>
                  </a:moveTo>
                  <a:lnTo>
                    <a:pt x="54140" y="171335"/>
                  </a:lnTo>
                  <a:lnTo>
                    <a:pt x="54140" y="332181"/>
                  </a:lnTo>
                  <a:lnTo>
                    <a:pt x="55321" y="332181"/>
                  </a:lnTo>
                  <a:lnTo>
                    <a:pt x="55321" y="171335"/>
                  </a:lnTo>
                  <a:close/>
                </a:path>
                <a:path w="333375" h="332739">
                  <a:moveTo>
                    <a:pt x="57645" y="177711"/>
                  </a:moveTo>
                  <a:lnTo>
                    <a:pt x="56464" y="177711"/>
                  </a:lnTo>
                  <a:lnTo>
                    <a:pt x="56464" y="332181"/>
                  </a:lnTo>
                  <a:lnTo>
                    <a:pt x="57645" y="332181"/>
                  </a:lnTo>
                  <a:lnTo>
                    <a:pt x="57645" y="177711"/>
                  </a:lnTo>
                  <a:close/>
                </a:path>
                <a:path w="333375" h="332739">
                  <a:moveTo>
                    <a:pt x="64503" y="16954"/>
                  </a:moveTo>
                  <a:lnTo>
                    <a:pt x="63334" y="16954"/>
                  </a:lnTo>
                  <a:lnTo>
                    <a:pt x="63334" y="332181"/>
                  </a:lnTo>
                  <a:lnTo>
                    <a:pt x="64503" y="332181"/>
                  </a:lnTo>
                  <a:lnTo>
                    <a:pt x="64503" y="16954"/>
                  </a:lnTo>
                  <a:close/>
                </a:path>
                <a:path w="333375" h="332739">
                  <a:moveTo>
                    <a:pt x="115277" y="74041"/>
                  </a:moveTo>
                  <a:lnTo>
                    <a:pt x="114096" y="74041"/>
                  </a:lnTo>
                  <a:lnTo>
                    <a:pt x="114096" y="332181"/>
                  </a:lnTo>
                  <a:lnTo>
                    <a:pt x="115277" y="332181"/>
                  </a:lnTo>
                  <a:lnTo>
                    <a:pt x="115277" y="74041"/>
                  </a:lnTo>
                  <a:close/>
                </a:path>
                <a:path w="333375" h="332739">
                  <a:moveTo>
                    <a:pt x="123291" y="55016"/>
                  </a:moveTo>
                  <a:lnTo>
                    <a:pt x="122123" y="55016"/>
                  </a:lnTo>
                  <a:lnTo>
                    <a:pt x="122123" y="332181"/>
                  </a:lnTo>
                  <a:lnTo>
                    <a:pt x="123291" y="332181"/>
                  </a:lnTo>
                  <a:lnTo>
                    <a:pt x="123291" y="55016"/>
                  </a:lnTo>
                  <a:close/>
                </a:path>
                <a:path w="333375" h="332739">
                  <a:moveTo>
                    <a:pt x="142887" y="44424"/>
                  </a:moveTo>
                  <a:lnTo>
                    <a:pt x="141719" y="44424"/>
                  </a:lnTo>
                  <a:lnTo>
                    <a:pt x="141719" y="332181"/>
                  </a:lnTo>
                  <a:lnTo>
                    <a:pt x="142887" y="332181"/>
                  </a:lnTo>
                  <a:lnTo>
                    <a:pt x="142887" y="44424"/>
                  </a:lnTo>
                  <a:close/>
                </a:path>
                <a:path w="333375" h="332739">
                  <a:moveTo>
                    <a:pt x="145173" y="27457"/>
                  </a:moveTo>
                  <a:lnTo>
                    <a:pt x="144094" y="27457"/>
                  </a:lnTo>
                  <a:lnTo>
                    <a:pt x="144094" y="332181"/>
                  </a:lnTo>
                  <a:lnTo>
                    <a:pt x="145173" y="332181"/>
                  </a:lnTo>
                  <a:lnTo>
                    <a:pt x="145173" y="27457"/>
                  </a:lnTo>
                  <a:close/>
                </a:path>
                <a:path w="333375" h="332739">
                  <a:moveTo>
                    <a:pt x="182041" y="249694"/>
                  </a:moveTo>
                  <a:lnTo>
                    <a:pt x="180962" y="249694"/>
                  </a:lnTo>
                  <a:lnTo>
                    <a:pt x="180962" y="332181"/>
                  </a:lnTo>
                  <a:lnTo>
                    <a:pt x="182041" y="332181"/>
                  </a:lnTo>
                  <a:lnTo>
                    <a:pt x="182041" y="249694"/>
                  </a:lnTo>
                  <a:close/>
                </a:path>
                <a:path w="333375" h="332739">
                  <a:moveTo>
                    <a:pt x="186702" y="241160"/>
                  </a:moveTo>
                  <a:lnTo>
                    <a:pt x="185623" y="241160"/>
                  </a:lnTo>
                  <a:lnTo>
                    <a:pt x="185623" y="332181"/>
                  </a:lnTo>
                  <a:lnTo>
                    <a:pt x="186702" y="332181"/>
                  </a:lnTo>
                  <a:lnTo>
                    <a:pt x="186702" y="241160"/>
                  </a:lnTo>
                  <a:close/>
                </a:path>
                <a:path w="333375" h="332739">
                  <a:moveTo>
                    <a:pt x="199415" y="177711"/>
                  </a:moveTo>
                  <a:lnTo>
                    <a:pt x="198234" y="177711"/>
                  </a:lnTo>
                  <a:lnTo>
                    <a:pt x="198234" y="332181"/>
                  </a:lnTo>
                  <a:lnTo>
                    <a:pt x="199415" y="332181"/>
                  </a:lnTo>
                  <a:lnTo>
                    <a:pt x="199415" y="177711"/>
                  </a:lnTo>
                  <a:close/>
                </a:path>
                <a:path w="333375" h="332739">
                  <a:moveTo>
                    <a:pt x="308813" y="306781"/>
                  </a:moveTo>
                  <a:lnTo>
                    <a:pt x="307733" y="306781"/>
                  </a:lnTo>
                  <a:lnTo>
                    <a:pt x="307733" y="332181"/>
                  </a:lnTo>
                  <a:lnTo>
                    <a:pt x="308813" y="332181"/>
                  </a:lnTo>
                  <a:lnTo>
                    <a:pt x="308813" y="306781"/>
                  </a:lnTo>
                  <a:close/>
                </a:path>
                <a:path w="333375" h="332739">
                  <a:moveTo>
                    <a:pt x="333044" y="291960"/>
                  </a:moveTo>
                  <a:lnTo>
                    <a:pt x="331863" y="291960"/>
                  </a:lnTo>
                  <a:lnTo>
                    <a:pt x="331863" y="332181"/>
                  </a:lnTo>
                  <a:lnTo>
                    <a:pt x="333044" y="332181"/>
                  </a:lnTo>
                  <a:lnTo>
                    <a:pt x="333044" y="29196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122845" y="2615767"/>
              <a:ext cx="335915" cy="383540"/>
            </a:xfrm>
            <a:custGeom>
              <a:avLst/>
              <a:gdLst/>
              <a:ahLst/>
              <a:cxnLst/>
              <a:rect l="l" t="t" r="r" b="b"/>
              <a:pathLst>
                <a:path w="335915" h="383539">
                  <a:moveTo>
                    <a:pt x="4572" y="253923"/>
                  </a:moveTo>
                  <a:lnTo>
                    <a:pt x="3505" y="253923"/>
                  </a:lnTo>
                  <a:lnTo>
                    <a:pt x="3505" y="209486"/>
                  </a:lnTo>
                  <a:lnTo>
                    <a:pt x="2324" y="209486"/>
                  </a:lnTo>
                  <a:lnTo>
                    <a:pt x="2324" y="226453"/>
                  </a:lnTo>
                  <a:lnTo>
                    <a:pt x="1168" y="226453"/>
                  </a:lnTo>
                  <a:lnTo>
                    <a:pt x="1168" y="279323"/>
                  </a:lnTo>
                  <a:lnTo>
                    <a:pt x="0" y="279323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81" y="382993"/>
                  </a:lnTo>
                  <a:lnTo>
                    <a:pt x="4572" y="382993"/>
                  </a:lnTo>
                  <a:lnTo>
                    <a:pt x="4572" y="253923"/>
                  </a:lnTo>
                  <a:close/>
                </a:path>
                <a:path w="335915" h="383539">
                  <a:moveTo>
                    <a:pt x="6934" y="247548"/>
                  </a:moveTo>
                  <a:lnTo>
                    <a:pt x="5765" y="247548"/>
                  </a:lnTo>
                  <a:lnTo>
                    <a:pt x="5765" y="224294"/>
                  </a:lnTo>
                  <a:lnTo>
                    <a:pt x="4597" y="224294"/>
                  </a:lnTo>
                  <a:lnTo>
                    <a:pt x="4597" y="382993"/>
                  </a:lnTo>
                  <a:lnTo>
                    <a:pt x="5753" y="382993"/>
                  </a:lnTo>
                  <a:lnTo>
                    <a:pt x="6934" y="382993"/>
                  </a:lnTo>
                  <a:lnTo>
                    <a:pt x="6934" y="247548"/>
                  </a:lnTo>
                  <a:close/>
                </a:path>
                <a:path w="335915" h="383539">
                  <a:moveTo>
                    <a:pt x="10363" y="50812"/>
                  </a:moveTo>
                  <a:lnTo>
                    <a:pt x="9182" y="50812"/>
                  </a:lnTo>
                  <a:lnTo>
                    <a:pt x="9182" y="251853"/>
                  </a:lnTo>
                  <a:lnTo>
                    <a:pt x="8140" y="251853"/>
                  </a:lnTo>
                  <a:lnTo>
                    <a:pt x="8140" y="256082"/>
                  </a:lnTo>
                  <a:lnTo>
                    <a:pt x="6972" y="256082"/>
                  </a:lnTo>
                  <a:lnTo>
                    <a:pt x="6972" y="382993"/>
                  </a:lnTo>
                  <a:lnTo>
                    <a:pt x="10363" y="382993"/>
                  </a:lnTo>
                  <a:lnTo>
                    <a:pt x="10363" y="50812"/>
                  </a:lnTo>
                  <a:close/>
                </a:path>
                <a:path w="335915" h="383539">
                  <a:moveTo>
                    <a:pt x="13817" y="245491"/>
                  </a:moveTo>
                  <a:lnTo>
                    <a:pt x="12750" y="245491"/>
                  </a:lnTo>
                  <a:lnTo>
                    <a:pt x="12750" y="232740"/>
                  </a:lnTo>
                  <a:lnTo>
                    <a:pt x="11582" y="232740"/>
                  </a:lnTo>
                  <a:lnTo>
                    <a:pt x="11582" y="135445"/>
                  </a:lnTo>
                  <a:lnTo>
                    <a:pt x="10414" y="135445"/>
                  </a:lnTo>
                  <a:lnTo>
                    <a:pt x="10414" y="382993"/>
                  </a:lnTo>
                  <a:lnTo>
                    <a:pt x="11569" y="382993"/>
                  </a:lnTo>
                  <a:lnTo>
                    <a:pt x="12738" y="382993"/>
                  </a:lnTo>
                  <a:lnTo>
                    <a:pt x="13817" y="382993"/>
                  </a:lnTo>
                  <a:lnTo>
                    <a:pt x="13817" y="245491"/>
                  </a:lnTo>
                  <a:close/>
                </a:path>
                <a:path w="335915" h="383539">
                  <a:moveTo>
                    <a:pt x="18402" y="175653"/>
                  </a:moveTo>
                  <a:lnTo>
                    <a:pt x="17335" y="175653"/>
                  </a:lnTo>
                  <a:lnTo>
                    <a:pt x="17335" y="281482"/>
                  </a:lnTo>
                  <a:lnTo>
                    <a:pt x="16179" y="281482"/>
                  </a:lnTo>
                  <a:lnTo>
                    <a:pt x="16179" y="264515"/>
                  </a:lnTo>
                  <a:lnTo>
                    <a:pt x="15011" y="264515"/>
                  </a:lnTo>
                  <a:lnTo>
                    <a:pt x="15011" y="194678"/>
                  </a:lnTo>
                  <a:lnTo>
                    <a:pt x="13843" y="194678"/>
                  </a:lnTo>
                  <a:lnTo>
                    <a:pt x="13843" y="382993"/>
                  </a:lnTo>
                  <a:lnTo>
                    <a:pt x="14998" y="382993"/>
                  </a:lnTo>
                  <a:lnTo>
                    <a:pt x="15011" y="382993"/>
                  </a:lnTo>
                  <a:lnTo>
                    <a:pt x="18402" y="382993"/>
                  </a:lnTo>
                  <a:lnTo>
                    <a:pt x="18402" y="175653"/>
                  </a:lnTo>
                  <a:close/>
                </a:path>
                <a:path w="335915" h="383539">
                  <a:moveTo>
                    <a:pt x="21932" y="211645"/>
                  </a:moveTo>
                  <a:lnTo>
                    <a:pt x="20777" y="211645"/>
                  </a:lnTo>
                  <a:lnTo>
                    <a:pt x="20777" y="124853"/>
                  </a:lnTo>
                  <a:lnTo>
                    <a:pt x="19596" y="124853"/>
                  </a:lnTo>
                  <a:lnTo>
                    <a:pt x="19596" y="236956"/>
                  </a:lnTo>
                  <a:lnTo>
                    <a:pt x="18427" y="236956"/>
                  </a:lnTo>
                  <a:lnTo>
                    <a:pt x="18427" y="382993"/>
                  </a:lnTo>
                  <a:lnTo>
                    <a:pt x="21932" y="382993"/>
                  </a:lnTo>
                  <a:lnTo>
                    <a:pt x="21932" y="211645"/>
                  </a:lnTo>
                  <a:close/>
                </a:path>
                <a:path w="335915" h="383539">
                  <a:moveTo>
                    <a:pt x="24206" y="228523"/>
                  </a:moveTo>
                  <a:lnTo>
                    <a:pt x="23063" y="228523"/>
                  </a:lnTo>
                  <a:lnTo>
                    <a:pt x="23063" y="224294"/>
                  </a:lnTo>
                  <a:lnTo>
                    <a:pt x="21983" y="224294"/>
                  </a:lnTo>
                  <a:lnTo>
                    <a:pt x="21983" y="382993"/>
                  </a:lnTo>
                  <a:lnTo>
                    <a:pt x="23025" y="382993"/>
                  </a:lnTo>
                  <a:lnTo>
                    <a:pt x="24206" y="382993"/>
                  </a:lnTo>
                  <a:lnTo>
                    <a:pt x="24206" y="228523"/>
                  </a:lnTo>
                  <a:close/>
                </a:path>
                <a:path w="335915" h="383539">
                  <a:moveTo>
                    <a:pt x="27647" y="215874"/>
                  </a:moveTo>
                  <a:lnTo>
                    <a:pt x="26581" y="215874"/>
                  </a:lnTo>
                  <a:lnTo>
                    <a:pt x="26581" y="382993"/>
                  </a:lnTo>
                  <a:lnTo>
                    <a:pt x="27647" y="382993"/>
                  </a:lnTo>
                  <a:lnTo>
                    <a:pt x="27647" y="215874"/>
                  </a:lnTo>
                  <a:close/>
                </a:path>
                <a:path w="335915" h="383539">
                  <a:moveTo>
                    <a:pt x="28854" y="217932"/>
                  </a:moveTo>
                  <a:lnTo>
                    <a:pt x="27686" y="217932"/>
                  </a:lnTo>
                  <a:lnTo>
                    <a:pt x="27686" y="382993"/>
                  </a:lnTo>
                  <a:lnTo>
                    <a:pt x="28854" y="382993"/>
                  </a:lnTo>
                  <a:lnTo>
                    <a:pt x="28854" y="217932"/>
                  </a:lnTo>
                  <a:close/>
                </a:path>
                <a:path w="335915" h="383539">
                  <a:moveTo>
                    <a:pt x="46088" y="192532"/>
                  </a:moveTo>
                  <a:lnTo>
                    <a:pt x="45008" y="192532"/>
                  </a:lnTo>
                  <a:lnTo>
                    <a:pt x="45008" y="382993"/>
                  </a:lnTo>
                  <a:lnTo>
                    <a:pt x="46088" y="382993"/>
                  </a:lnTo>
                  <a:lnTo>
                    <a:pt x="46088" y="192532"/>
                  </a:lnTo>
                  <a:close/>
                </a:path>
                <a:path w="335915" h="383539">
                  <a:moveTo>
                    <a:pt x="47294" y="186245"/>
                  </a:moveTo>
                  <a:lnTo>
                    <a:pt x="46113" y="186245"/>
                  </a:lnTo>
                  <a:lnTo>
                    <a:pt x="46113" y="382993"/>
                  </a:lnTo>
                  <a:lnTo>
                    <a:pt x="47294" y="382993"/>
                  </a:lnTo>
                  <a:lnTo>
                    <a:pt x="47294" y="186245"/>
                  </a:lnTo>
                  <a:close/>
                </a:path>
                <a:path w="335915" h="383539">
                  <a:moveTo>
                    <a:pt x="62293" y="192532"/>
                  </a:moveTo>
                  <a:lnTo>
                    <a:pt x="61112" y="192532"/>
                  </a:lnTo>
                  <a:lnTo>
                    <a:pt x="61112" y="382993"/>
                  </a:lnTo>
                  <a:lnTo>
                    <a:pt x="62293" y="382993"/>
                  </a:lnTo>
                  <a:lnTo>
                    <a:pt x="62293" y="192532"/>
                  </a:lnTo>
                  <a:close/>
                </a:path>
                <a:path w="335915" h="383539">
                  <a:moveTo>
                    <a:pt x="69176" y="127012"/>
                  </a:moveTo>
                  <a:lnTo>
                    <a:pt x="68097" y="127012"/>
                  </a:lnTo>
                  <a:lnTo>
                    <a:pt x="68097" y="382993"/>
                  </a:lnTo>
                  <a:lnTo>
                    <a:pt x="69176" y="382993"/>
                  </a:lnTo>
                  <a:lnTo>
                    <a:pt x="69176" y="127012"/>
                  </a:lnTo>
                  <a:close/>
                </a:path>
                <a:path w="335915" h="383539">
                  <a:moveTo>
                    <a:pt x="82956" y="0"/>
                  </a:moveTo>
                  <a:lnTo>
                    <a:pt x="81876" y="0"/>
                  </a:lnTo>
                  <a:lnTo>
                    <a:pt x="81876" y="382993"/>
                  </a:lnTo>
                  <a:lnTo>
                    <a:pt x="82956" y="382993"/>
                  </a:lnTo>
                  <a:lnTo>
                    <a:pt x="82956" y="0"/>
                  </a:lnTo>
                  <a:close/>
                </a:path>
                <a:path w="335915" h="383539">
                  <a:moveTo>
                    <a:pt x="97993" y="148094"/>
                  </a:moveTo>
                  <a:lnTo>
                    <a:pt x="96824" y="148094"/>
                  </a:lnTo>
                  <a:lnTo>
                    <a:pt x="96824" y="382993"/>
                  </a:lnTo>
                  <a:lnTo>
                    <a:pt x="97993" y="382993"/>
                  </a:lnTo>
                  <a:lnTo>
                    <a:pt x="97993" y="148094"/>
                  </a:lnTo>
                  <a:close/>
                </a:path>
                <a:path w="335915" h="383539">
                  <a:moveTo>
                    <a:pt x="111836" y="71983"/>
                  </a:moveTo>
                  <a:lnTo>
                    <a:pt x="110655" y="71983"/>
                  </a:lnTo>
                  <a:lnTo>
                    <a:pt x="110655" y="382993"/>
                  </a:lnTo>
                  <a:lnTo>
                    <a:pt x="111836" y="382993"/>
                  </a:lnTo>
                  <a:lnTo>
                    <a:pt x="111836" y="71983"/>
                  </a:lnTo>
                  <a:close/>
                </a:path>
                <a:path w="335915" h="383539">
                  <a:moveTo>
                    <a:pt x="116433" y="203123"/>
                  </a:moveTo>
                  <a:lnTo>
                    <a:pt x="115252" y="203123"/>
                  </a:lnTo>
                  <a:lnTo>
                    <a:pt x="115252" y="382993"/>
                  </a:lnTo>
                  <a:lnTo>
                    <a:pt x="116433" y="382993"/>
                  </a:lnTo>
                  <a:lnTo>
                    <a:pt x="116433" y="203123"/>
                  </a:lnTo>
                  <a:close/>
                </a:path>
                <a:path w="335915" h="383539">
                  <a:moveTo>
                    <a:pt x="118719" y="160845"/>
                  </a:moveTo>
                  <a:lnTo>
                    <a:pt x="117640" y="160845"/>
                  </a:lnTo>
                  <a:lnTo>
                    <a:pt x="117640" y="382993"/>
                  </a:lnTo>
                  <a:lnTo>
                    <a:pt x="118719" y="382993"/>
                  </a:lnTo>
                  <a:lnTo>
                    <a:pt x="118719" y="160845"/>
                  </a:lnTo>
                  <a:close/>
                </a:path>
                <a:path w="335915" h="383539">
                  <a:moveTo>
                    <a:pt x="186690" y="353364"/>
                  </a:moveTo>
                  <a:lnTo>
                    <a:pt x="185610" y="353364"/>
                  </a:lnTo>
                  <a:lnTo>
                    <a:pt x="185610" y="382993"/>
                  </a:lnTo>
                  <a:lnTo>
                    <a:pt x="186690" y="382993"/>
                  </a:lnTo>
                  <a:lnTo>
                    <a:pt x="186690" y="353364"/>
                  </a:lnTo>
                  <a:close/>
                </a:path>
                <a:path w="335915" h="383539">
                  <a:moveTo>
                    <a:pt x="200533" y="313156"/>
                  </a:moveTo>
                  <a:lnTo>
                    <a:pt x="199453" y="313156"/>
                  </a:lnTo>
                  <a:lnTo>
                    <a:pt x="199453" y="382993"/>
                  </a:lnTo>
                  <a:lnTo>
                    <a:pt x="200533" y="382993"/>
                  </a:lnTo>
                  <a:lnTo>
                    <a:pt x="200533" y="313156"/>
                  </a:lnTo>
                  <a:close/>
                </a:path>
                <a:path w="335915" h="383539">
                  <a:moveTo>
                    <a:pt x="297332" y="366026"/>
                  </a:moveTo>
                  <a:lnTo>
                    <a:pt x="296151" y="366026"/>
                  </a:lnTo>
                  <a:lnTo>
                    <a:pt x="296151" y="382993"/>
                  </a:lnTo>
                  <a:lnTo>
                    <a:pt x="297332" y="382993"/>
                  </a:lnTo>
                  <a:lnTo>
                    <a:pt x="297332" y="366026"/>
                  </a:lnTo>
                  <a:close/>
                </a:path>
                <a:path w="335915" h="383539">
                  <a:moveTo>
                    <a:pt x="311175" y="342773"/>
                  </a:moveTo>
                  <a:lnTo>
                    <a:pt x="309994" y="342773"/>
                  </a:lnTo>
                  <a:lnTo>
                    <a:pt x="309994" y="382993"/>
                  </a:lnTo>
                  <a:lnTo>
                    <a:pt x="311175" y="382993"/>
                  </a:lnTo>
                  <a:lnTo>
                    <a:pt x="311175" y="342773"/>
                  </a:lnTo>
                  <a:close/>
                </a:path>
                <a:path w="335915" h="383539">
                  <a:moveTo>
                    <a:pt x="335419" y="308940"/>
                  </a:moveTo>
                  <a:lnTo>
                    <a:pt x="334238" y="308940"/>
                  </a:lnTo>
                  <a:lnTo>
                    <a:pt x="334238" y="382993"/>
                  </a:lnTo>
                  <a:lnTo>
                    <a:pt x="335419" y="382993"/>
                  </a:lnTo>
                  <a:lnTo>
                    <a:pt x="335419" y="308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114767" y="2643326"/>
              <a:ext cx="241300" cy="355600"/>
            </a:xfrm>
            <a:custGeom>
              <a:avLst/>
              <a:gdLst/>
              <a:ahLst/>
              <a:cxnLst/>
              <a:rect l="l" t="t" r="r" b="b"/>
              <a:pathLst>
                <a:path w="241300" h="355600">
                  <a:moveTo>
                    <a:pt x="1168" y="260197"/>
                  </a:moveTo>
                  <a:lnTo>
                    <a:pt x="0" y="260197"/>
                  </a:lnTo>
                  <a:lnTo>
                    <a:pt x="0" y="355434"/>
                  </a:lnTo>
                  <a:lnTo>
                    <a:pt x="1168" y="355434"/>
                  </a:lnTo>
                  <a:lnTo>
                    <a:pt x="1168" y="260197"/>
                  </a:lnTo>
                  <a:close/>
                </a:path>
                <a:path w="241300" h="355600">
                  <a:moveTo>
                    <a:pt x="2387" y="156527"/>
                  </a:moveTo>
                  <a:lnTo>
                    <a:pt x="1219" y="156527"/>
                  </a:lnTo>
                  <a:lnTo>
                    <a:pt x="1219" y="355434"/>
                  </a:lnTo>
                  <a:lnTo>
                    <a:pt x="2387" y="355434"/>
                  </a:lnTo>
                  <a:lnTo>
                    <a:pt x="2387" y="156527"/>
                  </a:lnTo>
                  <a:close/>
                </a:path>
                <a:path w="241300" h="355600">
                  <a:moveTo>
                    <a:pt x="4597" y="162902"/>
                  </a:moveTo>
                  <a:lnTo>
                    <a:pt x="3429" y="162902"/>
                  </a:lnTo>
                  <a:lnTo>
                    <a:pt x="3429" y="355434"/>
                  </a:lnTo>
                  <a:lnTo>
                    <a:pt x="4597" y="355434"/>
                  </a:lnTo>
                  <a:lnTo>
                    <a:pt x="4597" y="162902"/>
                  </a:lnTo>
                  <a:close/>
                </a:path>
                <a:path w="241300" h="355600">
                  <a:moveTo>
                    <a:pt x="5829" y="224294"/>
                  </a:moveTo>
                  <a:lnTo>
                    <a:pt x="4648" y="224294"/>
                  </a:lnTo>
                  <a:lnTo>
                    <a:pt x="4648" y="355434"/>
                  </a:lnTo>
                  <a:lnTo>
                    <a:pt x="5829" y="355434"/>
                  </a:lnTo>
                  <a:lnTo>
                    <a:pt x="5829" y="224294"/>
                  </a:lnTo>
                  <a:close/>
                </a:path>
                <a:path w="241300" h="355600">
                  <a:moveTo>
                    <a:pt x="12649" y="226364"/>
                  </a:moveTo>
                  <a:lnTo>
                    <a:pt x="11569" y="226364"/>
                  </a:lnTo>
                  <a:lnTo>
                    <a:pt x="11569" y="355434"/>
                  </a:lnTo>
                  <a:lnTo>
                    <a:pt x="12649" y="355434"/>
                  </a:lnTo>
                  <a:lnTo>
                    <a:pt x="12649" y="226364"/>
                  </a:lnTo>
                  <a:close/>
                </a:path>
                <a:path w="241300" h="355600">
                  <a:moveTo>
                    <a:pt x="15011" y="219989"/>
                  </a:moveTo>
                  <a:lnTo>
                    <a:pt x="13843" y="219989"/>
                  </a:lnTo>
                  <a:lnTo>
                    <a:pt x="13843" y="196735"/>
                  </a:lnTo>
                  <a:lnTo>
                    <a:pt x="12674" y="196735"/>
                  </a:lnTo>
                  <a:lnTo>
                    <a:pt x="12674" y="355434"/>
                  </a:lnTo>
                  <a:lnTo>
                    <a:pt x="13830" y="355434"/>
                  </a:lnTo>
                  <a:lnTo>
                    <a:pt x="15011" y="355434"/>
                  </a:lnTo>
                  <a:lnTo>
                    <a:pt x="15011" y="219989"/>
                  </a:lnTo>
                  <a:close/>
                </a:path>
                <a:path w="241300" h="355600">
                  <a:moveTo>
                    <a:pt x="18440" y="23253"/>
                  </a:moveTo>
                  <a:lnTo>
                    <a:pt x="17259" y="23253"/>
                  </a:lnTo>
                  <a:lnTo>
                    <a:pt x="17259" y="224294"/>
                  </a:lnTo>
                  <a:lnTo>
                    <a:pt x="16217" y="224294"/>
                  </a:lnTo>
                  <a:lnTo>
                    <a:pt x="16217" y="228523"/>
                  </a:lnTo>
                  <a:lnTo>
                    <a:pt x="15049" y="228523"/>
                  </a:lnTo>
                  <a:lnTo>
                    <a:pt x="15049" y="355434"/>
                  </a:lnTo>
                  <a:lnTo>
                    <a:pt x="18440" y="355434"/>
                  </a:lnTo>
                  <a:lnTo>
                    <a:pt x="18440" y="23253"/>
                  </a:lnTo>
                  <a:close/>
                </a:path>
                <a:path w="241300" h="355600">
                  <a:moveTo>
                    <a:pt x="19659" y="107886"/>
                  </a:moveTo>
                  <a:lnTo>
                    <a:pt x="18491" y="107886"/>
                  </a:lnTo>
                  <a:lnTo>
                    <a:pt x="18491" y="355434"/>
                  </a:lnTo>
                  <a:lnTo>
                    <a:pt x="19659" y="355434"/>
                  </a:lnTo>
                  <a:lnTo>
                    <a:pt x="19659" y="107886"/>
                  </a:lnTo>
                  <a:close/>
                </a:path>
                <a:path w="241300" h="355600">
                  <a:moveTo>
                    <a:pt x="21894" y="217932"/>
                  </a:moveTo>
                  <a:lnTo>
                    <a:pt x="20815" y="217932"/>
                  </a:lnTo>
                  <a:lnTo>
                    <a:pt x="20815" y="355434"/>
                  </a:lnTo>
                  <a:lnTo>
                    <a:pt x="21894" y="355434"/>
                  </a:lnTo>
                  <a:lnTo>
                    <a:pt x="21894" y="217932"/>
                  </a:lnTo>
                  <a:close/>
                </a:path>
                <a:path w="241300" h="355600">
                  <a:moveTo>
                    <a:pt x="26479" y="148094"/>
                  </a:moveTo>
                  <a:lnTo>
                    <a:pt x="25412" y="148094"/>
                  </a:lnTo>
                  <a:lnTo>
                    <a:pt x="25412" y="253923"/>
                  </a:lnTo>
                  <a:lnTo>
                    <a:pt x="24257" y="253923"/>
                  </a:lnTo>
                  <a:lnTo>
                    <a:pt x="24257" y="236956"/>
                  </a:lnTo>
                  <a:lnTo>
                    <a:pt x="23088" y="236956"/>
                  </a:lnTo>
                  <a:lnTo>
                    <a:pt x="23088" y="167119"/>
                  </a:lnTo>
                  <a:lnTo>
                    <a:pt x="21920" y="167119"/>
                  </a:lnTo>
                  <a:lnTo>
                    <a:pt x="21920" y="355434"/>
                  </a:lnTo>
                  <a:lnTo>
                    <a:pt x="23075" y="355434"/>
                  </a:lnTo>
                  <a:lnTo>
                    <a:pt x="23088" y="355434"/>
                  </a:lnTo>
                  <a:lnTo>
                    <a:pt x="26479" y="355434"/>
                  </a:lnTo>
                  <a:lnTo>
                    <a:pt x="26479" y="148094"/>
                  </a:lnTo>
                  <a:close/>
                </a:path>
                <a:path w="241300" h="355600">
                  <a:moveTo>
                    <a:pt x="30010" y="184086"/>
                  </a:moveTo>
                  <a:lnTo>
                    <a:pt x="28854" y="184086"/>
                  </a:lnTo>
                  <a:lnTo>
                    <a:pt x="28854" y="97294"/>
                  </a:lnTo>
                  <a:lnTo>
                    <a:pt x="27673" y="97294"/>
                  </a:lnTo>
                  <a:lnTo>
                    <a:pt x="27673" y="209397"/>
                  </a:lnTo>
                  <a:lnTo>
                    <a:pt x="26504" y="209397"/>
                  </a:lnTo>
                  <a:lnTo>
                    <a:pt x="26504" y="355434"/>
                  </a:lnTo>
                  <a:lnTo>
                    <a:pt x="30010" y="355434"/>
                  </a:lnTo>
                  <a:lnTo>
                    <a:pt x="30010" y="184086"/>
                  </a:lnTo>
                  <a:close/>
                </a:path>
                <a:path w="241300" h="355600">
                  <a:moveTo>
                    <a:pt x="33439" y="203123"/>
                  </a:moveTo>
                  <a:lnTo>
                    <a:pt x="32283" y="203123"/>
                  </a:lnTo>
                  <a:lnTo>
                    <a:pt x="32283" y="200964"/>
                  </a:lnTo>
                  <a:lnTo>
                    <a:pt x="31140" y="200964"/>
                  </a:lnTo>
                  <a:lnTo>
                    <a:pt x="31140" y="196735"/>
                  </a:lnTo>
                  <a:lnTo>
                    <a:pt x="30060" y="196735"/>
                  </a:lnTo>
                  <a:lnTo>
                    <a:pt x="30060" y="355434"/>
                  </a:lnTo>
                  <a:lnTo>
                    <a:pt x="31102" y="355434"/>
                  </a:lnTo>
                  <a:lnTo>
                    <a:pt x="32270" y="355434"/>
                  </a:lnTo>
                  <a:lnTo>
                    <a:pt x="33439" y="355434"/>
                  </a:lnTo>
                  <a:lnTo>
                    <a:pt x="33439" y="203123"/>
                  </a:lnTo>
                  <a:close/>
                </a:path>
                <a:path w="241300" h="355600">
                  <a:moveTo>
                    <a:pt x="34671" y="126911"/>
                  </a:moveTo>
                  <a:lnTo>
                    <a:pt x="33489" y="126911"/>
                  </a:lnTo>
                  <a:lnTo>
                    <a:pt x="33489" y="355434"/>
                  </a:lnTo>
                  <a:lnTo>
                    <a:pt x="34671" y="355434"/>
                  </a:lnTo>
                  <a:lnTo>
                    <a:pt x="34671" y="126911"/>
                  </a:lnTo>
                  <a:close/>
                </a:path>
                <a:path w="241300" h="355600">
                  <a:moveTo>
                    <a:pt x="36931" y="190373"/>
                  </a:moveTo>
                  <a:lnTo>
                    <a:pt x="35763" y="190373"/>
                  </a:lnTo>
                  <a:lnTo>
                    <a:pt x="35763" y="355434"/>
                  </a:lnTo>
                  <a:lnTo>
                    <a:pt x="36931" y="355434"/>
                  </a:lnTo>
                  <a:lnTo>
                    <a:pt x="36931" y="190373"/>
                  </a:lnTo>
                  <a:close/>
                </a:path>
                <a:path w="241300" h="355600">
                  <a:moveTo>
                    <a:pt x="40322" y="46482"/>
                  </a:moveTo>
                  <a:lnTo>
                    <a:pt x="39243" y="46482"/>
                  </a:lnTo>
                  <a:lnTo>
                    <a:pt x="39243" y="355434"/>
                  </a:lnTo>
                  <a:lnTo>
                    <a:pt x="40322" y="355434"/>
                  </a:lnTo>
                  <a:lnTo>
                    <a:pt x="40322" y="46482"/>
                  </a:lnTo>
                  <a:close/>
                </a:path>
                <a:path w="241300" h="355600">
                  <a:moveTo>
                    <a:pt x="48501" y="192519"/>
                  </a:moveTo>
                  <a:lnTo>
                    <a:pt x="47332" y="192519"/>
                  </a:lnTo>
                  <a:lnTo>
                    <a:pt x="47332" y="355434"/>
                  </a:lnTo>
                  <a:lnTo>
                    <a:pt x="48501" y="355434"/>
                  </a:lnTo>
                  <a:lnTo>
                    <a:pt x="48501" y="192519"/>
                  </a:lnTo>
                  <a:close/>
                </a:path>
                <a:path w="241300" h="355600">
                  <a:moveTo>
                    <a:pt x="50711" y="40208"/>
                  </a:moveTo>
                  <a:lnTo>
                    <a:pt x="49542" y="40208"/>
                  </a:lnTo>
                  <a:lnTo>
                    <a:pt x="49542" y="355434"/>
                  </a:lnTo>
                  <a:lnTo>
                    <a:pt x="50711" y="355434"/>
                  </a:lnTo>
                  <a:lnTo>
                    <a:pt x="50711" y="40208"/>
                  </a:lnTo>
                  <a:close/>
                </a:path>
                <a:path w="241300" h="355600">
                  <a:moveTo>
                    <a:pt x="56527" y="148094"/>
                  </a:moveTo>
                  <a:lnTo>
                    <a:pt x="55359" y="148094"/>
                  </a:lnTo>
                  <a:lnTo>
                    <a:pt x="55359" y="355434"/>
                  </a:lnTo>
                  <a:lnTo>
                    <a:pt x="56527" y="355434"/>
                  </a:lnTo>
                  <a:lnTo>
                    <a:pt x="56527" y="148094"/>
                  </a:lnTo>
                  <a:close/>
                </a:path>
                <a:path w="241300" h="355600">
                  <a:moveTo>
                    <a:pt x="72593" y="42265"/>
                  </a:moveTo>
                  <a:lnTo>
                    <a:pt x="71513" y="42265"/>
                  </a:lnTo>
                  <a:lnTo>
                    <a:pt x="71513" y="355434"/>
                  </a:lnTo>
                  <a:lnTo>
                    <a:pt x="72593" y="355434"/>
                  </a:lnTo>
                  <a:lnTo>
                    <a:pt x="72593" y="42265"/>
                  </a:lnTo>
                  <a:close/>
                </a:path>
                <a:path w="241300" h="355600">
                  <a:moveTo>
                    <a:pt x="77254" y="99453"/>
                  </a:moveTo>
                  <a:lnTo>
                    <a:pt x="76174" y="99453"/>
                  </a:lnTo>
                  <a:lnTo>
                    <a:pt x="76174" y="355434"/>
                  </a:lnTo>
                  <a:lnTo>
                    <a:pt x="77254" y="355434"/>
                  </a:lnTo>
                  <a:lnTo>
                    <a:pt x="77254" y="99453"/>
                  </a:lnTo>
                  <a:close/>
                </a:path>
                <a:path w="241300" h="355600">
                  <a:moveTo>
                    <a:pt x="111836" y="129070"/>
                  </a:moveTo>
                  <a:lnTo>
                    <a:pt x="110655" y="129070"/>
                  </a:lnTo>
                  <a:lnTo>
                    <a:pt x="110655" y="355434"/>
                  </a:lnTo>
                  <a:lnTo>
                    <a:pt x="111836" y="355434"/>
                  </a:lnTo>
                  <a:lnTo>
                    <a:pt x="111836" y="129070"/>
                  </a:lnTo>
                  <a:close/>
                </a:path>
                <a:path w="241300" h="355600">
                  <a:moveTo>
                    <a:pt x="123342" y="186156"/>
                  </a:moveTo>
                  <a:lnTo>
                    <a:pt x="122161" y="186156"/>
                  </a:lnTo>
                  <a:lnTo>
                    <a:pt x="122161" y="355434"/>
                  </a:lnTo>
                  <a:lnTo>
                    <a:pt x="123342" y="355434"/>
                  </a:lnTo>
                  <a:lnTo>
                    <a:pt x="123342" y="186156"/>
                  </a:lnTo>
                  <a:close/>
                </a:path>
                <a:path w="241300" h="355600">
                  <a:moveTo>
                    <a:pt x="129095" y="67678"/>
                  </a:moveTo>
                  <a:lnTo>
                    <a:pt x="127927" y="67678"/>
                  </a:lnTo>
                  <a:lnTo>
                    <a:pt x="127927" y="355434"/>
                  </a:lnTo>
                  <a:lnTo>
                    <a:pt x="129095" y="355434"/>
                  </a:lnTo>
                  <a:lnTo>
                    <a:pt x="129095" y="67678"/>
                  </a:lnTo>
                  <a:close/>
                </a:path>
                <a:path w="241300" h="355600">
                  <a:moveTo>
                    <a:pt x="142938" y="0"/>
                  </a:moveTo>
                  <a:lnTo>
                    <a:pt x="141757" y="0"/>
                  </a:lnTo>
                  <a:lnTo>
                    <a:pt x="141757" y="355434"/>
                  </a:lnTo>
                  <a:lnTo>
                    <a:pt x="142938" y="355434"/>
                  </a:lnTo>
                  <a:lnTo>
                    <a:pt x="142938" y="0"/>
                  </a:lnTo>
                  <a:close/>
                </a:path>
                <a:path w="241300" h="355600">
                  <a:moveTo>
                    <a:pt x="160210" y="262356"/>
                  </a:moveTo>
                  <a:lnTo>
                    <a:pt x="159029" y="262356"/>
                  </a:lnTo>
                  <a:lnTo>
                    <a:pt x="159029" y="355434"/>
                  </a:lnTo>
                  <a:lnTo>
                    <a:pt x="160210" y="355434"/>
                  </a:lnTo>
                  <a:lnTo>
                    <a:pt x="160210" y="262356"/>
                  </a:lnTo>
                  <a:close/>
                </a:path>
                <a:path w="241300" h="355600">
                  <a:moveTo>
                    <a:pt x="174053" y="262356"/>
                  </a:moveTo>
                  <a:lnTo>
                    <a:pt x="172872" y="262356"/>
                  </a:lnTo>
                  <a:lnTo>
                    <a:pt x="172872" y="355434"/>
                  </a:lnTo>
                  <a:lnTo>
                    <a:pt x="174053" y="355434"/>
                  </a:lnTo>
                  <a:lnTo>
                    <a:pt x="174053" y="262356"/>
                  </a:lnTo>
                  <a:close/>
                </a:path>
                <a:path w="241300" h="355600">
                  <a:moveTo>
                    <a:pt x="182092" y="209397"/>
                  </a:moveTo>
                  <a:lnTo>
                    <a:pt x="181013" y="209397"/>
                  </a:lnTo>
                  <a:lnTo>
                    <a:pt x="181013" y="355434"/>
                  </a:lnTo>
                  <a:lnTo>
                    <a:pt x="182092" y="355434"/>
                  </a:lnTo>
                  <a:lnTo>
                    <a:pt x="182092" y="209397"/>
                  </a:lnTo>
                  <a:close/>
                </a:path>
                <a:path w="241300" h="355600">
                  <a:moveTo>
                    <a:pt x="184454" y="285597"/>
                  </a:moveTo>
                  <a:lnTo>
                    <a:pt x="183286" y="285597"/>
                  </a:lnTo>
                  <a:lnTo>
                    <a:pt x="183286" y="355434"/>
                  </a:lnTo>
                  <a:lnTo>
                    <a:pt x="184454" y="355434"/>
                  </a:lnTo>
                  <a:lnTo>
                    <a:pt x="184454" y="285597"/>
                  </a:lnTo>
                  <a:close/>
                </a:path>
                <a:path w="241300" h="355600">
                  <a:moveTo>
                    <a:pt x="194767" y="325805"/>
                  </a:moveTo>
                  <a:lnTo>
                    <a:pt x="193687" y="325805"/>
                  </a:lnTo>
                  <a:lnTo>
                    <a:pt x="193687" y="355434"/>
                  </a:lnTo>
                  <a:lnTo>
                    <a:pt x="194767" y="355434"/>
                  </a:lnTo>
                  <a:lnTo>
                    <a:pt x="194767" y="325805"/>
                  </a:lnTo>
                  <a:close/>
                </a:path>
                <a:path w="241300" h="355600">
                  <a:moveTo>
                    <a:pt x="209753" y="317373"/>
                  </a:moveTo>
                  <a:lnTo>
                    <a:pt x="208572" y="317373"/>
                  </a:lnTo>
                  <a:lnTo>
                    <a:pt x="208572" y="355434"/>
                  </a:lnTo>
                  <a:lnTo>
                    <a:pt x="209753" y="355434"/>
                  </a:lnTo>
                  <a:lnTo>
                    <a:pt x="209753" y="317373"/>
                  </a:lnTo>
                  <a:close/>
                </a:path>
                <a:path w="241300" h="355600">
                  <a:moveTo>
                    <a:pt x="240880" y="281381"/>
                  </a:moveTo>
                  <a:lnTo>
                    <a:pt x="239801" y="281381"/>
                  </a:lnTo>
                  <a:lnTo>
                    <a:pt x="239801" y="355434"/>
                  </a:lnTo>
                  <a:lnTo>
                    <a:pt x="240880" y="355434"/>
                  </a:lnTo>
                  <a:lnTo>
                    <a:pt x="240880" y="281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102144" y="2541726"/>
              <a:ext cx="360045" cy="457200"/>
            </a:xfrm>
            <a:custGeom>
              <a:avLst/>
              <a:gdLst/>
              <a:ahLst/>
              <a:cxnLst/>
              <a:rect l="l" t="t" r="r" b="b"/>
              <a:pathLst>
                <a:path w="360044" h="457200">
                  <a:moveTo>
                    <a:pt x="1181" y="355523"/>
                  </a:moveTo>
                  <a:lnTo>
                    <a:pt x="0" y="355523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55523"/>
                  </a:lnTo>
                  <a:close/>
                </a:path>
                <a:path w="360044" h="457200">
                  <a:moveTo>
                    <a:pt x="13792" y="361797"/>
                  </a:moveTo>
                  <a:lnTo>
                    <a:pt x="12636" y="361797"/>
                  </a:lnTo>
                  <a:lnTo>
                    <a:pt x="11455" y="361797"/>
                  </a:lnTo>
                  <a:lnTo>
                    <a:pt x="11455" y="389356"/>
                  </a:lnTo>
                  <a:lnTo>
                    <a:pt x="10414" y="389356"/>
                  </a:lnTo>
                  <a:lnTo>
                    <a:pt x="10414" y="457034"/>
                  </a:lnTo>
                  <a:lnTo>
                    <a:pt x="11455" y="457034"/>
                  </a:lnTo>
                  <a:lnTo>
                    <a:pt x="12623" y="457034"/>
                  </a:lnTo>
                  <a:lnTo>
                    <a:pt x="13792" y="457034"/>
                  </a:lnTo>
                  <a:lnTo>
                    <a:pt x="13792" y="361797"/>
                  </a:lnTo>
                  <a:close/>
                </a:path>
                <a:path w="360044" h="457200">
                  <a:moveTo>
                    <a:pt x="16078" y="302564"/>
                  </a:moveTo>
                  <a:lnTo>
                    <a:pt x="15011" y="302564"/>
                  </a:lnTo>
                  <a:lnTo>
                    <a:pt x="15011" y="258127"/>
                  </a:lnTo>
                  <a:lnTo>
                    <a:pt x="13843" y="258127"/>
                  </a:lnTo>
                  <a:lnTo>
                    <a:pt x="13843" y="457034"/>
                  </a:lnTo>
                  <a:lnTo>
                    <a:pt x="14998" y="457034"/>
                  </a:lnTo>
                  <a:lnTo>
                    <a:pt x="16078" y="457034"/>
                  </a:lnTo>
                  <a:lnTo>
                    <a:pt x="16078" y="302564"/>
                  </a:lnTo>
                  <a:close/>
                </a:path>
                <a:path w="360044" h="457200">
                  <a:moveTo>
                    <a:pt x="20675" y="327964"/>
                  </a:moveTo>
                  <a:lnTo>
                    <a:pt x="19608" y="327964"/>
                  </a:lnTo>
                  <a:lnTo>
                    <a:pt x="19608" y="308940"/>
                  </a:lnTo>
                  <a:lnTo>
                    <a:pt x="18427" y="308940"/>
                  </a:lnTo>
                  <a:lnTo>
                    <a:pt x="18427" y="325894"/>
                  </a:lnTo>
                  <a:lnTo>
                    <a:pt x="17272" y="325894"/>
                  </a:lnTo>
                  <a:lnTo>
                    <a:pt x="17272" y="457034"/>
                  </a:lnTo>
                  <a:lnTo>
                    <a:pt x="20675" y="457034"/>
                  </a:lnTo>
                  <a:lnTo>
                    <a:pt x="20675" y="327964"/>
                  </a:lnTo>
                  <a:close/>
                </a:path>
                <a:path w="360044" h="457200">
                  <a:moveTo>
                    <a:pt x="25273" y="327964"/>
                  </a:moveTo>
                  <a:lnTo>
                    <a:pt x="24206" y="327964"/>
                  </a:lnTo>
                  <a:lnTo>
                    <a:pt x="24206" y="283527"/>
                  </a:lnTo>
                  <a:lnTo>
                    <a:pt x="23025" y="283527"/>
                  </a:lnTo>
                  <a:lnTo>
                    <a:pt x="23025" y="300494"/>
                  </a:lnTo>
                  <a:lnTo>
                    <a:pt x="21869" y="300494"/>
                  </a:lnTo>
                  <a:lnTo>
                    <a:pt x="21869" y="353364"/>
                  </a:lnTo>
                  <a:lnTo>
                    <a:pt x="20701" y="353364"/>
                  </a:lnTo>
                  <a:lnTo>
                    <a:pt x="20701" y="457034"/>
                  </a:lnTo>
                  <a:lnTo>
                    <a:pt x="21869" y="457034"/>
                  </a:lnTo>
                  <a:lnTo>
                    <a:pt x="21882" y="457034"/>
                  </a:lnTo>
                  <a:lnTo>
                    <a:pt x="25273" y="457034"/>
                  </a:lnTo>
                  <a:lnTo>
                    <a:pt x="25273" y="327964"/>
                  </a:lnTo>
                  <a:close/>
                </a:path>
                <a:path w="360044" h="457200">
                  <a:moveTo>
                    <a:pt x="27635" y="321589"/>
                  </a:moveTo>
                  <a:lnTo>
                    <a:pt x="26466" y="321589"/>
                  </a:lnTo>
                  <a:lnTo>
                    <a:pt x="26466" y="298335"/>
                  </a:lnTo>
                  <a:lnTo>
                    <a:pt x="25298" y="298335"/>
                  </a:lnTo>
                  <a:lnTo>
                    <a:pt x="25298" y="457034"/>
                  </a:lnTo>
                  <a:lnTo>
                    <a:pt x="26454" y="457034"/>
                  </a:lnTo>
                  <a:lnTo>
                    <a:pt x="27635" y="457034"/>
                  </a:lnTo>
                  <a:lnTo>
                    <a:pt x="27635" y="321589"/>
                  </a:lnTo>
                  <a:close/>
                </a:path>
                <a:path w="360044" h="457200">
                  <a:moveTo>
                    <a:pt x="31064" y="124853"/>
                  </a:moveTo>
                  <a:lnTo>
                    <a:pt x="29883" y="124853"/>
                  </a:lnTo>
                  <a:lnTo>
                    <a:pt x="29883" y="325894"/>
                  </a:lnTo>
                  <a:lnTo>
                    <a:pt x="28841" y="325894"/>
                  </a:lnTo>
                  <a:lnTo>
                    <a:pt x="28841" y="457034"/>
                  </a:lnTo>
                  <a:lnTo>
                    <a:pt x="29883" y="457034"/>
                  </a:lnTo>
                  <a:lnTo>
                    <a:pt x="31064" y="457034"/>
                  </a:lnTo>
                  <a:lnTo>
                    <a:pt x="31064" y="124853"/>
                  </a:lnTo>
                  <a:close/>
                </a:path>
                <a:path w="360044" h="457200">
                  <a:moveTo>
                    <a:pt x="33451" y="306781"/>
                  </a:moveTo>
                  <a:lnTo>
                    <a:pt x="32270" y="306781"/>
                  </a:lnTo>
                  <a:lnTo>
                    <a:pt x="32270" y="457034"/>
                  </a:lnTo>
                  <a:lnTo>
                    <a:pt x="33451" y="457034"/>
                  </a:lnTo>
                  <a:lnTo>
                    <a:pt x="33451" y="306781"/>
                  </a:lnTo>
                  <a:close/>
                </a:path>
                <a:path w="360044" h="457200">
                  <a:moveTo>
                    <a:pt x="39103" y="249694"/>
                  </a:moveTo>
                  <a:lnTo>
                    <a:pt x="38036" y="249694"/>
                  </a:lnTo>
                  <a:lnTo>
                    <a:pt x="38036" y="355523"/>
                  </a:lnTo>
                  <a:lnTo>
                    <a:pt x="36880" y="355523"/>
                  </a:lnTo>
                  <a:lnTo>
                    <a:pt x="36880" y="338556"/>
                  </a:lnTo>
                  <a:lnTo>
                    <a:pt x="35712" y="338556"/>
                  </a:lnTo>
                  <a:lnTo>
                    <a:pt x="35712" y="268719"/>
                  </a:lnTo>
                  <a:lnTo>
                    <a:pt x="34544" y="268719"/>
                  </a:lnTo>
                  <a:lnTo>
                    <a:pt x="34544" y="457034"/>
                  </a:lnTo>
                  <a:lnTo>
                    <a:pt x="35699" y="457034"/>
                  </a:lnTo>
                  <a:lnTo>
                    <a:pt x="35712" y="457034"/>
                  </a:lnTo>
                  <a:lnTo>
                    <a:pt x="39103" y="457034"/>
                  </a:lnTo>
                  <a:lnTo>
                    <a:pt x="39103" y="249694"/>
                  </a:lnTo>
                  <a:close/>
                </a:path>
                <a:path w="360044" h="457200">
                  <a:moveTo>
                    <a:pt x="42633" y="285686"/>
                  </a:moveTo>
                  <a:lnTo>
                    <a:pt x="41478" y="285686"/>
                  </a:lnTo>
                  <a:lnTo>
                    <a:pt x="41478" y="198894"/>
                  </a:lnTo>
                  <a:lnTo>
                    <a:pt x="40297" y="198894"/>
                  </a:lnTo>
                  <a:lnTo>
                    <a:pt x="40297" y="310997"/>
                  </a:lnTo>
                  <a:lnTo>
                    <a:pt x="39128" y="310997"/>
                  </a:lnTo>
                  <a:lnTo>
                    <a:pt x="39128" y="457034"/>
                  </a:lnTo>
                  <a:lnTo>
                    <a:pt x="42633" y="457034"/>
                  </a:lnTo>
                  <a:lnTo>
                    <a:pt x="42633" y="285686"/>
                  </a:lnTo>
                  <a:close/>
                </a:path>
                <a:path w="360044" h="457200">
                  <a:moveTo>
                    <a:pt x="46062" y="304723"/>
                  </a:moveTo>
                  <a:lnTo>
                    <a:pt x="44907" y="304723"/>
                  </a:lnTo>
                  <a:lnTo>
                    <a:pt x="44907" y="302564"/>
                  </a:lnTo>
                  <a:lnTo>
                    <a:pt x="43726" y="302564"/>
                  </a:lnTo>
                  <a:lnTo>
                    <a:pt x="43726" y="457034"/>
                  </a:lnTo>
                  <a:lnTo>
                    <a:pt x="44894" y="457034"/>
                  </a:lnTo>
                  <a:lnTo>
                    <a:pt x="46062" y="457034"/>
                  </a:lnTo>
                  <a:lnTo>
                    <a:pt x="46062" y="304723"/>
                  </a:lnTo>
                  <a:close/>
                </a:path>
                <a:path w="360044" h="457200">
                  <a:moveTo>
                    <a:pt x="51879" y="289915"/>
                  </a:moveTo>
                  <a:lnTo>
                    <a:pt x="50723" y="289915"/>
                  </a:lnTo>
                  <a:lnTo>
                    <a:pt x="50723" y="232727"/>
                  </a:lnTo>
                  <a:lnTo>
                    <a:pt x="49542" y="232727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1879" y="457034"/>
                  </a:lnTo>
                  <a:lnTo>
                    <a:pt x="51879" y="289915"/>
                  </a:lnTo>
                  <a:close/>
                </a:path>
                <a:path w="360044" h="457200">
                  <a:moveTo>
                    <a:pt x="55321" y="186232"/>
                  </a:moveTo>
                  <a:lnTo>
                    <a:pt x="54140" y="186232"/>
                  </a:lnTo>
                  <a:lnTo>
                    <a:pt x="54140" y="457034"/>
                  </a:lnTo>
                  <a:lnTo>
                    <a:pt x="55321" y="457034"/>
                  </a:lnTo>
                  <a:lnTo>
                    <a:pt x="55321" y="186232"/>
                  </a:lnTo>
                  <a:close/>
                </a:path>
                <a:path w="360044" h="457200">
                  <a:moveTo>
                    <a:pt x="69151" y="249694"/>
                  </a:moveTo>
                  <a:lnTo>
                    <a:pt x="67983" y="249694"/>
                  </a:lnTo>
                  <a:lnTo>
                    <a:pt x="67983" y="260286"/>
                  </a:lnTo>
                  <a:lnTo>
                    <a:pt x="66814" y="260286"/>
                  </a:lnTo>
                  <a:lnTo>
                    <a:pt x="66814" y="457034"/>
                  </a:lnTo>
                  <a:lnTo>
                    <a:pt x="67983" y="457034"/>
                  </a:lnTo>
                  <a:lnTo>
                    <a:pt x="69151" y="457034"/>
                  </a:lnTo>
                  <a:lnTo>
                    <a:pt x="69151" y="249694"/>
                  </a:lnTo>
                  <a:close/>
                </a:path>
                <a:path w="360044" h="457200">
                  <a:moveTo>
                    <a:pt x="84162" y="228511"/>
                  </a:moveTo>
                  <a:lnTo>
                    <a:pt x="82981" y="228511"/>
                  </a:lnTo>
                  <a:lnTo>
                    <a:pt x="82981" y="266573"/>
                  </a:lnTo>
                  <a:lnTo>
                    <a:pt x="81813" y="266573"/>
                  </a:lnTo>
                  <a:lnTo>
                    <a:pt x="81813" y="457034"/>
                  </a:lnTo>
                  <a:lnTo>
                    <a:pt x="82981" y="457034"/>
                  </a:lnTo>
                  <a:lnTo>
                    <a:pt x="84162" y="457034"/>
                  </a:lnTo>
                  <a:lnTo>
                    <a:pt x="84162" y="228511"/>
                  </a:lnTo>
                  <a:close/>
                </a:path>
                <a:path w="360044" h="457200">
                  <a:moveTo>
                    <a:pt x="88747" y="143865"/>
                  </a:moveTo>
                  <a:lnTo>
                    <a:pt x="87579" y="143865"/>
                  </a:lnTo>
                  <a:lnTo>
                    <a:pt x="87579" y="457034"/>
                  </a:lnTo>
                  <a:lnTo>
                    <a:pt x="88747" y="457034"/>
                  </a:lnTo>
                  <a:lnTo>
                    <a:pt x="88747" y="143865"/>
                  </a:lnTo>
                  <a:close/>
                </a:path>
                <a:path w="360044" h="457200">
                  <a:moveTo>
                    <a:pt x="89877" y="201053"/>
                  </a:moveTo>
                  <a:lnTo>
                    <a:pt x="88798" y="201053"/>
                  </a:lnTo>
                  <a:lnTo>
                    <a:pt x="88798" y="457034"/>
                  </a:lnTo>
                  <a:lnTo>
                    <a:pt x="89877" y="457034"/>
                  </a:lnTo>
                  <a:lnTo>
                    <a:pt x="89877" y="201053"/>
                  </a:lnTo>
                  <a:close/>
                </a:path>
                <a:path w="360044" h="457200">
                  <a:moveTo>
                    <a:pt x="108305" y="211645"/>
                  </a:moveTo>
                  <a:lnTo>
                    <a:pt x="107226" y="211645"/>
                  </a:lnTo>
                  <a:lnTo>
                    <a:pt x="107226" y="457034"/>
                  </a:lnTo>
                  <a:lnTo>
                    <a:pt x="108305" y="457034"/>
                  </a:lnTo>
                  <a:lnTo>
                    <a:pt x="108305" y="211645"/>
                  </a:lnTo>
                  <a:close/>
                </a:path>
                <a:path w="360044" h="457200">
                  <a:moveTo>
                    <a:pt x="119862" y="0"/>
                  </a:moveTo>
                  <a:lnTo>
                    <a:pt x="118681" y="0"/>
                  </a:lnTo>
                  <a:lnTo>
                    <a:pt x="118681" y="457034"/>
                  </a:lnTo>
                  <a:lnTo>
                    <a:pt x="119862" y="457034"/>
                  </a:lnTo>
                  <a:lnTo>
                    <a:pt x="119862" y="0"/>
                  </a:lnTo>
                  <a:close/>
                </a:path>
                <a:path w="360044" h="457200">
                  <a:moveTo>
                    <a:pt x="124460" y="230670"/>
                  </a:moveTo>
                  <a:lnTo>
                    <a:pt x="123278" y="230670"/>
                  </a:lnTo>
                  <a:lnTo>
                    <a:pt x="123278" y="457034"/>
                  </a:lnTo>
                  <a:lnTo>
                    <a:pt x="124460" y="457034"/>
                  </a:lnTo>
                  <a:lnTo>
                    <a:pt x="124460" y="230670"/>
                  </a:lnTo>
                  <a:close/>
                </a:path>
                <a:path w="360044" h="457200">
                  <a:moveTo>
                    <a:pt x="140563" y="272935"/>
                  </a:moveTo>
                  <a:lnTo>
                    <a:pt x="139382" y="272935"/>
                  </a:lnTo>
                  <a:lnTo>
                    <a:pt x="139382" y="457034"/>
                  </a:lnTo>
                  <a:lnTo>
                    <a:pt x="140563" y="457034"/>
                  </a:lnTo>
                  <a:lnTo>
                    <a:pt x="140563" y="272935"/>
                  </a:lnTo>
                  <a:close/>
                </a:path>
                <a:path w="360044" h="457200">
                  <a:moveTo>
                    <a:pt x="144005" y="152311"/>
                  </a:moveTo>
                  <a:lnTo>
                    <a:pt x="142925" y="152311"/>
                  </a:lnTo>
                  <a:lnTo>
                    <a:pt x="142925" y="457034"/>
                  </a:lnTo>
                  <a:lnTo>
                    <a:pt x="144005" y="457034"/>
                  </a:lnTo>
                  <a:lnTo>
                    <a:pt x="144005" y="152311"/>
                  </a:lnTo>
                  <a:close/>
                </a:path>
                <a:path w="360044" h="457200">
                  <a:moveTo>
                    <a:pt x="174002" y="378764"/>
                  </a:moveTo>
                  <a:lnTo>
                    <a:pt x="172821" y="378764"/>
                  </a:lnTo>
                  <a:lnTo>
                    <a:pt x="172821" y="457034"/>
                  </a:lnTo>
                  <a:lnTo>
                    <a:pt x="174002" y="457034"/>
                  </a:lnTo>
                  <a:lnTo>
                    <a:pt x="174002" y="378764"/>
                  </a:lnTo>
                  <a:close/>
                </a:path>
                <a:path w="360044" h="457200">
                  <a:moveTo>
                    <a:pt x="214350" y="287756"/>
                  </a:moveTo>
                  <a:lnTo>
                    <a:pt x="213182" y="287756"/>
                  </a:lnTo>
                  <a:lnTo>
                    <a:pt x="213182" y="457034"/>
                  </a:lnTo>
                  <a:lnTo>
                    <a:pt x="214350" y="457034"/>
                  </a:lnTo>
                  <a:lnTo>
                    <a:pt x="214350" y="287756"/>
                  </a:lnTo>
                  <a:close/>
                </a:path>
                <a:path w="360044" h="457200">
                  <a:moveTo>
                    <a:pt x="218948" y="421043"/>
                  </a:moveTo>
                  <a:lnTo>
                    <a:pt x="217766" y="421043"/>
                  </a:lnTo>
                  <a:lnTo>
                    <a:pt x="217766" y="457034"/>
                  </a:lnTo>
                  <a:lnTo>
                    <a:pt x="218948" y="457034"/>
                  </a:lnTo>
                  <a:lnTo>
                    <a:pt x="218948" y="421043"/>
                  </a:lnTo>
                  <a:close/>
                </a:path>
                <a:path w="360044" h="457200">
                  <a:moveTo>
                    <a:pt x="223545" y="397789"/>
                  </a:moveTo>
                  <a:lnTo>
                    <a:pt x="222364" y="397789"/>
                  </a:lnTo>
                  <a:lnTo>
                    <a:pt x="222364" y="457034"/>
                  </a:lnTo>
                  <a:lnTo>
                    <a:pt x="223545" y="457034"/>
                  </a:lnTo>
                  <a:lnTo>
                    <a:pt x="223545" y="397789"/>
                  </a:lnTo>
                  <a:close/>
                </a:path>
                <a:path w="360044" h="457200">
                  <a:moveTo>
                    <a:pt x="242036" y="391414"/>
                  </a:moveTo>
                  <a:lnTo>
                    <a:pt x="240855" y="391414"/>
                  </a:lnTo>
                  <a:lnTo>
                    <a:pt x="240855" y="457034"/>
                  </a:lnTo>
                  <a:lnTo>
                    <a:pt x="242036" y="457034"/>
                  </a:lnTo>
                  <a:lnTo>
                    <a:pt x="242036" y="391414"/>
                  </a:lnTo>
                  <a:close/>
                </a:path>
                <a:path w="360044" h="457200">
                  <a:moveTo>
                    <a:pt x="250063" y="406222"/>
                  </a:moveTo>
                  <a:lnTo>
                    <a:pt x="248881" y="406222"/>
                  </a:lnTo>
                  <a:lnTo>
                    <a:pt x="248881" y="457034"/>
                  </a:lnTo>
                  <a:lnTo>
                    <a:pt x="250063" y="457034"/>
                  </a:lnTo>
                  <a:lnTo>
                    <a:pt x="250063" y="406222"/>
                  </a:lnTo>
                  <a:close/>
                </a:path>
                <a:path w="360044" h="457200">
                  <a:moveTo>
                    <a:pt x="359549" y="425259"/>
                  </a:moveTo>
                  <a:lnTo>
                    <a:pt x="358381" y="425259"/>
                  </a:lnTo>
                  <a:lnTo>
                    <a:pt x="358381" y="457034"/>
                  </a:lnTo>
                  <a:lnTo>
                    <a:pt x="359549" y="457034"/>
                  </a:lnTo>
                  <a:lnTo>
                    <a:pt x="359549" y="42525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115987" y="2615767"/>
              <a:ext cx="206375" cy="383540"/>
            </a:xfrm>
            <a:custGeom>
              <a:avLst/>
              <a:gdLst/>
              <a:ahLst/>
              <a:cxnLst/>
              <a:rect l="l" t="t" r="r" b="b"/>
              <a:pathLst>
                <a:path w="206375" h="383539">
                  <a:moveTo>
                    <a:pt x="1168" y="184086"/>
                  </a:moveTo>
                  <a:lnTo>
                    <a:pt x="0" y="184086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184086"/>
                  </a:lnTo>
                  <a:close/>
                </a:path>
                <a:path w="206375" h="383539">
                  <a:moveTo>
                    <a:pt x="3378" y="190461"/>
                  </a:moveTo>
                  <a:lnTo>
                    <a:pt x="2209" y="190461"/>
                  </a:lnTo>
                  <a:lnTo>
                    <a:pt x="2209" y="382993"/>
                  </a:lnTo>
                  <a:lnTo>
                    <a:pt x="3378" y="382993"/>
                  </a:lnTo>
                  <a:lnTo>
                    <a:pt x="3378" y="190461"/>
                  </a:lnTo>
                  <a:close/>
                </a:path>
                <a:path w="206375" h="383539">
                  <a:moveTo>
                    <a:pt x="6832" y="253923"/>
                  </a:moveTo>
                  <a:lnTo>
                    <a:pt x="5765" y="253923"/>
                  </a:lnTo>
                  <a:lnTo>
                    <a:pt x="5765" y="234899"/>
                  </a:lnTo>
                  <a:lnTo>
                    <a:pt x="4584" y="234899"/>
                  </a:lnTo>
                  <a:lnTo>
                    <a:pt x="4584" y="382993"/>
                  </a:lnTo>
                  <a:lnTo>
                    <a:pt x="5753" y="382993"/>
                  </a:lnTo>
                  <a:lnTo>
                    <a:pt x="6832" y="382993"/>
                  </a:lnTo>
                  <a:lnTo>
                    <a:pt x="6832" y="253923"/>
                  </a:lnTo>
                  <a:close/>
                </a:path>
                <a:path w="206375" h="383539">
                  <a:moveTo>
                    <a:pt x="11430" y="253923"/>
                  </a:moveTo>
                  <a:lnTo>
                    <a:pt x="10363" y="253923"/>
                  </a:lnTo>
                  <a:lnTo>
                    <a:pt x="10363" y="209486"/>
                  </a:lnTo>
                  <a:lnTo>
                    <a:pt x="9182" y="209486"/>
                  </a:lnTo>
                  <a:lnTo>
                    <a:pt x="9182" y="226453"/>
                  </a:lnTo>
                  <a:lnTo>
                    <a:pt x="8026" y="226453"/>
                  </a:lnTo>
                  <a:lnTo>
                    <a:pt x="8026" y="382993"/>
                  </a:lnTo>
                  <a:lnTo>
                    <a:pt x="11430" y="382993"/>
                  </a:lnTo>
                  <a:lnTo>
                    <a:pt x="11430" y="253923"/>
                  </a:lnTo>
                  <a:close/>
                </a:path>
                <a:path w="206375" h="383539">
                  <a:moveTo>
                    <a:pt x="13792" y="247548"/>
                  </a:moveTo>
                  <a:lnTo>
                    <a:pt x="12623" y="247548"/>
                  </a:lnTo>
                  <a:lnTo>
                    <a:pt x="12623" y="224294"/>
                  </a:lnTo>
                  <a:lnTo>
                    <a:pt x="11455" y="224294"/>
                  </a:lnTo>
                  <a:lnTo>
                    <a:pt x="11455" y="382993"/>
                  </a:lnTo>
                  <a:lnTo>
                    <a:pt x="12611" y="382993"/>
                  </a:lnTo>
                  <a:lnTo>
                    <a:pt x="13792" y="382993"/>
                  </a:lnTo>
                  <a:lnTo>
                    <a:pt x="13792" y="247548"/>
                  </a:lnTo>
                  <a:close/>
                </a:path>
                <a:path w="206375" h="383539">
                  <a:moveTo>
                    <a:pt x="16078" y="251853"/>
                  </a:moveTo>
                  <a:lnTo>
                    <a:pt x="14998" y="251853"/>
                  </a:lnTo>
                  <a:lnTo>
                    <a:pt x="14998" y="382993"/>
                  </a:lnTo>
                  <a:lnTo>
                    <a:pt x="16078" y="382993"/>
                  </a:lnTo>
                  <a:lnTo>
                    <a:pt x="16078" y="251853"/>
                  </a:lnTo>
                  <a:close/>
                </a:path>
                <a:path w="206375" h="383539">
                  <a:moveTo>
                    <a:pt x="18440" y="135445"/>
                  </a:moveTo>
                  <a:lnTo>
                    <a:pt x="17272" y="135445"/>
                  </a:lnTo>
                  <a:lnTo>
                    <a:pt x="17272" y="382993"/>
                  </a:lnTo>
                  <a:lnTo>
                    <a:pt x="18440" y="382993"/>
                  </a:lnTo>
                  <a:lnTo>
                    <a:pt x="18440" y="135445"/>
                  </a:lnTo>
                  <a:close/>
                </a:path>
                <a:path w="206375" h="383539">
                  <a:moveTo>
                    <a:pt x="25260" y="175653"/>
                  </a:moveTo>
                  <a:lnTo>
                    <a:pt x="24193" y="175653"/>
                  </a:lnTo>
                  <a:lnTo>
                    <a:pt x="24193" y="281482"/>
                  </a:lnTo>
                  <a:lnTo>
                    <a:pt x="23037" y="281482"/>
                  </a:lnTo>
                  <a:lnTo>
                    <a:pt x="23037" y="264515"/>
                  </a:lnTo>
                  <a:lnTo>
                    <a:pt x="21869" y="264515"/>
                  </a:lnTo>
                  <a:lnTo>
                    <a:pt x="21869" y="194678"/>
                  </a:lnTo>
                  <a:lnTo>
                    <a:pt x="20701" y="194678"/>
                  </a:lnTo>
                  <a:lnTo>
                    <a:pt x="20701" y="382993"/>
                  </a:lnTo>
                  <a:lnTo>
                    <a:pt x="21856" y="382993"/>
                  </a:lnTo>
                  <a:lnTo>
                    <a:pt x="21869" y="382993"/>
                  </a:lnTo>
                  <a:lnTo>
                    <a:pt x="25260" y="382993"/>
                  </a:lnTo>
                  <a:lnTo>
                    <a:pt x="25260" y="175653"/>
                  </a:lnTo>
                  <a:close/>
                </a:path>
                <a:path w="206375" h="383539">
                  <a:moveTo>
                    <a:pt x="28790" y="211645"/>
                  </a:moveTo>
                  <a:lnTo>
                    <a:pt x="27635" y="211645"/>
                  </a:lnTo>
                  <a:lnTo>
                    <a:pt x="27635" y="124853"/>
                  </a:lnTo>
                  <a:lnTo>
                    <a:pt x="26454" y="124853"/>
                  </a:lnTo>
                  <a:lnTo>
                    <a:pt x="26454" y="236956"/>
                  </a:lnTo>
                  <a:lnTo>
                    <a:pt x="25285" y="236956"/>
                  </a:lnTo>
                  <a:lnTo>
                    <a:pt x="25285" y="382993"/>
                  </a:lnTo>
                  <a:lnTo>
                    <a:pt x="28790" y="382993"/>
                  </a:lnTo>
                  <a:lnTo>
                    <a:pt x="28790" y="211645"/>
                  </a:lnTo>
                  <a:close/>
                </a:path>
                <a:path w="206375" h="383539">
                  <a:moveTo>
                    <a:pt x="32219" y="230682"/>
                  </a:moveTo>
                  <a:lnTo>
                    <a:pt x="31064" y="230682"/>
                  </a:lnTo>
                  <a:lnTo>
                    <a:pt x="31064" y="228523"/>
                  </a:lnTo>
                  <a:lnTo>
                    <a:pt x="29921" y="228523"/>
                  </a:lnTo>
                  <a:lnTo>
                    <a:pt x="29921" y="224294"/>
                  </a:lnTo>
                  <a:lnTo>
                    <a:pt x="28841" y="224294"/>
                  </a:lnTo>
                  <a:lnTo>
                    <a:pt x="28841" y="382993"/>
                  </a:lnTo>
                  <a:lnTo>
                    <a:pt x="29883" y="382993"/>
                  </a:lnTo>
                  <a:lnTo>
                    <a:pt x="31051" y="382993"/>
                  </a:lnTo>
                  <a:lnTo>
                    <a:pt x="32219" y="382993"/>
                  </a:lnTo>
                  <a:lnTo>
                    <a:pt x="32219" y="230682"/>
                  </a:lnTo>
                  <a:close/>
                </a:path>
                <a:path w="206375" h="383539">
                  <a:moveTo>
                    <a:pt x="34505" y="215874"/>
                  </a:moveTo>
                  <a:lnTo>
                    <a:pt x="33451" y="215874"/>
                  </a:lnTo>
                  <a:lnTo>
                    <a:pt x="33451" y="154470"/>
                  </a:lnTo>
                  <a:lnTo>
                    <a:pt x="32270" y="154470"/>
                  </a:lnTo>
                  <a:lnTo>
                    <a:pt x="32270" y="382993"/>
                  </a:lnTo>
                  <a:lnTo>
                    <a:pt x="33439" y="382993"/>
                  </a:lnTo>
                  <a:lnTo>
                    <a:pt x="34505" y="382993"/>
                  </a:lnTo>
                  <a:lnTo>
                    <a:pt x="34505" y="215874"/>
                  </a:lnTo>
                  <a:close/>
                </a:path>
                <a:path w="206375" h="383539">
                  <a:moveTo>
                    <a:pt x="36880" y="158686"/>
                  </a:moveTo>
                  <a:lnTo>
                    <a:pt x="35699" y="158686"/>
                  </a:lnTo>
                  <a:lnTo>
                    <a:pt x="35699" y="217932"/>
                  </a:lnTo>
                  <a:lnTo>
                    <a:pt x="34544" y="217932"/>
                  </a:lnTo>
                  <a:lnTo>
                    <a:pt x="34544" y="382993"/>
                  </a:lnTo>
                  <a:lnTo>
                    <a:pt x="35699" y="382993"/>
                  </a:lnTo>
                  <a:lnTo>
                    <a:pt x="36880" y="382993"/>
                  </a:lnTo>
                  <a:lnTo>
                    <a:pt x="36880" y="158686"/>
                  </a:lnTo>
                  <a:close/>
                </a:path>
                <a:path w="206375" h="383539">
                  <a:moveTo>
                    <a:pt x="41478" y="112191"/>
                  </a:moveTo>
                  <a:lnTo>
                    <a:pt x="40297" y="112191"/>
                  </a:lnTo>
                  <a:lnTo>
                    <a:pt x="40297" y="382993"/>
                  </a:lnTo>
                  <a:lnTo>
                    <a:pt x="41478" y="382993"/>
                  </a:lnTo>
                  <a:lnTo>
                    <a:pt x="41478" y="112191"/>
                  </a:lnTo>
                  <a:close/>
                </a:path>
                <a:path w="206375" h="383539">
                  <a:moveTo>
                    <a:pt x="44907" y="188315"/>
                  </a:moveTo>
                  <a:lnTo>
                    <a:pt x="43726" y="188315"/>
                  </a:lnTo>
                  <a:lnTo>
                    <a:pt x="43726" y="382993"/>
                  </a:lnTo>
                  <a:lnTo>
                    <a:pt x="44907" y="382993"/>
                  </a:lnTo>
                  <a:lnTo>
                    <a:pt x="44907" y="188315"/>
                  </a:lnTo>
                  <a:close/>
                </a:path>
                <a:path w="206375" h="383539">
                  <a:moveTo>
                    <a:pt x="51879" y="207340"/>
                  </a:moveTo>
                  <a:lnTo>
                    <a:pt x="50698" y="207340"/>
                  </a:lnTo>
                  <a:lnTo>
                    <a:pt x="50698" y="382993"/>
                  </a:lnTo>
                  <a:lnTo>
                    <a:pt x="51879" y="382993"/>
                  </a:lnTo>
                  <a:lnTo>
                    <a:pt x="51879" y="207340"/>
                  </a:lnTo>
                  <a:close/>
                </a:path>
                <a:path w="206375" h="383539">
                  <a:moveTo>
                    <a:pt x="54152" y="186245"/>
                  </a:moveTo>
                  <a:lnTo>
                    <a:pt x="52971" y="186245"/>
                  </a:lnTo>
                  <a:lnTo>
                    <a:pt x="52971" y="382993"/>
                  </a:lnTo>
                  <a:lnTo>
                    <a:pt x="54152" y="382993"/>
                  </a:lnTo>
                  <a:lnTo>
                    <a:pt x="54152" y="186245"/>
                  </a:lnTo>
                  <a:close/>
                </a:path>
                <a:path w="206375" h="383539">
                  <a:moveTo>
                    <a:pt x="56476" y="232740"/>
                  </a:moveTo>
                  <a:lnTo>
                    <a:pt x="55295" y="232740"/>
                  </a:lnTo>
                  <a:lnTo>
                    <a:pt x="55295" y="382993"/>
                  </a:lnTo>
                  <a:lnTo>
                    <a:pt x="56476" y="382993"/>
                  </a:lnTo>
                  <a:lnTo>
                    <a:pt x="56476" y="232740"/>
                  </a:lnTo>
                  <a:close/>
                </a:path>
                <a:path w="206375" h="383539">
                  <a:moveTo>
                    <a:pt x="70319" y="154470"/>
                  </a:moveTo>
                  <a:lnTo>
                    <a:pt x="69138" y="154470"/>
                  </a:lnTo>
                  <a:lnTo>
                    <a:pt x="69138" y="192532"/>
                  </a:lnTo>
                  <a:lnTo>
                    <a:pt x="67970" y="192532"/>
                  </a:lnTo>
                  <a:lnTo>
                    <a:pt x="67970" y="382993"/>
                  </a:lnTo>
                  <a:lnTo>
                    <a:pt x="69138" y="382993"/>
                  </a:lnTo>
                  <a:lnTo>
                    <a:pt x="70319" y="382993"/>
                  </a:lnTo>
                  <a:lnTo>
                    <a:pt x="70319" y="154470"/>
                  </a:lnTo>
                  <a:close/>
                </a:path>
                <a:path w="206375" h="383539">
                  <a:moveTo>
                    <a:pt x="81775" y="171437"/>
                  </a:moveTo>
                  <a:lnTo>
                    <a:pt x="80594" y="171437"/>
                  </a:lnTo>
                  <a:lnTo>
                    <a:pt x="80594" y="382993"/>
                  </a:lnTo>
                  <a:lnTo>
                    <a:pt x="81775" y="382993"/>
                  </a:lnTo>
                  <a:lnTo>
                    <a:pt x="81775" y="171437"/>
                  </a:lnTo>
                  <a:close/>
                </a:path>
                <a:path w="206375" h="383539">
                  <a:moveTo>
                    <a:pt x="86423" y="186245"/>
                  </a:moveTo>
                  <a:lnTo>
                    <a:pt x="85242" y="186245"/>
                  </a:lnTo>
                  <a:lnTo>
                    <a:pt x="85242" y="382993"/>
                  </a:lnTo>
                  <a:lnTo>
                    <a:pt x="86423" y="382993"/>
                  </a:lnTo>
                  <a:lnTo>
                    <a:pt x="86423" y="186245"/>
                  </a:lnTo>
                  <a:close/>
                </a:path>
                <a:path w="206375" h="383539">
                  <a:moveTo>
                    <a:pt x="95605" y="0"/>
                  </a:moveTo>
                  <a:lnTo>
                    <a:pt x="94437" y="0"/>
                  </a:lnTo>
                  <a:lnTo>
                    <a:pt x="94437" y="137604"/>
                  </a:lnTo>
                  <a:lnTo>
                    <a:pt x="93383" y="137604"/>
                  </a:lnTo>
                  <a:lnTo>
                    <a:pt x="93383" y="382993"/>
                  </a:lnTo>
                  <a:lnTo>
                    <a:pt x="94437" y="382993"/>
                  </a:lnTo>
                  <a:lnTo>
                    <a:pt x="95605" y="382993"/>
                  </a:lnTo>
                  <a:lnTo>
                    <a:pt x="95605" y="0"/>
                  </a:lnTo>
                  <a:close/>
                </a:path>
                <a:path w="206375" h="383539">
                  <a:moveTo>
                    <a:pt x="112877" y="272948"/>
                  </a:moveTo>
                  <a:lnTo>
                    <a:pt x="111734" y="272948"/>
                  </a:lnTo>
                  <a:lnTo>
                    <a:pt x="111734" y="192532"/>
                  </a:lnTo>
                  <a:lnTo>
                    <a:pt x="110655" y="192532"/>
                  </a:lnTo>
                  <a:lnTo>
                    <a:pt x="110655" y="382993"/>
                  </a:lnTo>
                  <a:lnTo>
                    <a:pt x="111696" y="382993"/>
                  </a:lnTo>
                  <a:lnTo>
                    <a:pt x="112877" y="382993"/>
                  </a:lnTo>
                  <a:lnTo>
                    <a:pt x="112877" y="272948"/>
                  </a:lnTo>
                  <a:close/>
                </a:path>
                <a:path w="206375" h="383539">
                  <a:moveTo>
                    <a:pt x="206273" y="319532"/>
                  </a:moveTo>
                  <a:lnTo>
                    <a:pt x="205092" y="319532"/>
                  </a:lnTo>
                  <a:lnTo>
                    <a:pt x="205092" y="382993"/>
                  </a:lnTo>
                  <a:lnTo>
                    <a:pt x="206273" y="382993"/>
                  </a:lnTo>
                  <a:lnTo>
                    <a:pt x="206273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112558" y="2516313"/>
              <a:ext cx="252729" cy="482600"/>
            </a:xfrm>
            <a:custGeom>
              <a:avLst/>
              <a:gdLst/>
              <a:ahLst/>
              <a:cxnLst/>
              <a:rect l="l" t="t" r="r" b="b"/>
              <a:pathLst>
                <a:path w="252730" h="482600">
                  <a:moveTo>
                    <a:pt x="1079" y="414769"/>
                  </a:moveTo>
                  <a:lnTo>
                    <a:pt x="0" y="414769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414769"/>
                  </a:lnTo>
                  <a:close/>
                </a:path>
                <a:path w="252730" h="482600">
                  <a:moveTo>
                    <a:pt x="3378" y="387210"/>
                  </a:moveTo>
                  <a:lnTo>
                    <a:pt x="2209" y="387210"/>
                  </a:lnTo>
                  <a:lnTo>
                    <a:pt x="2209" y="482447"/>
                  </a:lnTo>
                  <a:lnTo>
                    <a:pt x="3378" y="482447"/>
                  </a:lnTo>
                  <a:lnTo>
                    <a:pt x="3378" y="387210"/>
                  </a:lnTo>
                  <a:close/>
                </a:path>
                <a:path w="252730" h="482600">
                  <a:moveTo>
                    <a:pt x="5664" y="327977"/>
                  </a:moveTo>
                  <a:lnTo>
                    <a:pt x="4597" y="327977"/>
                  </a:lnTo>
                  <a:lnTo>
                    <a:pt x="4597" y="283540"/>
                  </a:lnTo>
                  <a:lnTo>
                    <a:pt x="3429" y="283540"/>
                  </a:lnTo>
                  <a:lnTo>
                    <a:pt x="3429" y="482447"/>
                  </a:lnTo>
                  <a:lnTo>
                    <a:pt x="4584" y="482447"/>
                  </a:lnTo>
                  <a:lnTo>
                    <a:pt x="5664" y="482447"/>
                  </a:lnTo>
                  <a:lnTo>
                    <a:pt x="5664" y="327977"/>
                  </a:lnTo>
                  <a:close/>
                </a:path>
                <a:path w="252730" h="482600">
                  <a:moveTo>
                    <a:pt x="8039" y="351307"/>
                  </a:moveTo>
                  <a:lnTo>
                    <a:pt x="6858" y="351307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351307"/>
                  </a:lnTo>
                  <a:close/>
                </a:path>
                <a:path w="252730" h="482600">
                  <a:moveTo>
                    <a:pt x="10261" y="353377"/>
                  </a:moveTo>
                  <a:lnTo>
                    <a:pt x="9182" y="353377"/>
                  </a:lnTo>
                  <a:lnTo>
                    <a:pt x="9182" y="482447"/>
                  </a:lnTo>
                  <a:lnTo>
                    <a:pt x="10261" y="482447"/>
                  </a:lnTo>
                  <a:lnTo>
                    <a:pt x="10261" y="353377"/>
                  </a:lnTo>
                  <a:close/>
                </a:path>
                <a:path w="252730" h="482600">
                  <a:moveTo>
                    <a:pt x="11468" y="378777"/>
                  </a:moveTo>
                  <a:lnTo>
                    <a:pt x="10287" y="378777"/>
                  </a:lnTo>
                  <a:lnTo>
                    <a:pt x="10287" y="482447"/>
                  </a:lnTo>
                  <a:lnTo>
                    <a:pt x="11468" y="482447"/>
                  </a:lnTo>
                  <a:lnTo>
                    <a:pt x="11468" y="378777"/>
                  </a:lnTo>
                  <a:close/>
                </a:path>
                <a:path w="252730" h="482600">
                  <a:moveTo>
                    <a:pt x="14859" y="353377"/>
                  </a:moveTo>
                  <a:lnTo>
                    <a:pt x="13792" y="353377"/>
                  </a:lnTo>
                  <a:lnTo>
                    <a:pt x="13792" y="308940"/>
                  </a:lnTo>
                  <a:lnTo>
                    <a:pt x="12611" y="308940"/>
                  </a:lnTo>
                  <a:lnTo>
                    <a:pt x="12611" y="482447"/>
                  </a:lnTo>
                  <a:lnTo>
                    <a:pt x="13779" y="482447"/>
                  </a:lnTo>
                  <a:lnTo>
                    <a:pt x="14859" y="482447"/>
                  </a:lnTo>
                  <a:lnTo>
                    <a:pt x="14859" y="353377"/>
                  </a:lnTo>
                  <a:close/>
                </a:path>
                <a:path w="252730" h="482600">
                  <a:moveTo>
                    <a:pt x="17221" y="347002"/>
                  </a:moveTo>
                  <a:lnTo>
                    <a:pt x="16052" y="347002"/>
                  </a:lnTo>
                  <a:lnTo>
                    <a:pt x="16052" y="323748"/>
                  </a:lnTo>
                  <a:lnTo>
                    <a:pt x="14884" y="323748"/>
                  </a:lnTo>
                  <a:lnTo>
                    <a:pt x="14884" y="482447"/>
                  </a:lnTo>
                  <a:lnTo>
                    <a:pt x="16040" y="482447"/>
                  </a:lnTo>
                  <a:lnTo>
                    <a:pt x="17221" y="482447"/>
                  </a:lnTo>
                  <a:lnTo>
                    <a:pt x="17221" y="347002"/>
                  </a:lnTo>
                  <a:close/>
                </a:path>
                <a:path w="252730" h="482600">
                  <a:moveTo>
                    <a:pt x="18440" y="355536"/>
                  </a:moveTo>
                  <a:lnTo>
                    <a:pt x="17259" y="355536"/>
                  </a:lnTo>
                  <a:lnTo>
                    <a:pt x="17259" y="482447"/>
                  </a:lnTo>
                  <a:lnTo>
                    <a:pt x="18440" y="482447"/>
                  </a:lnTo>
                  <a:lnTo>
                    <a:pt x="18440" y="355536"/>
                  </a:lnTo>
                  <a:close/>
                </a:path>
                <a:path w="252730" h="482600">
                  <a:moveTo>
                    <a:pt x="24104" y="344944"/>
                  </a:moveTo>
                  <a:lnTo>
                    <a:pt x="23037" y="344944"/>
                  </a:lnTo>
                  <a:lnTo>
                    <a:pt x="23037" y="332193"/>
                  </a:lnTo>
                  <a:lnTo>
                    <a:pt x="21869" y="332193"/>
                  </a:lnTo>
                  <a:lnTo>
                    <a:pt x="21869" y="234899"/>
                  </a:lnTo>
                  <a:lnTo>
                    <a:pt x="20701" y="234899"/>
                  </a:lnTo>
                  <a:lnTo>
                    <a:pt x="20701" y="482447"/>
                  </a:lnTo>
                  <a:lnTo>
                    <a:pt x="21856" y="48244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44944"/>
                  </a:lnTo>
                  <a:close/>
                </a:path>
                <a:path w="252730" h="482600">
                  <a:moveTo>
                    <a:pt x="28689" y="275107"/>
                  </a:moveTo>
                  <a:lnTo>
                    <a:pt x="27622" y="275107"/>
                  </a:lnTo>
                  <a:lnTo>
                    <a:pt x="27622" y="380936"/>
                  </a:lnTo>
                  <a:lnTo>
                    <a:pt x="26466" y="380936"/>
                  </a:lnTo>
                  <a:lnTo>
                    <a:pt x="26466" y="363969"/>
                  </a:lnTo>
                  <a:lnTo>
                    <a:pt x="25298" y="363969"/>
                  </a:lnTo>
                  <a:lnTo>
                    <a:pt x="25298" y="294132"/>
                  </a:lnTo>
                  <a:lnTo>
                    <a:pt x="24130" y="294132"/>
                  </a:lnTo>
                  <a:lnTo>
                    <a:pt x="24130" y="482447"/>
                  </a:lnTo>
                  <a:lnTo>
                    <a:pt x="25285" y="482447"/>
                  </a:lnTo>
                  <a:lnTo>
                    <a:pt x="25298" y="482447"/>
                  </a:lnTo>
                  <a:lnTo>
                    <a:pt x="28689" y="482447"/>
                  </a:lnTo>
                  <a:lnTo>
                    <a:pt x="28689" y="275107"/>
                  </a:lnTo>
                  <a:close/>
                </a:path>
                <a:path w="252730" h="482600">
                  <a:moveTo>
                    <a:pt x="32219" y="311099"/>
                  </a:moveTo>
                  <a:lnTo>
                    <a:pt x="31064" y="311099"/>
                  </a:lnTo>
                  <a:lnTo>
                    <a:pt x="31064" y="224307"/>
                  </a:lnTo>
                  <a:lnTo>
                    <a:pt x="29883" y="224307"/>
                  </a:lnTo>
                  <a:lnTo>
                    <a:pt x="29883" y="336410"/>
                  </a:lnTo>
                  <a:lnTo>
                    <a:pt x="28714" y="336410"/>
                  </a:lnTo>
                  <a:lnTo>
                    <a:pt x="28714" y="482447"/>
                  </a:lnTo>
                  <a:lnTo>
                    <a:pt x="32219" y="482447"/>
                  </a:lnTo>
                  <a:lnTo>
                    <a:pt x="32219" y="311099"/>
                  </a:lnTo>
                  <a:close/>
                </a:path>
                <a:path w="252730" h="482600">
                  <a:moveTo>
                    <a:pt x="33350" y="323748"/>
                  </a:moveTo>
                  <a:lnTo>
                    <a:pt x="32270" y="323748"/>
                  </a:lnTo>
                  <a:lnTo>
                    <a:pt x="32270" y="482447"/>
                  </a:lnTo>
                  <a:lnTo>
                    <a:pt x="33350" y="482447"/>
                  </a:lnTo>
                  <a:lnTo>
                    <a:pt x="33350" y="323748"/>
                  </a:lnTo>
                  <a:close/>
                </a:path>
                <a:path w="252730" h="482600">
                  <a:moveTo>
                    <a:pt x="35648" y="330136"/>
                  </a:moveTo>
                  <a:lnTo>
                    <a:pt x="34480" y="330136"/>
                  </a:lnTo>
                  <a:lnTo>
                    <a:pt x="34480" y="482447"/>
                  </a:lnTo>
                  <a:lnTo>
                    <a:pt x="35648" y="482447"/>
                  </a:lnTo>
                  <a:lnTo>
                    <a:pt x="35648" y="330136"/>
                  </a:lnTo>
                  <a:close/>
                </a:path>
                <a:path w="252730" h="482600">
                  <a:moveTo>
                    <a:pt x="37934" y="315328"/>
                  </a:moveTo>
                  <a:lnTo>
                    <a:pt x="36880" y="315328"/>
                  </a:lnTo>
                  <a:lnTo>
                    <a:pt x="36880" y="253923"/>
                  </a:lnTo>
                  <a:lnTo>
                    <a:pt x="35699" y="253923"/>
                  </a:lnTo>
                  <a:lnTo>
                    <a:pt x="35699" y="482447"/>
                  </a:lnTo>
                  <a:lnTo>
                    <a:pt x="36868" y="482447"/>
                  </a:lnTo>
                  <a:lnTo>
                    <a:pt x="37934" y="482447"/>
                  </a:lnTo>
                  <a:lnTo>
                    <a:pt x="37934" y="315328"/>
                  </a:lnTo>
                  <a:close/>
                </a:path>
                <a:path w="252730" h="482600">
                  <a:moveTo>
                    <a:pt x="40309" y="258140"/>
                  </a:moveTo>
                  <a:lnTo>
                    <a:pt x="39128" y="258140"/>
                  </a:lnTo>
                  <a:lnTo>
                    <a:pt x="39128" y="317385"/>
                  </a:lnTo>
                  <a:lnTo>
                    <a:pt x="37973" y="317385"/>
                  </a:lnTo>
                  <a:lnTo>
                    <a:pt x="37973" y="482447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258140"/>
                  </a:lnTo>
                  <a:close/>
                </a:path>
                <a:path w="252730" h="482600">
                  <a:moveTo>
                    <a:pt x="42532" y="173494"/>
                  </a:moveTo>
                  <a:lnTo>
                    <a:pt x="41452" y="173494"/>
                  </a:lnTo>
                  <a:lnTo>
                    <a:pt x="41452" y="482447"/>
                  </a:lnTo>
                  <a:lnTo>
                    <a:pt x="42532" y="482447"/>
                  </a:lnTo>
                  <a:lnTo>
                    <a:pt x="42532" y="173494"/>
                  </a:lnTo>
                  <a:close/>
                </a:path>
                <a:path w="252730" h="482600">
                  <a:moveTo>
                    <a:pt x="44907" y="211645"/>
                  </a:moveTo>
                  <a:lnTo>
                    <a:pt x="43726" y="211645"/>
                  </a:lnTo>
                  <a:lnTo>
                    <a:pt x="43726" y="321602"/>
                  </a:lnTo>
                  <a:lnTo>
                    <a:pt x="42557" y="321602"/>
                  </a:lnTo>
                  <a:lnTo>
                    <a:pt x="42557" y="48244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11645"/>
                  </a:lnTo>
                  <a:close/>
                </a:path>
                <a:path w="252730" h="482600">
                  <a:moveTo>
                    <a:pt x="50711" y="319532"/>
                  </a:moveTo>
                  <a:lnTo>
                    <a:pt x="49542" y="319532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0711" y="319532"/>
                  </a:lnTo>
                  <a:close/>
                </a:path>
                <a:path w="252730" h="482600">
                  <a:moveTo>
                    <a:pt x="57581" y="285699"/>
                  </a:moveTo>
                  <a:lnTo>
                    <a:pt x="56400" y="285699"/>
                  </a:lnTo>
                  <a:lnTo>
                    <a:pt x="56400" y="482447"/>
                  </a:lnTo>
                  <a:lnTo>
                    <a:pt x="57581" y="482447"/>
                  </a:lnTo>
                  <a:lnTo>
                    <a:pt x="57581" y="285699"/>
                  </a:lnTo>
                  <a:close/>
                </a:path>
                <a:path w="252730" h="482600">
                  <a:moveTo>
                    <a:pt x="59905" y="332193"/>
                  </a:moveTo>
                  <a:lnTo>
                    <a:pt x="58724" y="332193"/>
                  </a:lnTo>
                  <a:lnTo>
                    <a:pt x="58724" y="482447"/>
                  </a:lnTo>
                  <a:lnTo>
                    <a:pt x="59905" y="482447"/>
                  </a:lnTo>
                  <a:lnTo>
                    <a:pt x="59905" y="332193"/>
                  </a:lnTo>
                  <a:close/>
                </a:path>
                <a:path w="252730" h="482600">
                  <a:moveTo>
                    <a:pt x="62166" y="317385"/>
                  </a:moveTo>
                  <a:lnTo>
                    <a:pt x="60998" y="317385"/>
                  </a:lnTo>
                  <a:lnTo>
                    <a:pt x="60998" y="482447"/>
                  </a:lnTo>
                  <a:lnTo>
                    <a:pt x="62166" y="482447"/>
                  </a:lnTo>
                  <a:lnTo>
                    <a:pt x="62166" y="317385"/>
                  </a:lnTo>
                  <a:close/>
                </a:path>
                <a:path w="252730" h="482600">
                  <a:moveTo>
                    <a:pt x="76009" y="336410"/>
                  </a:moveTo>
                  <a:lnTo>
                    <a:pt x="74828" y="336410"/>
                  </a:lnTo>
                  <a:lnTo>
                    <a:pt x="74828" y="482447"/>
                  </a:lnTo>
                  <a:lnTo>
                    <a:pt x="76009" y="482447"/>
                  </a:lnTo>
                  <a:lnTo>
                    <a:pt x="76009" y="336410"/>
                  </a:lnTo>
                  <a:close/>
                </a:path>
                <a:path w="252730" h="482600">
                  <a:moveTo>
                    <a:pt x="82994" y="275107"/>
                  </a:moveTo>
                  <a:lnTo>
                    <a:pt x="81813" y="27510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75107"/>
                  </a:lnTo>
                  <a:close/>
                </a:path>
                <a:path w="252730" h="482600">
                  <a:moveTo>
                    <a:pt x="85204" y="270891"/>
                  </a:moveTo>
                  <a:lnTo>
                    <a:pt x="84023" y="270891"/>
                  </a:lnTo>
                  <a:lnTo>
                    <a:pt x="84023" y="482447"/>
                  </a:lnTo>
                  <a:lnTo>
                    <a:pt x="85204" y="482447"/>
                  </a:lnTo>
                  <a:lnTo>
                    <a:pt x="85204" y="270891"/>
                  </a:lnTo>
                  <a:close/>
                </a:path>
                <a:path w="252730" h="482600">
                  <a:moveTo>
                    <a:pt x="105918" y="186245"/>
                  </a:moveTo>
                  <a:lnTo>
                    <a:pt x="104838" y="186245"/>
                  </a:lnTo>
                  <a:lnTo>
                    <a:pt x="104838" y="222148"/>
                  </a:lnTo>
                  <a:lnTo>
                    <a:pt x="103670" y="222148"/>
                  </a:lnTo>
                  <a:lnTo>
                    <a:pt x="103670" y="482447"/>
                  </a:lnTo>
                  <a:lnTo>
                    <a:pt x="104838" y="482447"/>
                  </a:lnTo>
                  <a:lnTo>
                    <a:pt x="105918" y="482447"/>
                  </a:lnTo>
                  <a:lnTo>
                    <a:pt x="105918" y="186245"/>
                  </a:lnTo>
                  <a:close/>
                </a:path>
                <a:path w="252730" h="482600">
                  <a:moveTo>
                    <a:pt x="110515" y="0"/>
                  </a:moveTo>
                  <a:lnTo>
                    <a:pt x="109435" y="0"/>
                  </a:lnTo>
                  <a:lnTo>
                    <a:pt x="109435" y="482447"/>
                  </a:lnTo>
                  <a:lnTo>
                    <a:pt x="110515" y="482447"/>
                  </a:lnTo>
                  <a:lnTo>
                    <a:pt x="110515" y="0"/>
                  </a:lnTo>
                  <a:close/>
                </a:path>
                <a:path w="252730" h="482600">
                  <a:moveTo>
                    <a:pt x="111709" y="205282"/>
                  </a:moveTo>
                  <a:lnTo>
                    <a:pt x="110540" y="205282"/>
                  </a:lnTo>
                  <a:lnTo>
                    <a:pt x="110540" y="482447"/>
                  </a:lnTo>
                  <a:lnTo>
                    <a:pt x="111709" y="482447"/>
                  </a:lnTo>
                  <a:lnTo>
                    <a:pt x="111709" y="205282"/>
                  </a:lnTo>
                  <a:close/>
                </a:path>
                <a:path w="252730" h="482600">
                  <a:moveTo>
                    <a:pt x="134747" y="313169"/>
                  </a:moveTo>
                  <a:lnTo>
                    <a:pt x="133565" y="313169"/>
                  </a:lnTo>
                  <a:lnTo>
                    <a:pt x="133565" y="482447"/>
                  </a:lnTo>
                  <a:lnTo>
                    <a:pt x="134747" y="482447"/>
                  </a:lnTo>
                  <a:lnTo>
                    <a:pt x="134747" y="313169"/>
                  </a:lnTo>
                  <a:close/>
                </a:path>
                <a:path w="252730" h="482600">
                  <a:moveTo>
                    <a:pt x="145148" y="127012"/>
                  </a:moveTo>
                  <a:lnTo>
                    <a:pt x="143967" y="127012"/>
                  </a:lnTo>
                  <a:lnTo>
                    <a:pt x="143967" y="482447"/>
                  </a:lnTo>
                  <a:lnTo>
                    <a:pt x="145148" y="482447"/>
                  </a:lnTo>
                  <a:lnTo>
                    <a:pt x="145148" y="127012"/>
                  </a:lnTo>
                  <a:close/>
                </a:path>
                <a:path w="252730" h="482600">
                  <a:moveTo>
                    <a:pt x="180848" y="423202"/>
                  </a:moveTo>
                  <a:lnTo>
                    <a:pt x="179679" y="423202"/>
                  </a:lnTo>
                  <a:lnTo>
                    <a:pt x="179679" y="482447"/>
                  </a:lnTo>
                  <a:lnTo>
                    <a:pt x="180848" y="482447"/>
                  </a:lnTo>
                  <a:lnTo>
                    <a:pt x="180848" y="423202"/>
                  </a:lnTo>
                  <a:close/>
                </a:path>
                <a:path w="252730" h="482600">
                  <a:moveTo>
                    <a:pt x="203936" y="313169"/>
                  </a:moveTo>
                  <a:lnTo>
                    <a:pt x="202768" y="313169"/>
                  </a:lnTo>
                  <a:lnTo>
                    <a:pt x="202768" y="482447"/>
                  </a:lnTo>
                  <a:lnTo>
                    <a:pt x="203936" y="482447"/>
                  </a:lnTo>
                  <a:lnTo>
                    <a:pt x="203936" y="313169"/>
                  </a:lnTo>
                  <a:close/>
                </a:path>
                <a:path w="252730" h="482600">
                  <a:moveTo>
                    <a:pt x="252285" y="450672"/>
                  </a:moveTo>
                  <a:lnTo>
                    <a:pt x="251206" y="450672"/>
                  </a:lnTo>
                  <a:lnTo>
                    <a:pt x="251206" y="482447"/>
                  </a:lnTo>
                  <a:lnTo>
                    <a:pt x="252285" y="482447"/>
                  </a:lnTo>
                  <a:lnTo>
                    <a:pt x="252285" y="45067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115987" y="2666580"/>
              <a:ext cx="264160" cy="332740"/>
            </a:xfrm>
            <a:custGeom>
              <a:avLst/>
              <a:gdLst/>
              <a:ahLst/>
              <a:cxnLst/>
              <a:rect l="l" t="t" r="r" b="b"/>
              <a:pathLst>
                <a:path w="264159" h="332739">
                  <a:moveTo>
                    <a:pt x="2235" y="177711"/>
                  </a:moveTo>
                  <a:lnTo>
                    <a:pt x="1168" y="177711"/>
                  </a:lnTo>
                  <a:lnTo>
                    <a:pt x="1168" y="133273"/>
                  </a:lnTo>
                  <a:lnTo>
                    <a:pt x="0" y="133273"/>
                  </a:lnTo>
                  <a:lnTo>
                    <a:pt x="0" y="332181"/>
                  </a:lnTo>
                  <a:lnTo>
                    <a:pt x="1155" y="332181"/>
                  </a:lnTo>
                  <a:lnTo>
                    <a:pt x="2235" y="332181"/>
                  </a:lnTo>
                  <a:lnTo>
                    <a:pt x="2235" y="177711"/>
                  </a:lnTo>
                  <a:close/>
                </a:path>
                <a:path w="264159" h="332739">
                  <a:moveTo>
                    <a:pt x="5765" y="184086"/>
                  </a:moveTo>
                  <a:lnTo>
                    <a:pt x="4584" y="184086"/>
                  </a:lnTo>
                  <a:lnTo>
                    <a:pt x="4584" y="332181"/>
                  </a:lnTo>
                  <a:lnTo>
                    <a:pt x="5765" y="332181"/>
                  </a:lnTo>
                  <a:lnTo>
                    <a:pt x="5765" y="184086"/>
                  </a:lnTo>
                  <a:close/>
                </a:path>
                <a:path w="264159" h="332739">
                  <a:moveTo>
                    <a:pt x="10363" y="158673"/>
                  </a:moveTo>
                  <a:lnTo>
                    <a:pt x="9182" y="158673"/>
                  </a:lnTo>
                  <a:lnTo>
                    <a:pt x="9182" y="175641"/>
                  </a:lnTo>
                  <a:lnTo>
                    <a:pt x="8026" y="175641"/>
                  </a:lnTo>
                  <a:lnTo>
                    <a:pt x="8026" y="332181"/>
                  </a:lnTo>
                  <a:lnTo>
                    <a:pt x="9182" y="332181"/>
                  </a:lnTo>
                  <a:lnTo>
                    <a:pt x="10363" y="332181"/>
                  </a:lnTo>
                  <a:lnTo>
                    <a:pt x="10363" y="158673"/>
                  </a:lnTo>
                  <a:close/>
                </a:path>
                <a:path w="264159" h="332739">
                  <a:moveTo>
                    <a:pt x="12623" y="173482"/>
                  </a:moveTo>
                  <a:lnTo>
                    <a:pt x="11455" y="173482"/>
                  </a:lnTo>
                  <a:lnTo>
                    <a:pt x="11455" y="332181"/>
                  </a:lnTo>
                  <a:lnTo>
                    <a:pt x="12623" y="332181"/>
                  </a:lnTo>
                  <a:lnTo>
                    <a:pt x="12623" y="173482"/>
                  </a:lnTo>
                  <a:close/>
                </a:path>
                <a:path w="264159" h="332739">
                  <a:moveTo>
                    <a:pt x="17221" y="0"/>
                  </a:moveTo>
                  <a:lnTo>
                    <a:pt x="16040" y="0"/>
                  </a:lnTo>
                  <a:lnTo>
                    <a:pt x="16040" y="201041"/>
                  </a:lnTo>
                  <a:lnTo>
                    <a:pt x="14998" y="201041"/>
                  </a:lnTo>
                  <a:lnTo>
                    <a:pt x="14998" y="205270"/>
                  </a:lnTo>
                  <a:lnTo>
                    <a:pt x="13830" y="205270"/>
                  </a:lnTo>
                  <a:lnTo>
                    <a:pt x="13830" y="332181"/>
                  </a:lnTo>
                  <a:lnTo>
                    <a:pt x="17221" y="332181"/>
                  </a:lnTo>
                  <a:lnTo>
                    <a:pt x="17221" y="0"/>
                  </a:lnTo>
                  <a:close/>
                </a:path>
                <a:path w="264159" h="332739">
                  <a:moveTo>
                    <a:pt x="20675" y="194678"/>
                  </a:moveTo>
                  <a:lnTo>
                    <a:pt x="19608" y="194678"/>
                  </a:lnTo>
                  <a:lnTo>
                    <a:pt x="19608" y="181927"/>
                  </a:lnTo>
                  <a:lnTo>
                    <a:pt x="18427" y="181927"/>
                  </a:lnTo>
                  <a:lnTo>
                    <a:pt x="18427" y="332181"/>
                  </a:lnTo>
                  <a:lnTo>
                    <a:pt x="19596" y="332181"/>
                  </a:lnTo>
                  <a:lnTo>
                    <a:pt x="20675" y="332181"/>
                  </a:lnTo>
                  <a:lnTo>
                    <a:pt x="20675" y="194678"/>
                  </a:lnTo>
                  <a:close/>
                </a:path>
                <a:path w="264159" h="332739">
                  <a:moveTo>
                    <a:pt x="21869" y="143865"/>
                  </a:moveTo>
                  <a:lnTo>
                    <a:pt x="20701" y="143865"/>
                  </a:lnTo>
                  <a:lnTo>
                    <a:pt x="20701" y="332181"/>
                  </a:lnTo>
                  <a:lnTo>
                    <a:pt x="21869" y="332181"/>
                  </a:lnTo>
                  <a:lnTo>
                    <a:pt x="21869" y="143865"/>
                  </a:lnTo>
                  <a:close/>
                </a:path>
                <a:path w="264159" h="332739">
                  <a:moveTo>
                    <a:pt x="28790" y="160832"/>
                  </a:moveTo>
                  <a:lnTo>
                    <a:pt x="27635" y="160832"/>
                  </a:lnTo>
                  <a:lnTo>
                    <a:pt x="27635" y="74041"/>
                  </a:lnTo>
                  <a:lnTo>
                    <a:pt x="26454" y="74041"/>
                  </a:lnTo>
                  <a:lnTo>
                    <a:pt x="26454" y="332181"/>
                  </a:lnTo>
                  <a:lnTo>
                    <a:pt x="27622" y="332181"/>
                  </a:lnTo>
                  <a:lnTo>
                    <a:pt x="28790" y="332181"/>
                  </a:lnTo>
                  <a:lnTo>
                    <a:pt x="28790" y="160832"/>
                  </a:lnTo>
                  <a:close/>
                </a:path>
                <a:path w="264159" h="332739">
                  <a:moveTo>
                    <a:pt x="31064" y="177711"/>
                  </a:moveTo>
                  <a:lnTo>
                    <a:pt x="29921" y="177711"/>
                  </a:lnTo>
                  <a:lnTo>
                    <a:pt x="29921" y="173482"/>
                  </a:lnTo>
                  <a:lnTo>
                    <a:pt x="28841" y="173482"/>
                  </a:lnTo>
                  <a:lnTo>
                    <a:pt x="28841" y="332181"/>
                  </a:lnTo>
                  <a:lnTo>
                    <a:pt x="29883" y="332181"/>
                  </a:lnTo>
                  <a:lnTo>
                    <a:pt x="31064" y="332181"/>
                  </a:lnTo>
                  <a:lnTo>
                    <a:pt x="31064" y="177711"/>
                  </a:lnTo>
                  <a:close/>
                </a:path>
                <a:path w="264159" h="332739">
                  <a:moveTo>
                    <a:pt x="33451" y="103657"/>
                  </a:moveTo>
                  <a:lnTo>
                    <a:pt x="32270" y="103657"/>
                  </a:lnTo>
                  <a:lnTo>
                    <a:pt x="32270" y="332181"/>
                  </a:lnTo>
                  <a:lnTo>
                    <a:pt x="33451" y="332181"/>
                  </a:lnTo>
                  <a:lnTo>
                    <a:pt x="33451" y="103657"/>
                  </a:lnTo>
                  <a:close/>
                </a:path>
                <a:path w="264159" h="332739">
                  <a:moveTo>
                    <a:pt x="39103" y="23228"/>
                  </a:moveTo>
                  <a:lnTo>
                    <a:pt x="38023" y="23228"/>
                  </a:lnTo>
                  <a:lnTo>
                    <a:pt x="38023" y="165061"/>
                  </a:lnTo>
                  <a:lnTo>
                    <a:pt x="36880" y="165061"/>
                  </a:lnTo>
                  <a:lnTo>
                    <a:pt x="36880" y="107873"/>
                  </a:lnTo>
                  <a:lnTo>
                    <a:pt x="35699" y="107873"/>
                  </a:lnTo>
                  <a:lnTo>
                    <a:pt x="35699" y="167119"/>
                  </a:lnTo>
                  <a:lnTo>
                    <a:pt x="34544" y="167119"/>
                  </a:lnTo>
                  <a:lnTo>
                    <a:pt x="34544" y="332181"/>
                  </a:lnTo>
                  <a:lnTo>
                    <a:pt x="35699" y="332181"/>
                  </a:lnTo>
                  <a:lnTo>
                    <a:pt x="35712" y="332181"/>
                  </a:lnTo>
                  <a:lnTo>
                    <a:pt x="39103" y="332181"/>
                  </a:lnTo>
                  <a:lnTo>
                    <a:pt x="39103" y="23228"/>
                  </a:lnTo>
                  <a:close/>
                </a:path>
                <a:path w="264159" h="332739">
                  <a:moveTo>
                    <a:pt x="42633" y="177711"/>
                  </a:moveTo>
                  <a:lnTo>
                    <a:pt x="41478" y="177711"/>
                  </a:lnTo>
                  <a:lnTo>
                    <a:pt x="41478" y="61379"/>
                  </a:lnTo>
                  <a:lnTo>
                    <a:pt x="40297" y="61379"/>
                  </a:lnTo>
                  <a:lnTo>
                    <a:pt x="40297" y="171335"/>
                  </a:lnTo>
                  <a:lnTo>
                    <a:pt x="39128" y="171335"/>
                  </a:lnTo>
                  <a:lnTo>
                    <a:pt x="39128" y="332181"/>
                  </a:lnTo>
                  <a:lnTo>
                    <a:pt x="42633" y="332181"/>
                  </a:lnTo>
                  <a:lnTo>
                    <a:pt x="42633" y="177711"/>
                  </a:lnTo>
                  <a:close/>
                </a:path>
                <a:path w="264159" h="332739">
                  <a:moveTo>
                    <a:pt x="57543" y="118465"/>
                  </a:moveTo>
                  <a:lnTo>
                    <a:pt x="56464" y="118465"/>
                  </a:lnTo>
                  <a:lnTo>
                    <a:pt x="56464" y="332181"/>
                  </a:lnTo>
                  <a:lnTo>
                    <a:pt x="57543" y="332181"/>
                  </a:lnTo>
                  <a:lnTo>
                    <a:pt x="57543" y="118465"/>
                  </a:lnTo>
                  <a:close/>
                </a:path>
                <a:path w="264159" h="332739">
                  <a:moveTo>
                    <a:pt x="59905" y="116408"/>
                  </a:moveTo>
                  <a:lnTo>
                    <a:pt x="58724" y="116408"/>
                  </a:lnTo>
                  <a:lnTo>
                    <a:pt x="58724" y="332181"/>
                  </a:lnTo>
                  <a:lnTo>
                    <a:pt x="59905" y="332181"/>
                  </a:lnTo>
                  <a:lnTo>
                    <a:pt x="59905" y="116408"/>
                  </a:lnTo>
                  <a:close/>
                </a:path>
                <a:path w="264159" h="332739">
                  <a:moveTo>
                    <a:pt x="63334" y="112090"/>
                  </a:moveTo>
                  <a:lnTo>
                    <a:pt x="62153" y="112090"/>
                  </a:lnTo>
                  <a:lnTo>
                    <a:pt x="62153" y="135432"/>
                  </a:lnTo>
                  <a:lnTo>
                    <a:pt x="61112" y="135432"/>
                  </a:lnTo>
                  <a:lnTo>
                    <a:pt x="61112" y="332181"/>
                  </a:lnTo>
                  <a:lnTo>
                    <a:pt x="62153" y="332181"/>
                  </a:lnTo>
                  <a:lnTo>
                    <a:pt x="63334" y="332181"/>
                  </a:lnTo>
                  <a:lnTo>
                    <a:pt x="63334" y="112090"/>
                  </a:lnTo>
                  <a:close/>
                </a:path>
                <a:path w="264159" h="332739">
                  <a:moveTo>
                    <a:pt x="71374" y="19011"/>
                  </a:moveTo>
                  <a:lnTo>
                    <a:pt x="70294" y="19011"/>
                  </a:lnTo>
                  <a:lnTo>
                    <a:pt x="70294" y="332181"/>
                  </a:lnTo>
                  <a:lnTo>
                    <a:pt x="71374" y="332181"/>
                  </a:lnTo>
                  <a:lnTo>
                    <a:pt x="71374" y="19011"/>
                  </a:lnTo>
                  <a:close/>
                </a:path>
                <a:path w="264159" h="332739">
                  <a:moveTo>
                    <a:pt x="91020" y="52857"/>
                  </a:moveTo>
                  <a:lnTo>
                    <a:pt x="89839" y="52857"/>
                  </a:lnTo>
                  <a:lnTo>
                    <a:pt x="89839" y="332181"/>
                  </a:lnTo>
                  <a:lnTo>
                    <a:pt x="91020" y="332181"/>
                  </a:lnTo>
                  <a:lnTo>
                    <a:pt x="91020" y="52857"/>
                  </a:lnTo>
                  <a:close/>
                </a:path>
                <a:path w="264159" h="332739">
                  <a:moveTo>
                    <a:pt x="99034" y="71882"/>
                  </a:moveTo>
                  <a:lnTo>
                    <a:pt x="97866" y="71882"/>
                  </a:lnTo>
                  <a:lnTo>
                    <a:pt x="97866" y="332181"/>
                  </a:lnTo>
                  <a:lnTo>
                    <a:pt x="99034" y="332181"/>
                  </a:lnTo>
                  <a:lnTo>
                    <a:pt x="99034" y="71882"/>
                  </a:lnTo>
                  <a:close/>
                </a:path>
                <a:path w="264159" h="332739">
                  <a:moveTo>
                    <a:pt x="104851" y="97282"/>
                  </a:moveTo>
                  <a:lnTo>
                    <a:pt x="103682" y="97282"/>
                  </a:lnTo>
                  <a:lnTo>
                    <a:pt x="103682" y="332181"/>
                  </a:lnTo>
                  <a:lnTo>
                    <a:pt x="104851" y="332181"/>
                  </a:lnTo>
                  <a:lnTo>
                    <a:pt x="104851" y="97282"/>
                  </a:lnTo>
                  <a:close/>
                </a:path>
                <a:path w="264159" h="332739">
                  <a:moveTo>
                    <a:pt x="112877" y="222135"/>
                  </a:moveTo>
                  <a:lnTo>
                    <a:pt x="111696" y="222135"/>
                  </a:lnTo>
                  <a:lnTo>
                    <a:pt x="111696" y="332181"/>
                  </a:lnTo>
                  <a:lnTo>
                    <a:pt x="112877" y="332181"/>
                  </a:lnTo>
                  <a:lnTo>
                    <a:pt x="112877" y="222135"/>
                  </a:lnTo>
                  <a:close/>
                </a:path>
                <a:path w="264159" h="332739">
                  <a:moveTo>
                    <a:pt x="122123" y="162902"/>
                  </a:moveTo>
                  <a:lnTo>
                    <a:pt x="120942" y="162902"/>
                  </a:lnTo>
                  <a:lnTo>
                    <a:pt x="120942" y="332181"/>
                  </a:lnTo>
                  <a:lnTo>
                    <a:pt x="122123" y="332181"/>
                  </a:lnTo>
                  <a:lnTo>
                    <a:pt x="122123" y="162902"/>
                  </a:lnTo>
                  <a:close/>
                </a:path>
                <a:path w="264159" h="332739">
                  <a:moveTo>
                    <a:pt x="139357" y="131216"/>
                  </a:moveTo>
                  <a:lnTo>
                    <a:pt x="138277" y="131216"/>
                  </a:lnTo>
                  <a:lnTo>
                    <a:pt x="138277" y="332181"/>
                  </a:lnTo>
                  <a:lnTo>
                    <a:pt x="139357" y="332181"/>
                  </a:lnTo>
                  <a:lnTo>
                    <a:pt x="139357" y="131216"/>
                  </a:lnTo>
                  <a:close/>
                </a:path>
                <a:path w="264159" h="332739">
                  <a:moveTo>
                    <a:pt x="150964" y="40208"/>
                  </a:moveTo>
                  <a:lnTo>
                    <a:pt x="149783" y="40208"/>
                  </a:lnTo>
                  <a:lnTo>
                    <a:pt x="149783" y="332181"/>
                  </a:lnTo>
                  <a:lnTo>
                    <a:pt x="150964" y="332181"/>
                  </a:lnTo>
                  <a:lnTo>
                    <a:pt x="150964" y="40208"/>
                  </a:lnTo>
                  <a:close/>
                </a:path>
                <a:path w="264159" h="332739">
                  <a:moveTo>
                    <a:pt x="186677" y="275094"/>
                  </a:moveTo>
                  <a:lnTo>
                    <a:pt x="185496" y="275094"/>
                  </a:lnTo>
                  <a:lnTo>
                    <a:pt x="185496" y="332181"/>
                  </a:lnTo>
                  <a:lnTo>
                    <a:pt x="186677" y="332181"/>
                  </a:lnTo>
                  <a:lnTo>
                    <a:pt x="186677" y="275094"/>
                  </a:lnTo>
                  <a:close/>
                </a:path>
                <a:path w="264159" h="332739">
                  <a:moveTo>
                    <a:pt x="238544" y="287743"/>
                  </a:moveTo>
                  <a:lnTo>
                    <a:pt x="237363" y="287743"/>
                  </a:lnTo>
                  <a:lnTo>
                    <a:pt x="237363" y="332181"/>
                  </a:lnTo>
                  <a:lnTo>
                    <a:pt x="238544" y="332181"/>
                  </a:lnTo>
                  <a:lnTo>
                    <a:pt x="238544" y="287743"/>
                  </a:lnTo>
                  <a:close/>
                </a:path>
                <a:path w="264159" h="332739">
                  <a:moveTo>
                    <a:pt x="263893" y="304711"/>
                  </a:moveTo>
                  <a:lnTo>
                    <a:pt x="262712" y="304711"/>
                  </a:lnTo>
                  <a:lnTo>
                    <a:pt x="262712" y="332181"/>
                  </a:lnTo>
                  <a:lnTo>
                    <a:pt x="263893" y="332181"/>
                  </a:lnTo>
                  <a:lnTo>
                    <a:pt x="263893" y="3047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1132027" y="2636951"/>
              <a:ext cx="187960" cy="361950"/>
            </a:xfrm>
            <a:custGeom>
              <a:avLst/>
              <a:gdLst/>
              <a:ahLst/>
              <a:cxnLst/>
              <a:rect l="l" t="t" r="r" b="b"/>
              <a:pathLst>
                <a:path w="187959" h="361950">
                  <a:moveTo>
                    <a:pt x="1181" y="29629"/>
                  </a:moveTo>
                  <a:lnTo>
                    <a:pt x="0" y="29629"/>
                  </a:lnTo>
                  <a:lnTo>
                    <a:pt x="0" y="361810"/>
                  </a:lnTo>
                  <a:lnTo>
                    <a:pt x="1181" y="361810"/>
                  </a:lnTo>
                  <a:lnTo>
                    <a:pt x="1181" y="29629"/>
                  </a:lnTo>
                  <a:close/>
                </a:path>
                <a:path w="187959" h="361950">
                  <a:moveTo>
                    <a:pt x="4635" y="224307"/>
                  </a:moveTo>
                  <a:lnTo>
                    <a:pt x="3556" y="224307"/>
                  </a:lnTo>
                  <a:lnTo>
                    <a:pt x="3556" y="361810"/>
                  </a:lnTo>
                  <a:lnTo>
                    <a:pt x="4635" y="361810"/>
                  </a:lnTo>
                  <a:lnTo>
                    <a:pt x="4635" y="224307"/>
                  </a:lnTo>
                  <a:close/>
                </a:path>
                <a:path w="187959" h="361950">
                  <a:moveTo>
                    <a:pt x="9220" y="154470"/>
                  </a:moveTo>
                  <a:lnTo>
                    <a:pt x="8153" y="154470"/>
                  </a:lnTo>
                  <a:lnTo>
                    <a:pt x="8153" y="260299"/>
                  </a:lnTo>
                  <a:lnTo>
                    <a:pt x="6997" y="260299"/>
                  </a:lnTo>
                  <a:lnTo>
                    <a:pt x="6997" y="243332"/>
                  </a:lnTo>
                  <a:lnTo>
                    <a:pt x="5829" y="243332"/>
                  </a:lnTo>
                  <a:lnTo>
                    <a:pt x="5829" y="173494"/>
                  </a:lnTo>
                  <a:lnTo>
                    <a:pt x="4660" y="173494"/>
                  </a:lnTo>
                  <a:lnTo>
                    <a:pt x="4660" y="361810"/>
                  </a:lnTo>
                  <a:lnTo>
                    <a:pt x="5816" y="361810"/>
                  </a:lnTo>
                  <a:lnTo>
                    <a:pt x="5829" y="361810"/>
                  </a:lnTo>
                  <a:lnTo>
                    <a:pt x="9220" y="361810"/>
                  </a:lnTo>
                  <a:lnTo>
                    <a:pt x="9220" y="154470"/>
                  </a:lnTo>
                  <a:close/>
                </a:path>
                <a:path w="187959" h="361950">
                  <a:moveTo>
                    <a:pt x="12750" y="190461"/>
                  </a:moveTo>
                  <a:lnTo>
                    <a:pt x="11595" y="190461"/>
                  </a:lnTo>
                  <a:lnTo>
                    <a:pt x="11595" y="103670"/>
                  </a:lnTo>
                  <a:lnTo>
                    <a:pt x="10414" y="103670"/>
                  </a:lnTo>
                  <a:lnTo>
                    <a:pt x="10414" y="215773"/>
                  </a:lnTo>
                  <a:lnTo>
                    <a:pt x="9245" y="215773"/>
                  </a:lnTo>
                  <a:lnTo>
                    <a:pt x="9245" y="361810"/>
                  </a:lnTo>
                  <a:lnTo>
                    <a:pt x="12750" y="361810"/>
                  </a:lnTo>
                  <a:lnTo>
                    <a:pt x="12750" y="190461"/>
                  </a:lnTo>
                  <a:close/>
                </a:path>
                <a:path w="187959" h="361950">
                  <a:moveTo>
                    <a:pt x="16179" y="209499"/>
                  </a:moveTo>
                  <a:lnTo>
                    <a:pt x="15024" y="209499"/>
                  </a:lnTo>
                  <a:lnTo>
                    <a:pt x="15024" y="207340"/>
                  </a:lnTo>
                  <a:lnTo>
                    <a:pt x="13881" y="207340"/>
                  </a:lnTo>
                  <a:lnTo>
                    <a:pt x="13881" y="203111"/>
                  </a:lnTo>
                  <a:lnTo>
                    <a:pt x="12801" y="203111"/>
                  </a:lnTo>
                  <a:lnTo>
                    <a:pt x="12801" y="361810"/>
                  </a:lnTo>
                  <a:lnTo>
                    <a:pt x="13843" y="361810"/>
                  </a:lnTo>
                  <a:lnTo>
                    <a:pt x="15011" y="361810"/>
                  </a:lnTo>
                  <a:lnTo>
                    <a:pt x="16179" y="361810"/>
                  </a:lnTo>
                  <a:lnTo>
                    <a:pt x="16179" y="209499"/>
                  </a:lnTo>
                  <a:close/>
                </a:path>
                <a:path w="187959" h="361950">
                  <a:moveTo>
                    <a:pt x="18465" y="194691"/>
                  </a:moveTo>
                  <a:lnTo>
                    <a:pt x="17411" y="194691"/>
                  </a:lnTo>
                  <a:lnTo>
                    <a:pt x="17411" y="133286"/>
                  </a:lnTo>
                  <a:lnTo>
                    <a:pt x="16230" y="133286"/>
                  </a:lnTo>
                  <a:lnTo>
                    <a:pt x="16230" y="361810"/>
                  </a:lnTo>
                  <a:lnTo>
                    <a:pt x="17399" y="361810"/>
                  </a:lnTo>
                  <a:lnTo>
                    <a:pt x="18465" y="361810"/>
                  </a:lnTo>
                  <a:lnTo>
                    <a:pt x="18465" y="194691"/>
                  </a:lnTo>
                  <a:close/>
                </a:path>
                <a:path w="187959" h="361950">
                  <a:moveTo>
                    <a:pt x="23063" y="52857"/>
                  </a:moveTo>
                  <a:lnTo>
                    <a:pt x="21983" y="52857"/>
                  </a:lnTo>
                  <a:lnTo>
                    <a:pt x="21983" y="194691"/>
                  </a:lnTo>
                  <a:lnTo>
                    <a:pt x="20840" y="194691"/>
                  </a:lnTo>
                  <a:lnTo>
                    <a:pt x="20840" y="137502"/>
                  </a:lnTo>
                  <a:lnTo>
                    <a:pt x="19659" y="137502"/>
                  </a:lnTo>
                  <a:lnTo>
                    <a:pt x="19659" y="361810"/>
                  </a:lnTo>
                  <a:lnTo>
                    <a:pt x="20828" y="361810"/>
                  </a:lnTo>
                  <a:lnTo>
                    <a:pt x="21983" y="361810"/>
                  </a:lnTo>
                  <a:lnTo>
                    <a:pt x="23063" y="361810"/>
                  </a:lnTo>
                  <a:lnTo>
                    <a:pt x="23063" y="52857"/>
                  </a:lnTo>
                  <a:close/>
                </a:path>
                <a:path w="187959" h="361950">
                  <a:moveTo>
                    <a:pt x="26593" y="207340"/>
                  </a:moveTo>
                  <a:lnTo>
                    <a:pt x="25438" y="207340"/>
                  </a:lnTo>
                  <a:lnTo>
                    <a:pt x="25438" y="91008"/>
                  </a:lnTo>
                  <a:lnTo>
                    <a:pt x="24257" y="91008"/>
                  </a:lnTo>
                  <a:lnTo>
                    <a:pt x="24257" y="200964"/>
                  </a:lnTo>
                  <a:lnTo>
                    <a:pt x="23088" y="200964"/>
                  </a:lnTo>
                  <a:lnTo>
                    <a:pt x="23088" y="361810"/>
                  </a:lnTo>
                  <a:lnTo>
                    <a:pt x="26593" y="361810"/>
                  </a:lnTo>
                  <a:lnTo>
                    <a:pt x="26593" y="207340"/>
                  </a:lnTo>
                  <a:close/>
                </a:path>
                <a:path w="187959" h="361950">
                  <a:moveTo>
                    <a:pt x="30022" y="173494"/>
                  </a:moveTo>
                  <a:lnTo>
                    <a:pt x="28867" y="173494"/>
                  </a:lnTo>
                  <a:lnTo>
                    <a:pt x="28867" y="167132"/>
                  </a:lnTo>
                  <a:lnTo>
                    <a:pt x="27686" y="167132"/>
                  </a:lnTo>
                  <a:lnTo>
                    <a:pt x="27686" y="228523"/>
                  </a:lnTo>
                  <a:lnTo>
                    <a:pt x="26644" y="228523"/>
                  </a:lnTo>
                  <a:lnTo>
                    <a:pt x="26644" y="361810"/>
                  </a:lnTo>
                  <a:lnTo>
                    <a:pt x="30022" y="361810"/>
                  </a:lnTo>
                  <a:lnTo>
                    <a:pt x="30022" y="173494"/>
                  </a:lnTo>
                  <a:close/>
                </a:path>
                <a:path w="187959" h="361950">
                  <a:moveTo>
                    <a:pt x="32308" y="114261"/>
                  </a:moveTo>
                  <a:lnTo>
                    <a:pt x="31229" y="114261"/>
                  </a:lnTo>
                  <a:lnTo>
                    <a:pt x="31229" y="361810"/>
                  </a:lnTo>
                  <a:lnTo>
                    <a:pt x="32308" y="361810"/>
                  </a:lnTo>
                  <a:lnTo>
                    <a:pt x="32308" y="114261"/>
                  </a:lnTo>
                  <a:close/>
                </a:path>
                <a:path w="187959" h="361950">
                  <a:moveTo>
                    <a:pt x="34683" y="146037"/>
                  </a:moveTo>
                  <a:lnTo>
                    <a:pt x="33502" y="146037"/>
                  </a:lnTo>
                  <a:lnTo>
                    <a:pt x="33502" y="361810"/>
                  </a:lnTo>
                  <a:lnTo>
                    <a:pt x="34683" y="361810"/>
                  </a:lnTo>
                  <a:lnTo>
                    <a:pt x="34683" y="146037"/>
                  </a:lnTo>
                  <a:close/>
                </a:path>
                <a:path w="187959" h="361950">
                  <a:moveTo>
                    <a:pt x="39268" y="154470"/>
                  </a:moveTo>
                  <a:lnTo>
                    <a:pt x="38100" y="154470"/>
                  </a:lnTo>
                  <a:lnTo>
                    <a:pt x="38100" y="361810"/>
                  </a:lnTo>
                  <a:lnTo>
                    <a:pt x="39268" y="361810"/>
                  </a:lnTo>
                  <a:lnTo>
                    <a:pt x="39268" y="154470"/>
                  </a:lnTo>
                  <a:close/>
                </a:path>
                <a:path w="187959" h="361950">
                  <a:moveTo>
                    <a:pt x="50749" y="126911"/>
                  </a:moveTo>
                  <a:lnTo>
                    <a:pt x="49669" y="126911"/>
                  </a:lnTo>
                  <a:lnTo>
                    <a:pt x="49669" y="361810"/>
                  </a:lnTo>
                  <a:lnTo>
                    <a:pt x="50749" y="361810"/>
                  </a:lnTo>
                  <a:lnTo>
                    <a:pt x="50749" y="126911"/>
                  </a:lnTo>
                  <a:close/>
                </a:path>
                <a:path w="187959" h="361950">
                  <a:moveTo>
                    <a:pt x="70383" y="165061"/>
                  </a:moveTo>
                  <a:lnTo>
                    <a:pt x="69202" y="165061"/>
                  </a:lnTo>
                  <a:lnTo>
                    <a:pt x="69202" y="361810"/>
                  </a:lnTo>
                  <a:lnTo>
                    <a:pt x="70383" y="361810"/>
                  </a:lnTo>
                  <a:lnTo>
                    <a:pt x="70383" y="165061"/>
                  </a:lnTo>
                  <a:close/>
                </a:path>
                <a:path w="187959" h="361950">
                  <a:moveTo>
                    <a:pt x="77355" y="0"/>
                  </a:moveTo>
                  <a:lnTo>
                    <a:pt x="76187" y="0"/>
                  </a:lnTo>
                  <a:lnTo>
                    <a:pt x="76187" y="361810"/>
                  </a:lnTo>
                  <a:lnTo>
                    <a:pt x="77355" y="361810"/>
                  </a:lnTo>
                  <a:lnTo>
                    <a:pt x="77355" y="0"/>
                  </a:lnTo>
                  <a:close/>
                </a:path>
                <a:path w="187959" h="361950">
                  <a:moveTo>
                    <a:pt x="80784" y="213715"/>
                  </a:moveTo>
                  <a:lnTo>
                    <a:pt x="79616" y="213715"/>
                  </a:lnTo>
                  <a:lnTo>
                    <a:pt x="79616" y="361810"/>
                  </a:lnTo>
                  <a:lnTo>
                    <a:pt x="80784" y="361810"/>
                  </a:lnTo>
                  <a:lnTo>
                    <a:pt x="80784" y="213715"/>
                  </a:lnTo>
                  <a:close/>
                </a:path>
                <a:path w="187959" h="361950">
                  <a:moveTo>
                    <a:pt x="84226" y="103670"/>
                  </a:moveTo>
                  <a:lnTo>
                    <a:pt x="83045" y="103670"/>
                  </a:lnTo>
                  <a:lnTo>
                    <a:pt x="83045" y="361810"/>
                  </a:lnTo>
                  <a:lnTo>
                    <a:pt x="84226" y="361810"/>
                  </a:lnTo>
                  <a:lnTo>
                    <a:pt x="84226" y="103670"/>
                  </a:lnTo>
                  <a:close/>
                </a:path>
                <a:path w="187959" h="361950">
                  <a:moveTo>
                    <a:pt x="98056" y="82486"/>
                  </a:moveTo>
                  <a:lnTo>
                    <a:pt x="96888" y="82486"/>
                  </a:lnTo>
                  <a:lnTo>
                    <a:pt x="96888" y="361810"/>
                  </a:lnTo>
                  <a:lnTo>
                    <a:pt x="98056" y="361810"/>
                  </a:lnTo>
                  <a:lnTo>
                    <a:pt x="98056" y="82486"/>
                  </a:lnTo>
                  <a:close/>
                </a:path>
                <a:path w="187959" h="361950">
                  <a:moveTo>
                    <a:pt x="125679" y="6375"/>
                  </a:moveTo>
                  <a:lnTo>
                    <a:pt x="124498" y="6375"/>
                  </a:lnTo>
                  <a:lnTo>
                    <a:pt x="124498" y="361810"/>
                  </a:lnTo>
                  <a:lnTo>
                    <a:pt x="125679" y="361810"/>
                  </a:lnTo>
                  <a:lnTo>
                    <a:pt x="125679" y="6375"/>
                  </a:lnTo>
                  <a:close/>
                </a:path>
                <a:path w="187959" h="361950">
                  <a:moveTo>
                    <a:pt x="147599" y="243332"/>
                  </a:moveTo>
                  <a:lnTo>
                    <a:pt x="146431" y="243332"/>
                  </a:lnTo>
                  <a:lnTo>
                    <a:pt x="146431" y="361810"/>
                  </a:lnTo>
                  <a:lnTo>
                    <a:pt x="147599" y="361810"/>
                  </a:lnTo>
                  <a:lnTo>
                    <a:pt x="147599" y="243332"/>
                  </a:lnTo>
                  <a:close/>
                </a:path>
                <a:path w="187959" h="361950">
                  <a:moveTo>
                    <a:pt x="168363" y="207340"/>
                  </a:moveTo>
                  <a:lnTo>
                    <a:pt x="167182" y="207340"/>
                  </a:lnTo>
                  <a:lnTo>
                    <a:pt x="167182" y="361810"/>
                  </a:lnTo>
                  <a:lnTo>
                    <a:pt x="168363" y="361810"/>
                  </a:lnTo>
                  <a:lnTo>
                    <a:pt x="168363" y="207340"/>
                  </a:lnTo>
                  <a:close/>
                </a:path>
                <a:path w="187959" h="361950">
                  <a:moveTo>
                    <a:pt x="187896" y="283540"/>
                  </a:moveTo>
                  <a:lnTo>
                    <a:pt x="186728" y="283540"/>
                  </a:lnTo>
                  <a:lnTo>
                    <a:pt x="186728" y="361810"/>
                  </a:lnTo>
                  <a:lnTo>
                    <a:pt x="187896" y="361810"/>
                  </a:lnTo>
                  <a:lnTo>
                    <a:pt x="187896" y="2835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1118196" y="2516313"/>
              <a:ext cx="247015" cy="482600"/>
            </a:xfrm>
            <a:custGeom>
              <a:avLst/>
              <a:gdLst/>
              <a:ahLst/>
              <a:cxnLst/>
              <a:rect l="l" t="t" r="r" b="b"/>
              <a:pathLst>
                <a:path w="247015" h="482600">
                  <a:moveTo>
                    <a:pt x="1168" y="289915"/>
                  </a:moveTo>
                  <a:lnTo>
                    <a:pt x="0" y="289915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289915"/>
                  </a:lnTo>
                  <a:close/>
                </a:path>
                <a:path w="247015" h="482600">
                  <a:moveTo>
                    <a:pt x="2400" y="351307"/>
                  </a:moveTo>
                  <a:lnTo>
                    <a:pt x="1219" y="351307"/>
                  </a:lnTo>
                  <a:lnTo>
                    <a:pt x="1219" y="482447"/>
                  </a:lnTo>
                  <a:lnTo>
                    <a:pt x="2400" y="482447"/>
                  </a:lnTo>
                  <a:lnTo>
                    <a:pt x="2400" y="351307"/>
                  </a:lnTo>
                  <a:close/>
                </a:path>
                <a:path w="247015" h="482600">
                  <a:moveTo>
                    <a:pt x="8153" y="308940"/>
                  </a:moveTo>
                  <a:lnTo>
                    <a:pt x="6972" y="308940"/>
                  </a:lnTo>
                  <a:lnTo>
                    <a:pt x="6972" y="482447"/>
                  </a:lnTo>
                  <a:lnTo>
                    <a:pt x="8153" y="482447"/>
                  </a:lnTo>
                  <a:lnTo>
                    <a:pt x="8153" y="308940"/>
                  </a:lnTo>
                  <a:close/>
                </a:path>
                <a:path w="247015" h="482600">
                  <a:moveTo>
                    <a:pt x="10414" y="323748"/>
                  </a:moveTo>
                  <a:lnTo>
                    <a:pt x="9245" y="323748"/>
                  </a:lnTo>
                  <a:lnTo>
                    <a:pt x="9245" y="482447"/>
                  </a:lnTo>
                  <a:lnTo>
                    <a:pt x="10414" y="482447"/>
                  </a:lnTo>
                  <a:lnTo>
                    <a:pt x="10414" y="323748"/>
                  </a:lnTo>
                  <a:close/>
                </a:path>
                <a:path w="247015" h="482600">
                  <a:moveTo>
                    <a:pt x="12801" y="355536"/>
                  </a:moveTo>
                  <a:lnTo>
                    <a:pt x="11620" y="355536"/>
                  </a:lnTo>
                  <a:lnTo>
                    <a:pt x="11620" y="482447"/>
                  </a:lnTo>
                  <a:lnTo>
                    <a:pt x="12801" y="482447"/>
                  </a:lnTo>
                  <a:lnTo>
                    <a:pt x="12801" y="355536"/>
                  </a:lnTo>
                  <a:close/>
                </a:path>
                <a:path w="247015" h="482600">
                  <a:moveTo>
                    <a:pt x="15011" y="150266"/>
                  </a:moveTo>
                  <a:lnTo>
                    <a:pt x="13830" y="150266"/>
                  </a:lnTo>
                  <a:lnTo>
                    <a:pt x="13830" y="482447"/>
                  </a:lnTo>
                  <a:lnTo>
                    <a:pt x="15011" y="482447"/>
                  </a:lnTo>
                  <a:lnTo>
                    <a:pt x="15011" y="150266"/>
                  </a:lnTo>
                  <a:close/>
                </a:path>
                <a:path w="247015" h="482600">
                  <a:moveTo>
                    <a:pt x="18465" y="344944"/>
                  </a:moveTo>
                  <a:lnTo>
                    <a:pt x="17399" y="344944"/>
                  </a:lnTo>
                  <a:lnTo>
                    <a:pt x="17399" y="332193"/>
                  </a:lnTo>
                  <a:lnTo>
                    <a:pt x="16230" y="332193"/>
                  </a:lnTo>
                  <a:lnTo>
                    <a:pt x="16230" y="234899"/>
                  </a:lnTo>
                  <a:lnTo>
                    <a:pt x="15062" y="234899"/>
                  </a:lnTo>
                  <a:lnTo>
                    <a:pt x="15062" y="482447"/>
                  </a:lnTo>
                  <a:lnTo>
                    <a:pt x="16217" y="482447"/>
                  </a:lnTo>
                  <a:lnTo>
                    <a:pt x="17386" y="482447"/>
                  </a:lnTo>
                  <a:lnTo>
                    <a:pt x="18465" y="482447"/>
                  </a:lnTo>
                  <a:lnTo>
                    <a:pt x="18465" y="344944"/>
                  </a:lnTo>
                  <a:close/>
                </a:path>
                <a:path w="247015" h="482600">
                  <a:moveTo>
                    <a:pt x="20828" y="363969"/>
                  </a:moveTo>
                  <a:lnTo>
                    <a:pt x="19659" y="363969"/>
                  </a:lnTo>
                  <a:lnTo>
                    <a:pt x="19659" y="294132"/>
                  </a:lnTo>
                  <a:lnTo>
                    <a:pt x="18491" y="294132"/>
                  </a:lnTo>
                  <a:lnTo>
                    <a:pt x="18491" y="482447"/>
                  </a:lnTo>
                  <a:lnTo>
                    <a:pt x="19646" y="482447"/>
                  </a:lnTo>
                  <a:lnTo>
                    <a:pt x="20828" y="482447"/>
                  </a:lnTo>
                  <a:lnTo>
                    <a:pt x="20828" y="363969"/>
                  </a:lnTo>
                  <a:close/>
                </a:path>
                <a:path w="247015" h="482600">
                  <a:moveTo>
                    <a:pt x="23050" y="275107"/>
                  </a:moveTo>
                  <a:lnTo>
                    <a:pt x="21983" y="275107"/>
                  </a:lnTo>
                  <a:lnTo>
                    <a:pt x="21983" y="482447"/>
                  </a:lnTo>
                  <a:lnTo>
                    <a:pt x="23050" y="482447"/>
                  </a:lnTo>
                  <a:lnTo>
                    <a:pt x="23050" y="275107"/>
                  </a:lnTo>
                  <a:close/>
                </a:path>
                <a:path w="247015" h="482600">
                  <a:moveTo>
                    <a:pt x="26581" y="311099"/>
                  </a:moveTo>
                  <a:lnTo>
                    <a:pt x="25425" y="311099"/>
                  </a:lnTo>
                  <a:lnTo>
                    <a:pt x="25425" y="224307"/>
                  </a:lnTo>
                  <a:lnTo>
                    <a:pt x="24244" y="224307"/>
                  </a:lnTo>
                  <a:lnTo>
                    <a:pt x="24244" y="336410"/>
                  </a:lnTo>
                  <a:lnTo>
                    <a:pt x="23075" y="336410"/>
                  </a:lnTo>
                  <a:lnTo>
                    <a:pt x="23075" y="482447"/>
                  </a:lnTo>
                  <a:lnTo>
                    <a:pt x="26581" y="482447"/>
                  </a:lnTo>
                  <a:lnTo>
                    <a:pt x="26581" y="311099"/>
                  </a:lnTo>
                  <a:close/>
                </a:path>
                <a:path w="247015" h="482600">
                  <a:moveTo>
                    <a:pt x="30010" y="330136"/>
                  </a:moveTo>
                  <a:lnTo>
                    <a:pt x="28854" y="330136"/>
                  </a:lnTo>
                  <a:lnTo>
                    <a:pt x="28854" y="327977"/>
                  </a:lnTo>
                  <a:lnTo>
                    <a:pt x="27673" y="327977"/>
                  </a:lnTo>
                  <a:lnTo>
                    <a:pt x="27673" y="482447"/>
                  </a:lnTo>
                  <a:lnTo>
                    <a:pt x="28841" y="482447"/>
                  </a:lnTo>
                  <a:lnTo>
                    <a:pt x="30010" y="482447"/>
                  </a:lnTo>
                  <a:lnTo>
                    <a:pt x="30010" y="330136"/>
                  </a:lnTo>
                  <a:close/>
                </a:path>
                <a:path w="247015" h="482600">
                  <a:moveTo>
                    <a:pt x="32296" y="315328"/>
                  </a:moveTo>
                  <a:lnTo>
                    <a:pt x="31242" y="315328"/>
                  </a:lnTo>
                  <a:lnTo>
                    <a:pt x="31242" y="253923"/>
                  </a:lnTo>
                  <a:lnTo>
                    <a:pt x="30060" y="253923"/>
                  </a:lnTo>
                  <a:lnTo>
                    <a:pt x="30060" y="482447"/>
                  </a:lnTo>
                  <a:lnTo>
                    <a:pt x="31229" y="482447"/>
                  </a:lnTo>
                  <a:lnTo>
                    <a:pt x="32296" y="482447"/>
                  </a:lnTo>
                  <a:lnTo>
                    <a:pt x="32296" y="315328"/>
                  </a:lnTo>
                  <a:close/>
                </a:path>
                <a:path w="247015" h="482600">
                  <a:moveTo>
                    <a:pt x="36893" y="173494"/>
                  </a:moveTo>
                  <a:lnTo>
                    <a:pt x="35814" y="173494"/>
                  </a:lnTo>
                  <a:lnTo>
                    <a:pt x="35814" y="315328"/>
                  </a:lnTo>
                  <a:lnTo>
                    <a:pt x="34671" y="315328"/>
                  </a:lnTo>
                  <a:lnTo>
                    <a:pt x="34671" y="258140"/>
                  </a:lnTo>
                  <a:lnTo>
                    <a:pt x="33489" y="258140"/>
                  </a:lnTo>
                  <a:lnTo>
                    <a:pt x="33489" y="317385"/>
                  </a:lnTo>
                  <a:lnTo>
                    <a:pt x="32334" y="317385"/>
                  </a:lnTo>
                  <a:lnTo>
                    <a:pt x="32334" y="482447"/>
                  </a:lnTo>
                  <a:lnTo>
                    <a:pt x="33489" y="482447"/>
                  </a:lnTo>
                  <a:lnTo>
                    <a:pt x="33502" y="482447"/>
                  </a:lnTo>
                  <a:lnTo>
                    <a:pt x="36893" y="482447"/>
                  </a:lnTo>
                  <a:lnTo>
                    <a:pt x="36893" y="173494"/>
                  </a:lnTo>
                  <a:close/>
                </a:path>
                <a:path w="247015" h="482600">
                  <a:moveTo>
                    <a:pt x="40424" y="327977"/>
                  </a:moveTo>
                  <a:lnTo>
                    <a:pt x="39268" y="327977"/>
                  </a:lnTo>
                  <a:lnTo>
                    <a:pt x="39268" y="211645"/>
                  </a:lnTo>
                  <a:lnTo>
                    <a:pt x="38087" y="211645"/>
                  </a:lnTo>
                  <a:lnTo>
                    <a:pt x="38087" y="321602"/>
                  </a:lnTo>
                  <a:lnTo>
                    <a:pt x="36918" y="321602"/>
                  </a:lnTo>
                  <a:lnTo>
                    <a:pt x="36918" y="482447"/>
                  </a:lnTo>
                  <a:lnTo>
                    <a:pt x="40424" y="482447"/>
                  </a:lnTo>
                  <a:lnTo>
                    <a:pt x="40424" y="327977"/>
                  </a:lnTo>
                  <a:close/>
                </a:path>
                <a:path w="247015" h="482600">
                  <a:moveTo>
                    <a:pt x="43853" y="294132"/>
                  </a:moveTo>
                  <a:lnTo>
                    <a:pt x="42697" y="294132"/>
                  </a:lnTo>
                  <a:lnTo>
                    <a:pt x="42697" y="287769"/>
                  </a:lnTo>
                  <a:lnTo>
                    <a:pt x="41516" y="287769"/>
                  </a:lnTo>
                  <a:lnTo>
                    <a:pt x="41516" y="349161"/>
                  </a:lnTo>
                  <a:lnTo>
                    <a:pt x="40474" y="349161"/>
                  </a:lnTo>
                  <a:lnTo>
                    <a:pt x="40474" y="482447"/>
                  </a:lnTo>
                  <a:lnTo>
                    <a:pt x="43853" y="482447"/>
                  </a:lnTo>
                  <a:lnTo>
                    <a:pt x="43853" y="294132"/>
                  </a:lnTo>
                  <a:close/>
                </a:path>
                <a:path w="247015" h="482600">
                  <a:moveTo>
                    <a:pt x="48514" y="266674"/>
                  </a:moveTo>
                  <a:lnTo>
                    <a:pt x="47332" y="266674"/>
                  </a:lnTo>
                  <a:lnTo>
                    <a:pt x="47332" y="482447"/>
                  </a:lnTo>
                  <a:lnTo>
                    <a:pt x="48514" y="482447"/>
                  </a:lnTo>
                  <a:lnTo>
                    <a:pt x="48514" y="266674"/>
                  </a:lnTo>
                  <a:close/>
                </a:path>
                <a:path w="247015" h="482600">
                  <a:moveTo>
                    <a:pt x="55333" y="268732"/>
                  </a:moveTo>
                  <a:lnTo>
                    <a:pt x="54254" y="268732"/>
                  </a:lnTo>
                  <a:lnTo>
                    <a:pt x="54254" y="482447"/>
                  </a:lnTo>
                  <a:lnTo>
                    <a:pt x="55333" y="482447"/>
                  </a:lnTo>
                  <a:lnTo>
                    <a:pt x="55333" y="268732"/>
                  </a:lnTo>
                  <a:close/>
                </a:path>
                <a:path w="247015" h="482600">
                  <a:moveTo>
                    <a:pt x="56527" y="317385"/>
                  </a:moveTo>
                  <a:lnTo>
                    <a:pt x="55359" y="317385"/>
                  </a:lnTo>
                  <a:lnTo>
                    <a:pt x="55359" y="482447"/>
                  </a:lnTo>
                  <a:lnTo>
                    <a:pt x="56527" y="482447"/>
                  </a:lnTo>
                  <a:lnTo>
                    <a:pt x="56527" y="317385"/>
                  </a:lnTo>
                  <a:close/>
                </a:path>
                <a:path w="247015" h="482600">
                  <a:moveTo>
                    <a:pt x="65773" y="249707"/>
                  </a:moveTo>
                  <a:lnTo>
                    <a:pt x="64604" y="249707"/>
                  </a:lnTo>
                  <a:lnTo>
                    <a:pt x="64604" y="482447"/>
                  </a:lnTo>
                  <a:lnTo>
                    <a:pt x="65773" y="482447"/>
                  </a:lnTo>
                  <a:lnTo>
                    <a:pt x="65773" y="249707"/>
                  </a:lnTo>
                  <a:close/>
                </a:path>
                <a:path w="247015" h="482600">
                  <a:moveTo>
                    <a:pt x="71539" y="213715"/>
                  </a:moveTo>
                  <a:lnTo>
                    <a:pt x="70358" y="213715"/>
                  </a:lnTo>
                  <a:lnTo>
                    <a:pt x="70358" y="482447"/>
                  </a:lnTo>
                  <a:lnTo>
                    <a:pt x="71539" y="482447"/>
                  </a:lnTo>
                  <a:lnTo>
                    <a:pt x="71539" y="213715"/>
                  </a:lnTo>
                  <a:close/>
                </a:path>
                <a:path w="247015" h="482600">
                  <a:moveTo>
                    <a:pt x="83007" y="226466"/>
                  </a:moveTo>
                  <a:lnTo>
                    <a:pt x="81927" y="226466"/>
                  </a:lnTo>
                  <a:lnTo>
                    <a:pt x="81927" y="482447"/>
                  </a:lnTo>
                  <a:lnTo>
                    <a:pt x="83007" y="482447"/>
                  </a:lnTo>
                  <a:lnTo>
                    <a:pt x="83007" y="226466"/>
                  </a:lnTo>
                  <a:close/>
                </a:path>
                <a:path w="247015" h="482600">
                  <a:moveTo>
                    <a:pt x="104876" y="0"/>
                  </a:moveTo>
                  <a:lnTo>
                    <a:pt x="103797" y="0"/>
                  </a:lnTo>
                  <a:lnTo>
                    <a:pt x="103797" y="482447"/>
                  </a:lnTo>
                  <a:lnTo>
                    <a:pt x="104876" y="482447"/>
                  </a:lnTo>
                  <a:lnTo>
                    <a:pt x="104876" y="0"/>
                  </a:lnTo>
                  <a:close/>
                </a:path>
                <a:path w="247015" h="482600">
                  <a:moveTo>
                    <a:pt x="146392" y="275107"/>
                  </a:moveTo>
                  <a:lnTo>
                    <a:pt x="145313" y="275107"/>
                  </a:lnTo>
                  <a:lnTo>
                    <a:pt x="145313" y="482447"/>
                  </a:lnTo>
                  <a:lnTo>
                    <a:pt x="146392" y="482447"/>
                  </a:lnTo>
                  <a:lnTo>
                    <a:pt x="146392" y="275107"/>
                  </a:lnTo>
                  <a:close/>
                </a:path>
                <a:path w="247015" h="482600">
                  <a:moveTo>
                    <a:pt x="178663" y="336410"/>
                  </a:moveTo>
                  <a:lnTo>
                    <a:pt x="177584" y="336410"/>
                  </a:lnTo>
                  <a:lnTo>
                    <a:pt x="177584" y="482447"/>
                  </a:lnTo>
                  <a:lnTo>
                    <a:pt x="178663" y="482447"/>
                  </a:lnTo>
                  <a:lnTo>
                    <a:pt x="178663" y="336410"/>
                  </a:lnTo>
                  <a:close/>
                </a:path>
                <a:path w="247015" h="482600">
                  <a:moveTo>
                    <a:pt x="181025" y="412610"/>
                  </a:moveTo>
                  <a:lnTo>
                    <a:pt x="179857" y="412610"/>
                  </a:lnTo>
                  <a:lnTo>
                    <a:pt x="179857" y="482447"/>
                  </a:lnTo>
                  <a:lnTo>
                    <a:pt x="181025" y="482447"/>
                  </a:lnTo>
                  <a:lnTo>
                    <a:pt x="181025" y="412610"/>
                  </a:lnTo>
                  <a:close/>
                </a:path>
                <a:path w="247015" h="482600">
                  <a:moveTo>
                    <a:pt x="187909" y="342785"/>
                  </a:moveTo>
                  <a:lnTo>
                    <a:pt x="186829" y="342785"/>
                  </a:lnTo>
                  <a:lnTo>
                    <a:pt x="186829" y="482447"/>
                  </a:lnTo>
                  <a:lnTo>
                    <a:pt x="187909" y="482447"/>
                  </a:lnTo>
                  <a:lnTo>
                    <a:pt x="187909" y="342785"/>
                  </a:lnTo>
                  <a:close/>
                </a:path>
                <a:path w="247015" h="482600">
                  <a:moveTo>
                    <a:pt x="197142" y="393585"/>
                  </a:moveTo>
                  <a:lnTo>
                    <a:pt x="195961" y="393585"/>
                  </a:lnTo>
                  <a:lnTo>
                    <a:pt x="195961" y="482447"/>
                  </a:lnTo>
                  <a:lnTo>
                    <a:pt x="197142" y="482447"/>
                  </a:lnTo>
                  <a:lnTo>
                    <a:pt x="197142" y="393585"/>
                  </a:lnTo>
                  <a:close/>
                </a:path>
                <a:path w="247015" h="482600">
                  <a:moveTo>
                    <a:pt x="246646" y="450672"/>
                  </a:moveTo>
                  <a:lnTo>
                    <a:pt x="245567" y="450672"/>
                  </a:lnTo>
                  <a:lnTo>
                    <a:pt x="245567" y="482447"/>
                  </a:lnTo>
                  <a:lnTo>
                    <a:pt x="246646" y="482447"/>
                  </a:lnTo>
                  <a:lnTo>
                    <a:pt x="246646" y="45067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1106741" y="2516313"/>
              <a:ext cx="350520" cy="482600"/>
            </a:xfrm>
            <a:custGeom>
              <a:avLst/>
              <a:gdLst/>
              <a:ahLst/>
              <a:cxnLst/>
              <a:rect l="l" t="t" r="r" b="b"/>
              <a:pathLst>
                <a:path w="350519" h="482600">
                  <a:moveTo>
                    <a:pt x="1168" y="363969"/>
                  </a:moveTo>
                  <a:lnTo>
                    <a:pt x="0" y="36396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63969"/>
                  </a:lnTo>
                  <a:close/>
                </a:path>
                <a:path w="350519" h="482600">
                  <a:moveTo>
                    <a:pt x="10414" y="283540"/>
                  </a:moveTo>
                  <a:lnTo>
                    <a:pt x="9245" y="283540"/>
                  </a:lnTo>
                  <a:lnTo>
                    <a:pt x="9245" y="482447"/>
                  </a:lnTo>
                  <a:lnTo>
                    <a:pt x="10414" y="482447"/>
                  </a:lnTo>
                  <a:lnTo>
                    <a:pt x="10414" y="283540"/>
                  </a:lnTo>
                  <a:close/>
                </a:path>
                <a:path w="350519" h="482600">
                  <a:moveTo>
                    <a:pt x="16078" y="353377"/>
                  </a:moveTo>
                  <a:lnTo>
                    <a:pt x="14998" y="353377"/>
                  </a:lnTo>
                  <a:lnTo>
                    <a:pt x="14998" y="482447"/>
                  </a:lnTo>
                  <a:lnTo>
                    <a:pt x="16078" y="482447"/>
                  </a:lnTo>
                  <a:lnTo>
                    <a:pt x="16078" y="353377"/>
                  </a:lnTo>
                  <a:close/>
                </a:path>
                <a:path w="350519" h="482600">
                  <a:moveTo>
                    <a:pt x="17284" y="378777"/>
                  </a:moveTo>
                  <a:lnTo>
                    <a:pt x="16103" y="378777"/>
                  </a:lnTo>
                  <a:lnTo>
                    <a:pt x="16103" y="482447"/>
                  </a:lnTo>
                  <a:lnTo>
                    <a:pt x="17284" y="482447"/>
                  </a:lnTo>
                  <a:lnTo>
                    <a:pt x="17284" y="378777"/>
                  </a:lnTo>
                  <a:close/>
                </a:path>
                <a:path w="350519" h="482600">
                  <a:moveTo>
                    <a:pt x="21869" y="323748"/>
                  </a:moveTo>
                  <a:lnTo>
                    <a:pt x="20701" y="323748"/>
                  </a:lnTo>
                  <a:lnTo>
                    <a:pt x="20701" y="482447"/>
                  </a:lnTo>
                  <a:lnTo>
                    <a:pt x="21869" y="482447"/>
                  </a:lnTo>
                  <a:lnTo>
                    <a:pt x="21869" y="323748"/>
                  </a:lnTo>
                  <a:close/>
                </a:path>
                <a:path w="350519" h="482600">
                  <a:moveTo>
                    <a:pt x="24257" y="355536"/>
                  </a:moveTo>
                  <a:lnTo>
                    <a:pt x="23075" y="355536"/>
                  </a:lnTo>
                  <a:lnTo>
                    <a:pt x="23075" y="482447"/>
                  </a:lnTo>
                  <a:lnTo>
                    <a:pt x="24257" y="482447"/>
                  </a:lnTo>
                  <a:lnTo>
                    <a:pt x="24257" y="355536"/>
                  </a:lnTo>
                  <a:close/>
                </a:path>
                <a:path w="350519" h="482600">
                  <a:moveTo>
                    <a:pt x="26466" y="150266"/>
                  </a:moveTo>
                  <a:lnTo>
                    <a:pt x="25285" y="150266"/>
                  </a:lnTo>
                  <a:lnTo>
                    <a:pt x="25285" y="482447"/>
                  </a:lnTo>
                  <a:lnTo>
                    <a:pt x="26466" y="482447"/>
                  </a:lnTo>
                  <a:lnTo>
                    <a:pt x="26466" y="150266"/>
                  </a:lnTo>
                  <a:close/>
                </a:path>
                <a:path w="350519" h="482600">
                  <a:moveTo>
                    <a:pt x="28854" y="332193"/>
                  </a:moveTo>
                  <a:lnTo>
                    <a:pt x="27673" y="332193"/>
                  </a:lnTo>
                  <a:lnTo>
                    <a:pt x="27673" y="482447"/>
                  </a:lnTo>
                  <a:lnTo>
                    <a:pt x="28854" y="482447"/>
                  </a:lnTo>
                  <a:lnTo>
                    <a:pt x="28854" y="332193"/>
                  </a:lnTo>
                  <a:close/>
                </a:path>
                <a:path w="350519" h="482600">
                  <a:moveTo>
                    <a:pt x="31115" y="294132"/>
                  </a:moveTo>
                  <a:lnTo>
                    <a:pt x="29946" y="294132"/>
                  </a:lnTo>
                  <a:lnTo>
                    <a:pt x="29946" y="482447"/>
                  </a:lnTo>
                  <a:lnTo>
                    <a:pt x="31115" y="482447"/>
                  </a:lnTo>
                  <a:lnTo>
                    <a:pt x="31115" y="294132"/>
                  </a:lnTo>
                  <a:close/>
                </a:path>
                <a:path w="350519" h="482600">
                  <a:moveTo>
                    <a:pt x="34505" y="275107"/>
                  </a:moveTo>
                  <a:lnTo>
                    <a:pt x="33439" y="275107"/>
                  </a:lnTo>
                  <a:lnTo>
                    <a:pt x="33439" y="482447"/>
                  </a:lnTo>
                  <a:lnTo>
                    <a:pt x="34505" y="482447"/>
                  </a:lnTo>
                  <a:lnTo>
                    <a:pt x="34505" y="275107"/>
                  </a:lnTo>
                  <a:close/>
                </a:path>
                <a:path w="350519" h="482600">
                  <a:moveTo>
                    <a:pt x="38036" y="311099"/>
                  </a:moveTo>
                  <a:lnTo>
                    <a:pt x="36880" y="311099"/>
                  </a:lnTo>
                  <a:lnTo>
                    <a:pt x="36880" y="224307"/>
                  </a:lnTo>
                  <a:lnTo>
                    <a:pt x="35699" y="224307"/>
                  </a:lnTo>
                  <a:lnTo>
                    <a:pt x="35699" y="336410"/>
                  </a:lnTo>
                  <a:lnTo>
                    <a:pt x="34531" y="336410"/>
                  </a:lnTo>
                  <a:lnTo>
                    <a:pt x="34531" y="482447"/>
                  </a:lnTo>
                  <a:lnTo>
                    <a:pt x="38036" y="482447"/>
                  </a:lnTo>
                  <a:lnTo>
                    <a:pt x="38036" y="311099"/>
                  </a:lnTo>
                  <a:close/>
                </a:path>
                <a:path w="350519" h="482600">
                  <a:moveTo>
                    <a:pt x="41465" y="330136"/>
                  </a:moveTo>
                  <a:lnTo>
                    <a:pt x="40309" y="330136"/>
                  </a:lnTo>
                  <a:lnTo>
                    <a:pt x="40309" y="327977"/>
                  </a:lnTo>
                  <a:lnTo>
                    <a:pt x="39166" y="327977"/>
                  </a:lnTo>
                  <a:lnTo>
                    <a:pt x="39166" y="323748"/>
                  </a:lnTo>
                  <a:lnTo>
                    <a:pt x="38087" y="323748"/>
                  </a:lnTo>
                  <a:lnTo>
                    <a:pt x="38087" y="482447"/>
                  </a:lnTo>
                  <a:lnTo>
                    <a:pt x="39128" y="482447"/>
                  </a:lnTo>
                  <a:lnTo>
                    <a:pt x="40297" y="482447"/>
                  </a:lnTo>
                  <a:lnTo>
                    <a:pt x="41465" y="482447"/>
                  </a:lnTo>
                  <a:lnTo>
                    <a:pt x="41465" y="330136"/>
                  </a:lnTo>
                  <a:close/>
                </a:path>
                <a:path w="350519" h="482600">
                  <a:moveTo>
                    <a:pt x="43751" y="315328"/>
                  </a:moveTo>
                  <a:lnTo>
                    <a:pt x="42697" y="315328"/>
                  </a:lnTo>
                  <a:lnTo>
                    <a:pt x="42697" y="253923"/>
                  </a:lnTo>
                  <a:lnTo>
                    <a:pt x="41516" y="253923"/>
                  </a:lnTo>
                  <a:lnTo>
                    <a:pt x="41516" y="482447"/>
                  </a:lnTo>
                  <a:lnTo>
                    <a:pt x="42684" y="482447"/>
                  </a:lnTo>
                  <a:lnTo>
                    <a:pt x="43751" y="482447"/>
                  </a:lnTo>
                  <a:lnTo>
                    <a:pt x="43751" y="315328"/>
                  </a:lnTo>
                  <a:close/>
                </a:path>
                <a:path w="350519" h="482600">
                  <a:moveTo>
                    <a:pt x="48348" y="173494"/>
                  </a:moveTo>
                  <a:lnTo>
                    <a:pt x="47269" y="173494"/>
                  </a:lnTo>
                  <a:lnTo>
                    <a:pt x="47269" y="315328"/>
                  </a:lnTo>
                  <a:lnTo>
                    <a:pt x="46126" y="315328"/>
                  </a:lnTo>
                  <a:lnTo>
                    <a:pt x="46126" y="258140"/>
                  </a:lnTo>
                  <a:lnTo>
                    <a:pt x="44945" y="258140"/>
                  </a:lnTo>
                  <a:lnTo>
                    <a:pt x="44945" y="317385"/>
                  </a:lnTo>
                  <a:lnTo>
                    <a:pt x="43789" y="317385"/>
                  </a:lnTo>
                  <a:lnTo>
                    <a:pt x="43789" y="482447"/>
                  </a:lnTo>
                  <a:lnTo>
                    <a:pt x="44945" y="482447"/>
                  </a:lnTo>
                  <a:lnTo>
                    <a:pt x="44958" y="482447"/>
                  </a:lnTo>
                  <a:lnTo>
                    <a:pt x="48348" y="482447"/>
                  </a:lnTo>
                  <a:lnTo>
                    <a:pt x="48348" y="173494"/>
                  </a:lnTo>
                  <a:close/>
                </a:path>
                <a:path w="350519" h="482600">
                  <a:moveTo>
                    <a:pt x="51879" y="327977"/>
                  </a:moveTo>
                  <a:lnTo>
                    <a:pt x="50723" y="327977"/>
                  </a:lnTo>
                  <a:lnTo>
                    <a:pt x="50723" y="211645"/>
                  </a:lnTo>
                  <a:lnTo>
                    <a:pt x="49542" y="211645"/>
                  </a:lnTo>
                  <a:lnTo>
                    <a:pt x="49542" y="321602"/>
                  </a:lnTo>
                  <a:lnTo>
                    <a:pt x="48374" y="321602"/>
                  </a:lnTo>
                  <a:lnTo>
                    <a:pt x="48374" y="482447"/>
                  </a:lnTo>
                  <a:lnTo>
                    <a:pt x="51879" y="482447"/>
                  </a:lnTo>
                  <a:lnTo>
                    <a:pt x="51879" y="327977"/>
                  </a:lnTo>
                  <a:close/>
                </a:path>
                <a:path w="350519" h="482600">
                  <a:moveTo>
                    <a:pt x="55308" y="294132"/>
                  </a:moveTo>
                  <a:lnTo>
                    <a:pt x="54152" y="294132"/>
                  </a:lnTo>
                  <a:lnTo>
                    <a:pt x="54152" y="287769"/>
                  </a:lnTo>
                  <a:lnTo>
                    <a:pt x="52971" y="287769"/>
                  </a:lnTo>
                  <a:lnTo>
                    <a:pt x="52971" y="349161"/>
                  </a:lnTo>
                  <a:lnTo>
                    <a:pt x="51930" y="349161"/>
                  </a:lnTo>
                  <a:lnTo>
                    <a:pt x="51930" y="482447"/>
                  </a:lnTo>
                  <a:lnTo>
                    <a:pt x="55308" y="482447"/>
                  </a:lnTo>
                  <a:lnTo>
                    <a:pt x="55308" y="294132"/>
                  </a:lnTo>
                  <a:close/>
                </a:path>
                <a:path w="350519" h="482600">
                  <a:moveTo>
                    <a:pt x="58737" y="167220"/>
                  </a:moveTo>
                  <a:lnTo>
                    <a:pt x="57569" y="167220"/>
                  </a:lnTo>
                  <a:lnTo>
                    <a:pt x="57569" y="234899"/>
                  </a:lnTo>
                  <a:lnTo>
                    <a:pt x="56515" y="234899"/>
                  </a:lnTo>
                  <a:lnTo>
                    <a:pt x="56515" y="319532"/>
                  </a:lnTo>
                  <a:lnTo>
                    <a:pt x="55359" y="319532"/>
                  </a:lnTo>
                  <a:lnTo>
                    <a:pt x="55359" y="482447"/>
                  </a:lnTo>
                  <a:lnTo>
                    <a:pt x="58737" y="482447"/>
                  </a:lnTo>
                  <a:lnTo>
                    <a:pt x="58737" y="167220"/>
                  </a:lnTo>
                  <a:close/>
                </a:path>
                <a:path w="350519" h="482600">
                  <a:moveTo>
                    <a:pt x="87579" y="247548"/>
                  </a:moveTo>
                  <a:lnTo>
                    <a:pt x="86410" y="247548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7579" y="247548"/>
                  </a:lnTo>
                  <a:close/>
                </a:path>
                <a:path w="350519" h="482600">
                  <a:moveTo>
                    <a:pt x="104851" y="99453"/>
                  </a:moveTo>
                  <a:lnTo>
                    <a:pt x="103682" y="99453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99453"/>
                  </a:lnTo>
                  <a:close/>
                </a:path>
                <a:path w="350519" h="482600">
                  <a:moveTo>
                    <a:pt x="108280" y="222148"/>
                  </a:moveTo>
                  <a:lnTo>
                    <a:pt x="107111" y="222148"/>
                  </a:lnTo>
                  <a:lnTo>
                    <a:pt x="107111" y="482447"/>
                  </a:lnTo>
                  <a:lnTo>
                    <a:pt x="108280" y="482447"/>
                  </a:lnTo>
                  <a:lnTo>
                    <a:pt x="108280" y="222148"/>
                  </a:lnTo>
                  <a:close/>
                </a:path>
                <a:path w="350519" h="482600">
                  <a:moveTo>
                    <a:pt x="116332" y="0"/>
                  </a:moveTo>
                  <a:lnTo>
                    <a:pt x="115252" y="0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0"/>
                  </a:lnTo>
                  <a:close/>
                </a:path>
                <a:path w="350519" h="482600">
                  <a:moveTo>
                    <a:pt x="127939" y="171437"/>
                  </a:moveTo>
                  <a:lnTo>
                    <a:pt x="126758" y="171437"/>
                  </a:lnTo>
                  <a:lnTo>
                    <a:pt x="126758" y="482447"/>
                  </a:lnTo>
                  <a:lnTo>
                    <a:pt x="127939" y="482447"/>
                  </a:lnTo>
                  <a:lnTo>
                    <a:pt x="127939" y="171437"/>
                  </a:lnTo>
                  <a:close/>
                </a:path>
                <a:path w="350519" h="482600">
                  <a:moveTo>
                    <a:pt x="154393" y="416826"/>
                  </a:moveTo>
                  <a:lnTo>
                    <a:pt x="153225" y="416826"/>
                  </a:lnTo>
                  <a:lnTo>
                    <a:pt x="153225" y="482447"/>
                  </a:lnTo>
                  <a:lnTo>
                    <a:pt x="154393" y="482447"/>
                  </a:lnTo>
                  <a:lnTo>
                    <a:pt x="154393" y="416826"/>
                  </a:lnTo>
                  <a:close/>
                </a:path>
                <a:path w="350519" h="482600">
                  <a:moveTo>
                    <a:pt x="172885" y="363969"/>
                  </a:moveTo>
                  <a:lnTo>
                    <a:pt x="171716" y="363969"/>
                  </a:lnTo>
                  <a:lnTo>
                    <a:pt x="171716" y="482447"/>
                  </a:lnTo>
                  <a:lnTo>
                    <a:pt x="172885" y="482447"/>
                  </a:lnTo>
                  <a:lnTo>
                    <a:pt x="172885" y="363969"/>
                  </a:lnTo>
                  <a:close/>
                </a:path>
                <a:path w="350519" h="482600">
                  <a:moveTo>
                    <a:pt x="234010" y="433793"/>
                  </a:moveTo>
                  <a:lnTo>
                    <a:pt x="232829" y="433793"/>
                  </a:lnTo>
                  <a:lnTo>
                    <a:pt x="232829" y="482447"/>
                  </a:lnTo>
                  <a:lnTo>
                    <a:pt x="234010" y="482447"/>
                  </a:lnTo>
                  <a:lnTo>
                    <a:pt x="234010" y="433793"/>
                  </a:lnTo>
                  <a:close/>
                </a:path>
                <a:path w="350519" h="482600">
                  <a:moveTo>
                    <a:pt x="308838" y="465480"/>
                  </a:moveTo>
                  <a:lnTo>
                    <a:pt x="307670" y="465480"/>
                  </a:lnTo>
                  <a:lnTo>
                    <a:pt x="307670" y="482447"/>
                  </a:lnTo>
                  <a:lnTo>
                    <a:pt x="308838" y="482447"/>
                  </a:lnTo>
                  <a:lnTo>
                    <a:pt x="308838" y="465480"/>
                  </a:lnTo>
                  <a:close/>
                </a:path>
                <a:path w="350519" h="482600">
                  <a:moveTo>
                    <a:pt x="350367" y="425361"/>
                  </a:moveTo>
                  <a:lnTo>
                    <a:pt x="349186" y="425361"/>
                  </a:lnTo>
                  <a:lnTo>
                    <a:pt x="349186" y="482447"/>
                  </a:lnTo>
                  <a:lnTo>
                    <a:pt x="350367" y="482447"/>
                  </a:lnTo>
                  <a:lnTo>
                    <a:pt x="350367" y="4253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1122845" y="2636951"/>
              <a:ext cx="302260" cy="361950"/>
            </a:xfrm>
            <a:custGeom>
              <a:avLst/>
              <a:gdLst/>
              <a:ahLst/>
              <a:cxnLst/>
              <a:rect l="l" t="t" r="r" b="b"/>
              <a:pathLst>
                <a:path w="302259" h="361950">
                  <a:moveTo>
                    <a:pt x="2336" y="205270"/>
                  </a:moveTo>
                  <a:lnTo>
                    <a:pt x="1168" y="205270"/>
                  </a:lnTo>
                  <a:lnTo>
                    <a:pt x="1168" y="258140"/>
                  </a:lnTo>
                  <a:lnTo>
                    <a:pt x="0" y="258140"/>
                  </a:lnTo>
                  <a:lnTo>
                    <a:pt x="0" y="361810"/>
                  </a:lnTo>
                  <a:lnTo>
                    <a:pt x="1168" y="361810"/>
                  </a:lnTo>
                  <a:lnTo>
                    <a:pt x="2336" y="361810"/>
                  </a:lnTo>
                  <a:lnTo>
                    <a:pt x="2336" y="205270"/>
                  </a:lnTo>
                  <a:close/>
                </a:path>
                <a:path w="302259" h="361950">
                  <a:moveTo>
                    <a:pt x="4572" y="232740"/>
                  </a:moveTo>
                  <a:lnTo>
                    <a:pt x="3492" y="232740"/>
                  </a:lnTo>
                  <a:lnTo>
                    <a:pt x="3492" y="361810"/>
                  </a:lnTo>
                  <a:lnTo>
                    <a:pt x="4572" y="361810"/>
                  </a:lnTo>
                  <a:lnTo>
                    <a:pt x="4572" y="232740"/>
                  </a:lnTo>
                  <a:close/>
                </a:path>
                <a:path w="302259" h="361950">
                  <a:moveTo>
                    <a:pt x="6934" y="226364"/>
                  </a:moveTo>
                  <a:lnTo>
                    <a:pt x="5753" y="226364"/>
                  </a:lnTo>
                  <a:lnTo>
                    <a:pt x="5753" y="361810"/>
                  </a:lnTo>
                  <a:lnTo>
                    <a:pt x="6934" y="361810"/>
                  </a:lnTo>
                  <a:lnTo>
                    <a:pt x="6934" y="226364"/>
                  </a:lnTo>
                  <a:close/>
                </a:path>
                <a:path w="302259" h="361950">
                  <a:moveTo>
                    <a:pt x="11582" y="114261"/>
                  </a:moveTo>
                  <a:lnTo>
                    <a:pt x="10414" y="114261"/>
                  </a:lnTo>
                  <a:lnTo>
                    <a:pt x="10414" y="361810"/>
                  </a:lnTo>
                  <a:lnTo>
                    <a:pt x="11582" y="361810"/>
                  </a:lnTo>
                  <a:lnTo>
                    <a:pt x="11582" y="114261"/>
                  </a:lnTo>
                  <a:close/>
                </a:path>
                <a:path w="302259" h="361950">
                  <a:moveTo>
                    <a:pt x="17348" y="260299"/>
                  </a:moveTo>
                  <a:lnTo>
                    <a:pt x="16179" y="260299"/>
                  </a:lnTo>
                  <a:lnTo>
                    <a:pt x="16179" y="243332"/>
                  </a:lnTo>
                  <a:lnTo>
                    <a:pt x="14998" y="243332"/>
                  </a:lnTo>
                  <a:lnTo>
                    <a:pt x="14998" y="361810"/>
                  </a:lnTo>
                  <a:lnTo>
                    <a:pt x="16167" y="361810"/>
                  </a:lnTo>
                  <a:lnTo>
                    <a:pt x="17348" y="361810"/>
                  </a:lnTo>
                  <a:lnTo>
                    <a:pt x="17348" y="260299"/>
                  </a:lnTo>
                  <a:close/>
                </a:path>
                <a:path w="302259" h="361950">
                  <a:moveTo>
                    <a:pt x="19608" y="215773"/>
                  </a:moveTo>
                  <a:lnTo>
                    <a:pt x="18427" y="215773"/>
                  </a:lnTo>
                  <a:lnTo>
                    <a:pt x="18427" y="361810"/>
                  </a:lnTo>
                  <a:lnTo>
                    <a:pt x="19608" y="361810"/>
                  </a:lnTo>
                  <a:lnTo>
                    <a:pt x="19608" y="215773"/>
                  </a:lnTo>
                  <a:close/>
                </a:path>
                <a:path w="302259" h="361950">
                  <a:moveTo>
                    <a:pt x="21932" y="190461"/>
                  </a:moveTo>
                  <a:lnTo>
                    <a:pt x="20764" y="190461"/>
                  </a:lnTo>
                  <a:lnTo>
                    <a:pt x="20764" y="361810"/>
                  </a:lnTo>
                  <a:lnTo>
                    <a:pt x="21932" y="361810"/>
                  </a:lnTo>
                  <a:lnTo>
                    <a:pt x="21932" y="190461"/>
                  </a:lnTo>
                  <a:close/>
                </a:path>
                <a:path w="302259" h="361950">
                  <a:moveTo>
                    <a:pt x="25361" y="209499"/>
                  </a:moveTo>
                  <a:lnTo>
                    <a:pt x="24206" y="209499"/>
                  </a:lnTo>
                  <a:lnTo>
                    <a:pt x="24206" y="207340"/>
                  </a:lnTo>
                  <a:lnTo>
                    <a:pt x="23025" y="207340"/>
                  </a:lnTo>
                  <a:lnTo>
                    <a:pt x="23025" y="361810"/>
                  </a:lnTo>
                  <a:lnTo>
                    <a:pt x="24193" y="361810"/>
                  </a:lnTo>
                  <a:lnTo>
                    <a:pt x="25361" y="361810"/>
                  </a:lnTo>
                  <a:lnTo>
                    <a:pt x="25361" y="209499"/>
                  </a:lnTo>
                  <a:close/>
                </a:path>
                <a:path w="302259" h="361950">
                  <a:moveTo>
                    <a:pt x="27647" y="194691"/>
                  </a:moveTo>
                  <a:lnTo>
                    <a:pt x="26593" y="194691"/>
                  </a:lnTo>
                  <a:lnTo>
                    <a:pt x="26593" y="133286"/>
                  </a:lnTo>
                  <a:lnTo>
                    <a:pt x="25412" y="133286"/>
                  </a:lnTo>
                  <a:lnTo>
                    <a:pt x="25412" y="361810"/>
                  </a:lnTo>
                  <a:lnTo>
                    <a:pt x="26581" y="361810"/>
                  </a:lnTo>
                  <a:lnTo>
                    <a:pt x="27647" y="361810"/>
                  </a:lnTo>
                  <a:lnTo>
                    <a:pt x="27647" y="194691"/>
                  </a:lnTo>
                  <a:close/>
                </a:path>
                <a:path w="302259" h="361950">
                  <a:moveTo>
                    <a:pt x="28854" y="196748"/>
                  </a:moveTo>
                  <a:lnTo>
                    <a:pt x="27686" y="196748"/>
                  </a:lnTo>
                  <a:lnTo>
                    <a:pt x="27686" y="361810"/>
                  </a:lnTo>
                  <a:lnTo>
                    <a:pt x="28854" y="361810"/>
                  </a:lnTo>
                  <a:lnTo>
                    <a:pt x="28854" y="196748"/>
                  </a:lnTo>
                  <a:close/>
                </a:path>
                <a:path w="302259" h="361950">
                  <a:moveTo>
                    <a:pt x="32245" y="52857"/>
                  </a:moveTo>
                  <a:lnTo>
                    <a:pt x="31165" y="52857"/>
                  </a:lnTo>
                  <a:lnTo>
                    <a:pt x="31165" y="194691"/>
                  </a:lnTo>
                  <a:lnTo>
                    <a:pt x="30010" y="194691"/>
                  </a:lnTo>
                  <a:lnTo>
                    <a:pt x="30010" y="361810"/>
                  </a:lnTo>
                  <a:lnTo>
                    <a:pt x="31165" y="361810"/>
                  </a:lnTo>
                  <a:lnTo>
                    <a:pt x="32245" y="361810"/>
                  </a:lnTo>
                  <a:lnTo>
                    <a:pt x="32245" y="52857"/>
                  </a:lnTo>
                  <a:close/>
                </a:path>
                <a:path w="302259" h="361950">
                  <a:moveTo>
                    <a:pt x="35775" y="207340"/>
                  </a:moveTo>
                  <a:lnTo>
                    <a:pt x="34620" y="207340"/>
                  </a:lnTo>
                  <a:lnTo>
                    <a:pt x="34620" y="91008"/>
                  </a:lnTo>
                  <a:lnTo>
                    <a:pt x="33439" y="91008"/>
                  </a:lnTo>
                  <a:lnTo>
                    <a:pt x="33439" y="200964"/>
                  </a:lnTo>
                  <a:lnTo>
                    <a:pt x="32270" y="200964"/>
                  </a:lnTo>
                  <a:lnTo>
                    <a:pt x="32270" y="361810"/>
                  </a:lnTo>
                  <a:lnTo>
                    <a:pt x="35775" y="361810"/>
                  </a:lnTo>
                  <a:lnTo>
                    <a:pt x="35775" y="207340"/>
                  </a:lnTo>
                  <a:close/>
                </a:path>
                <a:path w="302259" h="361950">
                  <a:moveTo>
                    <a:pt x="39204" y="173494"/>
                  </a:moveTo>
                  <a:lnTo>
                    <a:pt x="38049" y="173494"/>
                  </a:lnTo>
                  <a:lnTo>
                    <a:pt x="38049" y="167132"/>
                  </a:lnTo>
                  <a:lnTo>
                    <a:pt x="36868" y="167132"/>
                  </a:lnTo>
                  <a:lnTo>
                    <a:pt x="36868" y="228523"/>
                  </a:lnTo>
                  <a:lnTo>
                    <a:pt x="35826" y="228523"/>
                  </a:lnTo>
                  <a:lnTo>
                    <a:pt x="35826" y="361810"/>
                  </a:lnTo>
                  <a:lnTo>
                    <a:pt x="39204" y="361810"/>
                  </a:lnTo>
                  <a:lnTo>
                    <a:pt x="39204" y="173494"/>
                  </a:lnTo>
                  <a:close/>
                </a:path>
                <a:path w="302259" h="361950">
                  <a:moveTo>
                    <a:pt x="41490" y="114261"/>
                  </a:moveTo>
                  <a:lnTo>
                    <a:pt x="40411" y="114261"/>
                  </a:lnTo>
                  <a:lnTo>
                    <a:pt x="40411" y="198894"/>
                  </a:lnTo>
                  <a:lnTo>
                    <a:pt x="39255" y="198894"/>
                  </a:lnTo>
                  <a:lnTo>
                    <a:pt x="39255" y="361810"/>
                  </a:lnTo>
                  <a:lnTo>
                    <a:pt x="40411" y="361810"/>
                  </a:lnTo>
                  <a:lnTo>
                    <a:pt x="41490" y="361810"/>
                  </a:lnTo>
                  <a:lnTo>
                    <a:pt x="41490" y="114261"/>
                  </a:lnTo>
                  <a:close/>
                </a:path>
                <a:path w="302259" h="361950">
                  <a:moveTo>
                    <a:pt x="45021" y="186156"/>
                  </a:moveTo>
                  <a:lnTo>
                    <a:pt x="43840" y="186156"/>
                  </a:lnTo>
                  <a:lnTo>
                    <a:pt x="43840" y="361810"/>
                  </a:lnTo>
                  <a:lnTo>
                    <a:pt x="45021" y="361810"/>
                  </a:lnTo>
                  <a:lnTo>
                    <a:pt x="45021" y="186156"/>
                  </a:lnTo>
                  <a:close/>
                </a:path>
                <a:path w="302259" h="361950">
                  <a:moveTo>
                    <a:pt x="50685" y="148094"/>
                  </a:moveTo>
                  <a:lnTo>
                    <a:pt x="49606" y="148094"/>
                  </a:lnTo>
                  <a:lnTo>
                    <a:pt x="49606" y="361810"/>
                  </a:lnTo>
                  <a:lnTo>
                    <a:pt x="50685" y="361810"/>
                  </a:lnTo>
                  <a:lnTo>
                    <a:pt x="50685" y="148094"/>
                  </a:lnTo>
                  <a:close/>
                </a:path>
                <a:path w="302259" h="361950">
                  <a:moveTo>
                    <a:pt x="51879" y="196748"/>
                  </a:moveTo>
                  <a:lnTo>
                    <a:pt x="50711" y="196748"/>
                  </a:lnTo>
                  <a:lnTo>
                    <a:pt x="50711" y="361810"/>
                  </a:lnTo>
                  <a:lnTo>
                    <a:pt x="51879" y="361810"/>
                  </a:lnTo>
                  <a:lnTo>
                    <a:pt x="51879" y="196748"/>
                  </a:lnTo>
                  <a:close/>
                </a:path>
                <a:path w="302259" h="361950">
                  <a:moveTo>
                    <a:pt x="86537" y="0"/>
                  </a:moveTo>
                  <a:lnTo>
                    <a:pt x="85369" y="0"/>
                  </a:lnTo>
                  <a:lnTo>
                    <a:pt x="85369" y="361810"/>
                  </a:lnTo>
                  <a:lnTo>
                    <a:pt x="86537" y="361810"/>
                  </a:lnTo>
                  <a:lnTo>
                    <a:pt x="86537" y="0"/>
                  </a:lnTo>
                  <a:close/>
                </a:path>
                <a:path w="302259" h="361950">
                  <a:moveTo>
                    <a:pt x="101422" y="84645"/>
                  </a:moveTo>
                  <a:lnTo>
                    <a:pt x="100253" y="84645"/>
                  </a:lnTo>
                  <a:lnTo>
                    <a:pt x="100253" y="361810"/>
                  </a:lnTo>
                  <a:lnTo>
                    <a:pt x="101422" y="361810"/>
                  </a:lnTo>
                  <a:lnTo>
                    <a:pt x="101422" y="84645"/>
                  </a:lnTo>
                  <a:close/>
                </a:path>
                <a:path w="302259" h="361950">
                  <a:moveTo>
                    <a:pt x="111836" y="50800"/>
                  </a:moveTo>
                  <a:lnTo>
                    <a:pt x="110655" y="50800"/>
                  </a:lnTo>
                  <a:lnTo>
                    <a:pt x="110655" y="361810"/>
                  </a:lnTo>
                  <a:lnTo>
                    <a:pt x="111836" y="361810"/>
                  </a:lnTo>
                  <a:lnTo>
                    <a:pt x="111836" y="50800"/>
                  </a:lnTo>
                  <a:close/>
                </a:path>
                <a:path w="302259" h="361950">
                  <a:moveTo>
                    <a:pt x="126834" y="122694"/>
                  </a:moveTo>
                  <a:lnTo>
                    <a:pt x="125666" y="122694"/>
                  </a:lnTo>
                  <a:lnTo>
                    <a:pt x="125666" y="361810"/>
                  </a:lnTo>
                  <a:lnTo>
                    <a:pt x="126834" y="361810"/>
                  </a:lnTo>
                  <a:lnTo>
                    <a:pt x="126834" y="122694"/>
                  </a:lnTo>
                  <a:close/>
                </a:path>
                <a:path w="302259" h="361950">
                  <a:moveTo>
                    <a:pt x="132499" y="160845"/>
                  </a:moveTo>
                  <a:lnTo>
                    <a:pt x="131419" y="160845"/>
                  </a:lnTo>
                  <a:lnTo>
                    <a:pt x="131419" y="361810"/>
                  </a:lnTo>
                  <a:lnTo>
                    <a:pt x="132499" y="361810"/>
                  </a:lnTo>
                  <a:lnTo>
                    <a:pt x="132499" y="160845"/>
                  </a:lnTo>
                  <a:close/>
                </a:path>
                <a:path w="302259" h="361950">
                  <a:moveTo>
                    <a:pt x="176377" y="291973"/>
                  </a:moveTo>
                  <a:lnTo>
                    <a:pt x="175209" y="291973"/>
                  </a:lnTo>
                  <a:lnTo>
                    <a:pt x="175209" y="361810"/>
                  </a:lnTo>
                  <a:lnTo>
                    <a:pt x="176377" y="361810"/>
                  </a:lnTo>
                  <a:lnTo>
                    <a:pt x="176377" y="291973"/>
                  </a:lnTo>
                  <a:close/>
                </a:path>
                <a:path w="302259" h="361950">
                  <a:moveTo>
                    <a:pt x="190220" y="317373"/>
                  </a:moveTo>
                  <a:lnTo>
                    <a:pt x="189039" y="317373"/>
                  </a:lnTo>
                  <a:lnTo>
                    <a:pt x="189039" y="361810"/>
                  </a:lnTo>
                  <a:lnTo>
                    <a:pt x="190220" y="361810"/>
                  </a:lnTo>
                  <a:lnTo>
                    <a:pt x="190220" y="317373"/>
                  </a:lnTo>
                  <a:close/>
                </a:path>
                <a:path w="302259" h="361950">
                  <a:moveTo>
                    <a:pt x="255828" y="313156"/>
                  </a:moveTo>
                  <a:lnTo>
                    <a:pt x="254749" y="313156"/>
                  </a:lnTo>
                  <a:lnTo>
                    <a:pt x="254749" y="361810"/>
                  </a:lnTo>
                  <a:lnTo>
                    <a:pt x="255828" y="361810"/>
                  </a:lnTo>
                  <a:lnTo>
                    <a:pt x="255828" y="313156"/>
                  </a:lnTo>
                  <a:close/>
                </a:path>
                <a:path w="302259" h="361950">
                  <a:moveTo>
                    <a:pt x="301929" y="336410"/>
                  </a:moveTo>
                  <a:lnTo>
                    <a:pt x="300748" y="336410"/>
                  </a:lnTo>
                  <a:lnTo>
                    <a:pt x="300748" y="361810"/>
                  </a:lnTo>
                  <a:lnTo>
                    <a:pt x="301929" y="361810"/>
                  </a:lnTo>
                  <a:lnTo>
                    <a:pt x="301929" y="3364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106741" y="2560751"/>
              <a:ext cx="299085" cy="438150"/>
            </a:xfrm>
            <a:custGeom>
              <a:avLst/>
              <a:gdLst/>
              <a:ahLst/>
              <a:cxnLst/>
              <a:rect l="l" t="t" r="r" b="b"/>
              <a:pathLst>
                <a:path w="299084" h="438150">
                  <a:moveTo>
                    <a:pt x="1168" y="319532"/>
                  </a:moveTo>
                  <a:lnTo>
                    <a:pt x="0" y="319532"/>
                  </a:lnTo>
                  <a:lnTo>
                    <a:pt x="0" y="438010"/>
                  </a:lnTo>
                  <a:lnTo>
                    <a:pt x="1168" y="438010"/>
                  </a:lnTo>
                  <a:lnTo>
                    <a:pt x="1168" y="319532"/>
                  </a:lnTo>
                  <a:close/>
                </a:path>
                <a:path w="299084" h="438150">
                  <a:moveTo>
                    <a:pt x="24257" y="311099"/>
                  </a:moveTo>
                  <a:lnTo>
                    <a:pt x="23075" y="311099"/>
                  </a:lnTo>
                  <a:lnTo>
                    <a:pt x="23075" y="438010"/>
                  </a:lnTo>
                  <a:lnTo>
                    <a:pt x="24257" y="438010"/>
                  </a:lnTo>
                  <a:lnTo>
                    <a:pt x="24257" y="311099"/>
                  </a:lnTo>
                  <a:close/>
                </a:path>
                <a:path w="299084" h="438150">
                  <a:moveTo>
                    <a:pt x="26466" y="105829"/>
                  </a:moveTo>
                  <a:lnTo>
                    <a:pt x="25285" y="105829"/>
                  </a:lnTo>
                  <a:lnTo>
                    <a:pt x="25285" y="438010"/>
                  </a:lnTo>
                  <a:lnTo>
                    <a:pt x="26466" y="438010"/>
                  </a:lnTo>
                  <a:lnTo>
                    <a:pt x="26466" y="105829"/>
                  </a:lnTo>
                  <a:close/>
                </a:path>
                <a:path w="299084" h="438150">
                  <a:moveTo>
                    <a:pt x="28854" y="287756"/>
                  </a:moveTo>
                  <a:lnTo>
                    <a:pt x="27673" y="287756"/>
                  </a:lnTo>
                  <a:lnTo>
                    <a:pt x="27673" y="438010"/>
                  </a:lnTo>
                  <a:lnTo>
                    <a:pt x="28854" y="438010"/>
                  </a:lnTo>
                  <a:lnTo>
                    <a:pt x="28854" y="287756"/>
                  </a:lnTo>
                  <a:close/>
                </a:path>
                <a:path w="299084" h="438150">
                  <a:moveTo>
                    <a:pt x="32283" y="319532"/>
                  </a:moveTo>
                  <a:lnTo>
                    <a:pt x="31115" y="319532"/>
                  </a:lnTo>
                  <a:lnTo>
                    <a:pt x="31115" y="249694"/>
                  </a:lnTo>
                  <a:lnTo>
                    <a:pt x="29946" y="249694"/>
                  </a:lnTo>
                  <a:lnTo>
                    <a:pt x="29946" y="438010"/>
                  </a:lnTo>
                  <a:lnTo>
                    <a:pt x="31102" y="438010"/>
                  </a:lnTo>
                  <a:lnTo>
                    <a:pt x="32283" y="438010"/>
                  </a:lnTo>
                  <a:lnTo>
                    <a:pt x="32283" y="319532"/>
                  </a:lnTo>
                  <a:close/>
                </a:path>
                <a:path w="299084" h="438150">
                  <a:moveTo>
                    <a:pt x="34505" y="230670"/>
                  </a:moveTo>
                  <a:lnTo>
                    <a:pt x="33439" y="230670"/>
                  </a:lnTo>
                  <a:lnTo>
                    <a:pt x="33439" y="438010"/>
                  </a:lnTo>
                  <a:lnTo>
                    <a:pt x="34505" y="438010"/>
                  </a:lnTo>
                  <a:lnTo>
                    <a:pt x="34505" y="230670"/>
                  </a:lnTo>
                  <a:close/>
                </a:path>
                <a:path w="299084" h="438150">
                  <a:moveTo>
                    <a:pt x="38036" y="266661"/>
                  </a:moveTo>
                  <a:lnTo>
                    <a:pt x="36880" y="266661"/>
                  </a:lnTo>
                  <a:lnTo>
                    <a:pt x="36880" y="179870"/>
                  </a:lnTo>
                  <a:lnTo>
                    <a:pt x="35699" y="179870"/>
                  </a:lnTo>
                  <a:lnTo>
                    <a:pt x="35699" y="291973"/>
                  </a:lnTo>
                  <a:lnTo>
                    <a:pt x="34531" y="291973"/>
                  </a:lnTo>
                  <a:lnTo>
                    <a:pt x="34531" y="438010"/>
                  </a:lnTo>
                  <a:lnTo>
                    <a:pt x="38036" y="438010"/>
                  </a:lnTo>
                  <a:lnTo>
                    <a:pt x="38036" y="266661"/>
                  </a:lnTo>
                  <a:close/>
                </a:path>
                <a:path w="299084" h="438150">
                  <a:moveTo>
                    <a:pt x="41465" y="285699"/>
                  </a:moveTo>
                  <a:lnTo>
                    <a:pt x="40309" y="285699"/>
                  </a:lnTo>
                  <a:lnTo>
                    <a:pt x="40309" y="283540"/>
                  </a:lnTo>
                  <a:lnTo>
                    <a:pt x="39166" y="283540"/>
                  </a:lnTo>
                  <a:lnTo>
                    <a:pt x="39166" y="279311"/>
                  </a:lnTo>
                  <a:lnTo>
                    <a:pt x="38087" y="279311"/>
                  </a:lnTo>
                  <a:lnTo>
                    <a:pt x="38087" y="438010"/>
                  </a:lnTo>
                  <a:lnTo>
                    <a:pt x="39128" y="438010"/>
                  </a:lnTo>
                  <a:lnTo>
                    <a:pt x="40297" y="438010"/>
                  </a:lnTo>
                  <a:lnTo>
                    <a:pt x="41465" y="438010"/>
                  </a:lnTo>
                  <a:lnTo>
                    <a:pt x="41465" y="285699"/>
                  </a:lnTo>
                  <a:close/>
                </a:path>
                <a:path w="299084" h="438150">
                  <a:moveTo>
                    <a:pt x="43751" y="270891"/>
                  </a:moveTo>
                  <a:lnTo>
                    <a:pt x="42697" y="270891"/>
                  </a:lnTo>
                  <a:lnTo>
                    <a:pt x="42697" y="209486"/>
                  </a:lnTo>
                  <a:lnTo>
                    <a:pt x="41516" y="209486"/>
                  </a:lnTo>
                  <a:lnTo>
                    <a:pt x="41516" y="438010"/>
                  </a:lnTo>
                  <a:lnTo>
                    <a:pt x="42684" y="438010"/>
                  </a:lnTo>
                  <a:lnTo>
                    <a:pt x="43751" y="438010"/>
                  </a:lnTo>
                  <a:lnTo>
                    <a:pt x="43751" y="270891"/>
                  </a:lnTo>
                  <a:close/>
                </a:path>
                <a:path w="299084" h="438150">
                  <a:moveTo>
                    <a:pt x="48348" y="129057"/>
                  </a:moveTo>
                  <a:lnTo>
                    <a:pt x="47269" y="129057"/>
                  </a:lnTo>
                  <a:lnTo>
                    <a:pt x="47269" y="270891"/>
                  </a:lnTo>
                  <a:lnTo>
                    <a:pt x="46126" y="270891"/>
                  </a:lnTo>
                  <a:lnTo>
                    <a:pt x="46126" y="213702"/>
                  </a:lnTo>
                  <a:lnTo>
                    <a:pt x="44945" y="213702"/>
                  </a:lnTo>
                  <a:lnTo>
                    <a:pt x="44945" y="272948"/>
                  </a:lnTo>
                  <a:lnTo>
                    <a:pt x="43789" y="272948"/>
                  </a:lnTo>
                  <a:lnTo>
                    <a:pt x="43789" y="438010"/>
                  </a:lnTo>
                  <a:lnTo>
                    <a:pt x="44945" y="438010"/>
                  </a:lnTo>
                  <a:lnTo>
                    <a:pt x="44958" y="438010"/>
                  </a:lnTo>
                  <a:lnTo>
                    <a:pt x="48348" y="438010"/>
                  </a:lnTo>
                  <a:lnTo>
                    <a:pt x="48348" y="129057"/>
                  </a:lnTo>
                  <a:close/>
                </a:path>
                <a:path w="299084" h="438150">
                  <a:moveTo>
                    <a:pt x="49555" y="277164"/>
                  </a:moveTo>
                  <a:lnTo>
                    <a:pt x="48374" y="277164"/>
                  </a:lnTo>
                  <a:lnTo>
                    <a:pt x="48374" y="438010"/>
                  </a:lnTo>
                  <a:lnTo>
                    <a:pt x="49555" y="438010"/>
                  </a:lnTo>
                  <a:lnTo>
                    <a:pt x="49555" y="277164"/>
                  </a:lnTo>
                  <a:close/>
                </a:path>
                <a:path w="299084" h="438150">
                  <a:moveTo>
                    <a:pt x="55308" y="249694"/>
                  </a:moveTo>
                  <a:lnTo>
                    <a:pt x="54152" y="249694"/>
                  </a:lnTo>
                  <a:lnTo>
                    <a:pt x="54152" y="243332"/>
                  </a:lnTo>
                  <a:lnTo>
                    <a:pt x="52971" y="243332"/>
                  </a:lnTo>
                  <a:lnTo>
                    <a:pt x="52971" y="304723"/>
                  </a:lnTo>
                  <a:lnTo>
                    <a:pt x="51930" y="304723"/>
                  </a:lnTo>
                  <a:lnTo>
                    <a:pt x="51930" y="438010"/>
                  </a:lnTo>
                  <a:lnTo>
                    <a:pt x="55308" y="438010"/>
                  </a:lnTo>
                  <a:lnTo>
                    <a:pt x="55308" y="249694"/>
                  </a:lnTo>
                  <a:close/>
                </a:path>
                <a:path w="299084" h="438150">
                  <a:moveTo>
                    <a:pt x="58737" y="122783"/>
                  </a:moveTo>
                  <a:lnTo>
                    <a:pt x="57569" y="122783"/>
                  </a:lnTo>
                  <a:lnTo>
                    <a:pt x="57569" y="190461"/>
                  </a:lnTo>
                  <a:lnTo>
                    <a:pt x="56515" y="190461"/>
                  </a:lnTo>
                  <a:lnTo>
                    <a:pt x="56515" y="438010"/>
                  </a:lnTo>
                  <a:lnTo>
                    <a:pt x="57569" y="438010"/>
                  </a:lnTo>
                  <a:lnTo>
                    <a:pt x="58737" y="438010"/>
                  </a:lnTo>
                  <a:lnTo>
                    <a:pt x="58737" y="122783"/>
                  </a:lnTo>
                  <a:close/>
                </a:path>
                <a:path w="299084" h="438150">
                  <a:moveTo>
                    <a:pt x="62191" y="247548"/>
                  </a:moveTo>
                  <a:lnTo>
                    <a:pt x="61112" y="247548"/>
                  </a:lnTo>
                  <a:lnTo>
                    <a:pt x="61112" y="438010"/>
                  </a:lnTo>
                  <a:lnTo>
                    <a:pt x="62191" y="438010"/>
                  </a:lnTo>
                  <a:lnTo>
                    <a:pt x="62191" y="247548"/>
                  </a:lnTo>
                  <a:close/>
                </a:path>
                <a:path w="299084" h="438150">
                  <a:moveTo>
                    <a:pt x="111734" y="141808"/>
                  </a:moveTo>
                  <a:lnTo>
                    <a:pt x="110655" y="141808"/>
                  </a:lnTo>
                  <a:lnTo>
                    <a:pt x="110655" y="438010"/>
                  </a:lnTo>
                  <a:lnTo>
                    <a:pt x="111734" y="438010"/>
                  </a:lnTo>
                  <a:lnTo>
                    <a:pt x="111734" y="141808"/>
                  </a:lnTo>
                  <a:close/>
                </a:path>
                <a:path w="299084" h="438150">
                  <a:moveTo>
                    <a:pt x="141782" y="306870"/>
                  </a:moveTo>
                  <a:lnTo>
                    <a:pt x="140601" y="306870"/>
                  </a:lnTo>
                  <a:lnTo>
                    <a:pt x="140601" y="438010"/>
                  </a:lnTo>
                  <a:lnTo>
                    <a:pt x="141782" y="438010"/>
                  </a:lnTo>
                  <a:lnTo>
                    <a:pt x="141782" y="306870"/>
                  </a:lnTo>
                  <a:close/>
                </a:path>
                <a:path w="299084" h="438150">
                  <a:moveTo>
                    <a:pt x="147535" y="0"/>
                  </a:moveTo>
                  <a:lnTo>
                    <a:pt x="146354" y="0"/>
                  </a:lnTo>
                  <a:lnTo>
                    <a:pt x="146354" y="438010"/>
                  </a:lnTo>
                  <a:lnTo>
                    <a:pt x="147535" y="438010"/>
                  </a:lnTo>
                  <a:lnTo>
                    <a:pt x="147535" y="0"/>
                  </a:lnTo>
                  <a:close/>
                </a:path>
                <a:path w="299084" h="438150">
                  <a:moveTo>
                    <a:pt x="170624" y="393573"/>
                  </a:moveTo>
                  <a:lnTo>
                    <a:pt x="169443" y="393573"/>
                  </a:lnTo>
                  <a:lnTo>
                    <a:pt x="169443" y="438010"/>
                  </a:lnTo>
                  <a:lnTo>
                    <a:pt x="170624" y="438010"/>
                  </a:lnTo>
                  <a:lnTo>
                    <a:pt x="170624" y="393573"/>
                  </a:lnTo>
                  <a:close/>
                </a:path>
                <a:path w="299084" h="438150">
                  <a:moveTo>
                    <a:pt x="298551" y="387197"/>
                  </a:moveTo>
                  <a:lnTo>
                    <a:pt x="297370" y="387197"/>
                  </a:lnTo>
                  <a:lnTo>
                    <a:pt x="297370" y="438010"/>
                  </a:lnTo>
                  <a:lnTo>
                    <a:pt x="298551" y="438010"/>
                  </a:lnTo>
                  <a:lnTo>
                    <a:pt x="298551" y="3871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121740" y="2560751"/>
              <a:ext cx="255904" cy="438150"/>
            </a:xfrm>
            <a:custGeom>
              <a:avLst/>
              <a:gdLst/>
              <a:ahLst/>
              <a:cxnLst/>
              <a:rect l="l" t="t" r="r" b="b"/>
              <a:pathLst>
                <a:path w="255905" h="438150">
                  <a:moveTo>
                    <a:pt x="1079" y="308940"/>
                  </a:moveTo>
                  <a:lnTo>
                    <a:pt x="0" y="308940"/>
                  </a:lnTo>
                  <a:lnTo>
                    <a:pt x="0" y="438010"/>
                  </a:lnTo>
                  <a:lnTo>
                    <a:pt x="1079" y="438010"/>
                  </a:lnTo>
                  <a:lnTo>
                    <a:pt x="1079" y="308940"/>
                  </a:lnTo>
                  <a:close/>
                </a:path>
                <a:path w="255905" h="438150">
                  <a:moveTo>
                    <a:pt x="19507" y="230670"/>
                  </a:moveTo>
                  <a:lnTo>
                    <a:pt x="18440" y="230670"/>
                  </a:lnTo>
                  <a:lnTo>
                    <a:pt x="18440" y="438010"/>
                  </a:lnTo>
                  <a:lnTo>
                    <a:pt x="19507" y="438010"/>
                  </a:lnTo>
                  <a:lnTo>
                    <a:pt x="19507" y="230670"/>
                  </a:lnTo>
                  <a:close/>
                </a:path>
                <a:path w="255905" h="438150">
                  <a:moveTo>
                    <a:pt x="23037" y="266661"/>
                  </a:moveTo>
                  <a:lnTo>
                    <a:pt x="21882" y="266661"/>
                  </a:lnTo>
                  <a:lnTo>
                    <a:pt x="21882" y="179870"/>
                  </a:lnTo>
                  <a:lnTo>
                    <a:pt x="20701" y="179870"/>
                  </a:lnTo>
                  <a:lnTo>
                    <a:pt x="20701" y="438010"/>
                  </a:lnTo>
                  <a:lnTo>
                    <a:pt x="21869" y="438010"/>
                  </a:lnTo>
                  <a:lnTo>
                    <a:pt x="23037" y="438010"/>
                  </a:lnTo>
                  <a:lnTo>
                    <a:pt x="23037" y="266661"/>
                  </a:lnTo>
                  <a:close/>
                </a:path>
                <a:path w="255905" h="438150">
                  <a:moveTo>
                    <a:pt x="26466" y="285699"/>
                  </a:moveTo>
                  <a:lnTo>
                    <a:pt x="25311" y="285699"/>
                  </a:lnTo>
                  <a:lnTo>
                    <a:pt x="25311" y="283540"/>
                  </a:lnTo>
                  <a:lnTo>
                    <a:pt x="24168" y="283540"/>
                  </a:lnTo>
                  <a:lnTo>
                    <a:pt x="24168" y="279311"/>
                  </a:lnTo>
                  <a:lnTo>
                    <a:pt x="23088" y="279311"/>
                  </a:lnTo>
                  <a:lnTo>
                    <a:pt x="23088" y="438010"/>
                  </a:lnTo>
                  <a:lnTo>
                    <a:pt x="24130" y="438010"/>
                  </a:lnTo>
                  <a:lnTo>
                    <a:pt x="25298" y="438010"/>
                  </a:lnTo>
                  <a:lnTo>
                    <a:pt x="26466" y="438010"/>
                  </a:lnTo>
                  <a:lnTo>
                    <a:pt x="26466" y="285699"/>
                  </a:lnTo>
                  <a:close/>
                </a:path>
                <a:path w="255905" h="438150">
                  <a:moveTo>
                    <a:pt x="28752" y="270891"/>
                  </a:moveTo>
                  <a:lnTo>
                    <a:pt x="27698" y="270891"/>
                  </a:lnTo>
                  <a:lnTo>
                    <a:pt x="27698" y="209486"/>
                  </a:lnTo>
                  <a:lnTo>
                    <a:pt x="26517" y="209486"/>
                  </a:lnTo>
                  <a:lnTo>
                    <a:pt x="26517" y="438010"/>
                  </a:lnTo>
                  <a:lnTo>
                    <a:pt x="27686" y="438010"/>
                  </a:lnTo>
                  <a:lnTo>
                    <a:pt x="28752" y="438010"/>
                  </a:lnTo>
                  <a:lnTo>
                    <a:pt x="28752" y="270891"/>
                  </a:lnTo>
                  <a:close/>
                </a:path>
                <a:path w="255905" h="438150">
                  <a:moveTo>
                    <a:pt x="33350" y="129057"/>
                  </a:moveTo>
                  <a:lnTo>
                    <a:pt x="32270" y="129057"/>
                  </a:lnTo>
                  <a:lnTo>
                    <a:pt x="32270" y="270891"/>
                  </a:lnTo>
                  <a:lnTo>
                    <a:pt x="31127" y="270891"/>
                  </a:lnTo>
                  <a:lnTo>
                    <a:pt x="31127" y="213702"/>
                  </a:lnTo>
                  <a:lnTo>
                    <a:pt x="29946" y="213702"/>
                  </a:lnTo>
                  <a:lnTo>
                    <a:pt x="29946" y="272948"/>
                  </a:lnTo>
                  <a:lnTo>
                    <a:pt x="28790" y="272948"/>
                  </a:lnTo>
                  <a:lnTo>
                    <a:pt x="28790" y="438010"/>
                  </a:lnTo>
                  <a:lnTo>
                    <a:pt x="29946" y="438010"/>
                  </a:lnTo>
                  <a:lnTo>
                    <a:pt x="29959" y="438010"/>
                  </a:lnTo>
                  <a:lnTo>
                    <a:pt x="33350" y="438010"/>
                  </a:lnTo>
                  <a:lnTo>
                    <a:pt x="33350" y="129057"/>
                  </a:lnTo>
                  <a:close/>
                </a:path>
                <a:path w="255905" h="438150">
                  <a:moveTo>
                    <a:pt x="36880" y="283540"/>
                  </a:moveTo>
                  <a:lnTo>
                    <a:pt x="35725" y="283540"/>
                  </a:lnTo>
                  <a:lnTo>
                    <a:pt x="35725" y="167208"/>
                  </a:lnTo>
                  <a:lnTo>
                    <a:pt x="34544" y="167208"/>
                  </a:lnTo>
                  <a:lnTo>
                    <a:pt x="34544" y="277164"/>
                  </a:lnTo>
                  <a:lnTo>
                    <a:pt x="33375" y="277164"/>
                  </a:lnTo>
                  <a:lnTo>
                    <a:pt x="33375" y="438010"/>
                  </a:lnTo>
                  <a:lnTo>
                    <a:pt x="36880" y="438010"/>
                  </a:lnTo>
                  <a:lnTo>
                    <a:pt x="36880" y="283540"/>
                  </a:lnTo>
                  <a:close/>
                </a:path>
                <a:path w="255905" h="438150">
                  <a:moveTo>
                    <a:pt x="40309" y="249694"/>
                  </a:moveTo>
                  <a:lnTo>
                    <a:pt x="39154" y="249694"/>
                  </a:lnTo>
                  <a:lnTo>
                    <a:pt x="39154" y="243332"/>
                  </a:lnTo>
                  <a:lnTo>
                    <a:pt x="37973" y="243332"/>
                  </a:lnTo>
                  <a:lnTo>
                    <a:pt x="37973" y="304723"/>
                  </a:lnTo>
                  <a:lnTo>
                    <a:pt x="36931" y="304723"/>
                  </a:lnTo>
                  <a:lnTo>
                    <a:pt x="36931" y="438010"/>
                  </a:lnTo>
                  <a:lnTo>
                    <a:pt x="40309" y="438010"/>
                  </a:lnTo>
                  <a:lnTo>
                    <a:pt x="40309" y="249694"/>
                  </a:lnTo>
                  <a:close/>
                </a:path>
                <a:path w="255905" h="438150">
                  <a:moveTo>
                    <a:pt x="43738" y="122783"/>
                  </a:moveTo>
                  <a:lnTo>
                    <a:pt x="42570" y="122783"/>
                  </a:lnTo>
                  <a:lnTo>
                    <a:pt x="42570" y="190461"/>
                  </a:lnTo>
                  <a:lnTo>
                    <a:pt x="41516" y="190461"/>
                  </a:lnTo>
                  <a:lnTo>
                    <a:pt x="41516" y="275094"/>
                  </a:lnTo>
                  <a:lnTo>
                    <a:pt x="40360" y="275094"/>
                  </a:lnTo>
                  <a:lnTo>
                    <a:pt x="40360" y="438010"/>
                  </a:lnTo>
                  <a:lnTo>
                    <a:pt x="43738" y="438010"/>
                  </a:lnTo>
                  <a:lnTo>
                    <a:pt x="43738" y="122783"/>
                  </a:lnTo>
                  <a:close/>
                </a:path>
                <a:path w="255905" h="438150">
                  <a:moveTo>
                    <a:pt x="47193" y="247548"/>
                  </a:moveTo>
                  <a:lnTo>
                    <a:pt x="46113" y="247548"/>
                  </a:lnTo>
                  <a:lnTo>
                    <a:pt x="46113" y="262356"/>
                  </a:lnTo>
                  <a:lnTo>
                    <a:pt x="44945" y="262356"/>
                  </a:lnTo>
                  <a:lnTo>
                    <a:pt x="44945" y="438010"/>
                  </a:lnTo>
                  <a:lnTo>
                    <a:pt x="46113" y="438010"/>
                  </a:lnTo>
                  <a:lnTo>
                    <a:pt x="47193" y="438010"/>
                  </a:lnTo>
                  <a:lnTo>
                    <a:pt x="47193" y="247548"/>
                  </a:lnTo>
                  <a:close/>
                </a:path>
                <a:path w="255905" h="438150">
                  <a:moveTo>
                    <a:pt x="48399" y="241261"/>
                  </a:moveTo>
                  <a:lnTo>
                    <a:pt x="47218" y="241261"/>
                  </a:lnTo>
                  <a:lnTo>
                    <a:pt x="47218" y="438010"/>
                  </a:lnTo>
                  <a:lnTo>
                    <a:pt x="48399" y="438010"/>
                  </a:lnTo>
                  <a:lnTo>
                    <a:pt x="48399" y="241261"/>
                  </a:lnTo>
                  <a:close/>
                </a:path>
                <a:path w="255905" h="438150">
                  <a:moveTo>
                    <a:pt x="58801" y="298348"/>
                  </a:moveTo>
                  <a:lnTo>
                    <a:pt x="57632" y="298348"/>
                  </a:lnTo>
                  <a:lnTo>
                    <a:pt x="57632" y="438010"/>
                  </a:lnTo>
                  <a:lnTo>
                    <a:pt x="58801" y="438010"/>
                  </a:lnTo>
                  <a:lnTo>
                    <a:pt x="58801" y="298348"/>
                  </a:lnTo>
                  <a:close/>
                </a:path>
                <a:path w="255905" h="438150">
                  <a:moveTo>
                    <a:pt x="70281" y="182029"/>
                  </a:moveTo>
                  <a:lnTo>
                    <a:pt x="69202" y="182029"/>
                  </a:lnTo>
                  <a:lnTo>
                    <a:pt x="69202" y="438010"/>
                  </a:lnTo>
                  <a:lnTo>
                    <a:pt x="70281" y="438010"/>
                  </a:lnTo>
                  <a:lnTo>
                    <a:pt x="70281" y="182029"/>
                  </a:lnTo>
                  <a:close/>
                </a:path>
                <a:path w="255905" h="438150">
                  <a:moveTo>
                    <a:pt x="118694" y="262356"/>
                  </a:moveTo>
                  <a:lnTo>
                    <a:pt x="117525" y="262356"/>
                  </a:lnTo>
                  <a:lnTo>
                    <a:pt x="117525" y="438010"/>
                  </a:lnTo>
                  <a:lnTo>
                    <a:pt x="118694" y="438010"/>
                  </a:lnTo>
                  <a:lnTo>
                    <a:pt x="118694" y="262356"/>
                  </a:lnTo>
                  <a:close/>
                </a:path>
                <a:path w="255905" h="438150">
                  <a:moveTo>
                    <a:pt x="132537" y="0"/>
                  </a:moveTo>
                  <a:lnTo>
                    <a:pt x="131356" y="0"/>
                  </a:lnTo>
                  <a:lnTo>
                    <a:pt x="131356" y="438010"/>
                  </a:lnTo>
                  <a:lnTo>
                    <a:pt x="132537" y="438010"/>
                  </a:lnTo>
                  <a:lnTo>
                    <a:pt x="132537" y="0"/>
                  </a:lnTo>
                  <a:close/>
                </a:path>
                <a:path w="255905" h="438150">
                  <a:moveTo>
                    <a:pt x="239712" y="359740"/>
                  </a:moveTo>
                  <a:lnTo>
                    <a:pt x="238531" y="359740"/>
                  </a:lnTo>
                  <a:lnTo>
                    <a:pt x="238531" y="438010"/>
                  </a:lnTo>
                  <a:lnTo>
                    <a:pt x="239712" y="438010"/>
                  </a:lnTo>
                  <a:lnTo>
                    <a:pt x="239712" y="359740"/>
                  </a:lnTo>
                  <a:close/>
                </a:path>
                <a:path w="255905" h="438150">
                  <a:moveTo>
                    <a:pt x="255866" y="370332"/>
                  </a:moveTo>
                  <a:lnTo>
                    <a:pt x="254698" y="370332"/>
                  </a:lnTo>
                  <a:lnTo>
                    <a:pt x="254698" y="438010"/>
                  </a:lnTo>
                  <a:lnTo>
                    <a:pt x="255866" y="438010"/>
                  </a:lnTo>
                  <a:lnTo>
                    <a:pt x="255866" y="3703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1106741" y="2683534"/>
              <a:ext cx="228600" cy="315595"/>
            </a:xfrm>
            <a:custGeom>
              <a:avLst/>
              <a:gdLst/>
              <a:ahLst/>
              <a:cxnLst/>
              <a:rect l="l" t="t" r="r" b="b"/>
              <a:pathLst>
                <a:path w="228600" h="315594">
                  <a:moveTo>
                    <a:pt x="1168" y="196748"/>
                  </a:moveTo>
                  <a:lnTo>
                    <a:pt x="0" y="196748"/>
                  </a:lnTo>
                  <a:lnTo>
                    <a:pt x="0" y="315226"/>
                  </a:lnTo>
                  <a:lnTo>
                    <a:pt x="1168" y="315226"/>
                  </a:lnTo>
                  <a:lnTo>
                    <a:pt x="1168" y="196748"/>
                  </a:lnTo>
                  <a:close/>
                </a:path>
                <a:path w="228600" h="315594">
                  <a:moveTo>
                    <a:pt x="16078" y="186156"/>
                  </a:moveTo>
                  <a:lnTo>
                    <a:pt x="15011" y="186156"/>
                  </a:lnTo>
                  <a:lnTo>
                    <a:pt x="15011" y="167132"/>
                  </a:lnTo>
                  <a:lnTo>
                    <a:pt x="13830" y="167132"/>
                  </a:lnTo>
                  <a:lnTo>
                    <a:pt x="13830" y="315226"/>
                  </a:lnTo>
                  <a:lnTo>
                    <a:pt x="14998" y="315226"/>
                  </a:lnTo>
                  <a:lnTo>
                    <a:pt x="16078" y="315226"/>
                  </a:lnTo>
                  <a:lnTo>
                    <a:pt x="16078" y="186156"/>
                  </a:lnTo>
                  <a:close/>
                </a:path>
                <a:path w="228600" h="315594">
                  <a:moveTo>
                    <a:pt x="17284" y="211556"/>
                  </a:moveTo>
                  <a:lnTo>
                    <a:pt x="16103" y="211556"/>
                  </a:lnTo>
                  <a:lnTo>
                    <a:pt x="16103" y="315226"/>
                  </a:lnTo>
                  <a:lnTo>
                    <a:pt x="17284" y="315226"/>
                  </a:lnTo>
                  <a:lnTo>
                    <a:pt x="17284" y="211556"/>
                  </a:lnTo>
                  <a:close/>
                </a:path>
                <a:path w="228600" h="315594">
                  <a:moveTo>
                    <a:pt x="19608" y="141719"/>
                  </a:moveTo>
                  <a:lnTo>
                    <a:pt x="18427" y="141719"/>
                  </a:lnTo>
                  <a:lnTo>
                    <a:pt x="18427" y="315226"/>
                  </a:lnTo>
                  <a:lnTo>
                    <a:pt x="19608" y="315226"/>
                  </a:lnTo>
                  <a:lnTo>
                    <a:pt x="19608" y="141719"/>
                  </a:lnTo>
                  <a:close/>
                </a:path>
                <a:path w="228600" h="315594">
                  <a:moveTo>
                    <a:pt x="27686" y="67678"/>
                  </a:moveTo>
                  <a:lnTo>
                    <a:pt x="26517" y="67678"/>
                  </a:lnTo>
                  <a:lnTo>
                    <a:pt x="26517" y="315226"/>
                  </a:lnTo>
                  <a:lnTo>
                    <a:pt x="27686" y="315226"/>
                  </a:lnTo>
                  <a:lnTo>
                    <a:pt x="27686" y="67678"/>
                  </a:lnTo>
                  <a:close/>
                </a:path>
                <a:path w="228600" h="315594">
                  <a:moveTo>
                    <a:pt x="32283" y="196748"/>
                  </a:moveTo>
                  <a:lnTo>
                    <a:pt x="31115" y="196748"/>
                  </a:lnTo>
                  <a:lnTo>
                    <a:pt x="31115" y="126911"/>
                  </a:lnTo>
                  <a:lnTo>
                    <a:pt x="29946" y="126911"/>
                  </a:lnTo>
                  <a:lnTo>
                    <a:pt x="29946" y="315226"/>
                  </a:lnTo>
                  <a:lnTo>
                    <a:pt x="31102" y="315226"/>
                  </a:lnTo>
                  <a:lnTo>
                    <a:pt x="32283" y="315226"/>
                  </a:lnTo>
                  <a:lnTo>
                    <a:pt x="32283" y="196748"/>
                  </a:lnTo>
                  <a:close/>
                </a:path>
                <a:path w="228600" h="315594">
                  <a:moveTo>
                    <a:pt x="34505" y="107886"/>
                  </a:moveTo>
                  <a:lnTo>
                    <a:pt x="33439" y="107886"/>
                  </a:lnTo>
                  <a:lnTo>
                    <a:pt x="33439" y="315226"/>
                  </a:lnTo>
                  <a:lnTo>
                    <a:pt x="34505" y="315226"/>
                  </a:lnTo>
                  <a:lnTo>
                    <a:pt x="34505" y="107886"/>
                  </a:lnTo>
                  <a:close/>
                </a:path>
                <a:path w="228600" h="315594">
                  <a:moveTo>
                    <a:pt x="38036" y="143878"/>
                  </a:moveTo>
                  <a:lnTo>
                    <a:pt x="36880" y="143878"/>
                  </a:lnTo>
                  <a:lnTo>
                    <a:pt x="36880" y="57086"/>
                  </a:lnTo>
                  <a:lnTo>
                    <a:pt x="35699" y="57086"/>
                  </a:lnTo>
                  <a:lnTo>
                    <a:pt x="35699" y="169189"/>
                  </a:lnTo>
                  <a:lnTo>
                    <a:pt x="34531" y="169189"/>
                  </a:lnTo>
                  <a:lnTo>
                    <a:pt x="34531" y="315226"/>
                  </a:lnTo>
                  <a:lnTo>
                    <a:pt x="38036" y="315226"/>
                  </a:lnTo>
                  <a:lnTo>
                    <a:pt x="38036" y="143878"/>
                  </a:lnTo>
                  <a:close/>
                </a:path>
                <a:path w="228600" h="315594">
                  <a:moveTo>
                    <a:pt x="41465" y="162915"/>
                  </a:moveTo>
                  <a:lnTo>
                    <a:pt x="40309" y="162915"/>
                  </a:lnTo>
                  <a:lnTo>
                    <a:pt x="40309" y="160756"/>
                  </a:lnTo>
                  <a:lnTo>
                    <a:pt x="39166" y="160756"/>
                  </a:lnTo>
                  <a:lnTo>
                    <a:pt x="39166" y="156527"/>
                  </a:lnTo>
                  <a:lnTo>
                    <a:pt x="38087" y="156527"/>
                  </a:lnTo>
                  <a:lnTo>
                    <a:pt x="38087" y="315226"/>
                  </a:lnTo>
                  <a:lnTo>
                    <a:pt x="39128" y="315226"/>
                  </a:lnTo>
                  <a:lnTo>
                    <a:pt x="40297" y="315226"/>
                  </a:lnTo>
                  <a:lnTo>
                    <a:pt x="41465" y="315226"/>
                  </a:lnTo>
                  <a:lnTo>
                    <a:pt x="41465" y="162915"/>
                  </a:lnTo>
                  <a:close/>
                </a:path>
                <a:path w="228600" h="315594">
                  <a:moveTo>
                    <a:pt x="42697" y="86702"/>
                  </a:moveTo>
                  <a:lnTo>
                    <a:pt x="41516" y="86702"/>
                  </a:lnTo>
                  <a:lnTo>
                    <a:pt x="41516" y="315226"/>
                  </a:lnTo>
                  <a:lnTo>
                    <a:pt x="42697" y="315226"/>
                  </a:lnTo>
                  <a:lnTo>
                    <a:pt x="42697" y="86702"/>
                  </a:lnTo>
                  <a:close/>
                </a:path>
                <a:path w="228600" h="315594">
                  <a:moveTo>
                    <a:pt x="44958" y="150164"/>
                  </a:moveTo>
                  <a:lnTo>
                    <a:pt x="43789" y="150164"/>
                  </a:lnTo>
                  <a:lnTo>
                    <a:pt x="43789" y="315226"/>
                  </a:lnTo>
                  <a:lnTo>
                    <a:pt x="44958" y="315226"/>
                  </a:lnTo>
                  <a:lnTo>
                    <a:pt x="44958" y="150164"/>
                  </a:lnTo>
                  <a:close/>
                </a:path>
                <a:path w="228600" h="315594">
                  <a:moveTo>
                    <a:pt x="48348" y="6273"/>
                  </a:moveTo>
                  <a:lnTo>
                    <a:pt x="47269" y="6273"/>
                  </a:lnTo>
                  <a:lnTo>
                    <a:pt x="47269" y="315226"/>
                  </a:lnTo>
                  <a:lnTo>
                    <a:pt x="48348" y="315226"/>
                  </a:lnTo>
                  <a:lnTo>
                    <a:pt x="48348" y="6273"/>
                  </a:lnTo>
                  <a:close/>
                </a:path>
                <a:path w="228600" h="315594">
                  <a:moveTo>
                    <a:pt x="49555" y="154381"/>
                  </a:moveTo>
                  <a:lnTo>
                    <a:pt x="48374" y="154381"/>
                  </a:lnTo>
                  <a:lnTo>
                    <a:pt x="48374" y="315226"/>
                  </a:lnTo>
                  <a:lnTo>
                    <a:pt x="49555" y="315226"/>
                  </a:lnTo>
                  <a:lnTo>
                    <a:pt x="49555" y="154381"/>
                  </a:lnTo>
                  <a:close/>
                </a:path>
                <a:path w="228600" h="315594">
                  <a:moveTo>
                    <a:pt x="51879" y="160756"/>
                  </a:moveTo>
                  <a:lnTo>
                    <a:pt x="50698" y="160756"/>
                  </a:lnTo>
                  <a:lnTo>
                    <a:pt x="50698" y="315226"/>
                  </a:lnTo>
                  <a:lnTo>
                    <a:pt x="51879" y="315226"/>
                  </a:lnTo>
                  <a:lnTo>
                    <a:pt x="51879" y="160756"/>
                  </a:lnTo>
                  <a:close/>
                </a:path>
                <a:path w="228600" h="315594">
                  <a:moveTo>
                    <a:pt x="54152" y="120548"/>
                  </a:moveTo>
                  <a:lnTo>
                    <a:pt x="52971" y="120548"/>
                  </a:lnTo>
                  <a:lnTo>
                    <a:pt x="52971" y="181940"/>
                  </a:lnTo>
                  <a:lnTo>
                    <a:pt x="51930" y="181940"/>
                  </a:lnTo>
                  <a:lnTo>
                    <a:pt x="51930" y="315226"/>
                  </a:lnTo>
                  <a:lnTo>
                    <a:pt x="52971" y="315226"/>
                  </a:lnTo>
                  <a:lnTo>
                    <a:pt x="54152" y="315226"/>
                  </a:lnTo>
                  <a:lnTo>
                    <a:pt x="54152" y="120548"/>
                  </a:lnTo>
                  <a:close/>
                </a:path>
                <a:path w="228600" h="315594">
                  <a:moveTo>
                    <a:pt x="58737" y="0"/>
                  </a:moveTo>
                  <a:lnTo>
                    <a:pt x="57569" y="0"/>
                  </a:lnTo>
                  <a:lnTo>
                    <a:pt x="57569" y="67678"/>
                  </a:lnTo>
                  <a:lnTo>
                    <a:pt x="56515" y="67678"/>
                  </a:lnTo>
                  <a:lnTo>
                    <a:pt x="56515" y="152311"/>
                  </a:lnTo>
                  <a:lnTo>
                    <a:pt x="55359" y="152311"/>
                  </a:lnTo>
                  <a:lnTo>
                    <a:pt x="55359" y="315226"/>
                  </a:lnTo>
                  <a:lnTo>
                    <a:pt x="58737" y="315226"/>
                  </a:lnTo>
                  <a:lnTo>
                    <a:pt x="58737" y="0"/>
                  </a:lnTo>
                  <a:close/>
                </a:path>
                <a:path w="228600" h="315594">
                  <a:moveTo>
                    <a:pt x="62191" y="124764"/>
                  </a:moveTo>
                  <a:lnTo>
                    <a:pt x="61112" y="124764"/>
                  </a:lnTo>
                  <a:lnTo>
                    <a:pt x="61112" y="139573"/>
                  </a:lnTo>
                  <a:lnTo>
                    <a:pt x="59969" y="139573"/>
                  </a:lnTo>
                  <a:lnTo>
                    <a:pt x="59969" y="99453"/>
                  </a:lnTo>
                  <a:lnTo>
                    <a:pt x="58788" y="99453"/>
                  </a:lnTo>
                  <a:lnTo>
                    <a:pt x="58788" y="315226"/>
                  </a:lnTo>
                  <a:lnTo>
                    <a:pt x="59944" y="315226"/>
                  </a:lnTo>
                  <a:lnTo>
                    <a:pt x="61112" y="315226"/>
                  </a:lnTo>
                  <a:lnTo>
                    <a:pt x="62191" y="315226"/>
                  </a:lnTo>
                  <a:lnTo>
                    <a:pt x="62191" y="124764"/>
                  </a:lnTo>
                  <a:close/>
                </a:path>
                <a:path w="228600" h="315594">
                  <a:moveTo>
                    <a:pt x="63398" y="118478"/>
                  </a:moveTo>
                  <a:lnTo>
                    <a:pt x="62217" y="118478"/>
                  </a:lnTo>
                  <a:lnTo>
                    <a:pt x="62217" y="315226"/>
                  </a:lnTo>
                  <a:lnTo>
                    <a:pt x="63398" y="315226"/>
                  </a:lnTo>
                  <a:lnTo>
                    <a:pt x="63398" y="118478"/>
                  </a:lnTo>
                  <a:close/>
                </a:path>
                <a:path w="228600" h="315594">
                  <a:moveTo>
                    <a:pt x="117525" y="38061"/>
                  </a:moveTo>
                  <a:lnTo>
                    <a:pt x="116357" y="38061"/>
                  </a:lnTo>
                  <a:lnTo>
                    <a:pt x="116357" y="315226"/>
                  </a:lnTo>
                  <a:lnTo>
                    <a:pt x="117525" y="315226"/>
                  </a:lnTo>
                  <a:lnTo>
                    <a:pt x="117525" y="38061"/>
                  </a:lnTo>
                  <a:close/>
                </a:path>
                <a:path w="228600" h="315594">
                  <a:moveTo>
                    <a:pt x="127939" y="4216"/>
                  </a:moveTo>
                  <a:lnTo>
                    <a:pt x="126758" y="4216"/>
                  </a:lnTo>
                  <a:lnTo>
                    <a:pt x="126758" y="315226"/>
                  </a:lnTo>
                  <a:lnTo>
                    <a:pt x="127939" y="315226"/>
                  </a:lnTo>
                  <a:lnTo>
                    <a:pt x="127939" y="4216"/>
                  </a:lnTo>
                  <a:close/>
                </a:path>
                <a:path w="228600" h="315594">
                  <a:moveTo>
                    <a:pt x="141782" y="184086"/>
                  </a:moveTo>
                  <a:lnTo>
                    <a:pt x="140601" y="184086"/>
                  </a:lnTo>
                  <a:lnTo>
                    <a:pt x="140601" y="315226"/>
                  </a:lnTo>
                  <a:lnTo>
                    <a:pt x="141782" y="315226"/>
                  </a:lnTo>
                  <a:lnTo>
                    <a:pt x="141782" y="184086"/>
                  </a:lnTo>
                  <a:close/>
                </a:path>
                <a:path w="228600" h="315594">
                  <a:moveTo>
                    <a:pt x="157848" y="107886"/>
                  </a:moveTo>
                  <a:lnTo>
                    <a:pt x="156768" y="107886"/>
                  </a:lnTo>
                  <a:lnTo>
                    <a:pt x="156768" y="315226"/>
                  </a:lnTo>
                  <a:lnTo>
                    <a:pt x="157848" y="315226"/>
                  </a:lnTo>
                  <a:lnTo>
                    <a:pt x="157848" y="107886"/>
                  </a:lnTo>
                  <a:close/>
                </a:path>
                <a:path w="228600" h="315594">
                  <a:moveTo>
                    <a:pt x="228193" y="253822"/>
                  </a:moveTo>
                  <a:lnTo>
                    <a:pt x="227012" y="253822"/>
                  </a:lnTo>
                  <a:lnTo>
                    <a:pt x="227012" y="315226"/>
                  </a:lnTo>
                  <a:lnTo>
                    <a:pt x="228193" y="315226"/>
                  </a:lnTo>
                  <a:lnTo>
                    <a:pt x="228193" y="25382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1113599" y="2666580"/>
              <a:ext cx="255904" cy="332740"/>
            </a:xfrm>
            <a:custGeom>
              <a:avLst/>
              <a:gdLst/>
              <a:ahLst/>
              <a:cxnLst/>
              <a:rect l="l" t="t" r="r" b="b"/>
              <a:pathLst>
                <a:path w="255905" h="332739">
                  <a:moveTo>
                    <a:pt x="1181" y="236943"/>
                  </a:moveTo>
                  <a:lnTo>
                    <a:pt x="0" y="236943"/>
                  </a:lnTo>
                  <a:lnTo>
                    <a:pt x="0" y="332181"/>
                  </a:lnTo>
                  <a:lnTo>
                    <a:pt x="1181" y="332181"/>
                  </a:lnTo>
                  <a:lnTo>
                    <a:pt x="1181" y="236943"/>
                  </a:lnTo>
                  <a:close/>
                </a:path>
                <a:path w="255905" h="332739">
                  <a:moveTo>
                    <a:pt x="4622" y="177711"/>
                  </a:moveTo>
                  <a:lnTo>
                    <a:pt x="3543" y="177711"/>
                  </a:lnTo>
                  <a:lnTo>
                    <a:pt x="3543" y="332181"/>
                  </a:lnTo>
                  <a:lnTo>
                    <a:pt x="4622" y="332181"/>
                  </a:lnTo>
                  <a:lnTo>
                    <a:pt x="4622" y="177711"/>
                  </a:lnTo>
                  <a:close/>
                </a:path>
                <a:path w="255905" h="332739">
                  <a:moveTo>
                    <a:pt x="9220" y="203111"/>
                  </a:moveTo>
                  <a:lnTo>
                    <a:pt x="8140" y="203111"/>
                  </a:lnTo>
                  <a:lnTo>
                    <a:pt x="8140" y="332181"/>
                  </a:lnTo>
                  <a:lnTo>
                    <a:pt x="9220" y="332181"/>
                  </a:lnTo>
                  <a:lnTo>
                    <a:pt x="9220" y="203111"/>
                  </a:lnTo>
                  <a:close/>
                </a:path>
                <a:path w="255905" h="332739">
                  <a:moveTo>
                    <a:pt x="12750" y="158673"/>
                  </a:moveTo>
                  <a:lnTo>
                    <a:pt x="11569" y="158673"/>
                  </a:lnTo>
                  <a:lnTo>
                    <a:pt x="11569" y="332181"/>
                  </a:lnTo>
                  <a:lnTo>
                    <a:pt x="12750" y="332181"/>
                  </a:lnTo>
                  <a:lnTo>
                    <a:pt x="12750" y="158673"/>
                  </a:lnTo>
                  <a:close/>
                </a:path>
                <a:path w="255905" h="332739">
                  <a:moveTo>
                    <a:pt x="19608" y="0"/>
                  </a:moveTo>
                  <a:lnTo>
                    <a:pt x="18427" y="0"/>
                  </a:lnTo>
                  <a:lnTo>
                    <a:pt x="18427" y="332181"/>
                  </a:lnTo>
                  <a:lnTo>
                    <a:pt x="19608" y="332181"/>
                  </a:lnTo>
                  <a:lnTo>
                    <a:pt x="19608" y="0"/>
                  </a:lnTo>
                  <a:close/>
                </a:path>
                <a:path w="255905" h="332739">
                  <a:moveTo>
                    <a:pt x="23063" y="194678"/>
                  </a:moveTo>
                  <a:lnTo>
                    <a:pt x="21996" y="194678"/>
                  </a:lnTo>
                  <a:lnTo>
                    <a:pt x="21996" y="181927"/>
                  </a:lnTo>
                  <a:lnTo>
                    <a:pt x="20815" y="181927"/>
                  </a:lnTo>
                  <a:lnTo>
                    <a:pt x="20815" y="332181"/>
                  </a:lnTo>
                  <a:lnTo>
                    <a:pt x="21983" y="332181"/>
                  </a:lnTo>
                  <a:lnTo>
                    <a:pt x="23063" y="332181"/>
                  </a:lnTo>
                  <a:lnTo>
                    <a:pt x="23063" y="194678"/>
                  </a:lnTo>
                  <a:close/>
                </a:path>
                <a:path w="255905" h="332739">
                  <a:moveTo>
                    <a:pt x="27647" y="124841"/>
                  </a:moveTo>
                  <a:lnTo>
                    <a:pt x="26581" y="124841"/>
                  </a:lnTo>
                  <a:lnTo>
                    <a:pt x="26581" y="230670"/>
                  </a:lnTo>
                  <a:lnTo>
                    <a:pt x="25412" y="230670"/>
                  </a:lnTo>
                  <a:lnTo>
                    <a:pt x="25412" y="332181"/>
                  </a:lnTo>
                  <a:lnTo>
                    <a:pt x="26581" y="332181"/>
                  </a:lnTo>
                  <a:lnTo>
                    <a:pt x="27647" y="332181"/>
                  </a:lnTo>
                  <a:lnTo>
                    <a:pt x="27647" y="124841"/>
                  </a:lnTo>
                  <a:close/>
                </a:path>
                <a:path w="255905" h="332739">
                  <a:moveTo>
                    <a:pt x="31178" y="160832"/>
                  </a:moveTo>
                  <a:lnTo>
                    <a:pt x="30022" y="160832"/>
                  </a:lnTo>
                  <a:lnTo>
                    <a:pt x="30022" y="74041"/>
                  </a:lnTo>
                  <a:lnTo>
                    <a:pt x="28841" y="74041"/>
                  </a:lnTo>
                  <a:lnTo>
                    <a:pt x="28841" y="332181"/>
                  </a:lnTo>
                  <a:lnTo>
                    <a:pt x="30010" y="332181"/>
                  </a:lnTo>
                  <a:lnTo>
                    <a:pt x="31178" y="332181"/>
                  </a:lnTo>
                  <a:lnTo>
                    <a:pt x="31178" y="160832"/>
                  </a:lnTo>
                  <a:close/>
                </a:path>
                <a:path w="255905" h="332739">
                  <a:moveTo>
                    <a:pt x="33451" y="177711"/>
                  </a:moveTo>
                  <a:lnTo>
                    <a:pt x="32308" y="177711"/>
                  </a:lnTo>
                  <a:lnTo>
                    <a:pt x="32308" y="173482"/>
                  </a:lnTo>
                  <a:lnTo>
                    <a:pt x="31229" y="173482"/>
                  </a:lnTo>
                  <a:lnTo>
                    <a:pt x="31229" y="332181"/>
                  </a:lnTo>
                  <a:lnTo>
                    <a:pt x="32270" y="332181"/>
                  </a:lnTo>
                  <a:lnTo>
                    <a:pt x="33451" y="332181"/>
                  </a:lnTo>
                  <a:lnTo>
                    <a:pt x="33451" y="177711"/>
                  </a:lnTo>
                  <a:close/>
                </a:path>
                <a:path w="255905" h="332739">
                  <a:moveTo>
                    <a:pt x="41490" y="23228"/>
                  </a:moveTo>
                  <a:lnTo>
                    <a:pt x="40411" y="23228"/>
                  </a:lnTo>
                  <a:lnTo>
                    <a:pt x="40411" y="332181"/>
                  </a:lnTo>
                  <a:lnTo>
                    <a:pt x="41490" y="332181"/>
                  </a:lnTo>
                  <a:lnTo>
                    <a:pt x="41490" y="23228"/>
                  </a:lnTo>
                  <a:close/>
                </a:path>
                <a:path w="255905" h="332739">
                  <a:moveTo>
                    <a:pt x="45021" y="177711"/>
                  </a:moveTo>
                  <a:lnTo>
                    <a:pt x="43865" y="177711"/>
                  </a:lnTo>
                  <a:lnTo>
                    <a:pt x="43865" y="61379"/>
                  </a:lnTo>
                  <a:lnTo>
                    <a:pt x="42684" y="61379"/>
                  </a:lnTo>
                  <a:lnTo>
                    <a:pt x="42684" y="332181"/>
                  </a:lnTo>
                  <a:lnTo>
                    <a:pt x="43840" y="332181"/>
                  </a:lnTo>
                  <a:lnTo>
                    <a:pt x="45021" y="332181"/>
                  </a:lnTo>
                  <a:lnTo>
                    <a:pt x="45021" y="177711"/>
                  </a:lnTo>
                  <a:close/>
                </a:path>
                <a:path w="255905" h="332739">
                  <a:moveTo>
                    <a:pt x="48450" y="143865"/>
                  </a:moveTo>
                  <a:lnTo>
                    <a:pt x="47294" y="143865"/>
                  </a:lnTo>
                  <a:lnTo>
                    <a:pt x="47294" y="137502"/>
                  </a:lnTo>
                  <a:lnTo>
                    <a:pt x="46113" y="137502"/>
                  </a:lnTo>
                  <a:lnTo>
                    <a:pt x="46113" y="332181"/>
                  </a:lnTo>
                  <a:lnTo>
                    <a:pt x="47282" y="332181"/>
                  </a:lnTo>
                  <a:lnTo>
                    <a:pt x="48450" y="332181"/>
                  </a:lnTo>
                  <a:lnTo>
                    <a:pt x="48450" y="143865"/>
                  </a:lnTo>
                  <a:close/>
                </a:path>
                <a:path w="255905" h="332739">
                  <a:moveTo>
                    <a:pt x="51879" y="16954"/>
                  </a:moveTo>
                  <a:lnTo>
                    <a:pt x="50711" y="16954"/>
                  </a:lnTo>
                  <a:lnTo>
                    <a:pt x="50711" y="84632"/>
                  </a:lnTo>
                  <a:lnTo>
                    <a:pt x="49657" y="84632"/>
                  </a:lnTo>
                  <a:lnTo>
                    <a:pt x="49657" y="169265"/>
                  </a:lnTo>
                  <a:lnTo>
                    <a:pt x="48501" y="169265"/>
                  </a:lnTo>
                  <a:lnTo>
                    <a:pt x="48501" y="332181"/>
                  </a:lnTo>
                  <a:lnTo>
                    <a:pt x="51879" y="332181"/>
                  </a:lnTo>
                  <a:lnTo>
                    <a:pt x="51879" y="16954"/>
                  </a:lnTo>
                  <a:close/>
                </a:path>
                <a:path w="255905" h="332739">
                  <a:moveTo>
                    <a:pt x="55333" y="141719"/>
                  </a:moveTo>
                  <a:lnTo>
                    <a:pt x="54254" y="141719"/>
                  </a:lnTo>
                  <a:lnTo>
                    <a:pt x="54254" y="156527"/>
                  </a:lnTo>
                  <a:lnTo>
                    <a:pt x="53111" y="156527"/>
                  </a:lnTo>
                  <a:lnTo>
                    <a:pt x="53111" y="116408"/>
                  </a:lnTo>
                  <a:lnTo>
                    <a:pt x="51930" y="116408"/>
                  </a:lnTo>
                  <a:lnTo>
                    <a:pt x="51930" y="332181"/>
                  </a:lnTo>
                  <a:lnTo>
                    <a:pt x="53086" y="332181"/>
                  </a:lnTo>
                  <a:lnTo>
                    <a:pt x="54254" y="332181"/>
                  </a:lnTo>
                  <a:lnTo>
                    <a:pt x="55333" y="332181"/>
                  </a:lnTo>
                  <a:lnTo>
                    <a:pt x="55333" y="141719"/>
                  </a:lnTo>
                  <a:close/>
                </a:path>
                <a:path w="255905" h="332739">
                  <a:moveTo>
                    <a:pt x="57696" y="124841"/>
                  </a:moveTo>
                  <a:lnTo>
                    <a:pt x="56527" y="124841"/>
                  </a:lnTo>
                  <a:lnTo>
                    <a:pt x="56527" y="332181"/>
                  </a:lnTo>
                  <a:lnTo>
                    <a:pt x="57696" y="332181"/>
                  </a:lnTo>
                  <a:lnTo>
                    <a:pt x="57696" y="124841"/>
                  </a:lnTo>
                  <a:close/>
                </a:path>
                <a:path w="255905" h="332739">
                  <a:moveTo>
                    <a:pt x="59931" y="118465"/>
                  </a:moveTo>
                  <a:lnTo>
                    <a:pt x="58851" y="118465"/>
                  </a:lnTo>
                  <a:lnTo>
                    <a:pt x="58851" y="332181"/>
                  </a:lnTo>
                  <a:lnTo>
                    <a:pt x="59931" y="332181"/>
                  </a:lnTo>
                  <a:lnTo>
                    <a:pt x="59931" y="118465"/>
                  </a:lnTo>
                  <a:close/>
                </a:path>
                <a:path w="255905" h="332739">
                  <a:moveTo>
                    <a:pt x="61125" y="167119"/>
                  </a:moveTo>
                  <a:lnTo>
                    <a:pt x="59956" y="167119"/>
                  </a:lnTo>
                  <a:lnTo>
                    <a:pt x="59956" y="332181"/>
                  </a:lnTo>
                  <a:lnTo>
                    <a:pt x="61125" y="332181"/>
                  </a:lnTo>
                  <a:lnTo>
                    <a:pt x="61125" y="167119"/>
                  </a:lnTo>
                  <a:close/>
                </a:path>
                <a:path w="255905" h="332739">
                  <a:moveTo>
                    <a:pt x="102654" y="74041"/>
                  </a:moveTo>
                  <a:lnTo>
                    <a:pt x="101473" y="74041"/>
                  </a:lnTo>
                  <a:lnTo>
                    <a:pt x="101473" y="332181"/>
                  </a:lnTo>
                  <a:lnTo>
                    <a:pt x="102654" y="332181"/>
                  </a:lnTo>
                  <a:lnTo>
                    <a:pt x="102654" y="74041"/>
                  </a:lnTo>
                  <a:close/>
                </a:path>
                <a:path w="255905" h="332739">
                  <a:moveTo>
                    <a:pt x="110667" y="55016"/>
                  </a:moveTo>
                  <a:lnTo>
                    <a:pt x="109499" y="55016"/>
                  </a:lnTo>
                  <a:lnTo>
                    <a:pt x="109499" y="332181"/>
                  </a:lnTo>
                  <a:lnTo>
                    <a:pt x="110667" y="332181"/>
                  </a:lnTo>
                  <a:lnTo>
                    <a:pt x="110667" y="55016"/>
                  </a:lnTo>
                  <a:close/>
                </a:path>
                <a:path w="255905" h="332739">
                  <a:moveTo>
                    <a:pt x="114122" y="141719"/>
                  </a:moveTo>
                  <a:lnTo>
                    <a:pt x="113042" y="141719"/>
                  </a:lnTo>
                  <a:lnTo>
                    <a:pt x="113042" y="332181"/>
                  </a:lnTo>
                  <a:lnTo>
                    <a:pt x="114122" y="332181"/>
                  </a:lnTo>
                  <a:lnTo>
                    <a:pt x="114122" y="141719"/>
                  </a:lnTo>
                  <a:close/>
                </a:path>
                <a:path w="255905" h="332739">
                  <a:moveTo>
                    <a:pt x="133705" y="162902"/>
                  </a:moveTo>
                  <a:lnTo>
                    <a:pt x="132524" y="162902"/>
                  </a:lnTo>
                  <a:lnTo>
                    <a:pt x="132524" y="332181"/>
                  </a:lnTo>
                  <a:lnTo>
                    <a:pt x="133705" y="332181"/>
                  </a:lnTo>
                  <a:lnTo>
                    <a:pt x="133705" y="162902"/>
                  </a:lnTo>
                  <a:close/>
                </a:path>
                <a:path w="255905" h="332739">
                  <a:moveTo>
                    <a:pt x="160235" y="232727"/>
                  </a:moveTo>
                  <a:lnTo>
                    <a:pt x="159156" y="232727"/>
                  </a:lnTo>
                  <a:lnTo>
                    <a:pt x="159156" y="332181"/>
                  </a:lnTo>
                  <a:lnTo>
                    <a:pt x="160235" y="332181"/>
                  </a:lnTo>
                  <a:lnTo>
                    <a:pt x="160235" y="232727"/>
                  </a:lnTo>
                  <a:close/>
                </a:path>
                <a:path w="255905" h="332739">
                  <a:moveTo>
                    <a:pt x="255892" y="294119"/>
                  </a:moveTo>
                  <a:lnTo>
                    <a:pt x="254812" y="294119"/>
                  </a:lnTo>
                  <a:lnTo>
                    <a:pt x="254812" y="332181"/>
                  </a:lnTo>
                  <a:lnTo>
                    <a:pt x="255892" y="332181"/>
                  </a:lnTo>
                  <a:lnTo>
                    <a:pt x="255892" y="2941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1125169" y="2651759"/>
              <a:ext cx="312420" cy="347345"/>
            </a:xfrm>
            <a:custGeom>
              <a:avLst/>
              <a:gdLst/>
              <a:ahLst/>
              <a:cxnLst/>
              <a:rect l="l" t="t" r="r" b="b"/>
              <a:pathLst>
                <a:path w="312419" h="347344">
                  <a:moveTo>
                    <a:pt x="1181" y="173494"/>
                  </a:moveTo>
                  <a:lnTo>
                    <a:pt x="0" y="173494"/>
                  </a:lnTo>
                  <a:lnTo>
                    <a:pt x="0" y="347002"/>
                  </a:lnTo>
                  <a:lnTo>
                    <a:pt x="1181" y="347002"/>
                  </a:lnTo>
                  <a:lnTo>
                    <a:pt x="1181" y="173494"/>
                  </a:lnTo>
                  <a:close/>
                </a:path>
                <a:path w="312419" h="347344">
                  <a:moveTo>
                    <a:pt x="5829" y="220091"/>
                  </a:moveTo>
                  <a:lnTo>
                    <a:pt x="4648" y="220091"/>
                  </a:lnTo>
                  <a:lnTo>
                    <a:pt x="4648" y="347002"/>
                  </a:lnTo>
                  <a:lnTo>
                    <a:pt x="5829" y="347002"/>
                  </a:lnTo>
                  <a:lnTo>
                    <a:pt x="5829" y="220091"/>
                  </a:lnTo>
                  <a:close/>
                </a:path>
                <a:path w="312419" h="347344">
                  <a:moveTo>
                    <a:pt x="18453" y="88861"/>
                  </a:moveTo>
                  <a:lnTo>
                    <a:pt x="17272" y="88861"/>
                  </a:lnTo>
                  <a:lnTo>
                    <a:pt x="17272" y="200964"/>
                  </a:lnTo>
                  <a:lnTo>
                    <a:pt x="16103" y="200964"/>
                  </a:lnTo>
                  <a:lnTo>
                    <a:pt x="16103" y="347002"/>
                  </a:lnTo>
                  <a:lnTo>
                    <a:pt x="17272" y="347002"/>
                  </a:lnTo>
                  <a:lnTo>
                    <a:pt x="18453" y="347002"/>
                  </a:lnTo>
                  <a:lnTo>
                    <a:pt x="18453" y="88861"/>
                  </a:lnTo>
                  <a:close/>
                </a:path>
                <a:path w="312419" h="347344">
                  <a:moveTo>
                    <a:pt x="23037" y="194691"/>
                  </a:moveTo>
                  <a:lnTo>
                    <a:pt x="21882" y="194691"/>
                  </a:lnTo>
                  <a:lnTo>
                    <a:pt x="21882" y="192532"/>
                  </a:lnTo>
                  <a:lnTo>
                    <a:pt x="20739" y="192532"/>
                  </a:lnTo>
                  <a:lnTo>
                    <a:pt x="20739" y="188302"/>
                  </a:lnTo>
                  <a:lnTo>
                    <a:pt x="19659" y="188302"/>
                  </a:lnTo>
                  <a:lnTo>
                    <a:pt x="19659" y="347002"/>
                  </a:lnTo>
                  <a:lnTo>
                    <a:pt x="20701" y="347002"/>
                  </a:lnTo>
                  <a:lnTo>
                    <a:pt x="21869" y="347002"/>
                  </a:lnTo>
                  <a:lnTo>
                    <a:pt x="23037" y="347002"/>
                  </a:lnTo>
                  <a:lnTo>
                    <a:pt x="23037" y="194691"/>
                  </a:lnTo>
                  <a:close/>
                </a:path>
                <a:path w="312419" h="347344">
                  <a:moveTo>
                    <a:pt x="25323" y="179882"/>
                  </a:moveTo>
                  <a:lnTo>
                    <a:pt x="24269" y="179882"/>
                  </a:lnTo>
                  <a:lnTo>
                    <a:pt x="24269" y="118478"/>
                  </a:lnTo>
                  <a:lnTo>
                    <a:pt x="23088" y="118478"/>
                  </a:lnTo>
                  <a:lnTo>
                    <a:pt x="23088" y="347002"/>
                  </a:lnTo>
                  <a:lnTo>
                    <a:pt x="24257" y="347002"/>
                  </a:lnTo>
                  <a:lnTo>
                    <a:pt x="25323" y="347002"/>
                  </a:lnTo>
                  <a:lnTo>
                    <a:pt x="25323" y="179882"/>
                  </a:lnTo>
                  <a:close/>
                </a:path>
                <a:path w="312419" h="347344">
                  <a:moveTo>
                    <a:pt x="29921" y="38049"/>
                  </a:moveTo>
                  <a:lnTo>
                    <a:pt x="28841" y="38049"/>
                  </a:lnTo>
                  <a:lnTo>
                    <a:pt x="28841" y="179882"/>
                  </a:lnTo>
                  <a:lnTo>
                    <a:pt x="27698" y="179882"/>
                  </a:lnTo>
                  <a:lnTo>
                    <a:pt x="27698" y="122694"/>
                  </a:lnTo>
                  <a:lnTo>
                    <a:pt x="26517" y="122694"/>
                  </a:lnTo>
                  <a:lnTo>
                    <a:pt x="26517" y="181940"/>
                  </a:lnTo>
                  <a:lnTo>
                    <a:pt x="25361" y="181940"/>
                  </a:lnTo>
                  <a:lnTo>
                    <a:pt x="25361" y="347002"/>
                  </a:lnTo>
                  <a:lnTo>
                    <a:pt x="26517" y="347002"/>
                  </a:lnTo>
                  <a:lnTo>
                    <a:pt x="26530" y="347002"/>
                  </a:lnTo>
                  <a:lnTo>
                    <a:pt x="29921" y="347002"/>
                  </a:lnTo>
                  <a:lnTo>
                    <a:pt x="29921" y="38049"/>
                  </a:lnTo>
                  <a:close/>
                </a:path>
                <a:path w="312419" h="347344">
                  <a:moveTo>
                    <a:pt x="32296" y="76200"/>
                  </a:moveTo>
                  <a:lnTo>
                    <a:pt x="31115" y="76200"/>
                  </a:lnTo>
                  <a:lnTo>
                    <a:pt x="31115" y="347002"/>
                  </a:lnTo>
                  <a:lnTo>
                    <a:pt x="32296" y="347002"/>
                  </a:lnTo>
                  <a:lnTo>
                    <a:pt x="32296" y="76200"/>
                  </a:lnTo>
                  <a:close/>
                </a:path>
                <a:path w="312419" h="347344">
                  <a:moveTo>
                    <a:pt x="34582" y="213715"/>
                  </a:moveTo>
                  <a:lnTo>
                    <a:pt x="33502" y="213715"/>
                  </a:lnTo>
                  <a:lnTo>
                    <a:pt x="33502" y="347002"/>
                  </a:lnTo>
                  <a:lnTo>
                    <a:pt x="34582" y="347002"/>
                  </a:lnTo>
                  <a:lnTo>
                    <a:pt x="34582" y="213715"/>
                  </a:lnTo>
                  <a:close/>
                </a:path>
                <a:path w="312419" h="347344">
                  <a:moveTo>
                    <a:pt x="36880" y="158686"/>
                  </a:moveTo>
                  <a:lnTo>
                    <a:pt x="35712" y="158686"/>
                  </a:lnTo>
                  <a:lnTo>
                    <a:pt x="35712" y="347002"/>
                  </a:lnTo>
                  <a:lnTo>
                    <a:pt x="36880" y="347002"/>
                  </a:lnTo>
                  <a:lnTo>
                    <a:pt x="36880" y="158686"/>
                  </a:lnTo>
                  <a:close/>
                </a:path>
                <a:path w="312419" h="347344">
                  <a:moveTo>
                    <a:pt x="40309" y="31775"/>
                  </a:moveTo>
                  <a:lnTo>
                    <a:pt x="39141" y="31775"/>
                  </a:lnTo>
                  <a:lnTo>
                    <a:pt x="39141" y="99453"/>
                  </a:lnTo>
                  <a:lnTo>
                    <a:pt x="38087" y="99453"/>
                  </a:lnTo>
                  <a:lnTo>
                    <a:pt x="38087" y="184086"/>
                  </a:lnTo>
                  <a:lnTo>
                    <a:pt x="36931" y="184086"/>
                  </a:lnTo>
                  <a:lnTo>
                    <a:pt x="36931" y="347002"/>
                  </a:lnTo>
                  <a:lnTo>
                    <a:pt x="40309" y="347002"/>
                  </a:lnTo>
                  <a:lnTo>
                    <a:pt x="40309" y="31775"/>
                  </a:lnTo>
                  <a:close/>
                </a:path>
                <a:path w="312419" h="347344">
                  <a:moveTo>
                    <a:pt x="43764" y="156540"/>
                  </a:moveTo>
                  <a:lnTo>
                    <a:pt x="42684" y="156540"/>
                  </a:lnTo>
                  <a:lnTo>
                    <a:pt x="42684" y="171348"/>
                  </a:lnTo>
                  <a:lnTo>
                    <a:pt x="41541" y="171348"/>
                  </a:lnTo>
                  <a:lnTo>
                    <a:pt x="41541" y="131229"/>
                  </a:lnTo>
                  <a:lnTo>
                    <a:pt x="40360" y="131229"/>
                  </a:lnTo>
                  <a:lnTo>
                    <a:pt x="40360" y="347002"/>
                  </a:lnTo>
                  <a:lnTo>
                    <a:pt x="41516" y="347002"/>
                  </a:lnTo>
                  <a:lnTo>
                    <a:pt x="42684" y="347002"/>
                  </a:lnTo>
                  <a:lnTo>
                    <a:pt x="43764" y="347002"/>
                  </a:lnTo>
                  <a:lnTo>
                    <a:pt x="43764" y="156540"/>
                  </a:lnTo>
                  <a:close/>
                </a:path>
                <a:path w="312419" h="347344">
                  <a:moveTo>
                    <a:pt x="48361" y="133286"/>
                  </a:moveTo>
                  <a:lnTo>
                    <a:pt x="47282" y="133286"/>
                  </a:lnTo>
                  <a:lnTo>
                    <a:pt x="47282" y="196748"/>
                  </a:lnTo>
                  <a:lnTo>
                    <a:pt x="46126" y="196748"/>
                  </a:lnTo>
                  <a:lnTo>
                    <a:pt x="46126" y="139661"/>
                  </a:lnTo>
                  <a:lnTo>
                    <a:pt x="44958" y="139661"/>
                  </a:lnTo>
                  <a:lnTo>
                    <a:pt x="44958" y="150253"/>
                  </a:lnTo>
                  <a:lnTo>
                    <a:pt x="43789" y="150253"/>
                  </a:lnTo>
                  <a:lnTo>
                    <a:pt x="43789" y="347002"/>
                  </a:lnTo>
                  <a:lnTo>
                    <a:pt x="44958" y="347002"/>
                  </a:lnTo>
                  <a:lnTo>
                    <a:pt x="44970" y="347002"/>
                  </a:lnTo>
                  <a:lnTo>
                    <a:pt x="48361" y="347002"/>
                  </a:lnTo>
                  <a:lnTo>
                    <a:pt x="48361" y="133286"/>
                  </a:lnTo>
                  <a:close/>
                </a:path>
                <a:path w="312419" h="347344">
                  <a:moveTo>
                    <a:pt x="50723" y="131229"/>
                  </a:moveTo>
                  <a:lnTo>
                    <a:pt x="49542" y="131229"/>
                  </a:lnTo>
                  <a:lnTo>
                    <a:pt x="49542" y="181940"/>
                  </a:lnTo>
                  <a:lnTo>
                    <a:pt x="48387" y="181940"/>
                  </a:lnTo>
                  <a:lnTo>
                    <a:pt x="48387" y="347002"/>
                  </a:lnTo>
                  <a:lnTo>
                    <a:pt x="49542" y="347002"/>
                  </a:lnTo>
                  <a:lnTo>
                    <a:pt x="50723" y="347002"/>
                  </a:lnTo>
                  <a:lnTo>
                    <a:pt x="50723" y="131229"/>
                  </a:lnTo>
                  <a:close/>
                </a:path>
                <a:path w="312419" h="347344">
                  <a:moveTo>
                    <a:pt x="56540" y="0"/>
                  </a:moveTo>
                  <a:lnTo>
                    <a:pt x="55359" y="0"/>
                  </a:lnTo>
                  <a:lnTo>
                    <a:pt x="55359" y="347002"/>
                  </a:lnTo>
                  <a:lnTo>
                    <a:pt x="56540" y="347002"/>
                  </a:lnTo>
                  <a:lnTo>
                    <a:pt x="56540" y="0"/>
                  </a:lnTo>
                  <a:close/>
                </a:path>
                <a:path w="312419" h="347344">
                  <a:moveTo>
                    <a:pt x="63398" y="200964"/>
                  </a:moveTo>
                  <a:lnTo>
                    <a:pt x="62217" y="200964"/>
                  </a:lnTo>
                  <a:lnTo>
                    <a:pt x="62217" y="347002"/>
                  </a:lnTo>
                  <a:lnTo>
                    <a:pt x="63398" y="347002"/>
                  </a:lnTo>
                  <a:lnTo>
                    <a:pt x="63398" y="200964"/>
                  </a:lnTo>
                  <a:close/>
                </a:path>
                <a:path w="312419" h="347344">
                  <a:moveTo>
                    <a:pt x="67995" y="71894"/>
                  </a:moveTo>
                  <a:lnTo>
                    <a:pt x="66814" y="71894"/>
                  </a:lnTo>
                  <a:lnTo>
                    <a:pt x="66814" y="347002"/>
                  </a:lnTo>
                  <a:lnTo>
                    <a:pt x="67995" y="347002"/>
                  </a:lnTo>
                  <a:lnTo>
                    <a:pt x="67995" y="71894"/>
                  </a:lnTo>
                  <a:close/>
                </a:path>
                <a:path w="312419" h="347344">
                  <a:moveTo>
                    <a:pt x="99098" y="69837"/>
                  </a:moveTo>
                  <a:lnTo>
                    <a:pt x="97929" y="69837"/>
                  </a:lnTo>
                  <a:lnTo>
                    <a:pt x="97929" y="347002"/>
                  </a:lnTo>
                  <a:lnTo>
                    <a:pt x="99098" y="347002"/>
                  </a:lnTo>
                  <a:lnTo>
                    <a:pt x="99098" y="69837"/>
                  </a:lnTo>
                  <a:close/>
                </a:path>
                <a:path w="312419" h="347344">
                  <a:moveTo>
                    <a:pt x="101434" y="120637"/>
                  </a:moveTo>
                  <a:lnTo>
                    <a:pt x="100253" y="120637"/>
                  </a:lnTo>
                  <a:lnTo>
                    <a:pt x="100253" y="347002"/>
                  </a:lnTo>
                  <a:lnTo>
                    <a:pt x="101434" y="347002"/>
                  </a:lnTo>
                  <a:lnTo>
                    <a:pt x="101434" y="120637"/>
                  </a:lnTo>
                  <a:close/>
                </a:path>
                <a:path w="312419" h="347344">
                  <a:moveTo>
                    <a:pt x="122135" y="177723"/>
                  </a:moveTo>
                  <a:lnTo>
                    <a:pt x="120954" y="177723"/>
                  </a:lnTo>
                  <a:lnTo>
                    <a:pt x="120954" y="347002"/>
                  </a:lnTo>
                  <a:lnTo>
                    <a:pt x="122135" y="347002"/>
                  </a:lnTo>
                  <a:lnTo>
                    <a:pt x="122135" y="177723"/>
                  </a:lnTo>
                  <a:close/>
                </a:path>
                <a:path w="312419" h="347344">
                  <a:moveTo>
                    <a:pt x="147535" y="260299"/>
                  </a:moveTo>
                  <a:lnTo>
                    <a:pt x="146380" y="260299"/>
                  </a:lnTo>
                  <a:lnTo>
                    <a:pt x="146380" y="217932"/>
                  </a:lnTo>
                  <a:lnTo>
                    <a:pt x="145199" y="217932"/>
                  </a:lnTo>
                  <a:lnTo>
                    <a:pt x="145199" y="347002"/>
                  </a:lnTo>
                  <a:lnTo>
                    <a:pt x="146367" y="347002"/>
                  </a:lnTo>
                  <a:lnTo>
                    <a:pt x="147535" y="347002"/>
                  </a:lnTo>
                  <a:lnTo>
                    <a:pt x="147535" y="260299"/>
                  </a:lnTo>
                  <a:close/>
                </a:path>
                <a:path w="312419" h="347344">
                  <a:moveTo>
                    <a:pt x="155625" y="268732"/>
                  </a:moveTo>
                  <a:lnTo>
                    <a:pt x="154444" y="268732"/>
                  </a:lnTo>
                  <a:lnTo>
                    <a:pt x="154444" y="347002"/>
                  </a:lnTo>
                  <a:lnTo>
                    <a:pt x="155625" y="347002"/>
                  </a:lnTo>
                  <a:lnTo>
                    <a:pt x="155625" y="268732"/>
                  </a:lnTo>
                  <a:close/>
                </a:path>
                <a:path w="312419" h="347344">
                  <a:moveTo>
                    <a:pt x="251282" y="311010"/>
                  </a:moveTo>
                  <a:lnTo>
                    <a:pt x="250101" y="311010"/>
                  </a:lnTo>
                  <a:lnTo>
                    <a:pt x="250101" y="347002"/>
                  </a:lnTo>
                  <a:lnTo>
                    <a:pt x="251282" y="347002"/>
                  </a:lnTo>
                  <a:lnTo>
                    <a:pt x="251282" y="311010"/>
                  </a:lnTo>
                  <a:close/>
                </a:path>
                <a:path w="312419" h="347344">
                  <a:moveTo>
                    <a:pt x="284619" y="321602"/>
                  </a:moveTo>
                  <a:lnTo>
                    <a:pt x="283540" y="321602"/>
                  </a:lnTo>
                  <a:lnTo>
                    <a:pt x="283540" y="347002"/>
                  </a:lnTo>
                  <a:lnTo>
                    <a:pt x="284619" y="347002"/>
                  </a:lnTo>
                  <a:lnTo>
                    <a:pt x="284619" y="321602"/>
                  </a:lnTo>
                  <a:close/>
                </a:path>
                <a:path w="312419" h="347344">
                  <a:moveTo>
                    <a:pt x="312293" y="313156"/>
                  </a:moveTo>
                  <a:lnTo>
                    <a:pt x="311213" y="313156"/>
                  </a:lnTo>
                  <a:lnTo>
                    <a:pt x="311213" y="347002"/>
                  </a:lnTo>
                  <a:lnTo>
                    <a:pt x="312293" y="347002"/>
                  </a:lnTo>
                  <a:lnTo>
                    <a:pt x="312293" y="3131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1102144" y="2516313"/>
              <a:ext cx="346075" cy="482600"/>
            </a:xfrm>
            <a:custGeom>
              <a:avLst/>
              <a:gdLst/>
              <a:ahLst/>
              <a:cxnLst/>
              <a:rect l="l" t="t" r="r" b="b"/>
              <a:pathLst>
                <a:path w="346075" h="482600">
                  <a:moveTo>
                    <a:pt x="1181" y="380936"/>
                  </a:moveTo>
                  <a:lnTo>
                    <a:pt x="0" y="380936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0936"/>
                  </a:lnTo>
                  <a:close/>
                </a:path>
                <a:path w="346075" h="482600">
                  <a:moveTo>
                    <a:pt x="26466" y="323748"/>
                  </a:moveTo>
                  <a:lnTo>
                    <a:pt x="25298" y="323748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6466" y="323748"/>
                  </a:lnTo>
                  <a:close/>
                </a:path>
                <a:path w="346075" h="482600">
                  <a:moveTo>
                    <a:pt x="31064" y="150266"/>
                  </a:moveTo>
                  <a:lnTo>
                    <a:pt x="29883" y="150266"/>
                  </a:lnTo>
                  <a:lnTo>
                    <a:pt x="29883" y="482447"/>
                  </a:lnTo>
                  <a:lnTo>
                    <a:pt x="31064" y="482447"/>
                  </a:lnTo>
                  <a:lnTo>
                    <a:pt x="31064" y="150266"/>
                  </a:lnTo>
                  <a:close/>
                </a:path>
                <a:path w="346075" h="482600">
                  <a:moveTo>
                    <a:pt x="36880" y="363969"/>
                  </a:moveTo>
                  <a:lnTo>
                    <a:pt x="35699" y="363969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63969"/>
                  </a:lnTo>
                  <a:close/>
                </a:path>
                <a:path w="346075" h="482600">
                  <a:moveTo>
                    <a:pt x="41478" y="224307"/>
                  </a:moveTo>
                  <a:lnTo>
                    <a:pt x="40297" y="224307"/>
                  </a:lnTo>
                  <a:lnTo>
                    <a:pt x="40297" y="336410"/>
                  </a:lnTo>
                  <a:lnTo>
                    <a:pt x="39128" y="336410"/>
                  </a:lnTo>
                  <a:lnTo>
                    <a:pt x="39128" y="482447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224307"/>
                  </a:lnTo>
                  <a:close/>
                </a:path>
                <a:path w="346075" h="482600">
                  <a:moveTo>
                    <a:pt x="48348" y="315328"/>
                  </a:moveTo>
                  <a:lnTo>
                    <a:pt x="47294" y="315328"/>
                  </a:lnTo>
                  <a:lnTo>
                    <a:pt x="47294" y="253923"/>
                  </a:lnTo>
                  <a:lnTo>
                    <a:pt x="46113" y="253923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8348" y="482447"/>
                  </a:lnTo>
                  <a:lnTo>
                    <a:pt x="48348" y="315328"/>
                  </a:lnTo>
                  <a:close/>
                </a:path>
                <a:path w="346075" h="482600">
                  <a:moveTo>
                    <a:pt x="49555" y="317385"/>
                  </a:moveTo>
                  <a:lnTo>
                    <a:pt x="48387" y="317385"/>
                  </a:lnTo>
                  <a:lnTo>
                    <a:pt x="48387" y="482447"/>
                  </a:lnTo>
                  <a:lnTo>
                    <a:pt x="49555" y="482447"/>
                  </a:lnTo>
                  <a:lnTo>
                    <a:pt x="49555" y="317385"/>
                  </a:lnTo>
                  <a:close/>
                </a:path>
                <a:path w="346075" h="482600">
                  <a:moveTo>
                    <a:pt x="52946" y="173494"/>
                  </a:moveTo>
                  <a:lnTo>
                    <a:pt x="51866" y="173494"/>
                  </a:lnTo>
                  <a:lnTo>
                    <a:pt x="51866" y="482447"/>
                  </a:lnTo>
                  <a:lnTo>
                    <a:pt x="52946" y="482447"/>
                  </a:lnTo>
                  <a:lnTo>
                    <a:pt x="52946" y="173494"/>
                  </a:lnTo>
                  <a:close/>
                </a:path>
                <a:path w="346075" h="482600">
                  <a:moveTo>
                    <a:pt x="55321" y="211645"/>
                  </a:moveTo>
                  <a:lnTo>
                    <a:pt x="54140" y="211645"/>
                  </a:lnTo>
                  <a:lnTo>
                    <a:pt x="54140" y="321602"/>
                  </a:lnTo>
                  <a:lnTo>
                    <a:pt x="52971" y="321602"/>
                  </a:lnTo>
                  <a:lnTo>
                    <a:pt x="52971" y="482447"/>
                  </a:lnTo>
                  <a:lnTo>
                    <a:pt x="54140" y="482447"/>
                  </a:lnTo>
                  <a:lnTo>
                    <a:pt x="55321" y="482447"/>
                  </a:lnTo>
                  <a:lnTo>
                    <a:pt x="55321" y="211645"/>
                  </a:lnTo>
                  <a:close/>
                </a:path>
                <a:path w="346075" h="482600">
                  <a:moveTo>
                    <a:pt x="57607" y="349161"/>
                  </a:moveTo>
                  <a:lnTo>
                    <a:pt x="56527" y="349161"/>
                  </a:lnTo>
                  <a:lnTo>
                    <a:pt x="56527" y="482447"/>
                  </a:lnTo>
                  <a:lnTo>
                    <a:pt x="57607" y="482447"/>
                  </a:lnTo>
                  <a:lnTo>
                    <a:pt x="57607" y="349161"/>
                  </a:lnTo>
                  <a:close/>
                </a:path>
                <a:path w="346075" h="482600">
                  <a:moveTo>
                    <a:pt x="61125" y="319532"/>
                  </a:moveTo>
                  <a:lnTo>
                    <a:pt x="59956" y="319532"/>
                  </a:lnTo>
                  <a:lnTo>
                    <a:pt x="59956" y="482447"/>
                  </a:lnTo>
                  <a:lnTo>
                    <a:pt x="61125" y="482447"/>
                  </a:lnTo>
                  <a:lnTo>
                    <a:pt x="61125" y="319532"/>
                  </a:lnTo>
                  <a:close/>
                </a:path>
                <a:path w="346075" h="482600">
                  <a:moveTo>
                    <a:pt x="63334" y="167220"/>
                  </a:moveTo>
                  <a:lnTo>
                    <a:pt x="62166" y="167220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167220"/>
                  </a:lnTo>
                  <a:close/>
                </a:path>
                <a:path w="346075" h="482600">
                  <a:moveTo>
                    <a:pt x="66789" y="291985"/>
                  </a:moveTo>
                  <a:lnTo>
                    <a:pt x="65709" y="291985"/>
                  </a:lnTo>
                  <a:lnTo>
                    <a:pt x="65709" y="306793"/>
                  </a:lnTo>
                  <a:lnTo>
                    <a:pt x="64566" y="306793"/>
                  </a:lnTo>
                  <a:lnTo>
                    <a:pt x="64566" y="266674"/>
                  </a:lnTo>
                  <a:lnTo>
                    <a:pt x="63385" y="266674"/>
                  </a:lnTo>
                  <a:lnTo>
                    <a:pt x="63385" y="482447"/>
                  </a:lnTo>
                  <a:lnTo>
                    <a:pt x="64541" y="482447"/>
                  </a:lnTo>
                  <a:lnTo>
                    <a:pt x="65709" y="482447"/>
                  </a:lnTo>
                  <a:lnTo>
                    <a:pt x="66789" y="482447"/>
                  </a:lnTo>
                  <a:lnTo>
                    <a:pt x="66789" y="291985"/>
                  </a:lnTo>
                  <a:close/>
                </a:path>
                <a:path w="346075" h="482600">
                  <a:moveTo>
                    <a:pt x="71386" y="268732"/>
                  </a:moveTo>
                  <a:lnTo>
                    <a:pt x="70307" y="268732"/>
                  </a:lnTo>
                  <a:lnTo>
                    <a:pt x="70307" y="332193"/>
                  </a:lnTo>
                  <a:lnTo>
                    <a:pt x="69151" y="332193"/>
                  </a:lnTo>
                  <a:lnTo>
                    <a:pt x="69151" y="275107"/>
                  </a:lnTo>
                  <a:lnTo>
                    <a:pt x="67983" y="275107"/>
                  </a:lnTo>
                  <a:lnTo>
                    <a:pt x="67983" y="285699"/>
                  </a:lnTo>
                  <a:lnTo>
                    <a:pt x="66814" y="285699"/>
                  </a:lnTo>
                  <a:lnTo>
                    <a:pt x="66814" y="482447"/>
                  </a:lnTo>
                  <a:lnTo>
                    <a:pt x="67983" y="482447"/>
                  </a:lnTo>
                  <a:lnTo>
                    <a:pt x="67995" y="482447"/>
                  </a:lnTo>
                  <a:lnTo>
                    <a:pt x="71386" y="482447"/>
                  </a:lnTo>
                  <a:lnTo>
                    <a:pt x="71386" y="268732"/>
                  </a:lnTo>
                  <a:close/>
                </a:path>
                <a:path w="346075" h="482600">
                  <a:moveTo>
                    <a:pt x="73748" y="266674"/>
                  </a:moveTo>
                  <a:lnTo>
                    <a:pt x="72567" y="266674"/>
                  </a:lnTo>
                  <a:lnTo>
                    <a:pt x="72567" y="317385"/>
                  </a:lnTo>
                  <a:lnTo>
                    <a:pt x="71412" y="317385"/>
                  </a:lnTo>
                  <a:lnTo>
                    <a:pt x="71412" y="482447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266674"/>
                  </a:lnTo>
                  <a:close/>
                </a:path>
                <a:path w="346075" h="482600">
                  <a:moveTo>
                    <a:pt x="77177" y="262356"/>
                  </a:moveTo>
                  <a:lnTo>
                    <a:pt x="75996" y="262356"/>
                  </a:lnTo>
                  <a:lnTo>
                    <a:pt x="75996" y="285699"/>
                  </a:lnTo>
                  <a:lnTo>
                    <a:pt x="74955" y="285699"/>
                  </a:lnTo>
                  <a:lnTo>
                    <a:pt x="74955" y="482447"/>
                  </a:lnTo>
                  <a:lnTo>
                    <a:pt x="75996" y="482447"/>
                  </a:lnTo>
                  <a:lnTo>
                    <a:pt x="77177" y="482447"/>
                  </a:lnTo>
                  <a:lnTo>
                    <a:pt x="77177" y="262356"/>
                  </a:lnTo>
                  <a:close/>
                </a:path>
                <a:path w="346075" h="482600">
                  <a:moveTo>
                    <a:pt x="81826" y="249707"/>
                  </a:moveTo>
                  <a:lnTo>
                    <a:pt x="80657" y="249707"/>
                  </a:lnTo>
                  <a:lnTo>
                    <a:pt x="80657" y="482447"/>
                  </a:lnTo>
                  <a:lnTo>
                    <a:pt x="81826" y="482447"/>
                  </a:lnTo>
                  <a:lnTo>
                    <a:pt x="81826" y="249707"/>
                  </a:lnTo>
                  <a:close/>
                </a:path>
                <a:path w="346075" h="482600">
                  <a:moveTo>
                    <a:pt x="87591" y="213715"/>
                  </a:moveTo>
                  <a:lnTo>
                    <a:pt x="86410" y="213715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13715"/>
                  </a:lnTo>
                  <a:close/>
                </a:path>
                <a:path w="346075" h="482600">
                  <a:moveTo>
                    <a:pt x="91020" y="207340"/>
                  </a:moveTo>
                  <a:lnTo>
                    <a:pt x="89839" y="207340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07340"/>
                  </a:lnTo>
                  <a:close/>
                </a:path>
                <a:path w="346075" h="482600">
                  <a:moveTo>
                    <a:pt x="99060" y="226466"/>
                  </a:moveTo>
                  <a:lnTo>
                    <a:pt x="97980" y="226466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226466"/>
                  </a:lnTo>
                  <a:close/>
                </a:path>
                <a:path w="346075" h="482600">
                  <a:moveTo>
                    <a:pt x="103657" y="99453"/>
                  </a:moveTo>
                  <a:lnTo>
                    <a:pt x="102577" y="99453"/>
                  </a:lnTo>
                  <a:lnTo>
                    <a:pt x="102577" y="482447"/>
                  </a:lnTo>
                  <a:lnTo>
                    <a:pt x="103657" y="482447"/>
                  </a:lnTo>
                  <a:lnTo>
                    <a:pt x="103657" y="99453"/>
                  </a:lnTo>
                  <a:close/>
                </a:path>
                <a:path w="346075" h="482600">
                  <a:moveTo>
                    <a:pt x="120929" y="0"/>
                  </a:moveTo>
                  <a:lnTo>
                    <a:pt x="119849" y="0"/>
                  </a:lnTo>
                  <a:lnTo>
                    <a:pt x="119849" y="482447"/>
                  </a:lnTo>
                  <a:lnTo>
                    <a:pt x="120929" y="482447"/>
                  </a:lnTo>
                  <a:lnTo>
                    <a:pt x="120929" y="0"/>
                  </a:lnTo>
                  <a:close/>
                </a:path>
                <a:path w="346075" h="482600">
                  <a:moveTo>
                    <a:pt x="145161" y="313169"/>
                  </a:moveTo>
                  <a:lnTo>
                    <a:pt x="143979" y="313169"/>
                  </a:lnTo>
                  <a:lnTo>
                    <a:pt x="143979" y="482447"/>
                  </a:lnTo>
                  <a:lnTo>
                    <a:pt x="145161" y="482447"/>
                  </a:lnTo>
                  <a:lnTo>
                    <a:pt x="145161" y="313169"/>
                  </a:lnTo>
                  <a:close/>
                </a:path>
                <a:path w="346075" h="482600">
                  <a:moveTo>
                    <a:pt x="158991" y="416826"/>
                  </a:moveTo>
                  <a:lnTo>
                    <a:pt x="157822" y="416826"/>
                  </a:lnTo>
                  <a:lnTo>
                    <a:pt x="157822" y="482447"/>
                  </a:lnTo>
                  <a:lnTo>
                    <a:pt x="158991" y="482447"/>
                  </a:lnTo>
                  <a:lnTo>
                    <a:pt x="158991" y="416826"/>
                  </a:lnTo>
                  <a:close/>
                </a:path>
                <a:path w="346075" h="482600">
                  <a:moveTo>
                    <a:pt x="208534" y="262356"/>
                  </a:moveTo>
                  <a:lnTo>
                    <a:pt x="207365" y="262356"/>
                  </a:lnTo>
                  <a:lnTo>
                    <a:pt x="207365" y="482447"/>
                  </a:lnTo>
                  <a:lnTo>
                    <a:pt x="208534" y="482447"/>
                  </a:lnTo>
                  <a:lnTo>
                    <a:pt x="208534" y="262356"/>
                  </a:lnTo>
                  <a:close/>
                </a:path>
                <a:path w="346075" h="482600">
                  <a:moveTo>
                    <a:pt x="261632" y="414769"/>
                  </a:moveTo>
                  <a:lnTo>
                    <a:pt x="260451" y="414769"/>
                  </a:lnTo>
                  <a:lnTo>
                    <a:pt x="260451" y="482447"/>
                  </a:lnTo>
                  <a:lnTo>
                    <a:pt x="261632" y="482447"/>
                  </a:lnTo>
                  <a:lnTo>
                    <a:pt x="261632" y="414769"/>
                  </a:lnTo>
                  <a:close/>
                </a:path>
                <a:path w="346075" h="482600">
                  <a:moveTo>
                    <a:pt x="321487" y="440169"/>
                  </a:moveTo>
                  <a:lnTo>
                    <a:pt x="320408" y="440169"/>
                  </a:lnTo>
                  <a:lnTo>
                    <a:pt x="320408" y="482447"/>
                  </a:lnTo>
                  <a:lnTo>
                    <a:pt x="321487" y="482447"/>
                  </a:lnTo>
                  <a:lnTo>
                    <a:pt x="321487" y="440169"/>
                  </a:lnTo>
                  <a:close/>
                </a:path>
                <a:path w="346075" h="482600">
                  <a:moveTo>
                    <a:pt x="345719" y="414769"/>
                  </a:moveTo>
                  <a:lnTo>
                    <a:pt x="344538" y="414769"/>
                  </a:lnTo>
                  <a:lnTo>
                    <a:pt x="344538" y="482447"/>
                  </a:lnTo>
                  <a:lnTo>
                    <a:pt x="345719" y="482447"/>
                  </a:lnTo>
                  <a:lnTo>
                    <a:pt x="345719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125169" y="2651759"/>
              <a:ext cx="260985" cy="347345"/>
            </a:xfrm>
            <a:custGeom>
              <a:avLst/>
              <a:gdLst/>
              <a:ahLst/>
              <a:cxnLst/>
              <a:rect l="l" t="t" r="r" b="b"/>
              <a:pathLst>
                <a:path w="260984" h="347344">
                  <a:moveTo>
                    <a:pt x="1181" y="173494"/>
                  </a:moveTo>
                  <a:lnTo>
                    <a:pt x="0" y="173494"/>
                  </a:lnTo>
                  <a:lnTo>
                    <a:pt x="0" y="347002"/>
                  </a:lnTo>
                  <a:lnTo>
                    <a:pt x="1181" y="347002"/>
                  </a:lnTo>
                  <a:lnTo>
                    <a:pt x="1181" y="173494"/>
                  </a:lnTo>
                  <a:close/>
                </a:path>
                <a:path w="260984" h="347344">
                  <a:moveTo>
                    <a:pt x="21882" y="192532"/>
                  </a:moveTo>
                  <a:lnTo>
                    <a:pt x="20701" y="192532"/>
                  </a:lnTo>
                  <a:lnTo>
                    <a:pt x="20701" y="347002"/>
                  </a:lnTo>
                  <a:lnTo>
                    <a:pt x="21882" y="347002"/>
                  </a:lnTo>
                  <a:lnTo>
                    <a:pt x="21882" y="192532"/>
                  </a:lnTo>
                  <a:close/>
                </a:path>
                <a:path w="260984" h="347344">
                  <a:moveTo>
                    <a:pt x="29921" y="38049"/>
                  </a:moveTo>
                  <a:lnTo>
                    <a:pt x="28841" y="38049"/>
                  </a:lnTo>
                  <a:lnTo>
                    <a:pt x="28841" y="179882"/>
                  </a:lnTo>
                  <a:lnTo>
                    <a:pt x="27686" y="179882"/>
                  </a:lnTo>
                  <a:lnTo>
                    <a:pt x="27686" y="347002"/>
                  </a:lnTo>
                  <a:lnTo>
                    <a:pt x="28841" y="347002"/>
                  </a:lnTo>
                  <a:lnTo>
                    <a:pt x="29921" y="347002"/>
                  </a:lnTo>
                  <a:lnTo>
                    <a:pt x="29921" y="38049"/>
                  </a:lnTo>
                  <a:close/>
                </a:path>
                <a:path w="260984" h="347344">
                  <a:moveTo>
                    <a:pt x="32296" y="76200"/>
                  </a:moveTo>
                  <a:lnTo>
                    <a:pt x="31115" y="76200"/>
                  </a:lnTo>
                  <a:lnTo>
                    <a:pt x="31115" y="186156"/>
                  </a:lnTo>
                  <a:lnTo>
                    <a:pt x="29946" y="186156"/>
                  </a:lnTo>
                  <a:lnTo>
                    <a:pt x="29946" y="347002"/>
                  </a:lnTo>
                  <a:lnTo>
                    <a:pt x="31115" y="347002"/>
                  </a:lnTo>
                  <a:lnTo>
                    <a:pt x="32296" y="347002"/>
                  </a:lnTo>
                  <a:lnTo>
                    <a:pt x="32296" y="76200"/>
                  </a:lnTo>
                  <a:close/>
                </a:path>
                <a:path w="260984" h="347344">
                  <a:moveTo>
                    <a:pt x="41541" y="131229"/>
                  </a:moveTo>
                  <a:lnTo>
                    <a:pt x="40360" y="131229"/>
                  </a:lnTo>
                  <a:lnTo>
                    <a:pt x="40360" y="347002"/>
                  </a:lnTo>
                  <a:lnTo>
                    <a:pt x="41541" y="347002"/>
                  </a:lnTo>
                  <a:lnTo>
                    <a:pt x="41541" y="131229"/>
                  </a:lnTo>
                  <a:close/>
                </a:path>
                <a:path w="260984" h="347344">
                  <a:moveTo>
                    <a:pt x="48361" y="133286"/>
                  </a:moveTo>
                  <a:lnTo>
                    <a:pt x="47282" y="133286"/>
                  </a:lnTo>
                  <a:lnTo>
                    <a:pt x="47282" y="196748"/>
                  </a:lnTo>
                  <a:lnTo>
                    <a:pt x="46126" y="196748"/>
                  </a:lnTo>
                  <a:lnTo>
                    <a:pt x="46126" y="139661"/>
                  </a:lnTo>
                  <a:lnTo>
                    <a:pt x="44958" y="139661"/>
                  </a:lnTo>
                  <a:lnTo>
                    <a:pt x="44958" y="150253"/>
                  </a:lnTo>
                  <a:lnTo>
                    <a:pt x="43789" y="150253"/>
                  </a:lnTo>
                  <a:lnTo>
                    <a:pt x="43789" y="347002"/>
                  </a:lnTo>
                  <a:lnTo>
                    <a:pt x="44958" y="347002"/>
                  </a:lnTo>
                  <a:lnTo>
                    <a:pt x="44970" y="347002"/>
                  </a:lnTo>
                  <a:lnTo>
                    <a:pt x="48361" y="347002"/>
                  </a:lnTo>
                  <a:lnTo>
                    <a:pt x="48361" y="133286"/>
                  </a:lnTo>
                  <a:close/>
                </a:path>
                <a:path w="260984" h="347344">
                  <a:moveTo>
                    <a:pt x="51892" y="141719"/>
                  </a:moveTo>
                  <a:lnTo>
                    <a:pt x="50723" y="141719"/>
                  </a:lnTo>
                  <a:lnTo>
                    <a:pt x="50723" y="131229"/>
                  </a:lnTo>
                  <a:lnTo>
                    <a:pt x="49542" y="131229"/>
                  </a:lnTo>
                  <a:lnTo>
                    <a:pt x="49542" y="181940"/>
                  </a:lnTo>
                  <a:lnTo>
                    <a:pt x="48387" y="181940"/>
                  </a:lnTo>
                  <a:lnTo>
                    <a:pt x="48387" y="347002"/>
                  </a:lnTo>
                  <a:lnTo>
                    <a:pt x="51892" y="347002"/>
                  </a:lnTo>
                  <a:lnTo>
                    <a:pt x="51892" y="141719"/>
                  </a:lnTo>
                  <a:close/>
                </a:path>
                <a:path w="260984" h="347344">
                  <a:moveTo>
                    <a:pt x="53009" y="150253"/>
                  </a:moveTo>
                  <a:lnTo>
                    <a:pt x="51930" y="150253"/>
                  </a:lnTo>
                  <a:lnTo>
                    <a:pt x="51930" y="347002"/>
                  </a:lnTo>
                  <a:lnTo>
                    <a:pt x="53009" y="347002"/>
                  </a:lnTo>
                  <a:lnTo>
                    <a:pt x="53009" y="150253"/>
                  </a:lnTo>
                  <a:close/>
                </a:path>
                <a:path w="260984" h="347344">
                  <a:moveTo>
                    <a:pt x="57607" y="112102"/>
                  </a:moveTo>
                  <a:lnTo>
                    <a:pt x="56540" y="112102"/>
                  </a:lnTo>
                  <a:lnTo>
                    <a:pt x="56540" y="0"/>
                  </a:lnTo>
                  <a:lnTo>
                    <a:pt x="55359" y="0"/>
                  </a:lnTo>
                  <a:lnTo>
                    <a:pt x="55359" y="207340"/>
                  </a:lnTo>
                  <a:lnTo>
                    <a:pt x="54203" y="207340"/>
                  </a:lnTo>
                  <a:lnTo>
                    <a:pt x="54203" y="347002"/>
                  </a:lnTo>
                  <a:lnTo>
                    <a:pt x="57607" y="347002"/>
                  </a:lnTo>
                  <a:lnTo>
                    <a:pt x="57607" y="112102"/>
                  </a:lnTo>
                  <a:close/>
                </a:path>
                <a:path w="260984" h="347344">
                  <a:moveTo>
                    <a:pt x="58801" y="114261"/>
                  </a:moveTo>
                  <a:lnTo>
                    <a:pt x="57632" y="114261"/>
                  </a:lnTo>
                  <a:lnTo>
                    <a:pt x="57632" y="347002"/>
                  </a:lnTo>
                  <a:lnTo>
                    <a:pt x="58801" y="347002"/>
                  </a:lnTo>
                  <a:lnTo>
                    <a:pt x="58801" y="114261"/>
                  </a:lnTo>
                  <a:close/>
                </a:path>
                <a:path w="260984" h="347344">
                  <a:moveTo>
                    <a:pt x="61137" y="118478"/>
                  </a:moveTo>
                  <a:lnTo>
                    <a:pt x="59956" y="118478"/>
                  </a:lnTo>
                  <a:lnTo>
                    <a:pt x="59956" y="347002"/>
                  </a:lnTo>
                  <a:lnTo>
                    <a:pt x="61137" y="347002"/>
                  </a:lnTo>
                  <a:lnTo>
                    <a:pt x="61137" y="118478"/>
                  </a:lnTo>
                  <a:close/>
                </a:path>
                <a:path w="260984" h="347344">
                  <a:moveTo>
                    <a:pt x="70383" y="139661"/>
                  </a:moveTo>
                  <a:lnTo>
                    <a:pt x="69202" y="139661"/>
                  </a:lnTo>
                  <a:lnTo>
                    <a:pt x="69202" y="347002"/>
                  </a:lnTo>
                  <a:lnTo>
                    <a:pt x="70383" y="347002"/>
                  </a:lnTo>
                  <a:lnTo>
                    <a:pt x="70383" y="139661"/>
                  </a:lnTo>
                  <a:close/>
                </a:path>
                <a:path w="260984" h="347344">
                  <a:moveTo>
                    <a:pt x="122135" y="177723"/>
                  </a:moveTo>
                  <a:lnTo>
                    <a:pt x="120954" y="177723"/>
                  </a:lnTo>
                  <a:lnTo>
                    <a:pt x="120954" y="347002"/>
                  </a:lnTo>
                  <a:lnTo>
                    <a:pt x="122135" y="347002"/>
                  </a:lnTo>
                  <a:lnTo>
                    <a:pt x="122135" y="177723"/>
                  </a:lnTo>
                  <a:close/>
                </a:path>
                <a:path w="260984" h="347344">
                  <a:moveTo>
                    <a:pt x="130175" y="146037"/>
                  </a:moveTo>
                  <a:lnTo>
                    <a:pt x="129095" y="146037"/>
                  </a:lnTo>
                  <a:lnTo>
                    <a:pt x="129095" y="347002"/>
                  </a:lnTo>
                  <a:lnTo>
                    <a:pt x="130175" y="347002"/>
                  </a:lnTo>
                  <a:lnTo>
                    <a:pt x="130175" y="146037"/>
                  </a:lnTo>
                  <a:close/>
                </a:path>
                <a:path w="260984" h="347344">
                  <a:moveTo>
                    <a:pt x="141782" y="55029"/>
                  </a:moveTo>
                  <a:lnTo>
                    <a:pt x="140601" y="55029"/>
                  </a:lnTo>
                  <a:lnTo>
                    <a:pt x="140601" y="347002"/>
                  </a:lnTo>
                  <a:lnTo>
                    <a:pt x="141782" y="347002"/>
                  </a:lnTo>
                  <a:lnTo>
                    <a:pt x="141782" y="55029"/>
                  </a:lnTo>
                  <a:close/>
                </a:path>
                <a:path w="260984" h="347344">
                  <a:moveTo>
                    <a:pt x="180936" y="207340"/>
                  </a:moveTo>
                  <a:lnTo>
                    <a:pt x="179857" y="207340"/>
                  </a:lnTo>
                  <a:lnTo>
                    <a:pt x="179857" y="347002"/>
                  </a:lnTo>
                  <a:lnTo>
                    <a:pt x="180936" y="347002"/>
                  </a:lnTo>
                  <a:lnTo>
                    <a:pt x="180936" y="207340"/>
                  </a:lnTo>
                  <a:close/>
                </a:path>
                <a:path w="260984" h="347344">
                  <a:moveTo>
                    <a:pt x="235077" y="296189"/>
                  </a:moveTo>
                  <a:lnTo>
                    <a:pt x="233997" y="296189"/>
                  </a:lnTo>
                  <a:lnTo>
                    <a:pt x="233997" y="347002"/>
                  </a:lnTo>
                  <a:lnTo>
                    <a:pt x="235077" y="347002"/>
                  </a:lnTo>
                  <a:lnTo>
                    <a:pt x="235077" y="296189"/>
                  </a:lnTo>
                  <a:close/>
                </a:path>
                <a:path w="260984" h="347344">
                  <a:moveTo>
                    <a:pt x="260464" y="323748"/>
                  </a:moveTo>
                  <a:lnTo>
                    <a:pt x="259295" y="323748"/>
                  </a:lnTo>
                  <a:lnTo>
                    <a:pt x="259295" y="347002"/>
                  </a:lnTo>
                  <a:lnTo>
                    <a:pt x="260464" y="347002"/>
                  </a:lnTo>
                  <a:lnTo>
                    <a:pt x="260464" y="3237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130985" y="2643326"/>
              <a:ext cx="378460" cy="355600"/>
            </a:xfrm>
            <a:custGeom>
              <a:avLst/>
              <a:gdLst/>
              <a:ahLst/>
              <a:cxnLst/>
              <a:rect l="l" t="t" r="r" b="b"/>
              <a:pathLst>
                <a:path w="378459" h="355600">
                  <a:moveTo>
                    <a:pt x="1079" y="224294"/>
                  </a:moveTo>
                  <a:lnTo>
                    <a:pt x="0" y="224294"/>
                  </a:lnTo>
                  <a:lnTo>
                    <a:pt x="0" y="355434"/>
                  </a:lnTo>
                  <a:lnTo>
                    <a:pt x="1079" y="355434"/>
                  </a:lnTo>
                  <a:lnTo>
                    <a:pt x="1079" y="224294"/>
                  </a:lnTo>
                  <a:close/>
                </a:path>
                <a:path w="378459" h="355600">
                  <a:moveTo>
                    <a:pt x="13792" y="184086"/>
                  </a:moveTo>
                  <a:lnTo>
                    <a:pt x="12636" y="184086"/>
                  </a:lnTo>
                  <a:lnTo>
                    <a:pt x="12636" y="97294"/>
                  </a:lnTo>
                  <a:lnTo>
                    <a:pt x="11455" y="97294"/>
                  </a:lnTo>
                  <a:lnTo>
                    <a:pt x="11455" y="355434"/>
                  </a:lnTo>
                  <a:lnTo>
                    <a:pt x="12623" y="355434"/>
                  </a:lnTo>
                  <a:lnTo>
                    <a:pt x="13792" y="355434"/>
                  </a:lnTo>
                  <a:lnTo>
                    <a:pt x="13792" y="184086"/>
                  </a:lnTo>
                  <a:close/>
                </a:path>
                <a:path w="378459" h="355600">
                  <a:moveTo>
                    <a:pt x="17221" y="203123"/>
                  </a:moveTo>
                  <a:lnTo>
                    <a:pt x="16065" y="203123"/>
                  </a:lnTo>
                  <a:lnTo>
                    <a:pt x="16065" y="200964"/>
                  </a:lnTo>
                  <a:lnTo>
                    <a:pt x="14922" y="200964"/>
                  </a:lnTo>
                  <a:lnTo>
                    <a:pt x="14922" y="196735"/>
                  </a:lnTo>
                  <a:lnTo>
                    <a:pt x="13843" y="196735"/>
                  </a:lnTo>
                  <a:lnTo>
                    <a:pt x="13843" y="355434"/>
                  </a:lnTo>
                  <a:lnTo>
                    <a:pt x="14884" y="355434"/>
                  </a:lnTo>
                  <a:lnTo>
                    <a:pt x="16052" y="355434"/>
                  </a:lnTo>
                  <a:lnTo>
                    <a:pt x="17221" y="355434"/>
                  </a:lnTo>
                  <a:lnTo>
                    <a:pt x="17221" y="203123"/>
                  </a:lnTo>
                  <a:close/>
                </a:path>
                <a:path w="378459" h="355600">
                  <a:moveTo>
                    <a:pt x="19507" y="188315"/>
                  </a:moveTo>
                  <a:lnTo>
                    <a:pt x="18453" y="188315"/>
                  </a:lnTo>
                  <a:lnTo>
                    <a:pt x="18453" y="126911"/>
                  </a:lnTo>
                  <a:lnTo>
                    <a:pt x="17272" y="126911"/>
                  </a:lnTo>
                  <a:lnTo>
                    <a:pt x="17272" y="355434"/>
                  </a:lnTo>
                  <a:lnTo>
                    <a:pt x="18440" y="355434"/>
                  </a:lnTo>
                  <a:lnTo>
                    <a:pt x="19507" y="355434"/>
                  </a:lnTo>
                  <a:lnTo>
                    <a:pt x="19507" y="188315"/>
                  </a:lnTo>
                  <a:close/>
                </a:path>
                <a:path w="378459" h="355600">
                  <a:moveTo>
                    <a:pt x="24104" y="46482"/>
                  </a:moveTo>
                  <a:lnTo>
                    <a:pt x="23025" y="46482"/>
                  </a:lnTo>
                  <a:lnTo>
                    <a:pt x="23025" y="188315"/>
                  </a:lnTo>
                  <a:lnTo>
                    <a:pt x="21882" y="188315"/>
                  </a:lnTo>
                  <a:lnTo>
                    <a:pt x="21882" y="131127"/>
                  </a:lnTo>
                  <a:lnTo>
                    <a:pt x="20701" y="131127"/>
                  </a:lnTo>
                  <a:lnTo>
                    <a:pt x="20701" y="190373"/>
                  </a:lnTo>
                  <a:lnTo>
                    <a:pt x="19545" y="190373"/>
                  </a:lnTo>
                  <a:lnTo>
                    <a:pt x="19545" y="355434"/>
                  </a:lnTo>
                  <a:lnTo>
                    <a:pt x="20701" y="355434"/>
                  </a:lnTo>
                  <a:lnTo>
                    <a:pt x="20713" y="355434"/>
                  </a:lnTo>
                  <a:lnTo>
                    <a:pt x="24104" y="355434"/>
                  </a:lnTo>
                  <a:lnTo>
                    <a:pt x="24104" y="46482"/>
                  </a:lnTo>
                  <a:close/>
                </a:path>
                <a:path w="378459" h="355600">
                  <a:moveTo>
                    <a:pt x="31064" y="167119"/>
                  </a:moveTo>
                  <a:lnTo>
                    <a:pt x="29895" y="167119"/>
                  </a:lnTo>
                  <a:lnTo>
                    <a:pt x="29895" y="355434"/>
                  </a:lnTo>
                  <a:lnTo>
                    <a:pt x="31064" y="355434"/>
                  </a:lnTo>
                  <a:lnTo>
                    <a:pt x="31064" y="167119"/>
                  </a:lnTo>
                  <a:close/>
                </a:path>
                <a:path w="378459" h="355600">
                  <a:moveTo>
                    <a:pt x="32283" y="192519"/>
                  </a:moveTo>
                  <a:lnTo>
                    <a:pt x="31115" y="192519"/>
                  </a:lnTo>
                  <a:lnTo>
                    <a:pt x="31115" y="355434"/>
                  </a:lnTo>
                  <a:lnTo>
                    <a:pt x="32283" y="355434"/>
                  </a:lnTo>
                  <a:lnTo>
                    <a:pt x="32283" y="192519"/>
                  </a:lnTo>
                  <a:close/>
                </a:path>
                <a:path w="378459" h="355600">
                  <a:moveTo>
                    <a:pt x="34493" y="40208"/>
                  </a:moveTo>
                  <a:lnTo>
                    <a:pt x="33324" y="40208"/>
                  </a:lnTo>
                  <a:lnTo>
                    <a:pt x="33324" y="355434"/>
                  </a:lnTo>
                  <a:lnTo>
                    <a:pt x="34493" y="355434"/>
                  </a:lnTo>
                  <a:lnTo>
                    <a:pt x="34493" y="40208"/>
                  </a:lnTo>
                  <a:close/>
                </a:path>
                <a:path w="378459" h="355600">
                  <a:moveTo>
                    <a:pt x="37947" y="164973"/>
                  </a:moveTo>
                  <a:lnTo>
                    <a:pt x="36868" y="164973"/>
                  </a:lnTo>
                  <a:lnTo>
                    <a:pt x="36868" y="179781"/>
                  </a:lnTo>
                  <a:lnTo>
                    <a:pt x="35699" y="179781"/>
                  </a:lnTo>
                  <a:lnTo>
                    <a:pt x="35699" y="355434"/>
                  </a:lnTo>
                  <a:lnTo>
                    <a:pt x="36868" y="355434"/>
                  </a:lnTo>
                  <a:lnTo>
                    <a:pt x="37947" y="355434"/>
                  </a:lnTo>
                  <a:lnTo>
                    <a:pt x="37947" y="164973"/>
                  </a:lnTo>
                  <a:close/>
                </a:path>
                <a:path w="378459" h="355600">
                  <a:moveTo>
                    <a:pt x="42545" y="141719"/>
                  </a:moveTo>
                  <a:lnTo>
                    <a:pt x="41465" y="141719"/>
                  </a:lnTo>
                  <a:lnTo>
                    <a:pt x="41465" y="205181"/>
                  </a:lnTo>
                  <a:lnTo>
                    <a:pt x="40309" y="205181"/>
                  </a:lnTo>
                  <a:lnTo>
                    <a:pt x="40309" y="148094"/>
                  </a:lnTo>
                  <a:lnTo>
                    <a:pt x="39141" y="148094"/>
                  </a:lnTo>
                  <a:lnTo>
                    <a:pt x="39141" y="355434"/>
                  </a:lnTo>
                  <a:lnTo>
                    <a:pt x="40297" y="355434"/>
                  </a:lnTo>
                  <a:lnTo>
                    <a:pt x="41465" y="355434"/>
                  </a:lnTo>
                  <a:lnTo>
                    <a:pt x="42545" y="355434"/>
                  </a:lnTo>
                  <a:lnTo>
                    <a:pt x="42545" y="141719"/>
                  </a:lnTo>
                  <a:close/>
                </a:path>
                <a:path w="378459" h="355600">
                  <a:moveTo>
                    <a:pt x="44907" y="139661"/>
                  </a:moveTo>
                  <a:lnTo>
                    <a:pt x="43726" y="139661"/>
                  </a:lnTo>
                  <a:lnTo>
                    <a:pt x="43726" y="190373"/>
                  </a:lnTo>
                  <a:lnTo>
                    <a:pt x="42570" y="190373"/>
                  </a:lnTo>
                  <a:lnTo>
                    <a:pt x="42570" y="355434"/>
                  </a:lnTo>
                  <a:lnTo>
                    <a:pt x="43726" y="355434"/>
                  </a:lnTo>
                  <a:lnTo>
                    <a:pt x="44907" y="355434"/>
                  </a:lnTo>
                  <a:lnTo>
                    <a:pt x="44907" y="139661"/>
                  </a:lnTo>
                  <a:close/>
                </a:path>
                <a:path w="378459" h="355600">
                  <a:moveTo>
                    <a:pt x="48336" y="135343"/>
                  </a:moveTo>
                  <a:lnTo>
                    <a:pt x="47155" y="135343"/>
                  </a:lnTo>
                  <a:lnTo>
                    <a:pt x="47155" y="158686"/>
                  </a:lnTo>
                  <a:lnTo>
                    <a:pt x="46113" y="158686"/>
                  </a:lnTo>
                  <a:lnTo>
                    <a:pt x="46113" y="355434"/>
                  </a:lnTo>
                  <a:lnTo>
                    <a:pt x="47155" y="355434"/>
                  </a:lnTo>
                  <a:lnTo>
                    <a:pt x="48336" y="355434"/>
                  </a:lnTo>
                  <a:lnTo>
                    <a:pt x="48336" y="135343"/>
                  </a:lnTo>
                  <a:close/>
                </a:path>
                <a:path w="378459" h="355600">
                  <a:moveTo>
                    <a:pt x="50723" y="8432"/>
                  </a:moveTo>
                  <a:lnTo>
                    <a:pt x="49542" y="8432"/>
                  </a:lnTo>
                  <a:lnTo>
                    <a:pt x="49542" y="355434"/>
                  </a:lnTo>
                  <a:lnTo>
                    <a:pt x="50723" y="355434"/>
                  </a:lnTo>
                  <a:lnTo>
                    <a:pt x="50723" y="8432"/>
                  </a:lnTo>
                  <a:close/>
                </a:path>
                <a:path w="378459" h="355600">
                  <a:moveTo>
                    <a:pt x="52984" y="122694"/>
                  </a:moveTo>
                  <a:lnTo>
                    <a:pt x="51816" y="122694"/>
                  </a:lnTo>
                  <a:lnTo>
                    <a:pt x="51816" y="355434"/>
                  </a:lnTo>
                  <a:lnTo>
                    <a:pt x="52984" y="355434"/>
                  </a:lnTo>
                  <a:lnTo>
                    <a:pt x="52984" y="122694"/>
                  </a:lnTo>
                  <a:close/>
                </a:path>
                <a:path w="378459" h="355600">
                  <a:moveTo>
                    <a:pt x="56375" y="42265"/>
                  </a:moveTo>
                  <a:lnTo>
                    <a:pt x="55295" y="42265"/>
                  </a:lnTo>
                  <a:lnTo>
                    <a:pt x="55295" y="355434"/>
                  </a:lnTo>
                  <a:lnTo>
                    <a:pt x="56375" y="355434"/>
                  </a:lnTo>
                  <a:lnTo>
                    <a:pt x="56375" y="42265"/>
                  </a:lnTo>
                  <a:close/>
                </a:path>
                <a:path w="378459" h="355600">
                  <a:moveTo>
                    <a:pt x="59905" y="42265"/>
                  </a:moveTo>
                  <a:lnTo>
                    <a:pt x="58737" y="42265"/>
                  </a:lnTo>
                  <a:lnTo>
                    <a:pt x="58737" y="355434"/>
                  </a:lnTo>
                  <a:lnTo>
                    <a:pt x="59905" y="355434"/>
                  </a:lnTo>
                  <a:lnTo>
                    <a:pt x="59905" y="42265"/>
                  </a:lnTo>
                  <a:close/>
                </a:path>
                <a:path w="378459" h="355600">
                  <a:moveTo>
                    <a:pt x="85267" y="97294"/>
                  </a:moveTo>
                  <a:lnTo>
                    <a:pt x="84086" y="97294"/>
                  </a:lnTo>
                  <a:lnTo>
                    <a:pt x="84086" y="355434"/>
                  </a:lnTo>
                  <a:lnTo>
                    <a:pt x="85267" y="355434"/>
                  </a:lnTo>
                  <a:lnTo>
                    <a:pt x="85267" y="97294"/>
                  </a:lnTo>
                  <a:close/>
                </a:path>
                <a:path w="378459" h="355600">
                  <a:moveTo>
                    <a:pt x="88696" y="71894"/>
                  </a:moveTo>
                  <a:lnTo>
                    <a:pt x="87515" y="71894"/>
                  </a:lnTo>
                  <a:lnTo>
                    <a:pt x="87515" y="355434"/>
                  </a:lnTo>
                  <a:lnTo>
                    <a:pt x="88696" y="355434"/>
                  </a:lnTo>
                  <a:lnTo>
                    <a:pt x="88696" y="71894"/>
                  </a:lnTo>
                  <a:close/>
                </a:path>
                <a:path w="378459" h="355600">
                  <a:moveTo>
                    <a:pt x="126720" y="0"/>
                  </a:moveTo>
                  <a:lnTo>
                    <a:pt x="125539" y="0"/>
                  </a:lnTo>
                  <a:lnTo>
                    <a:pt x="125539" y="355434"/>
                  </a:lnTo>
                  <a:lnTo>
                    <a:pt x="126720" y="355434"/>
                  </a:lnTo>
                  <a:lnTo>
                    <a:pt x="126720" y="0"/>
                  </a:lnTo>
                  <a:close/>
                </a:path>
                <a:path w="378459" h="355600">
                  <a:moveTo>
                    <a:pt x="132537" y="236956"/>
                  </a:moveTo>
                  <a:lnTo>
                    <a:pt x="131356" y="236956"/>
                  </a:lnTo>
                  <a:lnTo>
                    <a:pt x="131356" y="355434"/>
                  </a:lnTo>
                  <a:lnTo>
                    <a:pt x="132537" y="355434"/>
                  </a:lnTo>
                  <a:lnTo>
                    <a:pt x="132537" y="236956"/>
                  </a:lnTo>
                  <a:close/>
                </a:path>
                <a:path w="378459" h="355600">
                  <a:moveTo>
                    <a:pt x="137134" y="266573"/>
                  </a:moveTo>
                  <a:lnTo>
                    <a:pt x="135953" y="266573"/>
                  </a:lnTo>
                  <a:lnTo>
                    <a:pt x="135953" y="355434"/>
                  </a:lnTo>
                  <a:lnTo>
                    <a:pt x="137134" y="355434"/>
                  </a:lnTo>
                  <a:lnTo>
                    <a:pt x="137134" y="266573"/>
                  </a:lnTo>
                  <a:close/>
                </a:path>
                <a:path w="378459" h="355600">
                  <a:moveTo>
                    <a:pt x="192392" y="285597"/>
                  </a:moveTo>
                  <a:lnTo>
                    <a:pt x="191312" y="285597"/>
                  </a:lnTo>
                  <a:lnTo>
                    <a:pt x="191312" y="355434"/>
                  </a:lnTo>
                  <a:lnTo>
                    <a:pt x="192392" y="355434"/>
                  </a:lnTo>
                  <a:lnTo>
                    <a:pt x="192392" y="285597"/>
                  </a:lnTo>
                  <a:close/>
                </a:path>
                <a:path w="378459" h="355600">
                  <a:moveTo>
                    <a:pt x="231622" y="304622"/>
                  </a:moveTo>
                  <a:lnTo>
                    <a:pt x="230441" y="304622"/>
                  </a:lnTo>
                  <a:lnTo>
                    <a:pt x="230441" y="355434"/>
                  </a:lnTo>
                  <a:lnTo>
                    <a:pt x="231622" y="355434"/>
                  </a:lnTo>
                  <a:lnTo>
                    <a:pt x="231622" y="304622"/>
                  </a:lnTo>
                  <a:close/>
                </a:path>
                <a:path w="378459" h="355600">
                  <a:moveTo>
                    <a:pt x="305422" y="319443"/>
                  </a:moveTo>
                  <a:lnTo>
                    <a:pt x="304241" y="319443"/>
                  </a:lnTo>
                  <a:lnTo>
                    <a:pt x="304241" y="355434"/>
                  </a:lnTo>
                  <a:lnTo>
                    <a:pt x="305422" y="355434"/>
                  </a:lnTo>
                  <a:lnTo>
                    <a:pt x="305422" y="319443"/>
                  </a:lnTo>
                  <a:close/>
                </a:path>
                <a:path w="378459" h="355600">
                  <a:moveTo>
                    <a:pt x="377990" y="325805"/>
                  </a:moveTo>
                  <a:lnTo>
                    <a:pt x="376809" y="325805"/>
                  </a:lnTo>
                  <a:lnTo>
                    <a:pt x="376809" y="355434"/>
                  </a:lnTo>
                  <a:lnTo>
                    <a:pt x="377990" y="355434"/>
                  </a:lnTo>
                  <a:lnTo>
                    <a:pt x="377990" y="3258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1154010" y="2516313"/>
              <a:ext cx="295275" cy="482600"/>
            </a:xfrm>
            <a:custGeom>
              <a:avLst/>
              <a:gdLst/>
              <a:ahLst/>
              <a:cxnLst/>
              <a:rect l="l" t="t" r="r" b="b"/>
              <a:pathLst>
                <a:path w="295275" h="482600">
                  <a:moveTo>
                    <a:pt x="1079" y="173494"/>
                  </a:moveTo>
                  <a:lnTo>
                    <a:pt x="0" y="173494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173494"/>
                  </a:lnTo>
                  <a:close/>
                </a:path>
                <a:path w="295275" h="482600">
                  <a:moveTo>
                    <a:pt x="11468" y="167220"/>
                  </a:moveTo>
                  <a:lnTo>
                    <a:pt x="10299" y="167220"/>
                  </a:lnTo>
                  <a:lnTo>
                    <a:pt x="10299" y="234899"/>
                  </a:lnTo>
                  <a:lnTo>
                    <a:pt x="9245" y="234899"/>
                  </a:lnTo>
                  <a:lnTo>
                    <a:pt x="9245" y="482447"/>
                  </a:lnTo>
                  <a:lnTo>
                    <a:pt x="10299" y="482447"/>
                  </a:lnTo>
                  <a:lnTo>
                    <a:pt x="11468" y="482447"/>
                  </a:lnTo>
                  <a:lnTo>
                    <a:pt x="11468" y="167220"/>
                  </a:lnTo>
                  <a:close/>
                </a:path>
                <a:path w="295275" h="482600">
                  <a:moveTo>
                    <a:pt x="14922" y="291985"/>
                  </a:moveTo>
                  <a:lnTo>
                    <a:pt x="13843" y="291985"/>
                  </a:lnTo>
                  <a:lnTo>
                    <a:pt x="13843" y="482447"/>
                  </a:lnTo>
                  <a:lnTo>
                    <a:pt x="14922" y="482447"/>
                  </a:lnTo>
                  <a:lnTo>
                    <a:pt x="14922" y="291985"/>
                  </a:lnTo>
                  <a:close/>
                </a:path>
                <a:path w="295275" h="482600">
                  <a:moveTo>
                    <a:pt x="19519" y="268732"/>
                  </a:moveTo>
                  <a:lnTo>
                    <a:pt x="18440" y="268732"/>
                  </a:lnTo>
                  <a:lnTo>
                    <a:pt x="18440" y="332193"/>
                  </a:lnTo>
                  <a:lnTo>
                    <a:pt x="17284" y="332193"/>
                  </a:lnTo>
                  <a:lnTo>
                    <a:pt x="17284" y="275107"/>
                  </a:lnTo>
                  <a:lnTo>
                    <a:pt x="16116" y="275107"/>
                  </a:lnTo>
                  <a:lnTo>
                    <a:pt x="16116" y="285699"/>
                  </a:lnTo>
                  <a:lnTo>
                    <a:pt x="14947" y="285699"/>
                  </a:lnTo>
                  <a:lnTo>
                    <a:pt x="14947" y="482447"/>
                  </a:lnTo>
                  <a:lnTo>
                    <a:pt x="16116" y="482447"/>
                  </a:lnTo>
                  <a:lnTo>
                    <a:pt x="16129" y="482447"/>
                  </a:lnTo>
                  <a:lnTo>
                    <a:pt x="19519" y="482447"/>
                  </a:lnTo>
                  <a:lnTo>
                    <a:pt x="19519" y="268732"/>
                  </a:lnTo>
                  <a:close/>
                </a:path>
                <a:path w="295275" h="482600">
                  <a:moveTo>
                    <a:pt x="23050" y="277164"/>
                  </a:moveTo>
                  <a:lnTo>
                    <a:pt x="21882" y="277164"/>
                  </a:lnTo>
                  <a:lnTo>
                    <a:pt x="21882" y="266674"/>
                  </a:lnTo>
                  <a:lnTo>
                    <a:pt x="20701" y="266674"/>
                  </a:lnTo>
                  <a:lnTo>
                    <a:pt x="20701" y="317385"/>
                  </a:lnTo>
                  <a:lnTo>
                    <a:pt x="19545" y="317385"/>
                  </a:lnTo>
                  <a:lnTo>
                    <a:pt x="19545" y="482447"/>
                  </a:lnTo>
                  <a:lnTo>
                    <a:pt x="23050" y="482447"/>
                  </a:lnTo>
                  <a:lnTo>
                    <a:pt x="23050" y="277164"/>
                  </a:lnTo>
                  <a:close/>
                </a:path>
                <a:path w="295275" h="482600">
                  <a:moveTo>
                    <a:pt x="25311" y="262356"/>
                  </a:moveTo>
                  <a:lnTo>
                    <a:pt x="24130" y="262356"/>
                  </a:lnTo>
                  <a:lnTo>
                    <a:pt x="24130" y="285699"/>
                  </a:lnTo>
                  <a:lnTo>
                    <a:pt x="23088" y="285699"/>
                  </a:lnTo>
                  <a:lnTo>
                    <a:pt x="23088" y="482447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262356"/>
                  </a:lnTo>
                  <a:close/>
                </a:path>
                <a:path w="295275" h="482600">
                  <a:moveTo>
                    <a:pt x="28765" y="247548"/>
                  </a:moveTo>
                  <a:lnTo>
                    <a:pt x="27698" y="247548"/>
                  </a:lnTo>
                  <a:lnTo>
                    <a:pt x="27698" y="135445"/>
                  </a:lnTo>
                  <a:lnTo>
                    <a:pt x="26517" y="135445"/>
                  </a:lnTo>
                  <a:lnTo>
                    <a:pt x="26517" y="342785"/>
                  </a:lnTo>
                  <a:lnTo>
                    <a:pt x="25361" y="342785"/>
                  </a:lnTo>
                  <a:lnTo>
                    <a:pt x="25361" y="482447"/>
                  </a:lnTo>
                  <a:lnTo>
                    <a:pt x="28765" y="482447"/>
                  </a:lnTo>
                  <a:lnTo>
                    <a:pt x="28765" y="247548"/>
                  </a:lnTo>
                  <a:close/>
                </a:path>
                <a:path w="295275" h="482600">
                  <a:moveTo>
                    <a:pt x="29959" y="249707"/>
                  </a:moveTo>
                  <a:lnTo>
                    <a:pt x="28790" y="249707"/>
                  </a:lnTo>
                  <a:lnTo>
                    <a:pt x="28790" y="482447"/>
                  </a:lnTo>
                  <a:lnTo>
                    <a:pt x="29959" y="482447"/>
                  </a:lnTo>
                  <a:lnTo>
                    <a:pt x="29959" y="249707"/>
                  </a:lnTo>
                  <a:close/>
                </a:path>
                <a:path w="295275" h="482600">
                  <a:moveTo>
                    <a:pt x="32296" y="253923"/>
                  </a:moveTo>
                  <a:lnTo>
                    <a:pt x="31115" y="253923"/>
                  </a:lnTo>
                  <a:lnTo>
                    <a:pt x="31115" y="482447"/>
                  </a:lnTo>
                  <a:lnTo>
                    <a:pt x="32296" y="482447"/>
                  </a:lnTo>
                  <a:lnTo>
                    <a:pt x="32296" y="253923"/>
                  </a:lnTo>
                  <a:close/>
                </a:path>
                <a:path w="295275" h="482600">
                  <a:moveTo>
                    <a:pt x="39154" y="207340"/>
                  </a:moveTo>
                  <a:lnTo>
                    <a:pt x="37973" y="207340"/>
                  </a:lnTo>
                  <a:lnTo>
                    <a:pt x="37973" y="482447"/>
                  </a:lnTo>
                  <a:lnTo>
                    <a:pt x="39154" y="482447"/>
                  </a:lnTo>
                  <a:lnTo>
                    <a:pt x="39154" y="207340"/>
                  </a:lnTo>
                  <a:close/>
                </a:path>
                <a:path w="295275" h="482600">
                  <a:moveTo>
                    <a:pt x="52997" y="203123"/>
                  </a:moveTo>
                  <a:lnTo>
                    <a:pt x="51816" y="203123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03123"/>
                  </a:lnTo>
                  <a:close/>
                </a:path>
                <a:path w="295275" h="482600">
                  <a:moveTo>
                    <a:pt x="69062" y="0"/>
                  </a:moveTo>
                  <a:lnTo>
                    <a:pt x="67983" y="0"/>
                  </a:lnTo>
                  <a:lnTo>
                    <a:pt x="67983" y="482447"/>
                  </a:lnTo>
                  <a:lnTo>
                    <a:pt x="69062" y="482447"/>
                  </a:lnTo>
                  <a:lnTo>
                    <a:pt x="69062" y="0"/>
                  </a:lnTo>
                  <a:close/>
                </a:path>
                <a:path w="295275" h="482600">
                  <a:moveTo>
                    <a:pt x="97942" y="270891"/>
                  </a:moveTo>
                  <a:lnTo>
                    <a:pt x="96761" y="270891"/>
                  </a:lnTo>
                  <a:lnTo>
                    <a:pt x="96761" y="482447"/>
                  </a:lnTo>
                  <a:lnTo>
                    <a:pt x="97942" y="482447"/>
                  </a:lnTo>
                  <a:lnTo>
                    <a:pt x="97942" y="270891"/>
                  </a:lnTo>
                  <a:close/>
                </a:path>
                <a:path w="295275" h="482600">
                  <a:moveTo>
                    <a:pt x="101333" y="281482"/>
                  </a:moveTo>
                  <a:lnTo>
                    <a:pt x="100253" y="281482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281482"/>
                  </a:lnTo>
                  <a:close/>
                </a:path>
                <a:path w="295275" h="482600">
                  <a:moveTo>
                    <a:pt x="127939" y="374561"/>
                  </a:moveTo>
                  <a:lnTo>
                    <a:pt x="126771" y="374561"/>
                  </a:lnTo>
                  <a:lnTo>
                    <a:pt x="126771" y="482447"/>
                  </a:lnTo>
                  <a:lnTo>
                    <a:pt x="127939" y="482447"/>
                  </a:lnTo>
                  <a:lnTo>
                    <a:pt x="127939" y="374561"/>
                  </a:lnTo>
                  <a:close/>
                </a:path>
                <a:path w="295275" h="482600">
                  <a:moveTo>
                    <a:pt x="130213" y="408393"/>
                  </a:moveTo>
                  <a:lnTo>
                    <a:pt x="129032" y="408393"/>
                  </a:lnTo>
                  <a:lnTo>
                    <a:pt x="129032" y="482447"/>
                  </a:lnTo>
                  <a:lnTo>
                    <a:pt x="130213" y="482447"/>
                  </a:lnTo>
                  <a:lnTo>
                    <a:pt x="130213" y="408393"/>
                  </a:lnTo>
                  <a:close/>
                </a:path>
                <a:path w="295275" h="482600">
                  <a:moveTo>
                    <a:pt x="141782" y="376618"/>
                  </a:moveTo>
                  <a:lnTo>
                    <a:pt x="140614" y="376618"/>
                  </a:lnTo>
                  <a:lnTo>
                    <a:pt x="140614" y="482447"/>
                  </a:lnTo>
                  <a:lnTo>
                    <a:pt x="141782" y="482447"/>
                  </a:lnTo>
                  <a:lnTo>
                    <a:pt x="141782" y="376618"/>
                  </a:lnTo>
                  <a:close/>
                </a:path>
                <a:path w="295275" h="482600">
                  <a:moveTo>
                    <a:pt x="295008" y="452818"/>
                  </a:moveTo>
                  <a:lnTo>
                    <a:pt x="293827" y="452818"/>
                  </a:lnTo>
                  <a:lnTo>
                    <a:pt x="293827" y="482447"/>
                  </a:lnTo>
                  <a:lnTo>
                    <a:pt x="295008" y="482447"/>
                  </a:lnTo>
                  <a:lnTo>
                    <a:pt x="295008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1098715" y="2615767"/>
              <a:ext cx="208915" cy="383540"/>
            </a:xfrm>
            <a:custGeom>
              <a:avLst/>
              <a:gdLst/>
              <a:ahLst/>
              <a:cxnLst/>
              <a:rect l="l" t="t" r="r" b="b"/>
              <a:pathLst>
                <a:path w="208915" h="383539">
                  <a:moveTo>
                    <a:pt x="1181" y="222148"/>
                  </a:moveTo>
                  <a:lnTo>
                    <a:pt x="0" y="222148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222148"/>
                  </a:lnTo>
                  <a:close/>
                </a:path>
                <a:path w="208915" h="383539">
                  <a:moveTo>
                    <a:pt x="70218" y="192532"/>
                  </a:moveTo>
                  <a:lnTo>
                    <a:pt x="69138" y="192532"/>
                  </a:lnTo>
                  <a:lnTo>
                    <a:pt x="69138" y="382993"/>
                  </a:lnTo>
                  <a:lnTo>
                    <a:pt x="70218" y="382993"/>
                  </a:lnTo>
                  <a:lnTo>
                    <a:pt x="70218" y="192532"/>
                  </a:lnTo>
                  <a:close/>
                </a:path>
                <a:path w="208915" h="383539">
                  <a:moveTo>
                    <a:pt x="74815" y="169278"/>
                  </a:moveTo>
                  <a:lnTo>
                    <a:pt x="73736" y="169278"/>
                  </a:lnTo>
                  <a:lnTo>
                    <a:pt x="73736" y="232740"/>
                  </a:lnTo>
                  <a:lnTo>
                    <a:pt x="72580" y="232740"/>
                  </a:lnTo>
                  <a:lnTo>
                    <a:pt x="72580" y="175653"/>
                  </a:lnTo>
                  <a:lnTo>
                    <a:pt x="71412" y="175653"/>
                  </a:lnTo>
                  <a:lnTo>
                    <a:pt x="71412" y="186245"/>
                  </a:lnTo>
                  <a:lnTo>
                    <a:pt x="70243" y="186245"/>
                  </a:lnTo>
                  <a:lnTo>
                    <a:pt x="70243" y="382993"/>
                  </a:lnTo>
                  <a:lnTo>
                    <a:pt x="71412" y="382993"/>
                  </a:lnTo>
                  <a:lnTo>
                    <a:pt x="71424" y="382993"/>
                  </a:lnTo>
                  <a:lnTo>
                    <a:pt x="74815" y="382993"/>
                  </a:lnTo>
                  <a:lnTo>
                    <a:pt x="74815" y="169278"/>
                  </a:lnTo>
                  <a:close/>
                </a:path>
                <a:path w="208915" h="383539">
                  <a:moveTo>
                    <a:pt x="78346" y="177711"/>
                  </a:moveTo>
                  <a:lnTo>
                    <a:pt x="77177" y="177711"/>
                  </a:lnTo>
                  <a:lnTo>
                    <a:pt x="77177" y="167220"/>
                  </a:lnTo>
                  <a:lnTo>
                    <a:pt x="75996" y="167220"/>
                  </a:lnTo>
                  <a:lnTo>
                    <a:pt x="75996" y="217932"/>
                  </a:lnTo>
                  <a:lnTo>
                    <a:pt x="74841" y="217932"/>
                  </a:lnTo>
                  <a:lnTo>
                    <a:pt x="74841" y="382993"/>
                  </a:lnTo>
                  <a:lnTo>
                    <a:pt x="78346" y="382993"/>
                  </a:lnTo>
                  <a:lnTo>
                    <a:pt x="78346" y="177711"/>
                  </a:lnTo>
                  <a:close/>
                </a:path>
                <a:path w="208915" h="383539">
                  <a:moveTo>
                    <a:pt x="80606" y="162902"/>
                  </a:moveTo>
                  <a:lnTo>
                    <a:pt x="79425" y="162902"/>
                  </a:lnTo>
                  <a:lnTo>
                    <a:pt x="79425" y="186245"/>
                  </a:lnTo>
                  <a:lnTo>
                    <a:pt x="78384" y="186245"/>
                  </a:lnTo>
                  <a:lnTo>
                    <a:pt x="78384" y="382993"/>
                  </a:lnTo>
                  <a:lnTo>
                    <a:pt x="79425" y="382993"/>
                  </a:lnTo>
                  <a:lnTo>
                    <a:pt x="80606" y="382993"/>
                  </a:lnTo>
                  <a:lnTo>
                    <a:pt x="80606" y="162902"/>
                  </a:lnTo>
                  <a:close/>
                </a:path>
                <a:path w="208915" h="383539">
                  <a:moveTo>
                    <a:pt x="84061" y="148094"/>
                  </a:moveTo>
                  <a:lnTo>
                    <a:pt x="82994" y="148094"/>
                  </a:lnTo>
                  <a:lnTo>
                    <a:pt x="82994" y="35991"/>
                  </a:lnTo>
                  <a:lnTo>
                    <a:pt x="81813" y="35991"/>
                  </a:lnTo>
                  <a:lnTo>
                    <a:pt x="81813" y="243332"/>
                  </a:lnTo>
                  <a:lnTo>
                    <a:pt x="80657" y="243332"/>
                  </a:lnTo>
                  <a:lnTo>
                    <a:pt x="80657" y="382993"/>
                  </a:lnTo>
                  <a:lnTo>
                    <a:pt x="84061" y="382993"/>
                  </a:lnTo>
                  <a:lnTo>
                    <a:pt x="84061" y="148094"/>
                  </a:lnTo>
                  <a:close/>
                </a:path>
                <a:path w="208915" h="383539">
                  <a:moveTo>
                    <a:pt x="85255" y="150253"/>
                  </a:moveTo>
                  <a:lnTo>
                    <a:pt x="84086" y="150253"/>
                  </a:lnTo>
                  <a:lnTo>
                    <a:pt x="84086" y="382993"/>
                  </a:lnTo>
                  <a:lnTo>
                    <a:pt x="85255" y="382993"/>
                  </a:lnTo>
                  <a:lnTo>
                    <a:pt x="85255" y="150253"/>
                  </a:lnTo>
                  <a:close/>
                </a:path>
                <a:path w="208915" h="383539">
                  <a:moveTo>
                    <a:pt x="87591" y="154470"/>
                  </a:moveTo>
                  <a:lnTo>
                    <a:pt x="86410" y="154470"/>
                  </a:lnTo>
                  <a:lnTo>
                    <a:pt x="86410" y="382993"/>
                  </a:lnTo>
                  <a:lnTo>
                    <a:pt x="87591" y="382993"/>
                  </a:lnTo>
                  <a:lnTo>
                    <a:pt x="87591" y="154470"/>
                  </a:lnTo>
                  <a:close/>
                </a:path>
                <a:path w="208915" h="383539">
                  <a:moveTo>
                    <a:pt x="93306" y="127012"/>
                  </a:moveTo>
                  <a:lnTo>
                    <a:pt x="92227" y="127012"/>
                  </a:lnTo>
                  <a:lnTo>
                    <a:pt x="92227" y="382993"/>
                  </a:lnTo>
                  <a:lnTo>
                    <a:pt x="93306" y="382993"/>
                  </a:lnTo>
                  <a:lnTo>
                    <a:pt x="93306" y="127012"/>
                  </a:lnTo>
                  <a:close/>
                </a:path>
                <a:path w="208915" h="383539">
                  <a:moveTo>
                    <a:pt x="95605" y="148094"/>
                  </a:moveTo>
                  <a:lnTo>
                    <a:pt x="94437" y="148094"/>
                  </a:lnTo>
                  <a:lnTo>
                    <a:pt x="94437" y="382993"/>
                  </a:lnTo>
                  <a:lnTo>
                    <a:pt x="95605" y="382993"/>
                  </a:lnTo>
                  <a:lnTo>
                    <a:pt x="95605" y="148094"/>
                  </a:lnTo>
                  <a:close/>
                </a:path>
                <a:path w="208915" h="383539">
                  <a:moveTo>
                    <a:pt x="109448" y="46583"/>
                  </a:moveTo>
                  <a:lnTo>
                    <a:pt x="108267" y="46583"/>
                  </a:lnTo>
                  <a:lnTo>
                    <a:pt x="108267" y="382993"/>
                  </a:lnTo>
                  <a:lnTo>
                    <a:pt x="109448" y="382993"/>
                  </a:lnTo>
                  <a:lnTo>
                    <a:pt x="109448" y="46583"/>
                  </a:lnTo>
                  <a:close/>
                </a:path>
                <a:path w="208915" h="383539">
                  <a:moveTo>
                    <a:pt x="112877" y="0"/>
                  </a:moveTo>
                  <a:lnTo>
                    <a:pt x="111709" y="0"/>
                  </a:lnTo>
                  <a:lnTo>
                    <a:pt x="111709" y="382993"/>
                  </a:lnTo>
                  <a:lnTo>
                    <a:pt x="112877" y="382993"/>
                  </a:lnTo>
                  <a:lnTo>
                    <a:pt x="112877" y="0"/>
                  </a:lnTo>
                  <a:close/>
                </a:path>
                <a:path w="208915" h="383539">
                  <a:moveTo>
                    <a:pt x="120967" y="99453"/>
                  </a:moveTo>
                  <a:lnTo>
                    <a:pt x="119786" y="99453"/>
                  </a:lnTo>
                  <a:lnTo>
                    <a:pt x="119786" y="382993"/>
                  </a:lnTo>
                  <a:lnTo>
                    <a:pt x="120967" y="382993"/>
                  </a:lnTo>
                  <a:lnTo>
                    <a:pt x="120967" y="99453"/>
                  </a:lnTo>
                  <a:close/>
                </a:path>
                <a:path w="208915" h="383539">
                  <a:moveTo>
                    <a:pt x="129006" y="192532"/>
                  </a:moveTo>
                  <a:lnTo>
                    <a:pt x="127927" y="192532"/>
                  </a:lnTo>
                  <a:lnTo>
                    <a:pt x="127927" y="382993"/>
                  </a:lnTo>
                  <a:lnTo>
                    <a:pt x="129006" y="382993"/>
                  </a:lnTo>
                  <a:lnTo>
                    <a:pt x="129006" y="192532"/>
                  </a:lnTo>
                  <a:close/>
                </a:path>
                <a:path w="208915" h="383539">
                  <a:moveTo>
                    <a:pt x="137134" y="182029"/>
                  </a:moveTo>
                  <a:lnTo>
                    <a:pt x="135953" y="182029"/>
                  </a:lnTo>
                  <a:lnTo>
                    <a:pt x="135953" y="382993"/>
                  </a:lnTo>
                  <a:lnTo>
                    <a:pt x="137134" y="382993"/>
                  </a:lnTo>
                  <a:lnTo>
                    <a:pt x="137134" y="182029"/>
                  </a:lnTo>
                  <a:close/>
                </a:path>
                <a:path w="208915" h="383539">
                  <a:moveTo>
                    <a:pt x="158991" y="27559"/>
                  </a:moveTo>
                  <a:lnTo>
                    <a:pt x="157810" y="27559"/>
                  </a:lnTo>
                  <a:lnTo>
                    <a:pt x="157810" y="382993"/>
                  </a:lnTo>
                  <a:lnTo>
                    <a:pt x="158991" y="382993"/>
                  </a:lnTo>
                  <a:lnTo>
                    <a:pt x="158991" y="27559"/>
                  </a:lnTo>
                  <a:close/>
                </a:path>
                <a:path w="208915" h="383539">
                  <a:moveTo>
                    <a:pt x="168236" y="91020"/>
                  </a:moveTo>
                  <a:lnTo>
                    <a:pt x="167055" y="91020"/>
                  </a:lnTo>
                  <a:lnTo>
                    <a:pt x="167055" y="382993"/>
                  </a:lnTo>
                  <a:lnTo>
                    <a:pt x="168236" y="382993"/>
                  </a:lnTo>
                  <a:lnTo>
                    <a:pt x="168236" y="91020"/>
                  </a:lnTo>
                  <a:close/>
                </a:path>
                <a:path w="208915" h="383539">
                  <a:moveTo>
                    <a:pt x="186677" y="336410"/>
                  </a:moveTo>
                  <a:lnTo>
                    <a:pt x="185508" y="336410"/>
                  </a:lnTo>
                  <a:lnTo>
                    <a:pt x="185508" y="308940"/>
                  </a:lnTo>
                  <a:lnTo>
                    <a:pt x="184327" y="308940"/>
                  </a:lnTo>
                  <a:lnTo>
                    <a:pt x="184327" y="382993"/>
                  </a:lnTo>
                  <a:lnTo>
                    <a:pt x="185496" y="382993"/>
                  </a:lnTo>
                  <a:lnTo>
                    <a:pt x="186677" y="382993"/>
                  </a:lnTo>
                  <a:lnTo>
                    <a:pt x="186677" y="336410"/>
                  </a:lnTo>
                  <a:close/>
                </a:path>
                <a:path w="208915" h="383539">
                  <a:moveTo>
                    <a:pt x="198145" y="236956"/>
                  </a:moveTo>
                  <a:lnTo>
                    <a:pt x="197065" y="236956"/>
                  </a:lnTo>
                  <a:lnTo>
                    <a:pt x="197065" y="382993"/>
                  </a:lnTo>
                  <a:lnTo>
                    <a:pt x="198145" y="382993"/>
                  </a:lnTo>
                  <a:lnTo>
                    <a:pt x="198145" y="236956"/>
                  </a:lnTo>
                  <a:close/>
                </a:path>
                <a:path w="208915" h="383539">
                  <a:moveTo>
                    <a:pt x="208534" y="313156"/>
                  </a:moveTo>
                  <a:lnTo>
                    <a:pt x="207365" y="313156"/>
                  </a:lnTo>
                  <a:lnTo>
                    <a:pt x="207365" y="382993"/>
                  </a:lnTo>
                  <a:lnTo>
                    <a:pt x="208534" y="382993"/>
                  </a:lnTo>
                  <a:lnTo>
                    <a:pt x="208534" y="3131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106741" y="2643326"/>
              <a:ext cx="354330" cy="355600"/>
            </a:xfrm>
            <a:custGeom>
              <a:avLst/>
              <a:gdLst/>
              <a:ahLst/>
              <a:cxnLst/>
              <a:rect l="l" t="t" r="r" b="b"/>
              <a:pathLst>
                <a:path w="354330" h="355600">
                  <a:moveTo>
                    <a:pt x="1168" y="236956"/>
                  </a:moveTo>
                  <a:lnTo>
                    <a:pt x="0" y="236956"/>
                  </a:lnTo>
                  <a:lnTo>
                    <a:pt x="0" y="355434"/>
                  </a:lnTo>
                  <a:lnTo>
                    <a:pt x="1168" y="355434"/>
                  </a:lnTo>
                  <a:lnTo>
                    <a:pt x="1168" y="236956"/>
                  </a:lnTo>
                  <a:close/>
                </a:path>
                <a:path w="354330" h="355600">
                  <a:moveTo>
                    <a:pt x="36880" y="97294"/>
                  </a:moveTo>
                  <a:lnTo>
                    <a:pt x="35699" y="97294"/>
                  </a:lnTo>
                  <a:lnTo>
                    <a:pt x="35699" y="209397"/>
                  </a:lnTo>
                  <a:lnTo>
                    <a:pt x="34531" y="209397"/>
                  </a:lnTo>
                  <a:lnTo>
                    <a:pt x="34531" y="355434"/>
                  </a:lnTo>
                  <a:lnTo>
                    <a:pt x="35699" y="355434"/>
                  </a:lnTo>
                  <a:lnTo>
                    <a:pt x="36880" y="355434"/>
                  </a:lnTo>
                  <a:lnTo>
                    <a:pt x="36880" y="97294"/>
                  </a:lnTo>
                  <a:close/>
                </a:path>
                <a:path w="354330" h="355600">
                  <a:moveTo>
                    <a:pt x="41465" y="203123"/>
                  </a:moveTo>
                  <a:lnTo>
                    <a:pt x="40297" y="203123"/>
                  </a:lnTo>
                  <a:lnTo>
                    <a:pt x="40297" y="355434"/>
                  </a:lnTo>
                  <a:lnTo>
                    <a:pt x="41465" y="355434"/>
                  </a:lnTo>
                  <a:lnTo>
                    <a:pt x="41465" y="203123"/>
                  </a:lnTo>
                  <a:close/>
                </a:path>
                <a:path w="354330" h="355600">
                  <a:moveTo>
                    <a:pt x="47282" y="188315"/>
                  </a:moveTo>
                  <a:lnTo>
                    <a:pt x="46126" y="188315"/>
                  </a:lnTo>
                  <a:lnTo>
                    <a:pt x="46126" y="131127"/>
                  </a:lnTo>
                  <a:lnTo>
                    <a:pt x="44945" y="131127"/>
                  </a:lnTo>
                  <a:lnTo>
                    <a:pt x="44945" y="355434"/>
                  </a:lnTo>
                  <a:lnTo>
                    <a:pt x="46113" y="355434"/>
                  </a:lnTo>
                  <a:lnTo>
                    <a:pt x="47282" y="355434"/>
                  </a:lnTo>
                  <a:lnTo>
                    <a:pt x="47282" y="188315"/>
                  </a:lnTo>
                  <a:close/>
                </a:path>
                <a:path w="354330" h="355600">
                  <a:moveTo>
                    <a:pt x="50723" y="84632"/>
                  </a:moveTo>
                  <a:lnTo>
                    <a:pt x="49542" y="84632"/>
                  </a:lnTo>
                  <a:lnTo>
                    <a:pt x="49542" y="355434"/>
                  </a:lnTo>
                  <a:lnTo>
                    <a:pt x="50723" y="355434"/>
                  </a:lnTo>
                  <a:lnTo>
                    <a:pt x="50723" y="84632"/>
                  </a:lnTo>
                  <a:close/>
                </a:path>
                <a:path w="354330" h="355600">
                  <a:moveTo>
                    <a:pt x="53009" y="222148"/>
                  </a:moveTo>
                  <a:lnTo>
                    <a:pt x="51930" y="222148"/>
                  </a:lnTo>
                  <a:lnTo>
                    <a:pt x="51930" y="355434"/>
                  </a:lnTo>
                  <a:lnTo>
                    <a:pt x="53009" y="355434"/>
                  </a:lnTo>
                  <a:lnTo>
                    <a:pt x="53009" y="222148"/>
                  </a:lnTo>
                  <a:close/>
                </a:path>
                <a:path w="354330" h="355600">
                  <a:moveTo>
                    <a:pt x="56527" y="192519"/>
                  </a:moveTo>
                  <a:lnTo>
                    <a:pt x="55359" y="192519"/>
                  </a:lnTo>
                  <a:lnTo>
                    <a:pt x="55359" y="355434"/>
                  </a:lnTo>
                  <a:lnTo>
                    <a:pt x="56527" y="355434"/>
                  </a:lnTo>
                  <a:lnTo>
                    <a:pt x="56527" y="192519"/>
                  </a:lnTo>
                  <a:close/>
                </a:path>
                <a:path w="354330" h="355600">
                  <a:moveTo>
                    <a:pt x="58737" y="40208"/>
                  </a:moveTo>
                  <a:lnTo>
                    <a:pt x="57569" y="40208"/>
                  </a:lnTo>
                  <a:lnTo>
                    <a:pt x="57569" y="355434"/>
                  </a:lnTo>
                  <a:lnTo>
                    <a:pt x="58737" y="355434"/>
                  </a:lnTo>
                  <a:lnTo>
                    <a:pt x="58737" y="40208"/>
                  </a:lnTo>
                  <a:close/>
                </a:path>
                <a:path w="354330" h="355600">
                  <a:moveTo>
                    <a:pt x="59969" y="139661"/>
                  </a:moveTo>
                  <a:lnTo>
                    <a:pt x="58788" y="139661"/>
                  </a:lnTo>
                  <a:lnTo>
                    <a:pt x="58788" y="355434"/>
                  </a:lnTo>
                  <a:lnTo>
                    <a:pt x="59969" y="355434"/>
                  </a:lnTo>
                  <a:lnTo>
                    <a:pt x="59969" y="139661"/>
                  </a:lnTo>
                  <a:close/>
                </a:path>
                <a:path w="354330" h="355600">
                  <a:moveTo>
                    <a:pt x="62191" y="164973"/>
                  </a:moveTo>
                  <a:lnTo>
                    <a:pt x="61112" y="164973"/>
                  </a:lnTo>
                  <a:lnTo>
                    <a:pt x="61112" y="355434"/>
                  </a:lnTo>
                  <a:lnTo>
                    <a:pt x="62191" y="355434"/>
                  </a:lnTo>
                  <a:lnTo>
                    <a:pt x="62191" y="164973"/>
                  </a:lnTo>
                  <a:close/>
                </a:path>
                <a:path w="354330" h="355600">
                  <a:moveTo>
                    <a:pt x="64554" y="148094"/>
                  </a:moveTo>
                  <a:lnTo>
                    <a:pt x="63385" y="148094"/>
                  </a:lnTo>
                  <a:lnTo>
                    <a:pt x="63385" y="355434"/>
                  </a:lnTo>
                  <a:lnTo>
                    <a:pt x="64554" y="355434"/>
                  </a:lnTo>
                  <a:lnTo>
                    <a:pt x="64554" y="148094"/>
                  </a:lnTo>
                  <a:close/>
                </a:path>
                <a:path w="354330" h="355600">
                  <a:moveTo>
                    <a:pt x="70319" y="150152"/>
                  </a:moveTo>
                  <a:lnTo>
                    <a:pt x="69151" y="150152"/>
                  </a:lnTo>
                  <a:lnTo>
                    <a:pt x="69151" y="139661"/>
                  </a:lnTo>
                  <a:lnTo>
                    <a:pt x="67970" y="139661"/>
                  </a:lnTo>
                  <a:lnTo>
                    <a:pt x="67970" y="190373"/>
                  </a:lnTo>
                  <a:lnTo>
                    <a:pt x="66814" y="190373"/>
                  </a:lnTo>
                  <a:lnTo>
                    <a:pt x="66814" y="355434"/>
                  </a:lnTo>
                  <a:lnTo>
                    <a:pt x="70319" y="355434"/>
                  </a:lnTo>
                  <a:lnTo>
                    <a:pt x="70319" y="150152"/>
                  </a:lnTo>
                  <a:close/>
                </a:path>
                <a:path w="354330" h="355600">
                  <a:moveTo>
                    <a:pt x="71437" y="158686"/>
                  </a:moveTo>
                  <a:lnTo>
                    <a:pt x="70358" y="158686"/>
                  </a:lnTo>
                  <a:lnTo>
                    <a:pt x="70358" y="355434"/>
                  </a:lnTo>
                  <a:lnTo>
                    <a:pt x="71437" y="355434"/>
                  </a:lnTo>
                  <a:lnTo>
                    <a:pt x="71437" y="158686"/>
                  </a:lnTo>
                  <a:close/>
                </a:path>
                <a:path w="354330" h="355600">
                  <a:moveTo>
                    <a:pt x="76034" y="120535"/>
                  </a:moveTo>
                  <a:lnTo>
                    <a:pt x="74968" y="120535"/>
                  </a:lnTo>
                  <a:lnTo>
                    <a:pt x="74968" y="8432"/>
                  </a:lnTo>
                  <a:lnTo>
                    <a:pt x="73787" y="8432"/>
                  </a:lnTo>
                  <a:lnTo>
                    <a:pt x="73787" y="215773"/>
                  </a:lnTo>
                  <a:lnTo>
                    <a:pt x="72631" y="215773"/>
                  </a:lnTo>
                  <a:lnTo>
                    <a:pt x="72631" y="355434"/>
                  </a:lnTo>
                  <a:lnTo>
                    <a:pt x="76034" y="355434"/>
                  </a:lnTo>
                  <a:lnTo>
                    <a:pt x="76034" y="120535"/>
                  </a:lnTo>
                  <a:close/>
                </a:path>
                <a:path w="354330" h="355600">
                  <a:moveTo>
                    <a:pt x="80619" y="42265"/>
                  </a:moveTo>
                  <a:lnTo>
                    <a:pt x="79540" y="42265"/>
                  </a:lnTo>
                  <a:lnTo>
                    <a:pt x="79540" y="126911"/>
                  </a:lnTo>
                  <a:lnTo>
                    <a:pt x="78384" y="126911"/>
                  </a:lnTo>
                  <a:lnTo>
                    <a:pt x="78384" y="164973"/>
                  </a:lnTo>
                  <a:lnTo>
                    <a:pt x="77228" y="164973"/>
                  </a:lnTo>
                  <a:lnTo>
                    <a:pt x="77228" y="122694"/>
                  </a:lnTo>
                  <a:lnTo>
                    <a:pt x="76060" y="122694"/>
                  </a:lnTo>
                  <a:lnTo>
                    <a:pt x="76060" y="355434"/>
                  </a:lnTo>
                  <a:lnTo>
                    <a:pt x="77216" y="355434"/>
                  </a:lnTo>
                  <a:lnTo>
                    <a:pt x="77228" y="355434"/>
                  </a:lnTo>
                  <a:lnTo>
                    <a:pt x="80619" y="355434"/>
                  </a:lnTo>
                  <a:lnTo>
                    <a:pt x="80619" y="42265"/>
                  </a:lnTo>
                  <a:close/>
                </a:path>
                <a:path w="354330" h="355600">
                  <a:moveTo>
                    <a:pt x="84150" y="42265"/>
                  </a:moveTo>
                  <a:lnTo>
                    <a:pt x="82981" y="42265"/>
                  </a:lnTo>
                  <a:lnTo>
                    <a:pt x="82981" y="86702"/>
                  </a:lnTo>
                  <a:lnTo>
                    <a:pt x="81813" y="86702"/>
                  </a:lnTo>
                  <a:lnTo>
                    <a:pt x="81813" y="209397"/>
                  </a:lnTo>
                  <a:lnTo>
                    <a:pt x="80645" y="209397"/>
                  </a:lnTo>
                  <a:lnTo>
                    <a:pt x="80645" y="355434"/>
                  </a:lnTo>
                  <a:lnTo>
                    <a:pt x="84150" y="355434"/>
                  </a:lnTo>
                  <a:lnTo>
                    <a:pt x="84150" y="42265"/>
                  </a:lnTo>
                  <a:close/>
                </a:path>
                <a:path w="354330" h="355600">
                  <a:moveTo>
                    <a:pt x="100266" y="76111"/>
                  </a:moveTo>
                  <a:lnTo>
                    <a:pt x="99085" y="76111"/>
                  </a:lnTo>
                  <a:lnTo>
                    <a:pt x="99085" y="355434"/>
                  </a:lnTo>
                  <a:lnTo>
                    <a:pt x="100266" y="355434"/>
                  </a:lnTo>
                  <a:lnTo>
                    <a:pt x="100266" y="76111"/>
                  </a:lnTo>
                  <a:close/>
                </a:path>
                <a:path w="354330" h="355600">
                  <a:moveTo>
                    <a:pt x="108280" y="95135"/>
                  </a:moveTo>
                  <a:lnTo>
                    <a:pt x="107111" y="95135"/>
                  </a:lnTo>
                  <a:lnTo>
                    <a:pt x="107111" y="355434"/>
                  </a:lnTo>
                  <a:lnTo>
                    <a:pt x="108280" y="355434"/>
                  </a:lnTo>
                  <a:lnTo>
                    <a:pt x="108280" y="95135"/>
                  </a:lnTo>
                  <a:close/>
                </a:path>
                <a:path w="354330" h="355600">
                  <a:moveTo>
                    <a:pt x="123342" y="76111"/>
                  </a:moveTo>
                  <a:lnTo>
                    <a:pt x="122174" y="76111"/>
                  </a:lnTo>
                  <a:lnTo>
                    <a:pt x="122174" y="355434"/>
                  </a:lnTo>
                  <a:lnTo>
                    <a:pt x="123342" y="355434"/>
                  </a:lnTo>
                  <a:lnTo>
                    <a:pt x="123342" y="76111"/>
                  </a:lnTo>
                  <a:close/>
                </a:path>
                <a:path w="354330" h="355600">
                  <a:moveTo>
                    <a:pt x="140563" y="186156"/>
                  </a:moveTo>
                  <a:lnTo>
                    <a:pt x="139382" y="186156"/>
                  </a:lnTo>
                  <a:lnTo>
                    <a:pt x="139382" y="355434"/>
                  </a:lnTo>
                  <a:lnTo>
                    <a:pt x="140563" y="355434"/>
                  </a:lnTo>
                  <a:lnTo>
                    <a:pt x="140563" y="186156"/>
                  </a:lnTo>
                  <a:close/>
                </a:path>
                <a:path w="354330" h="355600">
                  <a:moveTo>
                    <a:pt x="150964" y="0"/>
                  </a:moveTo>
                  <a:lnTo>
                    <a:pt x="149783" y="0"/>
                  </a:lnTo>
                  <a:lnTo>
                    <a:pt x="149783" y="355434"/>
                  </a:lnTo>
                  <a:lnTo>
                    <a:pt x="150964" y="355434"/>
                  </a:lnTo>
                  <a:lnTo>
                    <a:pt x="150964" y="0"/>
                  </a:lnTo>
                  <a:close/>
                </a:path>
                <a:path w="354330" h="355600">
                  <a:moveTo>
                    <a:pt x="209753" y="186156"/>
                  </a:moveTo>
                  <a:lnTo>
                    <a:pt x="208584" y="186156"/>
                  </a:lnTo>
                  <a:lnTo>
                    <a:pt x="208584" y="355434"/>
                  </a:lnTo>
                  <a:lnTo>
                    <a:pt x="209753" y="355434"/>
                  </a:lnTo>
                  <a:lnTo>
                    <a:pt x="209753" y="186156"/>
                  </a:lnTo>
                  <a:close/>
                </a:path>
                <a:path w="354330" h="355600">
                  <a:moveTo>
                    <a:pt x="251269" y="300405"/>
                  </a:moveTo>
                  <a:lnTo>
                    <a:pt x="250101" y="300405"/>
                  </a:lnTo>
                  <a:lnTo>
                    <a:pt x="250101" y="355434"/>
                  </a:lnTo>
                  <a:lnTo>
                    <a:pt x="251269" y="355434"/>
                  </a:lnTo>
                  <a:lnTo>
                    <a:pt x="251269" y="300405"/>
                  </a:lnTo>
                  <a:close/>
                </a:path>
                <a:path w="354330" h="355600">
                  <a:moveTo>
                    <a:pt x="274307" y="334251"/>
                  </a:moveTo>
                  <a:lnTo>
                    <a:pt x="273126" y="334251"/>
                  </a:lnTo>
                  <a:lnTo>
                    <a:pt x="273126" y="355434"/>
                  </a:lnTo>
                  <a:lnTo>
                    <a:pt x="274307" y="355434"/>
                  </a:lnTo>
                  <a:lnTo>
                    <a:pt x="274307" y="334251"/>
                  </a:lnTo>
                  <a:close/>
                </a:path>
                <a:path w="354330" h="355600">
                  <a:moveTo>
                    <a:pt x="353758" y="298348"/>
                  </a:moveTo>
                  <a:lnTo>
                    <a:pt x="352679" y="298348"/>
                  </a:lnTo>
                  <a:lnTo>
                    <a:pt x="352679" y="355434"/>
                  </a:lnTo>
                  <a:lnTo>
                    <a:pt x="353758" y="355434"/>
                  </a:lnTo>
                  <a:lnTo>
                    <a:pt x="353758" y="2983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148257" y="2651759"/>
              <a:ext cx="349250" cy="347345"/>
            </a:xfrm>
            <a:custGeom>
              <a:avLst/>
              <a:gdLst/>
              <a:ahLst/>
              <a:cxnLst/>
              <a:rect l="l" t="t" r="r" b="b"/>
              <a:pathLst>
                <a:path w="349250" h="347344">
                  <a:moveTo>
                    <a:pt x="1181" y="118478"/>
                  </a:moveTo>
                  <a:lnTo>
                    <a:pt x="0" y="118478"/>
                  </a:lnTo>
                  <a:lnTo>
                    <a:pt x="0" y="347002"/>
                  </a:lnTo>
                  <a:lnTo>
                    <a:pt x="1181" y="347002"/>
                  </a:lnTo>
                  <a:lnTo>
                    <a:pt x="1181" y="118478"/>
                  </a:lnTo>
                  <a:close/>
                </a:path>
                <a:path w="349250" h="347344">
                  <a:moveTo>
                    <a:pt x="4610" y="122694"/>
                  </a:moveTo>
                  <a:lnTo>
                    <a:pt x="3429" y="122694"/>
                  </a:lnTo>
                  <a:lnTo>
                    <a:pt x="3429" y="347002"/>
                  </a:lnTo>
                  <a:lnTo>
                    <a:pt x="4610" y="347002"/>
                  </a:lnTo>
                  <a:lnTo>
                    <a:pt x="4610" y="122694"/>
                  </a:lnTo>
                  <a:close/>
                </a:path>
                <a:path w="349250" h="347344">
                  <a:moveTo>
                    <a:pt x="9207" y="76200"/>
                  </a:moveTo>
                  <a:lnTo>
                    <a:pt x="8026" y="76200"/>
                  </a:lnTo>
                  <a:lnTo>
                    <a:pt x="8026" y="347002"/>
                  </a:lnTo>
                  <a:lnTo>
                    <a:pt x="9207" y="347002"/>
                  </a:lnTo>
                  <a:lnTo>
                    <a:pt x="9207" y="76200"/>
                  </a:lnTo>
                  <a:close/>
                </a:path>
                <a:path w="349250" h="347344">
                  <a:moveTo>
                    <a:pt x="15011" y="184086"/>
                  </a:moveTo>
                  <a:lnTo>
                    <a:pt x="13843" y="184086"/>
                  </a:lnTo>
                  <a:lnTo>
                    <a:pt x="13843" y="347002"/>
                  </a:lnTo>
                  <a:lnTo>
                    <a:pt x="15011" y="347002"/>
                  </a:lnTo>
                  <a:lnTo>
                    <a:pt x="15011" y="184086"/>
                  </a:lnTo>
                  <a:close/>
                </a:path>
                <a:path w="349250" h="347344">
                  <a:moveTo>
                    <a:pt x="20675" y="156540"/>
                  </a:moveTo>
                  <a:lnTo>
                    <a:pt x="19596" y="156540"/>
                  </a:lnTo>
                  <a:lnTo>
                    <a:pt x="19596" y="171348"/>
                  </a:lnTo>
                  <a:lnTo>
                    <a:pt x="18453" y="171348"/>
                  </a:lnTo>
                  <a:lnTo>
                    <a:pt x="18453" y="131229"/>
                  </a:lnTo>
                  <a:lnTo>
                    <a:pt x="17272" y="131229"/>
                  </a:lnTo>
                  <a:lnTo>
                    <a:pt x="17272" y="347002"/>
                  </a:lnTo>
                  <a:lnTo>
                    <a:pt x="18427" y="347002"/>
                  </a:lnTo>
                  <a:lnTo>
                    <a:pt x="19596" y="347002"/>
                  </a:lnTo>
                  <a:lnTo>
                    <a:pt x="20675" y="347002"/>
                  </a:lnTo>
                  <a:lnTo>
                    <a:pt x="20675" y="156540"/>
                  </a:lnTo>
                  <a:close/>
                </a:path>
                <a:path w="349250" h="347344">
                  <a:moveTo>
                    <a:pt x="23037" y="139661"/>
                  </a:moveTo>
                  <a:lnTo>
                    <a:pt x="21869" y="139661"/>
                  </a:lnTo>
                  <a:lnTo>
                    <a:pt x="21869" y="150253"/>
                  </a:lnTo>
                  <a:lnTo>
                    <a:pt x="20701" y="150253"/>
                  </a:lnTo>
                  <a:lnTo>
                    <a:pt x="20701" y="347002"/>
                  </a:lnTo>
                  <a:lnTo>
                    <a:pt x="21869" y="347002"/>
                  </a:lnTo>
                  <a:lnTo>
                    <a:pt x="23037" y="347002"/>
                  </a:lnTo>
                  <a:lnTo>
                    <a:pt x="23037" y="139661"/>
                  </a:lnTo>
                  <a:close/>
                </a:path>
                <a:path w="349250" h="347344">
                  <a:moveTo>
                    <a:pt x="25273" y="133286"/>
                  </a:moveTo>
                  <a:lnTo>
                    <a:pt x="24193" y="133286"/>
                  </a:lnTo>
                  <a:lnTo>
                    <a:pt x="24193" y="347002"/>
                  </a:lnTo>
                  <a:lnTo>
                    <a:pt x="25273" y="347002"/>
                  </a:lnTo>
                  <a:lnTo>
                    <a:pt x="25273" y="133286"/>
                  </a:lnTo>
                  <a:close/>
                </a:path>
                <a:path w="349250" h="347344">
                  <a:moveTo>
                    <a:pt x="28803" y="141719"/>
                  </a:moveTo>
                  <a:lnTo>
                    <a:pt x="27635" y="141719"/>
                  </a:lnTo>
                  <a:lnTo>
                    <a:pt x="27635" y="131229"/>
                  </a:lnTo>
                  <a:lnTo>
                    <a:pt x="26454" y="131229"/>
                  </a:lnTo>
                  <a:lnTo>
                    <a:pt x="26454" y="347002"/>
                  </a:lnTo>
                  <a:lnTo>
                    <a:pt x="27622" y="347002"/>
                  </a:lnTo>
                  <a:lnTo>
                    <a:pt x="28803" y="347002"/>
                  </a:lnTo>
                  <a:lnTo>
                    <a:pt x="28803" y="141719"/>
                  </a:lnTo>
                  <a:close/>
                </a:path>
                <a:path w="349250" h="347344">
                  <a:moveTo>
                    <a:pt x="31064" y="126911"/>
                  </a:moveTo>
                  <a:lnTo>
                    <a:pt x="29883" y="126911"/>
                  </a:lnTo>
                  <a:lnTo>
                    <a:pt x="29883" y="150253"/>
                  </a:lnTo>
                  <a:lnTo>
                    <a:pt x="28841" y="150253"/>
                  </a:lnTo>
                  <a:lnTo>
                    <a:pt x="28841" y="347002"/>
                  </a:lnTo>
                  <a:lnTo>
                    <a:pt x="29883" y="347002"/>
                  </a:lnTo>
                  <a:lnTo>
                    <a:pt x="31064" y="347002"/>
                  </a:lnTo>
                  <a:lnTo>
                    <a:pt x="31064" y="126911"/>
                  </a:lnTo>
                  <a:close/>
                </a:path>
                <a:path w="349250" h="347344">
                  <a:moveTo>
                    <a:pt x="34518" y="112102"/>
                  </a:moveTo>
                  <a:lnTo>
                    <a:pt x="33451" y="112102"/>
                  </a:lnTo>
                  <a:lnTo>
                    <a:pt x="33451" y="0"/>
                  </a:lnTo>
                  <a:lnTo>
                    <a:pt x="32270" y="0"/>
                  </a:lnTo>
                  <a:lnTo>
                    <a:pt x="32270" y="207340"/>
                  </a:lnTo>
                  <a:lnTo>
                    <a:pt x="31115" y="207340"/>
                  </a:lnTo>
                  <a:lnTo>
                    <a:pt x="31115" y="347002"/>
                  </a:lnTo>
                  <a:lnTo>
                    <a:pt x="34518" y="347002"/>
                  </a:lnTo>
                  <a:lnTo>
                    <a:pt x="34518" y="112102"/>
                  </a:lnTo>
                  <a:close/>
                </a:path>
                <a:path w="349250" h="347344">
                  <a:moveTo>
                    <a:pt x="39103" y="33832"/>
                  </a:moveTo>
                  <a:lnTo>
                    <a:pt x="38023" y="33832"/>
                  </a:lnTo>
                  <a:lnTo>
                    <a:pt x="38023" y="118478"/>
                  </a:lnTo>
                  <a:lnTo>
                    <a:pt x="36868" y="118478"/>
                  </a:lnTo>
                  <a:lnTo>
                    <a:pt x="36868" y="156540"/>
                  </a:lnTo>
                  <a:lnTo>
                    <a:pt x="35712" y="156540"/>
                  </a:lnTo>
                  <a:lnTo>
                    <a:pt x="35712" y="114261"/>
                  </a:lnTo>
                  <a:lnTo>
                    <a:pt x="34544" y="114261"/>
                  </a:lnTo>
                  <a:lnTo>
                    <a:pt x="34544" y="347002"/>
                  </a:lnTo>
                  <a:lnTo>
                    <a:pt x="35699" y="347002"/>
                  </a:lnTo>
                  <a:lnTo>
                    <a:pt x="35712" y="347002"/>
                  </a:lnTo>
                  <a:lnTo>
                    <a:pt x="39103" y="347002"/>
                  </a:lnTo>
                  <a:lnTo>
                    <a:pt x="39103" y="33832"/>
                  </a:lnTo>
                  <a:close/>
                </a:path>
                <a:path w="349250" h="347344">
                  <a:moveTo>
                    <a:pt x="42633" y="33832"/>
                  </a:moveTo>
                  <a:lnTo>
                    <a:pt x="41465" y="33832"/>
                  </a:lnTo>
                  <a:lnTo>
                    <a:pt x="41465" y="347002"/>
                  </a:lnTo>
                  <a:lnTo>
                    <a:pt x="42633" y="347002"/>
                  </a:lnTo>
                  <a:lnTo>
                    <a:pt x="42633" y="33832"/>
                  </a:lnTo>
                  <a:close/>
                </a:path>
                <a:path w="349250" h="347344">
                  <a:moveTo>
                    <a:pt x="52946" y="91020"/>
                  </a:moveTo>
                  <a:lnTo>
                    <a:pt x="51866" y="91020"/>
                  </a:lnTo>
                  <a:lnTo>
                    <a:pt x="51866" y="347002"/>
                  </a:lnTo>
                  <a:lnTo>
                    <a:pt x="52946" y="347002"/>
                  </a:lnTo>
                  <a:lnTo>
                    <a:pt x="52946" y="91020"/>
                  </a:lnTo>
                  <a:close/>
                </a:path>
                <a:path w="349250" h="347344">
                  <a:moveTo>
                    <a:pt x="55308" y="10591"/>
                  </a:moveTo>
                  <a:lnTo>
                    <a:pt x="54140" y="10591"/>
                  </a:lnTo>
                  <a:lnTo>
                    <a:pt x="54140" y="347002"/>
                  </a:lnTo>
                  <a:lnTo>
                    <a:pt x="55308" y="347002"/>
                  </a:lnTo>
                  <a:lnTo>
                    <a:pt x="55308" y="10591"/>
                  </a:lnTo>
                  <a:close/>
                </a:path>
                <a:path w="349250" h="347344">
                  <a:moveTo>
                    <a:pt x="77177" y="188302"/>
                  </a:moveTo>
                  <a:lnTo>
                    <a:pt x="75996" y="188302"/>
                  </a:lnTo>
                  <a:lnTo>
                    <a:pt x="75996" y="347002"/>
                  </a:lnTo>
                  <a:lnTo>
                    <a:pt x="77177" y="347002"/>
                  </a:lnTo>
                  <a:lnTo>
                    <a:pt x="77177" y="188302"/>
                  </a:lnTo>
                  <a:close/>
                </a:path>
                <a:path w="349250" h="347344">
                  <a:moveTo>
                    <a:pt x="93306" y="124853"/>
                  </a:moveTo>
                  <a:lnTo>
                    <a:pt x="92227" y="124853"/>
                  </a:lnTo>
                  <a:lnTo>
                    <a:pt x="92227" y="347002"/>
                  </a:lnTo>
                  <a:lnTo>
                    <a:pt x="93306" y="347002"/>
                  </a:lnTo>
                  <a:lnTo>
                    <a:pt x="93306" y="124853"/>
                  </a:lnTo>
                  <a:close/>
                </a:path>
                <a:path w="349250" h="347344">
                  <a:moveTo>
                    <a:pt x="95605" y="59245"/>
                  </a:moveTo>
                  <a:lnTo>
                    <a:pt x="94437" y="59245"/>
                  </a:lnTo>
                  <a:lnTo>
                    <a:pt x="94437" y="347002"/>
                  </a:lnTo>
                  <a:lnTo>
                    <a:pt x="95605" y="347002"/>
                  </a:lnTo>
                  <a:lnTo>
                    <a:pt x="95605" y="59245"/>
                  </a:lnTo>
                  <a:close/>
                </a:path>
                <a:path w="349250" h="347344">
                  <a:moveTo>
                    <a:pt x="99047" y="177723"/>
                  </a:moveTo>
                  <a:lnTo>
                    <a:pt x="97866" y="177723"/>
                  </a:lnTo>
                  <a:lnTo>
                    <a:pt x="97866" y="347002"/>
                  </a:lnTo>
                  <a:lnTo>
                    <a:pt x="99047" y="347002"/>
                  </a:lnTo>
                  <a:lnTo>
                    <a:pt x="99047" y="177723"/>
                  </a:lnTo>
                  <a:close/>
                </a:path>
                <a:path w="349250" h="347344">
                  <a:moveTo>
                    <a:pt x="103695" y="135445"/>
                  </a:moveTo>
                  <a:lnTo>
                    <a:pt x="102514" y="135445"/>
                  </a:lnTo>
                  <a:lnTo>
                    <a:pt x="102514" y="347002"/>
                  </a:lnTo>
                  <a:lnTo>
                    <a:pt x="103695" y="347002"/>
                  </a:lnTo>
                  <a:lnTo>
                    <a:pt x="103695" y="135445"/>
                  </a:lnTo>
                  <a:close/>
                </a:path>
                <a:path w="349250" h="347344">
                  <a:moveTo>
                    <a:pt x="116332" y="139661"/>
                  </a:moveTo>
                  <a:lnTo>
                    <a:pt x="115252" y="139661"/>
                  </a:lnTo>
                  <a:lnTo>
                    <a:pt x="115252" y="228523"/>
                  </a:lnTo>
                  <a:lnTo>
                    <a:pt x="114084" y="228523"/>
                  </a:lnTo>
                  <a:lnTo>
                    <a:pt x="114084" y="253923"/>
                  </a:lnTo>
                  <a:lnTo>
                    <a:pt x="112928" y="253923"/>
                  </a:lnTo>
                  <a:lnTo>
                    <a:pt x="112928" y="347002"/>
                  </a:lnTo>
                  <a:lnTo>
                    <a:pt x="116332" y="347002"/>
                  </a:lnTo>
                  <a:lnTo>
                    <a:pt x="116332" y="139661"/>
                  </a:lnTo>
                  <a:close/>
                </a:path>
                <a:path w="349250" h="347344">
                  <a:moveTo>
                    <a:pt x="163652" y="287756"/>
                  </a:moveTo>
                  <a:lnTo>
                    <a:pt x="162471" y="287756"/>
                  </a:lnTo>
                  <a:lnTo>
                    <a:pt x="162471" y="347002"/>
                  </a:lnTo>
                  <a:lnTo>
                    <a:pt x="163652" y="347002"/>
                  </a:lnTo>
                  <a:lnTo>
                    <a:pt x="163652" y="287756"/>
                  </a:lnTo>
                  <a:close/>
                </a:path>
                <a:path w="349250" h="347344">
                  <a:moveTo>
                    <a:pt x="193548" y="302564"/>
                  </a:moveTo>
                  <a:lnTo>
                    <a:pt x="192468" y="302564"/>
                  </a:lnTo>
                  <a:lnTo>
                    <a:pt x="192468" y="347002"/>
                  </a:lnTo>
                  <a:lnTo>
                    <a:pt x="193548" y="347002"/>
                  </a:lnTo>
                  <a:lnTo>
                    <a:pt x="193548" y="302564"/>
                  </a:lnTo>
                  <a:close/>
                </a:path>
                <a:path w="349250" h="347344">
                  <a:moveTo>
                    <a:pt x="245465" y="330034"/>
                  </a:moveTo>
                  <a:lnTo>
                    <a:pt x="244284" y="330034"/>
                  </a:lnTo>
                  <a:lnTo>
                    <a:pt x="244284" y="347002"/>
                  </a:lnTo>
                  <a:lnTo>
                    <a:pt x="245465" y="347002"/>
                  </a:lnTo>
                  <a:lnTo>
                    <a:pt x="245465" y="330034"/>
                  </a:lnTo>
                  <a:close/>
                </a:path>
                <a:path w="349250" h="347344">
                  <a:moveTo>
                    <a:pt x="349161" y="323748"/>
                  </a:moveTo>
                  <a:lnTo>
                    <a:pt x="348081" y="323748"/>
                  </a:lnTo>
                  <a:lnTo>
                    <a:pt x="348081" y="347002"/>
                  </a:lnTo>
                  <a:lnTo>
                    <a:pt x="349161" y="347002"/>
                  </a:lnTo>
                  <a:lnTo>
                    <a:pt x="349161" y="3237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133259" y="2651759"/>
              <a:ext cx="251460" cy="347345"/>
            </a:xfrm>
            <a:custGeom>
              <a:avLst/>
              <a:gdLst/>
              <a:ahLst/>
              <a:cxnLst/>
              <a:rect l="l" t="t" r="r" b="b"/>
              <a:pathLst>
                <a:path w="251459" h="347344">
                  <a:moveTo>
                    <a:pt x="1168" y="99453"/>
                  </a:moveTo>
                  <a:lnTo>
                    <a:pt x="0" y="99453"/>
                  </a:lnTo>
                  <a:lnTo>
                    <a:pt x="0" y="347002"/>
                  </a:lnTo>
                  <a:lnTo>
                    <a:pt x="1168" y="347002"/>
                  </a:lnTo>
                  <a:lnTo>
                    <a:pt x="1168" y="99453"/>
                  </a:lnTo>
                  <a:close/>
                </a:path>
                <a:path w="251459" h="347344">
                  <a:moveTo>
                    <a:pt x="7988" y="139661"/>
                  </a:moveTo>
                  <a:lnTo>
                    <a:pt x="6921" y="139661"/>
                  </a:lnTo>
                  <a:lnTo>
                    <a:pt x="6921" y="347002"/>
                  </a:lnTo>
                  <a:lnTo>
                    <a:pt x="7988" y="347002"/>
                  </a:lnTo>
                  <a:lnTo>
                    <a:pt x="7988" y="139661"/>
                  </a:lnTo>
                  <a:close/>
                </a:path>
                <a:path w="251459" h="347344">
                  <a:moveTo>
                    <a:pt x="16179" y="118478"/>
                  </a:moveTo>
                  <a:lnTo>
                    <a:pt x="14998" y="118478"/>
                  </a:lnTo>
                  <a:lnTo>
                    <a:pt x="14998" y="347002"/>
                  </a:lnTo>
                  <a:lnTo>
                    <a:pt x="16179" y="347002"/>
                  </a:lnTo>
                  <a:lnTo>
                    <a:pt x="16179" y="118478"/>
                  </a:lnTo>
                  <a:close/>
                </a:path>
                <a:path w="251459" h="347344">
                  <a:moveTo>
                    <a:pt x="21831" y="38049"/>
                  </a:moveTo>
                  <a:lnTo>
                    <a:pt x="20751" y="38049"/>
                  </a:lnTo>
                  <a:lnTo>
                    <a:pt x="20751" y="347002"/>
                  </a:lnTo>
                  <a:lnTo>
                    <a:pt x="21831" y="347002"/>
                  </a:lnTo>
                  <a:lnTo>
                    <a:pt x="21831" y="38049"/>
                  </a:lnTo>
                  <a:close/>
                </a:path>
                <a:path w="251459" h="347344">
                  <a:moveTo>
                    <a:pt x="24206" y="76200"/>
                  </a:moveTo>
                  <a:lnTo>
                    <a:pt x="23025" y="76200"/>
                  </a:lnTo>
                  <a:lnTo>
                    <a:pt x="23025" y="186156"/>
                  </a:lnTo>
                  <a:lnTo>
                    <a:pt x="21856" y="186156"/>
                  </a:lnTo>
                  <a:lnTo>
                    <a:pt x="21856" y="347002"/>
                  </a:lnTo>
                  <a:lnTo>
                    <a:pt x="23025" y="347002"/>
                  </a:lnTo>
                  <a:lnTo>
                    <a:pt x="24206" y="347002"/>
                  </a:lnTo>
                  <a:lnTo>
                    <a:pt x="24206" y="76200"/>
                  </a:lnTo>
                  <a:close/>
                </a:path>
                <a:path w="251459" h="347344">
                  <a:moveTo>
                    <a:pt x="27635" y="152323"/>
                  </a:moveTo>
                  <a:lnTo>
                    <a:pt x="26454" y="152323"/>
                  </a:lnTo>
                  <a:lnTo>
                    <a:pt x="26454" y="347002"/>
                  </a:lnTo>
                  <a:lnTo>
                    <a:pt x="27635" y="347002"/>
                  </a:lnTo>
                  <a:lnTo>
                    <a:pt x="27635" y="152323"/>
                  </a:lnTo>
                  <a:close/>
                </a:path>
                <a:path w="251459" h="347344">
                  <a:moveTo>
                    <a:pt x="32219" y="31775"/>
                  </a:moveTo>
                  <a:lnTo>
                    <a:pt x="31051" y="31775"/>
                  </a:lnTo>
                  <a:lnTo>
                    <a:pt x="31051" y="347002"/>
                  </a:lnTo>
                  <a:lnTo>
                    <a:pt x="32219" y="347002"/>
                  </a:lnTo>
                  <a:lnTo>
                    <a:pt x="32219" y="31775"/>
                  </a:lnTo>
                  <a:close/>
                </a:path>
                <a:path w="251459" h="347344">
                  <a:moveTo>
                    <a:pt x="34607" y="171348"/>
                  </a:moveTo>
                  <a:lnTo>
                    <a:pt x="33426" y="171348"/>
                  </a:lnTo>
                  <a:lnTo>
                    <a:pt x="33426" y="347002"/>
                  </a:lnTo>
                  <a:lnTo>
                    <a:pt x="34607" y="347002"/>
                  </a:lnTo>
                  <a:lnTo>
                    <a:pt x="34607" y="171348"/>
                  </a:lnTo>
                  <a:close/>
                </a:path>
                <a:path w="251459" h="347344">
                  <a:moveTo>
                    <a:pt x="39204" y="196748"/>
                  </a:moveTo>
                  <a:lnTo>
                    <a:pt x="38036" y="196748"/>
                  </a:lnTo>
                  <a:lnTo>
                    <a:pt x="38036" y="139661"/>
                  </a:lnTo>
                  <a:lnTo>
                    <a:pt x="36868" y="139661"/>
                  </a:lnTo>
                  <a:lnTo>
                    <a:pt x="36868" y="150253"/>
                  </a:lnTo>
                  <a:lnTo>
                    <a:pt x="35699" y="150253"/>
                  </a:lnTo>
                  <a:lnTo>
                    <a:pt x="35699" y="347002"/>
                  </a:lnTo>
                  <a:lnTo>
                    <a:pt x="39204" y="347002"/>
                  </a:lnTo>
                  <a:lnTo>
                    <a:pt x="39204" y="196748"/>
                  </a:lnTo>
                  <a:close/>
                </a:path>
                <a:path w="251459" h="347344">
                  <a:moveTo>
                    <a:pt x="46062" y="126911"/>
                  </a:moveTo>
                  <a:lnTo>
                    <a:pt x="44881" y="126911"/>
                  </a:lnTo>
                  <a:lnTo>
                    <a:pt x="44881" y="150253"/>
                  </a:lnTo>
                  <a:lnTo>
                    <a:pt x="43840" y="150253"/>
                  </a:lnTo>
                  <a:lnTo>
                    <a:pt x="43840" y="347002"/>
                  </a:lnTo>
                  <a:lnTo>
                    <a:pt x="44881" y="347002"/>
                  </a:lnTo>
                  <a:lnTo>
                    <a:pt x="46062" y="347002"/>
                  </a:lnTo>
                  <a:lnTo>
                    <a:pt x="46062" y="126911"/>
                  </a:lnTo>
                  <a:close/>
                </a:path>
                <a:path w="251459" h="347344">
                  <a:moveTo>
                    <a:pt x="49517" y="112102"/>
                  </a:moveTo>
                  <a:lnTo>
                    <a:pt x="48450" y="112102"/>
                  </a:lnTo>
                  <a:lnTo>
                    <a:pt x="48450" y="0"/>
                  </a:lnTo>
                  <a:lnTo>
                    <a:pt x="47269" y="0"/>
                  </a:lnTo>
                  <a:lnTo>
                    <a:pt x="47269" y="207340"/>
                  </a:lnTo>
                  <a:lnTo>
                    <a:pt x="46113" y="207340"/>
                  </a:lnTo>
                  <a:lnTo>
                    <a:pt x="46113" y="347002"/>
                  </a:lnTo>
                  <a:lnTo>
                    <a:pt x="49517" y="347002"/>
                  </a:lnTo>
                  <a:lnTo>
                    <a:pt x="49517" y="112102"/>
                  </a:lnTo>
                  <a:close/>
                </a:path>
                <a:path w="251459" h="347344">
                  <a:moveTo>
                    <a:pt x="54102" y="33832"/>
                  </a:moveTo>
                  <a:lnTo>
                    <a:pt x="53022" y="33832"/>
                  </a:lnTo>
                  <a:lnTo>
                    <a:pt x="53022" y="118478"/>
                  </a:lnTo>
                  <a:lnTo>
                    <a:pt x="51866" y="118478"/>
                  </a:lnTo>
                  <a:lnTo>
                    <a:pt x="51866" y="156540"/>
                  </a:lnTo>
                  <a:lnTo>
                    <a:pt x="50711" y="156540"/>
                  </a:lnTo>
                  <a:lnTo>
                    <a:pt x="50711" y="114261"/>
                  </a:lnTo>
                  <a:lnTo>
                    <a:pt x="49542" y="114261"/>
                  </a:lnTo>
                  <a:lnTo>
                    <a:pt x="49542" y="347002"/>
                  </a:lnTo>
                  <a:lnTo>
                    <a:pt x="50698" y="347002"/>
                  </a:lnTo>
                  <a:lnTo>
                    <a:pt x="50711" y="347002"/>
                  </a:lnTo>
                  <a:lnTo>
                    <a:pt x="54102" y="347002"/>
                  </a:lnTo>
                  <a:lnTo>
                    <a:pt x="54102" y="33832"/>
                  </a:lnTo>
                  <a:close/>
                </a:path>
                <a:path w="251459" h="347344">
                  <a:moveTo>
                    <a:pt x="55308" y="200964"/>
                  </a:moveTo>
                  <a:lnTo>
                    <a:pt x="54127" y="200964"/>
                  </a:lnTo>
                  <a:lnTo>
                    <a:pt x="54127" y="347002"/>
                  </a:lnTo>
                  <a:lnTo>
                    <a:pt x="55308" y="347002"/>
                  </a:lnTo>
                  <a:lnTo>
                    <a:pt x="55308" y="200964"/>
                  </a:lnTo>
                  <a:close/>
                </a:path>
                <a:path w="251459" h="347344">
                  <a:moveTo>
                    <a:pt x="59905" y="71894"/>
                  </a:moveTo>
                  <a:lnTo>
                    <a:pt x="58724" y="71894"/>
                  </a:lnTo>
                  <a:lnTo>
                    <a:pt x="58724" y="347002"/>
                  </a:lnTo>
                  <a:lnTo>
                    <a:pt x="59905" y="347002"/>
                  </a:lnTo>
                  <a:lnTo>
                    <a:pt x="59905" y="71894"/>
                  </a:lnTo>
                  <a:close/>
                </a:path>
                <a:path w="251459" h="347344">
                  <a:moveTo>
                    <a:pt x="62293" y="139661"/>
                  </a:moveTo>
                  <a:lnTo>
                    <a:pt x="61112" y="139661"/>
                  </a:lnTo>
                  <a:lnTo>
                    <a:pt x="61112" y="347002"/>
                  </a:lnTo>
                  <a:lnTo>
                    <a:pt x="62293" y="347002"/>
                  </a:lnTo>
                  <a:lnTo>
                    <a:pt x="62293" y="139661"/>
                  </a:lnTo>
                  <a:close/>
                </a:path>
                <a:path w="251459" h="347344">
                  <a:moveTo>
                    <a:pt x="99060" y="217932"/>
                  </a:moveTo>
                  <a:lnTo>
                    <a:pt x="97980" y="217932"/>
                  </a:lnTo>
                  <a:lnTo>
                    <a:pt x="97980" y="347002"/>
                  </a:lnTo>
                  <a:lnTo>
                    <a:pt x="99060" y="347002"/>
                  </a:lnTo>
                  <a:lnTo>
                    <a:pt x="99060" y="217932"/>
                  </a:lnTo>
                  <a:close/>
                </a:path>
                <a:path w="251459" h="347344">
                  <a:moveTo>
                    <a:pt x="100253" y="239115"/>
                  </a:moveTo>
                  <a:lnTo>
                    <a:pt x="99085" y="239115"/>
                  </a:lnTo>
                  <a:lnTo>
                    <a:pt x="99085" y="347002"/>
                  </a:lnTo>
                  <a:lnTo>
                    <a:pt x="100253" y="347002"/>
                  </a:lnTo>
                  <a:lnTo>
                    <a:pt x="100253" y="239115"/>
                  </a:lnTo>
                  <a:close/>
                </a:path>
                <a:path w="251459" h="347344">
                  <a:moveTo>
                    <a:pt x="108305" y="124853"/>
                  </a:moveTo>
                  <a:lnTo>
                    <a:pt x="107226" y="124853"/>
                  </a:lnTo>
                  <a:lnTo>
                    <a:pt x="107226" y="347002"/>
                  </a:lnTo>
                  <a:lnTo>
                    <a:pt x="108305" y="347002"/>
                  </a:lnTo>
                  <a:lnTo>
                    <a:pt x="108305" y="124853"/>
                  </a:lnTo>
                  <a:close/>
                </a:path>
                <a:path w="251459" h="347344">
                  <a:moveTo>
                    <a:pt x="114046" y="177723"/>
                  </a:moveTo>
                  <a:lnTo>
                    <a:pt x="112864" y="177723"/>
                  </a:lnTo>
                  <a:lnTo>
                    <a:pt x="112864" y="347002"/>
                  </a:lnTo>
                  <a:lnTo>
                    <a:pt x="114046" y="347002"/>
                  </a:lnTo>
                  <a:lnTo>
                    <a:pt x="114046" y="177723"/>
                  </a:lnTo>
                  <a:close/>
                </a:path>
                <a:path w="251459" h="347344">
                  <a:moveTo>
                    <a:pt x="132537" y="228523"/>
                  </a:moveTo>
                  <a:lnTo>
                    <a:pt x="131356" y="228523"/>
                  </a:lnTo>
                  <a:lnTo>
                    <a:pt x="131356" y="347002"/>
                  </a:lnTo>
                  <a:lnTo>
                    <a:pt x="132537" y="347002"/>
                  </a:lnTo>
                  <a:lnTo>
                    <a:pt x="132537" y="228523"/>
                  </a:lnTo>
                  <a:close/>
                </a:path>
                <a:path w="251459" h="347344">
                  <a:moveTo>
                    <a:pt x="251218" y="311010"/>
                  </a:moveTo>
                  <a:lnTo>
                    <a:pt x="250037" y="311010"/>
                  </a:lnTo>
                  <a:lnTo>
                    <a:pt x="250037" y="347002"/>
                  </a:lnTo>
                  <a:lnTo>
                    <a:pt x="251218" y="347002"/>
                  </a:lnTo>
                  <a:lnTo>
                    <a:pt x="251218" y="3110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106741" y="2636951"/>
              <a:ext cx="275590" cy="361950"/>
            </a:xfrm>
            <a:custGeom>
              <a:avLst/>
              <a:gdLst/>
              <a:ahLst/>
              <a:cxnLst/>
              <a:rect l="l" t="t" r="r" b="b"/>
              <a:pathLst>
                <a:path w="275590" h="361950">
                  <a:moveTo>
                    <a:pt x="1168" y="243332"/>
                  </a:moveTo>
                  <a:lnTo>
                    <a:pt x="0" y="243332"/>
                  </a:lnTo>
                  <a:lnTo>
                    <a:pt x="0" y="361810"/>
                  </a:lnTo>
                  <a:lnTo>
                    <a:pt x="1168" y="361810"/>
                  </a:lnTo>
                  <a:lnTo>
                    <a:pt x="1168" y="243332"/>
                  </a:lnTo>
                  <a:close/>
                </a:path>
                <a:path w="275590" h="361950">
                  <a:moveTo>
                    <a:pt x="10414" y="162902"/>
                  </a:moveTo>
                  <a:lnTo>
                    <a:pt x="9245" y="162902"/>
                  </a:lnTo>
                  <a:lnTo>
                    <a:pt x="9245" y="361810"/>
                  </a:lnTo>
                  <a:lnTo>
                    <a:pt x="10414" y="361810"/>
                  </a:lnTo>
                  <a:lnTo>
                    <a:pt x="10414" y="162902"/>
                  </a:lnTo>
                  <a:close/>
                </a:path>
                <a:path w="275590" h="361950">
                  <a:moveTo>
                    <a:pt x="26466" y="29629"/>
                  </a:moveTo>
                  <a:lnTo>
                    <a:pt x="25285" y="29629"/>
                  </a:lnTo>
                  <a:lnTo>
                    <a:pt x="25285" y="361810"/>
                  </a:lnTo>
                  <a:lnTo>
                    <a:pt x="26466" y="361810"/>
                  </a:lnTo>
                  <a:lnTo>
                    <a:pt x="26466" y="29629"/>
                  </a:lnTo>
                  <a:close/>
                </a:path>
                <a:path w="275590" h="361950">
                  <a:moveTo>
                    <a:pt x="36880" y="103670"/>
                  </a:moveTo>
                  <a:lnTo>
                    <a:pt x="35699" y="103670"/>
                  </a:lnTo>
                  <a:lnTo>
                    <a:pt x="35699" y="361810"/>
                  </a:lnTo>
                  <a:lnTo>
                    <a:pt x="36880" y="361810"/>
                  </a:lnTo>
                  <a:lnTo>
                    <a:pt x="36880" y="103670"/>
                  </a:lnTo>
                  <a:close/>
                </a:path>
                <a:path w="275590" h="361950">
                  <a:moveTo>
                    <a:pt x="48348" y="52857"/>
                  </a:moveTo>
                  <a:lnTo>
                    <a:pt x="47269" y="52857"/>
                  </a:lnTo>
                  <a:lnTo>
                    <a:pt x="47269" y="194691"/>
                  </a:lnTo>
                  <a:lnTo>
                    <a:pt x="46113" y="194691"/>
                  </a:lnTo>
                  <a:lnTo>
                    <a:pt x="46113" y="361810"/>
                  </a:lnTo>
                  <a:lnTo>
                    <a:pt x="47269" y="361810"/>
                  </a:lnTo>
                  <a:lnTo>
                    <a:pt x="48348" y="361810"/>
                  </a:lnTo>
                  <a:lnTo>
                    <a:pt x="48348" y="52857"/>
                  </a:lnTo>
                  <a:close/>
                </a:path>
                <a:path w="275590" h="361950">
                  <a:moveTo>
                    <a:pt x="50723" y="91008"/>
                  </a:moveTo>
                  <a:lnTo>
                    <a:pt x="49542" y="91008"/>
                  </a:lnTo>
                  <a:lnTo>
                    <a:pt x="49542" y="361810"/>
                  </a:lnTo>
                  <a:lnTo>
                    <a:pt x="50723" y="361810"/>
                  </a:lnTo>
                  <a:lnTo>
                    <a:pt x="50723" y="91008"/>
                  </a:lnTo>
                  <a:close/>
                </a:path>
                <a:path w="275590" h="361950">
                  <a:moveTo>
                    <a:pt x="53009" y="228523"/>
                  </a:moveTo>
                  <a:lnTo>
                    <a:pt x="51930" y="228523"/>
                  </a:lnTo>
                  <a:lnTo>
                    <a:pt x="51930" y="361810"/>
                  </a:lnTo>
                  <a:lnTo>
                    <a:pt x="53009" y="361810"/>
                  </a:lnTo>
                  <a:lnTo>
                    <a:pt x="53009" y="228523"/>
                  </a:lnTo>
                  <a:close/>
                </a:path>
                <a:path w="275590" h="361950">
                  <a:moveTo>
                    <a:pt x="55308" y="173494"/>
                  </a:moveTo>
                  <a:lnTo>
                    <a:pt x="54140" y="173494"/>
                  </a:lnTo>
                  <a:lnTo>
                    <a:pt x="54140" y="361810"/>
                  </a:lnTo>
                  <a:lnTo>
                    <a:pt x="55308" y="361810"/>
                  </a:lnTo>
                  <a:lnTo>
                    <a:pt x="55308" y="173494"/>
                  </a:lnTo>
                  <a:close/>
                </a:path>
                <a:path w="275590" h="361950">
                  <a:moveTo>
                    <a:pt x="58737" y="46583"/>
                  </a:moveTo>
                  <a:lnTo>
                    <a:pt x="57569" y="46583"/>
                  </a:lnTo>
                  <a:lnTo>
                    <a:pt x="57569" y="361810"/>
                  </a:lnTo>
                  <a:lnTo>
                    <a:pt x="58737" y="361810"/>
                  </a:lnTo>
                  <a:lnTo>
                    <a:pt x="58737" y="46583"/>
                  </a:lnTo>
                  <a:close/>
                </a:path>
                <a:path w="275590" h="361950">
                  <a:moveTo>
                    <a:pt x="59969" y="146037"/>
                  </a:moveTo>
                  <a:lnTo>
                    <a:pt x="58788" y="146037"/>
                  </a:lnTo>
                  <a:lnTo>
                    <a:pt x="58788" y="361810"/>
                  </a:lnTo>
                  <a:lnTo>
                    <a:pt x="59969" y="361810"/>
                  </a:lnTo>
                  <a:lnTo>
                    <a:pt x="59969" y="146037"/>
                  </a:lnTo>
                  <a:close/>
                </a:path>
                <a:path w="275590" h="361950">
                  <a:moveTo>
                    <a:pt x="62191" y="171348"/>
                  </a:moveTo>
                  <a:lnTo>
                    <a:pt x="61112" y="171348"/>
                  </a:lnTo>
                  <a:lnTo>
                    <a:pt x="61112" y="361810"/>
                  </a:lnTo>
                  <a:lnTo>
                    <a:pt x="62191" y="361810"/>
                  </a:lnTo>
                  <a:lnTo>
                    <a:pt x="62191" y="171348"/>
                  </a:lnTo>
                  <a:close/>
                </a:path>
                <a:path w="275590" h="361950">
                  <a:moveTo>
                    <a:pt x="66789" y="148094"/>
                  </a:moveTo>
                  <a:lnTo>
                    <a:pt x="65709" y="148094"/>
                  </a:lnTo>
                  <a:lnTo>
                    <a:pt x="65709" y="211556"/>
                  </a:lnTo>
                  <a:lnTo>
                    <a:pt x="64554" y="211556"/>
                  </a:lnTo>
                  <a:lnTo>
                    <a:pt x="64554" y="154470"/>
                  </a:lnTo>
                  <a:lnTo>
                    <a:pt x="63385" y="154470"/>
                  </a:lnTo>
                  <a:lnTo>
                    <a:pt x="63385" y="165061"/>
                  </a:lnTo>
                  <a:lnTo>
                    <a:pt x="62217" y="165061"/>
                  </a:lnTo>
                  <a:lnTo>
                    <a:pt x="62217" y="361810"/>
                  </a:lnTo>
                  <a:lnTo>
                    <a:pt x="63385" y="361810"/>
                  </a:lnTo>
                  <a:lnTo>
                    <a:pt x="63398" y="361810"/>
                  </a:lnTo>
                  <a:lnTo>
                    <a:pt x="66789" y="361810"/>
                  </a:lnTo>
                  <a:lnTo>
                    <a:pt x="66789" y="148094"/>
                  </a:lnTo>
                  <a:close/>
                </a:path>
                <a:path w="275590" h="361950">
                  <a:moveTo>
                    <a:pt x="67983" y="196748"/>
                  </a:moveTo>
                  <a:lnTo>
                    <a:pt x="66814" y="196748"/>
                  </a:lnTo>
                  <a:lnTo>
                    <a:pt x="66814" y="361810"/>
                  </a:lnTo>
                  <a:lnTo>
                    <a:pt x="67983" y="361810"/>
                  </a:lnTo>
                  <a:lnTo>
                    <a:pt x="67983" y="196748"/>
                  </a:lnTo>
                  <a:close/>
                </a:path>
                <a:path w="275590" h="361950">
                  <a:moveTo>
                    <a:pt x="71437" y="165061"/>
                  </a:moveTo>
                  <a:lnTo>
                    <a:pt x="70358" y="165061"/>
                  </a:lnTo>
                  <a:lnTo>
                    <a:pt x="70358" y="361810"/>
                  </a:lnTo>
                  <a:lnTo>
                    <a:pt x="71437" y="361810"/>
                  </a:lnTo>
                  <a:lnTo>
                    <a:pt x="71437" y="165061"/>
                  </a:lnTo>
                  <a:close/>
                </a:path>
                <a:path w="275590" h="361950">
                  <a:moveTo>
                    <a:pt x="76034" y="126911"/>
                  </a:moveTo>
                  <a:lnTo>
                    <a:pt x="74968" y="126911"/>
                  </a:lnTo>
                  <a:lnTo>
                    <a:pt x="74968" y="14808"/>
                  </a:lnTo>
                  <a:lnTo>
                    <a:pt x="73787" y="14808"/>
                  </a:lnTo>
                  <a:lnTo>
                    <a:pt x="73787" y="361810"/>
                  </a:lnTo>
                  <a:lnTo>
                    <a:pt x="74955" y="361810"/>
                  </a:lnTo>
                  <a:lnTo>
                    <a:pt x="76034" y="361810"/>
                  </a:lnTo>
                  <a:lnTo>
                    <a:pt x="76034" y="126911"/>
                  </a:lnTo>
                  <a:close/>
                </a:path>
                <a:path w="275590" h="361950">
                  <a:moveTo>
                    <a:pt x="80619" y="48641"/>
                  </a:moveTo>
                  <a:lnTo>
                    <a:pt x="79540" y="48641"/>
                  </a:lnTo>
                  <a:lnTo>
                    <a:pt x="79540" y="133286"/>
                  </a:lnTo>
                  <a:lnTo>
                    <a:pt x="78384" y="133286"/>
                  </a:lnTo>
                  <a:lnTo>
                    <a:pt x="78384" y="171348"/>
                  </a:lnTo>
                  <a:lnTo>
                    <a:pt x="77228" y="171348"/>
                  </a:lnTo>
                  <a:lnTo>
                    <a:pt x="77228" y="129070"/>
                  </a:lnTo>
                  <a:lnTo>
                    <a:pt x="76060" y="129070"/>
                  </a:lnTo>
                  <a:lnTo>
                    <a:pt x="76060" y="361810"/>
                  </a:lnTo>
                  <a:lnTo>
                    <a:pt x="77216" y="361810"/>
                  </a:lnTo>
                  <a:lnTo>
                    <a:pt x="77228" y="361810"/>
                  </a:lnTo>
                  <a:lnTo>
                    <a:pt x="80619" y="361810"/>
                  </a:lnTo>
                  <a:lnTo>
                    <a:pt x="80619" y="48641"/>
                  </a:lnTo>
                  <a:close/>
                </a:path>
                <a:path w="275590" h="361950">
                  <a:moveTo>
                    <a:pt x="84150" y="48641"/>
                  </a:moveTo>
                  <a:lnTo>
                    <a:pt x="82981" y="48641"/>
                  </a:lnTo>
                  <a:lnTo>
                    <a:pt x="82981" y="93078"/>
                  </a:lnTo>
                  <a:lnTo>
                    <a:pt x="81813" y="93078"/>
                  </a:lnTo>
                  <a:lnTo>
                    <a:pt x="81813" y="215773"/>
                  </a:lnTo>
                  <a:lnTo>
                    <a:pt x="80645" y="215773"/>
                  </a:lnTo>
                  <a:lnTo>
                    <a:pt x="80645" y="361810"/>
                  </a:lnTo>
                  <a:lnTo>
                    <a:pt x="84150" y="361810"/>
                  </a:lnTo>
                  <a:lnTo>
                    <a:pt x="84150" y="48641"/>
                  </a:lnTo>
                  <a:close/>
                </a:path>
                <a:path w="275590" h="361950">
                  <a:moveTo>
                    <a:pt x="86423" y="86702"/>
                  </a:moveTo>
                  <a:lnTo>
                    <a:pt x="85242" y="86702"/>
                  </a:lnTo>
                  <a:lnTo>
                    <a:pt x="85242" y="361810"/>
                  </a:lnTo>
                  <a:lnTo>
                    <a:pt x="86423" y="361810"/>
                  </a:lnTo>
                  <a:lnTo>
                    <a:pt x="86423" y="86702"/>
                  </a:lnTo>
                  <a:close/>
                </a:path>
                <a:path w="275590" h="361950">
                  <a:moveTo>
                    <a:pt x="88811" y="154470"/>
                  </a:moveTo>
                  <a:lnTo>
                    <a:pt x="87630" y="154470"/>
                  </a:lnTo>
                  <a:lnTo>
                    <a:pt x="87630" y="361810"/>
                  </a:lnTo>
                  <a:lnTo>
                    <a:pt x="88811" y="361810"/>
                  </a:lnTo>
                  <a:lnTo>
                    <a:pt x="88811" y="154470"/>
                  </a:lnTo>
                  <a:close/>
                </a:path>
                <a:path w="275590" h="361950">
                  <a:moveTo>
                    <a:pt x="91020" y="150253"/>
                  </a:moveTo>
                  <a:lnTo>
                    <a:pt x="89839" y="150253"/>
                  </a:lnTo>
                  <a:lnTo>
                    <a:pt x="89839" y="361810"/>
                  </a:lnTo>
                  <a:lnTo>
                    <a:pt x="91020" y="361810"/>
                  </a:lnTo>
                  <a:lnTo>
                    <a:pt x="91020" y="150253"/>
                  </a:lnTo>
                  <a:close/>
                </a:path>
                <a:path w="275590" h="361950">
                  <a:moveTo>
                    <a:pt x="94462" y="105829"/>
                  </a:moveTo>
                  <a:lnTo>
                    <a:pt x="93383" y="105829"/>
                  </a:lnTo>
                  <a:lnTo>
                    <a:pt x="93383" y="361810"/>
                  </a:lnTo>
                  <a:lnTo>
                    <a:pt x="94462" y="361810"/>
                  </a:lnTo>
                  <a:lnTo>
                    <a:pt x="94462" y="105829"/>
                  </a:lnTo>
                  <a:close/>
                </a:path>
                <a:path w="275590" h="361950">
                  <a:moveTo>
                    <a:pt x="101422" y="25400"/>
                  </a:moveTo>
                  <a:lnTo>
                    <a:pt x="100241" y="25400"/>
                  </a:lnTo>
                  <a:lnTo>
                    <a:pt x="100241" y="361810"/>
                  </a:lnTo>
                  <a:lnTo>
                    <a:pt x="101422" y="361810"/>
                  </a:lnTo>
                  <a:lnTo>
                    <a:pt x="101422" y="25400"/>
                  </a:lnTo>
                  <a:close/>
                </a:path>
                <a:path w="275590" h="361950">
                  <a:moveTo>
                    <a:pt x="102641" y="0"/>
                  </a:moveTo>
                  <a:lnTo>
                    <a:pt x="101473" y="0"/>
                  </a:lnTo>
                  <a:lnTo>
                    <a:pt x="101473" y="361810"/>
                  </a:lnTo>
                  <a:lnTo>
                    <a:pt x="102641" y="361810"/>
                  </a:lnTo>
                  <a:lnTo>
                    <a:pt x="102641" y="0"/>
                  </a:lnTo>
                  <a:close/>
                </a:path>
                <a:path w="275590" h="361950">
                  <a:moveTo>
                    <a:pt x="109512" y="103670"/>
                  </a:moveTo>
                  <a:lnTo>
                    <a:pt x="108331" y="103670"/>
                  </a:lnTo>
                  <a:lnTo>
                    <a:pt x="108331" y="361810"/>
                  </a:lnTo>
                  <a:lnTo>
                    <a:pt x="109512" y="361810"/>
                  </a:lnTo>
                  <a:lnTo>
                    <a:pt x="109512" y="103670"/>
                  </a:lnTo>
                  <a:close/>
                </a:path>
                <a:path w="275590" h="361950">
                  <a:moveTo>
                    <a:pt x="123342" y="82486"/>
                  </a:moveTo>
                  <a:lnTo>
                    <a:pt x="122174" y="82486"/>
                  </a:lnTo>
                  <a:lnTo>
                    <a:pt x="122174" y="361810"/>
                  </a:lnTo>
                  <a:lnTo>
                    <a:pt x="123342" y="361810"/>
                  </a:lnTo>
                  <a:lnTo>
                    <a:pt x="123342" y="82486"/>
                  </a:lnTo>
                  <a:close/>
                </a:path>
                <a:path w="275590" h="361950">
                  <a:moveTo>
                    <a:pt x="203936" y="141719"/>
                  </a:moveTo>
                  <a:lnTo>
                    <a:pt x="202768" y="141719"/>
                  </a:lnTo>
                  <a:lnTo>
                    <a:pt x="202768" y="361810"/>
                  </a:lnTo>
                  <a:lnTo>
                    <a:pt x="203936" y="361810"/>
                  </a:lnTo>
                  <a:lnTo>
                    <a:pt x="203936" y="141719"/>
                  </a:lnTo>
                  <a:close/>
                </a:path>
                <a:path w="275590" h="361950">
                  <a:moveTo>
                    <a:pt x="207391" y="283540"/>
                  </a:moveTo>
                  <a:lnTo>
                    <a:pt x="206311" y="283540"/>
                  </a:lnTo>
                  <a:lnTo>
                    <a:pt x="206311" y="361810"/>
                  </a:lnTo>
                  <a:lnTo>
                    <a:pt x="207391" y="361810"/>
                  </a:lnTo>
                  <a:lnTo>
                    <a:pt x="207391" y="283540"/>
                  </a:lnTo>
                  <a:close/>
                </a:path>
                <a:path w="275590" h="361950">
                  <a:moveTo>
                    <a:pt x="237439" y="296189"/>
                  </a:moveTo>
                  <a:lnTo>
                    <a:pt x="236258" y="296189"/>
                  </a:lnTo>
                  <a:lnTo>
                    <a:pt x="236258" y="361810"/>
                  </a:lnTo>
                  <a:lnTo>
                    <a:pt x="237439" y="361810"/>
                  </a:lnTo>
                  <a:lnTo>
                    <a:pt x="237439" y="296189"/>
                  </a:lnTo>
                  <a:close/>
                </a:path>
                <a:path w="275590" h="361950">
                  <a:moveTo>
                    <a:pt x="275463" y="334340"/>
                  </a:moveTo>
                  <a:lnTo>
                    <a:pt x="274281" y="334340"/>
                  </a:lnTo>
                  <a:lnTo>
                    <a:pt x="274281" y="361810"/>
                  </a:lnTo>
                  <a:lnTo>
                    <a:pt x="275463" y="361810"/>
                  </a:lnTo>
                  <a:lnTo>
                    <a:pt x="275463" y="3343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107897" y="2516313"/>
              <a:ext cx="290830" cy="482600"/>
            </a:xfrm>
            <a:custGeom>
              <a:avLst/>
              <a:gdLst/>
              <a:ahLst/>
              <a:cxnLst/>
              <a:rect l="l" t="t" r="r" b="b"/>
              <a:pathLst>
                <a:path w="290830" h="482600">
                  <a:moveTo>
                    <a:pt x="1181" y="404177"/>
                  </a:moveTo>
                  <a:lnTo>
                    <a:pt x="0" y="404177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404177"/>
                  </a:lnTo>
                  <a:close/>
                </a:path>
                <a:path w="290830" h="482600">
                  <a:moveTo>
                    <a:pt x="8039" y="387210"/>
                  </a:moveTo>
                  <a:lnTo>
                    <a:pt x="6870" y="387210"/>
                  </a:lnTo>
                  <a:lnTo>
                    <a:pt x="6870" y="482447"/>
                  </a:lnTo>
                  <a:lnTo>
                    <a:pt x="8039" y="482447"/>
                  </a:lnTo>
                  <a:lnTo>
                    <a:pt x="8039" y="387210"/>
                  </a:lnTo>
                  <a:close/>
                </a:path>
                <a:path w="290830" h="482600">
                  <a:moveTo>
                    <a:pt x="9258" y="283540"/>
                  </a:moveTo>
                  <a:lnTo>
                    <a:pt x="8089" y="283540"/>
                  </a:lnTo>
                  <a:lnTo>
                    <a:pt x="8089" y="482447"/>
                  </a:lnTo>
                  <a:lnTo>
                    <a:pt x="9258" y="482447"/>
                  </a:lnTo>
                  <a:lnTo>
                    <a:pt x="9258" y="283540"/>
                  </a:lnTo>
                  <a:close/>
                </a:path>
                <a:path w="290830" h="482600">
                  <a:moveTo>
                    <a:pt x="11468" y="289915"/>
                  </a:moveTo>
                  <a:lnTo>
                    <a:pt x="10299" y="289915"/>
                  </a:lnTo>
                  <a:lnTo>
                    <a:pt x="10299" y="482447"/>
                  </a:lnTo>
                  <a:lnTo>
                    <a:pt x="11468" y="482447"/>
                  </a:lnTo>
                  <a:lnTo>
                    <a:pt x="11468" y="289915"/>
                  </a:lnTo>
                  <a:close/>
                </a:path>
                <a:path w="290830" h="482600">
                  <a:moveTo>
                    <a:pt x="17284" y="325907"/>
                  </a:moveTo>
                  <a:lnTo>
                    <a:pt x="16116" y="325907"/>
                  </a:lnTo>
                  <a:lnTo>
                    <a:pt x="16116" y="482447"/>
                  </a:lnTo>
                  <a:lnTo>
                    <a:pt x="17284" y="482447"/>
                  </a:lnTo>
                  <a:lnTo>
                    <a:pt x="17284" y="325907"/>
                  </a:lnTo>
                  <a:close/>
                </a:path>
                <a:path w="290830" h="482600">
                  <a:moveTo>
                    <a:pt x="25311" y="150266"/>
                  </a:moveTo>
                  <a:lnTo>
                    <a:pt x="24130" y="150266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150266"/>
                  </a:lnTo>
                  <a:close/>
                </a:path>
                <a:path w="290830" h="482600">
                  <a:moveTo>
                    <a:pt x="28765" y="344944"/>
                  </a:moveTo>
                  <a:lnTo>
                    <a:pt x="27686" y="344944"/>
                  </a:lnTo>
                  <a:lnTo>
                    <a:pt x="27686" y="482447"/>
                  </a:lnTo>
                  <a:lnTo>
                    <a:pt x="28765" y="482447"/>
                  </a:lnTo>
                  <a:lnTo>
                    <a:pt x="28765" y="344944"/>
                  </a:lnTo>
                  <a:close/>
                </a:path>
                <a:path w="290830" h="482600">
                  <a:moveTo>
                    <a:pt x="41541" y="253923"/>
                  </a:moveTo>
                  <a:lnTo>
                    <a:pt x="40360" y="253923"/>
                  </a:lnTo>
                  <a:lnTo>
                    <a:pt x="40360" y="482447"/>
                  </a:lnTo>
                  <a:lnTo>
                    <a:pt x="41541" y="482447"/>
                  </a:lnTo>
                  <a:lnTo>
                    <a:pt x="41541" y="253923"/>
                  </a:lnTo>
                  <a:close/>
                </a:path>
                <a:path w="290830" h="482600">
                  <a:moveTo>
                    <a:pt x="46126" y="315328"/>
                  </a:moveTo>
                  <a:lnTo>
                    <a:pt x="44970" y="315328"/>
                  </a:lnTo>
                  <a:lnTo>
                    <a:pt x="44970" y="258140"/>
                  </a:lnTo>
                  <a:lnTo>
                    <a:pt x="43789" y="258140"/>
                  </a:lnTo>
                  <a:lnTo>
                    <a:pt x="43789" y="317385"/>
                  </a:lnTo>
                  <a:lnTo>
                    <a:pt x="42633" y="317385"/>
                  </a:lnTo>
                  <a:lnTo>
                    <a:pt x="42633" y="482447"/>
                  </a:lnTo>
                  <a:lnTo>
                    <a:pt x="46126" y="482447"/>
                  </a:lnTo>
                  <a:lnTo>
                    <a:pt x="46126" y="315328"/>
                  </a:lnTo>
                  <a:close/>
                </a:path>
                <a:path w="290830" h="482600">
                  <a:moveTo>
                    <a:pt x="51854" y="349161"/>
                  </a:moveTo>
                  <a:lnTo>
                    <a:pt x="50774" y="349161"/>
                  </a:lnTo>
                  <a:lnTo>
                    <a:pt x="50774" y="482447"/>
                  </a:lnTo>
                  <a:lnTo>
                    <a:pt x="51854" y="482447"/>
                  </a:lnTo>
                  <a:lnTo>
                    <a:pt x="51854" y="349161"/>
                  </a:lnTo>
                  <a:close/>
                </a:path>
                <a:path w="290830" h="482600">
                  <a:moveTo>
                    <a:pt x="57581" y="167220"/>
                  </a:moveTo>
                  <a:lnTo>
                    <a:pt x="56413" y="167220"/>
                  </a:lnTo>
                  <a:lnTo>
                    <a:pt x="56413" y="234899"/>
                  </a:lnTo>
                  <a:lnTo>
                    <a:pt x="55359" y="234899"/>
                  </a:lnTo>
                  <a:lnTo>
                    <a:pt x="55359" y="482447"/>
                  </a:lnTo>
                  <a:lnTo>
                    <a:pt x="56413" y="482447"/>
                  </a:lnTo>
                  <a:lnTo>
                    <a:pt x="57581" y="482447"/>
                  </a:lnTo>
                  <a:lnTo>
                    <a:pt x="57581" y="167220"/>
                  </a:lnTo>
                  <a:close/>
                </a:path>
                <a:path w="290830" h="482600">
                  <a:moveTo>
                    <a:pt x="61036" y="291985"/>
                  </a:moveTo>
                  <a:lnTo>
                    <a:pt x="59956" y="291985"/>
                  </a:lnTo>
                  <a:lnTo>
                    <a:pt x="59956" y="306793"/>
                  </a:lnTo>
                  <a:lnTo>
                    <a:pt x="58788" y="306793"/>
                  </a:lnTo>
                  <a:lnTo>
                    <a:pt x="58788" y="482447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291985"/>
                  </a:lnTo>
                  <a:close/>
                </a:path>
                <a:path w="290830" h="482600">
                  <a:moveTo>
                    <a:pt x="64566" y="332193"/>
                  </a:moveTo>
                  <a:lnTo>
                    <a:pt x="63398" y="332193"/>
                  </a:lnTo>
                  <a:lnTo>
                    <a:pt x="63398" y="275107"/>
                  </a:lnTo>
                  <a:lnTo>
                    <a:pt x="62230" y="275107"/>
                  </a:lnTo>
                  <a:lnTo>
                    <a:pt x="62230" y="285699"/>
                  </a:lnTo>
                  <a:lnTo>
                    <a:pt x="61061" y="285699"/>
                  </a:lnTo>
                  <a:lnTo>
                    <a:pt x="61061" y="482447"/>
                  </a:lnTo>
                  <a:lnTo>
                    <a:pt x="64566" y="482447"/>
                  </a:lnTo>
                  <a:lnTo>
                    <a:pt x="64566" y="332193"/>
                  </a:lnTo>
                  <a:close/>
                </a:path>
                <a:path w="290830" h="482600">
                  <a:moveTo>
                    <a:pt x="67995" y="266674"/>
                  </a:moveTo>
                  <a:lnTo>
                    <a:pt x="66814" y="266674"/>
                  </a:lnTo>
                  <a:lnTo>
                    <a:pt x="66814" y="317385"/>
                  </a:lnTo>
                  <a:lnTo>
                    <a:pt x="65659" y="317385"/>
                  </a:lnTo>
                  <a:lnTo>
                    <a:pt x="65659" y="482447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66674"/>
                  </a:lnTo>
                  <a:close/>
                </a:path>
                <a:path w="290830" h="482600">
                  <a:moveTo>
                    <a:pt x="71424" y="262356"/>
                  </a:moveTo>
                  <a:lnTo>
                    <a:pt x="70243" y="262356"/>
                  </a:lnTo>
                  <a:lnTo>
                    <a:pt x="70243" y="285699"/>
                  </a:lnTo>
                  <a:lnTo>
                    <a:pt x="69202" y="285699"/>
                  </a:lnTo>
                  <a:lnTo>
                    <a:pt x="69202" y="482447"/>
                  </a:lnTo>
                  <a:lnTo>
                    <a:pt x="70243" y="482447"/>
                  </a:lnTo>
                  <a:lnTo>
                    <a:pt x="71424" y="482447"/>
                  </a:lnTo>
                  <a:lnTo>
                    <a:pt x="71424" y="262356"/>
                  </a:lnTo>
                  <a:close/>
                </a:path>
                <a:path w="290830" h="482600">
                  <a:moveTo>
                    <a:pt x="74879" y="247548"/>
                  </a:moveTo>
                  <a:lnTo>
                    <a:pt x="73812" y="247548"/>
                  </a:lnTo>
                  <a:lnTo>
                    <a:pt x="73812" y="135445"/>
                  </a:lnTo>
                  <a:lnTo>
                    <a:pt x="72631" y="135445"/>
                  </a:lnTo>
                  <a:lnTo>
                    <a:pt x="72631" y="342785"/>
                  </a:lnTo>
                  <a:lnTo>
                    <a:pt x="71475" y="342785"/>
                  </a:lnTo>
                  <a:lnTo>
                    <a:pt x="71475" y="482447"/>
                  </a:lnTo>
                  <a:lnTo>
                    <a:pt x="74879" y="482447"/>
                  </a:lnTo>
                  <a:lnTo>
                    <a:pt x="74879" y="247548"/>
                  </a:lnTo>
                  <a:close/>
                </a:path>
                <a:path w="290830" h="482600">
                  <a:moveTo>
                    <a:pt x="79463" y="169278"/>
                  </a:moveTo>
                  <a:lnTo>
                    <a:pt x="78384" y="169278"/>
                  </a:lnTo>
                  <a:lnTo>
                    <a:pt x="78384" y="253923"/>
                  </a:lnTo>
                  <a:lnTo>
                    <a:pt x="77228" y="253923"/>
                  </a:lnTo>
                  <a:lnTo>
                    <a:pt x="77228" y="291985"/>
                  </a:lnTo>
                  <a:lnTo>
                    <a:pt x="76073" y="291985"/>
                  </a:lnTo>
                  <a:lnTo>
                    <a:pt x="76073" y="249707"/>
                  </a:lnTo>
                  <a:lnTo>
                    <a:pt x="74904" y="249707"/>
                  </a:lnTo>
                  <a:lnTo>
                    <a:pt x="74904" y="482447"/>
                  </a:lnTo>
                  <a:lnTo>
                    <a:pt x="76060" y="482447"/>
                  </a:lnTo>
                  <a:lnTo>
                    <a:pt x="76073" y="482447"/>
                  </a:lnTo>
                  <a:lnTo>
                    <a:pt x="79463" y="482447"/>
                  </a:lnTo>
                  <a:lnTo>
                    <a:pt x="79463" y="169278"/>
                  </a:lnTo>
                  <a:close/>
                </a:path>
                <a:path w="290830" h="482600">
                  <a:moveTo>
                    <a:pt x="81838" y="213715"/>
                  </a:moveTo>
                  <a:lnTo>
                    <a:pt x="80657" y="213715"/>
                  </a:lnTo>
                  <a:lnTo>
                    <a:pt x="80657" y="336410"/>
                  </a:lnTo>
                  <a:lnTo>
                    <a:pt x="79489" y="336410"/>
                  </a:lnTo>
                  <a:lnTo>
                    <a:pt x="79489" y="482447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213715"/>
                  </a:lnTo>
                  <a:close/>
                </a:path>
                <a:path w="290830" h="482600">
                  <a:moveTo>
                    <a:pt x="86423" y="247548"/>
                  </a:moveTo>
                  <a:lnTo>
                    <a:pt x="85267" y="247548"/>
                  </a:lnTo>
                  <a:lnTo>
                    <a:pt x="85267" y="207340"/>
                  </a:lnTo>
                  <a:lnTo>
                    <a:pt x="84086" y="207340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6423" y="482447"/>
                  </a:lnTo>
                  <a:lnTo>
                    <a:pt x="86423" y="247548"/>
                  </a:lnTo>
                  <a:close/>
                </a:path>
                <a:path w="290830" h="482600">
                  <a:moveTo>
                    <a:pt x="87655" y="275107"/>
                  </a:moveTo>
                  <a:lnTo>
                    <a:pt x="86474" y="275107"/>
                  </a:lnTo>
                  <a:lnTo>
                    <a:pt x="86474" y="482447"/>
                  </a:lnTo>
                  <a:lnTo>
                    <a:pt x="87655" y="482447"/>
                  </a:lnTo>
                  <a:lnTo>
                    <a:pt x="87655" y="275107"/>
                  </a:lnTo>
                  <a:close/>
                </a:path>
                <a:path w="290830" h="482600">
                  <a:moveTo>
                    <a:pt x="92240" y="289915"/>
                  </a:moveTo>
                  <a:lnTo>
                    <a:pt x="91071" y="289915"/>
                  </a:lnTo>
                  <a:lnTo>
                    <a:pt x="91071" y="482447"/>
                  </a:lnTo>
                  <a:lnTo>
                    <a:pt x="92240" y="482447"/>
                  </a:lnTo>
                  <a:lnTo>
                    <a:pt x="92240" y="289915"/>
                  </a:lnTo>
                  <a:close/>
                </a:path>
                <a:path w="290830" h="482600">
                  <a:moveTo>
                    <a:pt x="97904" y="99453"/>
                  </a:moveTo>
                  <a:lnTo>
                    <a:pt x="96824" y="99453"/>
                  </a:lnTo>
                  <a:lnTo>
                    <a:pt x="96824" y="482447"/>
                  </a:lnTo>
                  <a:lnTo>
                    <a:pt x="97904" y="482447"/>
                  </a:lnTo>
                  <a:lnTo>
                    <a:pt x="97904" y="99453"/>
                  </a:lnTo>
                  <a:close/>
                </a:path>
                <a:path w="290830" h="482600">
                  <a:moveTo>
                    <a:pt x="102552" y="237058"/>
                  </a:moveTo>
                  <a:lnTo>
                    <a:pt x="101473" y="237058"/>
                  </a:lnTo>
                  <a:lnTo>
                    <a:pt x="101473" y="482447"/>
                  </a:lnTo>
                  <a:lnTo>
                    <a:pt x="102552" y="482447"/>
                  </a:lnTo>
                  <a:lnTo>
                    <a:pt x="102552" y="237058"/>
                  </a:lnTo>
                  <a:close/>
                </a:path>
                <a:path w="290830" h="482600">
                  <a:moveTo>
                    <a:pt x="115176" y="0"/>
                  </a:moveTo>
                  <a:lnTo>
                    <a:pt x="114096" y="0"/>
                  </a:lnTo>
                  <a:lnTo>
                    <a:pt x="114096" y="482447"/>
                  </a:lnTo>
                  <a:lnTo>
                    <a:pt x="115176" y="482447"/>
                  </a:lnTo>
                  <a:lnTo>
                    <a:pt x="115176" y="0"/>
                  </a:lnTo>
                  <a:close/>
                </a:path>
                <a:path w="290830" h="482600">
                  <a:moveTo>
                    <a:pt x="140627" y="351307"/>
                  </a:moveTo>
                  <a:lnTo>
                    <a:pt x="139446" y="351307"/>
                  </a:lnTo>
                  <a:lnTo>
                    <a:pt x="139446" y="482447"/>
                  </a:lnTo>
                  <a:lnTo>
                    <a:pt x="140627" y="482447"/>
                  </a:lnTo>
                  <a:lnTo>
                    <a:pt x="140627" y="351307"/>
                  </a:lnTo>
                  <a:close/>
                </a:path>
                <a:path w="290830" h="482600">
                  <a:moveTo>
                    <a:pt x="154457" y="389369"/>
                  </a:moveTo>
                  <a:lnTo>
                    <a:pt x="153289" y="389369"/>
                  </a:lnTo>
                  <a:lnTo>
                    <a:pt x="153289" y="482447"/>
                  </a:lnTo>
                  <a:lnTo>
                    <a:pt x="154457" y="482447"/>
                  </a:lnTo>
                  <a:lnTo>
                    <a:pt x="154457" y="389369"/>
                  </a:lnTo>
                  <a:close/>
                </a:path>
                <a:path w="290830" h="482600">
                  <a:moveTo>
                    <a:pt x="167081" y="389369"/>
                  </a:moveTo>
                  <a:lnTo>
                    <a:pt x="165900" y="389369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389369"/>
                  </a:lnTo>
                  <a:close/>
                </a:path>
                <a:path w="290830" h="482600">
                  <a:moveTo>
                    <a:pt x="188963" y="336410"/>
                  </a:moveTo>
                  <a:lnTo>
                    <a:pt x="187883" y="336410"/>
                  </a:lnTo>
                  <a:lnTo>
                    <a:pt x="187883" y="482447"/>
                  </a:lnTo>
                  <a:lnTo>
                    <a:pt x="188963" y="482447"/>
                  </a:lnTo>
                  <a:lnTo>
                    <a:pt x="188963" y="336410"/>
                  </a:lnTo>
                  <a:close/>
                </a:path>
                <a:path w="290830" h="482600">
                  <a:moveTo>
                    <a:pt x="236283" y="416826"/>
                  </a:moveTo>
                  <a:lnTo>
                    <a:pt x="235102" y="416826"/>
                  </a:lnTo>
                  <a:lnTo>
                    <a:pt x="235102" y="482447"/>
                  </a:lnTo>
                  <a:lnTo>
                    <a:pt x="236283" y="482447"/>
                  </a:lnTo>
                  <a:lnTo>
                    <a:pt x="236283" y="416826"/>
                  </a:lnTo>
                  <a:close/>
                </a:path>
                <a:path w="290830" h="482600">
                  <a:moveTo>
                    <a:pt x="239712" y="452818"/>
                  </a:moveTo>
                  <a:lnTo>
                    <a:pt x="238531" y="452818"/>
                  </a:lnTo>
                  <a:lnTo>
                    <a:pt x="238531" y="482447"/>
                  </a:lnTo>
                  <a:lnTo>
                    <a:pt x="239712" y="482447"/>
                  </a:lnTo>
                  <a:lnTo>
                    <a:pt x="239712" y="452818"/>
                  </a:lnTo>
                  <a:close/>
                </a:path>
                <a:path w="290830" h="482600">
                  <a:moveTo>
                    <a:pt x="290410" y="463423"/>
                  </a:moveTo>
                  <a:lnTo>
                    <a:pt x="289242" y="463423"/>
                  </a:lnTo>
                  <a:lnTo>
                    <a:pt x="289242" y="482447"/>
                  </a:lnTo>
                  <a:lnTo>
                    <a:pt x="290410" y="482447"/>
                  </a:lnTo>
                  <a:lnTo>
                    <a:pt x="290410" y="4634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120571" y="2516313"/>
              <a:ext cx="281305" cy="482600"/>
            </a:xfrm>
            <a:custGeom>
              <a:avLst/>
              <a:gdLst/>
              <a:ahLst/>
              <a:cxnLst/>
              <a:rect l="l" t="t" r="r" b="b"/>
              <a:pathLst>
                <a:path w="281305" h="482600">
                  <a:moveTo>
                    <a:pt x="1181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34352"/>
                  </a:lnTo>
                  <a:close/>
                </a:path>
                <a:path w="281305" h="482600">
                  <a:moveTo>
                    <a:pt x="19621" y="380936"/>
                  </a:moveTo>
                  <a:lnTo>
                    <a:pt x="18440" y="380936"/>
                  </a:lnTo>
                  <a:lnTo>
                    <a:pt x="18440" y="482447"/>
                  </a:lnTo>
                  <a:lnTo>
                    <a:pt x="19621" y="482447"/>
                  </a:lnTo>
                  <a:lnTo>
                    <a:pt x="19621" y="380936"/>
                  </a:lnTo>
                  <a:close/>
                </a:path>
                <a:path w="281305" h="482600">
                  <a:moveTo>
                    <a:pt x="29921" y="315328"/>
                  </a:moveTo>
                  <a:lnTo>
                    <a:pt x="28854" y="315328"/>
                  </a:lnTo>
                  <a:lnTo>
                    <a:pt x="28854" y="482447"/>
                  </a:lnTo>
                  <a:lnTo>
                    <a:pt x="29921" y="482447"/>
                  </a:lnTo>
                  <a:lnTo>
                    <a:pt x="29921" y="315328"/>
                  </a:lnTo>
                  <a:close/>
                </a:path>
                <a:path w="281305" h="482600">
                  <a:moveTo>
                    <a:pt x="34518" y="173494"/>
                  </a:moveTo>
                  <a:lnTo>
                    <a:pt x="33439" y="173494"/>
                  </a:lnTo>
                  <a:lnTo>
                    <a:pt x="33439" y="315328"/>
                  </a:lnTo>
                  <a:lnTo>
                    <a:pt x="32296" y="315328"/>
                  </a:lnTo>
                  <a:lnTo>
                    <a:pt x="32296" y="258140"/>
                  </a:lnTo>
                  <a:lnTo>
                    <a:pt x="31115" y="258140"/>
                  </a:lnTo>
                  <a:lnTo>
                    <a:pt x="31115" y="482447"/>
                  </a:lnTo>
                  <a:lnTo>
                    <a:pt x="32283" y="482447"/>
                  </a:lnTo>
                  <a:lnTo>
                    <a:pt x="33439" y="482447"/>
                  </a:lnTo>
                  <a:lnTo>
                    <a:pt x="34518" y="482447"/>
                  </a:lnTo>
                  <a:lnTo>
                    <a:pt x="34518" y="173494"/>
                  </a:lnTo>
                  <a:close/>
                </a:path>
                <a:path w="281305" h="482600">
                  <a:moveTo>
                    <a:pt x="44907" y="167220"/>
                  </a:moveTo>
                  <a:lnTo>
                    <a:pt x="43738" y="167220"/>
                  </a:lnTo>
                  <a:lnTo>
                    <a:pt x="43738" y="234899"/>
                  </a:lnTo>
                  <a:lnTo>
                    <a:pt x="42684" y="234899"/>
                  </a:lnTo>
                  <a:lnTo>
                    <a:pt x="42684" y="319532"/>
                  </a:lnTo>
                  <a:lnTo>
                    <a:pt x="41529" y="319532"/>
                  </a:lnTo>
                  <a:lnTo>
                    <a:pt x="41529" y="482447"/>
                  </a:lnTo>
                  <a:lnTo>
                    <a:pt x="44907" y="482447"/>
                  </a:lnTo>
                  <a:lnTo>
                    <a:pt x="44907" y="167220"/>
                  </a:lnTo>
                  <a:close/>
                </a:path>
                <a:path w="281305" h="482600">
                  <a:moveTo>
                    <a:pt x="48361" y="291985"/>
                  </a:moveTo>
                  <a:lnTo>
                    <a:pt x="47282" y="291985"/>
                  </a:lnTo>
                  <a:lnTo>
                    <a:pt x="47282" y="306793"/>
                  </a:lnTo>
                  <a:lnTo>
                    <a:pt x="46139" y="306793"/>
                  </a:lnTo>
                  <a:lnTo>
                    <a:pt x="46139" y="266674"/>
                  </a:lnTo>
                  <a:lnTo>
                    <a:pt x="44958" y="266674"/>
                  </a:lnTo>
                  <a:lnTo>
                    <a:pt x="44958" y="482447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8361" y="482447"/>
                  </a:lnTo>
                  <a:lnTo>
                    <a:pt x="48361" y="291985"/>
                  </a:lnTo>
                  <a:close/>
                </a:path>
                <a:path w="281305" h="482600">
                  <a:moveTo>
                    <a:pt x="49568" y="285699"/>
                  </a:moveTo>
                  <a:lnTo>
                    <a:pt x="48387" y="285699"/>
                  </a:lnTo>
                  <a:lnTo>
                    <a:pt x="48387" y="482447"/>
                  </a:lnTo>
                  <a:lnTo>
                    <a:pt x="49568" y="482447"/>
                  </a:lnTo>
                  <a:lnTo>
                    <a:pt x="49568" y="285699"/>
                  </a:lnTo>
                  <a:close/>
                </a:path>
                <a:path w="281305" h="482600">
                  <a:moveTo>
                    <a:pt x="55321" y="266674"/>
                  </a:moveTo>
                  <a:lnTo>
                    <a:pt x="54140" y="266674"/>
                  </a:lnTo>
                  <a:lnTo>
                    <a:pt x="54140" y="482447"/>
                  </a:lnTo>
                  <a:lnTo>
                    <a:pt x="55321" y="482447"/>
                  </a:lnTo>
                  <a:lnTo>
                    <a:pt x="55321" y="266674"/>
                  </a:lnTo>
                  <a:close/>
                </a:path>
                <a:path w="281305" h="482600">
                  <a:moveTo>
                    <a:pt x="58750" y="262356"/>
                  </a:moveTo>
                  <a:lnTo>
                    <a:pt x="57569" y="262356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62356"/>
                  </a:lnTo>
                  <a:close/>
                </a:path>
                <a:path w="281305" h="482600">
                  <a:moveTo>
                    <a:pt x="62204" y="247548"/>
                  </a:moveTo>
                  <a:lnTo>
                    <a:pt x="61137" y="247548"/>
                  </a:lnTo>
                  <a:lnTo>
                    <a:pt x="61137" y="135445"/>
                  </a:lnTo>
                  <a:lnTo>
                    <a:pt x="59956" y="135445"/>
                  </a:lnTo>
                  <a:lnTo>
                    <a:pt x="59956" y="342785"/>
                  </a:lnTo>
                  <a:lnTo>
                    <a:pt x="58801" y="342785"/>
                  </a:lnTo>
                  <a:lnTo>
                    <a:pt x="58801" y="482447"/>
                  </a:lnTo>
                  <a:lnTo>
                    <a:pt x="62204" y="482447"/>
                  </a:lnTo>
                  <a:lnTo>
                    <a:pt x="62204" y="247548"/>
                  </a:lnTo>
                  <a:close/>
                </a:path>
                <a:path w="281305" h="482600">
                  <a:moveTo>
                    <a:pt x="66789" y="169278"/>
                  </a:moveTo>
                  <a:lnTo>
                    <a:pt x="65709" y="169278"/>
                  </a:lnTo>
                  <a:lnTo>
                    <a:pt x="65709" y="253923"/>
                  </a:lnTo>
                  <a:lnTo>
                    <a:pt x="64554" y="253923"/>
                  </a:lnTo>
                  <a:lnTo>
                    <a:pt x="64554" y="291985"/>
                  </a:lnTo>
                  <a:lnTo>
                    <a:pt x="63385" y="291985"/>
                  </a:lnTo>
                  <a:lnTo>
                    <a:pt x="63385" y="482447"/>
                  </a:lnTo>
                  <a:lnTo>
                    <a:pt x="66789" y="482447"/>
                  </a:lnTo>
                  <a:lnTo>
                    <a:pt x="66789" y="169278"/>
                  </a:lnTo>
                  <a:close/>
                </a:path>
                <a:path w="281305" h="482600">
                  <a:moveTo>
                    <a:pt x="70319" y="169278"/>
                  </a:moveTo>
                  <a:lnTo>
                    <a:pt x="69151" y="169278"/>
                  </a:lnTo>
                  <a:lnTo>
                    <a:pt x="69151" y="213715"/>
                  </a:lnTo>
                  <a:lnTo>
                    <a:pt x="67983" y="213715"/>
                  </a:lnTo>
                  <a:lnTo>
                    <a:pt x="67983" y="482447"/>
                  </a:lnTo>
                  <a:lnTo>
                    <a:pt x="69151" y="482447"/>
                  </a:lnTo>
                  <a:lnTo>
                    <a:pt x="70319" y="482447"/>
                  </a:lnTo>
                  <a:lnTo>
                    <a:pt x="70319" y="169278"/>
                  </a:lnTo>
                  <a:close/>
                </a:path>
                <a:path w="281305" h="482600">
                  <a:moveTo>
                    <a:pt x="72593" y="207340"/>
                  </a:moveTo>
                  <a:lnTo>
                    <a:pt x="71412" y="207340"/>
                  </a:lnTo>
                  <a:lnTo>
                    <a:pt x="71412" y="226466"/>
                  </a:lnTo>
                  <a:lnTo>
                    <a:pt x="70370" y="226466"/>
                  </a:lnTo>
                  <a:lnTo>
                    <a:pt x="70370" y="482447"/>
                  </a:lnTo>
                  <a:lnTo>
                    <a:pt x="71412" y="482447"/>
                  </a:lnTo>
                  <a:lnTo>
                    <a:pt x="72593" y="482447"/>
                  </a:lnTo>
                  <a:lnTo>
                    <a:pt x="72593" y="207340"/>
                  </a:lnTo>
                  <a:close/>
                </a:path>
                <a:path w="281305" h="482600">
                  <a:moveTo>
                    <a:pt x="74980" y="275107"/>
                  </a:moveTo>
                  <a:lnTo>
                    <a:pt x="73799" y="275107"/>
                  </a:lnTo>
                  <a:lnTo>
                    <a:pt x="73799" y="482447"/>
                  </a:lnTo>
                  <a:lnTo>
                    <a:pt x="74980" y="482447"/>
                  </a:lnTo>
                  <a:lnTo>
                    <a:pt x="74980" y="275107"/>
                  </a:lnTo>
                  <a:close/>
                </a:path>
                <a:path w="281305" h="482600">
                  <a:moveTo>
                    <a:pt x="77190" y="270891"/>
                  </a:moveTo>
                  <a:lnTo>
                    <a:pt x="76009" y="270891"/>
                  </a:lnTo>
                  <a:lnTo>
                    <a:pt x="76009" y="482447"/>
                  </a:lnTo>
                  <a:lnTo>
                    <a:pt x="77190" y="482447"/>
                  </a:lnTo>
                  <a:lnTo>
                    <a:pt x="77190" y="270891"/>
                  </a:lnTo>
                  <a:close/>
                </a:path>
                <a:path w="281305" h="482600">
                  <a:moveTo>
                    <a:pt x="78409" y="268732"/>
                  </a:moveTo>
                  <a:lnTo>
                    <a:pt x="77228" y="268732"/>
                  </a:lnTo>
                  <a:lnTo>
                    <a:pt x="77228" y="482447"/>
                  </a:lnTo>
                  <a:lnTo>
                    <a:pt x="78409" y="482447"/>
                  </a:lnTo>
                  <a:lnTo>
                    <a:pt x="78409" y="268732"/>
                  </a:lnTo>
                  <a:close/>
                </a:path>
                <a:path w="281305" h="482600">
                  <a:moveTo>
                    <a:pt x="84162" y="249707"/>
                  </a:moveTo>
                  <a:lnTo>
                    <a:pt x="82994" y="249707"/>
                  </a:lnTo>
                  <a:lnTo>
                    <a:pt x="82994" y="146037"/>
                  </a:lnTo>
                  <a:lnTo>
                    <a:pt x="81826" y="146037"/>
                  </a:lnTo>
                  <a:lnTo>
                    <a:pt x="81826" y="482447"/>
                  </a:lnTo>
                  <a:lnTo>
                    <a:pt x="82981" y="482447"/>
                  </a:lnTo>
                  <a:lnTo>
                    <a:pt x="84162" y="482447"/>
                  </a:lnTo>
                  <a:lnTo>
                    <a:pt x="84162" y="249707"/>
                  </a:lnTo>
                  <a:close/>
                </a:path>
                <a:path w="281305" h="482600">
                  <a:moveTo>
                    <a:pt x="96837" y="222148"/>
                  </a:moveTo>
                  <a:lnTo>
                    <a:pt x="95656" y="222148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22148"/>
                  </a:lnTo>
                  <a:close/>
                </a:path>
                <a:path w="281305" h="482600">
                  <a:moveTo>
                    <a:pt x="102501" y="0"/>
                  </a:moveTo>
                  <a:lnTo>
                    <a:pt x="101422" y="0"/>
                  </a:lnTo>
                  <a:lnTo>
                    <a:pt x="101422" y="482447"/>
                  </a:lnTo>
                  <a:lnTo>
                    <a:pt x="102501" y="482447"/>
                  </a:lnTo>
                  <a:lnTo>
                    <a:pt x="102501" y="0"/>
                  </a:lnTo>
                  <a:close/>
                </a:path>
                <a:path w="281305" h="482600">
                  <a:moveTo>
                    <a:pt x="106032" y="256082"/>
                  </a:moveTo>
                  <a:lnTo>
                    <a:pt x="104851" y="256082"/>
                  </a:lnTo>
                  <a:lnTo>
                    <a:pt x="104851" y="482447"/>
                  </a:lnTo>
                  <a:lnTo>
                    <a:pt x="106032" y="482447"/>
                  </a:lnTo>
                  <a:lnTo>
                    <a:pt x="106032" y="256082"/>
                  </a:lnTo>
                  <a:close/>
                </a:path>
                <a:path w="281305" h="482600">
                  <a:moveTo>
                    <a:pt x="120992" y="260299"/>
                  </a:moveTo>
                  <a:lnTo>
                    <a:pt x="119913" y="260299"/>
                  </a:lnTo>
                  <a:lnTo>
                    <a:pt x="119913" y="482447"/>
                  </a:lnTo>
                  <a:lnTo>
                    <a:pt x="120992" y="482447"/>
                  </a:lnTo>
                  <a:lnTo>
                    <a:pt x="120992" y="260299"/>
                  </a:lnTo>
                  <a:close/>
                </a:path>
                <a:path w="281305" h="482600">
                  <a:moveTo>
                    <a:pt x="184416" y="423202"/>
                  </a:moveTo>
                  <a:lnTo>
                    <a:pt x="183235" y="423202"/>
                  </a:lnTo>
                  <a:lnTo>
                    <a:pt x="183235" y="482447"/>
                  </a:lnTo>
                  <a:lnTo>
                    <a:pt x="184416" y="482447"/>
                  </a:lnTo>
                  <a:lnTo>
                    <a:pt x="184416" y="423202"/>
                  </a:lnTo>
                  <a:close/>
                </a:path>
                <a:path w="281305" h="482600">
                  <a:moveTo>
                    <a:pt x="222389" y="402018"/>
                  </a:moveTo>
                  <a:lnTo>
                    <a:pt x="221208" y="402018"/>
                  </a:lnTo>
                  <a:lnTo>
                    <a:pt x="221208" y="482447"/>
                  </a:lnTo>
                  <a:lnTo>
                    <a:pt x="222389" y="482447"/>
                  </a:lnTo>
                  <a:lnTo>
                    <a:pt x="222389" y="402018"/>
                  </a:lnTo>
                  <a:close/>
                </a:path>
                <a:path w="281305" h="482600">
                  <a:moveTo>
                    <a:pt x="235077" y="408393"/>
                  </a:moveTo>
                  <a:lnTo>
                    <a:pt x="233997" y="408393"/>
                  </a:lnTo>
                  <a:lnTo>
                    <a:pt x="233997" y="482447"/>
                  </a:lnTo>
                  <a:lnTo>
                    <a:pt x="235077" y="482447"/>
                  </a:lnTo>
                  <a:lnTo>
                    <a:pt x="235077" y="408393"/>
                  </a:lnTo>
                  <a:close/>
                </a:path>
                <a:path w="281305" h="482600">
                  <a:moveTo>
                    <a:pt x="281190" y="433793"/>
                  </a:moveTo>
                  <a:lnTo>
                    <a:pt x="280111" y="433793"/>
                  </a:lnTo>
                  <a:lnTo>
                    <a:pt x="280111" y="482447"/>
                  </a:lnTo>
                  <a:lnTo>
                    <a:pt x="281190" y="482447"/>
                  </a:lnTo>
                  <a:lnTo>
                    <a:pt x="281190" y="433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1144828" y="2651759"/>
              <a:ext cx="198755" cy="347345"/>
            </a:xfrm>
            <a:custGeom>
              <a:avLst/>
              <a:gdLst/>
              <a:ahLst/>
              <a:cxnLst/>
              <a:rect l="l" t="t" r="r" b="b"/>
              <a:pathLst>
                <a:path w="198755" h="347344">
                  <a:moveTo>
                    <a:pt x="1079" y="188302"/>
                  </a:moveTo>
                  <a:lnTo>
                    <a:pt x="0" y="188302"/>
                  </a:lnTo>
                  <a:lnTo>
                    <a:pt x="0" y="347002"/>
                  </a:lnTo>
                  <a:lnTo>
                    <a:pt x="1079" y="347002"/>
                  </a:lnTo>
                  <a:lnTo>
                    <a:pt x="1079" y="188302"/>
                  </a:lnTo>
                  <a:close/>
                </a:path>
                <a:path w="198755" h="347344">
                  <a:moveTo>
                    <a:pt x="8039" y="122694"/>
                  </a:moveTo>
                  <a:lnTo>
                    <a:pt x="6858" y="122694"/>
                  </a:lnTo>
                  <a:lnTo>
                    <a:pt x="6858" y="347002"/>
                  </a:lnTo>
                  <a:lnTo>
                    <a:pt x="8039" y="347002"/>
                  </a:lnTo>
                  <a:lnTo>
                    <a:pt x="8039" y="122694"/>
                  </a:lnTo>
                  <a:close/>
                </a:path>
                <a:path w="198755" h="347344">
                  <a:moveTo>
                    <a:pt x="10261" y="38049"/>
                  </a:moveTo>
                  <a:lnTo>
                    <a:pt x="9182" y="38049"/>
                  </a:lnTo>
                  <a:lnTo>
                    <a:pt x="9182" y="347002"/>
                  </a:lnTo>
                  <a:lnTo>
                    <a:pt x="10261" y="347002"/>
                  </a:lnTo>
                  <a:lnTo>
                    <a:pt x="10261" y="38049"/>
                  </a:lnTo>
                  <a:close/>
                </a:path>
                <a:path w="198755" h="347344">
                  <a:moveTo>
                    <a:pt x="13792" y="192532"/>
                  </a:moveTo>
                  <a:lnTo>
                    <a:pt x="12611" y="192532"/>
                  </a:lnTo>
                  <a:lnTo>
                    <a:pt x="12611" y="347002"/>
                  </a:lnTo>
                  <a:lnTo>
                    <a:pt x="13792" y="347002"/>
                  </a:lnTo>
                  <a:lnTo>
                    <a:pt x="13792" y="192532"/>
                  </a:lnTo>
                  <a:close/>
                </a:path>
                <a:path w="198755" h="347344">
                  <a:moveTo>
                    <a:pt x="17221" y="158686"/>
                  </a:moveTo>
                  <a:lnTo>
                    <a:pt x="16065" y="158686"/>
                  </a:lnTo>
                  <a:lnTo>
                    <a:pt x="16065" y="152323"/>
                  </a:lnTo>
                  <a:lnTo>
                    <a:pt x="14884" y="152323"/>
                  </a:lnTo>
                  <a:lnTo>
                    <a:pt x="14884" y="213715"/>
                  </a:lnTo>
                  <a:lnTo>
                    <a:pt x="13843" y="213715"/>
                  </a:lnTo>
                  <a:lnTo>
                    <a:pt x="13843" y="347002"/>
                  </a:lnTo>
                  <a:lnTo>
                    <a:pt x="17221" y="347002"/>
                  </a:lnTo>
                  <a:lnTo>
                    <a:pt x="17221" y="158686"/>
                  </a:lnTo>
                  <a:close/>
                </a:path>
                <a:path w="198755" h="347344">
                  <a:moveTo>
                    <a:pt x="20650" y="31775"/>
                  </a:moveTo>
                  <a:lnTo>
                    <a:pt x="19481" y="31775"/>
                  </a:lnTo>
                  <a:lnTo>
                    <a:pt x="19481" y="99453"/>
                  </a:lnTo>
                  <a:lnTo>
                    <a:pt x="18427" y="99453"/>
                  </a:lnTo>
                  <a:lnTo>
                    <a:pt x="18427" y="184086"/>
                  </a:lnTo>
                  <a:lnTo>
                    <a:pt x="17272" y="184086"/>
                  </a:lnTo>
                  <a:lnTo>
                    <a:pt x="17272" y="347002"/>
                  </a:lnTo>
                  <a:lnTo>
                    <a:pt x="20650" y="347002"/>
                  </a:lnTo>
                  <a:lnTo>
                    <a:pt x="20650" y="31775"/>
                  </a:lnTo>
                  <a:close/>
                </a:path>
                <a:path w="198755" h="347344">
                  <a:moveTo>
                    <a:pt x="21882" y="131229"/>
                  </a:moveTo>
                  <a:lnTo>
                    <a:pt x="20701" y="131229"/>
                  </a:lnTo>
                  <a:lnTo>
                    <a:pt x="20701" y="347002"/>
                  </a:lnTo>
                  <a:lnTo>
                    <a:pt x="21882" y="347002"/>
                  </a:lnTo>
                  <a:lnTo>
                    <a:pt x="21882" y="131229"/>
                  </a:lnTo>
                  <a:close/>
                </a:path>
                <a:path w="198755" h="347344">
                  <a:moveTo>
                    <a:pt x="32232" y="141719"/>
                  </a:moveTo>
                  <a:lnTo>
                    <a:pt x="31064" y="141719"/>
                  </a:lnTo>
                  <a:lnTo>
                    <a:pt x="31064" y="131229"/>
                  </a:lnTo>
                  <a:lnTo>
                    <a:pt x="29883" y="131229"/>
                  </a:lnTo>
                  <a:lnTo>
                    <a:pt x="29883" y="347002"/>
                  </a:lnTo>
                  <a:lnTo>
                    <a:pt x="31051" y="347002"/>
                  </a:lnTo>
                  <a:lnTo>
                    <a:pt x="32232" y="347002"/>
                  </a:lnTo>
                  <a:lnTo>
                    <a:pt x="32232" y="141719"/>
                  </a:lnTo>
                  <a:close/>
                </a:path>
                <a:path w="198755" h="347344">
                  <a:moveTo>
                    <a:pt x="37947" y="112102"/>
                  </a:moveTo>
                  <a:lnTo>
                    <a:pt x="36880" y="112102"/>
                  </a:lnTo>
                  <a:lnTo>
                    <a:pt x="36880" y="0"/>
                  </a:lnTo>
                  <a:lnTo>
                    <a:pt x="35699" y="0"/>
                  </a:lnTo>
                  <a:lnTo>
                    <a:pt x="35699" y="347002"/>
                  </a:lnTo>
                  <a:lnTo>
                    <a:pt x="36868" y="347002"/>
                  </a:lnTo>
                  <a:lnTo>
                    <a:pt x="37947" y="347002"/>
                  </a:lnTo>
                  <a:lnTo>
                    <a:pt x="37947" y="112102"/>
                  </a:lnTo>
                  <a:close/>
                </a:path>
                <a:path w="198755" h="347344">
                  <a:moveTo>
                    <a:pt x="42532" y="33832"/>
                  </a:moveTo>
                  <a:lnTo>
                    <a:pt x="41452" y="33832"/>
                  </a:lnTo>
                  <a:lnTo>
                    <a:pt x="41452" y="118478"/>
                  </a:lnTo>
                  <a:lnTo>
                    <a:pt x="40297" y="118478"/>
                  </a:lnTo>
                  <a:lnTo>
                    <a:pt x="40297" y="156540"/>
                  </a:lnTo>
                  <a:lnTo>
                    <a:pt x="39141" y="156540"/>
                  </a:lnTo>
                  <a:lnTo>
                    <a:pt x="39141" y="114261"/>
                  </a:lnTo>
                  <a:lnTo>
                    <a:pt x="37973" y="114261"/>
                  </a:lnTo>
                  <a:lnTo>
                    <a:pt x="37973" y="347002"/>
                  </a:lnTo>
                  <a:lnTo>
                    <a:pt x="39128" y="347002"/>
                  </a:lnTo>
                  <a:lnTo>
                    <a:pt x="39141" y="347002"/>
                  </a:lnTo>
                  <a:lnTo>
                    <a:pt x="42532" y="347002"/>
                  </a:lnTo>
                  <a:lnTo>
                    <a:pt x="42532" y="33832"/>
                  </a:lnTo>
                  <a:close/>
                </a:path>
                <a:path w="198755" h="347344">
                  <a:moveTo>
                    <a:pt x="46062" y="33832"/>
                  </a:moveTo>
                  <a:lnTo>
                    <a:pt x="44894" y="33832"/>
                  </a:lnTo>
                  <a:lnTo>
                    <a:pt x="44894" y="78270"/>
                  </a:lnTo>
                  <a:lnTo>
                    <a:pt x="43726" y="78270"/>
                  </a:lnTo>
                  <a:lnTo>
                    <a:pt x="43726" y="347002"/>
                  </a:lnTo>
                  <a:lnTo>
                    <a:pt x="44894" y="347002"/>
                  </a:lnTo>
                  <a:lnTo>
                    <a:pt x="46062" y="347002"/>
                  </a:lnTo>
                  <a:lnTo>
                    <a:pt x="46062" y="33832"/>
                  </a:lnTo>
                  <a:close/>
                </a:path>
                <a:path w="198755" h="347344">
                  <a:moveTo>
                    <a:pt x="49491" y="112102"/>
                  </a:moveTo>
                  <a:lnTo>
                    <a:pt x="48336" y="112102"/>
                  </a:lnTo>
                  <a:lnTo>
                    <a:pt x="48336" y="71894"/>
                  </a:lnTo>
                  <a:lnTo>
                    <a:pt x="47155" y="71894"/>
                  </a:lnTo>
                  <a:lnTo>
                    <a:pt x="47155" y="91020"/>
                  </a:lnTo>
                  <a:lnTo>
                    <a:pt x="46113" y="91020"/>
                  </a:lnTo>
                  <a:lnTo>
                    <a:pt x="46113" y="347002"/>
                  </a:lnTo>
                  <a:lnTo>
                    <a:pt x="49491" y="347002"/>
                  </a:lnTo>
                  <a:lnTo>
                    <a:pt x="49491" y="112102"/>
                  </a:lnTo>
                  <a:close/>
                </a:path>
                <a:path w="198755" h="347344">
                  <a:moveTo>
                    <a:pt x="52933" y="135445"/>
                  </a:moveTo>
                  <a:lnTo>
                    <a:pt x="51752" y="135445"/>
                  </a:lnTo>
                  <a:lnTo>
                    <a:pt x="51752" y="228523"/>
                  </a:lnTo>
                  <a:lnTo>
                    <a:pt x="50723" y="228523"/>
                  </a:lnTo>
                  <a:lnTo>
                    <a:pt x="50723" y="139661"/>
                  </a:lnTo>
                  <a:lnTo>
                    <a:pt x="49542" y="139661"/>
                  </a:lnTo>
                  <a:lnTo>
                    <a:pt x="49542" y="347002"/>
                  </a:lnTo>
                  <a:lnTo>
                    <a:pt x="50698" y="347002"/>
                  </a:lnTo>
                  <a:lnTo>
                    <a:pt x="51752" y="347002"/>
                  </a:lnTo>
                  <a:lnTo>
                    <a:pt x="52933" y="347002"/>
                  </a:lnTo>
                  <a:lnTo>
                    <a:pt x="52933" y="135445"/>
                  </a:lnTo>
                  <a:close/>
                </a:path>
                <a:path w="198755" h="347344">
                  <a:moveTo>
                    <a:pt x="55308" y="154470"/>
                  </a:moveTo>
                  <a:lnTo>
                    <a:pt x="54140" y="154470"/>
                  </a:lnTo>
                  <a:lnTo>
                    <a:pt x="54140" y="347002"/>
                  </a:lnTo>
                  <a:lnTo>
                    <a:pt x="55308" y="347002"/>
                  </a:lnTo>
                  <a:lnTo>
                    <a:pt x="55308" y="154470"/>
                  </a:lnTo>
                  <a:close/>
                </a:path>
                <a:path w="198755" h="347344">
                  <a:moveTo>
                    <a:pt x="57581" y="150253"/>
                  </a:moveTo>
                  <a:lnTo>
                    <a:pt x="56400" y="150253"/>
                  </a:lnTo>
                  <a:lnTo>
                    <a:pt x="56400" y="347002"/>
                  </a:lnTo>
                  <a:lnTo>
                    <a:pt x="57581" y="347002"/>
                  </a:lnTo>
                  <a:lnTo>
                    <a:pt x="57581" y="150253"/>
                  </a:lnTo>
                  <a:close/>
                </a:path>
                <a:path w="198755" h="347344">
                  <a:moveTo>
                    <a:pt x="73647" y="50800"/>
                  </a:moveTo>
                  <a:lnTo>
                    <a:pt x="72567" y="50800"/>
                  </a:lnTo>
                  <a:lnTo>
                    <a:pt x="72567" y="347002"/>
                  </a:lnTo>
                  <a:lnTo>
                    <a:pt x="73647" y="347002"/>
                  </a:lnTo>
                  <a:lnTo>
                    <a:pt x="73647" y="50800"/>
                  </a:lnTo>
                  <a:close/>
                </a:path>
                <a:path w="198755" h="347344">
                  <a:moveTo>
                    <a:pt x="76009" y="112102"/>
                  </a:moveTo>
                  <a:lnTo>
                    <a:pt x="74841" y="112102"/>
                  </a:lnTo>
                  <a:lnTo>
                    <a:pt x="74841" y="347002"/>
                  </a:lnTo>
                  <a:lnTo>
                    <a:pt x="76009" y="347002"/>
                  </a:lnTo>
                  <a:lnTo>
                    <a:pt x="76009" y="112102"/>
                  </a:lnTo>
                  <a:close/>
                </a:path>
                <a:path w="198755" h="347344">
                  <a:moveTo>
                    <a:pt x="79438" y="69837"/>
                  </a:moveTo>
                  <a:lnTo>
                    <a:pt x="78270" y="69837"/>
                  </a:lnTo>
                  <a:lnTo>
                    <a:pt x="78270" y="347002"/>
                  </a:lnTo>
                  <a:lnTo>
                    <a:pt x="79438" y="347002"/>
                  </a:lnTo>
                  <a:lnTo>
                    <a:pt x="79438" y="69837"/>
                  </a:lnTo>
                  <a:close/>
                </a:path>
                <a:path w="198755" h="347344">
                  <a:moveTo>
                    <a:pt x="99034" y="59245"/>
                  </a:moveTo>
                  <a:lnTo>
                    <a:pt x="97866" y="59245"/>
                  </a:lnTo>
                  <a:lnTo>
                    <a:pt x="97866" y="347002"/>
                  </a:lnTo>
                  <a:lnTo>
                    <a:pt x="99034" y="347002"/>
                  </a:lnTo>
                  <a:lnTo>
                    <a:pt x="99034" y="59245"/>
                  </a:lnTo>
                  <a:close/>
                </a:path>
                <a:path w="198755" h="347344">
                  <a:moveTo>
                    <a:pt x="107124" y="135445"/>
                  </a:moveTo>
                  <a:lnTo>
                    <a:pt x="105943" y="135445"/>
                  </a:lnTo>
                  <a:lnTo>
                    <a:pt x="105943" y="347002"/>
                  </a:lnTo>
                  <a:lnTo>
                    <a:pt x="107124" y="347002"/>
                  </a:lnTo>
                  <a:lnTo>
                    <a:pt x="107124" y="135445"/>
                  </a:lnTo>
                  <a:close/>
                </a:path>
                <a:path w="198755" h="347344">
                  <a:moveTo>
                    <a:pt x="119761" y="139661"/>
                  </a:moveTo>
                  <a:lnTo>
                    <a:pt x="118681" y="139661"/>
                  </a:lnTo>
                  <a:lnTo>
                    <a:pt x="118681" y="228523"/>
                  </a:lnTo>
                  <a:lnTo>
                    <a:pt x="117513" y="228523"/>
                  </a:lnTo>
                  <a:lnTo>
                    <a:pt x="117513" y="347002"/>
                  </a:lnTo>
                  <a:lnTo>
                    <a:pt x="118681" y="347002"/>
                  </a:lnTo>
                  <a:lnTo>
                    <a:pt x="119761" y="347002"/>
                  </a:lnTo>
                  <a:lnTo>
                    <a:pt x="119761" y="139661"/>
                  </a:lnTo>
                  <a:close/>
                </a:path>
                <a:path w="198755" h="347344">
                  <a:moveTo>
                    <a:pt x="147434" y="289915"/>
                  </a:moveTo>
                  <a:lnTo>
                    <a:pt x="146354" y="289915"/>
                  </a:lnTo>
                  <a:lnTo>
                    <a:pt x="146354" y="347002"/>
                  </a:lnTo>
                  <a:lnTo>
                    <a:pt x="147434" y="347002"/>
                  </a:lnTo>
                  <a:lnTo>
                    <a:pt x="147434" y="289915"/>
                  </a:lnTo>
                  <a:close/>
                </a:path>
                <a:path w="198755" h="347344">
                  <a:moveTo>
                    <a:pt x="198132" y="266573"/>
                  </a:moveTo>
                  <a:lnTo>
                    <a:pt x="196951" y="266573"/>
                  </a:lnTo>
                  <a:lnTo>
                    <a:pt x="196951" y="347002"/>
                  </a:lnTo>
                  <a:lnTo>
                    <a:pt x="198132" y="347002"/>
                  </a:lnTo>
                  <a:lnTo>
                    <a:pt x="198132" y="2665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1112558" y="2615767"/>
              <a:ext cx="229870" cy="383540"/>
            </a:xfrm>
            <a:custGeom>
              <a:avLst/>
              <a:gdLst/>
              <a:ahLst/>
              <a:cxnLst/>
              <a:rect l="l" t="t" r="r" b="b"/>
              <a:pathLst>
                <a:path w="229869" h="383539">
                  <a:moveTo>
                    <a:pt x="1079" y="315315"/>
                  </a:moveTo>
                  <a:lnTo>
                    <a:pt x="0" y="315315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315315"/>
                  </a:lnTo>
                  <a:close/>
                </a:path>
                <a:path w="229869" h="383539">
                  <a:moveTo>
                    <a:pt x="18440" y="256082"/>
                  </a:moveTo>
                  <a:lnTo>
                    <a:pt x="17259" y="256082"/>
                  </a:lnTo>
                  <a:lnTo>
                    <a:pt x="17259" y="382993"/>
                  </a:lnTo>
                  <a:lnTo>
                    <a:pt x="18440" y="382993"/>
                  </a:lnTo>
                  <a:lnTo>
                    <a:pt x="18440" y="256082"/>
                  </a:lnTo>
                  <a:close/>
                </a:path>
                <a:path w="229869" h="383539">
                  <a:moveTo>
                    <a:pt x="20650" y="50812"/>
                  </a:moveTo>
                  <a:lnTo>
                    <a:pt x="19469" y="50812"/>
                  </a:lnTo>
                  <a:lnTo>
                    <a:pt x="19469" y="382993"/>
                  </a:lnTo>
                  <a:lnTo>
                    <a:pt x="20650" y="382993"/>
                  </a:lnTo>
                  <a:lnTo>
                    <a:pt x="20650" y="50812"/>
                  </a:lnTo>
                  <a:close/>
                </a:path>
                <a:path w="229869" h="383539">
                  <a:moveTo>
                    <a:pt x="25298" y="194678"/>
                  </a:moveTo>
                  <a:lnTo>
                    <a:pt x="24130" y="194678"/>
                  </a:lnTo>
                  <a:lnTo>
                    <a:pt x="24130" y="382993"/>
                  </a:lnTo>
                  <a:lnTo>
                    <a:pt x="25298" y="382993"/>
                  </a:lnTo>
                  <a:lnTo>
                    <a:pt x="25298" y="194678"/>
                  </a:lnTo>
                  <a:close/>
                </a:path>
                <a:path w="229869" h="383539">
                  <a:moveTo>
                    <a:pt x="37934" y="215874"/>
                  </a:moveTo>
                  <a:lnTo>
                    <a:pt x="36868" y="215874"/>
                  </a:lnTo>
                  <a:lnTo>
                    <a:pt x="36868" y="382993"/>
                  </a:lnTo>
                  <a:lnTo>
                    <a:pt x="37934" y="382993"/>
                  </a:lnTo>
                  <a:lnTo>
                    <a:pt x="37934" y="215874"/>
                  </a:lnTo>
                  <a:close/>
                </a:path>
                <a:path w="229869" h="383539">
                  <a:moveTo>
                    <a:pt x="40309" y="158686"/>
                  </a:moveTo>
                  <a:lnTo>
                    <a:pt x="39128" y="158686"/>
                  </a:lnTo>
                  <a:lnTo>
                    <a:pt x="39128" y="382993"/>
                  </a:lnTo>
                  <a:lnTo>
                    <a:pt x="40309" y="382993"/>
                  </a:lnTo>
                  <a:lnTo>
                    <a:pt x="40309" y="158686"/>
                  </a:lnTo>
                  <a:close/>
                </a:path>
                <a:path w="229869" h="383539">
                  <a:moveTo>
                    <a:pt x="46062" y="228523"/>
                  </a:moveTo>
                  <a:lnTo>
                    <a:pt x="44907" y="228523"/>
                  </a:lnTo>
                  <a:lnTo>
                    <a:pt x="44907" y="112191"/>
                  </a:lnTo>
                  <a:lnTo>
                    <a:pt x="43726" y="112191"/>
                  </a:lnTo>
                  <a:lnTo>
                    <a:pt x="43726" y="382993"/>
                  </a:lnTo>
                  <a:lnTo>
                    <a:pt x="44881" y="382993"/>
                  </a:lnTo>
                  <a:lnTo>
                    <a:pt x="46062" y="382993"/>
                  </a:lnTo>
                  <a:lnTo>
                    <a:pt x="46062" y="228523"/>
                  </a:lnTo>
                  <a:close/>
                </a:path>
                <a:path w="229869" h="383539">
                  <a:moveTo>
                    <a:pt x="49491" y="194678"/>
                  </a:moveTo>
                  <a:lnTo>
                    <a:pt x="48336" y="194678"/>
                  </a:lnTo>
                  <a:lnTo>
                    <a:pt x="48336" y="188315"/>
                  </a:lnTo>
                  <a:lnTo>
                    <a:pt x="47155" y="188315"/>
                  </a:lnTo>
                  <a:lnTo>
                    <a:pt x="47155" y="382993"/>
                  </a:lnTo>
                  <a:lnTo>
                    <a:pt x="48323" y="382993"/>
                  </a:lnTo>
                  <a:lnTo>
                    <a:pt x="49491" y="382993"/>
                  </a:lnTo>
                  <a:lnTo>
                    <a:pt x="49491" y="194678"/>
                  </a:lnTo>
                  <a:close/>
                </a:path>
                <a:path w="229869" h="383539">
                  <a:moveTo>
                    <a:pt x="52920" y="67767"/>
                  </a:moveTo>
                  <a:lnTo>
                    <a:pt x="51752" y="67767"/>
                  </a:lnTo>
                  <a:lnTo>
                    <a:pt x="51752" y="135445"/>
                  </a:lnTo>
                  <a:lnTo>
                    <a:pt x="50698" y="135445"/>
                  </a:lnTo>
                  <a:lnTo>
                    <a:pt x="50698" y="220078"/>
                  </a:lnTo>
                  <a:lnTo>
                    <a:pt x="49542" y="220078"/>
                  </a:lnTo>
                  <a:lnTo>
                    <a:pt x="49542" y="382993"/>
                  </a:lnTo>
                  <a:lnTo>
                    <a:pt x="52920" y="382993"/>
                  </a:lnTo>
                  <a:lnTo>
                    <a:pt x="52920" y="67767"/>
                  </a:lnTo>
                  <a:close/>
                </a:path>
                <a:path w="229869" h="383539">
                  <a:moveTo>
                    <a:pt x="56375" y="192532"/>
                  </a:moveTo>
                  <a:lnTo>
                    <a:pt x="55295" y="192532"/>
                  </a:lnTo>
                  <a:lnTo>
                    <a:pt x="55295" y="207340"/>
                  </a:lnTo>
                  <a:lnTo>
                    <a:pt x="54152" y="207340"/>
                  </a:lnTo>
                  <a:lnTo>
                    <a:pt x="54152" y="167220"/>
                  </a:lnTo>
                  <a:lnTo>
                    <a:pt x="52971" y="167220"/>
                  </a:lnTo>
                  <a:lnTo>
                    <a:pt x="52971" y="382993"/>
                  </a:lnTo>
                  <a:lnTo>
                    <a:pt x="54127" y="382993"/>
                  </a:lnTo>
                  <a:lnTo>
                    <a:pt x="55295" y="382993"/>
                  </a:lnTo>
                  <a:lnTo>
                    <a:pt x="56375" y="382993"/>
                  </a:lnTo>
                  <a:lnTo>
                    <a:pt x="56375" y="192532"/>
                  </a:lnTo>
                  <a:close/>
                </a:path>
                <a:path w="229869" h="383539">
                  <a:moveTo>
                    <a:pt x="59905" y="232740"/>
                  </a:moveTo>
                  <a:lnTo>
                    <a:pt x="58724" y="232740"/>
                  </a:lnTo>
                  <a:lnTo>
                    <a:pt x="58724" y="382993"/>
                  </a:lnTo>
                  <a:lnTo>
                    <a:pt x="59905" y="382993"/>
                  </a:lnTo>
                  <a:lnTo>
                    <a:pt x="59905" y="232740"/>
                  </a:lnTo>
                  <a:close/>
                </a:path>
                <a:path w="229869" h="383539">
                  <a:moveTo>
                    <a:pt x="63334" y="167220"/>
                  </a:moveTo>
                  <a:lnTo>
                    <a:pt x="62153" y="167220"/>
                  </a:lnTo>
                  <a:lnTo>
                    <a:pt x="62153" y="217932"/>
                  </a:lnTo>
                  <a:lnTo>
                    <a:pt x="60998" y="217932"/>
                  </a:lnTo>
                  <a:lnTo>
                    <a:pt x="60998" y="382993"/>
                  </a:lnTo>
                  <a:lnTo>
                    <a:pt x="62153" y="382993"/>
                  </a:lnTo>
                  <a:lnTo>
                    <a:pt x="63334" y="382993"/>
                  </a:lnTo>
                  <a:lnTo>
                    <a:pt x="63334" y="167220"/>
                  </a:lnTo>
                  <a:close/>
                </a:path>
                <a:path w="229869" h="383539">
                  <a:moveTo>
                    <a:pt x="69151" y="35991"/>
                  </a:moveTo>
                  <a:lnTo>
                    <a:pt x="67970" y="35991"/>
                  </a:lnTo>
                  <a:lnTo>
                    <a:pt x="67970" y="243332"/>
                  </a:lnTo>
                  <a:lnTo>
                    <a:pt x="66814" y="243332"/>
                  </a:lnTo>
                  <a:lnTo>
                    <a:pt x="66814" y="382993"/>
                  </a:lnTo>
                  <a:lnTo>
                    <a:pt x="67970" y="382993"/>
                  </a:lnTo>
                  <a:lnTo>
                    <a:pt x="69151" y="382993"/>
                  </a:lnTo>
                  <a:lnTo>
                    <a:pt x="69151" y="35991"/>
                  </a:lnTo>
                  <a:close/>
                </a:path>
                <a:path w="229869" h="383539">
                  <a:moveTo>
                    <a:pt x="71412" y="150253"/>
                  </a:moveTo>
                  <a:lnTo>
                    <a:pt x="70243" y="150253"/>
                  </a:lnTo>
                  <a:lnTo>
                    <a:pt x="70243" y="382993"/>
                  </a:lnTo>
                  <a:lnTo>
                    <a:pt x="71412" y="382993"/>
                  </a:lnTo>
                  <a:lnTo>
                    <a:pt x="71412" y="150253"/>
                  </a:lnTo>
                  <a:close/>
                </a:path>
                <a:path w="229869" h="383539">
                  <a:moveTo>
                    <a:pt x="74803" y="69824"/>
                  </a:moveTo>
                  <a:lnTo>
                    <a:pt x="73723" y="69824"/>
                  </a:lnTo>
                  <a:lnTo>
                    <a:pt x="73723" y="382993"/>
                  </a:lnTo>
                  <a:lnTo>
                    <a:pt x="74803" y="382993"/>
                  </a:lnTo>
                  <a:lnTo>
                    <a:pt x="74803" y="69824"/>
                  </a:lnTo>
                  <a:close/>
                </a:path>
                <a:path w="229869" h="383539">
                  <a:moveTo>
                    <a:pt x="77177" y="114261"/>
                  </a:moveTo>
                  <a:lnTo>
                    <a:pt x="75996" y="114261"/>
                  </a:lnTo>
                  <a:lnTo>
                    <a:pt x="75996" y="236956"/>
                  </a:lnTo>
                  <a:lnTo>
                    <a:pt x="74828" y="236956"/>
                  </a:lnTo>
                  <a:lnTo>
                    <a:pt x="74828" y="382993"/>
                  </a:lnTo>
                  <a:lnTo>
                    <a:pt x="75996" y="382993"/>
                  </a:lnTo>
                  <a:lnTo>
                    <a:pt x="77177" y="382993"/>
                  </a:lnTo>
                  <a:lnTo>
                    <a:pt x="77177" y="114261"/>
                  </a:lnTo>
                  <a:close/>
                </a:path>
                <a:path w="229869" h="383539">
                  <a:moveTo>
                    <a:pt x="81762" y="148094"/>
                  </a:moveTo>
                  <a:lnTo>
                    <a:pt x="80606" y="148094"/>
                  </a:lnTo>
                  <a:lnTo>
                    <a:pt x="80606" y="107886"/>
                  </a:lnTo>
                  <a:lnTo>
                    <a:pt x="79425" y="107886"/>
                  </a:lnTo>
                  <a:lnTo>
                    <a:pt x="79425" y="127012"/>
                  </a:lnTo>
                  <a:lnTo>
                    <a:pt x="78384" y="127012"/>
                  </a:lnTo>
                  <a:lnTo>
                    <a:pt x="78384" y="382993"/>
                  </a:lnTo>
                  <a:lnTo>
                    <a:pt x="81762" y="382993"/>
                  </a:lnTo>
                  <a:lnTo>
                    <a:pt x="81762" y="148094"/>
                  </a:lnTo>
                  <a:close/>
                </a:path>
                <a:path w="229869" h="383539">
                  <a:moveTo>
                    <a:pt x="84048" y="264515"/>
                  </a:moveTo>
                  <a:lnTo>
                    <a:pt x="82969" y="264515"/>
                  </a:lnTo>
                  <a:lnTo>
                    <a:pt x="82969" y="382993"/>
                  </a:lnTo>
                  <a:lnTo>
                    <a:pt x="84048" y="382993"/>
                  </a:lnTo>
                  <a:lnTo>
                    <a:pt x="84048" y="264515"/>
                  </a:lnTo>
                  <a:close/>
                </a:path>
                <a:path w="229869" h="383539">
                  <a:moveTo>
                    <a:pt x="88646" y="127012"/>
                  </a:moveTo>
                  <a:lnTo>
                    <a:pt x="87566" y="127012"/>
                  </a:lnTo>
                  <a:lnTo>
                    <a:pt x="87566" y="190461"/>
                  </a:lnTo>
                  <a:lnTo>
                    <a:pt x="86423" y="190461"/>
                  </a:lnTo>
                  <a:lnTo>
                    <a:pt x="86423" y="169278"/>
                  </a:lnTo>
                  <a:lnTo>
                    <a:pt x="85242" y="169278"/>
                  </a:lnTo>
                  <a:lnTo>
                    <a:pt x="85242" y="382993"/>
                  </a:lnTo>
                  <a:lnTo>
                    <a:pt x="86410" y="382993"/>
                  </a:lnTo>
                  <a:lnTo>
                    <a:pt x="87566" y="382993"/>
                  </a:lnTo>
                  <a:lnTo>
                    <a:pt x="88646" y="382993"/>
                  </a:lnTo>
                  <a:lnTo>
                    <a:pt x="88646" y="127012"/>
                  </a:lnTo>
                  <a:close/>
                </a:path>
                <a:path w="229869" h="383539">
                  <a:moveTo>
                    <a:pt x="92176" y="150253"/>
                  </a:moveTo>
                  <a:lnTo>
                    <a:pt x="91008" y="150253"/>
                  </a:lnTo>
                  <a:lnTo>
                    <a:pt x="91008" y="46583"/>
                  </a:lnTo>
                  <a:lnTo>
                    <a:pt x="89839" y="46583"/>
                  </a:lnTo>
                  <a:lnTo>
                    <a:pt x="89839" y="382993"/>
                  </a:lnTo>
                  <a:lnTo>
                    <a:pt x="90995" y="382993"/>
                  </a:lnTo>
                  <a:lnTo>
                    <a:pt x="92176" y="382993"/>
                  </a:lnTo>
                  <a:lnTo>
                    <a:pt x="92176" y="150253"/>
                  </a:lnTo>
                  <a:close/>
                </a:path>
                <a:path w="229869" h="383539">
                  <a:moveTo>
                    <a:pt x="94449" y="103670"/>
                  </a:moveTo>
                  <a:lnTo>
                    <a:pt x="93268" y="103670"/>
                  </a:lnTo>
                  <a:lnTo>
                    <a:pt x="93268" y="382993"/>
                  </a:lnTo>
                  <a:lnTo>
                    <a:pt x="94449" y="382993"/>
                  </a:lnTo>
                  <a:lnTo>
                    <a:pt x="94449" y="103670"/>
                  </a:lnTo>
                  <a:close/>
                </a:path>
                <a:path w="229869" h="383539">
                  <a:moveTo>
                    <a:pt x="99034" y="0"/>
                  </a:moveTo>
                  <a:lnTo>
                    <a:pt x="97866" y="0"/>
                  </a:lnTo>
                  <a:lnTo>
                    <a:pt x="97866" y="382993"/>
                  </a:lnTo>
                  <a:lnTo>
                    <a:pt x="99034" y="382993"/>
                  </a:lnTo>
                  <a:lnTo>
                    <a:pt x="99034" y="0"/>
                  </a:lnTo>
                  <a:close/>
                </a:path>
                <a:path w="229869" h="383539">
                  <a:moveTo>
                    <a:pt x="108280" y="148094"/>
                  </a:moveTo>
                  <a:lnTo>
                    <a:pt x="107111" y="148094"/>
                  </a:lnTo>
                  <a:lnTo>
                    <a:pt x="107111" y="382993"/>
                  </a:lnTo>
                  <a:lnTo>
                    <a:pt x="108280" y="382993"/>
                  </a:lnTo>
                  <a:lnTo>
                    <a:pt x="108280" y="148094"/>
                  </a:lnTo>
                  <a:close/>
                </a:path>
                <a:path w="229869" h="383539">
                  <a:moveTo>
                    <a:pt x="134747" y="213715"/>
                  </a:moveTo>
                  <a:lnTo>
                    <a:pt x="133565" y="213715"/>
                  </a:lnTo>
                  <a:lnTo>
                    <a:pt x="133565" y="382993"/>
                  </a:lnTo>
                  <a:lnTo>
                    <a:pt x="134747" y="382993"/>
                  </a:lnTo>
                  <a:lnTo>
                    <a:pt x="134747" y="213715"/>
                  </a:lnTo>
                  <a:close/>
                </a:path>
                <a:path w="229869" h="383539">
                  <a:moveTo>
                    <a:pt x="135966" y="251853"/>
                  </a:moveTo>
                  <a:lnTo>
                    <a:pt x="134785" y="251853"/>
                  </a:lnTo>
                  <a:lnTo>
                    <a:pt x="134785" y="382993"/>
                  </a:lnTo>
                  <a:lnTo>
                    <a:pt x="135966" y="382993"/>
                  </a:lnTo>
                  <a:lnTo>
                    <a:pt x="135966" y="251853"/>
                  </a:lnTo>
                  <a:close/>
                </a:path>
                <a:path w="229869" h="383539">
                  <a:moveTo>
                    <a:pt x="157822" y="249707"/>
                  </a:moveTo>
                  <a:lnTo>
                    <a:pt x="156654" y="249707"/>
                  </a:lnTo>
                  <a:lnTo>
                    <a:pt x="156654" y="382993"/>
                  </a:lnTo>
                  <a:lnTo>
                    <a:pt x="157822" y="382993"/>
                  </a:lnTo>
                  <a:lnTo>
                    <a:pt x="157822" y="249707"/>
                  </a:lnTo>
                  <a:close/>
                </a:path>
                <a:path w="229869" h="383539">
                  <a:moveTo>
                    <a:pt x="198120" y="162902"/>
                  </a:moveTo>
                  <a:lnTo>
                    <a:pt x="196951" y="162902"/>
                  </a:lnTo>
                  <a:lnTo>
                    <a:pt x="196951" y="382993"/>
                  </a:lnTo>
                  <a:lnTo>
                    <a:pt x="198120" y="382993"/>
                  </a:lnTo>
                  <a:lnTo>
                    <a:pt x="198120" y="162902"/>
                  </a:lnTo>
                  <a:close/>
                </a:path>
                <a:path w="229869" h="383539">
                  <a:moveTo>
                    <a:pt x="226961" y="340715"/>
                  </a:moveTo>
                  <a:lnTo>
                    <a:pt x="225793" y="340715"/>
                  </a:lnTo>
                  <a:lnTo>
                    <a:pt x="225793" y="382993"/>
                  </a:lnTo>
                  <a:lnTo>
                    <a:pt x="226961" y="382993"/>
                  </a:lnTo>
                  <a:lnTo>
                    <a:pt x="226961" y="340715"/>
                  </a:lnTo>
                  <a:close/>
                </a:path>
                <a:path w="229869" h="383539">
                  <a:moveTo>
                    <a:pt x="229247" y="338556"/>
                  </a:moveTo>
                  <a:lnTo>
                    <a:pt x="228168" y="338556"/>
                  </a:lnTo>
                  <a:lnTo>
                    <a:pt x="228168" y="382993"/>
                  </a:lnTo>
                  <a:lnTo>
                    <a:pt x="229247" y="382993"/>
                  </a:lnTo>
                  <a:lnTo>
                    <a:pt x="229247" y="338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118196" y="2615767"/>
              <a:ext cx="347345" cy="383540"/>
            </a:xfrm>
            <a:custGeom>
              <a:avLst/>
              <a:gdLst/>
              <a:ahLst/>
              <a:cxnLst/>
              <a:rect l="l" t="t" r="r" b="b"/>
              <a:pathLst>
                <a:path w="347344" h="383539">
                  <a:moveTo>
                    <a:pt x="1168" y="190461"/>
                  </a:moveTo>
                  <a:lnTo>
                    <a:pt x="0" y="190461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190461"/>
                  </a:lnTo>
                  <a:close/>
                </a:path>
                <a:path w="347344" h="383539">
                  <a:moveTo>
                    <a:pt x="35826" y="215874"/>
                  </a:moveTo>
                  <a:lnTo>
                    <a:pt x="34658" y="215874"/>
                  </a:lnTo>
                  <a:lnTo>
                    <a:pt x="34658" y="382993"/>
                  </a:lnTo>
                  <a:lnTo>
                    <a:pt x="35826" y="382993"/>
                  </a:lnTo>
                  <a:lnTo>
                    <a:pt x="35826" y="215874"/>
                  </a:lnTo>
                  <a:close/>
                </a:path>
                <a:path w="347344" h="383539">
                  <a:moveTo>
                    <a:pt x="38100" y="222148"/>
                  </a:moveTo>
                  <a:lnTo>
                    <a:pt x="36918" y="222148"/>
                  </a:lnTo>
                  <a:lnTo>
                    <a:pt x="36918" y="382993"/>
                  </a:lnTo>
                  <a:lnTo>
                    <a:pt x="38100" y="382993"/>
                  </a:lnTo>
                  <a:lnTo>
                    <a:pt x="38100" y="222148"/>
                  </a:lnTo>
                  <a:close/>
                </a:path>
                <a:path w="347344" h="383539">
                  <a:moveTo>
                    <a:pt x="40424" y="228523"/>
                  </a:moveTo>
                  <a:lnTo>
                    <a:pt x="39243" y="228523"/>
                  </a:lnTo>
                  <a:lnTo>
                    <a:pt x="39243" y="382993"/>
                  </a:lnTo>
                  <a:lnTo>
                    <a:pt x="40424" y="382993"/>
                  </a:lnTo>
                  <a:lnTo>
                    <a:pt x="40424" y="228523"/>
                  </a:lnTo>
                  <a:close/>
                </a:path>
                <a:path w="347344" h="383539">
                  <a:moveTo>
                    <a:pt x="43853" y="194678"/>
                  </a:moveTo>
                  <a:lnTo>
                    <a:pt x="42697" y="194678"/>
                  </a:lnTo>
                  <a:lnTo>
                    <a:pt x="42697" y="188315"/>
                  </a:lnTo>
                  <a:lnTo>
                    <a:pt x="41516" y="188315"/>
                  </a:lnTo>
                  <a:lnTo>
                    <a:pt x="41516" y="382993"/>
                  </a:lnTo>
                  <a:lnTo>
                    <a:pt x="42684" y="382993"/>
                  </a:lnTo>
                  <a:lnTo>
                    <a:pt x="43853" y="382993"/>
                  </a:lnTo>
                  <a:lnTo>
                    <a:pt x="43853" y="194678"/>
                  </a:lnTo>
                  <a:close/>
                </a:path>
                <a:path w="347344" h="383539">
                  <a:moveTo>
                    <a:pt x="47282" y="67767"/>
                  </a:moveTo>
                  <a:lnTo>
                    <a:pt x="46113" y="67767"/>
                  </a:lnTo>
                  <a:lnTo>
                    <a:pt x="46113" y="135445"/>
                  </a:lnTo>
                  <a:lnTo>
                    <a:pt x="45059" y="135445"/>
                  </a:lnTo>
                  <a:lnTo>
                    <a:pt x="45059" y="220078"/>
                  </a:lnTo>
                  <a:lnTo>
                    <a:pt x="43903" y="220078"/>
                  </a:lnTo>
                  <a:lnTo>
                    <a:pt x="43903" y="382993"/>
                  </a:lnTo>
                  <a:lnTo>
                    <a:pt x="47282" y="382993"/>
                  </a:lnTo>
                  <a:lnTo>
                    <a:pt x="47282" y="67767"/>
                  </a:lnTo>
                  <a:close/>
                </a:path>
                <a:path w="347344" h="383539">
                  <a:moveTo>
                    <a:pt x="48514" y="167220"/>
                  </a:moveTo>
                  <a:lnTo>
                    <a:pt x="47332" y="167220"/>
                  </a:lnTo>
                  <a:lnTo>
                    <a:pt x="47332" y="382993"/>
                  </a:lnTo>
                  <a:lnTo>
                    <a:pt x="48514" y="382993"/>
                  </a:lnTo>
                  <a:lnTo>
                    <a:pt x="48514" y="167220"/>
                  </a:lnTo>
                  <a:close/>
                </a:path>
                <a:path w="347344" h="383539">
                  <a:moveTo>
                    <a:pt x="56527" y="217932"/>
                  </a:moveTo>
                  <a:lnTo>
                    <a:pt x="55359" y="217932"/>
                  </a:lnTo>
                  <a:lnTo>
                    <a:pt x="55359" y="382993"/>
                  </a:lnTo>
                  <a:lnTo>
                    <a:pt x="56527" y="382993"/>
                  </a:lnTo>
                  <a:lnTo>
                    <a:pt x="56527" y="217932"/>
                  </a:lnTo>
                  <a:close/>
                </a:path>
                <a:path w="347344" h="383539">
                  <a:moveTo>
                    <a:pt x="61125" y="162902"/>
                  </a:moveTo>
                  <a:lnTo>
                    <a:pt x="59944" y="162902"/>
                  </a:lnTo>
                  <a:lnTo>
                    <a:pt x="59944" y="382993"/>
                  </a:lnTo>
                  <a:lnTo>
                    <a:pt x="61125" y="382993"/>
                  </a:lnTo>
                  <a:lnTo>
                    <a:pt x="61125" y="162902"/>
                  </a:lnTo>
                  <a:close/>
                </a:path>
                <a:path w="347344" h="383539">
                  <a:moveTo>
                    <a:pt x="64579" y="148094"/>
                  </a:moveTo>
                  <a:lnTo>
                    <a:pt x="63500" y="148094"/>
                  </a:lnTo>
                  <a:lnTo>
                    <a:pt x="63500" y="382993"/>
                  </a:lnTo>
                  <a:lnTo>
                    <a:pt x="64579" y="382993"/>
                  </a:lnTo>
                  <a:lnTo>
                    <a:pt x="64579" y="148094"/>
                  </a:lnTo>
                  <a:close/>
                </a:path>
                <a:path w="347344" h="383539">
                  <a:moveTo>
                    <a:pt x="65773" y="150253"/>
                  </a:moveTo>
                  <a:lnTo>
                    <a:pt x="64604" y="150253"/>
                  </a:lnTo>
                  <a:lnTo>
                    <a:pt x="64604" y="382993"/>
                  </a:lnTo>
                  <a:lnTo>
                    <a:pt x="65773" y="382993"/>
                  </a:lnTo>
                  <a:lnTo>
                    <a:pt x="65773" y="150253"/>
                  </a:lnTo>
                  <a:close/>
                </a:path>
                <a:path w="347344" h="383539">
                  <a:moveTo>
                    <a:pt x="69164" y="69824"/>
                  </a:moveTo>
                  <a:lnTo>
                    <a:pt x="68084" y="69824"/>
                  </a:lnTo>
                  <a:lnTo>
                    <a:pt x="68084" y="154470"/>
                  </a:lnTo>
                  <a:lnTo>
                    <a:pt x="66929" y="154470"/>
                  </a:lnTo>
                  <a:lnTo>
                    <a:pt x="66929" y="382993"/>
                  </a:lnTo>
                  <a:lnTo>
                    <a:pt x="68084" y="382993"/>
                  </a:lnTo>
                  <a:lnTo>
                    <a:pt x="69164" y="382993"/>
                  </a:lnTo>
                  <a:lnTo>
                    <a:pt x="69164" y="69824"/>
                  </a:lnTo>
                  <a:close/>
                </a:path>
                <a:path w="347344" h="383539">
                  <a:moveTo>
                    <a:pt x="72694" y="69824"/>
                  </a:moveTo>
                  <a:lnTo>
                    <a:pt x="71526" y="69824"/>
                  </a:lnTo>
                  <a:lnTo>
                    <a:pt x="71526" y="114261"/>
                  </a:lnTo>
                  <a:lnTo>
                    <a:pt x="70358" y="114261"/>
                  </a:lnTo>
                  <a:lnTo>
                    <a:pt x="70358" y="236956"/>
                  </a:lnTo>
                  <a:lnTo>
                    <a:pt x="69189" y="236956"/>
                  </a:lnTo>
                  <a:lnTo>
                    <a:pt x="69189" y="382993"/>
                  </a:lnTo>
                  <a:lnTo>
                    <a:pt x="72694" y="382993"/>
                  </a:lnTo>
                  <a:lnTo>
                    <a:pt x="72694" y="69824"/>
                  </a:lnTo>
                  <a:close/>
                </a:path>
                <a:path w="347344" h="383539">
                  <a:moveTo>
                    <a:pt x="76123" y="148094"/>
                  </a:moveTo>
                  <a:lnTo>
                    <a:pt x="74968" y="148094"/>
                  </a:lnTo>
                  <a:lnTo>
                    <a:pt x="74968" y="107886"/>
                  </a:lnTo>
                  <a:lnTo>
                    <a:pt x="73787" y="107886"/>
                  </a:lnTo>
                  <a:lnTo>
                    <a:pt x="73787" y="127012"/>
                  </a:lnTo>
                  <a:lnTo>
                    <a:pt x="72745" y="127012"/>
                  </a:lnTo>
                  <a:lnTo>
                    <a:pt x="72745" y="382993"/>
                  </a:lnTo>
                  <a:lnTo>
                    <a:pt x="76123" y="382993"/>
                  </a:lnTo>
                  <a:lnTo>
                    <a:pt x="76123" y="148094"/>
                  </a:lnTo>
                  <a:close/>
                </a:path>
                <a:path w="347344" h="383539">
                  <a:moveTo>
                    <a:pt x="79565" y="171437"/>
                  </a:moveTo>
                  <a:lnTo>
                    <a:pt x="78384" y="171437"/>
                  </a:lnTo>
                  <a:lnTo>
                    <a:pt x="78384" y="264515"/>
                  </a:lnTo>
                  <a:lnTo>
                    <a:pt x="77355" y="264515"/>
                  </a:lnTo>
                  <a:lnTo>
                    <a:pt x="77355" y="175653"/>
                  </a:lnTo>
                  <a:lnTo>
                    <a:pt x="76174" y="175653"/>
                  </a:lnTo>
                  <a:lnTo>
                    <a:pt x="76174" y="382993"/>
                  </a:lnTo>
                  <a:lnTo>
                    <a:pt x="77330" y="382993"/>
                  </a:lnTo>
                  <a:lnTo>
                    <a:pt x="78384" y="382993"/>
                  </a:lnTo>
                  <a:lnTo>
                    <a:pt x="79565" y="382993"/>
                  </a:lnTo>
                  <a:lnTo>
                    <a:pt x="79565" y="171437"/>
                  </a:lnTo>
                  <a:close/>
                </a:path>
                <a:path w="347344" h="383539">
                  <a:moveTo>
                    <a:pt x="83007" y="127012"/>
                  </a:moveTo>
                  <a:lnTo>
                    <a:pt x="81927" y="127012"/>
                  </a:lnTo>
                  <a:lnTo>
                    <a:pt x="81927" y="190461"/>
                  </a:lnTo>
                  <a:lnTo>
                    <a:pt x="80772" y="190461"/>
                  </a:lnTo>
                  <a:lnTo>
                    <a:pt x="80772" y="382993"/>
                  </a:lnTo>
                  <a:lnTo>
                    <a:pt x="81927" y="382993"/>
                  </a:lnTo>
                  <a:lnTo>
                    <a:pt x="83007" y="382993"/>
                  </a:lnTo>
                  <a:lnTo>
                    <a:pt x="83007" y="127012"/>
                  </a:lnTo>
                  <a:close/>
                </a:path>
                <a:path w="347344" h="383539">
                  <a:moveTo>
                    <a:pt x="85369" y="46583"/>
                  </a:moveTo>
                  <a:lnTo>
                    <a:pt x="84201" y="46583"/>
                  </a:lnTo>
                  <a:lnTo>
                    <a:pt x="84201" y="382993"/>
                  </a:lnTo>
                  <a:lnTo>
                    <a:pt x="85369" y="382993"/>
                  </a:lnTo>
                  <a:lnTo>
                    <a:pt x="85369" y="46583"/>
                  </a:lnTo>
                  <a:close/>
                </a:path>
                <a:path w="347344" h="383539">
                  <a:moveTo>
                    <a:pt x="87604" y="0"/>
                  </a:moveTo>
                  <a:lnTo>
                    <a:pt x="86525" y="0"/>
                  </a:lnTo>
                  <a:lnTo>
                    <a:pt x="86525" y="382993"/>
                  </a:lnTo>
                  <a:lnTo>
                    <a:pt x="87604" y="382993"/>
                  </a:lnTo>
                  <a:lnTo>
                    <a:pt x="87604" y="0"/>
                  </a:lnTo>
                  <a:close/>
                </a:path>
                <a:path w="347344" h="383539">
                  <a:moveTo>
                    <a:pt x="91186" y="21183"/>
                  </a:moveTo>
                  <a:lnTo>
                    <a:pt x="90017" y="21183"/>
                  </a:lnTo>
                  <a:lnTo>
                    <a:pt x="90017" y="382993"/>
                  </a:lnTo>
                  <a:lnTo>
                    <a:pt x="91186" y="382993"/>
                  </a:lnTo>
                  <a:lnTo>
                    <a:pt x="91186" y="21183"/>
                  </a:lnTo>
                  <a:close/>
                </a:path>
                <a:path w="347344" h="383539">
                  <a:moveTo>
                    <a:pt x="127952" y="78270"/>
                  </a:moveTo>
                  <a:lnTo>
                    <a:pt x="126873" y="78270"/>
                  </a:lnTo>
                  <a:lnTo>
                    <a:pt x="126873" y="382993"/>
                  </a:lnTo>
                  <a:lnTo>
                    <a:pt x="127952" y="382993"/>
                  </a:lnTo>
                  <a:lnTo>
                    <a:pt x="127952" y="78270"/>
                  </a:lnTo>
                  <a:close/>
                </a:path>
                <a:path w="347344" h="383539">
                  <a:moveTo>
                    <a:pt x="160235" y="313156"/>
                  </a:moveTo>
                  <a:lnTo>
                    <a:pt x="159156" y="313156"/>
                  </a:lnTo>
                  <a:lnTo>
                    <a:pt x="159156" y="382993"/>
                  </a:lnTo>
                  <a:lnTo>
                    <a:pt x="160235" y="382993"/>
                  </a:lnTo>
                  <a:lnTo>
                    <a:pt x="160235" y="313156"/>
                  </a:lnTo>
                  <a:close/>
                </a:path>
                <a:path w="347344" h="383539">
                  <a:moveTo>
                    <a:pt x="162598" y="304723"/>
                  </a:moveTo>
                  <a:lnTo>
                    <a:pt x="161429" y="304723"/>
                  </a:lnTo>
                  <a:lnTo>
                    <a:pt x="161429" y="264515"/>
                  </a:lnTo>
                  <a:lnTo>
                    <a:pt x="160261" y="264515"/>
                  </a:lnTo>
                  <a:lnTo>
                    <a:pt x="160261" y="382993"/>
                  </a:lnTo>
                  <a:lnTo>
                    <a:pt x="161417" y="382993"/>
                  </a:lnTo>
                  <a:lnTo>
                    <a:pt x="162598" y="382993"/>
                  </a:lnTo>
                  <a:lnTo>
                    <a:pt x="162598" y="304723"/>
                  </a:lnTo>
                  <a:close/>
                </a:path>
                <a:path w="347344" h="383539">
                  <a:moveTo>
                    <a:pt x="198297" y="213715"/>
                  </a:moveTo>
                  <a:lnTo>
                    <a:pt x="197129" y="213715"/>
                  </a:lnTo>
                  <a:lnTo>
                    <a:pt x="197129" y="382993"/>
                  </a:lnTo>
                  <a:lnTo>
                    <a:pt x="198297" y="382993"/>
                  </a:lnTo>
                  <a:lnTo>
                    <a:pt x="198297" y="213715"/>
                  </a:lnTo>
                  <a:close/>
                </a:path>
                <a:path w="347344" h="383539">
                  <a:moveTo>
                    <a:pt x="238594" y="332181"/>
                  </a:moveTo>
                  <a:lnTo>
                    <a:pt x="237426" y="332181"/>
                  </a:lnTo>
                  <a:lnTo>
                    <a:pt x="237426" y="382993"/>
                  </a:lnTo>
                  <a:lnTo>
                    <a:pt x="238594" y="382993"/>
                  </a:lnTo>
                  <a:lnTo>
                    <a:pt x="238594" y="332181"/>
                  </a:lnTo>
                  <a:close/>
                </a:path>
                <a:path w="347344" h="383539">
                  <a:moveTo>
                    <a:pt x="346951" y="338556"/>
                  </a:moveTo>
                  <a:lnTo>
                    <a:pt x="345871" y="338556"/>
                  </a:lnTo>
                  <a:lnTo>
                    <a:pt x="345871" y="382993"/>
                  </a:lnTo>
                  <a:lnTo>
                    <a:pt x="346951" y="382993"/>
                  </a:lnTo>
                  <a:lnTo>
                    <a:pt x="346951" y="338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129817" y="2516313"/>
              <a:ext cx="313690" cy="482600"/>
            </a:xfrm>
            <a:custGeom>
              <a:avLst/>
              <a:gdLst/>
              <a:ahLst/>
              <a:cxnLst/>
              <a:rect l="l" t="t" r="r" b="b"/>
              <a:pathLst>
                <a:path w="313690" h="482600">
                  <a:moveTo>
                    <a:pt x="1181" y="355536"/>
                  </a:moveTo>
                  <a:lnTo>
                    <a:pt x="0" y="355536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55536"/>
                  </a:lnTo>
                  <a:close/>
                </a:path>
                <a:path w="313690" h="482600">
                  <a:moveTo>
                    <a:pt x="25273" y="173494"/>
                  </a:moveTo>
                  <a:lnTo>
                    <a:pt x="24193" y="173494"/>
                  </a:lnTo>
                  <a:lnTo>
                    <a:pt x="24193" y="482447"/>
                  </a:lnTo>
                  <a:lnTo>
                    <a:pt x="25273" y="482447"/>
                  </a:lnTo>
                  <a:lnTo>
                    <a:pt x="25273" y="173494"/>
                  </a:lnTo>
                  <a:close/>
                </a:path>
                <a:path w="313690" h="482600">
                  <a:moveTo>
                    <a:pt x="26479" y="321602"/>
                  </a:moveTo>
                  <a:lnTo>
                    <a:pt x="25298" y="321602"/>
                  </a:lnTo>
                  <a:lnTo>
                    <a:pt x="25298" y="482447"/>
                  </a:lnTo>
                  <a:lnTo>
                    <a:pt x="26479" y="482447"/>
                  </a:lnTo>
                  <a:lnTo>
                    <a:pt x="26479" y="321602"/>
                  </a:lnTo>
                  <a:close/>
                </a:path>
                <a:path w="313690" h="482600">
                  <a:moveTo>
                    <a:pt x="29933" y="349161"/>
                  </a:moveTo>
                  <a:lnTo>
                    <a:pt x="28854" y="349161"/>
                  </a:lnTo>
                  <a:lnTo>
                    <a:pt x="28854" y="482447"/>
                  </a:lnTo>
                  <a:lnTo>
                    <a:pt x="29933" y="482447"/>
                  </a:lnTo>
                  <a:lnTo>
                    <a:pt x="29933" y="349161"/>
                  </a:lnTo>
                  <a:close/>
                </a:path>
                <a:path w="313690" h="482600">
                  <a:moveTo>
                    <a:pt x="32232" y="294132"/>
                  </a:moveTo>
                  <a:lnTo>
                    <a:pt x="31064" y="294132"/>
                  </a:lnTo>
                  <a:lnTo>
                    <a:pt x="31064" y="482447"/>
                  </a:lnTo>
                  <a:lnTo>
                    <a:pt x="32232" y="482447"/>
                  </a:lnTo>
                  <a:lnTo>
                    <a:pt x="32232" y="294132"/>
                  </a:lnTo>
                  <a:close/>
                </a:path>
                <a:path w="313690" h="482600">
                  <a:moveTo>
                    <a:pt x="35661" y="167220"/>
                  </a:moveTo>
                  <a:lnTo>
                    <a:pt x="34493" y="167220"/>
                  </a:lnTo>
                  <a:lnTo>
                    <a:pt x="34493" y="234899"/>
                  </a:lnTo>
                  <a:lnTo>
                    <a:pt x="33439" y="234899"/>
                  </a:lnTo>
                  <a:lnTo>
                    <a:pt x="33439" y="482447"/>
                  </a:lnTo>
                  <a:lnTo>
                    <a:pt x="34493" y="482447"/>
                  </a:lnTo>
                  <a:lnTo>
                    <a:pt x="35661" y="482447"/>
                  </a:lnTo>
                  <a:lnTo>
                    <a:pt x="35661" y="167220"/>
                  </a:lnTo>
                  <a:close/>
                </a:path>
                <a:path w="313690" h="482600">
                  <a:moveTo>
                    <a:pt x="36893" y="266674"/>
                  </a:moveTo>
                  <a:lnTo>
                    <a:pt x="35712" y="266674"/>
                  </a:lnTo>
                  <a:lnTo>
                    <a:pt x="35712" y="482447"/>
                  </a:lnTo>
                  <a:lnTo>
                    <a:pt x="36893" y="482447"/>
                  </a:lnTo>
                  <a:lnTo>
                    <a:pt x="36893" y="266674"/>
                  </a:lnTo>
                  <a:close/>
                </a:path>
                <a:path w="313690" h="482600">
                  <a:moveTo>
                    <a:pt x="49504" y="262356"/>
                  </a:moveTo>
                  <a:lnTo>
                    <a:pt x="48323" y="262356"/>
                  </a:lnTo>
                  <a:lnTo>
                    <a:pt x="48323" y="285699"/>
                  </a:lnTo>
                  <a:lnTo>
                    <a:pt x="47282" y="285699"/>
                  </a:lnTo>
                  <a:lnTo>
                    <a:pt x="47282" y="482447"/>
                  </a:lnTo>
                  <a:lnTo>
                    <a:pt x="48323" y="482447"/>
                  </a:lnTo>
                  <a:lnTo>
                    <a:pt x="49504" y="482447"/>
                  </a:lnTo>
                  <a:lnTo>
                    <a:pt x="49504" y="262356"/>
                  </a:lnTo>
                  <a:close/>
                </a:path>
                <a:path w="313690" h="482600">
                  <a:moveTo>
                    <a:pt x="50723" y="342785"/>
                  </a:moveTo>
                  <a:lnTo>
                    <a:pt x="49555" y="342785"/>
                  </a:lnTo>
                  <a:lnTo>
                    <a:pt x="49555" y="482447"/>
                  </a:lnTo>
                  <a:lnTo>
                    <a:pt x="50723" y="482447"/>
                  </a:lnTo>
                  <a:lnTo>
                    <a:pt x="50723" y="342785"/>
                  </a:lnTo>
                  <a:close/>
                </a:path>
                <a:path w="313690" h="482600">
                  <a:moveTo>
                    <a:pt x="55321" y="291985"/>
                  </a:moveTo>
                  <a:lnTo>
                    <a:pt x="54140" y="291985"/>
                  </a:lnTo>
                  <a:lnTo>
                    <a:pt x="54140" y="482447"/>
                  </a:lnTo>
                  <a:lnTo>
                    <a:pt x="55321" y="482447"/>
                  </a:lnTo>
                  <a:lnTo>
                    <a:pt x="55321" y="291985"/>
                  </a:lnTo>
                  <a:close/>
                </a:path>
                <a:path w="313690" h="482600">
                  <a:moveTo>
                    <a:pt x="57543" y="169278"/>
                  </a:moveTo>
                  <a:lnTo>
                    <a:pt x="56464" y="169278"/>
                  </a:lnTo>
                  <a:lnTo>
                    <a:pt x="56464" y="482447"/>
                  </a:lnTo>
                  <a:lnTo>
                    <a:pt x="57543" y="482447"/>
                  </a:lnTo>
                  <a:lnTo>
                    <a:pt x="57543" y="169278"/>
                  </a:lnTo>
                  <a:close/>
                </a:path>
                <a:path w="313690" h="482600">
                  <a:moveTo>
                    <a:pt x="61074" y="169278"/>
                  </a:moveTo>
                  <a:lnTo>
                    <a:pt x="59905" y="169278"/>
                  </a:lnTo>
                  <a:lnTo>
                    <a:pt x="59905" y="213715"/>
                  </a:lnTo>
                  <a:lnTo>
                    <a:pt x="58737" y="213715"/>
                  </a:lnTo>
                  <a:lnTo>
                    <a:pt x="58737" y="482447"/>
                  </a:lnTo>
                  <a:lnTo>
                    <a:pt x="59905" y="482447"/>
                  </a:lnTo>
                  <a:lnTo>
                    <a:pt x="61074" y="482447"/>
                  </a:lnTo>
                  <a:lnTo>
                    <a:pt x="61074" y="169278"/>
                  </a:lnTo>
                  <a:close/>
                </a:path>
                <a:path w="313690" h="482600">
                  <a:moveTo>
                    <a:pt x="64503" y="247548"/>
                  </a:moveTo>
                  <a:lnTo>
                    <a:pt x="63347" y="247548"/>
                  </a:lnTo>
                  <a:lnTo>
                    <a:pt x="63347" y="207340"/>
                  </a:lnTo>
                  <a:lnTo>
                    <a:pt x="62166" y="207340"/>
                  </a:lnTo>
                  <a:lnTo>
                    <a:pt x="62166" y="226466"/>
                  </a:lnTo>
                  <a:lnTo>
                    <a:pt x="61125" y="226466"/>
                  </a:lnTo>
                  <a:lnTo>
                    <a:pt x="61125" y="482447"/>
                  </a:lnTo>
                  <a:lnTo>
                    <a:pt x="64503" y="482447"/>
                  </a:lnTo>
                  <a:lnTo>
                    <a:pt x="64503" y="247548"/>
                  </a:lnTo>
                  <a:close/>
                </a:path>
                <a:path w="313690" h="482600">
                  <a:moveTo>
                    <a:pt x="67945" y="270891"/>
                  </a:moveTo>
                  <a:lnTo>
                    <a:pt x="66763" y="270891"/>
                  </a:lnTo>
                  <a:lnTo>
                    <a:pt x="66763" y="363969"/>
                  </a:lnTo>
                  <a:lnTo>
                    <a:pt x="65735" y="363969"/>
                  </a:lnTo>
                  <a:lnTo>
                    <a:pt x="65735" y="275107"/>
                  </a:lnTo>
                  <a:lnTo>
                    <a:pt x="64554" y="275107"/>
                  </a:lnTo>
                  <a:lnTo>
                    <a:pt x="64554" y="482447"/>
                  </a:lnTo>
                  <a:lnTo>
                    <a:pt x="65709" y="482447"/>
                  </a:lnTo>
                  <a:lnTo>
                    <a:pt x="66763" y="482447"/>
                  </a:lnTo>
                  <a:lnTo>
                    <a:pt x="67945" y="482447"/>
                  </a:lnTo>
                  <a:lnTo>
                    <a:pt x="67945" y="270891"/>
                  </a:lnTo>
                  <a:close/>
                </a:path>
                <a:path w="313690" h="482600">
                  <a:moveTo>
                    <a:pt x="71386" y="226466"/>
                  </a:moveTo>
                  <a:lnTo>
                    <a:pt x="70307" y="226466"/>
                  </a:lnTo>
                  <a:lnTo>
                    <a:pt x="70307" y="289915"/>
                  </a:lnTo>
                  <a:lnTo>
                    <a:pt x="69151" y="289915"/>
                  </a:lnTo>
                  <a:lnTo>
                    <a:pt x="69151" y="482447"/>
                  </a:lnTo>
                  <a:lnTo>
                    <a:pt x="70307" y="482447"/>
                  </a:lnTo>
                  <a:lnTo>
                    <a:pt x="71386" y="482447"/>
                  </a:lnTo>
                  <a:lnTo>
                    <a:pt x="71386" y="226466"/>
                  </a:lnTo>
                  <a:close/>
                </a:path>
                <a:path w="313690" h="482600">
                  <a:moveTo>
                    <a:pt x="73748" y="146037"/>
                  </a:moveTo>
                  <a:lnTo>
                    <a:pt x="72580" y="146037"/>
                  </a:lnTo>
                  <a:lnTo>
                    <a:pt x="72580" y="285699"/>
                  </a:lnTo>
                  <a:lnTo>
                    <a:pt x="71412" y="285699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3748" y="482447"/>
                  </a:lnTo>
                  <a:lnTo>
                    <a:pt x="73748" y="146037"/>
                  </a:lnTo>
                  <a:close/>
                </a:path>
                <a:path w="313690" h="482600">
                  <a:moveTo>
                    <a:pt x="75984" y="99453"/>
                  </a:moveTo>
                  <a:lnTo>
                    <a:pt x="74904" y="99453"/>
                  </a:lnTo>
                  <a:lnTo>
                    <a:pt x="74904" y="482447"/>
                  </a:lnTo>
                  <a:lnTo>
                    <a:pt x="75984" y="482447"/>
                  </a:lnTo>
                  <a:lnTo>
                    <a:pt x="75984" y="99453"/>
                  </a:lnTo>
                  <a:close/>
                </a:path>
                <a:path w="313690" h="482600">
                  <a:moveTo>
                    <a:pt x="81775" y="99453"/>
                  </a:moveTo>
                  <a:lnTo>
                    <a:pt x="80606" y="99453"/>
                  </a:lnTo>
                  <a:lnTo>
                    <a:pt x="80606" y="482447"/>
                  </a:lnTo>
                  <a:lnTo>
                    <a:pt x="81775" y="482447"/>
                  </a:lnTo>
                  <a:lnTo>
                    <a:pt x="81775" y="99453"/>
                  </a:lnTo>
                  <a:close/>
                </a:path>
                <a:path w="313690" h="482600">
                  <a:moveTo>
                    <a:pt x="93256" y="0"/>
                  </a:moveTo>
                  <a:lnTo>
                    <a:pt x="92176" y="0"/>
                  </a:lnTo>
                  <a:lnTo>
                    <a:pt x="92176" y="482447"/>
                  </a:lnTo>
                  <a:lnTo>
                    <a:pt x="93256" y="482447"/>
                  </a:lnTo>
                  <a:lnTo>
                    <a:pt x="93256" y="0"/>
                  </a:lnTo>
                  <a:close/>
                </a:path>
                <a:path w="313690" h="482600">
                  <a:moveTo>
                    <a:pt x="95618" y="323748"/>
                  </a:moveTo>
                  <a:lnTo>
                    <a:pt x="94437" y="323748"/>
                  </a:lnTo>
                  <a:lnTo>
                    <a:pt x="94437" y="482447"/>
                  </a:lnTo>
                  <a:lnTo>
                    <a:pt x="95618" y="482447"/>
                  </a:lnTo>
                  <a:lnTo>
                    <a:pt x="95618" y="323748"/>
                  </a:lnTo>
                  <a:close/>
                </a:path>
                <a:path w="313690" h="482600">
                  <a:moveTo>
                    <a:pt x="111747" y="260299"/>
                  </a:moveTo>
                  <a:lnTo>
                    <a:pt x="110667" y="260299"/>
                  </a:lnTo>
                  <a:lnTo>
                    <a:pt x="110667" y="482447"/>
                  </a:lnTo>
                  <a:lnTo>
                    <a:pt x="111747" y="482447"/>
                  </a:lnTo>
                  <a:lnTo>
                    <a:pt x="111747" y="260299"/>
                  </a:lnTo>
                  <a:close/>
                </a:path>
                <a:path w="313690" h="482600">
                  <a:moveTo>
                    <a:pt x="269659" y="444385"/>
                  </a:moveTo>
                  <a:lnTo>
                    <a:pt x="268478" y="444385"/>
                  </a:lnTo>
                  <a:lnTo>
                    <a:pt x="268478" y="482447"/>
                  </a:lnTo>
                  <a:lnTo>
                    <a:pt x="269659" y="482447"/>
                  </a:lnTo>
                  <a:lnTo>
                    <a:pt x="269659" y="444385"/>
                  </a:lnTo>
                  <a:close/>
                </a:path>
                <a:path w="313690" h="482600">
                  <a:moveTo>
                    <a:pt x="313448" y="452818"/>
                  </a:moveTo>
                  <a:lnTo>
                    <a:pt x="312267" y="452818"/>
                  </a:lnTo>
                  <a:lnTo>
                    <a:pt x="312267" y="482447"/>
                  </a:lnTo>
                  <a:lnTo>
                    <a:pt x="313448" y="482447"/>
                  </a:lnTo>
                  <a:lnTo>
                    <a:pt x="313448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1147038" y="2615767"/>
              <a:ext cx="118110" cy="383540"/>
            </a:xfrm>
            <a:custGeom>
              <a:avLst/>
              <a:gdLst/>
              <a:ahLst/>
              <a:cxnLst/>
              <a:rect l="l" t="t" r="r" b="b"/>
              <a:pathLst>
                <a:path w="118109" h="383539">
                  <a:moveTo>
                    <a:pt x="1168" y="230682"/>
                  </a:moveTo>
                  <a:lnTo>
                    <a:pt x="0" y="230682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230682"/>
                  </a:lnTo>
                  <a:close/>
                </a:path>
                <a:path w="118109" h="383539">
                  <a:moveTo>
                    <a:pt x="12712" y="249707"/>
                  </a:moveTo>
                  <a:lnTo>
                    <a:pt x="11633" y="249707"/>
                  </a:lnTo>
                  <a:lnTo>
                    <a:pt x="11633" y="382993"/>
                  </a:lnTo>
                  <a:lnTo>
                    <a:pt x="12712" y="382993"/>
                  </a:lnTo>
                  <a:lnTo>
                    <a:pt x="12712" y="249707"/>
                  </a:lnTo>
                  <a:close/>
                </a:path>
                <a:path w="118109" h="383539">
                  <a:moveTo>
                    <a:pt x="15011" y="194678"/>
                  </a:moveTo>
                  <a:lnTo>
                    <a:pt x="13843" y="194678"/>
                  </a:lnTo>
                  <a:lnTo>
                    <a:pt x="13843" y="382993"/>
                  </a:lnTo>
                  <a:lnTo>
                    <a:pt x="15011" y="382993"/>
                  </a:lnTo>
                  <a:lnTo>
                    <a:pt x="15011" y="194678"/>
                  </a:lnTo>
                  <a:close/>
                </a:path>
                <a:path w="118109" h="383539">
                  <a:moveTo>
                    <a:pt x="18440" y="67767"/>
                  </a:moveTo>
                  <a:lnTo>
                    <a:pt x="17272" y="67767"/>
                  </a:lnTo>
                  <a:lnTo>
                    <a:pt x="17272" y="382993"/>
                  </a:lnTo>
                  <a:lnTo>
                    <a:pt x="18440" y="382993"/>
                  </a:lnTo>
                  <a:lnTo>
                    <a:pt x="18440" y="67767"/>
                  </a:lnTo>
                  <a:close/>
                </a:path>
                <a:path w="118109" h="383539">
                  <a:moveTo>
                    <a:pt x="21894" y="192532"/>
                  </a:moveTo>
                  <a:lnTo>
                    <a:pt x="20815" y="192532"/>
                  </a:lnTo>
                  <a:lnTo>
                    <a:pt x="20815" y="207340"/>
                  </a:lnTo>
                  <a:lnTo>
                    <a:pt x="19672" y="207340"/>
                  </a:lnTo>
                  <a:lnTo>
                    <a:pt x="19672" y="167220"/>
                  </a:lnTo>
                  <a:lnTo>
                    <a:pt x="18491" y="167220"/>
                  </a:lnTo>
                  <a:lnTo>
                    <a:pt x="18491" y="382993"/>
                  </a:lnTo>
                  <a:lnTo>
                    <a:pt x="19646" y="382993"/>
                  </a:lnTo>
                  <a:lnTo>
                    <a:pt x="20815" y="382993"/>
                  </a:lnTo>
                  <a:lnTo>
                    <a:pt x="21894" y="382993"/>
                  </a:lnTo>
                  <a:lnTo>
                    <a:pt x="21894" y="192532"/>
                  </a:lnTo>
                  <a:close/>
                </a:path>
                <a:path w="118109" h="383539">
                  <a:moveTo>
                    <a:pt x="24257" y="175653"/>
                  </a:moveTo>
                  <a:lnTo>
                    <a:pt x="23088" y="175653"/>
                  </a:lnTo>
                  <a:lnTo>
                    <a:pt x="23088" y="186245"/>
                  </a:lnTo>
                  <a:lnTo>
                    <a:pt x="21920" y="186245"/>
                  </a:lnTo>
                  <a:lnTo>
                    <a:pt x="21920" y="382993"/>
                  </a:lnTo>
                  <a:lnTo>
                    <a:pt x="23088" y="382993"/>
                  </a:lnTo>
                  <a:lnTo>
                    <a:pt x="24257" y="382993"/>
                  </a:lnTo>
                  <a:lnTo>
                    <a:pt x="24257" y="175653"/>
                  </a:lnTo>
                  <a:close/>
                </a:path>
                <a:path w="118109" h="383539">
                  <a:moveTo>
                    <a:pt x="26492" y="169278"/>
                  </a:moveTo>
                  <a:lnTo>
                    <a:pt x="25412" y="169278"/>
                  </a:lnTo>
                  <a:lnTo>
                    <a:pt x="25412" y="382993"/>
                  </a:lnTo>
                  <a:lnTo>
                    <a:pt x="26492" y="382993"/>
                  </a:lnTo>
                  <a:lnTo>
                    <a:pt x="26492" y="169278"/>
                  </a:lnTo>
                  <a:close/>
                </a:path>
                <a:path w="118109" h="383539">
                  <a:moveTo>
                    <a:pt x="30022" y="177711"/>
                  </a:moveTo>
                  <a:lnTo>
                    <a:pt x="28854" y="177711"/>
                  </a:lnTo>
                  <a:lnTo>
                    <a:pt x="28854" y="167220"/>
                  </a:lnTo>
                  <a:lnTo>
                    <a:pt x="27673" y="167220"/>
                  </a:lnTo>
                  <a:lnTo>
                    <a:pt x="27673" y="382993"/>
                  </a:lnTo>
                  <a:lnTo>
                    <a:pt x="28841" y="382993"/>
                  </a:lnTo>
                  <a:lnTo>
                    <a:pt x="30022" y="382993"/>
                  </a:lnTo>
                  <a:lnTo>
                    <a:pt x="30022" y="177711"/>
                  </a:lnTo>
                  <a:close/>
                </a:path>
                <a:path w="118109" h="383539">
                  <a:moveTo>
                    <a:pt x="32283" y="162902"/>
                  </a:moveTo>
                  <a:lnTo>
                    <a:pt x="31102" y="162902"/>
                  </a:lnTo>
                  <a:lnTo>
                    <a:pt x="31102" y="382993"/>
                  </a:lnTo>
                  <a:lnTo>
                    <a:pt x="32283" y="382993"/>
                  </a:lnTo>
                  <a:lnTo>
                    <a:pt x="32283" y="162902"/>
                  </a:lnTo>
                  <a:close/>
                </a:path>
                <a:path w="118109" h="383539">
                  <a:moveTo>
                    <a:pt x="35737" y="148094"/>
                  </a:moveTo>
                  <a:lnTo>
                    <a:pt x="34671" y="148094"/>
                  </a:lnTo>
                  <a:lnTo>
                    <a:pt x="34671" y="35991"/>
                  </a:lnTo>
                  <a:lnTo>
                    <a:pt x="33489" y="35991"/>
                  </a:lnTo>
                  <a:lnTo>
                    <a:pt x="33489" y="382993"/>
                  </a:lnTo>
                  <a:lnTo>
                    <a:pt x="34658" y="382993"/>
                  </a:lnTo>
                  <a:lnTo>
                    <a:pt x="35737" y="382993"/>
                  </a:lnTo>
                  <a:lnTo>
                    <a:pt x="35737" y="148094"/>
                  </a:lnTo>
                  <a:close/>
                </a:path>
                <a:path w="118109" h="383539">
                  <a:moveTo>
                    <a:pt x="38100" y="192532"/>
                  </a:moveTo>
                  <a:lnTo>
                    <a:pt x="36931" y="192532"/>
                  </a:lnTo>
                  <a:lnTo>
                    <a:pt x="36931" y="150253"/>
                  </a:lnTo>
                  <a:lnTo>
                    <a:pt x="35763" y="150253"/>
                  </a:lnTo>
                  <a:lnTo>
                    <a:pt x="35763" y="382993"/>
                  </a:lnTo>
                  <a:lnTo>
                    <a:pt x="36918" y="382993"/>
                  </a:lnTo>
                  <a:lnTo>
                    <a:pt x="38100" y="382993"/>
                  </a:lnTo>
                  <a:lnTo>
                    <a:pt x="38100" y="192532"/>
                  </a:lnTo>
                  <a:close/>
                </a:path>
                <a:path w="118109" h="383539">
                  <a:moveTo>
                    <a:pt x="40322" y="69824"/>
                  </a:moveTo>
                  <a:lnTo>
                    <a:pt x="39243" y="69824"/>
                  </a:lnTo>
                  <a:lnTo>
                    <a:pt x="39243" y="382993"/>
                  </a:lnTo>
                  <a:lnTo>
                    <a:pt x="40322" y="382993"/>
                  </a:lnTo>
                  <a:lnTo>
                    <a:pt x="40322" y="69824"/>
                  </a:lnTo>
                  <a:close/>
                </a:path>
                <a:path w="118109" h="383539">
                  <a:moveTo>
                    <a:pt x="43853" y="69824"/>
                  </a:moveTo>
                  <a:lnTo>
                    <a:pt x="42684" y="69824"/>
                  </a:lnTo>
                  <a:lnTo>
                    <a:pt x="42684" y="114261"/>
                  </a:lnTo>
                  <a:lnTo>
                    <a:pt x="41516" y="114261"/>
                  </a:lnTo>
                  <a:lnTo>
                    <a:pt x="41516" y="382993"/>
                  </a:lnTo>
                  <a:lnTo>
                    <a:pt x="42684" y="382993"/>
                  </a:lnTo>
                  <a:lnTo>
                    <a:pt x="43853" y="382993"/>
                  </a:lnTo>
                  <a:lnTo>
                    <a:pt x="43853" y="69824"/>
                  </a:lnTo>
                  <a:close/>
                </a:path>
                <a:path w="118109" h="383539">
                  <a:moveTo>
                    <a:pt x="47282" y="148094"/>
                  </a:moveTo>
                  <a:lnTo>
                    <a:pt x="46126" y="148094"/>
                  </a:lnTo>
                  <a:lnTo>
                    <a:pt x="46126" y="107886"/>
                  </a:lnTo>
                  <a:lnTo>
                    <a:pt x="44945" y="107886"/>
                  </a:lnTo>
                  <a:lnTo>
                    <a:pt x="44945" y="127012"/>
                  </a:lnTo>
                  <a:lnTo>
                    <a:pt x="43903" y="127012"/>
                  </a:lnTo>
                  <a:lnTo>
                    <a:pt x="43903" y="382993"/>
                  </a:lnTo>
                  <a:lnTo>
                    <a:pt x="47282" y="382993"/>
                  </a:lnTo>
                  <a:lnTo>
                    <a:pt x="47282" y="148094"/>
                  </a:lnTo>
                  <a:close/>
                </a:path>
                <a:path w="118109" h="383539">
                  <a:moveTo>
                    <a:pt x="50723" y="171437"/>
                  </a:moveTo>
                  <a:lnTo>
                    <a:pt x="49542" y="171437"/>
                  </a:lnTo>
                  <a:lnTo>
                    <a:pt x="49542" y="264515"/>
                  </a:lnTo>
                  <a:lnTo>
                    <a:pt x="48514" y="264515"/>
                  </a:lnTo>
                  <a:lnTo>
                    <a:pt x="48514" y="175653"/>
                  </a:lnTo>
                  <a:lnTo>
                    <a:pt x="47332" y="175653"/>
                  </a:lnTo>
                  <a:lnTo>
                    <a:pt x="47332" y="382993"/>
                  </a:lnTo>
                  <a:lnTo>
                    <a:pt x="48488" y="382993"/>
                  </a:lnTo>
                  <a:lnTo>
                    <a:pt x="49542" y="382993"/>
                  </a:lnTo>
                  <a:lnTo>
                    <a:pt x="50723" y="382993"/>
                  </a:lnTo>
                  <a:lnTo>
                    <a:pt x="50723" y="171437"/>
                  </a:lnTo>
                  <a:close/>
                </a:path>
                <a:path w="118109" h="383539">
                  <a:moveTo>
                    <a:pt x="51943" y="169278"/>
                  </a:moveTo>
                  <a:lnTo>
                    <a:pt x="50761" y="169278"/>
                  </a:lnTo>
                  <a:lnTo>
                    <a:pt x="50761" y="382993"/>
                  </a:lnTo>
                  <a:lnTo>
                    <a:pt x="51943" y="382993"/>
                  </a:lnTo>
                  <a:lnTo>
                    <a:pt x="51943" y="169278"/>
                  </a:lnTo>
                  <a:close/>
                </a:path>
                <a:path w="118109" h="383539">
                  <a:moveTo>
                    <a:pt x="54165" y="127012"/>
                  </a:moveTo>
                  <a:lnTo>
                    <a:pt x="53086" y="127012"/>
                  </a:lnTo>
                  <a:lnTo>
                    <a:pt x="53086" y="382993"/>
                  </a:lnTo>
                  <a:lnTo>
                    <a:pt x="54165" y="382993"/>
                  </a:lnTo>
                  <a:lnTo>
                    <a:pt x="54165" y="127012"/>
                  </a:lnTo>
                  <a:close/>
                </a:path>
                <a:path w="118109" h="383539">
                  <a:moveTo>
                    <a:pt x="55372" y="186245"/>
                  </a:moveTo>
                  <a:lnTo>
                    <a:pt x="54190" y="186245"/>
                  </a:lnTo>
                  <a:lnTo>
                    <a:pt x="54190" y="382993"/>
                  </a:lnTo>
                  <a:lnTo>
                    <a:pt x="55372" y="382993"/>
                  </a:lnTo>
                  <a:lnTo>
                    <a:pt x="55372" y="186245"/>
                  </a:lnTo>
                  <a:close/>
                </a:path>
                <a:path w="118109" h="383539">
                  <a:moveTo>
                    <a:pt x="58762" y="0"/>
                  </a:moveTo>
                  <a:lnTo>
                    <a:pt x="57683" y="0"/>
                  </a:lnTo>
                  <a:lnTo>
                    <a:pt x="57683" y="150253"/>
                  </a:lnTo>
                  <a:lnTo>
                    <a:pt x="56515" y="150253"/>
                  </a:lnTo>
                  <a:lnTo>
                    <a:pt x="56515" y="382993"/>
                  </a:lnTo>
                  <a:lnTo>
                    <a:pt x="57683" y="382993"/>
                  </a:lnTo>
                  <a:lnTo>
                    <a:pt x="58762" y="382993"/>
                  </a:lnTo>
                  <a:lnTo>
                    <a:pt x="58762" y="0"/>
                  </a:lnTo>
                  <a:close/>
                </a:path>
                <a:path w="118109" h="383539">
                  <a:moveTo>
                    <a:pt x="61125" y="46583"/>
                  </a:moveTo>
                  <a:lnTo>
                    <a:pt x="59944" y="46583"/>
                  </a:lnTo>
                  <a:lnTo>
                    <a:pt x="59944" y="382993"/>
                  </a:lnTo>
                  <a:lnTo>
                    <a:pt x="61125" y="382993"/>
                  </a:lnTo>
                  <a:lnTo>
                    <a:pt x="61125" y="46583"/>
                  </a:lnTo>
                  <a:close/>
                </a:path>
                <a:path w="118109" h="383539">
                  <a:moveTo>
                    <a:pt x="78397" y="224294"/>
                  </a:moveTo>
                  <a:lnTo>
                    <a:pt x="77216" y="224294"/>
                  </a:lnTo>
                  <a:lnTo>
                    <a:pt x="77216" y="382993"/>
                  </a:lnTo>
                  <a:lnTo>
                    <a:pt x="78397" y="382993"/>
                  </a:lnTo>
                  <a:lnTo>
                    <a:pt x="78397" y="224294"/>
                  </a:lnTo>
                  <a:close/>
                </a:path>
                <a:path w="118109" h="383539">
                  <a:moveTo>
                    <a:pt x="117551" y="175653"/>
                  </a:moveTo>
                  <a:lnTo>
                    <a:pt x="116471" y="175653"/>
                  </a:lnTo>
                  <a:lnTo>
                    <a:pt x="116471" y="382993"/>
                  </a:lnTo>
                  <a:lnTo>
                    <a:pt x="117551" y="382993"/>
                  </a:lnTo>
                  <a:lnTo>
                    <a:pt x="117551" y="17565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1160881" y="2651759"/>
              <a:ext cx="217804" cy="347345"/>
            </a:xfrm>
            <a:custGeom>
              <a:avLst/>
              <a:gdLst/>
              <a:ahLst/>
              <a:cxnLst/>
              <a:rect l="l" t="t" r="r" b="b"/>
              <a:pathLst>
                <a:path w="217805" h="347344">
                  <a:moveTo>
                    <a:pt x="1168" y="158686"/>
                  </a:moveTo>
                  <a:lnTo>
                    <a:pt x="0" y="158686"/>
                  </a:lnTo>
                  <a:lnTo>
                    <a:pt x="0" y="347002"/>
                  </a:lnTo>
                  <a:lnTo>
                    <a:pt x="1168" y="347002"/>
                  </a:lnTo>
                  <a:lnTo>
                    <a:pt x="1168" y="158686"/>
                  </a:lnTo>
                  <a:close/>
                </a:path>
                <a:path w="217805" h="347344">
                  <a:moveTo>
                    <a:pt x="2387" y="184086"/>
                  </a:moveTo>
                  <a:lnTo>
                    <a:pt x="1219" y="184086"/>
                  </a:lnTo>
                  <a:lnTo>
                    <a:pt x="1219" y="347002"/>
                  </a:lnTo>
                  <a:lnTo>
                    <a:pt x="2387" y="347002"/>
                  </a:lnTo>
                  <a:lnTo>
                    <a:pt x="2387" y="184086"/>
                  </a:lnTo>
                  <a:close/>
                </a:path>
                <a:path w="217805" h="347344">
                  <a:moveTo>
                    <a:pt x="4597" y="31775"/>
                  </a:moveTo>
                  <a:lnTo>
                    <a:pt x="3429" y="31775"/>
                  </a:lnTo>
                  <a:lnTo>
                    <a:pt x="3429" y="347002"/>
                  </a:lnTo>
                  <a:lnTo>
                    <a:pt x="4597" y="347002"/>
                  </a:lnTo>
                  <a:lnTo>
                    <a:pt x="4597" y="31775"/>
                  </a:lnTo>
                  <a:close/>
                </a:path>
                <a:path w="217805" h="347344">
                  <a:moveTo>
                    <a:pt x="8051" y="156540"/>
                  </a:moveTo>
                  <a:lnTo>
                    <a:pt x="6972" y="156540"/>
                  </a:lnTo>
                  <a:lnTo>
                    <a:pt x="6972" y="171348"/>
                  </a:lnTo>
                  <a:lnTo>
                    <a:pt x="5829" y="171348"/>
                  </a:lnTo>
                  <a:lnTo>
                    <a:pt x="5829" y="131229"/>
                  </a:lnTo>
                  <a:lnTo>
                    <a:pt x="4648" y="131229"/>
                  </a:lnTo>
                  <a:lnTo>
                    <a:pt x="4648" y="347002"/>
                  </a:lnTo>
                  <a:lnTo>
                    <a:pt x="5803" y="347002"/>
                  </a:lnTo>
                  <a:lnTo>
                    <a:pt x="6972" y="347002"/>
                  </a:lnTo>
                  <a:lnTo>
                    <a:pt x="8051" y="347002"/>
                  </a:lnTo>
                  <a:lnTo>
                    <a:pt x="8051" y="156540"/>
                  </a:lnTo>
                  <a:close/>
                </a:path>
                <a:path w="217805" h="347344">
                  <a:moveTo>
                    <a:pt x="9258" y="150253"/>
                  </a:moveTo>
                  <a:lnTo>
                    <a:pt x="8077" y="150253"/>
                  </a:lnTo>
                  <a:lnTo>
                    <a:pt x="8077" y="347002"/>
                  </a:lnTo>
                  <a:lnTo>
                    <a:pt x="9258" y="347002"/>
                  </a:lnTo>
                  <a:lnTo>
                    <a:pt x="9258" y="150253"/>
                  </a:lnTo>
                  <a:close/>
                </a:path>
                <a:path w="217805" h="347344">
                  <a:moveTo>
                    <a:pt x="12649" y="133286"/>
                  </a:moveTo>
                  <a:lnTo>
                    <a:pt x="11569" y="133286"/>
                  </a:lnTo>
                  <a:lnTo>
                    <a:pt x="11569" y="347002"/>
                  </a:lnTo>
                  <a:lnTo>
                    <a:pt x="12649" y="347002"/>
                  </a:lnTo>
                  <a:lnTo>
                    <a:pt x="12649" y="133286"/>
                  </a:lnTo>
                  <a:close/>
                </a:path>
                <a:path w="217805" h="347344">
                  <a:moveTo>
                    <a:pt x="16179" y="141719"/>
                  </a:moveTo>
                  <a:lnTo>
                    <a:pt x="15011" y="141719"/>
                  </a:lnTo>
                  <a:lnTo>
                    <a:pt x="15011" y="131229"/>
                  </a:lnTo>
                  <a:lnTo>
                    <a:pt x="13830" y="131229"/>
                  </a:lnTo>
                  <a:lnTo>
                    <a:pt x="13830" y="181940"/>
                  </a:lnTo>
                  <a:lnTo>
                    <a:pt x="12674" y="181940"/>
                  </a:lnTo>
                  <a:lnTo>
                    <a:pt x="12674" y="347002"/>
                  </a:lnTo>
                  <a:lnTo>
                    <a:pt x="16179" y="347002"/>
                  </a:lnTo>
                  <a:lnTo>
                    <a:pt x="16179" y="141719"/>
                  </a:lnTo>
                  <a:close/>
                </a:path>
                <a:path w="217805" h="347344">
                  <a:moveTo>
                    <a:pt x="18440" y="126911"/>
                  </a:moveTo>
                  <a:lnTo>
                    <a:pt x="17259" y="126911"/>
                  </a:lnTo>
                  <a:lnTo>
                    <a:pt x="17259" y="347002"/>
                  </a:lnTo>
                  <a:lnTo>
                    <a:pt x="18440" y="347002"/>
                  </a:lnTo>
                  <a:lnTo>
                    <a:pt x="18440" y="126911"/>
                  </a:lnTo>
                  <a:close/>
                </a:path>
                <a:path w="217805" h="347344">
                  <a:moveTo>
                    <a:pt x="21894" y="112102"/>
                  </a:moveTo>
                  <a:lnTo>
                    <a:pt x="20828" y="112102"/>
                  </a:lnTo>
                  <a:lnTo>
                    <a:pt x="20828" y="0"/>
                  </a:lnTo>
                  <a:lnTo>
                    <a:pt x="19646" y="0"/>
                  </a:lnTo>
                  <a:lnTo>
                    <a:pt x="19646" y="207340"/>
                  </a:lnTo>
                  <a:lnTo>
                    <a:pt x="18491" y="207340"/>
                  </a:lnTo>
                  <a:lnTo>
                    <a:pt x="18491" y="347002"/>
                  </a:lnTo>
                  <a:lnTo>
                    <a:pt x="21894" y="347002"/>
                  </a:lnTo>
                  <a:lnTo>
                    <a:pt x="21894" y="112102"/>
                  </a:lnTo>
                  <a:close/>
                </a:path>
                <a:path w="217805" h="347344">
                  <a:moveTo>
                    <a:pt x="23088" y="114261"/>
                  </a:moveTo>
                  <a:lnTo>
                    <a:pt x="21920" y="114261"/>
                  </a:lnTo>
                  <a:lnTo>
                    <a:pt x="21920" y="347002"/>
                  </a:lnTo>
                  <a:lnTo>
                    <a:pt x="23088" y="347002"/>
                  </a:lnTo>
                  <a:lnTo>
                    <a:pt x="23088" y="114261"/>
                  </a:lnTo>
                  <a:close/>
                </a:path>
                <a:path w="217805" h="347344">
                  <a:moveTo>
                    <a:pt x="26479" y="33832"/>
                  </a:moveTo>
                  <a:lnTo>
                    <a:pt x="25400" y="33832"/>
                  </a:lnTo>
                  <a:lnTo>
                    <a:pt x="25400" y="347002"/>
                  </a:lnTo>
                  <a:lnTo>
                    <a:pt x="26479" y="347002"/>
                  </a:lnTo>
                  <a:lnTo>
                    <a:pt x="26479" y="33832"/>
                  </a:lnTo>
                  <a:close/>
                </a:path>
                <a:path w="217805" h="347344">
                  <a:moveTo>
                    <a:pt x="30010" y="33832"/>
                  </a:moveTo>
                  <a:lnTo>
                    <a:pt x="28841" y="33832"/>
                  </a:lnTo>
                  <a:lnTo>
                    <a:pt x="28841" y="78270"/>
                  </a:lnTo>
                  <a:lnTo>
                    <a:pt x="27673" y="78270"/>
                  </a:lnTo>
                  <a:lnTo>
                    <a:pt x="27673" y="200964"/>
                  </a:lnTo>
                  <a:lnTo>
                    <a:pt x="26504" y="200964"/>
                  </a:lnTo>
                  <a:lnTo>
                    <a:pt x="26504" y="347002"/>
                  </a:lnTo>
                  <a:lnTo>
                    <a:pt x="30010" y="347002"/>
                  </a:lnTo>
                  <a:lnTo>
                    <a:pt x="30010" y="33832"/>
                  </a:lnTo>
                  <a:close/>
                </a:path>
                <a:path w="217805" h="347344">
                  <a:moveTo>
                    <a:pt x="33439" y="112102"/>
                  </a:moveTo>
                  <a:lnTo>
                    <a:pt x="32283" y="112102"/>
                  </a:lnTo>
                  <a:lnTo>
                    <a:pt x="32283" y="71894"/>
                  </a:lnTo>
                  <a:lnTo>
                    <a:pt x="31102" y="71894"/>
                  </a:lnTo>
                  <a:lnTo>
                    <a:pt x="31102" y="91020"/>
                  </a:lnTo>
                  <a:lnTo>
                    <a:pt x="30060" y="91020"/>
                  </a:lnTo>
                  <a:lnTo>
                    <a:pt x="30060" y="347002"/>
                  </a:lnTo>
                  <a:lnTo>
                    <a:pt x="33439" y="347002"/>
                  </a:lnTo>
                  <a:lnTo>
                    <a:pt x="33439" y="112102"/>
                  </a:lnTo>
                  <a:close/>
                </a:path>
                <a:path w="217805" h="347344">
                  <a:moveTo>
                    <a:pt x="34671" y="139661"/>
                  </a:moveTo>
                  <a:lnTo>
                    <a:pt x="33489" y="139661"/>
                  </a:lnTo>
                  <a:lnTo>
                    <a:pt x="33489" y="347002"/>
                  </a:lnTo>
                  <a:lnTo>
                    <a:pt x="34671" y="347002"/>
                  </a:lnTo>
                  <a:lnTo>
                    <a:pt x="34671" y="139661"/>
                  </a:lnTo>
                  <a:close/>
                </a:path>
                <a:path w="217805" h="347344">
                  <a:moveTo>
                    <a:pt x="36880" y="135445"/>
                  </a:moveTo>
                  <a:lnTo>
                    <a:pt x="35699" y="135445"/>
                  </a:lnTo>
                  <a:lnTo>
                    <a:pt x="35699" y="347002"/>
                  </a:lnTo>
                  <a:lnTo>
                    <a:pt x="36880" y="347002"/>
                  </a:lnTo>
                  <a:lnTo>
                    <a:pt x="36880" y="135445"/>
                  </a:lnTo>
                  <a:close/>
                </a:path>
                <a:path w="217805" h="347344">
                  <a:moveTo>
                    <a:pt x="39255" y="154470"/>
                  </a:moveTo>
                  <a:lnTo>
                    <a:pt x="38100" y="154470"/>
                  </a:lnTo>
                  <a:lnTo>
                    <a:pt x="38100" y="133286"/>
                  </a:lnTo>
                  <a:lnTo>
                    <a:pt x="36918" y="133286"/>
                  </a:lnTo>
                  <a:lnTo>
                    <a:pt x="36918" y="347002"/>
                  </a:lnTo>
                  <a:lnTo>
                    <a:pt x="38087" y="347002"/>
                  </a:lnTo>
                  <a:lnTo>
                    <a:pt x="39255" y="347002"/>
                  </a:lnTo>
                  <a:lnTo>
                    <a:pt x="39255" y="154470"/>
                  </a:lnTo>
                  <a:close/>
                </a:path>
                <a:path w="217805" h="347344">
                  <a:moveTo>
                    <a:pt x="126796" y="255981"/>
                  </a:moveTo>
                  <a:lnTo>
                    <a:pt x="125717" y="255981"/>
                  </a:lnTo>
                  <a:lnTo>
                    <a:pt x="125717" y="347002"/>
                  </a:lnTo>
                  <a:lnTo>
                    <a:pt x="126796" y="347002"/>
                  </a:lnTo>
                  <a:lnTo>
                    <a:pt x="126796" y="255981"/>
                  </a:lnTo>
                  <a:close/>
                </a:path>
                <a:path w="217805" h="347344">
                  <a:moveTo>
                    <a:pt x="129095" y="281381"/>
                  </a:moveTo>
                  <a:lnTo>
                    <a:pt x="127927" y="281381"/>
                  </a:lnTo>
                  <a:lnTo>
                    <a:pt x="127927" y="347002"/>
                  </a:lnTo>
                  <a:lnTo>
                    <a:pt x="129095" y="347002"/>
                  </a:lnTo>
                  <a:lnTo>
                    <a:pt x="129095" y="281381"/>
                  </a:lnTo>
                  <a:close/>
                </a:path>
                <a:path w="217805" h="347344">
                  <a:moveTo>
                    <a:pt x="180924" y="302564"/>
                  </a:moveTo>
                  <a:lnTo>
                    <a:pt x="179844" y="302564"/>
                  </a:lnTo>
                  <a:lnTo>
                    <a:pt x="179844" y="347002"/>
                  </a:lnTo>
                  <a:lnTo>
                    <a:pt x="180924" y="347002"/>
                  </a:lnTo>
                  <a:lnTo>
                    <a:pt x="180924" y="302564"/>
                  </a:lnTo>
                  <a:close/>
                </a:path>
                <a:path w="217805" h="347344">
                  <a:moveTo>
                    <a:pt x="217792" y="298348"/>
                  </a:moveTo>
                  <a:lnTo>
                    <a:pt x="216712" y="298348"/>
                  </a:lnTo>
                  <a:lnTo>
                    <a:pt x="216712" y="347002"/>
                  </a:lnTo>
                  <a:lnTo>
                    <a:pt x="217792" y="347002"/>
                  </a:lnTo>
                  <a:lnTo>
                    <a:pt x="217792" y="2983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159713" y="2615767"/>
              <a:ext cx="83185" cy="383540"/>
            </a:xfrm>
            <a:custGeom>
              <a:avLst/>
              <a:gdLst/>
              <a:ahLst/>
              <a:cxnLst/>
              <a:rect l="l" t="t" r="r" b="b"/>
              <a:pathLst>
                <a:path w="83184" h="383539">
                  <a:moveTo>
                    <a:pt x="2336" y="194678"/>
                  </a:moveTo>
                  <a:lnTo>
                    <a:pt x="1181" y="194678"/>
                  </a:lnTo>
                  <a:lnTo>
                    <a:pt x="1181" y="188315"/>
                  </a:lnTo>
                  <a:lnTo>
                    <a:pt x="0" y="188315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2336" y="382993"/>
                  </a:lnTo>
                  <a:lnTo>
                    <a:pt x="2336" y="194678"/>
                  </a:lnTo>
                  <a:close/>
                </a:path>
                <a:path w="83184" h="383539">
                  <a:moveTo>
                    <a:pt x="5765" y="67767"/>
                  </a:moveTo>
                  <a:lnTo>
                    <a:pt x="4597" y="67767"/>
                  </a:lnTo>
                  <a:lnTo>
                    <a:pt x="4597" y="382993"/>
                  </a:lnTo>
                  <a:lnTo>
                    <a:pt x="5765" y="382993"/>
                  </a:lnTo>
                  <a:lnTo>
                    <a:pt x="5765" y="67767"/>
                  </a:lnTo>
                  <a:close/>
                </a:path>
                <a:path w="83184" h="383539">
                  <a:moveTo>
                    <a:pt x="9220" y="192532"/>
                  </a:moveTo>
                  <a:lnTo>
                    <a:pt x="8140" y="192532"/>
                  </a:lnTo>
                  <a:lnTo>
                    <a:pt x="8140" y="207340"/>
                  </a:lnTo>
                  <a:lnTo>
                    <a:pt x="6997" y="207340"/>
                  </a:lnTo>
                  <a:lnTo>
                    <a:pt x="6997" y="167220"/>
                  </a:lnTo>
                  <a:lnTo>
                    <a:pt x="5816" y="167220"/>
                  </a:lnTo>
                  <a:lnTo>
                    <a:pt x="5816" y="382993"/>
                  </a:lnTo>
                  <a:lnTo>
                    <a:pt x="6972" y="382993"/>
                  </a:lnTo>
                  <a:lnTo>
                    <a:pt x="8140" y="382993"/>
                  </a:lnTo>
                  <a:lnTo>
                    <a:pt x="9220" y="382993"/>
                  </a:lnTo>
                  <a:lnTo>
                    <a:pt x="9220" y="192532"/>
                  </a:lnTo>
                  <a:close/>
                </a:path>
                <a:path w="83184" h="383539">
                  <a:moveTo>
                    <a:pt x="11582" y="175653"/>
                  </a:moveTo>
                  <a:lnTo>
                    <a:pt x="10414" y="175653"/>
                  </a:lnTo>
                  <a:lnTo>
                    <a:pt x="10414" y="186245"/>
                  </a:lnTo>
                  <a:lnTo>
                    <a:pt x="9245" y="186245"/>
                  </a:lnTo>
                  <a:lnTo>
                    <a:pt x="9245" y="382993"/>
                  </a:lnTo>
                  <a:lnTo>
                    <a:pt x="10414" y="382993"/>
                  </a:lnTo>
                  <a:lnTo>
                    <a:pt x="11582" y="382993"/>
                  </a:lnTo>
                  <a:lnTo>
                    <a:pt x="11582" y="175653"/>
                  </a:lnTo>
                  <a:close/>
                </a:path>
                <a:path w="83184" h="383539">
                  <a:moveTo>
                    <a:pt x="13817" y="169278"/>
                  </a:moveTo>
                  <a:lnTo>
                    <a:pt x="12738" y="169278"/>
                  </a:lnTo>
                  <a:lnTo>
                    <a:pt x="12738" y="382993"/>
                  </a:lnTo>
                  <a:lnTo>
                    <a:pt x="13817" y="382993"/>
                  </a:lnTo>
                  <a:lnTo>
                    <a:pt x="13817" y="169278"/>
                  </a:lnTo>
                  <a:close/>
                </a:path>
                <a:path w="83184" h="383539">
                  <a:moveTo>
                    <a:pt x="17348" y="177711"/>
                  </a:moveTo>
                  <a:lnTo>
                    <a:pt x="16179" y="177711"/>
                  </a:lnTo>
                  <a:lnTo>
                    <a:pt x="16179" y="167220"/>
                  </a:lnTo>
                  <a:lnTo>
                    <a:pt x="14998" y="167220"/>
                  </a:lnTo>
                  <a:lnTo>
                    <a:pt x="14998" y="382993"/>
                  </a:lnTo>
                  <a:lnTo>
                    <a:pt x="16167" y="382993"/>
                  </a:lnTo>
                  <a:lnTo>
                    <a:pt x="17348" y="382993"/>
                  </a:lnTo>
                  <a:lnTo>
                    <a:pt x="17348" y="177711"/>
                  </a:lnTo>
                  <a:close/>
                </a:path>
                <a:path w="83184" h="383539">
                  <a:moveTo>
                    <a:pt x="19608" y="162902"/>
                  </a:moveTo>
                  <a:lnTo>
                    <a:pt x="18427" y="162902"/>
                  </a:lnTo>
                  <a:lnTo>
                    <a:pt x="18427" y="186245"/>
                  </a:lnTo>
                  <a:lnTo>
                    <a:pt x="17386" y="186245"/>
                  </a:lnTo>
                  <a:lnTo>
                    <a:pt x="17386" y="382993"/>
                  </a:lnTo>
                  <a:lnTo>
                    <a:pt x="18427" y="382993"/>
                  </a:lnTo>
                  <a:lnTo>
                    <a:pt x="19608" y="382993"/>
                  </a:lnTo>
                  <a:lnTo>
                    <a:pt x="19608" y="162902"/>
                  </a:lnTo>
                  <a:close/>
                </a:path>
                <a:path w="83184" h="383539">
                  <a:moveTo>
                    <a:pt x="23063" y="148094"/>
                  </a:moveTo>
                  <a:lnTo>
                    <a:pt x="21996" y="148094"/>
                  </a:lnTo>
                  <a:lnTo>
                    <a:pt x="21996" y="35991"/>
                  </a:lnTo>
                  <a:lnTo>
                    <a:pt x="20815" y="35991"/>
                  </a:lnTo>
                  <a:lnTo>
                    <a:pt x="20815" y="382993"/>
                  </a:lnTo>
                  <a:lnTo>
                    <a:pt x="21983" y="382993"/>
                  </a:lnTo>
                  <a:lnTo>
                    <a:pt x="23063" y="382993"/>
                  </a:lnTo>
                  <a:lnTo>
                    <a:pt x="23063" y="148094"/>
                  </a:lnTo>
                  <a:close/>
                </a:path>
                <a:path w="83184" h="383539">
                  <a:moveTo>
                    <a:pt x="26593" y="154470"/>
                  </a:moveTo>
                  <a:lnTo>
                    <a:pt x="25412" y="154470"/>
                  </a:lnTo>
                  <a:lnTo>
                    <a:pt x="25412" y="192532"/>
                  </a:lnTo>
                  <a:lnTo>
                    <a:pt x="24244" y="192532"/>
                  </a:lnTo>
                  <a:lnTo>
                    <a:pt x="24244" y="382993"/>
                  </a:lnTo>
                  <a:lnTo>
                    <a:pt x="25412" y="382993"/>
                  </a:lnTo>
                  <a:lnTo>
                    <a:pt x="26593" y="382993"/>
                  </a:lnTo>
                  <a:lnTo>
                    <a:pt x="26593" y="154470"/>
                  </a:lnTo>
                  <a:close/>
                </a:path>
                <a:path w="83184" h="383539">
                  <a:moveTo>
                    <a:pt x="30022" y="114261"/>
                  </a:moveTo>
                  <a:lnTo>
                    <a:pt x="28841" y="114261"/>
                  </a:lnTo>
                  <a:lnTo>
                    <a:pt x="28841" y="236956"/>
                  </a:lnTo>
                  <a:lnTo>
                    <a:pt x="27673" y="236956"/>
                  </a:lnTo>
                  <a:lnTo>
                    <a:pt x="27673" y="382993"/>
                  </a:lnTo>
                  <a:lnTo>
                    <a:pt x="28841" y="382993"/>
                  </a:lnTo>
                  <a:lnTo>
                    <a:pt x="30022" y="382993"/>
                  </a:lnTo>
                  <a:lnTo>
                    <a:pt x="30022" y="114261"/>
                  </a:lnTo>
                  <a:close/>
                </a:path>
                <a:path w="83184" h="383539">
                  <a:moveTo>
                    <a:pt x="34607" y="148094"/>
                  </a:moveTo>
                  <a:lnTo>
                    <a:pt x="33451" y="148094"/>
                  </a:lnTo>
                  <a:lnTo>
                    <a:pt x="33451" y="107886"/>
                  </a:lnTo>
                  <a:lnTo>
                    <a:pt x="32270" y="107886"/>
                  </a:lnTo>
                  <a:lnTo>
                    <a:pt x="32270" y="127012"/>
                  </a:lnTo>
                  <a:lnTo>
                    <a:pt x="31229" y="127012"/>
                  </a:lnTo>
                  <a:lnTo>
                    <a:pt x="31229" y="382993"/>
                  </a:lnTo>
                  <a:lnTo>
                    <a:pt x="34607" y="382993"/>
                  </a:lnTo>
                  <a:lnTo>
                    <a:pt x="34607" y="148094"/>
                  </a:lnTo>
                  <a:close/>
                </a:path>
                <a:path w="83184" h="383539">
                  <a:moveTo>
                    <a:pt x="35839" y="175653"/>
                  </a:moveTo>
                  <a:lnTo>
                    <a:pt x="34658" y="175653"/>
                  </a:lnTo>
                  <a:lnTo>
                    <a:pt x="34658" y="382993"/>
                  </a:lnTo>
                  <a:lnTo>
                    <a:pt x="35839" y="382993"/>
                  </a:lnTo>
                  <a:lnTo>
                    <a:pt x="35839" y="175653"/>
                  </a:lnTo>
                  <a:close/>
                </a:path>
                <a:path w="83184" h="383539">
                  <a:moveTo>
                    <a:pt x="38049" y="171437"/>
                  </a:moveTo>
                  <a:lnTo>
                    <a:pt x="36868" y="171437"/>
                  </a:lnTo>
                  <a:lnTo>
                    <a:pt x="36868" y="382993"/>
                  </a:lnTo>
                  <a:lnTo>
                    <a:pt x="38049" y="382993"/>
                  </a:lnTo>
                  <a:lnTo>
                    <a:pt x="38049" y="171437"/>
                  </a:lnTo>
                  <a:close/>
                </a:path>
                <a:path w="83184" h="383539">
                  <a:moveTo>
                    <a:pt x="40424" y="190461"/>
                  </a:moveTo>
                  <a:lnTo>
                    <a:pt x="39268" y="190461"/>
                  </a:lnTo>
                  <a:lnTo>
                    <a:pt x="39268" y="169278"/>
                  </a:lnTo>
                  <a:lnTo>
                    <a:pt x="38087" y="169278"/>
                  </a:lnTo>
                  <a:lnTo>
                    <a:pt x="38087" y="382993"/>
                  </a:lnTo>
                  <a:lnTo>
                    <a:pt x="39255" y="382993"/>
                  </a:lnTo>
                  <a:lnTo>
                    <a:pt x="40424" y="382993"/>
                  </a:lnTo>
                  <a:lnTo>
                    <a:pt x="40424" y="190461"/>
                  </a:lnTo>
                  <a:close/>
                </a:path>
                <a:path w="83184" h="383539">
                  <a:moveTo>
                    <a:pt x="43853" y="46583"/>
                  </a:moveTo>
                  <a:lnTo>
                    <a:pt x="42684" y="46583"/>
                  </a:lnTo>
                  <a:lnTo>
                    <a:pt x="42684" y="382993"/>
                  </a:lnTo>
                  <a:lnTo>
                    <a:pt x="43853" y="382993"/>
                  </a:lnTo>
                  <a:lnTo>
                    <a:pt x="43853" y="46583"/>
                  </a:lnTo>
                  <a:close/>
                </a:path>
                <a:path w="83184" h="383539">
                  <a:moveTo>
                    <a:pt x="48450" y="46583"/>
                  </a:moveTo>
                  <a:lnTo>
                    <a:pt x="47269" y="46583"/>
                  </a:lnTo>
                  <a:lnTo>
                    <a:pt x="47269" y="103670"/>
                  </a:lnTo>
                  <a:lnTo>
                    <a:pt x="46113" y="103670"/>
                  </a:lnTo>
                  <a:lnTo>
                    <a:pt x="46113" y="382993"/>
                  </a:lnTo>
                  <a:lnTo>
                    <a:pt x="47269" y="382993"/>
                  </a:lnTo>
                  <a:lnTo>
                    <a:pt x="48450" y="382993"/>
                  </a:lnTo>
                  <a:lnTo>
                    <a:pt x="48450" y="46583"/>
                  </a:lnTo>
                  <a:close/>
                </a:path>
                <a:path w="83184" h="383539">
                  <a:moveTo>
                    <a:pt x="51879" y="0"/>
                  </a:moveTo>
                  <a:lnTo>
                    <a:pt x="50711" y="0"/>
                  </a:lnTo>
                  <a:lnTo>
                    <a:pt x="50711" y="382993"/>
                  </a:lnTo>
                  <a:lnTo>
                    <a:pt x="51879" y="382993"/>
                  </a:lnTo>
                  <a:lnTo>
                    <a:pt x="51879" y="0"/>
                  </a:lnTo>
                  <a:close/>
                </a:path>
                <a:path w="83184" h="383539">
                  <a:moveTo>
                    <a:pt x="56540" y="124853"/>
                  </a:moveTo>
                  <a:lnTo>
                    <a:pt x="55359" y="124853"/>
                  </a:lnTo>
                  <a:lnTo>
                    <a:pt x="55359" y="382993"/>
                  </a:lnTo>
                  <a:lnTo>
                    <a:pt x="56540" y="382993"/>
                  </a:lnTo>
                  <a:lnTo>
                    <a:pt x="56540" y="124853"/>
                  </a:lnTo>
                  <a:close/>
                </a:path>
                <a:path w="83184" h="383539">
                  <a:moveTo>
                    <a:pt x="74968" y="71983"/>
                  </a:moveTo>
                  <a:lnTo>
                    <a:pt x="73787" y="71983"/>
                  </a:lnTo>
                  <a:lnTo>
                    <a:pt x="73787" y="382993"/>
                  </a:lnTo>
                  <a:lnTo>
                    <a:pt x="74968" y="382993"/>
                  </a:lnTo>
                  <a:lnTo>
                    <a:pt x="74968" y="71983"/>
                  </a:lnTo>
                  <a:close/>
                </a:path>
                <a:path w="83184" h="383539">
                  <a:moveTo>
                    <a:pt x="78397" y="213715"/>
                  </a:moveTo>
                  <a:lnTo>
                    <a:pt x="77216" y="213715"/>
                  </a:lnTo>
                  <a:lnTo>
                    <a:pt x="77216" y="382993"/>
                  </a:lnTo>
                  <a:lnTo>
                    <a:pt x="78397" y="382993"/>
                  </a:lnTo>
                  <a:lnTo>
                    <a:pt x="78397" y="213715"/>
                  </a:lnTo>
                  <a:close/>
                </a:path>
                <a:path w="83184" h="383539">
                  <a:moveTo>
                    <a:pt x="82994" y="198894"/>
                  </a:moveTo>
                  <a:lnTo>
                    <a:pt x="81851" y="198894"/>
                  </a:lnTo>
                  <a:lnTo>
                    <a:pt x="81851" y="160845"/>
                  </a:lnTo>
                  <a:lnTo>
                    <a:pt x="80772" y="160845"/>
                  </a:lnTo>
                  <a:lnTo>
                    <a:pt x="80772" y="382993"/>
                  </a:lnTo>
                  <a:lnTo>
                    <a:pt x="81813" y="382993"/>
                  </a:lnTo>
                  <a:lnTo>
                    <a:pt x="82994" y="382993"/>
                  </a:lnTo>
                  <a:lnTo>
                    <a:pt x="82994" y="1988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1132027" y="2516313"/>
              <a:ext cx="156845" cy="482600"/>
            </a:xfrm>
            <a:custGeom>
              <a:avLst/>
              <a:gdLst/>
              <a:ahLst/>
              <a:cxnLst/>
              <a:rect l="l" t="t" r="r" b="b"/>
              <a:pathLst>
                <a:path w="156844" h="482600">
                  <a:moveTo>
                    <a:pt x="1181" y="150266"/>
                  </a:moveTo>
                  <a:lnTo>
                    <a:pt x="0" y="150266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150266"/>
                  </a:lnTo>
                  <a:close/>
                </a:path>
                <a:path w="156844" h="482600">
                  <a:moveTo>
                    <a:pt x="30022" y="294132"/>
                  </a:moveTo>
                  <a:lnTo>
                    <a:pt x="28854" y="294132"/>
                  </a:lnTo>
                  <a:lnTo>
                    <a:pt x="28854" y="482447"/>
                  </a:lnTo>
                  <a:lnTo>
                    <a:pt x="30022" y="482447"/>
                  </a:lnTo>
                  <a:lnTo>
                    <a:pt x="30022" y="294132"/>
                  </a:lnTo>
                  <a:close/>
                </a:path>
                <a:path w="156844" h="482600">
                  <a:moveTo>
                    <a:pt x="31242" y="319532"/>
                  </a:moveTo>
                  <a:lnTo>
                    <a:pt x="30073" y="319532"/>
                  </a:lnTo>
                  <a:lnTo>
                    <a:pt x="30073" y="482447"/>
                  </a:lnTo>
                  <a:lnTo>
                    <a:pt x="31242" y="482447"/>
                  </a:lnTo>
                  <a:lnTo>
                    <a:pt x="31242" y="319532"/>
                  </a:lnTo>
                  <a:close/>
                </a:path>
                <a:path w="156844" h="482600">
                  <a:moveTo>
                    <a:pt x="36906" y="291985"/>
                  </a:moveTo>
                  <a:lnTo>
                    <a:pt x="35826" y="291985"/>
                  </a:lnTo>
                  <a:lnTo>
                    <a:pt x="35826" y="306793"/>
                  </a:lnTo>
                  <a:lnTo>
                    <a:pt x="34683" y="306793"/>
                  </a:lnTo>
                  <a:lnTo>
                    <a:pt x="34683" y="266674"/>
                  </a:lnTo>
                  <a:lnTo>
                    <a:pt x="33502" y="266674"/>
                  </a:lnTo>
                  <a:lnTo>
                    <a:pt x="33502" y="482447"/>
                  </a:lnTo>
                  <a:lnTo>
                    <a:pt x="34658" y="482447"/>
                  </a:lnTo>
                  <a:lnTo>
                    <a:pt x="35826" y="482447"/>
                  </a:lnTo>
                  <a:lnTo>
                    <a:pt x="36906" y="482447"/>
                  </a:lnTo>
                  <a:lnTo>
                    <a:pt x="36906" y="291985"/>
                  </a:lnTo>
                  <a:close/>
                </a:path>
                <a:path w="156844" h="482600">
                  <a:moveTo>
                    <a:pt x="41503" y="268732"/>
                  </a:moveTo>
                  <a:lnTo>
                    <a:pt x="40424" y="268732"/>
                  </a:lnTo>
                  <a:lnTo>
                    <a:pt x="40424" y="332193"/>
                  </a:lnTo>
                  <a:lnTo>
                    <a:pt x="39268" y="332193"/>
                  </a:lnTo>
                  <a:lnTo>
                    <a:pt x="39268" y="275107"/>
                  </a:lnTo>
                  <a:lnTo>
                    <a:pt x="38100" y="275107"/>
                  </a:lnTo>
                  <a:lnTo>
                    <a:pt x="38100" y="285699"/>
                  </a:lnTo>
                  <a:lnTo>
                    <a:pt x="36931" y="285699"/>
                  </a:lnTo>
                  <a:lnTo>
                    <a:pt x="36931" y="482447"/>
                  </a:lnTo>
                  <a:lnTo>
                    <a:pt x="38100" y="482447"/>
                  </a:lnTo>
                  <a:lnTo>
                    <a:pt x="38112" y="482447"/>
                  </a:lnTo>
                  <a:lnTo>
                    <a:pt x="41503" y="482447"/>
                  </a:lnTo>
                  <a:lnTo>
                    <a:pt x="41503" y="268732"/>
                  </a:lnTo>
                  <a:close/>
                </a:path>
                <a:path w="156844" h="482600">
                  <a:moveTo>
                    <a:pt x="45034" y="277164"/>
                  </a:moveTo>
                  <a:lnTo>
                    <a:pt x="43853" y="277164"/>
                  </a:lnTo>
                  <a:lnTo>
                    <a:pt x="43853" y="482447"/>
                  </a:lnTo>
                  <a:lnTo>
                    <a:pt x="45034" y="482447"/>
                  </a:lnTo>
                  <a:lnTo>
                    <a:pt x="45034" y="277164"/>
                  </a:lnTo>
                  <a:close/>
                </a:path>
                <a:path w="156844" h="482600">
                  <a:moveTo>
                    <a:pt x="47294" y="262356"/>
                  </a:moveTo>
                  <a:lnTo>
                    <a:pt x="46113" y="262356"/>
                  </a:lnTo>
                  <a:lnTo>
                    <a:pt x="46113" y="285699"/>
                  </a:lnTo>
                  <a:lnTo>
                    <a:pt x="45072" y="285699"/>
                  </a:lnTo>
                  <a:lnTo>
                    <a:pt x="45072" y="482447"/>
                  </a:lnTo>
                  <a:lnTo>
                    <a:pt x="46113" y="482447"/>
                  </a:lnTo>
                  <a:lnTo>
                    <a:pt x="47294" y="482447"/>
                  </a:lnTo>
                  <a:lnTo>
                    <a:pt x="47294" y="262356"/>
                  </a:lnTo>
                  <a:close/>
                </a:path>
                <a:path w="156844" h="482600">
                  <a:moveTo>
                    <a:pt x="50749" y="247548"/>
                  </a:moveTo>
                  <a:lnTo>
                    <a:pt x="49682" y="247548"/>
                  </a:lnTo>
                  <a:lnTo>
                    <a:pt x="49682" y="135445"/>
                  </a:lnTo>
                  <a:lnTo>
                    <a:pt x="48501" y="135445"/>
                  </a:lnTo>
                  <a:lnTo>
                    <a:pt x="48501" y="482447"/>
                  </a:lnTo>
                  <a:lnTo>
                    <a:pt x="49669" y="482447"/>
                  </a:lnTo>
                  <a:lnTo>
                    <a:pt x="50749" y="482447"/>
                  </a:lnTo>
                  <a:lnTo>
                    <a:pt x="50749" y="247548"/>
                  </a:lnTo>
                  <a:close/>
                </a:path>
                <a:path w="156844" h="482600">
                  <a:moveTo>
                    <a:pt x="55333" y="169278"/>
                  </a:moveTo>
                  <a:lnTo>
                    <a:pt x="54254" y="169278"/>
                  </a:lnTo>
                  <a:lnTo>
                    <a:pt x="54254" y="253923"/>
                  </a:lnTo>
                  <a:lnTo>
                    <a:pt x="53098" y="253923"/>
                  </a:lnTo>
                  <a:lnTo>
                    <a:pt x="53098" y="291985"/>
                  </a:lnTo>
                  <a:lnTo>
                    <a:pt x="51943" y="291985"/>
                  </a:lnTo>
                  <a:lnTo>
                    <a:pt x="51943" y="249707"/>
                  </a:lnTo>
                  <a:lnTo>
                    <a:pt x="50774" y="249707"/>
                  </a:lnTo>
                  <a:lnTo>
                    <a:pt x="50774" y="482447"/>
                  </a:lnTo>
                  <a:lnTo>
                    <a:pt x="51930" y="482447"/>
                  </a:lnTo>
                  <a:lnTo>
                    <a:pt x="51943" y="482447"/>
                  </a:lnTo>
                  <a:lnTo>
                    <a:pt x="55333" y="482447"/>
                  </a:lnTo>
                  <a:lnTo>
                    <a:pt x="55333" y="169278"/>
                  </a:lnTo>
                  <a:close/>
                </a:path>
                <a:path w="156844" h="482600">
                  <a:moveTo>
                    <a:pt x="58864" y="169278"/>
                  </a:moveTo>
                  <a:lnTo>
                    <a:pt x="57696" y="169278"/>
                  </a:lnTo>
                  <a:lnTo>
                    <a:pt x="57696" y="213715"/>
                  </a:lnTo>
                  <a:lnTo>
                    <a:pt x="56527" y="213715"/>
                  </a:lnTo>
                  <a:lnTo>
                    <a:pt x="56527" y="336410"/>
                  </a:lnTo>
                  <a:lnTo>
                    <a:pt x="55359" y="336410"/>
                  </a:lnTo>
                  <a:lnTo>
                    <a:pt x="55359" y="482447"/>
                  </a:lnTo>
                  <a:lnTo>
                    <a:pt x="58864" y="482447"/>
                  </a:lnTo>
                  <a:lnTo>
                    <a:pt x="58864" y="169278"/>
                  </a:lnTo>
                  <a:close/>
                </a:path>
                <a:path w="156844" h="482600">
                  <a:moveTo>
                    <a:pt x="62293" y="247548"/>
                  </a:moveTo>
                  <a:lnTo>
                    <a:pt x="61137" y="247548"/>
                  </a:lnTo>
                  <a:lnTo>
                    <a:pt x="61137" y="207340"/>
                  </a:lnTo>
                  <a:lnTo>
                    <a:pt x="59956" y="207340"/>
                  </a:lnTo>
                  <a:lnTo>
                    <a:pt x="59956" y="226466"/>
                  </a:lnTo>
                  <a:lnTo>
                    <a:pt x="58915" y="226466"/>
                  </a:lnTo>
                  <a:lnTo>
                    <a:pt x="58915" y="482447"/>
                  </a:lnTo>
                  <a:lnTo>
                    <a:pt x="62293" y="482447"/>
                  </a:lnTo>
                  <a:lnTo>
                    <a:pt x="62293" y="247548"/>
                  </a:lnTo>
                  <a:close/>
                </a:path>
                <a:path w="156844" h="482600">
                  <a:moveTo>
                    <a:pt x="64579" y="363969"/>
                  </a:moveTo>
                  <a:lnTo>
                    <a:pt x="63525" y="363969"/>
                  </a:lnTo>
                  <a:lnTo>
                    <a:pt x="63525" y="275107"/>
                  </a:lnTo>
                  <a:lnTo>
                    <a:pt x="62344" y="275107"/>
                  </a:lnTo>
                  <a:lnTo>
                    <a:pt x="62344" y="482447"/>
                  </a:lnTo>
                  <a:lnTo>
                    <a:pt x="63500" y="482447"/>
                  </a:lnTo>
                  <a:lnTo>
                    <a:pt x="64579" y="482447"/>
                  </a:lnTo>
                  <a:lnTo>
                    <a:pt x="64579" y="363969"/>
                  </a:lnTo>
                  <a:close/>
                </a:path>
                <a:path w="156844" h="482600">
                  <a:moveTo>
                    <a:pt x="69176" y="226466"/>
                  </a:moveTo>
                  <a:lnTo>
                    <a:pt x="68097" y="226466"/>
                  </a:lnTo>
                  <a:lnTo>
                    <a:pt x="68097" y="289915"/>
                  </a:lnTo>
                  <a:lnTo>
                    <a:pt x="66954" y="289915"/>
                  </a:lnTo>
                  <a:lnTo>
                    <a:pt x="66954" y="268732"/>
                  </a:lnTo>
                  <a:lnTo>
                    <a:pt x="65773" y="268732"/>
                  </a:lnTo>
                  <a:lnTo>
                    <a:pt x="65773" y="482447"/>
                  </a:lnTo>
                  <a:lnTo>
                    <a:pt x="66941" y="482447"/>
                  </a:lnTo>
                  <a:lnTo>
                    <a:pt x="68097" y="482447"/>
                  </a:lnTo>
                  <a:lnTo>
                    <a:pt x="69176" y="482447"/>
                  </a:lnTo>
                  <a:lnTo>
                    <a:pt x="69176" y="226466"/>
                  </a:lnTo>
                  <a:close/>
                </a:path>
                <a:path w="156844" h="482600">
                  <a:moveTo>
                    <a:pt x="73774" y="99453"/>
                  </a:moveTo>
                  <a:lnTo>
                    <a:pt x="72694" y="99453"/>
                  </a:lnTo>
                  <a:lnTo>
                    <a:pt x="72694" y="249707"/>
                  </a:lnTo>
                  <a:lnTo>
                    <a:pt x="71539" y="249707"/>
                  </a:lnTo>
                  <a:lnTo>
                    <a:pt x="71539" y="146037"/>
                  </a:lnTo>
                  <a:lnTo>
                    <a:pt x="70370" y="146037"/>
                  </a:lnTo>
                  <a:lnTo>
                    <a:pt x="70370" y="285699"/>
                  </a:lnTo>
                  <a:lnTo>
                    <a:pt x="69202" y="285699"/>
                  </a:lnTo>
                  <a:lnTo>
                    <a:pt x="69202" y="482447"/>
                  </a:lnTo>
                  <a:lnTo>
                    <a:pt x="70370" y="482447"/>
                  </a:lnTo>
                  <a:lnTo>
                    <a:pt x="70383" y="482447"/>
                  </a:lnTo>
                  <a:lnTo>
                    <a:pt x="73774" y="482447"/>
                  </a:lnTo>
                  <a:lnTo>
                    <a:pt x="73774" y="99453"/>
                  </a:lnTo>
                  <a:close/>
                </a:path>
                <a:path w="156844" h="482600">
                  <a:moveTo>
                    <a:pt x="84226" y="224307"/>
                  </a:moveTo>
                  <a:lnTo>
                    <a:pt x="83045" y="224307"/>
                  </a:lnTo>
                  <a:lnTo>
                    <a:pt x="83045" y="482447"/>
                  </a:lnTo>
                  <a:lnTo>
                    <a:pt x="84226" y="482447"/>
                  </a:lnTo>
                  <a:lnTo>
                    <a:pt x="84226" y="224307"/>
                  </a:lnTo>
                  <a:close/>
                </a:path>
                <a:path w="156844" h="482600">
                  <a:moveTo>
                    <a:pt x="91046" y="0"/>
                  </a:moveTo>
                  <a:lnTo>
                    <a:pt x="89966" y="0"/>
                  </a:lnTo>
                  <a:lnTo>
                    <a:pt x="89966" y="482447"/>
                  </a:lnTo>
                  <a:lnTo>
                    <a:pt x="91046" y="482447"/>
                  </a:lnTo>
                  <a:lnTo>
                    <a:pt x="91046" y="0"/>
                  </a:lnTo>
                  <a:close/>
                </a:path>
                <a:path w="156844" h="482600">
                  <a:moveTo>
                    <a:pt x="109537" y="260299"/>
                  </a:moveTo>
                  <a:lnTo>
                    <a:pt x="108458" y="260299"/>
                  </a:lnTo>
                  <a:lnTo>
                    <a:pt x="108458" y="482447"/>
                  </a:lnTo>
                  <a:lnTo>
                    <a:pt x="109537" y="482447"/>
                  </a:lnTo>
                  <a:lnTo>
                    <a:pt x="109537" y="260299"/>
                  </a:lnTo>
                  <a:close/>
                </a:path>
                <a:path w="156844" h="482600">
                  <a:moveTo>
                    <a:pt x="116497" y="351307"/>
                  </a:moveTo>
                  <a:lnTo>
                    <a:pt x="115316" y="351307"/>
                  </a:lnTo>
                  <a:lnTo>
                    <a:pt x="115316" y="482447"/>
                  </a:lnTo>
                  <a:lnTo>
                    <a:pt x="116497" y="482447"/>
                  </a:lnTo>
                  <a:lnTo>
                    <a:pt x="116497" y="351307"/>
                  </a:lnTo>
                  <a:close/>
                </a:path>
                <a:path w="156844" h="482600">
                  <a:moveTo>
                    <a:pt x="156794" y="389369"/>
                  </a:moveTo>
                  <a:lnTo>
                    <a:pt x="155613" y="389369"/>
                  </a:lnTo>
                  <a:lnTo>
                    <a:pt x="155613" y="482447"/>
                  </a:lnTo>
                  <a:lnTo>
                    <a:pt x="156794" y="482447"/>
                  </a:lnTo>
                  <a:lnTo>
                    <a:pt x="156794" y="3893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1144828" y="2615767"/>
              <a:ext cx="81915" cy="383540"/>
            </a:xfrm>
            <a:custGeom>
              <a:avLst/>
              <a:gdLst/>
              <a:ahLst/>
              <a:cxnLst/>
              <a:rect l="l" t="t" r="r" b="b"/>
              <a:pathLst>
                <a:path w="81915" h="383539">
                  <a:moveTo>
                    <a:pt x="1079" y="224294"/>
                  </a:moveTo>
                  <a:lnTo>
                    <a:pt x="0" y="224294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24294"/>
                  </a:lnTo>
                  <a:close/>
                </a:path>
                <a:path w="81915" h="383539">
                  <a:moveTo>
                    <a:pt x="10261" y="74041"/>
                  </a:moveTo>
                  <a:lnTo>
                    <a:pt x="9182" y="74041"/>
                  </a:lnTo>
                  <a:lnTo>
                    <a:pt x="9182" y="382993"/>
                  </a:lnTo>
                  <a:lnTo>
                    <a:pt x="10261" y="382993"/>
                  </a:lnTo>
                  <a:lnTo>
                    <a:pt x="10261" y="74041"/>
                  </a:lnTo>
                  <a:close/>
                </a:path>
                <a:path w="81915" h="383539">
                  <a:moveTo>
                    <a:pt x="16065" y="188315"/>
                  </a:moveTo>
                  <a:lnTo>
                    <a:pt x="14884" y="188315"/>
                  </a:lnTo>
                  <a:lnTo>
                    <a:pt x="14884" y="382993"/>
                  </a:lnTo>
                  <a:lnTo>
                    <a:pt x="16065" y="382993"/>
                  </a:lnTo>
                  <a:lnTo>
                    <a:pt x="16065" y="188315"/>
                  </a:lnTo>
                  <a:close/>
                </a:path>
                <a:path w="81915" h="383539">
                  <a:moveTo>
                    <a:pt x="18440" y="220078"/>
                  </a:moveTo>
                  <a:lnTo>
                    <a:pt x="17272" y="220078"/>
                  </a:lnTo>
                  <a:lnTo>
                    <a:pt x="17272" y="382993"/>
                  </a:lnTo>
                  <a:lnTo>
                    <a:pt x="18440" y="382993"/>
                  </a:lnTo>
                  <a:lnTo>
                    <a:pt x="18440" y="220078"/>
                  </a:lnTo>
                  <a:close/>
                </a:path>
                <a:path w="81915" h="383539">
                  <a:moveTo>
                    <a:pt x="20650" y="67767"/>
                  </a:moveTo>
                  <a:lnTo>
                    <a:pt x="19481" y="67767"/>
                  </a:lnTo>
                  <a:lnTo>
                    <a:pt x="19481" y="382993"/>
                  </a:lnTo>
                  <a:lnTo>
                    <a:pt x="20650" y="382993"/>
                  </a:lnTo>
                  <a:lnTo>
                    <a:pt x="20650" y="67767"/>
                  </a:lnTo>
                  <a:close/>
                </a:path>
                <a:path w="81915" h="383539">
                  <a:moveTo>
                    <a:pt x="24104" y="192532"/>
                  </a:moveTo>
                  <a:lnTo>
                    <a:pt x="23025" y="192532"/>
                  </a:lnTo>
                  <a:lnTo>
                    <a:pt x="23025" y="207340"/>
                  </a:lnTo>
                  <a:lnTo>
                    <a:pt x="21856" y="207340"/>
                  </a:lnTo>
                  <a:lnTo>
                    <a:pt x="21856" y="382993"/>
                  </a:lnTo>
                  <a:lnTo>
                    <a:pt x="23025" y="382993"/>
                  </a:lnTo>
                  <a:lnTo>
                    <a:pt x="24104" y="382993"/>
                  </a:lnTo>
                  <a:lnTo>
                    <a:pt x="24104" y="192532"/>
                  </a:lnTo>
                  <a:close/>
                </a:path>
                <a:path w="81915" h="383539">
                  <a:moveTo>
                    <a:pt x="26466" y="175653"/>
                  </a:moveTo>
                  <a:lnTo>
                    <a:pt x="25298" y="175653"/>
                  </a:lnTo>
                  <a:lnTo>
                    <a:pt x="25298" y="382993"/>
                  </a:lnTo>
                  <a:lnTo>
                    <a:pt x="26466" y="382993"/>
                  </a:lnTo>
                  <a:lnTo>
                    <a:pt x="26466" y="175653"/>
                  </a:lnTo>
                  <a:close/>
                </a:path>
                <a:path w="81915" h="383539">
                  <a:moveTo>
                    <a:pt x="28702" y="169278"/>
                  </a:moveTo>
                  <a:lnTo>
                    <a:pt x="27622" y="169278"/>
                  </a:lnTo>
                  <a:lnTo>
                    <a:pt x="27622" y="382993"/>
                  </a:lnTo>
                  <a:lnTo>
                    <a:pt x="28702" y="382993"/>
                  </a:lnTo>
                  <a:lnTo>
                    <a:pt x="28702" y="169278"/>
                  </a:lnTo>
                  <a:close/>
                </a:path>
                <a:path w="81915" h="383539">
                  <a:moveTo>
                    <a:pt x="32232" y="177711"/>
                  </a:moveTo>
                  <a:lnTo>
                    <a:pt x="31064" y="177711"/>
                  </a:lnTo>
                  <a:lnTo>
                    <a:pt x="31064" y="167220"/>
                  </a:lnTo>
                  <a:lnTo>
                    <a:pt x="29883" y="167220"/>
                  </a:lnTo>
                  <a:lnTo>
                    <a:pt x="29883" y="382993"/>
                  </a:lnTo>
                  <a:lnTo>
                    <a:pt x="31051" y="382993"/>
                  </a:lnTo>
                  <a:lnTo>
                    <a:pt x="32232" y="382993"/>
                  </a:lnTo>
                  <a:lnTo>
                    <a:pt x="32232" y="177711"/>
                  </a:lnTo>
                  <a:close/>
                </a:path>
                <a:path w="81915" h="383539">
                  <a:moveTo>
                    <a:pt x="34493" y="162902"/>
                  </a:moveTo>
                  <a:lnTo>
                    <a:pt x="33312" y="162902"/>
                  </a:lnTo>
                  <a:lnTo>
                    <a:pt x="33312" y="186245"/>
                  </a:lnTo>
                  <a:lnTo>
                    <a:pt x="32270" y="186245"/>
                  </a:lnTo>
                  <a:lnTo>
                    <a:pt x="32270" y="382993"/>
                  </a:lnTo>
                  <a:lnTo>
                    <a:pt x="33312" y="382993"/>
                  </a:lnTo>
                  <a:lnTo>
                    <a:pt x="34493" y="382993"/>
                  </a:lnTo>
                  <a:lnTo>
                    <a:pt x="34493" y="162902"/>
                  </a:lnTo>
                  <a:close/>
                </a:path>
                <a:path w="81915" h="383539">
                  <a:moveTo>
                    <a:pt x="36880" y="35991"/>
                  </a:moveTo>
                  <a:lnTo>
                    <a:pt x="35699" y="35991"/>
                  </a:lnTo>
                  <a:lnTo>
                    <a:pt x="35699" y="382993"/>
                  </a:lnTo>
                  <a:lnTo>
                    <a:pt x="36880" y="382993"/>
                  </a:lnTo>
                  <a:lnTo>
                    <a:pt x="36880" y="35991"/>
                  </a:lnTo>
                  <a:close/>
                </a:path>
                <a:path w="81915" h="383539">
                  <a:moveTo>
                    <a:pt x="39141" y="150253"/>
                  </a:moveTo>
                  <a:lnTo>
                    <a:pt x="37973" y="150253"/>
                  </a:lnTo>
                  <a:lnTo>
                    <a:pt x="37973" y="382993"/>
                  </a:lnTo>
                  <a:lnTo>
                    <a:pt x="39141" y="382993"/>
                  </a:lnTo>
                  <a:lnTo>
                    <a:pt x="39141" y="150253"/>
                  </a:lnTo>
                  <a:close/>
                </a:path>
                <a:path w="81915" h="383539">
                  <a:moveTo>
                    <a:pt x="42532" y="69824"/>
                  </a:moveTo>
                  <a:lnTo>
                    <a:pt x="41452" y="69824"/>
                  </a:lnTo>
                  <a:lnTo>
                    <a:pt x="41452" y="154470"/>
                  </a:lnTo>
                  <a:lnTo>
                    <a:pt x="40297" y="154470"/>
                  </a:lnTo>
                  <a:lnTo>
                    <a:pt x="40297" y="382993"/>
                  </a:lnTo>
                  <a:lnTo>
                    <a:pt x="41452" y="382993"/>
                  </a:lnTo>
                  <a:lnTo>
                    <a:pt x="42532" y="382993"/>
                  </a:lnTo>
                  <a:lnTo>
                    <a:pt x="42532" y="69824"/>
                  </a:lnTo>
                  <a:close/>
                </a:path>
                <a:path w="81915" h="383539">
                  <a:moveTo>
                    <a:pt x="46062" y="69824"/>
                  </a:moveTo>
                  <a:lnTo>
                    <a:pt x="44894" y="69824"/>
                  </a:lnTo>
                  <a:lnTo>
                    <a:pt x="44894" y="114261"/>
                  </a:lnTo>
                  <a:lnTo>
                    <a:pt x="43726" y="114261"/>
                  </a:lnTo>
                  <a:lnTo>
                    <a:pt x="43726" y="236956"/>
                  </a:lnTo>
                  <a:lnTo>
                    <a:pt x="42557" y="236956"/>
                  </a:lnTo>
                  <a:lnTo>
                    <a:pt x="42557" y="382993"/>
                  </a:lnTo>
                  <a:lnTo>
                    <a:pt x="46062" y="382993"/>
                  </a:lnTo>
                  <a:lnTo>
                    <a:pt x="46062" y="69824"/>
                  </a:lnTo>
                  <a:close/>
                </a:path>
                <a:path w="81915" h="383539">
                  <a:moveTo>
                    <a:pt x="49491" y="148094"/>
                  </a:moveTo>
                  <a:lnTo>
                    <a:pt x="48336" y="148094"/>
                  </a:lnTo>
                  <a:lnTo>
                    <a:pt x="48336" y="107886"/>
                  </a:lnTo>
                  <a:lnTo>
                    <a:pt x="47155" y="107886"/>
                  </a:lnTo>
                  <a:lnTo>
                    <a:pt x="47155" y="127012"/>
                  </a:lnTo>
                  <a:lnTo>
                    <a:pt x="46113" y="127012"/>
                  </a:lnTo>
                  <a:lnTo>
                    <a:pt x="46113" y="382993"/>
                  </a:lnTo>
                  <a:lnTo>
                    <a:pt x="49491" y="382993"/>
                  </a:lnTo>
                  <a:lnTo>
                    <a:pt x="49491" y="148094"/>
                  </a:lnTo>
                  <a:close/>
                </a:path>
                <a:path w="81915" h="383539">
                  <a:moveTo>
                    <a:pt x="52933" y="171437"/>
                  </a:moveTo>
                  <a:lnTo>
                    <a:pt x="51752" y="171437"/>
                  </a:lnTo>
                  <a:lnTo>
                    <a:pt x="51752" y="264515"/>
                  </a:lnTo>
                  <a:lnTo>
                    <a:pt x="50723" y="264515"/>
                  </a:lnTo>
                  <a:lnTo>
                    <a:pt x="50723" y="175653"/>
                  </a:lnTo>
                  <a:lnTo>
                    <a:pt x="49542" y="175653"/>
                  </a:lnTo>
                  <a:lnTo>
                    <a:pt x="49542" y="382993"/>
                  </a:lnTo>
                  <a:lnTo>
                    <a:pt x="50698" y="382993"/>
                  </a:lnTo>
                  <a:lnTo>
                    <a:pt x="51752" y="382993"/>
                  </a:lnTo>
                  <a:lnTo>
                    <a:pt x="52933" y="382993"/>
                  </a:lnTo>
                  <a:lnTo>
                    <a:pt x="52933" y="171437"/>
                  </a:lnTo>
                  <a:close/>
                </a:path>
                <a:path w="81915" h="383539">
                  <a:moveTo>
                    <a:pt x="55308" y="190461"/>
                  </a:moveTo>
                  <a:lnTo>
                    <a:pt x="54152" y="190461"/>
                  </a:lnTo>
                  <a:lnTo>
                    <a:pt x="54152" y="169278"/>
                  </a:lnTo>
                  <a:lnTo>
                    <a:pt x="52971" y="169278"/>
                  </a:lnTo>
                  <a:lnTo>
                    <a:pt x="52971" y="382993"/>
                  </a:lnTo>
                  <a:lnTo>
                    <a:pt x="54140" y="382993"/>
                  </a:lnTo>
                  <a:lnTo>
                    <a:pt x="55308" y="382993"/>
                  </a:lnTo>
                  <a:lnTo>
                    <a:pt x="55308" y="190461"/>
                  </a:lnTo>
                  <a:close/>
                </a:path>
                <a:path w="81915" h="383539">
                  <a:moveTo>
                    <a:pt x="63334" y="46583"/>
                  </a:moveTo>
                  <a:lnTo>
                    <a:pt x="62153" y="46583"/>
                  </a:lnTo>
                  <a:lnTo>
                    <a:pt x="62153" y="382993"/>
                  </a:lnTo>
                  <a:lnTo>
                    <a:pt x="63334" y="382993"/>
                  </a:lnTo>
                  <a:lnTo>
                    <a:pt x="63334" y="46583"/>
                  </a:lnTo>
                  <a:close/>
                </a:path>
                <a:path w="81915" h="383539">
                  <a:moveTo>
                    <a:pt x="64554" y="21183"/>
                  </a:moveTo>
                  <a:lnTo>
                    <a:pt x="63385" y="21183"/>
                  </a:lnTo>
                  <a:lnTo>
                    <a:pt x="63385" y="382993"/>
                  </a:lnTo>
                  <a:lnTo>
                    <a:pt x="64554" y="382993"/>
                  </a:lnTo>
                  <a:lnTo>
                    <a:pt x="64554" y="21183"/>
                  </a:lnTo>
                  <a:close/>
                </a:path>
                <a:path w="81915" h="383539">
                  <a:moveTo>
                    <a:pt x="66763" y="0"/>
                  </a:moveTo>
                  <a:lnTo>
                    <a:pt x="65595" y="0"/>
                  </a:lnTo>
                  <a:lnTo>
                    <a:pt x="65595" y="382993"/>
                  </a:lnTo>
                  <a:lnTo>
                    <a:pt x="66763" y="382993"/>
                  </a:lnTo>
                  <a:lnTo>
                    <a:pt x="66763" y="0"/>
                  </a:lnTo>
                  <a:close/>
                </a:path>
                <a:path w="81915" h="383539">
                  <a:moveTo>
                    <a:pt x="71424" y="124853"/>
                  </a:moveTo>
                  <a:lnTo>
                    <a:pt x="70243" y="124853"/>
                  </a:lnTo>
                  <a:lnTo>
                    <a:pt x="70243" y="382993"/>
                  </a:lnTo>
                  <a:lnTo>
                    <a:pt x="71424" y="382993"/>
                  </a:lnTo>
                  <a:lnTo>
                    <a:pt x="71424" y="124853"/>
                  </a:lnTo>
                  <a:close/>
                </a:path>
                <a:path w="81915" h="383539">
                  <a:moveTo>
                    <a:pt x="81775" y="156629"/>
                  </a:moveTo>
                  <a:lnTo>
                    <a:pt x="80594" y="156629"/>
                  </a:lnTo>
                  <a:lnTo>
                    <a:pt x="80594" y="382993"/>
                  </a:lnTo>
                  <a:lnTo>
                    <a:pt x="81775" y="382993"/>
                  </a:lnTo>
                  <a:lnTo>
                    <a:pt x="81775" y="15662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1150531" y="2636951"/>
              <a:ext cx="155575" cy="361950"/>
            </a:xfrm>
            <a:custGeom>
              <a:avLst/>
              <a:gdLst/>
              <a:ahLst/>
              <a:cxnLst/>
              <a:rect l="l" t="t" r="r" b="b"/>
              <a:pathLst>
                <a:path w="155575" h="361950">
                  <a:moveTo>
                    <a:pt x="1168" y="196748"/>
                  </a:moveTo>
                  <a:lnTo>
                    <a:pt x="0" y="196748"/>
                  </a:lnTo>
                  <a:lnTo>
                    <a:pt x="0" y="361810"/>
                  </a:lnTo>
                  <a:lnTo>
                    <a:pt x="1168" y="361810"/>
                  </a:lnTo>
                  <a:lnTo>
                    <a:pt x="1168" y="196748"/>
                  </a:lnTo>
                  <a:close/>
                </a:path>
                <a:path w="155575" h="361950">
                  <a:moveTo>
                    <a:pt x="11518" y="173494"/>
                  </a:moveTo>
                  <a:lnTo>
                    <a:pt x="10350" y="173494"/>
                  </a:lnTo>
                  <a:lnTo>
                    <a:pt x="10350" y="361810"/>
                  </a:lnTo>
                  <a:lnTo>
                    <a:pt x="11518" y="361810"/>
                  </a:lnTo>
                  <a:lnTo>
                    <a:pt x="11518" y="173494"/>
                  </a:lnTo>
                  <a:close/>
                </a:path>
                <a:path w="155575" h="361950">
                  <a:moveTo>
                    <a:pt x="14947" y="46583"/>
                  </a:moveTo>
                  <a:lnTo>
                    <a:pt x="13779" y="46583"/>
                  </a:lnTo>
                  <a:lnTo>
                    <a:pt x="13779" y="114261"/>
                  </a:lnTo>
                  <a:lnTo>
                    <a:pt x="12725" y="114261"/>
                  </a:lnTo>
                  <a:lnTo>
                    <a:pt x="12725" y="361810"/>
                  </a:lnTo>
                  <a:lnTo>
                    <a:pt x="13779" y="361810"/>
                  </a:lnTo>
                  <a:lnTo>
                    <a:pt x="14947" y="361810"/>
                  </a:lnTo>
                  <a:lnTo>
                    <a:pt x="14947" y="46583"/>
                  </a:lnTo>
                  <a:close/>
                </a:path>
                <a:path w="155575" h="361950">
                  <a:moveTo>
                    <a:pt x="18402" y="171348"/>
                  </a:moveTo>
                  <a:lnTo>
                    <a:pt x="17322" y="171348"/>
                  </a:lnTo>
                  <a:lnTo>
                    <a:pt x="17322" y="186156"/>
                  </a:lnTo>
                  <a:lnTo>
                    <a:pt x="16179" y="186156"/>
                  </a:lnTo>
                  <a:lnTo>
                    <a:pt x="16179" y="146037"/>
                  </a:lnTo>
                  <a:lnTo>
                    <a:pt x="14998" y="146037"/>
                  </a:lnTo>
                  <a:lnTo>
                    <a:pt x="14998" y="361810"/>
                  </a:lnTo>
                  <a:lnTo>
                    <a:pt x="16154" y="361810"/>
                  </a:lnTo>
                  <a:lnTo>
                    <a:pt x="17322" y="361810"/>
                  </a:lnTo>
                  <a:lnTo>
                    <a:pt x="18402" y="361810"/>
                  </a:lnTo>
                  <a:lnTo>
                    <a:pt x="18402" y="171348"/>
                  </a:lnTo>
                  <a:close/>
                </a:path>
                <a:path w="155575" h="361950">
                  <a:moveTo>
                    <a:pt x="22999" y="148094"/>
                  </a:moveTo>
                  <a:lnTo>
                    <a:pt x="21920" y="148094"/>
                  </a:lnTo>
                  <a:lnTo>
                    <a:pt x="21920" y="211556"/>
                  </a:lnTo>
                  <a:lnTo>
                    <a:pt x="20764" y="211556"/>
                  </a:lnTo>
                  <a:lnTo>
                    <a:pt x="20764" y="154470"/>
                  </a:lnTo>
                  <a:lnTo>
                    <a:pt x="19596" y="154470"/>
                  </a:lnTo>
                  <a:lnTo>
                    <a:pt x="19596" y="361810"/>
                  </a:lnTo>
                  <a:lnTo>
                    <a:pt x="20751" y="361810"/>
                  </a:lnTo>
                  <a:lnTo>
                    <a:pt x="21920" y="361810"/>
                  </a:lnTo>
                  <a:lnTo>
                    <a:pt x="22999" y="361810"/>
                  </a:lnTo>
                  <a:lnTo>
                    <a:pt x="22999" y="148094"/>
                  </a:lnTo>
                  <a:close/>
                </a:path>
                <a:path w="155575" h="361950">
                  <a:moveTo>
                    <a:pt x="24193" y="196748"/>
                  </a:moveTo>
                  <a:lnTo>
                    <a:pt x="23025" y="196748"/>
                  </a:lnTo>
                  <a:lnTo>
                    <a:pt x="23025" y="361810"/>
                  </a:lnTo>
                  <a:lnTo>
                    <a:pt x="24193" y="361810"/>
                  </a:lnTo>
                  <a:lnTo>
                    <a:pt x="24193" y="196748"/>
                  </a:lnTo>
                  <a:close/>
                </a:path>
                <a:path w="155575" h="361950">
                  <a:moveTo>
                    <a:pt x="26530" y="156527"/>
                  </a:moveTo>
                  <a:lnTo>
                    <a:pt x="25349" y="156527"/>
                  </a:lnTo>
                  <a:lnTo>
                    <a:pt x="25349" y="361810"/>
                  </a:lnTo>
                  <a:lnTo>
                    <a:pt x="26530" y="361810"/>
                  </a:lnTo>
                  <a:lnTo>
                    <a:pt x="26530" y="156527"/>
                  </a:lnTo>
                  <a:close/>
                </a:path>
                <a:path w="155575" h="361950">
                  <a:moveTo>
                    <a:pt x="28790" y="141719"/>
                  </a:moveTo>
                  <a:lnTo>
                    <a:pt x="27609" y="141719"/>
                  </a:lnTo>
                  <a:lnTo>
                    <a:pt x="27609" y="165061"/>
                  </a:lnTo>
                  <a:lnTo>
                    <a:pt x="26568" y="165061"/>
                  </a:lnTo>
                  <a:lnTo>
                    <a:pt x="26568" y="361810"/>
                  </a:lnTo>
                  <a:lnTo>
                    <a:pt x="27609" y="361810"/>
                  </a:lnTo>
                  <a:lnTo>
                    <a:pt x="28790" y="361810"/>
                  </a:lnTo>
                  <a:lnTo>
                    <a:pt x="28790" y="141719"/>
                  </a:lnTo>
                  <a:close/>
                </a:path>
                <a:path w="155575" h="361950">
                  <a:moveTo>
                    <a:pt x="32245" y="126911"/>
                  </a:moveTo>
                  <a:lnTo>
                    <a:pt x="31178" y="126911"/>
                  </a:lnTo>
                  <a:lnTo>
                    <a:pt x="31178" y="14808"/>
                  </a:lnTo>
                  <a:lnTo>
                    <a:pt x="29997" y="14808"/>
                  </a:lnTo>
                  <a:lnTo>
                    <a:pt x="29997" y="222148"/>
                  </a:lnTo>
                  <a:lnTo>
                    <a:pt x="28841" y="222148"/>
                  </a:lnTo>
                  <a:lnTo>
                    <a:pt x="28841" y="361810"/>
                  </a:lnTo>
                  <a:lnTo>
                    <a:pt x="32245" y="361810"/>
                  </a:lnTo>
                  <a:lnTo>
                    <a:pt x="32245" y="126911"/>
                  </a:lnTo>
                  <a:close/>
                </a:path>
                <a:path w="155575" h="361950">
                  <a:moveTo>
                    <a:pt x="36830" y="48641"/>
                  </a:moveTo>
                  <a:lnTo>
                    <a:pt x="35750" y="48641"/>
                  </a:lnTo>
                  <a:lnTo>
                    <a:pt x="35750" y="133286"/>
                  </a:lnTo>
                  <a:lnTo>
                    <a:pt x="34594" y="133286"/>
                  </a:lnTo>
                  <a:lnTo>
                    <a:pt x="34594" y="171348"/>
                  </a:lnTo>
                  <a:lnTo>
                    <a:pt x="33426" y="171348"/>
                  </a:lnTo>
                  <a:lnTo>
                    <a:pt x="33426" y="361810"/>
                  </a:lnTo>
                  <a:lnTo>
                    <a:pt x="36830" y="361810"/>
                  </a:lnTo>
                  <a:lnTo>
                    <a:pt x="36830" y="48641"/>
                  </a:lnTo>
                  <a:close/>
                </a:path>
                <a:path w="155575" h="361950">
                  <a:moveTo>
                    <a:pt x="40360" y="48641"/>
                  </a:moveTo>
                  <a:lnTo>
                    <a:pt x="39192" y="48641"/>
                  </a:lnTo>
                  <a:lnTo>
                    <a:pt x="39192" y="93078"/>
                  </a:lnTo>
                  <a:lnTo>
                    <a:pt x="38023" y="93078"/>
                  </a:lnTo>
                  <a:lnTo>
                    <a:pt x="38023" y="215773"/>
                  </a:lnTo>
                  <a:lnTo>
                    <a:pt x="36855" y="215773"/>
                  </a:lnTo>
                  <a:lnTo>
                    <a:pt x="36855" y="361810"/>
                  </a:lnTo>
                  <a:lnTo>
                    <a:pt x="40360" y="361810"/>
                  </a:lnTo>
                  <a:lnTo>
                    <a:pt x="40360" y="48641"/>
                  </a:lnTo>
                  <a:close/>
                </a:path>
                <a:path w="155575" h="361950">
                  <a:moveTo>
                    <a:pt x="43789" y="126911"/>
                  </a:moveTo>
                  <a:lnTo>
                    <a:pt x="42633" y="126911"/>
                  </a:lnTo>
                  <a:lnTo>
                    <a:pt x="42633" y="86702"/>
                  </a:lnTo>
                  <a:lnTo>
                    <a:pt x="41452" y="86702"/>
                  </a:lnTo>
                  <a:lnTo>
                    <a:pt x="41452" y="105829"/>
                  </a:lnTo>
                  <a:lnTo>
                    <a:pt x="40411" y="105829"/>
                  </a:lnTo>
                  <a:lnTo>
                    <a:pt x="40411" y="361810"/>
                  </a:lnTo>
                  <a:lnTo>
                    <a:pt x="43789" y="361810"/>
                  </a:lnTo>
                  <a:lnTo>
                    <a:pt x="43789" y="126911"/>
                  </a:lnTo>
                  <a:close/>
                </a:path>
                <a:path w="155575" h="361950">
                  <a:moveTo>
                    <a:pt x="47231" y="150253"/>
                  </a:moveTo>
                  <a:lnTo>
                    <a:pt x="46050" y="150253"/>
                  </a:lnTo>
                  <a:lnTo>
                    <a:pt x="46050" y="361810"/>
                  </a:lnTo>
                  <a:lnTo>
                    <a:pt x="47231" y="361810"/>
                  </a:lnTo>
                  <a:lnTo>
                    <a:pt x="47231" y="150253"/>
                  </a:lnTo>
                  <a:close/>
                </a:path>
                <a:path w="155575" h="361950">
                  <a:moveTo>
                    <a:pt x="50673" y="105829"/>
                  </a:moveTo>
                  <a:lnTo>
                    <a:pt x="49593" y="105829"/>
                  </a:lnTo>
                  <a:lnTo>
                    <a:pt x="49593" y="169278"/>
                  </a:lnTo>
                  <a:lnTo>
                    <a:pt x="48450" y="169278"/>
                  </a:lnTo>
                  <a:lnTo>
                    <a:pt x="48450" y="148094"/>
                  </a:lnTo>
                  <a:lnTo>
                    <a:pt x="47269" y="148094"/>
                  </a:lnTo>
                  <a:lnTo>
                    <a:pt x="47269" y="361810"/>
                  </a:lnTo>
                  <a:lnTo>
                    <a:pt x="48437" y="361810"/>
                  </a:lnTo>
                  <a:lnTo>
                    <a:pt x="49593" y="361810"/>
                  </a:lnTo>
                  <a:lnTo>
                    <a:pt x="50673" y="361810"/>
                  </a:lnTo>
                  <a:lnTo>
                    <a:pt x="50673" y="105829"/>
                  </a:lnTo>
                  <a:close/>
                </a:path>
                <a:path w="155575" h="361950">
                  <a:moveTo>
                    <a:pt x="53035" y="25400"/>
                  </a:moveTo>
                  <a:lnTo>
                    <a:pt x="51866" y="25400"/>
                  </a:lnTo>
                  <a:lnTo>
                    <a:pt x="51866" y="165061"/>
                  </a:lnTo>
                  <a:lnTo>
                    <a:pt x="50698" y="165061"/>
                  </a:lnTo>
                  <a:lnTo>
                    <a:pt x="50698" y="361810"/>
                  </a:lnTo>
                  <a:lnTo>
                    <a:pt x="51866" y="361810"/>
                  </a:lnTo>
                  <a:lnTo>
                    <a:pt x="53035" y="361810"/>
                  </a:lnTo>
                  <a:lnTo>
                    <a:pt x="53035" y="25400"/>
                  </a:lnTo>
                  <a:close/>
                </a:path>
                <a:path w="155575" h="361950">
                  <a:moveTo>
                    <a:pt x="58851" y="0"/>
                  </a:moveTo>
                  <a:lnTo>
                    <a:pt x="57683" y="0"/>
                  </a:lnTo>
                  <a:lnTo>
                    <a:pt x="57683" y="361810"/>
                  </a:lnTo>
                  <a:lnTo>
                    <a:pt x="58851" y="361810"/>
                  </a:lnTo>
                  <a:lnTo>
                    <a:pt x="58851" y="0"/>
                  </a:lnTo>
                  <a:close/>
                </a:path>
                <a:path w="155575" h="361950">
                  <a:moveTo>
                    <a:pt x="63347" y="95237"/>
                  </a:moveTo>
                  <a:lnTo>
                    <a:pt x="62268" y="95237"/>
                  </a:lnTo>
                  <a:lnTo>
                    <a:pt x="62268" y="361810"/>
                  </a:lnTo>
                  <a:lnTo>
                    <a:pt x="63347" y="361810"/>
                  </a:lnTo>
                  <a:lnTo>
                    <a:pt x="63347" y="95237"/>
                  </a:lnTo>
                  <a:close/>
                </a:path>
                <a:path w="155575" h="361950">
                  <a:moveTo>
                    <a:pt x="67945" y="65608"/>
                  </a:moveTo>
                  <a:lnTo>
                    <a:pt x="66865" y="65608"/>
                  </a:lnTo>
                  <a:lnTo>
                    <a:pt x="66865" y="361810"/>
                  </a:lnTo>
                  <a:lnTo>
                    <a:pt x="67945" y="361810"/>
                  </a:lnTo>
                  <a:lnTo>
                    <a:pt x="67945" y="65608"/>
                  </a:lnTo>
                  <a:close/>
                </a:path>
                <a:path w="155575" h="361950">
                  <a:moveTo>
                    <a:pt x="82981" y="253923"/>
                  </a:moveTo>
                  <a:lnTo>
                    <a:pt x="81813" y="253923"/>
                  </a:lnTo>
                  <a:lnTo>
                    <a:pt x="81813" y="361810"/>
                  </a:lnTo>
                  <a:lnTo>
                    <a:pt x="82981" y="361810"/>
                  </a:lnTo>
                  <a:lnTo>
                    <a:pt x="82981" y="253923"/>
                  </a:lnTo>
                  <a:close/>
                </a:path>
                <a:path w="155575" h="361950">
                  <a:moveTo>
                    <a:pt x="155575" y="222148"/>
                  </a:moveTo>
                  <a:lnTo>
                    <a:pt x="154495" y="222148"/>
                  </a:lnTo>
                  <a:lnTo>
                    <a:pt x="154495" y="361810"/>
                  </a:lnTo>
                  <a:lnTo>
                    <a:pt x="155575" y="361810"/>
                  </a:lnTo>
                  <a:lnTo>
                    <a:pt x="155575" y="2221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1152855" y="2615767"/>
              <a:ext cx="243204" cy="383540"/>
            </a:xfrm>
            <a:custGeom>
              <a:avLst/>
              <a:gdLst/>
              <a:ahLst/>
              <a:cxnLst/>
              <a:rect l="l" t="t" r="r" b="b"/>
              <a:pathLst>
                <a:path w="243205" h="383539">
                  <a:moveTo>
                    <a:pt x="1168" y="215874"/>
                  </a:moveTo>
                  <a:lnTo>
                    <a:pt x="0" y="215874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215874"/>
                  </a:lnTo>
                  <a:close/>
                </a:path>
                <a:path w="243205" h="383539">
                  <a:moveTo>
                    <a:pt x="16078" y="192532"/>
                  </a:moveTo>
                  <a:lnTo>
                    <a:pt x="14998" y="192532"/>
                  </a:lnTo>
                  <a:lnTo>
                    <a:pt x="14998" y="382993"/>
                  </a:lnTo>
                  <a:lnTo>
                    <a:pt x="16078" y="382993"/>
                  </a:lnTo>
                  <a:lnTo>
                    <a:pt x="16078" y="192532"/>
                  </a:lnTo>
                  <a:close/>
                </a:path>
                <a:path w="243205" h="383539">
                  <a:moveTo>
                    <a:pt x="17284" y="186245"/>
                  </a:moveTo>
                  <a:lnTo>
                    <a:pt x="16103" y="186245"/>
                  </a:lnTo>
                  <a:lnTo>
                    <a:pt x="16103" y="382993"/>
                  </a:lnTo>
                  <a:lnTo>
                    <a:pt x="17284" y="382993"/>
                  </a:lnTo>
                  <a:lnTo>
                    <a:pt x="17284" y="186245"/>
                  </a:lnTo>
                  <a:close/>
                </a:path>
                <a:path w="243205" h="383539">
                  <a:moveTo>
                    <a:pt x="20675" y="169278"/>
                  </a:moveTo>
                  <a:lnTo>
                    <a:pt x="19596" y="169278"/>
                  </a:lnTo>
                  <a:lnTo>
                    <a:pt x="19596" y="382993"/>
                  </a:lnTo>
                  <a:lnTo>
                    <a:pt x="20675" y="382993"/>
                  </a:lnTo>
                  <a:lnTo>
                    <a:pt x="20675" y="169278"/>
                  </a:lnTo>
                  <a:close/>
                </a:path>
                <a:path w="243205" h="383539">
                  <a:moveTo>
                    <a:pt x="24206" y="177711"/>
                  </a:moveTo>
                  <a:lnTo>
                    <a:pt x="23037" y="177711"/>
                  </a:lnTo>
                  <a:lnTo>
                    <a:pt x="23037" y="167220"/>
                  </a:lnTo>
                  <a:lnTo>
                    <a:pt x="21856" y="167220"/>
                  </a:lnTo>
                  <a:lnTo>
                    <a:pt x="21856" y="382993"/>
                  </a:lnTo>
                  <a:lnTo>
                    <a:pt x="23025" y="382993"/>
                  </a:lnTo>
                  <a:lnTo>
                    <a:pt x="24206" y="382993"/>
                  </a:lnTo>
                  <a:lnTo>
                    <a:pt x="24206" y="177711"/>
                  </a:lnTo>
                  <a:close/>
                </a:path>
                <a:path w="243205" h="383539">
                  <a:moveTo>
                    <a:pt x="26466" y="162902"/>
                  </a:moveTo>
                  <a:lnTo>
                    <a:pt x="25285" y="162902"/>
                  </a:lnTo>
                  <a:lnTo>
                    <a:pt x="25285" y="186245"/>
                  </a:lnTo>
                  <a:lnTo>
                    <a:pt x="24244" y="186245"/>
                  </a:lnTo>
                  <a:lnTo>
                    <a:pt x="24244" y="382993"/>
                  </a:lnTo>
                  <a:lnTo>
                    <a:pt x="25285" y="382993"/>
                  </a:lnTo>
                  <a:lnTo>
                    <a:pt x="26466" y="382993"/>
                  </a:lnTo>
                  <a:lnTo>
                    <a:pt x="26466" y="162902"/>
                  </a:lnTo>
                  <a:close/>
                </a:path>
                <a:path w="243205" h="383539">
                  <a:moveTo>
                    <a:pt x="29921" y="148094"/>
                  </a:moveTo>
                  <a:lnTo>
                    <a:pt x="28854" y="148094"/>
                  </a:lnTo>
                  <a:lnTo>
                    <a:pt x="28854" y="35991"/>
                  </a:lnTo>
                  <a:lnTo>
                    <a:pt x="27673" y="35991"/>
                  </a:lnTo>
                  <a:lnTo>
                    <a:pt x="27673" y="243332"/>
                  </a:lnTo>
                  <a:lnTo>
                    <a:pt x="26517" y="243332"/>
                  </a:lnTo>
                  <a:lnTo>
                    <a:pt x="26517" y="382993"/>
                  </a:lnTo>
                  <a:lnTo>
                    <a:pt x="29921" y="382993"/>
                  </a:lnTo>
                  <a:lnTo>
                    <a:pt x="29921" y="148094"/>
                  </a:lnTo>
                  <a:close/>
                </a:path>
                <a:path w="243205" h="383539">
                  <a:moveTo>
                    <a:pt x="31115" y="150253"/>
                  </a:moveTo>
                  <a:lnTo>
                    <a:pt x="29946" y="150253"/>
                  </a:lnTo>
                  <a:lnTo>
                    <a:pt x="29946" y="382993"/>
                  </a:lnTo>
                  <a:lnTo>
                    <a:pt x="31115" y="382993"/>
                  </a:lnTo>
                  <a:lnTo>
                    <a:pt x="31115" y="150253"/>
                  </a:lnTo>
                  <a:close/>
                </a:path>
                <a:path w="243205" h="383539">
                  <a:moveTo>
                    <a:pt x="34505" y="69824"/>
                  </a:moveTo>
                  <a:lnTo>
                    <a:pt x="33426" y="69824"/>
                  </a:lnTo>
                  <a:lnTo>
                    <a:pt x="33426" y="154470"/>
                  </a:lnTo>
                  <a:lnTo>
                    <a:pt x="32270" y="154470"/>
                  </a:lnTo>
                  <a:lnTo>
                    <a:pt x="32270" y="382993"/>
                  </a:lnTo>
                  <a:lnTo>
                    <a:pt x="33426" y="382993"/>
                  </a:lnTo>
                  <a:lnTo>
                    <a:pt x="34505" y="382993"/>
                  </a:lnTo>
                  <a:lnTo>
                    <a:pt x="34505" y="69824"/>
                  </a:lnTo>
                  <a:close/>
                </a:path>
                <a:path w="243205" h="383539">
                  <a:moveTo>
                    <a:pt x="41465" y="148094"/>
                  </a:moveTo>
                  <a:lnTo>
                    <a:pt x="40309" y="148094"/>
                  </a:lnTo>
                  <a:lnTo>
                    <a:pt x="40309" y="107886"/>
                  </a:lnTo>
                  <a:lnTo>
                    <a:pt x="39128" y="107886"/>
                  </a:lnTo>
                  <a:lnTo>
                    <a:pt x="39128" y="127012"/>
                  </a:lnTo>
                  <a:lnTo>
                    <a:pt x="38087" y="127012"/>
                  </a:lnTo>
                  <a:lnTo>
                    <a:pt x="38087" y="382993"/>
                  </a:lnTo>
                  <a:lnTo>
                    <a:pt x="41465" y="382993"/>
                  </a:lnTo>
                  <a:lnTo>
                    <a:pt x="41465" y="148094"/>
                  </a:lnTo>
                  <a:close/>
                </a:path>
                <a:path w="243205" h="383539">
                  <a:moveTo>
                    <a:pt x="44907" y="171437"/>
                  </a:moveTo>
                  <a:lnTo>
                    <a:pt x="43726" y="171437"/>
                  </a:lnTo>
                  <a:lnTo>
                    <a:pt x="43726" y="264515"/>
                  </a:lnTo>
                  <a:lnTo>
                    <a:pt x="42697" y="264515"/>
                  </a:lnTo>
                  <a:lnTo>
                    <a:pt x="42697" y="175653"/>
                  </a:lnTo>
                  <a:lnTo>
                    <a:pt x="41516" y="175653"/>
                  </a:lnTo>
                  <a:lnTo>
                    <a:pt x="41516" y="382993"/>
                  </a:lnTo>
                  <a:lnTo>
                    <a:pt x="42672" y="382993"/>
                  </a:lnTo>
                  <a:lnTo>
                    <a:pt x="43726" y="382993"/>
                  </a:lnTo>
                  <a:lnTo>
                    <a:pt x="44907" y="382993"/>
                  </a:lnTo>
                  <a:lnTo>
                    <a:pt x="44907" y="171437"/>
                  </a:lnTo>
                  <a:close/>
                </a:path>
                <a:path w="243205" h="383539">
                  <a:moveTo>
                    <a:pt x="48348" y="127012"/>
                  </a:moveTo>
                  <a:lnTo>
                    <a:pt x="47269" y="127012"/>
                  </a:lnTo>
                  <a:lnTo>
                    <a:pt x="47269" y="190461"/>
                  </a:lnTo>
                  <a:lnTo>
                    <a:pt x="46126" y="190461"/>
                  </a:lnTo>
                  <a:lnTo>
                    <a:pt x="46126" y="169278"/>
                  </a:lnTo>
                  <a:lnTo>
                    <a:pt x="44945" y="169278"/>
                  </a:lnTo>
                  <a:lnTo>
                    <a:pt x="44945" y="382993"/>
                  </a:lnTo>
                  <a:lnTo>
                    <a:pt x="46113" y="382993"/>
                  </a:lnTo>
                  <a:lnTo>
                    <a:pt x="47269" y="382993"/>
                  </a:lnTo>
                  <a:lnTo>
                    <a:pt x="48348" y="382993"/>
                  </a:lnTo>
                  <a:lnTo>
                    <a:pt x="48348" y="127012"/>
                  </a:lnTo>
                  <a:close/>
                </a:path>
                <a:path w="243205" h="383539">
                  <a:moveTo>
                    <a:pt x="52946" y="0"/>
                  </a:moveTo>
                  <a:lnTo>
                    <a:pt x="51866" y="0"/>
                  </a:lnTo>
                  <a:lnTo>
                    <a:pt x="51866" y="150253"/>
                  </a:lnTo>
                  <a:lnTo>
                    <a:pt x="50711" y="150253"/>
                  </a:lnTo>
                  <a:lnTo>
                    <a:pt x="50711" y="46583"/>
                  </a:lnTo>
                  <a:lnTo>
                    <a:pt x="49542" y="46583"/>
                  </a:lnTo>
                  <a:lnTo>
                    <a:pt x="49542" y="186245"/>
                  </a:lnTo>
                  <a:lnTo>
                    <a:pt x="48374" y="186245"/>
                  </a:lnTo>
                  <a:lnTo>
                    <a:pt x="48374" y="382993"/>
                  </a:lnTo>
                  <a:lnTo>
                    <a:pt x="49542" y="382993"/>
                  </a:lnTo>
                  <a:lnTo>
                    <a:pt x="49555" y="382993"/>
                  </a:lnTo>
                  <a:lnTo>
                    <a:pt x="52946" y="382993"/>
                  </a:lnTo>
                  <a:lnTo>
                    <a:pt x="52946" y="0"/>
                  </a:lnTo>
                  <a:close/>
                </a:path>
                <a:path w="243205" h="383539">
                  <a:moveTo>
                    <a:pt x="55308" y="46583"/>
                  </a:moveTo>
                  <a:lnTo>
                    <a:pt x="54127" y="46583"/>
                  </a:lnTo>
                  <a:lnTo>
                    <a:pt x="54127" y="382993"/>
                  </a:lnTo>
                  <a:lnTo>
                    <a:pt x="55308" y="382993"/>
                  </a:lnTo>
                  <a:lnTo>
                    <a:pt x="55308" y="46583"/>
                  </a:lnTo>
                  <a:close/>
                </a:path>
                <a:path w="243205" h="383539">
                  <a:moveTo>
                    <a:pt x="58737" y="0"/>
                  </a:moveTo>
                  <a:lnTo>
                    <a:pt x="57569" y="0"/>
                  </a:lnTo>
                  <a:lnTo>
                    <a:pt x="57569" y="137604"/>
                  </a:lnTo>
                  <a:lnTo>
                    <a:pt x="56515" y="137604"/>
                  </a:lnTo>
                  <a:lnTo>
                    <a:pt x="56515" y="382993"/>
                  </a:lnTo>
                  <a:lnTo>
                    <a:pt x="57569" y="382993"/>
                  </a:lnTo>
                  <a:lnTo>
                    <a:pt x="58737" y="382993"/>
                  </a:lnTo>
                  <a:lnTo>
                    <a:pt x="58737" y="0"/>
                  </a:lnTo>
                  <a:close/>
                </a:path>
                <a:path w="243205" h="383539">
                  <a:moveTo>
                    <a:pt x="114096" y="91020"/>
                  </a:moveTo>
                  <a:lnTo>
                    <a:pt x="112915" y="91020"/>
                  </a:lnTo>
                  <a:lnTo>
                    <a:pt x="112915" y="382993"/>
                  </a:lnTo>
                  <a:lnTo>
                    <a:pt x="114096" y="382993"/>
                  </a:lnTo>
                  <a:lnTo>
                    <a:pt x="114096" y="91020"/>
                  </a:lnTo>
                  <a:close/>
                </a:path>
                <a:path w="243205" h="383539">
                  <a:moveTo>
                    <a:pt x="155613" y="351218"/>
                  </a:moveTo>
                  <a:lnTo>
                    <a:pt x="154444" y="351218"/>
                  </a:lnTo>
                  <a:lnTo>
                    <a:pt x="154444" y="382993"/>
                  </a:lnTo>
                  <a:lnTo>
                    <a:pt x="155613" y="382993"/>
                  </a:lnTo>
                  <a:lnTo>
                    <a:pt x="155613" y="351218"/>
                  </a:lnTo>
                  <a:close/>
                </a:path>
                <a:path w="243205" h="383539">
                  <a:moveTo>
                    <a:pt x="243192" y="363969"/>
                  </a:moveTo>
                  <a:lnTo>
                    <a:pt x="242011" y="363969"/>
                  </a:lnTo>
                  <a:lnTo>
                    <a:pt x="242011" y="382993"/>
                  </a:lnTo>
                  <a:lnTo>
                    <a:pt x="243192" y="382993"/>
                  </a:lnTo>
                  <a:lnTo>
                    <a:pt x="243192" y="3639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100975" y="2615767"/>
              <a:ext cx="287020" cy="383540"/>
            </a:xfrm>
            <a:custGeom>
              <a:avLst/>
              <a:gdLst/>
              <a:ahLst/>
              <a:cxnLst/>
              <a:rect l="l" t="t" r="r" b="b"/>
              <a:pathLst>
                <a:path w="287019" h="383539">
                  <a:moveTo>
                    <a:pt x="1181" y="300507"/>
                  </a:moveTo>
                  <a:lnTo>
                    <a:pt x="0" y="300507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300507"/>
                  </a:lnTo>
                  <a:close/>
                </a:path>
                <a:path w="287019" h="383539">
                  <a:moveTo>
                    <a:pt x="59918" y="188315"/>
                  </a:moveTo>
                  <a:lnTo>
                    <a:pt x="58737" y="188315"/>
                  </a:lnTo>
                  <a:lnTo>
                    <a:pt x="58737" y="249707"/>
                  </a:lnTo>
                  <a:lnTo>
                    <a:pt x="57696" y="249707"/>
                  </a:lnTo>
                  <a:lnTo>
                    <a:pt x="57696" y="382993"/>
                  </a:lnTo>
                  <a:lnTo>
                    <a:pt x="58737" y="382993"/>
                  </a:lnTo>
                  <a:lnTo>
                    <a:pt x="59918" y="382993"/>
                  </a:lnTo>
                  <a:lnTo>
                    <a:pt x="59918" y="188315"/>
                  </a:lnTo>
                  <a:close/>
                </a:path>
                <a:path w="287019" h="383539">
                  <a:moveTo>
                    <a:pt x="64503" y="67767"/>
                  </a:moveTo>
                  <a:lnTo>
                    <a:pt x="63334" y="67767"/>
                  </a:lnTo>
                  <a:lnTo>
                    <a:pt x="63334" y="382993"/>
                  </a:lnTo>
                  <a:lnTo>
                    <a:pt x="64503" y="382993"/>
                  </a:lnTo>
                  <a:lnTo>
                    <a:pt x="64503" y="67767"/>
                  </a:lnTo>
                  <a:close/>
                </a:path>
                <a:path w="287019" h="383539">
                  <a:moveTo>
                    <a:pt x="66890" y="207340"/>
                  </a:moveTo>
                  <a:lnTo>
                    <a:pt x="65709" y="207340"/>
                  </a:lnTo>
                  <a:lnTo>
                    <a:pt x="65709" y="382993"/>
                  </a:lnTo>
                  <a:lnTo>
                    <a:pt x="66890" y="382993"/>
                  </a:lnTo>
                  <a:lnTo>
                    <a:pt x="66890" y="207340"/>
                  </a:lnTo>
                  <a:close/>
                </a:path>
                <a:path w="287019" h="383539">
                  <a:moveTo>
                    <a:pt x="71488" y="232740"/>
                  </a:moveTo>
                  <a:lnTo>
                    <a:pt x="70307" y="232740"/>
                  </a:lnTo>
                  <a:lnTo>
                    <a:pt x="70307" y="382993"/>
                  </a:lnTo>
                  <a:lnTo>
                    <a:pt x="71488" y="382993"/>
                  </a:lnTo>
                  <a:lnTo>
                    <a:pt x="71488" y="232740"/>
                  </a:lnTo>
                  <a:close/>
                </a:path>
                <a:path w="287019" h="383539">
                  <a:moveTo>
                    <a:pt x="81800" y="148094"/>
                  </a:moveTo>
                  <a:lnTo>
                    <a:pt x="80721" y="148094"/>
                  </a:lnTo>
                  <a:lnTo>
                    <a:pt x="80721" y="382993"/>
                  </a:lnTo>
                  <a:lnTo>
                    <a:pt x="81800" y="382993"/>
                  </a:lnTo>
                  <a:lnTo>
                    <a:pt x="81800" y="148094"/>
                  </a:lnTo>
                  <a:close/>
                </a:path>
                <a:path w="287019" h="383539">
                  <a:moveTo>
                    <a:pt x="92189" y="107886"/>
                  </a:moveTo>
                  <a:lnTo>
                    <a:pt x="91008" y="107886"/>
                  </a:lnTo>
                  <a:lnTo>
                    <a:pt x="91008" y="382993"/>
                  </a:lnTo>
                  <a:lnTo>
                    <a:pt x="92189" y="382993"/>
                  </a:lnTo>
                  <a:lnTo>
                    <a:pt x="92189" y="107886"/>
                  </a:lnTo>
                  <a:close/>
                </a:path>
                <a:path w="287019" h="383539">
                  <a:moveTo>
                    <a:pt x="94576" y="175653"/>
                  </a:moveTo>
                  <a:lnTo>
                    <a:pt x="93395" y="175653"/>
                  </a:lnTo>
                  <a:lnTo>
                    <a:pt x="93395" y="382993"/>
                  </a:lnTo>
                  <a:lnTo>
                    <a:pt x="94576" y="382993"/>
                  </a:lnTo>
                  <a:lnTo>
                    <a:pt x="94576" y="175653"/>
                  </a:lnTo>
                  <a:close/>
                </a:path>
                <a:path w="287019" h="383539">
                  <a:moveTo>
                    <a:pt x="100228" y="127012"/>
                  </a:moveTo>
                  <a:lnTo>
                    <a:pt x="99148" y="127012"/>
                  </a:lnTo>
                  <a:lnTo>
                    <a:pt x="99148" y="190461"/>
                  </a:lnTo>
                  <a:lnTo>
                    <a:pt x="98005" y="190461"/>
                  </a:lnTo>
                  <a:lnTo>
                    <a:pt x="98005" y="169278"/>
                  </a:lnTo>
                  <a:lnTo>
                    <a:pt x="96824" y="169278"/>
                  </a:lnTo>
                  <a:lnTo>
                    <a:pt x="96824" y="382993"/>
                  </a:lnTo>
                  <a:lnTo>
                    <a:pt x="97993" y="382993"/>
                  </a:lnTo>
                  <a:lnTo>
                    <a:pt x="99148" y="382993"/>
                  </a:lnTo>
                  <a:lnTo>
                    <a:pt x="100228" y="382993"/>
                  </a:lnTo>
                  <a:lnTo>
                    <a:pt x="100228" y="127012"/>
                  </a:lnTo>
                  <a:close/>
                </a:path>
                <a:path w="287019" h="383539">
                  <a:moveTo>
                    <a:pt x="104825" y="0"/>
                  </a:moveTo>
                  <a:lnTo>
                    <a:pt x="103746" y="0"/>
                  </a:lnTo>
                  <a:lnTo>
                    <a:pt x="103746" y="150253"/>
                  </a:lnTo>
                  <a:lnTo>
                    <a:pt x="102590" y="150253"/>
                  </a:lnTo>
                  <a:lnTo>
                    <a:pt x="102590" y="46583"/>
                  </a:lnTo>
                  <a:lnTo>
                    <a:pt x="101422" y="46583"/>
                  </a:lnTo>
                  <a:lnTo>
                    <a:pt x="101422" y="186245"/>
                  </a:lnTo>
                  <a:lnTo>
                    <a:pt x="100253" y="186245"/>
                  </a:lnTo>
                  <a:lnTo>
                    <a:pt x="100253" y="382993"/>
                  </a:lnTo>
                  <a:lnTo>
                    <a:pt x="101422" y="382993"/>
                  </a:lnTo>
                  <a:lnTo>
                    <a:pt x="101434" y="382993"/>
                  </a:lnTo>
                  <a:lnTo>
                    <a:pt x="104825" y="382993"/>
                  </a:lnTo>
                  <a:lnTo>
                    <a:pt x="104825" y="0"/>
                  </a:lnTo>
                  <a:close/>
                </a:path>
                <a:path w="287019" h="383539">
                  <a:moveTo>
                    <a:pt x="107188" y="46583"/>
                  </a:moveTo>
                  <a:lnTo>
                    <a:pt x="106006" y="46583"/>
                  </a:lnTo>
                  <a:lnTo>
                    <a:pt x="106006" y="103670"/>
                  </a:lnTo>
                  <a:lnTo>
                    <a:pt x="104851" y="103670"/>
                  </a:lnTo>
                  <a:lnTo>
                    <a:pt x="104851" y="382993"/>
                  </a:lnTo>
                  <a:lnTo>
                    <a:pt x="106006" y="382993"/>
                  </a:lnTo>
                  <a:lnTo>
                    <a:pt x="107188" y="382993"/>
                  </a:lnTo>
                  <a:lnTo>
                    <a:pt x="107188" y="46583"/>
                  </a:lnTo>
                  <a:close/>
                </a:path>
                <a:path w="287019" h="383539">
                  <a:moveTo>
                    <a:pt x="110617" y="0"/>
                  </a:moveTo>
                  <a:lnTo>
                    <a:pt x="109448" y="0"/>
                  </a:lnTo>
                  <a:lnTo>
                    <a:pt x="109448" y="137604"/>
                  </a:lnTo>
                  <a:lnTo>
                    <a:pt x="108407" y="137604"/>
                  </a:lnTo>
                  <a:lnTo>
                    <a:pt x="108407" y="21183"/>
                  </a:lnTo>
                  <a:lnTo>
                    <a:pt x="107238" y="21183"/>
                  </a:lnTo>
                  <a:lnTo>
                    <a:pt x="107238" y="382993"/>
                  </a:lnTo>
                  <a:lnTo>
                    <a:pt x="108394" y="382993"/>
                  </a:lnTo>
                  <a:lnTo>
                    <a:pt x="109448" y="382993"/>
                  </a:lnTo>
                  <a:lnTo>
                    <a:pt x="110617" y="382993"/>
                  </a:lnTo>
                  <a:lnTo>
                    <a:pt x="110617" y="0"/>
                  </a:lnTo>
                  <a:close/>
                </a:path>
                <a:path w="287019" h="383539">
                  <a:moveTo>
                    <a:pt x="115277" y="124853"/>
                  </a:moveTo>
                  <a:lnTo>
                    <a:pt x="114096" y="124853"/>
                  </a:lnTo>
                  <a:lnTo>
                    <a:pt x="114096" y="382993"/>
                  </a:lnTo>
                  <a:lnTo>
                    <a:pt x="115277" y="382993"/>
                  </a:lnTo>
                  <a:lnTo>
                    <a:pt x="115277" y="124853"/>
                  </a:lnTo>
                  <a:close/>
                </a:path>
                <a:path w="287019" h="383539">
                  <a:moveTo>
                    <a:pt x="123291" y="105829"/>
                  </a:moveTo>
                  <a:lnTo>
                    <a:pt x="122123" y="105829"/>
                  </a:lnTo>
                  <a:lnTo>
                    <a:pt x="122123" y="382993"/>
                  </a:lnTo>
                  <a:lnTo>
                    <a:pt x="123291" y="382993"/>
                  </a:lnTo>
                  <a:lnTo>
                    <a:pt x="123291" y="105829"/>
                  </a:lnTo>
                  <a:close/>
                </a:path>
                <a:path w="287019" h="383539">
                  <a:moveTo>
                    <a:pt x="145173" y="78270"/>
                  </a:moveTo>
                  <a:lnTo>
                    <a:pt x="144094" y="78270"/>
                  </a:lnTo>
                  <a:lnTo>
                    <a:pt x="144094" y="382993"/>
                  </a:lnTo>
                  <a:lnTo>
                    <a:pt x="145173" y="382993"/>
                  </a:lnTo>
                  <a:lnTo>
                    <a:pt x="145173" y="78270"/>
                  </a:lnTo>
                  <a:close/>
                </a:path>
                <a:path w="287019" h="383539">
                  <a:moveTo>
                    <a:pt x="165976" y="91020"/>
                  </a:moveTo>
                  <a:lnTo>
                    <a:pt x="164795" y="91020"/>
                  </a:lnTo>
                  <a:lnTo>
                    <a:pt x="164795" y="382993"/>
                  </a:lnTo>
                  <a:lnTo>
                    <a:pt x="165976" y="382993"/>
                  </a:lnTo>
                  <a:lnTo>
                    <a:pt x="165976" y="91020"/>
                  </a:lnTo>
                  <a:close/>
                </a:path>
                <a:path w="287019" h="383539">
                  <a:moveTo>
                    <a:pt x="209702" y="162902"/>
                  </a:moveTo>
                  <a:lnTo>
                    <a:pt x="208534" y="162902"/>
                  </a:lnTo>
                  <a:lnTo>
                    <a:pt x="208534" y="382993"/>
                  </a:lnTo>
                  <a:lnTo>
                    <a:pt x="209702" y="382993"/>
                  </a:lnTo>
                  <a:lnTo>
                    <a:pt x="209702" y="162902"/>
                  </a:lnTo>
                  <a:close/>
                </a:path>
                <a:path w="287019" h="383539">
                  <a:moveTo>
                    <a:pt x="221284" y="319532"/>
                  </a:moveTo>
                  <a:lnTo>
                    <a:pt x="220103" y="319532"/>
                  </a:lnTo>
                  <a:lnTo>
                    <a:pt x="220103" y="382993"/>
                  </a:lnTo>
                  <a:lnTo>
                    <a:pt x="221284" y="382993"/>
                  </a:lnTo>
                  <a:lnTo>
                    <a:pt x="221284" y="319532"/>
                  </a:lnTo>
                  <a:close/>
                </a:path>
                <a:path w="287019" h="383539">
                  <a:moveTo>
                    <a:pt x="236245" y="344932"/>
                  </a:moveTo>
                  <a:lnTo>
                    <a:pt x="235165" y="344932"/>
                  </a:lnTo>
                  <a:lnTo>
                    <a:pt x="235165" y="382993"/>
                  </a:lnTo>
                  <a:lnTo>
                    <a:pt x="236245" y="382993"/>
                  </a:lnTo>
                  <a:lnTo>
                    <a:pt x="236245" y="344932"/>
                  </a:lnTo>
                  <a:close/>
                </a:path>
                <a:path w="287019" h="383539">
                  <a:moveTo>
                    <a:pt x="286943" y="321589"/>
                  </a:moveTo>
                  <a:lnTo>
                    <a:pt x="285864" y="321589"/>
                  </a:lnTo>
                  <a:lnTo>
                    <a:pt x="285864" y="382993"/>
                  </a:lnTo>
                  <a:lnTo>
                    <a:pt x="286943" y="382993"/>
                  </a:lnTo>
                  <a:lnTo>
                    <a:pt x="286943" y="32158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1147038" y="2516313"/>
              <a:ext cx="302260" cy="482600"/>
            </a:xfrm>
            <a:custGeom>
              <a:avLst/>
              <a:gdLst/>
              <a:ahLst/>
              <a:cxnLst/>
              <a:rect l="l" t="t" r="r" b="b"/>
              <a:pathLst>
                <a:path w="302259" h="482600">
                  <a:moveTo>
                    <a:pt x="1168" y="330136"/>
                  </a:moveTo>
                  <a:lnTo>
                    <a:pt x="0" y="330136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30136"/>
                  </a:lnTo>
                  <a:close/>
                </a:path>
                <a:path w="302259" h="482600">
                  <a:moveTo>
                    <a:pt x="17297" y="234899"/>
                  </a:moveTo>
                  <a:lnTo>
                    <a:pt x="16217" y="234899"/>
                  </a:lnTo>
                  <a:lnTo>
                    <a:pt x="16217" y="482447"/>
                  </a:lnTo>
                  <a:lnTo>
                    <a:pt x="17297" y="482447"/>
                  </a:lnTo>
                  <a:lnTo>
                    <a:pt x="17297" y="234899"/>
                  </a:lnTo>
                  <a:close/>
                </a:path>
                <a:path w="302259" h="482600">
                  <a:moveTo>
                    <a:pt x="20828" y="306793"/>
                  </a:moveTo>
                  <a:lnTo>
                    <a:pt x="19672" y="306793"/>
                  </a:lnTo>
                  <a:lnTo>
                    <a:pt x="19672" y="266674"/>
                  </a:lnTo>
                  <a:lnTo>
                    <a:pt x="18491" y="266674"/>
                  </a:lnTo>
                  <a:lnTo>
                    <a:pt x="18491" y="482447"/>
                  </a:lnTo>
                  <a:lnTo>
                    <a:pt x="19646" y="482447"/>
                  </a:lnTo>
                  <a:lnTo>
                    <a:pt x="20828" y="482447"/>
                  </a:lnTo>
                  <a:lnTo>
                    <a:pt x="20828" y="306793"/>
                  </a:lnTo>
                  <a:close/>
                </a:path>
                <a:path w="302259" h="482600">
                  <a:moveTo>
                    <a:pt x="25425" y="332193"/>
                  </a:moveTo>
                  <a:lnTo>
                    <a:pt x="24244" y="332193"/>
                  </a:lnTo>
                  <a:lnTo>
                    <a:pt x="24244" y="482447"/>
                  </a:lnTo>
                  <a:lnTo>
                    <a:pt x="25425" y="482447"/>
                  </a:lnTo>
                  <a:lnTo>
                    <a:pt x="25425" y="332193"/>
                  </a:lnTo>
                  <a:close/>
                </a:path>
                <a:path w="302259" h="482600">
                  <a:moveTo>
                    <a:pt x="46126" y="207340"/>
                  </a:moveTo>
                  <a:lnTo>
                    <a:pt x="44945" y="207340"/>
                  </a:lnTo>
                  <a:lnTo>
                    <a:pt x="44945" y="482447"/>
                  </a:lnTo>
                  <a:lnTo>
                    <a:pt x="46126" y="482447"/>
                  </a:lnTo>
                  <a:lnTo>
                    <a:pt x="46126" y="207340"/>
                  </a:lnTo>
                  <a:close/>
                </a:path>
                <a:path w="302259" h="482600">
                  <a:moveTo>
                    <a:pt x="50723" y="270891"/>
                  </a:moveTo>
                  <a:lnTo>
                    <a:pt x="49542" y="270891"/>
                  </a:lnTo>
                  <a:lnTo>
                    <a:pt x="49542" y="363969"/>
                  </a:lnTo>
                  <a:lnTo>
                    <a:pt x="48514" y="363969"/>
                  </a:lnTo>
                  <a:lnTo>
                    <a:pt x="48514" y="275107"/>
                  </a:lnTo>
                  <a:lnTo>
                    <a:pt x="47332" y="275107"/>
                  </a:lnTo>
                  <a:lnTo>
                    <a:pt x="47332" y="482447"/>
                  </a:lnTo>
                  <a:lnTo>
                    <a:pt x="48488" y="482447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70891"/>
                  </a:lnTo>
                  <a:close/>
                </a:path>
                <a:path w="302259" h="482600">
                  <a:moveTo>
                    <a:pt x="54165" y="226466"/>
                  </a:moveTo>
                  <a:lnTo>
                    <a:pt x="53086" y="226466"/>
                  </a:lnTo>
                  <a:lnTo>
                    <a:pt x="53086" y="482447"/>
                  </a:lnTo>
                  <a:lnTo>
                    <a:pt x="54165" y="482447"/>
                  </a:lnTo>
                  <a:lnTo>
                    <a:pt x="54165" y="226466"/>
                  </a:lnTo>
                  <a:close/>
                </a:path>
                <a:path w="302259" h="482600">
                  <a:moveTo>
                    <a:pt x="58762" y="99453"/>
                  </a:moveTo>
                  <a:lnTo>
                    <a:pt x="57683" y="99453"/>
                  </a:lnTo>
                  <a:lnTo>
                    <a:pt x="57683" y="249707"/>
                  </a:lnTo>
                  <a:lnTo>
                    <a:pt x="56527" y="249707"/>
                  </a:lnTo>
                  <a:lnTo>
                    <a:pt x="56527" y="146037"/>
                  </a:lnTo>
                  <a:lnTo>
                    <a:pt x="55359" y="146037"/>
                  </a:lnTo>
                  <a:lnTo>
                    <a:pt x="55359" y="285699"/>
                  </a:lnTo>
                  <a:lnTo>
                    <a:pt x="54190" y="285699"/>
                  </a:lnTo>
                  <a:lnTo>
                    <a:pt x="54190" y="482447"/>
                  </a:lnTo>
                  <a:lnTo>
                    <a:pt x="55359" y="482447"/>
                  </a:lnTo>
                  <a:lnTo>
                    <a:pt x="55372" y="482447"/>
                  </a:lnTo>
                  <a:lnTo>
                    <a:pt x="58762" y="482447"/>
                  </a:lnTo>
                  <a:lnTo>
                    <a:pt x="58762" y="99453"/>
                  </a:lnTo>
                  <a:close/>
                </a:path>
                <a:path w="302259" h="482600">
                  <a:moveTo>
                    <a:pt x="61125" y="146037"/>
                  </a:moveTo>
                  <a:lnTo>
                    <a:pt x="59944" y="146037"/>
                  </a:lnTo>
                  <a:lnTo>
                    <a:pt x="59944" y="203123"/>
                  </a:lnTo>
                  <a:lnTo>
                    <a:pt x="58788" y="203123"/>
                  </a:lnTo>
                  <a:lnTo>
                    <a:pt x="58788" y="482447"/>
                  </a:lnTo>
                  <a:lnTo>
                    <a:pt x="59944" y="482447"/>
                  </a:lnTo>
                  <a:lnTo>
                    <a:pt x="61125" y="482447"/>
                  </a:lnTo>
                  <a:lnTo>
                    <a:pt x="61125" y="146037"/>
                  </a:lnTo>
                  <a:close/>
                </a:path>
                <a:path w="302259" h="482600">
                  <a:moveTo>
                    <a:pt x="64554" y="99453"/>
                  </a:moveTo>
                  <a:lnTo>
                    <a:pt x="63385" y="99453"/>
                  </a:lnTo>
                  <a:lnTo>
                    <a:pt x="63385" y="237058"/>
                  </a:lnTo>
                  <a:lnTo>
                    <a:pt x="62344" y="237058"/>
                  </a:lnTo>
                  <a:lnTo>
                    <a:pt x="62344" y="120637"/>
                  </a:lnTo>
                  <a:lnTo>
                    <a:pt x="61175" y="120637"/>
                  </a:lnTo>
                  <a:lnTo>
                    <a:pt x="61175" y="482447"/>
                  </a:lnTo>
                  <a:lnTo>
                    <a:pt x="62331" y="482447"/>
                  </a:lnTo>
                  <a:lnTo>
                    <a:pt x="63385" y="482447"/>
                  </a:lnTo>
                  <a:lnTo>
                    <a:pt x="64554" y="482447"/>
                  </a:lnTo>
                  <a:lnTo>
                    <a:pt x="64554" y="99453"/>
                  </a:lnTo>
                  <a:close/>
                </a:path>
                <a:path w="302259" h="482600">
                  <a:moveTo>
                    <a:pt x="66840" y="215874"/>
                  </a:moveTo>
                  <a:lnTo>
                    <a:pt x="65760" y="215874"/>
                  </a:lnTo>
                  <a:lnTo>
                    <a:pt x="65760" y="334352"/>
                  </a:lnTo>
                  <a:lnTo>
                    <a:pt x="64604" y="334352"/>
                  </a:lnTo>
                  <a:lnTo>
                    <a:pt x="64604" y="482447"/>
                  </a:lnTo>
                  <a:lnTo>
                    <a:pt x="65760" y="482447"/>
                  </a:lnTo>
                  <a:lnTo>
                    <a:pt x="66840" y="482447"/>
                  </a:lnTo>
                  <a:lnTo>
                    <a:pt x="66840" y="215874"/>
                  </a:lnTo>
                  <a:close/>
                </a:path>
                <a:path w="302259" h="482600">
                  <a:moveTo>
                    <a:pt x="76034" y="0"/>
                  </a:moveTo>
                  <a:lnTo>
                    <a:pt x="74955" y="0"/>
                  </a:lnTo>
                  <a:lnTo>
                    <a:pt x="74955" y="482447"/>
                  </a:lnTo>
                  <a:lnTo>
                    <a:pt x="76034" y="482447"/>
                  </a:lnTo>
                  <a:lnTo>
                    <a:pt x="76034" y="0"/>
                  </a:lnTo>
                  <a:close/>
                </a:path>
                <a:path w="302259" h="482600">
                  <a:moveTo>
                    <a:pt x="169456" y="313169"/>
                  </a:moveTo>
                  <a:lnTo>
                    <a:pt x="168287" y="313169"/>
                  </a:lnTo>
                  <a:lnTo>
                    <a:pt x="168287" y="482447"/>
                  </a:lnTo>
                  <a:lnTo>
                    <a:pt x="169456" y="482447"/>
                  </a:lnTo>
                  <a:lnTo>
                    <a:pt x="169456" y="313169"/>
                  </a:lnTo>
                  <a:close/>
                </a:path>
                <a:path w="302259" h="482600">
                  <a:moveTo>
                    <a:pt x="172885" y="404177"/>
                  </a:moveTo>
                  <a:lnTo>
                    <a:pt x="171716" y="404177"/>
                  </a:lnTo>
                  <a:lnTo>
                    <a:pt x="171716" y="482447"/>
                  </a:lnTo>
                  <a:lnTo>
                    <a:pt x="172885" y="482447"/>
                  </a:lnTo>
                  <a:lnTo>
                    <a:pt x="172885" y="404177"/>
                  </a:lnTo>
                  <a:close/>
                </a:path>
                <a:path w="302259" h="482600">
                  <a:moveTo>
                    <a:pt x="215569" y="431634"/>
                  </a:moveTo>
                  <a:lnTo>
                    <a:pt x="214388" y="431634"/>
                  </a:lnTo>
                  <a:lnTo>
                    <a:pt x="214388" y="482447"/>
                  </a:lnTo>
                  <a:lnTo>
                    <a:pt x="215569" y="482447"/>
                  </a:lnTo>
                  <a:lnTo>
                    <a:pt x="215569" y="431634"/>
                  </a:lnTo>
                  <a:close/>
                </a:path>
                <a:path w="302259" h="482600">
                  <a:moveTo>
                    <a:pt x="243255" y="457047"/>
                  </a:moveTo>
                  <a:lnTo>
                    <a:pt x="242074" y="457047"/>
                  </a:lnTo>
                  <a:lnTo>
                    <a:pt x="242074" y="482447"/>
                  </a:lnTo>
                  <a:lnTo>
                    <a:pt x="243255" y="482447"/>
                  </a:lnTo>
                  <a:lnTo>
                    <a:pt x="243255" y="457047"/>
                  </a:lnTo>
                  <a:close/>
                </a:path>
                <a:path w="302259" h="482600">
                  <a:moveTo>
                    <a:pt x="301980" y="452818"/>
                  </a:moveTo>
                  <a:lnTo>
                    <a:pt x="300799" y="452818"/>
                  </a:lnTo>
                  <a:lnTo>
                    <a:pt x="300799" y="482447"/>
                  </a:lnTo>
                  <a:lnTo>
                    <a:pt x="301980" y="482447"/>
                  </a:lnTo>
                  <a:lnTo>
                    <a:pt x="301980" y="4528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1136688" y="2541726"/>
              <a:ext cx="183515" cy="457200"/>
            </a:xfrm>
            <a:custGeom>
              <a:avLst/>
              <a:gdLst/>
              <a:ahLst/>
              <a:cxnLst/>
              <a:rect l="l" t="t" r="r" b="b"/>
              <a:pathLst>
                <a:path w="183515" h="457200">
                  <a:moveTo>
                    <a:pt x="1168" y="268719"/>
                  </a:moveTo>
                  <a:lnTo>
                    <a:pt x="0" y="268719"/>
                  </a:lnTo>
                  <a:lnTo>
                    <a:pt x="0" y="457034"/>
                  </a:lnTo>
                  <a:lnTo>
                    <a:pt x="1168" y="457034"/>
                  </a:lnTo>
                  <a:lnTo>
                    <a:pt x="1168" y="268719"/>
                  </a:lnTo>
                  <a:close/>
                </a:path>
                <a:path w="183515" h="457200">
                  <a:moveTo>
                    <a:pt x="50673" y="143865"/>
                  </a:moveTo>
                  <a:lnTo>
                    <a:pt x="49593" y="143865"/>
                  </a:lnTo>
                  <a:lnTo>
                    <a:pt x="49593" y="457034"/>
                  </a:lnTo>
                  <a:lnTo>
                    <a:pt x="50673" y="457034"/>
                  </a:lnTo>
                  <a:lnTo>
                    <a:pt x="50673" y="143865"/>
                  </a:lnTo>
                  <a:close/>
                </a:path>
                <a:path w="183515" h="457200">
                  <a:moveTo>
                    <a:pt x="58864" y="249694"/>
                  </a:moveTo>
                  <a:lnTo>
                    <a:pt x="57683" y="249694"/>
                  </a:lnTo>
                  <a:lnTo>
                    <a:pt x="57683" y="457034"/>
                  </a:lnTo>
                  <a:lnTo>
                    <a:pt x="58864" y="457034"/>
                  </a:lnTo>
                  <a:lnTo>
                    <a:pt x="58864" y="249694"/>
                  </a:lnTo>
                  <a:close/>
                </a:path>
                <a:path w="183515" h="457200">
                  <a:moveTo>
                    <a:pt x="61074" y="245478"/>
                  </a:moveTo>
                  <a:lnTo>
                    <a:pt x="59893" y="245478"/>
                  </a:lnTo>
                  <a:lnTo>
                    <a:pt x="59893" y="457034"/>
                  </a:lnTo>
                  <a:lnTo>
                    <a:pt x="61074" y="457034"/>
                  </a:lnTo>
                  <a:lnTo>
                    <a:pt x="61074" y="245478"/>
                  </a:lnTo>
                  <a:close/>
                </a:path>
                <a:path w="183515" h="457200">
                  <a:moveTo>
                    <a:pt x="62293" y="243319"/>
                  </a:moveTo>
                  <a:lnTo>
                    <a:pt x="61112" y="243319"/>
                  </a:lnTo>
                  <a:lnTo>
                    <a:pt x="61112" y="457034"/>
                  </a:lnTo>
                  <a:lnTo>
                    <a:pt x="62293" y="457034"/>
                  </a:lnTo>
                  <a:lnTo>
                    <a:pt x="62293" y="243319"/>
                  </a:lnTo>
                  <a:close/>
                </a:path>
                <a:path w="183515" h="457200">
                  <a:moveTo>
                    <a:pt x="64516" y="201053"/>
                  </a:moveTo>
                  <a:lnTo>
                    <a:pt x="63436" y="201053"/>
                  </a:lnTo>
                  <a:lnTo>
                    <a:pt x="63436" y="457034"/>
                  </a:lnTo>
                  <a:lnTo>
                    <a:pt x="64516" y="457034"/>
                  </a:lnTo>
                  <a:lnTo>
                    <a:pt x="64516" y="201053"/>
                  </a:lnTo>
                  <a:close/>
                </a:path>
                <a:path w="183515" h="457200">
                  <a:moveTo>
                    <a:pt x="69113" y="74041"/>
                  </a:moveTo>
                  <a:lnTo>
                    <a:pt x="68033" y="74041"/>
                  </a:lnTo>
                  <a:lnTo>
                    <a:pt x="68033" y="224294"/>
                  </a:lnTo>
                  <a:lnTo>
                    <a:pt x="66878" y="224294"/>
                  </a:lnTo>
                  <a:lnTo>
                    <a:pt x="66878" y="120624"/>
                  </a:lnTo>
                  <a:lnTo>
                    <a:pt x="65709" y="120624"/>
                  </a:lnTo>
                  <a:lnTo>
                    <a:pt x="65709" y="260286"/>
                  </a:lnTo>
                  <a:lnTo>
                    <a:pt x="64541" y="260286"/>
                  </a:lnTo>
                  <a:lnTo>
                    <a:pt x="64541" y="457034"/>
                  </a:lnTo>
                  <a:lnTo>
                    <a:pt x="65709" y="457034"/>
                  </a:lnTo>
                  <a:lnTo>
                    <a:pt x="65722" y="457034"/>
                  </a:lnTo>
                  <a:lnTo>
                    <a:pt x="69113" y="457034"/>
                  </a:lnTo>
                  <a:lnTo>
                    <a:pt x="69113" y="74041"/>
                  </a:lnTo>
                  <a:close/>
                </a:path>
                <a:path w="183515" h="457200">
                  <a:moveTo>
                    <a:pt x="71475" y="120624"/>
                  </a:moveTo>
                  <a:lnTo>
                    <a:pt x="70294" y="120624"/>
                  </a:lnTo>
                  <a:lnTo>
                    <a:pt x="70294" y="177711"/>
                  </a:lnTo>
                  <a:lnTo>
                    <a:pt x="69138" y="177711"/>
                  </a:lnTo>
                  <a:lnTo>
                    <a:pt x="69138" y="457034"/>
                  </a:lnTo>
                  <a:lnTo>
                    <a:pt x="70294" y="457034"/>
                  </a:lnTo>
                  <a:lnTo>
                    <a:pt x="71475" y="457034"/>
                  </a:lnTo>
                  <a:lnTo>
                    <a:pt x="71475" y="120624"/>
                  </a:lnTo>
                  <a:close/>
                </a:path>
                <a:path w="183515" h="457200">
                  <a:moveTo>
                    <a:pt x="74904" y="74041"/>
                  </a:moveTo>
                  <a:lnTo>
                    <a:pt x="73736" y="74041"/>
                  </a:lnTo>
                  <a:lnTo>
                    <a:pt x="73736" y="211645"/>
                  </a:lnTo>
                  <a:lnTo>
                    <a:pt x="72694" y="211645"/>
                  </a:lnTo>
                  <a:lnTo>
                    <a:pt x="72694" y="95224"/>
                  </a:lnTo>
                  <a:lnTo>
                    <a:pt x="71526" y="95224"/>
                  </a:lnTo>
                  <a:lnTo>
                    <a:pt x="71526" y="457034"/>
                  </a:lnTo>
                  <a:lnTo>
                    <a:pt x="72682" y="457034"/>
                  </a:lnTo>
                  <a:lnTo>
                    <a:pt x="73736" y="457034"/>
                  </a:lnTo>
                  <a:lnTo>
                    <a:pt x="74904" y="457034"/>
                  </a:lnTo>
                  <a:lnTo>
                    <a:pt x="74904" y="74041"/>
                  </a:lnTo>
                  <a:close/>
                </a:path>
                <a:path w="183515" h="457200">
                  <a:moveTo>
                    <a:pt x="78333" y="196735"/>
                  </a:moveTo>
                  <a:lnTo>
                    <a:pt x="77190" y="196735"/>
                  </a:lnTo>
                  <a:lnTo>
                    <a:pt x="77190" y="190461"/>
                  </a:lnTo>
                  <a:lnTo>
                    <a:pt x="76111" y="190461"/>
                  </a:lnTo>
                  <a:lnTo>
                    <a:pt x="76111" y="457034"/>
                  </a:lnTo>
                  <a:lnTo>
                    <a:pt x="77165" y="457034"/>
                  </a:lnTo>
                  <a:lnTo>
                    <a:pt x="78333" y="457034"/>
                  </a:lnTo>
                  <a:lnTo>
                    <a:pt x="78333" y="196735"/>
                  </a:lnTo>
                  <a:close/>
                </a:path>
                <a:path w="183515" h="457200">
                  <a:moveTo>
                    <a:pt x="85318" y="0"/>
                  </a:moveTo>
                  <a:lnTo>
                    <a:pt x="84137" y="0"/>
                  </a:lnTo>
                  <a:lnTo>
                    <a:pt x="84137" y="457034"/>
                  </a:lnTo>
                  <a:lnTo>
                    <a:pt x="85318" y="457034"/>
                  </a:lnTo>
                  <a:lnTo>
                    <a:pt x="85318" y="0"/>
                  </a:lnTo>
                  <a:close/>
                </a:path>
                <a:path w="183515" h="457200">
                  <a:moveTo>
                    <a:pt x="106019" y="272935"/>
                  </a:moveTo>
                  <a:lnTo>
                    <a:pt x="104838" y="272935"/>
                  </a:lnTo>
                  <a:lnTo>
                    <a:pt x="104838" y="457034"/>
                  </a:lnTo>
                  <a:lnTo>
                    <a:pt x="106019" y="457034"/>
                  </a:lnTo>
                  <a:lnTo>
                    <a:pt x="106019" y="272935"/>
                  </a:lnTo>
                  <a:close/>
                </a:path>
                <a:path w="183515" h="457200">
                  <a:moveTo>
                    <a:pt x="118656" y="256070"/>
                  </a:moveTo>
                  <a:lnTo>
                    <a:pt x="117576" y="256070"/>
                  </a:lnTo>
                  <a:lnTo>
                    <a:pt x="117576" y="457034"/>
                  </a:lnTo>
                  <a:lnTo>
                    <a:pt x="118656" y="457034"/>
                  </a:lnTo>
                  <a:lnTo>
                    <a:pt x="118656" y="256070"/>
                  </a:lnTo>
                  <a:close/>
                </a:path>
                <a:path w="183515" h="457200">
                  <a:moveTo>
                    <a:pt x="145262" y="349148"/>
                  </a:moveTo>
                  <a:lnTo>
                    <a:pt x="144094" y="349148"/>
                  </a:lnTo>
                  <a:lnTo>
                    <a:pt x="144094" y="457034"/>
                  </a:lnTo>
                  <a:lnTo>
                    <a:pt x="145262" y="457034"/>
                  </a:lnTo>
                  <a:lnTo>
                    <a:pt x="145262" y="349148"/>
                  </a:lnTo>
                  <a:close/>
                </a:path>
                <a:path w="183515" h="457200">
                  <a:moveTo>
                    <a:pt x="183235" y="378764"/>
                  </a:moveTo>
                  <a:lnTo>
                    <a:pt x="182067" y="378764"/>
                  </a:lnTo>
                  <a:lnTo>
                    <a:pt x="182067" y="457034"/>
                  </a:lnTo>
                  <a:lnTo>
                    <a:pt x="183235" y="457034"/>
                  </a:lnTo>
                  <a:lnTo>
                    <a:pt x="183235" y="3787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1160881" y="2615767"/>
              <a:ext cx="304800" cy="383540"/>
            </a:xfrm>
            <a:custGeom>
              <a:avLst/>
              <a:gdLst/>
              <a:ahLst/>
              <a:cxnLst/>
              <a:rect l="l" t="t" r="r" b="b"/>
              <a:pathLst>
                <a:path w="304800" h="383539">
                  <a:moveTo>
                    <a:pt x="1168" y="194678"/>
                  </a:moveTo>
                  <a:lnTo>
                    <a:pt x="0" y="194678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194678"/>
                  </a:lnTo>
                  <a:close/>
                </a:path>
                <a:path w="304800" h="383539">
                  <a:moveTo>
                    <a:pt x="8051" y="192532"/>
                  </a:moveTo>
                  <a:lnTo>
                    <a:pt x="6972" y="192532"/>
                  </a:lnTo>
                  <a:lnTo>
                    <a:pt x="6972" y="207340"/>
                  </a:lnTo>
                  <a:lnTo>
                    <a:pt x="5803" y="207340"/>
                  </a:lnTo>
                  <a:lnTo>
                    <a:pt x="5803" y="382993"/>
                  </a:lnTo>
                  <a:lnTo>
                    <a:pt x="6972" y="382993"/>
                  </a:lnTo>
                  <a:lnTo>
                    <a:pt x="8051" y="382993"/>
                  </a:lnTo>
                  <a:lnTo>
                    <a:pt x="8051" y="192532"/>
                  </a:lnTo>
                  <a:close/>
                </a:path>
                <a:path w="304800" h="383539">
                  <a:moveTo>
                    <a:pt x="10414" y="175653"/>
                  </a:moveTo>
                  <a:lnTo>
                    <a:pt x="9245" y="175653"/>
                  </a:lnTo>
                  <a:lnTo>
                    <a:pt x="9245" y="382993"/>
                  </a:lnTo>
                  <a:lnTo>
                    <a:pt x="10414" y="382993"/>
                  </a:lnTo>
                  <a:lnTo>
                    <a:pt x="10414" y="175653"/>
                  </a:lnTo>
                  <a:close/>
                </a:path>
                <a:path w="304800" h="383539">
                  <a:moveTo>
                    <a:pt x="12649" y="169278"/>
                  </a:moveTo>
                  <a:lnTo>
                    <a:pt x="11569" y="169278"/>
                  </a:lnTo>
                  <a:lnTo>
                    <a:pt x="11569" y="382993"/>
                  </a:lnTo>
                  <a:lnTo>
                    <a:pt x="12649" y="382993"/>
                  </a:lnTo>
                  <a:lnTo>
                    <a:pt x="12649" y="169278"/>
                  </a:lnTo>
                  <a:close/>
                </a:path>
                <a:path w="304800" h="383539">
                  <a:moveTo>
                    <a:pt x="16179" y="177711"/>
                  </a:moveTo>
                  <a:lnTo>
                    <a:pt x="15011" y="177711"/>
                  </a:lnTo>
                  <a:lnTo>
                    <a:pt x="15011" y="167220"/>
                  </a:lnTo>
                  <a:lnTo>
                    <a:pt x="13830" y="167220"/>
                  </a:lnTo>
                  <a:lnTo>
                    <a:pt x="13830" y="217932"/>
                  </a:lnTo>
                  <a:lnTo>
                    <a:pt x="12674" y="217932"/>
                  </a:lnTo>
                  <a:lnTo>
                    <a:pt x="12674" y="382993"/>
                  </a:lnTo>
                  <a:lnTo>
                    <a:pt x="16179" y="382993"/>
                  </a:lnTo>
                  <a:lnTo>
                    <a:pt x="16179" y="177711"/>
                  </a:lnTo>
                  <a:close/>
                </a:path>
                <a:path w="304800" h="383539">
                  <a:moveTo>
                    <a:pt x="20828" y="35991"/>
                  </a:moveTo>
                  <a:lnTo>
                    <a:pt x="19646" y="35991"/>
                  </a:lnTo>
                  <a:lnTo>
                    <a:pt x="19646" y="243332"/>
                  </a:lnTo>
                  <a:lnTo>
                    <a:pt x="18491" y="243332"/>
                  </a:lnTo>
                  <a:lnTo>
                    <a:pt x="18491" y="382993"/>
                  </a:lnTo>
                  <a:lnTo>
                    <a:pt x="19646" y="382993"/>
                  </a:lnTo>
                  <a:lnTo>
                    <a:pt x="20828" y="382993"/>
                  </a:lnTo>
                  <a:lnTo>
                    <a:pt x="20828" y="35991"/>
                  </a:lnTo>
                  <a:close/>
                </a:path>
                <a:path w="304800" h="383539">
                  <a:moveTo>
                    <a:pt x="24257" y="192532"/>
                  </a:moveTo>
                  <a:lnTo>
                    <a:pt x="23088" y="192532"/>
                  </a:lnTo>
                  <a:lnTo>
                    <a:pt x="23088" y="150253"/>
                  </a:lnTo>
                  <a:lnTo>
                    <a:pt x="21920" y="150253"/>
                  </a:lnTo>
                  <a:lnTo>
                    <a:pt x="21920" y="382993"/>
                  </a:lnTo>
                  <a:lnTo>
                    <a:pt x="23075" y="382993"/>
                  </a:lnTo>
                  <a:lnTo>
                    <a:pt x="24257" y="382993"/>
                  </a:lnTo>
                  <a:lnTo>
                    <a:pt x="24257" y="192532"/>
                  </a:lnTo>
                  <a:close/>
                </a:path>
                <a:path w="304800" h="383539">
                  <a:moveTo>
                    <a:pt x="30010" y="69824"/>
                  </a:moveTo>
                  <a:lnTo>
                    <a:pt x="28841" y="69824"/>
                  </a:lnTo>
                  <a:lnTo>
                    <a:pt x="28841" y="114261"/>
                  </a:lnTo>
                  <a:lnTo>
                    <a:pt x="27673" y="114261"/>
                  </a:lnTo>
                  <a:lnTo>
                    <a:pt x="27673" y="382993"/>
                  </a:lnTo>
                  <a:lnTo>
                    <a:pt x="28841" y="382993"/>
                  </a:lnTo>
                  <a:lnTo>
                    <a:pt x="30010" y="382993"/>
                  </a:lnTo>
                  <a:lnTo>
                    <a:pt x="30010" y="69824"/>
                  </a:lnTo>
                  <a:close/>
                </a:path>
                <a:path w="304800" h="383539">
                  <a:moveTo>
                    <a:pt x="33439" y="148094"/>
                  </a:moveTo>
                  <a:lnTo>
                    <a:pt x="32283" y="148094"/>
                  </a:lnTo>
                  <a:lnTo>
                    <a:pt x="32283" y="107886"/>
                  </a:lnTo>
                  <a:lnTo>
                    <a:pt x="31102" y="107886"/>
                  </a:lnTo>
                  <a:lnTo>
                    <a:pt x="31102" y="382993"/>
                  </a:lnTo>
                  <a:lnTo>
                    <a:pt x="32270" y="382993"/>
                  </a:lnTo>
                  <a:lnTo>
                    <a:pt x="33439" y="382993"/>
                  </a:lnTo>
                  <a:lnTo>
                    <a:pt x="33439" y="148094"/>
                  </a:lnTo>
                  <a:close/>
                </a:path>
                <a:path w="304800" h="383539">
                  <a:moveTo>
                    <a:pt x="36880" y="171437"/>
                  </a:moveTo>
                  <a:lnTo>
                    <a:pt x="35699" y="171437"/>
                  </a:lnTo>
                  <a:lnTo>
                    <a:pt x="35699" y="382993"/>
                  </a:lnTo>
                  <a:lnTo>
                    <a:pt x="36880" y="382993"/>
                  </a:lnTo>
                  <a:lnTo>
                    <a:pt x="36880" y="171437"/>
                  </a:lnTo>
                  <a:close/>
                </a:path>
                <a:path w="304800" h="383539">
                  <a:moveTo>
                    <a:pt x="40322" y="127012"/>
                  </a:moveTo>
                  <a:lnTo>
                    <a:pt x="39243" y="127012"/>
                  </a:lnTo>
                  <a:lnTo>
                    <a:pt x="39243" y="190461"/>
                  </a:lnTo>
                  <a:lnTo>
                    <a:pt x="38100" y="190461"/>
                  </a:lnTo>
                  <a:lnTo>
                    <a:pt x="38100" y="169278"/>
                  </a:lnTo>
                  <a:lnTo>
                    <a:pt x="36918" y="169278"/>
                  </a:lnTo>
                  <a:lnTo>
                    <a:pt x="36918" y="382993"/>
                  </a:lnTo>
                  <a:lnTo>
                    <a:pt x="38087" y="382993"/>
                  </a:lnTo>
                  <a:lnTo>
                    <a:pt x="39243" y="382993"/>
                  </a:lnTo>
                  <a:lnTo>
                    <a:pt x="40322" y="382993"/>
                  </a:lnTo>
                  <a:lnTo>
                    <a:pt x="40322" y="127012"/>
                  </a:lnTo>
                  <a:close/>
                </a:path>
                <a:path w="304800" h="383539">
                  <a:moveTo>
                    <a:pt x="44919" y="0"/>
                  </a:moveTo>
                  <a:lnTo>
                    <a:pt x="43840" y="0"/>
                  </a:lnTo>
                  <a:lnTo>
                    <a:pt x="43840" y="150253"/>
                  </a:lnTo>
                  <a:lnTo>
                    <a:pt x="42684" y="150253"/>
                  </a:lnTo>
                  <a:lnTo>
                    <a:pt x="42684" y="46583"/>
                  </a:lnTo>
                  <a:lnTo>
                    <a:pt x="41516" y="46583"/>
                  </a:lnTo>
                  <a:lnTo>
                    <a:pt x="41516" y="186245"/>
                  </a:lnTo>
                  <a:lnTo>
                    <a:pt x="40347" y="186245"/>
                  </a:lnTo>
                  <a:lnTo>
                    <a:pt x="40347" y="382993"/>
                  </a:lnTo>
                  <a:lnTo>
                    <a:pt x="41516" y="382993"/>
                  </a:lnTo>
                  <a:lnTo>
                    <a:pt x="41529" y="382993"/>
                  </a:lnTo>
                  <a:lnTo>
                    <a:pt x="44919" y="382993"/>
                  </a:lnTo>
                  <a:lnTo>
                    <a:pt x="44919" y="0"/>
                  </a:lnTo>
                  <a:close/>
                </a:path>
                <a:path w="304800" h="383539">
                  <a:moveTo>
                    <a:pt x="46126" y="103670"/>
                  </a:moveTo>
                  <a:lnTo>
                    <a:pt x="44945" y="103670"/>
                  </a:lnTo>
                  <a:lnTo>
                    <a:pt x="44945" y="382993"/>
                  </a:lnTo>
                  <a:lnTo>
                    <a:pt x="46126" y="382993"/>
                  </a:lnTo>
                  <a:lnTo>
                    <a:pt x="46126" y="103670"/>
                  </a:lnTo>
                  <a:close/>
                </a:path>
                <a:path w="304800" h="383539">
                  <a:moveTo>
                    <a:pt x="48501" y="21183"/>
                  </a:moveTo>
                  <a:lnTo>
                    <a:pt x="47332" y="21183"/>
                  </a:lnTo>
                  <a:lnTo>
                    <a:pt x="47332" y="382993"/>
                  </a:lnTo>
                  <a:lnTo>
                    <a:pt x="48501" y="382993"/>
                  </a:lnTo>
                  <a:lnTo>
                    <a:pt x="48501" y="21183"/>
                  </a:lnTo>
                  <a:close/>
                </a:path>
                <a:path w="304800" h="383539">
                  <a:moveTo>
                    <a:pt x="50711" y="0"/>
                  </a:moveTo>
                  <a:lnTo>
                    <a:pt x="49542" y="0"/>
                  </a:lnTo>
                  <a:lnTo>
                    <a:pt x="49542" y="382993"/>
                  </a:lnTo>
                  <a:lnTo>
                    <a:pt x="50711" y="382993"/>
                  </a:lnTo>
                  <a:lnTo>
                    <a:pt x="50711" y="0"/>
                  </a:lnTo>
                  <a:close/>
                </a:path>
                <a:path w="304800" h="383539">
                  <a:moveTo>
                    <a:pt x="54140" y="122694"/>
                  </a:moveTo>
                  <a:lnTo>
                    <a:pt x="52997" y="122694"/>
                  </a:lnTo>
                  <a:lnTo>
                    <a:pt x="52997" y="116420"/>
                  </a:lnTo>
                  <a:lnTo>
                    <a:pt x="51917" y="116420"/>
                  </a:lnTo>
                  <a:lnTo>
                    <a:pt x="51917" y="382993"/>
                  </a:lnTo>
                  <a:lnTo>
                    <a:pt x="52971" y="382993"/>
                  </a:lnTo>
                  <a:lnTo>
                    <a:pt x="54140" y="382993"/>
                  </a:lnTo>
                  <a:lnTo>
                    <a:pt x="54140" y="122694"/>
                  </a:lnTo>
                  <a:close/>
                </a:path>
                <a:path w="304800" h="383539">
                  <a:moveTo>
                    <a:pt x="59956" y="148094"/>
                  </a:moveTo>
                  <a:lnTo>
                    <a:pt x="58788" y="148094"/>
                  </a:lnTo>
                  <a:lnTo>
                    <a:pt x="58788" y="382993"/>
                  </a:lnTo>
                  <a:lnTo>
                    <a:pt x="59956" y="382993"/>
                  </a:lnTo>
                  <a:lnTo>
                    <a:pt x="59956" y="148094"/>
                  </a:lnTo>
                  <a:close/>
                </a:path>
                <a:path w="304800" h="383539">
                  <a:moveTo>
                    <a:pt x="145224" y="243332"/>
                  </a:moveTo>
                  <a:lnTo>
                    <a:pt x="144145" y="243332"/>
                  </a:lnTo>
                  <a:lnTo>
                    <a:pt x="144145" y="382993"/>
                  </a:lnTo>
                  <a:lnTo>
                    <a:pt x="145224" y="382993"/>
                  </a:lnTo>
                  <a:lnTo>
                    <a:pt x="145224" y="243332"/>
                  </a:lnTo>
                  <a:close/>
                </a:path>
                <a:path w="304800" h="383539">
                  <a:moveTo>
                    <a:pt x="304266" y="338556"/>
                  </a:moveTo>
                  <a:lnTo>
                    <a:pt x="303187" y="338556"/>
                  </a:lnTo>
                  <a:lnTo>
                    <a:pt x="303187" y="382993"/>
                  </a:lnTo>
                  <a:lnTo>
                    <a:pt x="304266" y="382993"/>
                  </a:lnTo>
                  <a:lnTo>
                    <a:pt x="304266" y="338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132027" y="2651759"/>
              <a:ext cx="97155" cy="347345"/>
            </a:xfrm>
            <a:custGeom>
              <a:avLst/>
              <a:gdLst/>
              <a:ahLst/>
              <a:cxnLst/>
              <a:rect l="l" t="t" r="r" b="b"/>
              <a:pathLst>
                <a:path w="97155" h="347344">
                  <a:moveTo>
                    <a:pt x="1181" y="14820"/>
                  </a:moveTo>
                  <a:lnTo>
                    <a:pt x="0" y="14820"/>
                  </a:lnTo>
                  <a:lnTo>
                    <a:pt x="0" y="347002"/>
                  </a:lnTo>
                  <a:lnTo>
                    <a:pt x="1181" y="347002"/>
                  </a:lnTo>
                  <a:lnTo>
                    <a:pt x="1181" y="14820"/>
                  </a:lnTo>
                  <a:close/>
                </a:path>
                <a:path w="97155" h="347344">
                  <a:moveTo>
                    <a:pt x="23063" y="38049"/>
                  </a:moveTo>
                  <a:lnTo>
                    <a:pt x="21983" y="38049"/>
                  </a:lnTo>
                  <a:lnTo>
                    <a:pt x="21983" y="347002"/>
                  </a:lnTo>
                  <a:lnTo>
                    <a:pt x="23063" y="347002"/>
                  </a:lnTo>
                  <a:lnTo>
                    <a:pt x="23063" y="38049"/>
                  </a:lnTo>
                  <a:close/>
                </a:path>
                <a:path w="97155" h="347344">
                  <a:moveTo>
                    <a:pt x="30022" y="158686"/>
                  </a:moveTo>
                  <a:lnTo>
                    <a:pt x="28854" y="158686"/>
                  </a:lnTo>
                  <a:lnTo>
                    <a:pt x="28854" y="347002"/>
                  </a:lnTo>
                  <a:lnTo>
                    <a:pt x="30022" y="347002"/>
                  </a:lnTo>
                  <a:lnTo>
                    <a:pt x="30022" y="158686"/>
                  </a:lnTo>
                  <a:close/>
                </a:path>
                <a:path w="97155" h="347344">
                  <a:moveTo>
                    <a:pt x="35839" y="171348"/>
                  </a:moveTo>
                  <a:lnTo>
                    <a:pt x="34683" y="171348"/>
                  </a:lnTo>
                  <a:lnTo>
                    <a:pt x="34683" y="131229"/>
                  </a:lnTo>
                  <a:lnTo>
                    <a:pt x="33502" y="131229"/>
                  </a:lnTo>
                  <a:lnTo>
                    <a:pt x="33502" y="347002"/>
                  </a:lnTo>
                  <a:lnTo>
                    <a:pt x="34658" y="347002"/>
                  </a:lnTo>
                  <a:lnTo>
                    <a:pt x="35839" y="347002"/>
                  </a:lnTo>
                  <a:lnTo>
                    <a:pt x="35839" y="171348"/>
                  </a:lnTo>
                  <a:close/>
                </a:path>
                <a:path w="97155" h="347344">
                  <a:moveTo>
                    <a:pt x="39268" y="139661"/>
                  </a:moveTo>
                  <a:lnTo>
                    <a:pt x="38100" y="139661"/>
                  </a:lnTo>
                  <a:lnTo>
                    <a:pt x="38100" y="150253"/>
                  </a:lnTo>
                  <a:lnTo>
                    <a:pt x="36931" y="150253"/>
                  </a:lnTo>
                  <a:lnTo>
                    <a:pt x="36931" y="347002"/>
                  </a:lnTo>
                  <a:lnTo>
                    <a:pt x="38100" y="347002"/>
                  </a:lnTo>
                  <a:lnTo>
                    <a:pt x="39268" y="347002"/>
                  </a:lnTo>
                  <a:lnTo>
                    <a:pt x="39268" y="139661"/>
                  </a:lnTo>
                  <a:close/>
                </a:path>
                <a:path w="97155" h="347344">
                  <a:moveTo>
                    <a:pt x="41503" y="133286"/>
                  </a:moveTo>
                  <a:lnTo>
                    <a:pt x="40424" y="133286"/>
                  </a:lnTo>
                  <a:lnTo>
                    <a:pt x="40424" y="347002"/>
                  </a:lnTo>
                  <a:lnTo>
                    <a:pt x="41503" y="347002"/>
                  </a:lnTo>
                  <a:lnTo>
                    <a:pt x="41503" y="133286"/>
                  </a:lnTo>
                  <a:close/>
                </a:path>
                <a:path w="97155" h="347344">
                  <a:moveTo>
                    <a:pt x="43865" y="131229"/>
                  </a:moveTo>
                  <a:lnTo>
                    <a:pt x="42684" y="131229"/>
                  </a:lnTo>
                  <a:lnTo>
                    <a:pt x="42684" y="347002"/>
                  </a:lnTo>
                  <a:lnTo>
                    <a:pt x="43865" y="347002"/>
                  </a:lnTo>
                  <a:lnTo>
                    <a:pt x="43865" y="131229"/>
                  </a:lnTo>
                  <a:close/>
                </a:path>
                <a:path w="97155" h="347344">
                  <a:moveTo>
                    <a:pt x="47294" y="126911"/>
                  </a:moveTo>
                  <a:lnTo>
                    <a:pt x="46113" y="126911"/>
                  </a:lnTo>
                  <a:lnTo>
                    <a:pt x="46113" y="347002"/>
                  </a:lnTo>
                  <a:lnTo>
                    <a:pt x="47294" y="347002"/>
                  </a:lnTo>
                  <a:lnTo>
                    <a:pt x="47294" y="126911"/>
                  </a:lnTo>
                  <a:close/>
                </a:path>
                <a:path w="97155" h="347344">
                  <a:moveTo>
                    <a:pt x="50749" y="112102"/>
                  </a:moveTo>
                  <a:lnTo>
                    <a:pt x="49682" y="112102"/>
                  </a:lnTo>
                  <a:lnTo>
                    <a:pt x="49682" y="0"/>
                  </a:lnTo>
                  <a:lnTo>
                    <a:pt x="48501" y="0"/>
                  </a:lnTo>
                  <a:lnTo>
                    <a:pt x="48501" y="347002"/>
                  </a:lnTo>
                  <a:lnTo>
                    <a:pt x="49669" y="347002"/>
                  </a:lnTo>
                  <a:lnTo>
                    <a:pt x="50749" y="347002"/>
                  </a:lnTo>
                  <a:lnTo>
                    <a:pt x="50749" y="112102"/>
                  </a:lnTo>
                  <a:close/>
                </a:path>
                <a:path w="97155" h="347344">
                  <a:moveTo>
                    <a:pt x="54279" y="118478"/>
                  </a:moveTo>
                  <a:lnTo>
                    <a:pt x="53098" y="118478"/>
                  </a:lnTo>
                  <a:lnTo>
                    <a:pt x="53098" y="156540"/>
                  </a:lnTo>
                  <a:lnTo>
                    <a:pt x="51943" y="156540"/>
                  </a:lnTo>
                  <a:lnTo>
                    <a:pt x="51943" y="114261"/>
                  </a:lnTo>
                  <a:lnTo>
                    <a:pt x="50774" y="114261"/>
                  </a:lnTo>
                  <a:lnTo>
                    <a:pt x="50774" y="347002"/>
                  </a:lnTo>
                  <a:lnTo>
                    <a:pt x="51930" y="347002"/>
                  </a:lnTo>
                  <a:lnTo>
                    <a:pt x="53098" y="347002"/>
                  </a:lnTo>
                  <a:lnTo>
                    <a:pt x="54279" y="347002"/>
                  </a:lnTo>
                  <a:lnTo>
                    <a:pt x="54279" y="118478"/>
                  </a:lnTo>
                  <a:close/>
                </a:path>
                <a:path w="97155" h="347344">
                  <a:moveTo>
                    <a:pt x="58864" y="33832"/>
                  </a:moveTo>
                  <a:lnTo>
                    <a:pt x="57696" y="33832"/>
                  </a:lnTo>
                  <a:lnTo>
                    <a:pt x="57696" y="78270"/>
                  </a:lnTo>
                  <a:lnTo>
                    <a:pt x="56527" y="78270"/>
                  </a:lnTo>
                  <a:lnTo>
                    <a:pt x="56527" y="347002"/>
                  </a:lnTo>
                  <a:lnTo>
                    <a:pt x="57696" y="347002"/>
                  </a:lnTo>
                  <a:lnTo>
                    <a:pt x="58864" y="347002"/>
                  </a:lnTo>
                  <a:lnTo>
                    <a:pt x="58864" y="33832"/>
                  </a:lnTo>
                  <a:close/>
                </a:path>
                <a:path w="97155" h="347344">
                  <a:moveTo>
                    <a:pt x="62293" y="112102"/>
                  </a:moveTo>
                  <a:lnTo>
                    <a:pt x="61137" y="112102"/>
                  </a:lnTo>
                  <a:lnTo>
                    <a:pt x="61137" y="71894"/>
                  </a:lnTo>
                  <a:lnTo>
                    <a:pt x="59956" y="71894"/>
                  </a:lnTo>
                  <a:lnTo>
                    <a:pt x="59956" y="91020"/>
                  </a:lnTo>
                  <a:lnTo>
                    <a:pt x="58915" y="91020"/>
                  </a:lnTo>
                  <a:lnTo>
                    <a:pt x="58915" y="347002"/>
                  </a:lnTo>
                  <a:lnTo>
                    <a:pt x="62293" y="347002"/>
                  </a:lnTo>
                  <a:lnTo>
                    <a:pt x="62293" y="112102"/>
                  </a:lnTo>
                  <a:close/>
                </a:path>
                <a:path w="97155" h="347344">
                  <a:moveTo>
                    <a:pt x="63525" y="139661"/>
                  </a:moveTo>
                  <a:lnTo>
                    <a:pt x="62344" y="139661"/>
                  </a:lnTo>
                  <a:lnTo>
                    <a:pt x="62344" y="347002"/>
                  </a:lnTo>
                  <a:lnTo>
                    <a:pt x="63525" y="347002"/>
                  </a:lnTo>
                  <a:lnTo>
                    <a:pt x="63525" y="139661"/>
                  </a:lnTo>
                  <a:close/>
                </a:path>
                <a:path w="97155" h="347344">
                  <a:moveTo>
                    <a:pt x="65735" y="135445"/>
                  </a:moveTo>
                  <a:lnTo>
                    <a:pt x="64554" y="135445"/>
                  </a:lnTo>
                  <a:lnTo>
                    <a:pt x="64554" y="347002"/>
                  </a:lnTo>
                  <a:lnTo>
                    <a:pt x="65735" y="347002"/>
                  </a:lnTo>
                  <a:lnTo>
                    <a:pt x="65735" y="135445"/>
                  </a:lnTo>
                  <a:close/>
                </a:path>
                <a:path w="97155" h="347344">
                  <a:moveTo>
                    <a:pt x="66954" y="133286"/>
                  </a:moveTo>
                  <a:lnTo>
                    <a:pt x="65773" y="133286"/>
                  </a:lnTo>
                  <a:lnTo>
                    <a:pt x="65773" y="347002"/>
                  </a:lnTo>
                  <a:lnTo>
                    <a:pt x="66954" y="347002"/>
                  </a:lnTo>
                  <a:lnTo>
                    <a:pt x="66954" y="133286"/>
                  </a:lnTo>
                  <a:close/>
                </a:path>
                <a:path w="97155" h="347344">
                  <a:moveTo>
                    <a:pt x="69176" y="91020"/>
                  </a:moveTo>
                  <a:lnTo>
                    <a:pt x="68097" y="91020"/>
                  </a:lnTo>
                  <a:lnTo>
                    <a:pt x="68097" y="347002"/>
                  </a:lnTo>
                  <a:lnTo>
                    <a:pt x="69176" y="347002"/>
                  </a:lnTo>
                  <a:lnTo>
                    <a:pt x="69176" y="91020"/>
                  </a:lnTo>
                  <a:close/>
                </a:path>
                <a:path w="97155" h="347344">
                  <a:moveTo>
                    <a:pt x="72707" y="114261"/>
                  </a:moveTo>
                  <a:lnTo>
                    <a:pt x="71539" y="114261"/>
                  </a:lnTo>
                  <a:lnTo>
                    <a:pt x="71539" y="10591"/>
                  </a:lnTo>
                  <a:lnTo>
                    <a:pt x="70370" y="10591"/>
                  </a:lnTo>
                  <a:lnTo>
                    <a:pt x="70370" y="347002"/>
                  </a:lnTo>
                  <a:lnTo>
                    <a:pt x="71526" y="347002"/>
                  </a:lnTo>
                  <a:lnTo>
                    <a:pt x="72707" y="347002"/>
                  </a:lnTo>
                  <a:lnTo>
                    <a:pt x="72707" y="114261"/>
                  </a:lnTo>
                  <a:close/>
                </a:path>
                <a:path w="97155" h="347344">
                  <a:moveTo>
                    <a:pt x="74980" y="67678"/>
                  </a:moveTo>
                  <a:lnTo>
                    <a:pt x="73799" y="67678"/>
                  </a:lnTo>
                  <a:lnTo>
                    <a:pt x="73799" y="347002"/>
                  </a:lnTo>
                  <a:lnTo>
                    <a:pt x="74980" y="347002"/>
                  </a:lnTo>
                  <a:lnTo>
                    <a:pt x="74980" y="67678"/>
                  </a:lnTo>
                  <a:close/>
                </a:path>
                <a:path w="97155" h="347344">
                  <a:moveTo>
                    <a:pt x="82994" y="86702"/>
                  </a:moveTo>
                  <a:lnTo>
                    <a:pt x="81826" y="86702"/>
                  </a:lnTo>
                  <a:lnTo>
                    <a:pt x="81826" y="347002"/>
                  </a:lnTo>
                  <a:lnTo>
                    <a:pt x="82994" y="347002"/>
                  </a:lnTo>
                  <a:lnTo>
                    <a:pt x="82994" y="86702"/>
                  </a:lnTo>
                  <a:close/>
                </a:path>
                <a:path w="97155" h="347344">
                  <a:moveTo>
                    <a:pt x="84226" y="88861"/>
                  </a:moveTo>
                  <a:lnTo>
                    <a:pt x="83045" y="88861"/>
                  </a:lnTo>
                  <a:lnTo>
                    <a:pt x="83045" y="347002"/>
                  </a:lnTo>
                  <a:lnTo>
                    <a:pt x="84226" y="347002"/>
                  </a:lnTo>
                  <a:lnTo>
                    <a:pt x="84226" y="88861"/>
                  </a:lnTo>
                  <a:close/>
                </a:path>
                <a:path w="97155" h="347344">
                  <a:moveTo>
                    <a:pt x="96837" y="236956"/>
                  </a:moveTo>
                  <a:lnTo>
                    <a:pt x="95656" y="236956"/>
                  </a:lnTo>
                  <a:lnTo>
                    <a:pt x="95656" y="347002"/>
                  </a:lnTo>
                  <a:lnTo>
                    <a:pt x="96837" y="347002"/>
                  </a:lnTo>
                  <a:lnTo>
                    <a:pt x="96837" y="2369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132027" y="2615767"/>
              <a:ext cx="313690" cy="383540"/>
            </a:xfrm>
            <a:custGeom>
              <a:avLst/>
              <a:gdLst/>
              <a:ahLst/>
              <a:cxnLst/>
              <a:rect l="l" t="t" r="r" b="b"/>
              <a:pathLst>
                <a:path w="313690" h="383539">
                  <a:moveTo>
                    <a:pt x="1181" y="50812"/>
                  </a:moveTo>
                  <a:lnTo>
                    <a:pt x="0" y="50812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50812"/>
                  </a:lnTo>
                  <a:close/>
                </a:path>
                <a:path w="313690" h="383539">
                  <a:moveTo>
                    <a:pt x="19672" y="217932"/>
                  </a:moveTo>
                  <a:lnTo>
                    <a:pt x="18503" y="217932"/>
                  </a:lnTo>
                  <a:lnTo>
                    <a:pt x="18503" y="382993"/>
                  </a:lnTo>
                  <a:lnTo>
                    <a:pt x="19672" y="382993"/>
                  </a:lnTo>
                  <a:lnTo>
                    <a:pt x="19672" y="217932"/>
                  </a:lnTo>
                  <a:close/>
                </a:path>
                <a:path w="313690" h="383539">
                  <a:moveTo>
                    <a:pt x="23063" y="74041"/>
                  </a:moveTo>
                  <a:lnTo>
                    <a:pt x="21983" y="74041"/>
                  </a:lnTo>
                  <a:lnTo>
                    <a:pt x="21983" y="215874"/>
                  </a:lnTo>
                  <a:lnTo>
                    <a:pt x="20828" y="215874"/>
                  </a:lnTo>
                  <a:lnTo>
                    <a:pt x="20828" y="382993"/>
                  </a:lnTo>
                  <a:lnTo>
                    <a:pt x="21983" y="382993"/>
                  </a:lnTo>
                  <a:lnTo>
                    <a:pt x="23063" y="382993"/>
                  </a:lnTo>
                  <a:lnTo>
                    <a:pt x="23063" y="74041"/>
                  </a:lnTo>
                  <a:close/>
                </a:path>
                <a:path w="313690" h="383539">
                  <a:moveTo>
                    <a:pt x="27724" y="249707"/>
                  </a:moveTo>
                  <a:lnTo>
                    <a:pt x="26644" y="249707"/>
                  </a:lnTo>
                  <a:lnTo>
                    <a:pt x="26644" y="382993"/>
                  </a:lnTo>
                  <a:lnTo>
                    <a:pt x="27724" y="382993"/>
                  </a:lnTo>
                  <a:lnTo>
                    <a:pt x="27724" y="249707"/>
                  </a:lnTo>
                  <a:close/>
                </a:path>
                <a:path w="313690" h="383539">
                  <a:moveTo>
                    <a:pt x="32308" y="135445"/>
                  </a:moveTo>
                  <a:lnTo>
                    <a:pt x="31229" y="135445"/>
                  </a:lnTo>
                  <a:lnTo>
                    <a:pt x="31229" y="220078"/>
                  </a:lnTo>
                  <a:lnTo>
                    <a:pt x="30073" y="220078"/>
                  </a:lnTo>
                  <a:lnTo>
                    <a:pt x="30073" y="382993"/>
                  </a:lnTo>
                  <a:lnTo>
                    <a:pt x="31229" y="382993"/>
                  </a:lnTo>
                  <a:lnTo>
                    <a:pt x="32308" y="382993"/>
                  </a:lnTo>
                  <a:lnTo>
                    <a:pt x="32308" y="135445"/>
                  </a:lnTo>
                  <a:close/>
                </a:path>
                <a:path w="313690" h="383539">
                  <a:moveTo>
                    <a:pt x="36906" y="192532"/>
                  </a:moveTo>
                  <a:lnTo>
                    <a:pt x="35826" y="192532"/>
                  </a:lnTo>
                  <a:lnTo>
                    <a:pt x="35826" y="382993"/>
                  </a:lnTo>
                  <a:lnTo>
                    <a:pt x="36906" y="382993"/>
                  </a:lnTo>
                  <a:lnTo>
                    <a:pt x="36906" y="192532"/>
                  </a:lnTo>
                  <a:close/>
                </a:path>
                <a:path w="313690" h="383539">
                  <a:moveTo>
                    <a:pt x="41503" y="169278"/>
                  </a:moveTo>
                  <a:lnTo>
                    <a:pt x="40424" y="169278"/>
                  </a:lnTo>
                  <a:lnTo>
                    <a:pt x="40424" y="232740"/>
                  </a:lnTo>
                  <a:lnTo>
                    <a:pt x="39255" y="232740"/>
                  </a:lnTo>
                  <a:lnTo>
                    <a:pt x="39255" y="382993"/>
                  </a:lnTo>
                  <a:lnTo>
                    <a:pt x="40424" y="382993"/>
                  </a:lnTo>
                  <a:lnTo>
                    <a:pt x="41503" y="382993"/>
                  </a:lnTo>
                  <a:lnTo>
                    <a:pt x="41503" y="169278"/>
                  </a:lnTo>
                  <a:close/>
                </a:path>
                <a:path w="313690" h="383539">
                  <a:moveTo>
                    <a:pt x="45034" y="177711"/>
                  </a:moveTo>
                  <a:lnTo>
                    <a:pt x="43865" y="177711"/>
                  </a:lnTo>
                  <a:lnTo>
                    <a:pt x="43865" y="167220"/>
                  </a:lnTo>
                  <a:lnTo>
                    <a:pt x="42684" y="167220"/>
                  </a:lnTo>
                  <a:lnTo>
                    <a:pt x="42684" y="382993"/>
                  </a:lnTo>
                  <a:lnTo>
                    <a:pt x="43853" y="382993"/>
                  </a:lnTo>
                  <a:lnTo>
                    <a:pt x="45034" y="382993"/>
                  </a:lnTo>
                  <a:lnTo>
                    <a:pt x="45034" y="177711"/>
                  </a:lnTo>
                  <a:close/>
                </a:path>
                <a:path w="313690" h="383539">
                  <a:moveTo>
                    <a:pt x="47294" y="162902"/>
                  </a:moveTo>
                  <a:lnTo>
                    <a:pt x="46113" y="162902"/>
                  </a:lnTo>
                  <a:lnTo>
                    <a:pt x="46113" y="186245"/>
                  </a:lnTo>
                  <a:lnTo>
                    <a:pt x="45072" y="186245"/>
                  </a:lnTo>
                  <a:lnTo>
                    <a:pt x="45072" y="382993"/>
                  </a:lnTo>
                  <a:lnTo>
                    <a:pt x="46113" y="382993"/>
                  </a:lnTo>
                  <a:lnTo>
                    <a:pt x="47294" y="382993"/>
                  </a:lnTo>
                  <a:lnTo>
                    <a:pt x="47294" y="162902"/>
                  </a:lnTo>
                  <a:close/>
                </a:path>
                <a:path w="313690" h="383539">
                  <a:moveTo>
                    <a:pt x="50749" y="148094"/>
                  </a:moveTo>
                  <a:lnTo>
                    <a:pt x="49682" y="148094"/>
                  </a:lnTo>
                  <a:lnTo>
                    <a:pt x="49682" y="35991"/>
                  </a:lnTo>
                  <a:lnTo>
                    <a:pt x="48501" y="35991"/>
                  </a:lnTo>
                  <a:lnTo>
                    <a:pt x="48501" y="243332"/>
                  </a:lnTo>
                  <a:lnTo>
                    <a:pt x="47345" y="243332"/>
                  </a:lnTo>
                  <a:lnTo>
                    <a:pt x="47345" y="382993"/>
                  </a:lnTo>
                  <a:lnTo>
                    <a:pt x="50749" y="382993"/>
                  </a:lnTo>
                  <a:lnTo>
                    <a:pt x="50749" y="148094"/>
                  </a:lnTo>
                  <a:close/>
                </a:path>
                <a:path w="313690" h="383539">
                  <a:moveTo>
                    <a:pt x="51943" y="150253"/>
                  </a:moveTo>
                  <a:lnTo>
                    <a:pt x="50774" y="150253"/>
                  </a:lnTo>
                  <a:lnTo>
                    <a:pt x="50774" y="382993"/>
                  </a:lnTo>
                  <a:lnTo>
                    <a:pt x="51943" y="382993"/>
                  </a:lnTo>
                  <a:lnTo>
                    <a:pt x="51943" y="150253"/>
                  </a:lnTo>
                  <a:close/>
                </a:path>
                <a:path w="313690" h="383539">
                  <a:moveTo>
                    <a:pt x="55333" y="69824"/>
                  </a:moveTo>
                  <a:lnTo>
                    <a:pt x="54254" y="69824"/>
                  </a:lnTo>
                  <a:lnTo>
                    <a:pt x="54254" y="154470"/>
                  </a:lnTo>
                  <a:lnTo>
                    <a:pt x="53098" y="154470"/>
                  </a:lnTo>
                  <a:lnTo>
                    <a:pt x="53098" y="382993"/>
                  </a:lnTo>
                  <a:lnTo>
                    <a:pt x="54254" y="382993"/>
                  </a:lnTo>
                  <a:lnTo>
                    <a:pt x="55333" y="382993"/>
                  </a:lnTo>
                  <a:lnTo>
                    <a:pt x="55333" y="69824"/>
                  </a:lnTo>
                  <a:close/>
                </a:path>
                <a:path w="313690" h="383539">
                  <a:moveTo>
                    <a:pt x="56540" y="236956"/>
                  </a:moveTo>
                  <a:lnTo>
                    <a:pt x="55359" y="236956"/>
                  </a:lnTo>
                  <a:lnTo>
                    <a:pt x="55359" y="382993"/>
                  </a:lnTo>
                  <a:lnTo>
                    <a:pt x="56540" y="382993"/>
                  </a:lnTo>
                  <a:lnTo>
                    <a:pt x="56540" y="236956"/>
                  </a:lnTo>
                  <a:close/>
                </a:path>
                <a:path w="313690" h="383539">
                  <a:moveTo>
                    <a:pt x="58864" y="69824"/>
                  </a:moveTo>
                  <a:lnTo>
                    <a:pt x="57696" y="69824"/>
                  </a:lnTo>
                  <a:lnTo>
                    <a:pt x="57696" y="382993"/>
                  </a:lnTo>
                  <a:lnTo>
                    <a:pt x="58864" y="382993"/>
                  </a:lnTo>
                  <a:lnTo>
                    <a:pt x="58864" y="69824"/>
                  </a:lnTo>
                  <a:close/>
                </a:path>
                <a:path w="313690" h="383539">
                  <a:moveTo>
                    <a:pt x="62293" y="148094"/>
                  </a:moveTo>
                  <a:lnTo>
                    <a:pt x="61137" y="148094"/>
                  </a:lnTo>
                  <a:lnTo>
                    <a:pt x="61137" y="107886"/>
                  </a:lnTo>
                  <a:lnTo>
                    <a:pt x="59956" y="107886"/>
                  </a:lnTo>
                  <a:lnTo>
                    <a:pt x="59956" y="127012"/>
                  </a:lnTo>
                  <a:lnTo>
                    <a:pt x="58915" y="127012"/>
                  </a:lnTo>
                  <a:lnTo>
                    <a:pt x="58915" y="382993"/>
                  </a:lnTo>
                  <a:lnTo>
                    <a:pt x="62293" y="382993"/>
                  </a:lnTo>
                  <a:lnTo>
                    <a:pt x="62293" y="148094"/>
                  </a:lnTo>
                  <a:close/>
                </a:path>
                <a:path w="313690" h="383539">
                  <a:moveTo>
                    <a:pt x="69176" y="127012"/>
                  </a:moveTo>
                  <a:lnTo>
                    <a:pt x="68097" y="127012"/>
                  </a:lnTo>
                  <a:lnTo>
                    <a:pt x="68097" y="382993"/>
                  </a:lnTo>
                  <a:lnTo>
                    <a:pt x="69176" y="382993"/>
                  </a:lnTo>
                  <a:lnTo>
                    <a:pt x="69176" y="127012"/>
                  </a:lnTo>
                  <a:close/>
                </a:path>
                <a:path w="313690" h="383539">
                  <a:moveTo>
                    <a:pt x="73774" y="0"/>
                  </a:moveTo>
                  <a:lnTo>
                    <a:pt x="72694" y="0"/>
                  </a:lnTo>
                  <a:lnTo>
                    <a:pt x="72694" y="150253"/>
                  </a:lnTo>
                  <a:lnTo>
                    <a:pt x="71539" y="150253"/>
                  </a:lnTo>
                  <a:lnTo>
                    <a:pt x="71539" y="46583"/>
                  </a:lnTo>
                  <a:lnTo>
                    <a:pt x="70370" y="46583"/>
                  </a:lnTo>
                  <a:lnTo>
                    <a:pt x="70370" y="186245"/>
                  </a:lnTo>
                  <a:lnTo>
                    <a:pt x="69202" y="186245"/>
                  </a:lnTo>
                  <a:lnTo>
                    <a:pt x="69202" y="382993"/>
                  </a:lnTo>
                  <a:lnTo>
                    <a:pt x="70370" y="382993"/>
                  </a:lnTo>
                  <a:lnTo>
                    <a:pt x="70383" y="382993"/>
                  </a:lnTo>
                  <a:lnTo>
                    <a:pt x="73774" y="382993"/>
                  </a:lnTo>
                  <a:lnTo>
                    <a:pt x="73774" y="0"/>
                  </a:lnTo>
                  <a:close/>
                </a:path>
                <a:path w="313690" h="383539">
                  <a:moveTo>
                    <a:pt x="74980" y="103670"/>
                  </a:moveTo>
                  <a:lnTo>
                    <a:pt x="73799" y="103670"/>
                  </a:lnTo>
                  <a:lnTo>
                    <a:pt x="73799" y="382993"/>
                  </a:lnTo>
                  <a:lnTo>
                    <a:pt x="74980" y="382993"/>
                  </a:lnTo>
                  <a:lnTo>
                    <a:pt x="74980" y="103670"/>
                  </a:lnTo>
                  <a:close/>
                </a:path>
                <a:path w="313690" h="383539">
                  <a:moveTo>
                    <a:pt x="79565" y="0"/>
                  </a:moveTo>
                  <a:lnTo>
                    <a:pt x="78397" y="0"/>
                  </a:lnTo>
                  <a:lnTo>
                    <a:pt x="78397" y="137604"/>
                  </a:lnTo>
                  <a:lnTo>
                    <a:pt x="77355" y="137604"/>
                  </a:lnTo>
                  <a:lnTo>
                    <a:pt x="77355" y="21183"/>
                  </a:lnTo>
                  <a:lnTo>
                    <a:pt x="76187" y="21183"/>
                  </a:lnTo>
                  <a:lnTo>
                    <a:pt x="76187" y="382993"/>
                  </a:lnTo>
                  <a:lnTo>
                    <a:pt x="77343" y="382993"/>
                  </a:lnTo>
                  <a:lnTo>
                    <a:pt x="78397" y="382993"/>
                  </a:lnTo>
                  <a:lnTo>
                    <a:pt x="79565" y="382993"/>
                  </a:lnTo>
                  <a:lnTo>
                    <a:pt x="79565" y="0"/>
                  </a:lnTo>
                  <a:close/>
                </a:path>
                <a:path w="313690" h="383539">
                  <a:moveTo>
                    <a:pt x="81851" y="116420"/>
                  </a:moveTo>
                  <a:lnTo>
                    <a:pt x="80772" y="116420"/>
                  </a:lnTo>
                  <a:lnTo>
                    <a:pt x="80772" y="234899"/>
                  </a:lnTo>
                  <a:lnTo>
                    <a:pt x="79616" y="234899"/>
                  </a:lnTo>
                  <a:lnTo>
                    <a:pt x="79616" y="382993"/>
                  </a:lnTo>
                  <a:lnTo>
                    <a:pt x="80772" y="382993"/>
                  </a:lnTo>
                  <a:lnTo>
                    <a:pt x="81851" y="382993"/>
                  </a:lnTo>
                  <a:lnTo>
                    <a:pt x="81851" y="116420"/>
                  </a:lnTo>
                  <a:close/>
                </a:path>
                <a:path w="313690" h="383539">
                  <a:moveTo>
                    <a:pt x="84226" y="124853"/>
                  </a:moveTo>
                  <a:lnTo>
                    <a:pt x="83045" y="124853"/>
                  </a:lnTo>
                  <a:lnTo>
                    <a:pt x="83045" y="382993"/>
                  </a:lnTo>
                  <a:lnTo>
                    <a:pt x="84226" y="382993"/>
                  </a:lnTo>
                  <a:lnTo>
                    <a:pt x="84226" y="124853"/>
                  </a:lnTo>
                  <a:close/>
                </a:path>
                <a:path w="313690" h="383539">
                  <a:moveTo>
                    <a:pt x="88811" y="148094"/>
                  </a:moveTo>
                  <a:lnTo>
                    <a:pt x="87642" y="148094"/>
                  </a:lnTo>
                  <a:lnTo>
                    <a:pt x="87642" y="382993"/>
                  </a:lnTo>
                  <a:lnTo>
                    <a:pt x="88811" y="382993"/>
                  </a:lnTo>
                  <a:lnTo>
                    <a:pt x="88811" y="148094"/>
                  </a:lnTo>
                  <a:close/>
                </a:path>
                <a:path w="313690" h="383539">
                  <a:moveTo>
                    <a:pt x="119926" y="171437"/>
                  </a:moveTo>
                  <a:lnTo>
                    <a:pt x="118745" y="171437"/>
                  </a:lnTo>
                  <a:lnTo>
                    <a:pt x="118745" y="382993"/>
                  </a:lnTo>
                  <a:lnTo>
                    <a:pt x="119926" y="382993"/>
                  </a:lnTo>
                  <a:lnTo>
                    <a:pt x="119926" y="171437"/>
                  </a:lnTo>
                  <a:close/>
                </a:path>
                <a:path w="313690" h="383539">
                  <a:moveTo>
                    <a:pt x="134924" y="91020"/>
                  </a:moveTo>
                  <a:lnTo>
                    <a:pt x="133743" y="91020"/>
                  </a:lnTo>
                  <a:lnTo>
                    <a:pt x="133743" y="382993"/>
                  </a:lnTo>
                  <a:lnTo>
                    <a:pt x="134924" y="382993"/>
                  </a:lnTo>
                  <a:lnTo>
                    <a:pt x="134924" y="91020"/>
                  </a:lnTo>
                  <a:close/>
                </a:path>
                <a:path w="313690" h="383539">
                  <a:moveTo>
                    <a:pt x="164833" y="236956"/>
                  </a:moveTo>
                  <a:lnTo>
                    <a:pt x="163753" y="236956"/>
                  </a:lnTo>
                  <a:lnTo>
                    <a:pt x="163753" y="382993"/>
                  </a:lnTo>
                  <a:lnTo>
                    <a:pt x="164833" y="382993"/>
                  </a:lnTo>
                  <a:lnTo>
                    <a:pt x="164833" y="236956"/>
                  </a:lnTo>
                  <a:close/>
                </a:path>
                <a:path w="313690" h="383539">
                  <a:moveTo>
                    <a:pt x="220179" y="332181"/>
                  </a:moveTo>
                  <a:lnTo>
                    <a:pt x="218998" y="332181"/>
                  </a:lnTo>
                  <a:lnTo>
                    <a:pt x="218998" y="382993"/>
                  </a:lnTo>
                  <a:lnTo>
                    <a:pt x="220179" y="382993"/>
                  </a:lnTo>
                  <a:lnTo>
                    <a:pt x="220179" y="332181"/>
                  </a:lnTo>
                  <a:close/>
                </a:path>
                <a:path w="313690" h="383539">
                  <a:moveTo>
                    <a:pt x="313563" y="344932"/>
                  </a:moveTo>
                  <a:lnTo>
                    <a:pt x="312381" y="344932"/>
                  </a:lnTo>
                  <a:lnTo>
                    <a:pt x="312381" y="382993"/>
                  </a:lnTo>
                  <a:lnTo>
                    <a:pt x="313563" y="382993"/>
                  </a:lnTo>
                  <a:lnTo>
                    <a:pt x="313563" y="3449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1162100" y="2615767"/>
              <a:ext cx="193040" cy="383540"/>
            </a:xfrm>
            <a:custGeom>
              <a:avLst/>
              <a:gdLst/>
              <a:ahLst/>
              <a:cxnLst/>
              <a:rect l="l" t="t" r="r" b="b"/>
              <a:pathLst>
                <a:path w="193040" h="383539">
                  <a:moveTo>
                    <a:pt x="1168" y="220078"/>
                  </a:moveTo>
                  <a:lnTo>
                    <a:pt x="0" y="220078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220078"/>
                  </a:lnTo>
                  <a:close/>
                </a:path>
                <a:path w="193040" h="383539">
                  <a:moveTo>
                    <a:pt x="4610" y="167220"/>
                  </a:moveTo>
                  <a:lnTo>
                    <a:pt x="3429" y="167220"/>
                  </a:lnTo>
                  <a:lnTo>
                    <a:pt x="3429" y="382993"/>
                  </a:lnTo>
                  <a:lnTo>
                    <a:pt x="4610" y="382993"/>
                  </a:lnTo>
                  <a:lnTo>
                    <a:pt x="4610" y="167220"/>
                  </a:lnTo>
                  <a:close/>
                </a:path>
                <a:path w="193040" h="383539">
                  <a:moveTo>
                    <a:pt x="20675" y="148094"/>
                  </a:moveTo>
                  <a:lnTo>
                    <a:pt x="19608" y="148094"/>
                  </a:lnTo>
                  <a:lnTo>
                    <a:pt x="19608" y="35991"/>
                  </a:lnTo>
                  <a:lnTo>
                    <a:pt x="18427" y="35991"/>
                  </a:lnTo>
                  <a:lnTo>
                    <a:pt x="18427" y="382993"/>
                  </a:lnTo>
                  <a:lnTo>
                    <a:pt x="19596" y="382993"/>
                  </a:lnTo>
                  <a:lnTo>
                    <a:pt x="20675" y="382993"/>
                  </a:lnTo>
                  <a:lnTo>
                    <a:pt x="20675" y="148094"/>
                  </a:lnTo>
                  <a:close/>
                </a:path>
                <a:path w="193040" h="383539">
                  <a:moveTo>
                    <a:pt x="27635" y="114261"/>
                  </a:moveTo>
                  <a:lnTo>
                    <a:pt x="26454" y="114261"/>
                  </a:lnTo>
                  <a:lnTo>
                    <a:pt x="26454" y="382993"/>
                  </a:lnTo>
                  <a:lnTo>
                    <a:pt x="27635" y="382993"/>
                  </a:lnTo>
                  <a:lnTo>
                    <a:pt x="27635" y="114261"/>
                  </a:lnTo>
                  <a:close/>
                </a:path>
                <a:path w="193040" h="383539">
                  <a:moveTo>
                    <a:pt x="32219" y="148094"/>
                  </a:moveTo>
                  <a:lnTo>
                    <a:pt x="31051" y="148094"/>
                  </a:lnTo>
                  <a:lnTo>
                    <a:pt x="31051" y="382993"/>
                  </a:lnTo>
                  <a:lnTo>
                    <a:pt x="32219" y="382993"/>
                  </a:lnTo>
                  <a:lnTo>
                    <a:pt x="32219" y="148094"/>
                  </a:lnTo>
                  <a:close/>
                </a:path>
                <a:path w="193040" h="383539">
                  <a:moveTo>
                    <a:pt x="35661" y="171437"/>
                  </a:moveTo>
                  <a:lnTo>
                    <a:pt x="34480" y="171437"/>
                  </a:lnTo>
                  <a:lnTo>
                    <a:pt x="34480" y="264515"/>
                  </a:lnTo>
                  <a:lnTo>
                    <a:pt x="33426" y="264515"/>
                  </a:lnTo>
                  <a:lnTo>
                    <a:pt x="33426" y="382993"/>
                  </a:lnTo>
                  <a:lnTo>
                    <a:pt x="34480" y="382993"/>
                  </a:lnTo>
                  <a:lnTo>
                    <a:pt x="35661" y="382993"/>
                  </a:lnTo>
                  <a:lnTo>
                    <a:pt x="35661" y="171437"/>
                  </a:lnTo>
                  <a:close/>
                </a:path>
                <a:path w="193040" h="383539">
                  <a:moveTo>
                    <a:pt x="36880" y="169278"/>
                  </a:moveTo>
                  <a:lnTo>
                    <a:pt x="35699" y="169278"/>
                  </a:lnTo>
                  <a:lnTo>
                    <a:pt x="35699" y="382993"/>
                  </a:lnTo>
                  <a:lnTo>
                    <a:pt x="36880" y="382993"/>
                  </a:lnTo>
                  <a:lnTo>
                    <a:pt x="36880" y="169278"/>
                  </a:lnTo>
                  <a:close/>
                </a:path>
                <a:path w="193040" h="383539">
                  <a:moveTo>
                    <a:pt x="39103" y="127012"/>
                  </a:moveTo>
                  <a:lnTo>
                    <a:pt x="38023" y="127012"/>
                  </a:lnTo>
                  <a:lnTo>
                    <a:pt x="38023" y="382993"/>
                  </a:lnTo>
                  <a:lnTo>
                    <a:pt x="39103" y="382993"/>
                  </a:lnTo>
                  <a:lnTo>
                    <a:pt x="39103" y="127012"/>
                  </a:lnTo>
                  <a:close/>
                </a:path>
                <a:path w="193040" h="383539">
                  <a:moveTo>
                    <a:pt x="43700" y="0"/>
                  </a:moveTo>
                  <a:lnTo>
                    <a:pt x="42621" y="0"/>
                  </a:lnTo>
                  <a:lnTo>
                    <a:pt x="42621" y="150253"/>
                  </a:lnTo>
                  <a:lnTo>
                    <a:pt x="41465" y="150253"/>
                  </a:lnTo>
                  <a:lnTo>
                    <a:pt x="41465" y="46583"/>
                  </a:lnTo>
                  <a:lnTo>
                    <a:pt x="40297" y="46583"/>
                  </a:lnTo>
                  <a:lnTo>
                    <a:pt x="40297" y="186245"/>
                  </a:lnTo>
                  <a:lnTo>
                    <a:pt x="39128" y="186245"/>
                  </a:lnTo>
                  <a:lnTo>
                    <a:pt x="39128" y="382993"/>
                  </a:lnTo>
                  <a:lnTo>
                    <a:pt x="40297" y="382993"/>
                  </a:lnTo>
                  <a:lnTo>
                    <a:pt x="40309" y="382993"/>
                  </a:lnTo>
                  <a:lnTo>
                    <a:pt x="43700" y="382993"/>
                  </a:lnTo>
                  <a:lnTo>
                    <a:pt x="43700" y="0"/>
                  </a:lnTo>
                  <a:close/>
                </a:path>
                <a:path w="193040" h="383539">
                  <a:moveTo>
                    <a:pt x="46062" y="46583"/>
                  </a:moveTo>
                  <a:lnTo>
                    <a:pt x="44881" y="46583"/>
                  </a:lnTo>
                  <a:lnTo>
                    <a:pt x="44881" y="103670"/>
                  </a:lnTo>
                  <a:lnTo>
                    <a:pt x="43726" y="103670"/>
                  </a:lnTo>
                  <a:lnTo>
                    <a:pt x="43726" y="382993"/>
                  </a:lnTo>
                  <a:lnTo>
                    <a:pt x="44881" y="382993"/>
                  </a:lnTo>
                  <a:lnTo>
                    <a:pt x="46062" y="382993"/>
                  </a:lnTo>
                  <a:lnTo>
                    <a:pt x="46062" y="46583"/>
                  </a:lnTo>
                  <a:close/>
                </a:path>
                <a:path w="193040" h="383539">
                  <a:moveTo>
                    <a:pt x="49491" y="0"/>
                  </a:moveTo>
                  <a:lnTo>
                    <a:pt x="48323" y="0"/>
                  </a:lnTo>
                  <a:lnTo>
                    <a:pt x="48323" y="137604"/>
                  </a:lnTo>
                  <a:lnTo>
                    <a:pt x="47282" y="137604"/>
                  </a:lnTo>
                  <a:lnTo>
                    <a:pt x="47282" y="21183"/>
                  </a:lnTo>
                  <a:lnTo>
                    <a:pt x="46113" y="21183"/>
                  </a:lnTo>
                  <a:lnTo>
                    <a:pt x="46113" y="382993"/>
                  </a:lnTo>
                  <a:lnTo>
                    <a:pt x="47269" y="382993"/>
                  </a:lnTo>
                  <a:lnTo>
                    <a:pt x="48323" y="382993"/>
                  </a:lnTo>
                  <a:lnTo>
                    <a:pt x="49491" y="382993"/>
                  </a:lnTo>
                  <a:lnTo>
                    <a:pt x="49491" y="0"/>
                  </a:lnTo>
                  <a:close/>
                </a:path>
                <a:path w="193040" h="383539">
                  <a:moveTo>
                    <a:pt x="52920" y="122694"/>
                  </a:moveTo>
                  <a:lnTo>
                    <a:pt x="51777" y="122694"/>
                  </a:lnTo>
                  <a:lnTo>
                    <a:pt x="51777" y="116420"/>
                  </a:lnTo>
                  <a:lnTo>
                    <a:pt x="50698" y="116420"/>
                  </a:lnTo>
                  <a:lnTo>
                    <a:pt x="50698" y="234899"/>
                  </a:lnTo>
                  <a:lnTo>
                    <a:pt x="49542" y="234899"/>
                  </a:lnTo>
                  <a:lnTo>
                    <a:pt x="49542" y="382993"/>
                  </a:lnTo>
                  <a:lnTo>
                    <a:pt x="52920" y="382993"/>
                  </a:lnTo>
                  <a:lnTo>
                    <a:pt x="52920" y="122694"/>
                  </a:lnTo>
                  <a:close/>
                </a:path>
                <a:path w="193040" h="383539">
                  <a:moveTo>
                    <a:pt x="56375" y="86791"/>
                  </a:moveTo>
                  <a:lnTo>
                    <a:pt x="55295" y="86791"/>
                  </a:lnTo>
                  <a:lnTo>
                    <a:pt x="55295" y="122694"/>
                  </a:lnTo>
                  <a:lnTo>
                    <a:pt x="54127" y="122694"/>
                  </a:lnTo>
                  <a:lnTo>
                    <a:pt x="54127" y="124853"/>
                  </a:lnTo>
                  <a:lnTo>
                    <a:pt x="52971" y="124853"/>
                  </a:lnTo>
                  <a:lnTo>
                    <a:pt x="52971" y="382993"/>
                  </a:lnTo>
                  <a:lnTo>
                    <a:pt x="56375" y="382993"/>
                  </a:lnTo>
                  <a:lnTo>
                    <a:pt x="56375" y="86791"/>
                  </a:lnTo>
                  <a:close/>
                </a:path>
                <a:path w="193040" h="383539">
                  <a:moveTo>
                    <a:pt x="58737" y="148094"/>
                  </a:moveTo>
                  <a:lnTo>
                    <a:pt x="57581" y="148094"/>
                  </a:lnTo>
                  <a:lnTo>
                    <a:pt x="57581" y="99453"/>
                  </a:lnTo>
                  <a:lnTo>
                    <a:pt x="56400" y="99453"/>
                  </a:lnTo>
                  <a:lnTo>
                    <a:pt x="56400" y="382993"/>
                  </a:lnTo>
                  <a:lnTo>
                    <a:pt x="57569" y="382993"/>
                  </a:lnTo>
                  <a:lnTo>
                    <a:pt x="58737" y="382993"/>
                  </a:lnTo>
                  <a:lnTo>
                    <a:pt x="58737" y="148094"/>
                  </a:lnTo>
                  <a:close/>
                </a:path>
                <a:path w="193040" h="383539">
                  <a:moveTo>
                    <a:pt x="84048" y="78270"/>
                  </a:moveTo>
                  <a:lnTo>
                    <a:pt x="82969" y="78270"/>
                  </a:lnTo>
                  <a:lnTo>
                    <a:pt x="82969" y="382993"/>
                  </a:lnTo>
                  <a:lnTo>
                    <a:pt x="84048" y="382993"/>
                  </a:lnTo>
                  <a:lnTo>
                    <a:pt x="84048" y="78270"/>
                  </a:lnTo>
                  <a:close/>
                </a:path>
                <a:path w="193040" h="383539">
                  <a:moveTo>
                    <a:pt x="117525" y="264515"/>
                  </a:moveTo>
                  <a:lnTo>
                    <a:pt x="116357" y="264515"/>
                  </a:lnTo>
                  <a:lnTo>
                    <a:pt x="116357" y="382993"/>
                  </a:lnTo>
                  <a:lnTo>
                    <a:pt x="117525" y="382993"/>
                  </a:lnTo>
                  <a:lnTo>
                    <a:pt x="117525" y="264515"/>
                  </a:lnTo>
                  <a:close/>
                </a:path>
                <a:path w="193040" h="383539">
                  <a:moveTo>
                    <a:pt x="192430" y="338556"/>
                  </a:moveTo>
                  <a:lnTo>
                    <a:pt x="191249" y="338556"/>
                  </a:lnTo>
                  <a:lnTo>
                    <a:pt x="191249" y="382993"/>
                  </a:lnTo>
                  <a:lnTo>
                    <a:pt x="192430" y="382993"/>
                  </a:lnTo>
                  <a:lnTo>
                    <a:pt x="192430" y="338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1160881" y="2615767"/>
              <a:ext cx="91440" cy="383540"/>
            </a:xfrm>
            <a:custGeom>
              <a:avLst/>
              <a:gdLst/>
              <a:ahLst/>
              <a:cxnLst/>
              <a:rect l="l" t="t" r="r" b="b"/>
              <a:pathLst>
                <a:path w="91440" h="383539">
                  <a:moveTo>
                    <a:pt x="1168" y="194678"/>
                  </a:moveTo>
                  <a:lnTo>
                    <a:pt x="0" y="194678"/>
                  </a:lnTo>
                  <a:lnTo>
                    <a:pt x="0" y="382993"/>
                  </a:lnTo>
                  <a:lnTo>
                    <a:pt x="1168" y="382993"/>
                  </a:lnTo>
                  <a:lnTo>
                    <a:pt x="1168" y="194678"/>
                  </a:lnTo>
                  <a:close/>
                </a:path>
                <a:path w="91440" h="383539">
                  <a:moveTo>
                    <a:pt x="4597" y="67767"/>
                  </a:moveTo>
                  <a:lnTo>
                    <a:pt x="3429" y="67767"/>
                  </a:lnTo>
                  <a:lnTo>
                    <a:pt x="3429" y="382993"/>
                  </a:lnTo>
                  <a:lnTo>
                    <a:pt x="4597" y="382993"/>
                  </a:lnTo>
                  <a:lnTo>
                    <a:pt x="4597" y="67767"/>
                  </a:lnTo>
                  <a:close/>
                </a:path>
                <a:path w="91440" h="383539">
                  <a:moveTo>
                    <a:pt x="9258" y="186245"/>
                  </a:moveTo>
                  <a:lnTo>
                    <a:pt x="8077" y="186245"/>
                  </a:lnTo>
                  <a:lnTo>
                    <a:pt x="8077" y="382993"/>
                  </a:lnTo>
                  <a:lnTo>
                    <a:pt x="9258" y="382993"/>
                  </a:lnTo>
                  <a:lnTo>
                    <a:pt x="9258" y="186245"/>
                  </a:lnTo>
                  <a:close/>
                </a:path>
                <a:path w="91440" h="383539">
                  <a:moveTo>
                    <a:pt x="30010" y="69824"/>
                  </a:moveTo>
                  <a:lnTo>
                    <a:pt x="28841" y="69824"/>
                  </a:lnTo>
                  <a:lnTo>
                    <a:pt x="28841" y="382993"/>
                  </a:lnTo>
                  <a:lnTo>
                    <a:pt x="30010" y="382993"/>
                  </a:lnTo>
                  <a:lnTo>
                    <a:pt x="30010" y="69824"/>
                  </a:lnTo>
                  <a:close/>
                </a:path>
                <a:path w="91440" h="383539">
                  <a:moveTo>
                    <a:pt x="39255" y="190461"/>
                  </a:moveTo>
                  <a:lnTo>
                    <a:pt x="38100" y="190461"/>
                  </a:lnTo>
                  <a:lnTo>
                    <a:pt x="38100" y="169278"/>
                  </a:lnTo>
                  <a:lnTo>
                    <a:pt x="36918" y="169278"/>
                  </a:lnTo>
                  <a:lnTo>
                    <a:pt x="36918" y="382993"/>
                  </a:lnTo>
                  <a:lnTo>
                    <a:pt x="38087" y="382993"/>
                  </a:lnTo>
                  <a:lnTo>
                    <a:pt x="39255" y="382993"/>
                  </a:lnTo>
                  <a:lnTo>
                    <a:pt x="39255" y="190461"/>
                  </a:lnTo>
                  <a:close/>
                </a:path>
                <a:path w="91440" h="383539">
                  <a:moveTo>
                    <a:pt x="44919" y="0"/>
                  </a:moveTo>
                  <a:lnTo>
                    <a:pt x="43840" y="0"/>
                  </a:lnTo>
                  <a:lnTo>
                    <a:pt x="43840" y="150253"/>
                  </a:lnTo>
                  <a:lnTo>
                    <a:pt x="42684" y="150253"/>
                  </a:lnTo>
                  <a:lnTo>
                    <a:pt x="42684" y="46583"/>
                  </a:lnTo>
                  <a:lnTo>
                    <a:pt x="41516" y="46583"/>
                  </a:lnTo>
                  <a:lnTo>
                    <a:pt x="41516" y="186245"/>
                  </a:lnTo>
                  <a:lnTo>
                    <a:pt x="40347" y="186245"/>
                  </a:lnTo>
                  <a:lnTo>
                    <a:pt x="40347" y="382993"/>
                  </a:lnTo>
                  <a:lnTo>
                    <a:pt x="41516" y="382993"/>
                  </a:lnTo>
                  <a:lnTo>
                    <a:pt x="41529" y="382993"/>
                  </a:lnTo>
                  <a:lnTo>
                    <a:pt x="44919" y="382993"/>
                  </a:lnTo>
                  <a:lnTo>
                    <a:pt x="44919" y="0"/>
                  </a:lnTo>
                  <a:close/>
                </a:path>
                <a:path w="91440" h="383539">
                  <a:moveTo>
                    <a:pt x="46126" y="103670"/>
                  </a:moveTo>
                  <a:lnTo>
                    <a:pt x="44945" y="103670"/>
                  </a:lnTo>
                  <a:lnTo>
                    <a:pt x="44945" y="382993"/>
                  </a:lnTo>
                  <a:lnTo>
                    <a:pt x="46126" y="382993"/>
                  </a:lnTo>
                  <a:lnTo>
                    <a:pt x="46126" y="103670"/>
                  </a:lnTo>
                  <a:close/>
                </a:path>
                <a:path w="91440" h="383539">
                  <a:moveTo>
                    <a:pt x="49568" y="137604"/>
                  </a:moveTo>
                  <a:lnTo>
                    <a:pt x="48501" y="137604"/>
                  </a:lnTo>
                  <a:lnTo>
                    <a:pt x="48501" y="21183"/>
                  </a:lnTo>
                  <a:lnTo>
                    <a:pt x="47332" y="21183"/>
                  </a:lnTo>
                  <a:lnTo>
                    <a:pt x="47332" y="382993"/>
                  </a:lnTo>
                  <a:lnTo>
                    <a:pt x="48488" y="382993"/>
                  </a:lnTo>
                  <a:lnTo>
                    <a:pt x="49568" y="382993"/>
                  </a:lnTo>
                  <a:lnTo>
                    <a:pt x="49568" y="137604"/>
                  </a:lnTo>
                  <a:close/>
                </a:path>
                <a:path w="91440" h="383539">
                  <a:moveTo>
                    <a:pt x="54140" y="122694"/>
                  </a:moveTo>
                  <a:lnTo>
                    <a:pt x="52997" y="122694"/>
                  </a:lnTo>
                  <a:lnTo>
                    <a:pt x="52997" y="116420"/>
                  </a:lnTo>
                  <a:lnTo>
                    <a:pt x="51917" y="116420"/>
                  </a:lnTo>
                  <a:lnTo>
                    <a:pt x="51917" y="234899"/>
                  </a:lnTo>
                  <a:lnTo>
                    <a:pt x="50761" y="234899"/>
                  </a:lnTo>
                  <a:lnTo>
                    <a:pt x="50761" y="382993"/>
                  </a:lnTo>
                  <a:lnTo>
                    <a:pt x="54140" y="382993"/>
                  </a:lnTo>
                  <a:lnTo>
                    <a:pt x="54140" y="122694"/>
                  </a:lnTo>
                  <a:close/>
                </a:path>
                <a:path w="91440" h="383539">
                  <a:moveTo>
                    <a:pt x="57594" y="86791"/>
                  </a:moveTo>
                  <a:lnTo>
                    <a:pt x="56515" y="86791"/>
                  </a:lnTo>
                  <a:lnTo>
                    <a:pt x="56515" y="122694"/>
                  </a:lnTo>
                  <a:lnTo>
                    <a:pt x="55346" y="122694"/>
                  </a:lnTo>
                  <a:lnTo>
                    <a:pt x="55346" y="124853"/>
                  </a:lnTo>
                  <a:lnTo>
                    <a:pt x="54190" y="124853"/>
                  </a:lnTo>
                  <a:lnTo>
                    <a:pt x="54190" y="382993"/>
                  </a:lnTo>
                  <a:lnTo>
                    <a:pt x="57594" y="382993"/>
                  </a:lnTo>
                  <a:lnTo>
                    <a:pt x="57594" y="86791"/>
                  </a:lnTo>
                  <a:close/>
                </a:path>
                <a:path w="91440" h="383539">
                  <a:moveTo>
                    <a:pt x="59956" y="148094"/>
                  </a:moveTo>
                  <a:lnTo>
                    <a:pt x="58801" y="148094"/>
                  </a:lnTo>
                  <a:lnTo>
                    <a:pt x="58801" y="99453"/>
                  </a:lnTo>
                  <a:lnTo>
                    <a:pt x="57619" y="99453"/>
                  </a:lnTo>
                  <a:lnTo>
                    <a:pt x="57619" y="382993"/>
                  </a:lnTo>
                  <a:lnTo>
                    <a:pt x="58788" y="382993"/>
                  </a:lnTo>
                  <a:lnTo>
                    <a:pt x="59956" y="382993"/>
                  </a:lnTo>
                  <a:lnTo>
                    <a:pt x="59956" y="148094"/>
                  </a:lnTo>
                  <a:close/>
                </a:path>
                <a:path w="91440" h="383539">
                  <a:moveTo>
                    <a:pt x="91071" y="171437"/>
                  </a:moveTo>
                  <a:lnTo>
                    <a:pt x="89890" y="171437"/>
                  </a:lnTo>
                  <a:lnTo>
                    <a:pt x="89890" y="382993"/>
                  </a:lnTo>
                  <a:lnTo>
                    <a:pt x="91071" y="382993"/>
                  </a:lnTo>
                  <a:lnTo>
                    <a:pt x="91071" y="1714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167853" y="2541726"/>
              <a:ext cx="95885" cy="457200"/>
            </a:xfrm>
            <a:custGeom>
              <a:avLst/>
              <a:gdLst/>
              <a:ahLst/>
              <a:cxnLst/>
              <a:rect l="l" t="t" r="r" b="b"/>
              <a:pathLst>
                <a:path w="95884" h="457200">
                  <a:moveTo>
                    <a:pt x="1079" y="266573"/>
                  </a:moveTo>
                  <a:lnTo>
                    <a:pt x="0" y="266573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266573"/>
                  </a:lnTo>
                  <a:close/>
                </a:path>
                <a:path w="95884" h="457200">
                  <a:moveTo>
                    <a:pt x="2286" y="260286"/>
                  </a:moveTo>
                  <a:lnTo>
                    <a:pt x="1104" y="260286"/>
                  </a:lnTo>
                  <a:lnTo>
                    <a:pt x="1104" y="457034"/>
                  </a:lnTo>
                  <a:lnTo>
                    <a:pt x="2286" y="457034"/>
                  </a:lnTo>
                  <a:lnTo>
                    <a:pt x="2286" y="260286"/>
                  </a:lnTo>
                  <a:close/>
                </a:path>
                <a:path w="95884" h="457200">
                  <a:moveTo>
                    <a:pt x="5676" y="243319"/>
                  </a:moveTo>
                  <a:lnTo>
                    <a:pt x="4597" y="243319"/>
                  </a:lnTo>
                  <a:lnTo>
                    <a:pt x="4597" y="457034"/>
                  </a:lnTo>
                  <a:lnTo>
                    <a:pt x="5676" y="457034"/>
                  </a:lnTo>
                  <a:lnTo>
                    <a:pt x="5676" y="243319"/>
                  </a:lnTo>
                  <a:close/>
                </a:path>
                <a:path w="95884" h="457200">
                  <a:moveTo>
                    <a:pt x="13855" y="110032"/>
                  </a:moveTo>
                  <a:lnTo>
                    <a:pt x="12674" y="110032"/>
                  </a:lnTo>
                  <a:lnTo>
                    <a:pt x="12674" y="457034"/>
                  </a:lnTo>
                  <a:lnTo>
                    <a:pt x="13855" y="457034"/>
                  </a:lnTo>
                  <a:lnTo>
                    <a:pt x="13855" y="110032"/>
                  </a:lnTo>
                  <a:close/>
                </a:path>
                <a:path w="95884" h="457200">
                  <a:moveTo>
                    <a:pt x="17284" y="266573"/>
                  </a:moveTo>
                  <a:lnTo>
                    <a:pt x="16116" y="266573"/>
                  </a:lnTo>
                  <a:lnTo>
                    <a:pt x="16116" y="224294"/>
                  </a:lnTo>
                  <a:lnTo>
                    <a:pt x="14947" y="224294"/>
                  </a:lnTo>
                  <a:lnTo>
                    <a:pt x="14947" y="457034"/>
                  </a:lnTo>
                  <a:lnTo>
                    <a:pt x="16103" y="457034"/>
                  </a:lnTo>
                  <a:lnTo>
                    <a:pt x="17284" y="457034"/>
                  </a:lnTo>
                  <a:lnTo>
                    <a:pt x="17284" y="266573"/>
                  </a:lnTo>
                  <a:close/>
                </a:path>
                <a:path w="95884" h="457200">
                  <a:moveTo>
                    <a:pt x="23037" y="143865"/>
                  </a:moveTo>
                  <a:lnTo>
                    <a:pt x="21869" y="143865"/>
                  </a:lnTo>
                  <a:lnTo>
                    <a:pt x="21869" y="457034"/>
                  </a:lnTo>
                  <a:lnTo>
                    <a:pt x="23037" y="457034"/>
                  </a:lnTo>
                  <a:lnTo>
                    <a:pt x="23037" y="143865"/>
                  </a:lnTo>
                  <a:close/>
                </a:path>
                <a:path w="95884" h="457200">
                  <a:moveTo>
                    <a:pt x="28752" y="338556"/>
                  </a:moveTo>
                  <a:lnTo>
                    <a:pt x="27673" y="338556"/>
                  </a:lnTo>
                  <a:lnTo>
                    <a:pt x="27673" y="457034"/>
                  </a:lnTo>
                  <a:lnTo>
                    <a:pt x="28752" y="457034"/>
                  </a:lnTo>
                  <a:lnTo>
                    <a:pt x="28752" y="338556"/>
                  </a:lnTo>
                  <a:close/>
                </a:path>
                <a:path w="95884" h="457200">
                  <a:moveTo>
                    <a:pt x="33350" y="201053"/>
                  </a:moveTo>
                  <a:lnTo>
                    <a:pt x="32270" y="201053"/>
                  </a:lnTo>
                  <a:lnTo>
                    <a:pt x="32270" y="264502"/>
                  </a:lnTo>
                  <a:lnTo>
                    <a:pt x="31127" y="264502"/>
                  </a:lnTo>
                  <a:lnTo>
                    <a:pt x="31127" y="243319"/>
                  </a:lnTo>
                  <a:lnTo>
                    <a:pt x="29946" y="243319"/>
                  </a:lnTo>
                  <a:lnTo>
                    <a:pt x="29946" y="457034"/>
                  </a:lnTo>
                  <a:lnTo>
                    <a:pt x="31115" y="457034"/>
                  </a:lnTo>
                  <a:lnTo>
                    <a:pt x="32270" y="457034"/>
                  </a:lnTo>
                  <a:lnTo>
                    <a:pt x="33350" y="457034"/>
                  </a:lnTo>
                  <a:lnTo>
                    <a:pt x="33350" y="201053"/>
                  </a:lnTo>
                  <a:close/>
                </a:path>
                <a:path w="95884" h="457200">
                  <a:moveTo>
                    <a:pt x="37947" y="74041"/>
                  </a:moveTo>
                  <a:lnTo>
                    <a:pt x="36868" y="74041"/>
                  </a:lnTo>
                  <a:lnTo>
                    <a:pt x="36868" y="224294"/>
                  </a:lnTo>
                  <a:lnTo>
                    <a:pt x="35712" y="224294"/>
                  </a:lnTo>
                  <a:lnTo>
                    <a:pt x="35712" y="120624"/>
                  </a:lnTo>
                  <a:lnTo>
                    <a:pt x="34544" y="120624"/>
                  </a:lnTo>
                  <a:lnTo>
                    <a:pt x="34544" y="260286"/>
                  </a:lnTo>
                  <a:lnTo>
                    <a:pt x="33375" y="260286"/>
                  </a:lnTo>
                  <a:lnTo>
                    <a:pt x="33375" y="457034"/>
                  </a:lnTo>
                  <a:lnTo>
                    <a:pt x="34544" y="457034"/>
                  </a:lnTo>
                  <a:lnTo>
                    <a:pt x="34556" y="457034"/>
                  </a:lnTo>
                  <a:lnTo>
                    <a:pt x="37947" y="457034"/>
                  </a:lnTo>
                  <a:lnTo>
                    <a:pt x="37947" y="74041"/>
                  </a:lnTo>
                  <a:close/>
                </a:path>
                <a:path w="95884" h="457200">
                  <a:moveTo>
                    <a:pt x="40309" y="120624"/>
                  </a:moveTo>
                  <a:lnTo>
                    <a:pt x="39128" y="120624"/>
                  </a:lnTo>
                  <a:lnTo>
                    <a:pt x="39128" y="177711"/>
                  </a:lnTo>
                  <a:lnTo>
                    <a:pt x="37973" y="177711"/>
                  </a:lnTo>
                  <a:lnTo>
                    <a:pt x="37973" y="457034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120624"/>
                  </a:lnTo>
                  <a:close/>
                </a:path>
                <a:path w="95884" h="457200">
                  <a:moveTo>
                    <a:pt x="43738" y="74041"/>
                  </a:moveTo>
                  <a:lnTo>
                    <a:pt x="42570" y="74041"/>
                  </a:lnTo>
                  <a:lnTo>
                    <a:pt x="42570" y="211645"/>
                  </a:lnTo>
                  <a:lnTo>
                    <a:pt x="41529" y="211645"/>
                  </a:lnTo>
                  <a:lnTo>
                    <a:pt x="41529" y="95224"/>
                  </a:lnTo>
                  <a:lnTo>
                    <a:pt x="40360" y="95224"/>
                  </a:lnTo>
                  <a:lnTo>
                    <a:pt x="40360" y="457034"/>
                  </a:lnTo>
                  <a:lnTo>
                    <a:pt x="41516" y="457034"/>
                  </a:lnTo>
                  <a:lnTo>
                    <a:pt x="42570" y="457034"/>
                  </a:lnTo>
                  <a:lnTo>
                    <a:pt x="43738" y="457034"/>
                  </a:lnTo>
                  <a:lnTo>
                    <a:pt x="43738" y="74041"/>
                  </a:lnTo>
                  <a:close/>
                </a:path>
                <a:path w="95884" h="457200">
                  <a:moveTo>
                    <a:pt x="47167" y="196735"/>
                  </a:moveTo>
                  <a:lnTo>
                    <a:pt x="46024" y="196735"/>
                  </a:lnTo>
                  <a:lnTo>
                    <a:pt x="46024" y="190461"/>
                  </a:lnTo>
                  <a:lnTo>
                    <a:pt x="44945" y="190461"/>
                  </a:lnTo>
                  <a:lnTo>
                    <a:pt x="44945" y="457034"/>
                  </a:lnTo>
                  <a:lnTo>
                    <a:pt x="45999" y="457034"/>
                  </a:lnTo>
                  <a:lnTo>
                    <a:pt x="47167" y="457034"/>
                  </a:lnTo>
                  <a:lnTo>
                    <a:pt x="47167" y="196735"/>
                  </a:lnTo>
                  <a:close/>
                </a:path>
                <a:path w="95884" h="457200">
                  <a:moveTo>
                    <a:pt x="49555" y="196735"/>
                  </a:moveTo>
                  <a:lnTo>
                    <a:pt x="48374" y="196735"/>
                  </a:lnTo>
                  <a:lnTo>
                    <a:pt x="48374" y="198894"/>
                  </a:lnTo>
                  <a:lnTo>
                    <a:pt x="47218" y="198894"/>
                  </a:lnTo>
                  <a:lnTo>
                    <a:pt x="47218" y="457034"/>
                  </a:lnTo>
                  <a:lnTo>
                    <a:pt x="48374" y="457034"/>
                  </a:lnTo>
                  <a:lnTo>
                    <a:pt x="49555" y="457034"/>
                  </a:lnTo>
                  <a:lnTo>
                    <a:pt x="49555" y="196735"/>
                  </a:lnTo>
                  <a:close/>
                </a:path>
                <a:path w="95884" h="457200">
                  <a:moveTo>
                    <a:pt x="51828" y="173494"/>
                  </a:moveTo>
                  <a:lnTo>
                    <a:pt x="50647" y="173494"/>
                  </a:lnTo>
                  <a:lnTo>
                    <a:pt x="50647" y="457034"/>
                  </a:lnTo>
                  <a:lnTo>
                    <a:pt x="51828" y="457034"/>
                  </a:lnTo>
                  <a:lnTo>
                    <a:pt x="51828" y="173494"/>
                  </a:lnTo>
                  <a:close/>
                </a:path>
                <a:path w="95884" h="457200">
                  <a:moveTo>
                    <a:pt x="54152" y="0"/>
                  </a:moveTo>
                  <a:lnTo>
                    <a:pt x="52971" y="0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0"/>
                  </a:lnTo>
                  <a:close/>
                </a:path>
                <a:path w="95884" h="457200">
                  <a:moveTo>
                    <a:pt x="82892" y="313156"/>
                  </a:moveTo>
                  <a:lnTo>
                    <a:pt x="81813" y="313156"/>
                  </a:lnTo>
                  <a:lnTo>
                    <a:pt x="81813" y="457034"/>
                  </a:lnTo>
                  <a:lnTo>
                    <a:pt x="82892" y="457034"/>
                  </a:lnTo>
                  <a:lnTo>
                    <a:pt x="82892" y="313156"/>
                  </a:lnTo>
                  <a:close/>
                </a:path>
                <a:path w="95884" h="457200">
                  <a:moveTo>
                    <a:pt x="95669" y="338556"/>
                  </a:moveTo>
                  <a:lnTo>
                    <a:pt x="94488" y="338556"/>
                  </a:lnTo>
                  <a:lnTo>
                    <a:pt x="94488" y="457034"/>
                  </a:lnTo>
                  <a:lnTo>
                    <a:pt x="95669" y="457034"/>
                  </a:lnTo>
                  <a:lnTo>
                    <a:pt x="95669" y="338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183957" y="2516313"/>
              <a:ext cx="172085" cy="482600"/>
            </a:xfrm>
            <a:custGeom>
              <a:avLst/>
              <a:gdLst/>
              <a:ahLst/>
              <a:cxnLst/>
              <a:rect l="l" t="t" r="r" b="b"/>
              <a:pathLst>
                <a:path w="172084" h="482600">
                  <a:moveTo>
                    <a:pt x="1181" y="291985"/>
                  </a:moveTo>
                  <a:lnTo>
                    <a:pt x="0" y="291985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291985"/>
                  </a:lnTo>
                  <a:close/>
                </a:path>
                <a:path w="172084" h="482600">
                  <a:moveTo>
                    <a:pt x="3403" y="169278"/>
                  </a:moveTo>
                  <a:lnTo>
                    <a:pt x="2324" y="169278"/>
                  </a:lnTo>
                  <a:lnTo>
                    <a:pt x="2324" y="482447"/>
                  </a:lnTo>
                  <a:lnTo>
                    <a:pt x="3403" y="482447"/>
                  </a:lnTo>
                  <a:lnTo>
                    <a:pt x="3403" y="169278"/>
                  </a:lnTo>
                  <a:close/>
                </a:path>
                <a:path w="172084" h="482600">
                  <a:moveTo>
                    <a:pt x="5778" y="213715"/>
                  </a:moveTo>
                  <a:lnTo>
                    <a:pt x="4597" y="213715"/>
                  </a:lnTo>
                  <a:lnTo>
                    <a:pt x="4597" y="482447"/>
                  </a:lnTo>
                  <a:lnTo>
                    <a:pt x="5778" y="482447"/>
                  </a:lnTo>
                  <a:lnTo>
                    <a:pt x="5778" y="213715"/>
                  </a:lnTo>
                  <a:close/>
                </a:path>
                <a:path w="172084" h="482600">
                  <a:moveTo>
                    <a:pt x="8064" y="226466"/>
                  </a:moveTo>
                  <a:lnTo>
                    <a:pt x="6985" y="226466"/>
                  </a:lnTo>
                  <a:lnTo>
                    <a:pt x="6985" y="482447"/>
                  </a:lnTo>
                  <a:lnTo>
                    <a:pt x="8064" y="482447"/>
                  </a:lnTo>
                  <a:lnTo>
                    <a:pt x="8064" y="226466"/>
                  </a:lnTo>
                  <a:close/>
                </a:path>
                <a:path w="172084" h="482600">
                  <a:moveTo>
                    <a:pt x="17246" y="226466"/>
                  </a:moveTo>
                  <a:lnTo>
                    <a:pt x="16167" y="226466"/>
                  </a:lnTo>
                  <a:lnTo>
                    <a:pt x="16167" y="289915"/>
                  </a:lnTo>
                  <a:lnTo>
                    <a:pt x="15024" y="289915"/>
                  </a:lnTo>
                  <a:lnTo>
                    <a:pt x="15024" y="268732"/>
                  </a:lnTo>
                  <a:lnTo>
                    <a:pt x="13843" y="268732"/>
                  </a:lnTo>
                  <a:lnTo>
                    <a:pt x="13843" y="482447"/>
                  </a:lnTo>
                  <a:lnTo>
                    <a:pt x="15011" y="482447"/>
                  </a:lnTo>
                  <a:lnTo>
                    <a:pt x="16167" y="482447"/>
                  </a:lnTo>
                  <a:lnTo>
                    <a:pt x="17246" y="482447"/>
                  </a:lnTo>
                  <a:lnTo>
                    <a:pt x="17246" y="226466"/>
                  </a:lnTo>
                  <a:close/>
                </a:path>
                <a:path w="172084" h="482600">
                  <a:moveTo>
                    <a:pt x="21844" y="99453"/>
                  </a:moveTo>
                  <a:lnTo>
                    <a:pt x="20764" y="99453"/>
                  </a:lnTo>
                  <a:lnTo>
                    <a:pt x="20764" y="249707"/>
                  </a:lnTo>
                  <a:lnTo>
                    <a:pt x="19608" y="249707"/>
                  </a:lnTo>
                  <a:lnTo>
                    <a:pt x="19608" y="146037"/>
                  </a:lnTo>
                  <a:lnTo>
                    <a:pt x="18440" y="146037"/>
                  </a:lnTo>
                  <a:lnTo>
                    <a:pt x="18440" y="285699"/>
                  </a:lnTo>
                  <a:lnTo>
                    <a:pt x="17272" y="285699"/>
                  </a:lnTo>
                  <a:lnTo>
                    <a:pt x="17272" y="482447"/>
                  </a:lnTo>
                  <a:lnTo>
                    <a:pt x="18440" y="482447"/>
                  </a:lnTo>
                  <a:lnTo>
                    <a:pt x="18453" y="482447"/>
                  </a:lnTo>
                  <a:lnTo>
                    <a:pt x="21844" y="482447"/>
                  </a:lnTo>
                  <a:lnTo>
                    <a:pt x="21844" y="99453"/>
                  </a:lnTo>
                  <a:close/>
                </a:path>
                <a:path w="172084" h="482600">
                  <a:moveTo>
                    <a:pt x="23050" y="203123"/>
                  </a:moveTo>
                  <a:lnTo>
                    <a:pt x="21869" y="203123"/>
                  </a:lnTo>
                  <a:lnTo>
                    <a:pt x="21869" y="482447"/>
                  </a:lnTo>
                  <a:lnTo>
                    <a:pt x="23050" y="482447"/>
                  </a:lnTo>
                  <a:lnTo>
                    <a:pt x="23050" y="203123"/>
                  </a:lnTo>
                  <a:close/>
                </a:path>
                <a:path w="172084" h="482600">
                  <a:moveTo>
                    <a:pt x="27635" y="99453"/>
                  </a:moveTo>
                  <a:lnTo>
                    <a:pt x="26466" y="99453"/>
                  </a:lnTo>
                  <a:lnTo>
                    <a:pt x="26466" y="237058"/>
                  </a:lnTo>
                  <a:lnTo>
                    <a:pt x="25425" y="237058"/>
                  </a:lnTo>
                  <a:lnTo>
                    <a:pt x="25425" y="120637"/>
                  </a:lnTo>
                  <a:lnTo>
                    <a:pt x="24257" y="120637"/>
                  </a:lnTo>
                  <a:lnTo>
                    <a:pt x="24257" y="482447"/>
                  </a:lnTo>
                  <a:lnTo>
                    <a:pt x="25412" y="482447"/>
                  </a:lnTo>
                  <a:lnTo>
                    <a:pt x="26466" y="482447"/>
                  </a:lnTo>
                  <a:lnTo>
                    <a:pt x="27635" y="482447"/>
                  </a:lnTo>
                  <a:lnTo>
                    <a:pt x="27635" y="99453"/>
                  </a:lnTo>
                  <a:close/>
                </a:path>
                <a:path w="172084" h="482600">
                  <a:moveTo>
                    <a:pt x="31064" y="222148"/>
                  </a:moveTo>
                  <a:lnTo>
                    <a:pt x="29921" y="222148"/>
                  </a:lnTo>
                  <a:lnTo>
                    <a:pt x="29921" y="215874"/>
                  </a:lnTo>
                  <a:lnTo>
                    <a:pt x="28841" y="215874"/>
                  </a:lnTo>
                  <a:lnTo>
                    <a:pt x="28841" y="334352"/>
                  </a:lnTo>
                  <a:lnTo>
                    <a:pt x="27686" y="334352"/>
                  </a:lnTo>
                  <a:lnTo>
                    <a:pt x="27686" y="482447"/>
                  </a:lnTo>
                  <a:lnTo>
                    <a:pt x="31064" y="482447"/>
                  </a:lnTo>
                  <a:lnTo>
                    <a:pt x="31064" y="222148"/>
                  </a:lnTo>
                  <a:close/>
                </a:path>
                <a:path w="172084" h="482600">
                  <a:moveTo>
                    <a:pt x="34518" y="186245"/>
                  </a:moveTo>
                  <a:lnTo>
                    <a:pt x="33439" y="186245"/>
                  </a:lnTo>
                  <a:lnTo>
                    <a:pt x="33439" y="222148"/>
                  </a:lnTo>
                  <a:lnTo>
                    <a:pt x="32270" y="222148"/>
                  </a:lnTo>
                  <a:lnTo>
                    <a:pt x="32270" y="224307"/>
                  </a:lnTo>
                  <a:lnTo>
                    <a:pt x="31115" y="224307"/>
                  </a:lnTo>
                  <a:lnTo>
                    <a:pt x="31115" y="482447"/>
                  </a:lnTo>
                  <a:lnTo>
                    <a:pt x="34518" y="482447"/>
                  </a:lnTo>
                  <a:lnTo>
                    <a:pt x="34518" y="186245"/>
                  </a:lnTo>
                  <a:close/>
                </a:path>
                <a:path w="172084" h="482600">
                  <a:moveTo>
                    <a:pt x="39116" y="0"/>
                  </a:moveTo>
                  <a:lnTo>
                    <a:pt x="38036" y="0"/>
                  </a:lnTo>
                  <a:lnTo>
                    <a:pt x="38036" y="25412"/>
                  </a:lnTo>
                  <a:lnTo>
                    <a:pt x="36868" y="25412"/>
                  </a:lnTo>
                  <a:lnTo>
                    <a:pt x="36868" y="247548"/>
                  </a:lnTo>
                  <a:lnTo>
                    <a:pt x="35725" y="247548"/>
                  </a:lnTo>
                  <a:lnTo>
                    <a:pt x="35725" y="198907"/>
                  </a:lnTo>
                  <a:lnTo>
                    <a:pt x="34544" y="198907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25" y="482447"/>
                  </a:lnTo>
                  <a:lnTo>
                    <a:pt x="39116" y="482447"/>
                  </a:lnTo>
                  <a:lnTo>
                    <a:pt x="39116" y="0"/>
                  </a:lnTo>
                  <a:close/>
                </a:path>
                <a:path w="172084" h="482600">
                  <a:moveTo>
                    <a:pt x="94475" y="412610"/>
                  </a:moveTo>
                  <a:lnTo>
                    <a:pt x="93395" y="412610"/>
                  </a:lnTo>
                  <a:lnTo>
                    <a:pt x="93395" y="482447"/>
                  </a:lnTo>
                  <a:lnTo>
                    <a:pt x="94475" y="482447"/>
                  </a:lnTo>
                  <a:lnTo>
                    <a:pt x="94475" y="412610"/>
                  </a:lnTo>
                  <a:close/>
                </a:path>
                <a:path w="172084" h="482600">
                  <a:moveTo>
                    <a:pt x="171691" y="408393"/>
                  </a:moveTo>
                  <a:lnTo>
                    <a:pt x="170611" y="408393"/>
                  </a:lnTo>
                  <a:lnTo>
                    <a:pt x="170611" y="482447"/>
                  </a:lnTo>
                  <a:lnTo>
                    <a:pt x="171691" y="482447"/>
                  </a:lnTo>
                  <a:lnTo>
                    <a:pt x="171691" y="4083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1155115" y="2615767"/>
              <a:ext cx="167640" cy="383540"/>
            </a:xfrm>
            <a:custGeom>
              <a:avLst/>
              <a:gdLst/>
              <a:ahLst/>
              <a:cxnLst/>
              <a:rect l="l" t="t" r="r" b="b"/>
              <a:pathLst>
                <a:path w="167640" h="383539">
                  <a:moveTo>
                    <a:pt x="1181" y="222148"/>
                  </a:moveTo>
                  <a:lnTo>
                    <a:pt x="0" y="222148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222148"/>
                  </a:lnTo>
                  <a:close/>
                </a:path>
                <a:path w="167640" h="383539">
                  <a:moveTo>
                    <a:pt x="10363" y="67767"/>
                  </a:moveTo>
                  <a:lnTo>
                    <a:pt x="9194" y="67767"/>
                  </a:lnTo>
                  <a:lnTo>
                    <a:pt x="9194" y="382993"/>
                  </a:lnTo>
                  <a:lnTo>
                    <a:pt x="10363" y="382993"/>
                  </a:lnTo>
                  <a:lnTo>
                    <a:pt x="10363" y="67767"/>
                  </a:lnTo>
                  <a:close/>
                </a:path>
                <a:path w="167640" h="383539">
                  <a:moveTo>
                    <a:pt x="12750" y="207340"/>
                  </a:moveTo>
                  <a:lnTo>
                    <a:pt x="11595" y="207340"/>
                  </a:lnTo>
                  <a:lnTo>
                    <a:pt x="11595" y="167220"/>
                  </a:lnTo>
                  <a:lnTo>
                    <a:pt x="10414" y="167220"/>
                  </a:lnTo>
                  <a:lnTo>
                    <a:pt x="10414" y="382993"/>
                  </a:lnTo>
                  <a:lnTo>
                    <a:pt x="11569" y="382993"/>
                  </a:lnTo>
                  <a:lnTo>
                    <a:pt x="12750" y="382993"/>
                  </a:lnTo>
                  <a:lnTo>
                    <a:pt x="12750" y="207340"/>
                  </a:lnTo>
                  <a:close/>
                </a:path>
                <a:path w="167640" h="383539">
                  <a:moveTo>
                    <a:pt x="16179" y="175653"/>
                  </a:moveTo>
                  <a:lnTo>
                    <a:pt x="15011" y="175653"/>
                  </a:lnTo>
                  <a:lnTo>
                    <a:pt x="15011" y="382993"/>
                  </a:lnTo>
                  <a:lnTo>
                    <a:pt x="16179" y="382993"/>
                  </a:lnTo>
                  <a:lnTo>
                    <a:pt x="16179" y="175653"/>
                  </a:lnTo>
                  <a:close/>
                </a:path>
                <a:path w="167640" h="383539">
                  <a:moveTo>
                    <a:pt x="26593" y="35991"/>
                  </a:moveTo>
                  <a:lnTo>
                    <a:pt x="25412" y="35991"/>
                  </a:lnTo>
                  <a:lnTo>
                    <a:pt x="25412" y="243332"/>
                  </a:lnTo>
                  <a:lnTo>
                    <a:pt x="24257" y="243332"/>
                  </a:lnTo>
                  <a:lnTo>
                    <a:pt x="24257" y="382993"/>
                  </a:lnTo>
                  <a:lnTo>
                    <a:pt x="25412" y="382993"/>
                  </a:lnTo>
                  <a:lnTo>
                    <a:pt x="26593" y="382993"/>
                  </a:lnTo>
                  <a:lnTo>
                    <a:pt x="26593" y="35991"/>
                  </a:lnTo>
                  <a:close/>
                </a:path>
                <a:path w="167640" h="383539">
                  <a:moveTo>
                    <a:pt x="30022" y="192532"/>
                  </a:moveTo>
                  <a:lnTo>
                    <a:pt x="28841" y="192532"/>
                  </a:lnTo>
                  <a:lnTo>
                    <a:pt x="28841" y="382993"/>
                  </a:lnTo>
                  <a:lnTo>
                    <a:pt x="30022" y="382993"/>
                  </a:lnTo>
                  <a:lnTo>
                    <a:pt x="30022" y="192532"/>
                  </a:lnTo>
                  <a:close/>
                </a:path>
                <a:path w="167640" h="383539">
                  <a:moveTo>
                    <a:pt x="32245" y="69824"/>
                  </a:moveTo>
                  <a:lnTo>
                    <a:pt x="31165" y="69824"/>
                  </a:lnTo>
                  <a:lnTo>
                    <a:pt x="31165" y="382993"/>
                  </a:lnTo>
                  <a:lnTo>
                    <a:pt x="32245" y="382993"/>
                  </a:lnTo>
                  <a:lnTo>
                    <a:pt x="32245" y="69824"/>
                  </a:lnTo>
                  <a:close/>
                </a:path>
                <a:path w="167640" h="383539">
                  <a:moveTo>
                    <a:pt x="36906" y="127012"/>
                  </a:moveTo>
                  <a:lnTo>
                    <a:pt x="35826" y="127012"/>
                  </a:lnTo>
                  <a:lnTo>
                    <a:pt x="35826" y="382993"/>
                  </a:lnTo>
                  <a:lnTo>
                    <a:pt x="36906" y="382993"/>
                  </a:lnTo>
                  <a:lnTo>
                    <a:pt x="36906" y="127012"/>
                  </a:lnTo>
                  <a:close/>
                </a:path>
                <a:path w="167640" h="383539">
                  <a:moveTo>
                    <a:pt x="39204" y="148094"/>
                  </a:moveTo>
                  <a:lnTo>
                    <a:pt x="38036" y="148094"/>
                  </a:lnTo>
                  <a:lnTo>
                    <a:pt x="38036" y="382993"/>
                  </a:lnTo>
                  <a:lnTo>
                    <a:pt x="39204" y="382993"/>
                  </a:lnTo>
                  <a:lnTo>
                    <a:pt x="39204" y="148094"/>
                  </a:lnTo>
                  <a:close/>
                </a:path>
                <a:path w="167640" h="383539">
                  <a:moveTo>
                    <a:pt x="42646" y="171437"/>
                  </a:moveTo>
                  <a:lnTo>
                    <a:pt x="41465" y="171437"/>
                  </a:lnTo>
                  <a:lnTo>
                    <a:pt x="41465" y="382993"/>
                  </a:lnTo>
                  <a:lnTo>
                    <a:pt x="42646" y="382993"/>
                  </a:lnTo>
                  <a:lnTo>
                    <a:pt x="42646" y="171437"/>
                  </a:lnTo>
                  <a:close/>
                </a:path>
                <a:path w="167640" h="383539">
                  <a:moveTo>
                    <a:pt x="46088" y="127012"/>
                  </a:moveTo>
                  <a:lnTo>
                    <a:pt x="45008" y="127012"/>
                  </a:lnTo>
                  <a:lnTo>
                    <a:pt x="45008" y="190461"/>
                  </a:lnTo>
                  <a:lnTo>
                    <a:pt x="43865" y="190461"/>
                  </a:lnTo>
                  <a:lnTo>
                    <a:pt x="43865" y="169278"/>
                  </a:lnTo>
                  <a:lnTo>
                    <a:pt x="42684" y="169278"/>
                  </a:lnTo>
                  <a:lnTo>
                    <a:pt x="42684" y="382993"/>
                  </a:lnTo>
                  <a:lnTo>
                    <a:pt x="43853" y="382993"/>
                  </a:lnTo>
                  <a:lnTo>
                    <a:pt x="45008" y="382993"/>
                  </a:lnTo>
                  <a:lnTo>
                    <a:pt x="46088" y="382993"/>
                  </a:lnTo>
                  <a:lnTo>
                    <a:pt x="46088" y="127012"/>
                  </a:lnTo>
                  <a:close/>
                </a:path>
                <a:path w="167640" h="383539">
                  <a:moveTo>
                    <a:pt x="50685" y="0"/>
                  </a:moveTo>
                  <a:lnTo>
                    <a:pt x="49606" y="0"/>
                  </a:lnTo>
                  <a:lnTo>
                    <a:pt x="49606" y="150253"/>
                  </a:lnTo>
                  <a:lnTo>
                    <a:pt x="48450" y="150253"/>
                  </a:lnTo>
                  <a:lnTo>
                    <a:pt x="48450" y="46583"/>
                  </a:lnTo>
                  <a:lnTo>
                    <a:pt x="47282" y="46583"/>
                  </a:lnTo>
                  <a:lnTo>
                    <a:pt x="47282" y="186245"/>
                  </a:lnTo>
                  <a:lnTo>
                    <a:pt x="46113" y="186245"/>
                  </a:lnTo>
                  <a:lnTo>
                    <a:pt x="46113" y="382993"/>
                  </a:lnTo>
                  <a:lnTo>
                    <a:pt x="47282" y="382993"/>
                  </a:lnTo>
                  <a:lnTo>
                    <a:pt x="47294" y="382993"/>
                  </a:lnTo>
                  <a:lnTo>
                    <a:pt x="50685" y="382993"/>
                  </a:lnTo>
                  <a:lnTo>
                    <a:pt x="50685" y="0"/>
                  </a:lnTo>
                  <a:close/>
                </a:path>
                <a:path w="167640" h="383539">
                  <a:moveTo>
                    <a:pt x="51892" y="103670"/>
                  </a:moveTo>
                  <a:lnTo>
                    <a:pt x="50711" y="103670"/>
                  </a:lnTo>
                  <a:lnTo>
                    <a:pt x="50711" y="382993"/>
                  </a:lnTo>
                  <a:lnTo>
                    <a:pt x="51892" y="382993"/>
                  </a:lnTo>
                  <a:lnTo>
                    <a:pt x="51892" y="103670"/>
                  </a:lnTo>
                  <a:close/>
                </a:path>
                <a:path w="167640" h="383539">
                  <a:moveTo>
                    <a:pt x="56476" y="0"/>
                  </a:moveTo>
                  <a:lnTo>
                    <a:pt x="55308" y="0"/>
                  </a:lnTo>
                  <a:lnTo>
                    <a:pt x="55308" y="137604"/>
                  </a:lnTo>
                  <a:lnTo>
                    <a:pt x="54267" y="137604"/>
                  </a:lnTo>
                  <a:lnTo>
                    <a:pt x="54267" y="21183"/>
                  </a:lnTo>
                  <a:lnTo>
                    <a:pt x="53098" y="21183"/>
                  </a:lnTo>
                  <a:lnTo>
                    <a:pt x="53098" y="382993"/>
                  </a:lnTo>
                  <a:lnTo>
                    <a:pt x="54254" y="382993"/>
                  </a:lnTo>
                  <a:lnTo>
                    <a:pt x="55308" y="382993"/>
                  </a:lnTo>
                  <a:lnTo>
                    <a:pt x="56476" y="382993"/>
                  </a:lnTo>
                  <a:lnTo>
                    <a:pt x="56476" y="0"/>
                  </a:lnTo>
                  <a:close/>
                </a:path>
                <a:path w="167640" h="383539">
                  <a:moveTo>
                    <a:pt x="59905" y="122694"/>
                  </a:moveTo>
                  <a:lnTo>
                    <a:pt x="58762" y="122694"/>
                  </a:lnTo>
                  <a:lnTo>
                    <a:pt x="58762" y="116420"/>
                  </a:lnTo>
                  <a:lnTo>
                    <a:pt x="57683" y="116420"/>
                  </a:lnTo>
                  <a:lnTo>
                    <a:pt x="57683" y="234899"/>
                  </a:lnTo>
                  <a:lnTo>
                    <a:pt x="56527" y="234899"/>
                  </a:lnTo>
                  <a:lnTo>
                    <a:pt x="56527" y="382993"/>
                  </a:lnTo>
                  <a:lnTo>
                    <a:pt x="59905" y="382993"/>
                  </a:lnTo>
                  <a:lnTo>
                    <a:pt x="59905" y="122694"/>
                  </a:lnTo>
                  <a:close/>
                </a:path>
                <a:path w="167640" h="383539">
                  <a:moveTo>
                    <a:pt x="63360" y="86791"/>
                  </a:moveTo>
                  <a:lnTo>
                    <a:pt x="62280" y="86791"/>
                  </a:lnTo>
                  <a:lnTo>
                    <a:pt x="62280" y="122694"/>
                  </a:lnTo>
                  <a:lnTo>
                    <a:pt x="61112" y="122694"/>
                  </a:lnTo>
                  <a:lnTo>
                    <a:pt x="61112" y="382993"/>
                  </a:lnTo>
                  <a:lnTo>
                    <a:pt x="62280" y="382993"/>
                  </a:lnTo>
                  <a:lnTo>
                    <a:pt x="63360" y="382993"/>
                  </a:lnTo>
                  <a:lnTo>
                    <a:pt x="63360" y="86791"/>
                  </a:lnTo>
                  <a:close/>
                </a:path>
                <a:path w="167640" h="383539">
                  <a:moveTo>
                    <a:pt x="71488" y="156629"/>
                  </a:moveTo>
                  <a:lnTo>
                    <a:pt x="70307" y="156629"/>
                  </a:lnTo>
                  <a:lnTo>
                    <a:pt x="70307" y="382993"/>
                  </a:lnTo>
                  <a:lnTo>
                    <a:pt x="71488" y="382993"/>
                  </a:lnTo>
                  <a:lnTo>
                    <a:pt x="71488" y="156629"/>
                  </a:lnTo>
                  <a:close/>
                </a:path>
                <a:path w="167640" h="383539">
                  <a:moveTo>
                    <a:pt x="150990" y="243332"/>
                  </a:moveTo>
                  <a:lnTo>
                    <a:pt x="149910" y="243332"/>
                  </a:lnTo>
                  <a:lnTo>
                    <a:pt x="149910" y="382993"/>
                  </a:lnTo>
                  <a:lnTo>
                    <a:pt x="150990" y="382993"/>
                  </a:lnTo>
                  <a:lnTo>
                    <a:pt x="150990" y="243332"/>
                  </a:lnTo>
                  <a:close/>
                </a:path>
                <a:path w="167640" h="383539">
                  <a:moveTo>
                    <a:pt x="156794" y="323748"/>
                  </a:moveTo>
                  <a:lnTo>
                    <a:pt x="155613" y="323748"/>
                  </a:lnTo>
                  <a:lnTo>
                    <a:pt x="155613" y="382993"/>
                  </a:lnTo>
                  <a:lnTo>
                    <a:pt x="156794" y="382993"/>
                  </a:lnTo>
                  <a:lnTo>
                    <a:pt x="156794" y="323748"/>
                  </a:lnTo>
                  <a:close/>
                </a:path>
                <a:path w="167640" h="383539">
                  <a:moveTo>
                    <a:pt x="167144" y="319532"/>
                  </a:moveTo>
                  <a:lnTo>
                    <a:pt x="165963" y="319532"/>
                  </a:lnTo>
                  <a:lnTo>
                    <a:pt x="165963" y="382993"/>
                  </a:lnTo>
                  <a:lnTo>
                    <a:pt x="167144" y="382993"/>
                  </a:lnTo>
                  <a:lnTo>
                    <a:pt x="167144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164310" y="2516313"/>
              <a:ext cx="220345" cy="482600"/>
            </a:xfrm>
            <a:custGeom>
              <a:avLst/>
              <a:gdLst/>
              <a:ahLst/>
              <a:cxnLst/>
              <a:rect l="l" t="t" r="r" b="b"/>
              <a:pathLst>
                <a:path w="220344" h="482600">
                  <a:moveTo>
                    <a:pt x="1168" y="167220"/>
                  </a:moveTo>
                  <a:lnTo>
                    <a:pt x="0" y="167220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167220"/>
                  </a:lnTo>
                  <a:close/>
                </a:path>
                <a:path w="220344" h="482600">
                  <a:moveTo>
                    <a:pt x="3556" y="306793"/>
                  </a:moveTo>
                  <a:lnTo>
                    <a:pt x="2374" y="306793"/>
                  </a:lnTo>
                  <a:lnTo>
                    <a:pt x="2374" y="482447"/>
                  </a:lnTo>
                  <a:lnTo>
                    <a:pt x="3556" y="482447"/>
                  </a:lnTo>
                  <a:lnTo>
                    <a:pt x="3556" y="306793"/>
                  </a:lnTo>
                  <a:close/>
                </a:path>
                <a:path w="220344" h="482600">
                  <a:moveTo>
                    <a:pt x="5829" y="285699"/>
                  </a:moveTo>
                  <a:lnTo>
                    <a:pt x="4648" y="285699"/>
                  </a:lnTo>
                  <a:lnTo>
                    <a:pt x="4648" y="482447"/>
                  </a:lnTo>
                  <a:lnTo>
                    <a:pt x="5829" y="482447"/>
                  </a:lnTo>
                  <a:lnTo>
                    <a:pt x="5829" y="285699"/>
                  </a:lnTo>
                  <a:close/>
                </a:path>
                <a:path w="220344" h="482600">
                  <a:moveTo>
                    <a:pt x="13868" y="285699"/>
                  </a:moveTo>
                  <a:lnTo>
                    <a:pt x="12788" y="285699"/>
                  </a:lnTo>
                  <a:lnTo>
                    <a:pt x="12788" y="482447"/>
                  </a:lnTo>
                  <a:lnTo>
                    <a:pt x="13868" y="482447"/>
                  </a:lnTo>
                  <a:lnTo>
                    <a:pt x="13868" y="285699"/>
                  </a:lnTo>
                  <a:close/>
                </a:path>
                <a:path w="220344" h="482600">
                  <a:moveTo>
                    <a:pt x="18465" y="247548"/>
                  </a:moveTo>
                  <a:lnTo>
                    <a:pt x="17386" y="247548"/>
                  </a:lnTo>
                  <a:lnTo>
                    <a:pt x="17386" y="482447"/>
                  </a:lnTo>
                  <a:lnTo>
                    <a:pt x="18465" y="482447"/>
                  </a:lnTo>
                  <a:lnTo>
                    <a:pt x="18465" y="247548"/>
                  </a:lnTo>
                  <a:close/>
                </a:path>
                <a:path w="220344" h="482600">
                  <a:moveTo>
                    <a:pt x="26581" y="169278"/>
                  </a:moveTo>
                  <a:lnTo>
                    <a:pt x="25412" y="169278"/>
                  </a:lnTo>
                  <a:lnTo>
                    <a:pt x="25412" y="482447"/>
                  </a:lnTo>
                  <a:lnTo>
                    <a:pt x="26581" y="482447"/>
                  </a:lnTo>
                  <a:lnTo>
                    <a:pt x="26581" y="169278"/>
                  </a:lnTo>
                  <a:close/>
                </a:path>
                <a:path w="220344" h="482600">
                  <a:moveTo>
                    <a:pt x="30010" y="247548"/>
                  </a:moveTo>
                  <a:lnTo>
                    <a:pt x="28854" y="247548"/>
                  </a:lnTo>
                  <a:lnTo>
                    <a:pt x="28854" y="207340"/>
                  </a:lnTo>
                  <a:lnTo>
                    <a:pt x="27673" y="207340"/>
                  </a:lnTo>
                  <a:lnTo>
                    <a:pt x="27673" y="482447"/>
                  </a:lnTo>
                  <a:lnTo>
                    <a:pt x="28841" y="482447"/>
                  </a:lnTo>
                  <a:lnTo>
                    <a:pt x="30010" y="482447"/>
                  </a:lnTo>
                  <a:lnTo>
                    <a:pt x="30010" y="247548"/>
                  </a:lnTo>
                  <a:close/>
                </a:path>
                <a:path w="220344" h="482600">
                  <a:moveTo>
                    <a:pt x="32296" y="363969"/>
                  </a:moveTo>
                  <a:lnTo>
                    <a:pt x="31216" y="363969"/>
                  </a:lnTo>
                  <a:lnTo>
                    <a:pt x="31216" y="482447"/>
                  </a:lnTo>
                  <a:lnTo>
                    <a:pt x="32296" y="482447"/>
                  </a:lnTo>
                  <a:lnTo>
                    <a:pt x="32296" y="363969"/>
                  </a:lnTo>
                  <a:close/>
                </a:path>
                <a:path w="220344" h="482600">
                  <a:moveTo>
                    <a:pt x="36893" y="226466"/>
                  </a:moveTo>
                  <a:lnTo>
                    <a:pt x="35814" y="226466"/>
                  </a:lnTo>
                  <a:lnTo>
                    <a:pt x="35814" y="289915"/>
                  </a:lnTo>
                  <a:lnTo>
                    <a:pt x="34671" y="289915"/>
                  </a:lnTo>
                  <a:lnTo>
                    <a:pt x="34671" y="268732"/>
                  </a:lnTo>
                  <a:lnTo>
                    <a:pt x="33489" y="268732"/>
                  </a:lnTo>
                  <a:lnTo>
                    <a:pt x="33489" y="482447"/>
                  </a:lnTo>
                  <a:lnTo>
                    <a:pt x="34658" y="482447"/>
                  </a:lnTo>
                  <a:lnTo>
                    <a:pt x="35814" y="482447"/>
                  </a:lnTo>
                  <a:lnTo>
                    <a:pt x="36893" y="482447"/>
                  </a:lnTo>
                  <a:lnTo>
                    <a:pt x="36893" y="226466"/>
                  </a:lnTo>
                  <a:close/>
                </a:path>
                <a:path w="220344" h="482600">
                  <a:moveTo>
                    <a:pt x="41490" y="99453"/>
                  </a:moveTo>
                  <a:lnTo>
                    <a:pt x="40411" y="99453"/>
                  </a:lnTo>
                  <a:lnTo>
                    <a:pt x="40411" y="249707"/>
                  </a:lnTo>
                  <a:lnTo>
                    <a:pt x="39255" y="249707"/>
                  </a:lnTo>
                  <a:lnTo>
                    <a:pt x="39255" y="146037"/>
                  </a:lnTo>
                  <a:lnTo>
                    <a:pt x="38087" y="146037"/>
                  </a:lnTo>
                  <a:lnTo>
                    <a:pt x="38087" y="285699"/>
                  </a:lnTo>
                  <a:lnTo>
                    <a:pt x="36918" y="285699"/>
                  </a:lnTo>
                  <a:lnTo>
                    <a:pt x="36918" y="482447"/>
                  </a:lnTo>
                  <a:lnTo>
                    <a:pt x="38087" y="482447"/>
                  </a:lnTo>
                  <a:lnTo>
                    <a:pt x="38100" y="482447"/>
                  </a:lnTo>
                  <a:lnTo>
                    <a:pt x="41490" y="482447"/>
                  </a:lnTo>
                  <a:lnTo>
                    <a:pt x="41490" y="99453"/>
                  </a:lnTo>
                  <a:close/>
                </a:path>
                <a:path w="220344" h="482600">
                  <a:moveTo>
                    <a:pt x="43853" y="146037"/>
                  </a:moveTo>
                  <a:lnTo>
                    <a:pt x="42672" y="146037"/>
                  </a:lnTo>
                  <a:lnTo>
                    <a:pt x="42672" y="203123"/>
                  </a:lnTo>
                  <a:lnTo>
                    <a:pt x="41516" y="203123"/>
                  </a:lnTo>
                  <a:lnTo>
                    <a:pt x="41516" y="482447"/>
                  </a:lnTo>
                  <a:lnTo>
                    <a:pt x="42672" y="482447"/>
                  </a:lnTo>
                  <a:lnTo>
                    <a:pt x="43853" y="482447"/>
                  </a:lnTo>
                  <a:lnTo>
                    <a:pt x="43853" y="146037"/>
                  </a:lnTo>
                  <a:close/>
                </a:path>
                <a:path w="220344" h="482600">
                  <a:moveTo>
                    <a:pt x="47282" y="99453"/>
                  </a:moveTo>
                  <a:lnTo>
                    <a:pt x="46113" y="99453"/>
                  </a:lnTo>
                  <a:lnTo>
                    <a:pt x="46113" y="237058"/>
                  </a:lnTo>
                  <a:lnTo>
                    <a:pt x="45072" y="237058"/>
                  </a:lnTo>
                  <a:lnTo>
                    <a:pt x="45072" y="120637"/>
                  </a:lnTo>
                  <a:lnTo>
                    <a:pt x="43903" y="120637"/>
                  </a:lnTo>
                  <a:lnTo>
                    <a:pt x="43903" y="482447"/>
                  </a:lnTo>
                  <a:lnTo>
                    <a:pt x="45059" y="482447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7282" y="99453"/>
                  </a:lnTo>
                  <a:close/>
                </a:path>
                <a:path w="220344" h="482600">
                  <a:moveTo>
                    <a:pt x="50711" y="222148"/>
                  </a:moveTo>
                  <a:lnTo>
                    <a:pt x="49568" y="222148"/>
                  </a:lnTo>
                  <a:lnTo>
                    <a:pt x="49568" y="215874"/>
                  </a:lnTo>
                  <a:lnTo>
                    <a:pt x="48488" y="215874"/>
                  </a:lnTo>
                  <a:lnTo>
                    <a:pt x="48488" y="482447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0711" y="222148"/>
                  </a:lnTo>
                  <a:close/>
                </a:path>
                <a:path w="220344" h="482600">
                  <a:moveTo>
                    <a:pt x="54165" y="186245"/>
                  </a:moveTo>
                  <a:lnTo>
                    <a:pt x="53086" y="186245"/>
                  </a:lnTo>
                  <a:lnTo>
                    <a:pt x="53086" y="222148"/>
                  </a:lnTo>
                  <a:lnTo>
                    <a:pt x="51917" y="222148"/>
                  </a:lnTo>
                  <a:lnTo>
                    <a:pt x="51917" y="224307"/>
                  </a:lnTo>
                  <a:lnTo>
                    <a:pt x="50761" y="224307"/>
                  </a:lnTo>
                  <a:lnTo>
                    <a:pt x="50761" y="482447"/>
                  </a:lnTo>
                  <a:lnTo>
                    <a:pt x="54165" y="482447"/>
                  </a:lnTo>
                  <a:lnTo>
                    <a:pt x="54165" y="186245"/>
                  </a:lnTo>
                  <a:close/>
                </a:path>
                <a:path w="220344" h="482600">
                  <a:moveTo>
                    <a:pt x="55372" y="198907"/>
                  </a:moveTo>
                  <a:lnTo>
                    <a:pt x="54190" y="198907"/>
                  </a:lnTo>
                  <a:lnTo>
                    <a:pt x="54190" y="482447"/>
                  </a:lnTo>
                  <a:lnTo>
                    <a:pt x="55372" y="482447"/>
                  </a:lnTo>
                  <a:lnTo>
                    <a:pt x="55372" y="198907"/>
                  </a:lnTo>
                  <a:close/>
                </a:path>
                <a:path w="220344" h="482600">
                  <a:moveTo>
                    <a:pt x="58762" y="0"/>
                  </a:moveTo>
                  <a:lnTo>
                    <a:pt x="57683" y="0"/>
                  </a:lnTo>
                  <a:lnTo>
                    <a:pt x="57683" y="25412"/>
                  </a:lnTo>
                  <a:lnTo>
                    <a:pt x="56515" y="25412"/>
                  </a:lnTo>
                  <a:lnTo>
                    <a:pt x="56515" y="482447"/>
                  </a:lnTo>
                  <a:lnTo>
                    <a:pt x="57683" y="482447"/>
                  </a:lnTo>
                  <a:lnTo>
                    <a:pt x="58762" y="482447"/>
                  </a:lnTo>
                  <a:lnTo>
                    <a:pt x="58762" y="0"/>
                  </a:lnTo>
                  <a:close/>
                </a:path>
                <a:path w="220344" h="482600">
                  <a:moveTo>
                    <a:pt x="161378" y="423202"/>
                  </a:moveTo>
                  <a:lnTo>
                    <a:pt x="160197" y="423202"/>
                  </a:lnTo>
                  <a:lnTo>
                    <a:pt x="160197" y="482447"/>
                  </a:lnTo>
                  <a:lnTo>
                    <a:pt x="161378" y="482447"/>
                  </a:lnTo>
                  <a:lnTo>
                    <a:pt x="161378" y="423202"/>
                  </a:lnTo>
                  <a:close/>
                </a:path>
                <a:path w="220344" h="482600">
                  <a:moveTo>
                    <a:pt x="192481" y="431634"/>
                  </a:moveTo>
                  <a:lnTo>
                    <a:pt x="191312" y="431634"/>
                  </a:lnTo>
                  <a:lnTo>
                    <a:pt x="191312" y="482447"/>
                  </a:lnTo>
                  <a:lnTo>
                    <a:pt x="192481" y="482447"/>
                  </a:lnTo>
                  <a:lnTo>
                    <a:pt x="192481" y="431634"/>
                  </a:lnTo>
                  <a:close/>
                </a:path>
                <a:path w="220344" h="482600">
                  <a:moveTo>
                    <a:pt x="220167" y="446455"/>
                  </a:moveTo>
                  <a:lnTo>
                    <a:pt x="218986" y="446455"/>
                  </a:lnTo>
                  <a:lnTo>
                    <a:pt x="218986" y="482447"/>
                  </a:lnTo>
                  <a:lnTo>
                    <a:pt x="220167" y="482447"/>
                  </a:lnTo>
                  <a:lnTo>
                    <a:pt x="220167" y="44645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191983" y="2615767"/>
              <a:ext cx="88265" cy="383540"/>
            </a:xfrm>
            <a:custGeom>
              <a:avLst/>
              <a:gdLst/>
              <a:ahLst/>
              <a:cxnLst/>
              <a:rect l="l" t="t" r="r" b="b"/>
              <a:pathLst>
                <a:path w="88265" h="383539">
                  <a:moveTo>
                    <a:pt x="1181" y="107886"/>
                  </a:moveTo>
                  <a:lnTo>
                    <a:pt x="0" y="107886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107886"/>
                  </a:lnTo>
                  <a:close/>
                </a:path>
                <a:path w="88265" h="383539">
                  <a:moveTo>
                    <a:pt x="4622" y="264515"/>
                  </a:moveTo>
                  <a:lnTo>
                    <a:pt x="3543" y="264515"/>
                  </a:lnTo>
                  <a:lnTo>
                    <a:pt x="3543" y="382993"/>
                  </a:lnTo>
                  <a:lnTo>
                    <a:pt x="4622" y="382993"/>
                  </a:lnTo>
                  <a:lnTo>
                    <a:pt x="4622" y="264515"/>
                  </a:lnTo>
                  <a:close/>
                </a:path>
                <a:path w="88265" h="383539">
                  <a:moveTo>
                    <a:pt x="9220" y="127012"/>
                  </a:moveTo>
                  <a:lnTo>
                    <a:pt x="8140" y="127012"/>
                  </a:lnTo>
                  <a:lnTo>
                    <a:pt x="8140" y="190461"/>
                  </a:lnTo>
                  <a:lnTo>
                    <a:pt x="6997" y="190461"/>
                  </a:lnTo>
                  <a:lnTo>
                    <a:pt x="6997" y="169278"/>
                  </a:lnTo>
                  <a:lnTo>
                    <a:pt x="5816" y="169278"/>
                  </a:lnTo>
                  <a:lnTo>
                    <a:pt x="5816" y="382993"/>
                  </a:lnTo>
                  <a:lnTo>
                    <a:pt x="6985" y="382993"/>
                  </a:lnTo>
                  <a:lnTo>
                    <a:pt x="8140" y="382993"/>
                  </a:lnTo>
                  <a:lnTo>
                    <a:pt x="9220" y="382993"/>
                  </a:lnTo>
                  <a:lnTo>
                    <a:pt x="9220" y="127012"/>
                  </a:lnTo>
                  <a:close/>
                </a:path>
                <a:path w="88265" h="383539">
                  <a:moveTo>
                    <a:pt x="13817" y="0"/>
                  </a:moveTo>
                  <a:lnTo>
                    <a:pt x="12738" y="0"/>
                  </a:lnTo>
                  <a:lnTo>
                    <a:pt x="12738" y="150253"/>
                  </a:lnTo>
                  <a:lnTo>
                    <a:pt x="11569" y="150253"/>
                  </a:lnTo>
                  <a:lnTo>
                    <a:pt x="11569" y="382993"/>
                  </a:lnTo>
                  <a:lnTo>
                    <a:pt x="12738" y="382993"/>
                  </a:lnTo>
                  <a:lnTo>
                    <a:pt x="13817" y="382993"/>
                  </a:lnTo>
                  <a:lnTo>
                    <a:pt x="13817" y="0"/>
                  </a:lnTo>
                  <a:close/>
                </a:path>
                <a:path w="88265" h="383539">
                  <a:moveTo>
                    <a:pt x="16179" y="46583"/>
                  </a:moveTo>
                  <a:lnTo>
                    <a:pt x="14998" y="46583"/>
                  </a:lnTo>
                  <a:lnTo>
                    <a:pt x="14998" y="103670"/>
                  </a:lnTo>
                  <a:lnTo>
                    <a:pt x="13843" y="103670"/>
                  </a:lnTo>
                  <a:lnTo>
                    <a:pt x="13843" y="382993"/>
                  </a:lnTo>
                  <a:lnTo>
                    <a:pt x="14998" y="382993"/>
                  </a:lnTo>
                  <a:lnTo>
                    <a:pt x="16179" y="382993"/>
                  </a:lnTo>
                  <a:lnTo>
                    <a:pt x="16179" y="46583"/>
                  </a:lnTo>
                  <a:close/>
                </a:path>
                <a:path w="88265" h="383539">
                  <a:moveTo>
                    <a:pt x="19608" y="0"/>
                  </a:moveTo>
                  <a:lnTo>
                    <a:pt x="18440" y="0"/>
                  </a:lnTo>
                  <a:lnTo>
                    <a:pt x="18440" y="137604"/>
                  </a:lnTo>
                  <a:lnTo>
                    <a:pt x="17399" y="137604"/>
                  </a:lnTo>
                  <a:lnTo>
                    <a:pt x="17399" y="21183"/>
                  </a:lnTo>
                  <a:lnTo>
                    <a:pt x="16230" y="21183"/>
                  </a:lnTo>
                  <a:lnTo>
                    <a:pt x="16230" y="382993"/>
                  </a:lnTo>
                  <a:lnTo>
                    <a:pt x="17386" y="382993"/>
                  </a:lnTo>
                  <a:lnTo>
                    <a:pt x="18440" y="382993"/>
                  </a:lnTo>
                  <a:lnTo>
                    <a:pt x="19608" y="382993"/>
                  </a:lnTo>
                  <a:lnTo>
                    <a:pt x="19608" y="0"/>
                  </a:lnTo>
                  <a:close/>
                </a:path>
                <a:path w="88265" h="383539">
                  <a:moveTo>
                    <a:pt x="23037" y="122694"/>
                  </a:moveTo>
                  <a:lnTo>
                    <a:pt x="21894" y="122694"/>
                  </a:lnTo>
                  <a:lnTo>
                    <a:pt x="21894" y="116420"/>
                  </a:lnTo>
                  <a:lnTo>
                    <a:pt x="20815" y="116420"/>
                  </a:lnTo>
                  <a:lnTo>
                    <a:pt x="20815" y="234899"/>
                  </a:lnTo>
                  <a:lnTo>
                    <a:pt x="19659" y="234899"/>
                  </a:lnTo>
                  <a:lnTo>
                    <a:pt x="19659" y="382993"/>
                  </a:lnTo>
                  <a:lnTo>
                    <a:pt x="23037" y="382993"/>
                  </a:lnTo>
                  <a:lnTo>
                    <a:pt x="23037" y="122694"/>
                  </a:lnTo>
                  <a:close/>
                </a:path>
                <a:path w="88265" h="383539">
                  <a:moveTo>
                    <a:pt x="25425" y="122694"/>
                  </a:moveTo>
                  <a:lnTo>
                    <a:pt x="24244" y="122694"/>
                  </a:lnTo>
                  <a:lnTo>
                    <a:pt x="24244" y="124853"/>
                  </a:lnTo>
                  <a:lnTo>
                    <a:pt x="23088" y="124853"/>
                  </a:lnTo>
                  <a:lnTo>
                    <a:pt x="23088" y="382993"/>
                  </a:lnTo>
                  <a:lnTo>
                    <a:pt x="24244" y="382993"/>
                  </a:lnTo>
                  <a:lnTo>
                    <a:pt x="25425" y="382993"/>
                  </a:lnTo>
                  <a:lnTo>
                    <a:pt x="25425" y="122694"/>
                  </a:lnTo>
                  <a:close/>
                </a:path>
                <a:path w="88265" h="383539">
                  <a:moveTo>
                    <a:pt x="87642" y="264515"/>
                  </a:moveTo>
                  <a:lnTo>
                    <a:pt x="86474" y="264515"/>
                  </a:lnTo>
                  <a:lnTo>
                    <a:pt x="86474" y="382993"/>
                  </a:lnTo>
                  <a:lnTo>
                    <a:pt x="87642" y="382993"/>
                  </a:lnTo>
                  <a:lnTo>
                    <a:pt x="87642" y="2645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124013" y="2516313"/>
              <a:ext cx="100330" cy="482600"/>
            </a:xfrm>
            <a:custGeom>
              <a:avLst/>
              <a:gdLst/>
              <a:ahLst/>
              <a:cxnLst/>
              <a:rect l="l" t="t" r="r" b="b"/>
              <a:pathLst>
                <a:path w="100330" h="482600">
                  <a:moveTo>
                    <a:pt x="1168" y="325907"/>
                  </a:moveTo>
                  <a:lnTo>
                    <a:pt x="0" y="325907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25907"/>
                  </a:lnTo>
                  <a:close/>
                </a:path>
                <a:path w="100330" h="482600">
                  <a:moveTo>
                    <a:pt x="13843" y="294132"/>
                  </a:moveTo>
                  <a:lnTo>
                    <a:pt x="12674" y="294132"/>
                  </a:lnTo>
                  <a:lnTo>
                    <a:pt x="12674" y="482447"/>
                  </a:lnTo>
                  <a:lnTo>
                    <a:pt x="13843" y="482447"/>
                  </a:lnTo>
                  <a:lnTo>
                    <a:pt x="13843" y="294132"/>
                  </a:lnTo>
                  <a:close/>
                </a:path>
                <a:path w="100330" h="482600">
                  <a:moveTo>
                    <a:pt x="36880" y="287769"/>
                  </a:moveTo>
                  <a:lnTo>
                    <a:pt x="35699" y="287769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287769"/>
                  </a:lnTo>
                  <a:close/>
                </a:path>
                <a:path w="100330" h="482600">
                  <a:moveTo>
                    <a:pt x="50711" y="317385"/>
                  </a:moveTo>
                  <a:lnTo>
                    <a:pt x="49542" y="317385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0711" y="317385"/>
                  </a:lnTo>
                  <a:close/>
                </a:path>
                <a:path w="100330" h="482600">
                  <a:moveTo>
                    <a:pt x="63347" y="169278"/>
                  </a:moveTo>
                  <a:lnTo>
                    <a:pt x="62268" y="169278"/>
                  </a:lnTo>
                  <a:lnTo>
                    <a:pt x="62268" y="482447"/>
                  </a:lnTo>
                  <a:lnTo>
                    <a:pt x="63347" y="482447"/>
                  </a:lnTo>
                  <a:lnTo>
                    <a:pt x="63347" y="169278"/>
                  </a:lnTo>
                  <a:close/>
                </a:path>
                <a:path w="100330" h="482600">
                  <a:moveTo>
                    <a:pt x="65722" y="213715"/>
                  </a:moveTo>
                  <a:lnTo>
                    <a:pt x="64541" y="213715"/>
                  </a:lnTo>
                  <a:lnTo>
                    <a:pt x="64541" y="482447"/>
                  </a:lnTo>
                  <a:lnTo>
                    <a:pt x="65722" y="482447"/>
                  </a:lnTo>
                  <a:lnTo>
                    <a:pt x="65722" y="213715"/>
                  </a:lnTo>
                  <a:close/>
                </a:path>
                <a:path w="100330" h="482600">
                  <a:moveTo>
                    <a:pt x="68008" y="226466"/>
                  </a:moveTo>
                  <a:lnTo>
                    <a:pt x="66929" y="226466"/>
                  </a:lnTo>
                  <a:lnTo>
                    <a:pt x="66929" y="482447"/>
                  </a:lnTo>
                  <a:lnTo>
                    <a:pt x="68008" y="482447"/>
                  </a:lnTo>
                  <a:lnTo>
                    <a:pt x="68008" y="226466"/>
                  </a:lnTo>
                  <a:close/>
                </a:path>
                <a:path w="100330" h="482600">
                  <a:moveTo>
                    <a:pt x="79552" y="146037"/>
                  </a:moveTo>
                  <a:lnTo>
                    <a:pt x="78384" y="146037"/>
                  </a:lnTo>
                  <a:lnTo>
                    <a:pt x="78384" y="482447"/>
                  </a:lnTo>
                  <a:lnTo>
                    <a:pt x="79552" y="482447"/>
                  </a:lnTo>
                  <a:lnTo>
                    <a:pt x="79552" y="146037"/>
                  </a:lnTo>
                  <a:close/>
                </a:path>
                <a:path w="100330" h="482600">
                  <a:moveTo>
                    <a:pt x="81788" y="99453"/>
                  </a:moveTo>
                  <a:lnTo>
                    <a:pt x="80708" y="99453"/>
                  </a:lnTo>
                  <a:lnTo>
                    <a:pt x="80708" y="482447"/>
                  </a:lnTo>
                  <a:lnTo>
                    <a:pt x="81788" y="482447"/>
                  </a:lnTo>
                  <a:lnTo>
                    <a:pt x="81788" y="99453"/>
                  </a:lnTo>
                  <a:close/>
                </a:path>
                <a:path w="100330" h="482600">
                  <a:moveTo>
                    <a:pt x="84150" y="146037"/>
                  </a:moveTo>
                  <a:lnTo>
                    <a:pt x="82969" y="146037"/>
                  </a:lnTo>
                  <a:lnTo>
                    <a:pt x="82969" y="482447"/>
                  </a:lnTo>
                  <a:lnTo>
                    <a:pt x="84150" y="482447"/>
                  </a:lnTo>
                  <a:lnTo>
                    <a:pt x="84150" y="146037"/>
                  </a:lnTo>
                  <a:close/>
                </a:path>
                <a:path w="100330" h="482600">
                  <a:moveTo>
                    <a:pt x="85369" y="120637"/>
                  </a:moveTo>
                  <a:lnTo>
                    <a:pt x="84201" y="120637"/>
                  </a:lnTo>
                  <a:lnTo>
                    <a:pt x="84201" y="482447"/>
                  </a:lnTo>
                  <a:lnTo>
                    <a:pt x="85369" y="482447"/>
                  </a:lnTo>
                  <a:lnTo>
                    <a:pt x="85369" y="120637"/>
                  </a:lnTo>
                  <a:close/>
                </a:path>
                <a:path w="100330" h="482600">
                  <a:moveTo>
                    <a:pt x="87579" y="99453"/>
                  </a:moveTo>
                  <a:lnTo>
                    <a:pt x="86410" y="99453"/>
                  </a:lnTo>
                  <a:lnTo>
                    <a:pt x="86410" y="482447"/>
                  </a:lnTo>
                  <a:lnTo>
                    <a:pt x="87579" y="482447"/>
                  </a:lnTo>
                  <a:lnTo>
                    <a:pt x="87579" y="99453"/>
                  </a:lnTo>
                  <a:close/>
                </a:path>
                <a:path w="100330" h="482600">
                  <a:moveTo>
                    <a:pt x="89865" y="215874"/>
                  </a:moveTo>
                  <a:lnTo>
                    <a:pt x="88785" y="215874"/>
                  </a:lnTo>
                  <a:lnTo>
                    <a:pt x="88785" y="334352"/>
                  </a:lnTo>
                  <a:lnTo>
                    <a:pt x="87630" y="334352"/>
                  </a:lnTo>
                  <a:lnTo>
                    <a:pt x="87630" y="482447"/>
                  </a:lnTo>
                  <a:lnTo>
                    <a:pt x="88785" y="482447"/>
                  </a:lnTo>
                  <a:lnTo>
                    <a:pt x="89865" y="482447"/>
                  </a:lnTo>
                  <a:lnTo>
                    <a:pt x="89865" y="215874"/>
                  </a:lnTo>
                  <a:close/>
                </a:path>
                <a:path w="100330" h="482600">
                  <a:moveTo>
                    <a:pt x="94462" y="186245"/>
                  </a:moveTo>
                  <a:lnTo>
                    <a:pt x="93383" y="186245"/>
                  </a:lnTo>
                  <a:lnTo>
                    <a:pt x="93383" y="222148"/>
                  </a:lnTo>
                  <a:lnTo>
                    <a:pt x="92214" y="222148"/>
                  </a:lnTo>
                  <a:lnTo>
                    <a:pt x="92214" y="224307"/>
                  </a:lnTo>
                  <a:lnTo>
                    <a:pt x="91059" y="224307"/>
                  </a:lnTo>
                  <a:lnTo>
                    <a:pt x="91059" y="482447"/>
                  </a:lnTo>
                  <a:lnTo>
                    <a:pt x="94462" y="482447"/>
                  </a:lnTo>
                  <a:lnTo>
                    <a:pt x="94462" y="186245"/>
                  </a:lnTo>
                  <a:close/>
                </a:path>
                <a:path w="100330" h="482600">
                  <a:moveTo>
                    <a:pt x="99060" y="0"/>
                  </a:moveTo>
                  <a:lnTo>
                    <a:pt x="97980" y="0"/>
                  </a:lnTo>
                  <a:lnTo>
                    <a:pt x="97980" y="25412"/>
                  </a:lnTo>
                  <a:lnTo>
                    <a:pt x="96812" y="25412"/>
                  </a:lnTo>
                  <a:lnTo>
                    <a:pt x="96812" y="247548"/>
                  </a:lnTo>
                  <a:lnTo>
                    <a:pt x="95669" y="247548"/>
                  </a:lnTo>
                  <a:lnTo>
                    <a:pt x="95669" y="198907"/>
                  </a:lnTo>
                  <a:lnTo>
                    <a:pt x="94488" y="198907"/>
                  </a:lnTo>
                  <a:lnTo>
                    <a:pt x="94488" y="482447"/>
                  </a:lnTo>
                  <a:lnTo>
                    <a:pt x="95656" y="482447"/>
                  </a:lnTo>
                  <a:lnTo>
                    <a:pt x="95669" y="482447"/>
                  </a:lnTo>
                  <a:lnTo>
                    <a:pt x="99060" y="482447"/>
                  </a:lnTo>
                  <a:lnTo>
                    <a:pt x="99060" y="0"/>
                  </a:lnTo>
                  <a:close/>
                </a:path>
                <a:path w="100330" h="482600">
                  <a:moveTo>
                    <a:pt x="100253" y="205282"/>
                  </a:moveTo>
                  <a:lnTo>
                    <a:pt x="99085" y="205282"/>
                  </a:lnTo>
                  <a:lnTo>
                    <a:pt x="99085" y="482447"/>
                  </a:lnTo>
                  <a:lnTo>
                    <a:pt x="100253" y="482447"/>
                  </a:lnTo>
                  <a:lnTo>
                    <a:pt x="100253" y="20528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098715" y="2516313"/>
              <a:ext cx="213360" cy="482600"/>
            </a:xfrm>
            <a:custGeom>
              <a:avLst/>
              <a:gdLst/>
              <a:ahLst/>
              <a:cxnLst/>
              <a:rect l="l" t="t" r="r" b="b"/>
              <a:pathLst>
                <a:path w="213359" h="482600">
                  <a:moveTo>
                    <a:pt x="2235" y="334352"/>
                  </a:moveTo>
                  <a:lnTo>
                    <a:pt x="1181" y="334352"/>
                  </a:lnTo>
                  <a:lnTo>
                    <a:pt x="1181" y="321602"/>
                  </a:lnTo>
                  <a:lnTo>
                    <a:pt x="0" y="321602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34352"/>
                  </a:lnTo>
                  <a:close/>
                </a:path>
                <a:path w="213359" h="482600">
                  <a:moveTo>
                    <a:pt x="5765" y="393585"/>
                  </a:moveTo>
                  <a:lnTo>
                    <a:pt x="4597" y="393585"/>
                  </a:lnTo>
                  <a:lnTo>
                    <a:pt x="4597" y="482447"/>
                  </a:lnTo>
                  <a:lnTo>
                    <a:pt x="5765" y="482447"/>
                  </a:lnTo>
                  <a:lnTo>
                    <a:pt x="5765" y="393585"/>
                  </a:lnTo>
                  <a:close/>
                </a:path>
                <a:path w="213359" h="482600">
                  <a:moveTo>
                    <a:pt x="8039" y="399961"/>
                  </a:moveTo>
                  <a:lnTo>
                    <a:pt x="6858" y="399961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399961"/>
                  </a:lnTo>
                  <a:close/>
                </a:path>
                <a:path w="213359" h="482600">
                  <a:moveTo>
                    <a:pt x="11480" y="387210"/>
                  </a:moveTo>
                  <a:lnTo>
                    <a:pt x="10401" y="387210"/>
                  </a:lnTo>
                  <a:lnTo>
                    <a:pt x="10401" y="482447"/>
                  </a:lnTo>
                  <a:lnTo>
                    <a:pt x="11480" y="482447"/>
                  </a:lnTo>
                  <a:lnTo>
                    <a:pt x="11480" y="387210"/>
                  </a:lnTo>
                  <a:close/>
                </a:path>
                <a:path w="213359" h="482600">
                  <a:moveTo>
                    <a:pt x="13792" y="387210"/>
                  </a:moveTo>
                  <a:lnTo>
                    <a:pt x="12611" y="387210"/>
                  </a:lnTo>
                  <a:lnTo>
                    <a:pt x="12611" y="482447"/>
                  </a:lnTo>
                  <a:lnTo>
                    <a:pt x="13792" y="482447"/>
                  </a:lnTo>
                  <a:lnTo>
                    <a:pt x="13792" y="387210"/>
                  </a:lnTo>
                  <a:close/>
                </a:path>
                <a:path w="213359" h="482600">
                  <a:moveTo>
                    <a:pt x="16065" y="387210"/>
                  </a:moveTo>
                  <a:lnTo>
                    <a:pt x="14884" y="387210"/>
                  </a:lnTo>
                  <a:lnTo>
                    <a:pt x="14884" y="482447"/>
                  </a:lnTo>
                  <a:lnTo>
                    <a:pt x="16065" y="482447"/>
                  </a:lnTo>
                  <a:lnTo>
                    <a:pt x="16065" y="387210"/>
                  </a:lnTo>
                  <a:close/>
                </a:path>
                <a:path w="213359" h="482600">
                  <a:moveTo>
                    <a:pt x="19507" y="327977"/>
                  </a:moveTo>
                  <a:lnTo>
                    <a:pt x="18440" y="327977"/>
                  </a:lnTo>
                  <a:lnTo>
                    <a:pt x="18440" y="283540"/>
                  </a:lnTo>
                  <a:lnTo>
                    <a:pt x="17272" y="283540"/>
                  </a:lnTo>
                  <a:lnTo>
                    <a:pt x="17272" y="482447"/>
                  </a:lnTo>
                  <a:lnTo>
                    <a:pt x="18427" y="482447"/>
                  </a:lnTo>
                  <a:lnTo>
                    <a:pt x="19507" y="482447"/>
                  </a:lnTo>
                  <a:lnTo>
                    <a:pt x="19507" y="327977"/>
                  </a:lnTo>
                  <a:close/>
                </a:path>
                <a:path w="213359" h="482600">
                  <a:moveTo>
                    <a:pt x="23037" y="334352"/>
                  </a:moveTo>
                  <a:lnTo>
                    <a:pt x="21856" y="334352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334352"/>
                  </a:lnTo>
                  <a:close/>
                </a:path>
                <a:path w="213359" h="482600">
                  <a:moveTo>
                    <a:pt x="26466" y="325907"/>
                  </a:moveTo>
                  <a:lnTo>
                    <a:pt x="25298" y="325907"/>
                  </a:lnTo>
                  <a:lnTo>
                    <a:pt x="25298" y="378777"/>
                  </a:lnTo>
                  <a:lnTo>
                    <a:pt x="24130" y="378777"/>
                  </a:lnTo>
                  <a:lnTo>
                    <a:pt x="24130" y="482447"/>
                  </a:lnTo>
                  <a:lnTo>
                    <a:pt x="25298" y="482447"/>
                  </a:lnTo>
                  <a:lnTo>
                    <a:pt x="26466" y="482447"/>
                  </a:lnTo>
                  <a:lnTo>
                    <a:pt x="26466" y="325907"/>
                  </a:lnTo>
                  <a:close/>
                </a:path>
                <a:path w="213359" h="482600">
                  <a:moveTo>
                    <a:pt x="34493" y="150266"/>
                  </a:moveTo>
                  <a:lnTo>
                    <a:pt x="33312" y="150266"/>
                  </a:lnTo>
                  <a:lnTo>
                    <a:pt x="33312" y="351307"/>
                  </a:lnTo>
                  <a:lnTo>
                    <a:pt x="32270" y="351307"/>
                  </a:lnTo>
                  <a:lnTo>
                    <a:pt x="32270" y="482447"/>
                  </a:lnTo>
                  <a:lnTo>
                    <a:pt x="33312" y="482447"/>
                  </a:lnTo>
                  <a:lnTo>
                    <a:pt x="34493" y="482447"/>
                  </a:lnTo>
                  <a:lnTo>
                    <a:pt x="34493" y="150266"/>
                  </a:lnTo>
                  <a:close/>
                </a:path>
                <a:path w="213359" h="482600">
                  <a:moveTo>
                    <a:pt x="35712" y="234899"/>
                  </a:moveTo>
                  <a:lnTo>
                    <a:pt x="34544" y="234899"/>
                  </a:lnTo>
                  <a:lnTo>
                    <a:pt x="34544" y="482447"/>
                  </a:lnTo>
                  <a:lnTo>
                    <a:pt x="35712" y="482447"/>
                  </a:lnTo>
                  <a:lnTo>
                    <a:pt x="35712" y="234899"/>
                  </a:lnTo>
                  <a:close/>
                </a:path>
                <a:path w="213359" h="482600">
                  <a:moveTo>
                    <a:pt x="39141" y="294132"/>
                  </a:moveTo>
                  <a:lnTo>
                    <a:pt x="37973" y="294132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294132"/>
                  </a:lnTo>
                  <a:close/>
                </a:path>
                <a:path w="213359" h="482600">
                  <a:moveTo>
                    <a:pt x="43738" y="336410"/>
                  </a:moveTo>
                  <a:lnTo>
                    <a:pt x="42557" y="336410"/>
                  </a:lnTo>
                  <a:lnTo>
                    <a:pt x="42557" y="482447"/>
                  </a:lnTo>
                  <a:lnTo>
                    <a:pt x="43738" y="482447"/>
                  </a:lnTo>
                  <a:lnTo>
                    <a:pt x="43738" y="336410"/>
                  </a:lnTo>
                  <a:close/>
                </a:path>
                <a:path w="213359" h="482600">
                  <a:moveTo>
                    <a:pt x="47193" y="323748"/>
                  </a:moveTo>
                  <a:lnTo>
                    <a:pt x="46113" y="323748"/>
                  </a:lnTo>
                  <a:lnTo>
                    <a:pt x="46113" y="482447"/>
                  </a:lnTo>
                  <a:lnTo>
                    <a:pt x="47193" y="482447"/>
                  </a:lnTo>
                  <a:lnTo>
                    <a:pt x="47193" y="323748"/>
                  </a:lnTo>
                  <a:close/>
                </a:path>
                <a:path w="213359" h="482600">
                  <a:moveTo>
                    <a:pt x="49491" y="330136"/>
                  </a:moveTo>
                  <a:lnTo>
                    <a:pt x="48323" y="330136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213359" h="482600">
                  <a:moveTo>
                    <a:pt x="51777" y="315328"/>
                  </a:moveTo>
                  <a:lnTo>
                    <a:pt x="50723" y="315328"/>
                  </a:lnTo>
                  <a:lnTo>
                    <a:pt x="50723" y="253923"/>
                  </a:lnTo>
                  <a:lnTo>
                    <a:pt x="49542" y="253923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1777" y="482447"/>
                  </a:lnTo>
                  <a:lnTo>
                    <a:pt x="51777" y="315328"/>
                  </a:lnTo>
                  <a:close/>
                </a:path>
                <a:path w="213359" h="482600">
                  <a:moveTo>
                    <a:pt x="56375" y="173494"/>
                  </a:moveTo>
                  <a:lnTo>
                    <a:pt x="55295" y="173494"/>
                  </a:lnTo>
                  <a:lnTo>
                    <a:pt x="55295" y="315328"/>
                  </a:lnTo>
                  <a:lnTo>
                    <a:pt x="54152" y="315328"/>
                  </a:lnTo>
                  <a:lnTo>
                    <a:pt x="54152" y="258140"/>
                  </a:lnTo>
                  <a:lnTo>
                    <a:pt x="52971" y="258140"/>
                  </a:lnTo>
                  <a:lnTo>
                    <a:pt x="52971" y="317385"/>
                  </a:lnTo>
                  <a:lnTo>
                    <a:pt x="51816" y="317385"/>
                  </a:lnTo>
                  <a:lnTo>
                    <a:pt x="51816" y="482447"/>
                  </a:lnTo>
                  <a:lnTo>
                    <a:pt x="52971" y="482447"/>
                  </a:lnTo>
                  <a:lnTo>
                    <a:pt x="52984" y="482447"/>
                  </a:lnTo>
                  <a:lnTo>
                    <a:pt x="56375" y="482447"/>
                  </a:lnTo>
                  <a:lnTo>
                    <a:pt x="56375" y="173494"/>
                  </a:lnTo>
                  <a:close/>
                </a:path>
                <a:path w="213359" h="482600">
                  <a:moveTo>
                    <a:pt x="58750" y="211645"/>
                  </a:moveTo>
                  <a:lnTo>
                    <a:pt x="57569" y="211645"/>
                  </a:lnTo>
                  <a:lnTo>
                    <a:pt x="57569" y="482447"/>
                  </a:lnTo>
                  <a:lnTo>
                    <a:pt x="58750" y="482447"/>
                  </a:lnTo>
                  <a:lnTo>
                    <a:pt x="58750" y="211645"/>
                  </a:lnTo>
                  <a:close/>
                </a:path>
                <a:path w="213359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349161"/>
                  </a:lnTo>
                  <a:lnTo>
                    <a:pt x="59956" y="349161"/>
                  </a:lnTo>
                  <a:lnTo>
                    <a:pt x="59956" y="482447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213359" h="482600">
                  <a:moveTo>
                    <a:pt x="64554" y="319532"/>
                  </a:moveTo>
                  <a:lnTo>
                    <a:pt x="63385" y="319532"/>
                  </a:lnTo>
                  <a:lnTo>
                    <a:pt x="63385" y="482447"/>
                  </a:lnTo>
                  <a:lnTo>
                    <a:pt x="64554" y="482447"/>
                  </a:lnTo>
                  <a:lnTo>
                    <a:pt x="64554" y="319532"/>
                  </a:lnTo>
                  <a:close/>
                </a:path>
                <a:path w="213359" h="482600">
                  <a:moveTo>
                    <a:pt x="71424" y="285699"/>
                  </a:moveTo>
                  <a:lnTo>
                    <a:pt x="70243" y="285699"/>
                  </a:lnTo>
                  <a:lnTo>
                    <a:pt x="70243" y="482447"/>
                  </a:lnTo>
                  <a:lnTo>
                    <a:pt x="71424" y="482447"/>
                  </a:lnTo>
                  <a:lnTo>
                    <a:pt x="71424" y="285699"/>
                  </a:lnTo>
                  <a:close/>
                </a:path>
                <a:path w="213359" h="482600">
                  <a:moveTo>
                    <a:pt x="74815" y="268732"/>
                  </a:moveTo>
                  <a:lnTo>
                    <a:pt x="73736" y="268732"/>
                  </a:lnTo>
                  <a:lnTo>
                    <a:pt x="73736" y="482447"/>
                  </a:lnTo>
                  <a:lnTo>
                    <a:pt x="74815" y="482447"/>
                  </a:lnTo>
                  <a:lnTo>
                    <a:pt x="74815" y="268732"/>
                  </a:lnTo>
                  <a:close/>
                </a:path>
                <a:path w="213359" h="482600">
                  <a:moveTo>
                    <a:pt x="84061" y="247548"/>
                  </a:moveTo>
                  <a:lnTo>
                    <a:pt x="82981" y="247548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247548"/>
                  </a:lnTo>
                  <a:close/>
                </a:path>
                <a:path w="213359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213359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226466"/>
                  </a:lnTo>
                  <a:lnTo>
                    <a:pt x="92227" y="226466"/>
                  </a:lnTo>
                  <a:lnTo>
                    <a:pt x="92227" y="482447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213359" h="482600">
                  <a:moveTo>
                    <a:pt x="99047" y="270891"/>
                  </a:moveTo>
                  <a:lnTo>
                    <a:pt x="97866" y="270891"/>
                  </a:lnTo>
                  <a:lnTo>
                    <a:pt x="97866" y="482447"/>
                  </a:lnTo>
                  <a:lnTo>
                    <a:pt x="99047" y="482447"/>
                  </a:lnTo>
                  <a:lnTo>
                    <a:pt x="99047" y="270891"/>
                  </a:lnTo>
                  <a:close/>
                </a:path>
                <a:path w="213359" h="482600">
                  <a:moveTo>
                    <a:pt x="106019" y="249707"/>
                  </a:moveTo>
                  <a:lnTo>
                    <a:pt x="104838" y="249707"/>
                  </a:lnTo>
                  <a:lnTo>
                    <a:pt x="104838" y="482447"/>
                  </a:lnTo>
                  <a:lnTo>
                    <a:pt x="106019" y="482447"/>
                  </a:lnTo>
                  <a:lnTo>
                    <a:pt x="106019" y="249707"/>
                  </a:lnTo>
                  <a:close/>
                </a:path>
                <a:path w="213359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237058"/>
                  </a:lnTo>
                  <a:lnTo>
                    <a:pt x="110667" y="237058"/>
                  </a:lnTo>
                  <a:lnTo>
                    <a:pt x="110667" y="120637"/>
                  </a:lnTo>
                  <a:lnTo>
                    <a:pt x="109499" y="120637"/>
                  </a:lnTo>
                  <a:lnTo>
                    <a:pt x="109499" y="482447"/>
                  </a:lnTo>
                  <a:lnTo>
                    <a:pt x="110655" y="482447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213359" h="482600">
                  <a:moveTo>
                    <a:pt x="116306" y="222148"/>
                  </a:moveTo>
                  <a:lnTo>
                    <a:pt x="115163" y="222148"/>
                  </a:lnTo>
                  <a:lnTo>
                    <a:pt x="115163" y="215874"/>
                  </a:lnTo>
                  <a:lnTo>
                    <a:pt x="114084" y="215874"/>
                  </a:lnTo>
                  <a:lnTo>
                    <a:pt x="114084" y="334352"/>
                  </a:lnTo>
                  <a:lnTo>
                    <a:pt x="112928" y="334352"/>
                  </a:lnTo>
                  <a:lnTo>
                    <a:pt x="11292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213359" h="482600">
                  <a:moveTo>
                    <a:pt x="117538" y="224307"/>
                  </a:moveTo>
                  <a:lnTo>
                    <a:pt x="116357" y="224307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224307"/>
                  </a:lnTo>
                  <a:close/>
                </a:path>
                <a:path w="213359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213359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25412"/>
                  </a:lnTo>
                  <a:lnTo>
                    <a:pt x="122110" y="25412"/>
                  </a:lnTo>
                  <a:lnTo>
                    <a:pt x="122110" y="247548"/>
                  </a:lnTo>
                  <a:lnTo>
                    <a:pt x="120967" y="247548"/>
                  </a:lnTo>
                  <a:lnTo>
                    <a:pt x="120967" y="198907"/>
                  </a:lnTo>
                  <a:lnTo>
                    <a:pt x="119786" y="198907"/>
                  </a:lnTo>
                  <a:lnTo>
                    <a:pt x="119786" y="482447"/>
                  </a:lnTo>
                  <a:lnTo>
                    <a:pt x="120954" y="482447"/>
                  </a:lnTo>
                  <a:lnTo>
                    <a:pt x="120967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213359" h="482600">
                  <a:moveTo>
                    <a:pt x="213194" y="423202"/>
                  </a:moveTo>
                  <a:lnTo>
                    <a:pt x="212013" y="423202"/>
                  </a:lnTo>
                  <a:lnTo>
                    <a:pt x="212013" y="482447"/>
                  </a:lnTo>
                  <a:lnTo>
                    <a:pt x="213194" y="482447"/>
                  </a:lnTo>
                  <a:lnTo>
                    <a:pt x="213194" y="4232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099870" y="2516313"/>
              <a:ext cx="167640" cy="482600"/>
            </a:xfrm>
            <a:custGeom>
              <a:avLst/>
              <a:gdLst/>
              <a:ahLst/>
              <a:cxnLst/>
              <a:rect l="l" t="t" r="r" b="b"/>
              <a:pathLst>
                <a:path w="167640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167640" h="482600">
                  <a:moveTo>
                    <a:pt x="2286" y="399961"/>
                  </a:moveTo>
                  <a:lnTo>
                    <a:pt x="1104" y="399961"/>
                  </a:lnTo>
                  <a:lnTo>
                    <a:pt x="1104" y="482447"/>
                  </a:lnTo>
                  <a:lnTo>
                    <a:pt x="2286" y="482447"/>
                  </a:lnTo>
                  <a:lnTo>
                    <a:pt x="2286" y="399961"/>
                  </a:lnTo>
                  <a:close/>
                </a:path>
                <a:path w="167640" h="482600">
                  <a:moveTo>
                    <a:pt x="11480" y="423202"/>
                  </a:moveTo>
                  <a:lnTo>
                    <a:pt x="10325" y="423202"/>
                  </a:lnTo>
                  <a:lnTo>
                    <a:pt x="10325" y="387210"/>
                  </a:lnTo>
                  <a:lnTo>
                    <a:pt x="9245" y="387210"/>
                  </a:lnTo>
                  <a:lnTo>
                    <a:pt x="9245" y="482447"/>
                  </a:lnTo>
                  <a:lnTo>
                    <a:pt x="10299" y="482447"/>
                  </a:lnTo>
                  <a:lnTo>
                    <a:pt x="11480" y="482447"/>
                  </a:lnTo>
                  <a:lnTo>
                    <a:pt x="11480" y="423202"/>
                  </a:lnTo>
                  <a:close/>
                </a:path>
                <a:path w="167640" h="482600">
                  <a:moveTo>
                    <a:pt x="13766" y="414769"/>
                  </a:moveTo>
                  <a:lnTo>
                    <a:pt x="12687" y="414769"/>
                  </a:lnTo>
                  <a:lnTo>
                    <a:pt x="12687" y="482447"/>
                  </a:lnTo>
                  <a:lnTo>
                    <a:pt x="13766" y="482447"/>
                  </a:lnTo>
                  <a:lnTo>
                    <a:pt x="13766" y="414769"/>
                  </a:lnTo>
                  <a:close/>
                </a:path>
                <a:path w="167640" h="482600">
                  <a:moveTo>
                    <a:pt x="16065" y="387210"/>
                  </a:moveTo>
                  <a:lnTo>
                    <a:pt x="14897" y="387210"/>
                  </a:lnTo>
                  <a:lnTo>
                    <a:pt x="14897" y="482447"/>
                  </a:lnTo>
                  <a:lnTo>
                    <a:pt x="16065" y="482447"/>
                  </a:lnTo>
                  <a:lnTo>
                    <a:pt x="16065" y="387210"/>
                  </a:lnTo>
                  <a:close/>
                </a:path>
                <a:path w="167640" h="482600">
                  <a:moveTo>
                    <a:pt x="19494" y="289915"/>
                  </a:moveTo>
                  <a:lnTo>
                    <a:pt x="18326" y="289915"/>
                  </a:lnTo>
                  <a:lnTo>
                    <a:pt x="18326" y="327977"/>
                  </a:lnTo>
                  <a:lnTo>
                    <a:pt x="17284" y="327977"/>
                  </a:lnTo>
                  <a:lnTo>
                    <a:pt x="17284" y="283540"/>
                  </a:lnTo>
                  <a:lnTo>
                    <a:pt x="16116" y="283540"/>
                  </a:lnTo>
                  <a:lnTo>
                    <a:pt x="16116" y="482447"/>
                  </a:lnTo>
                  <a:lnTo>
                    <a:pt x="17272" y="482447"/>
                  </a:lnTo>
                  <a:lnTo>
                    <a:pt x="18326" y="482447"/>
                  </a:lnTo>
                  <a:lnTo>
                    <a:pt x="19494" y="482447"/>
                  </a:lnTo>
                  <a:lnTo>
                    <a:pt x="19494" y="289915"/>
                  </a:lnTo>
                  <a:close/>
                </a:path>
                <a:path w="167640" h="482600">
                  <a:moveTo>
                    <a:pt x="20726" y="351307"/>
                  </a:moveTo>
                  <a:lnTo>
                    <a:pt x="19545" y="351307"/>
                  </a:lnTo>
                  <a:lnTo>
                    <a:pt x="19545" y="482447"/>
                  </a:lnTo>
                  <a:lnTo>
                    <a:pt x="20726" y="482447"/>
                  </a:lnTo>
                  <a:lnTo>
                    <a:pt x="20726" y="351307"/>
                  </a:lnTo>
                  <a:close/>
                </a:path>
                <a:path w="167640" h="482600">
                  <a:moveTo>
                    <a:pt x="22948" y="353377"/>
                  </a:moveTo>
                  <a:lnTo>
                    <a:pt x="21869" y="353377"/>
                  </a:lnTo>
                  <a:lnTo>
                    <a:pt x="21869" y="482447"/>
                  </a:lnTo>
                  <a:lnTo>
                    <a:pt x="22948" y="482447"/>
                  </a:lnTo>
                  <a:lnTo>
                    <a:pt x="22948" y="353377"/>
                  </a:lnTo>
                  <a:close/>
                </a:path>
                <a:path w="167640" h="482600">
                  <a:moveTo>
                    <a:pt x="26479" y="308940"/>
                  </a:moveTo>
                  <a:lnTo>
                    <a:pt x="25298" y="308940"/>
                  </a:lnTo>
                  <a:lnTo>
                    <a:pt x="25298" y="482447"/>
                  </a:lnTo>
                  <a:lnTo>
                    <a:pt x="26479" y="482447"/>
                  </a:lnTo>
                  <a:lnTo>
                    <a:pt x="26479" y="308940"/>
                  </a:lnTo>
                  <a:close/>
                </a:path>
                <a:path w="167640" h="482600">
                  <a:moveTo>
                    <a:pt x="33337" y="150266"/>
                  </a:moveTo>
                  <a:lnTo>
                    <a:pt x="32156" y="150266"/>
                  </a:lnTo>
                  <a:lnTo>
                    <a:pt x="32156" y="351307"/>
                  </a:lnTo>
                  <a:lnTo>
                    <a:pt x="31115" y="351307"/>
                  </a:lnTo>
                  <a:lnTo>
                    <a:pt x="31115" y="355536"/>
                  </a:lnTo>
                  <a:lnTo>
                    <a:pt x="29946" y="355536"/>
                  </a:lnTo>
                  <a:lnTo>
                    <a:pt x="29946" y="482447"/>
                  </a:lnTo>
                  <a:lnTo>
                    <a:pt x="33337" y="482447"/>
                  </a:lnTo>
                  <a:lnTo>
                    <a:pt x="33337" y="150266"/>
                  </a:lnTo>
                  <a:close/>
                </a:path>
                <a:path w="167640" h="482600">
                  <a:moveTo>
                    <a:pt x="34556" y="234899"/>
                  </a:moveTo>
                  <a:lnTo>
                    <a:pt x="33388" y="234899"/>
                  </a:lnTo>
                  <a:lnTo>
                    <a:pt x="33388" y="482447"/>
                  </a:lnTo>
                  <a:lnTo>
                    <a:pt x="34556" y="482447"/>
                  </a:lnTo>
                  <a:lnTo>
                    <a:pt x="34556" y="234899"/>
                  </a:lnTo>
                  <a:close/>
                </a:path>
                <a:path w="167640" h="482600">
                  <a:moveTo>
                    <a:pt x="41376" y="275107"/>
                  </a:moveTo>
                  <a:lnTo>
                    <a:pt x="40309" y="275107"/>
                  </a:lnTo>
                  <a:lnTo>
                    <a:pt x="40309" y="482447"/>
                  </a:lnTo>
                  <a:lnTo>
                    <a:pt x="41376" y="482447"/>
                  </a:lnTo>
                  <a:lnTo>
                    <a:pt x="41376" y="275107"/>
                  </a:lnTo>
                  <a:close/>
                </a:path>
                <a:path w="167640" h="482600">
                  <a:moveTo>
                    <a:pt x="43751" y="224307"/>
                  </a:moveTo>
                  <a:lnTo>
                    <a:pt x="42570" y="224307"/>
                  </a:lnTo>
                  <a:lnTo>
                    <a:pt x="42570" y="482447"/>
                  </a:lnTo>
                  <a:lnTo>
                    <a:pt x="43751" y="482447"/>
                  </a:lnTo>
                  <a:lnTo>
                    <a:pt x="43751" y="224307"/>
                  </a:lnTo>
                  <a:close/>
                </a:path>
                <a:path w="167640" h="482600">
                  <a:moveTo>
                    <a:pt x="46037" y="323748"/>
                  </a:moveTo>
                  <a:lnTo>
                    <a:pt x="44958" y="323748"/>
                  </a:lnTo>
                  <a:lnTo>
                    <a:pt x="44958" y="482447"/>
                  </a:lnTo>
                  <a:lnTo>
                    <a:pt x="46037" y="482447"/>
                  </a:lnTo>
                  <a:lnTo>
                    <a:pt x="46037" y="323748"/>
                  </a:lnTo>
                  <a:close/>
                </a:path>
                <a:path w="167640" h="482600">
                  <a:moveTo>
                    <a:pt x="48336" y="330136"/>
                  </a:moveTo>
                  <a:lnTo>
                    <a:pt x="47167" y="330136"/>
                  </a:lnTo>
                  <a:lnTo>
                    <a:pt x="47167" y="482447"/>
                  </a:lnTo>
                  <a:lnTo>
                    <a:pt x="48336" y="482447"/>
                  </a:lnTo>
                  <a:lnTo>
                    <a:pt x="48336" y="330136"/>
                  </a:lnTo>
                  <a:close/>
                </a:path>
                <a:path w="167640" h="482600">
                  <a:moveTo>
                    <a:pt x="55219" y="173494"/>
                  </a:moveTo>
                  <a:lnTo>
                    <a:pt x="54140" y="173494"/>
                  </a:lnTo>
                  <a:lnTo>
                    <a:pt x="54140" y="315328"/>
                  </a:lnTo>
                  <a:lnTo>
                    <a:pt x="52997" y="315328"/>
                  </a:lnTo>
                  <a:lnTo>
                    <a:pt x="52997" y="258140"/>
                  </a:lnTo>
                  <a:lnTo>
                    <a:pt x="51816" y="258140"/>
                  </a:lnTo>
                  <a:lnTo>
                    <a:pt x="51816" y="317385"/>
                  </a:lnTo>
                  <a:lnTo>
                    <a:pt x="50660" y="317385"/>
                  </a:lnTo>
                  <a:lnTo>
                    <a:pt x="50660" y="482447"/>
                  </a:lnTo>
                  <a:lnTo>
                    <a:pt x="51816" y="482447"/>
                  </a:lnTo>
                  <a:lnTo>
                    <a:pt x="51828" y="482447"/>
                  </a:lnTo>
                  <a:lnTo>
                    <a:pt x="55219" y="482447"/>
                  </a:lnTo>
                  <a:lnTo>
                    <a:pt x="55219" y="173494"/>
                  </a:lnTo>
                  <a:close/>
                </a:path>
                <a:path w="167640" h="482600">
                  <a:moveTo>
                    <a:pt x="61023" y="287769"/>
                  </a:moveTo>
                  <a:lnTo>
                    <a:pt x="59842" y="287769"/>
                  </a:lnTo>
                  <a:lnTo>
                    <a:pt x="59842" y="349161"/>
                  </a:lnTo>
                  <a:lnTo>
                    <a:pt x="58801" y="349161"/>
                  </a:lnTo>
                  <a:lnTo>
                    <a:pt x="58801" y="482447"/>
                  </a:lnTo>
                  <a:lnTo>
                    <a:pt x="59842" y="482447"/>
                  </a:lnTo>
                  <a:lnTo>
                    <a:pt x="61023" y="482447"/>
                  </a:lnTo>
                  <a:lnTo>
                    <a:pt x="61023" y="287769"/>
                  </a:lnTo>
                  <a:close/>
                </a:path>
                <a:path w="167640" h="482600">
                  <a:moveTo>
                    <a:pt x="65608" y="167220"/>
                  </a:moveTo>
                  <a:lnTo>
                    <a:pt x="64439" y="167220"/>
                  </a:lnTo>
                  <a:lnTo>
                    <a:pt x="64439" y="482447"/>
                  </a:lnTo>
                  <a:lnTo>
                    <a:pt x="65608" y="482447"/>
                  </a:lnTo>
                  <a:lnTo>
                    <a:pt x="65608" y="167220"/>
                  </a:lnTo>
                  <a:close/>
                </a:path>
                <a:path w="167640" h="482600">
                  <a:moveTo>
                    <a:pt x="66840" y="266674"/>
                  </a:moveTo>
                  <a:lnTo>
                    <a:pt x="65659" y="266674"/>
                  </a:lnTo>
                  <a:lnTo>
                    <a:pt x="65659" y="482447"/>
                  </a:lnTo>
                  <a:lnTo>
                    <a:pt x="66840" y="482447"/>
                  </a:lnTo>
                  <a:lnTo>
                    <a:pt x="66840" y="266674"/>
                  </a:lnTo>
                  <a:close/>
                </a:path>
                <a:path w="167640" h="482600">
                  <a:moveTo>
                    <a:pt x="71424" y="275107"/>
                  </a:moveTo>
                  <a:lnTo>
                    <a:pt x="70256" y="275107"/>
                  </a:lnTo>
                  <a:lnTo>
                    <a:pt x="70256" y="482447"/>
                  </a:lnTo>
                  <a:lnTo>
                    <a:pt x="71424" y="482447"/>
                  </a:lnTo>
                  <a:lnTo>
                    <a:pt x="71424" y="275107"/>
                  </a:lnTo>
                  <a:close/>
                </a:path>
                <a:path w="167640" h="482600">
                  <a:moveTo>
                    <a:pt x="77190" y="277164"/>
                  </a:moveTo>
                  <a:lnTo>
                    <a:pt x="76022" y="277164"/>
                  </a:lnTo>
                  <a:lnTo>
                    <a:pt x="76022" y="266674"/>
                  </a:lnTo>
                  <a:lnTo>
                    <a:pt x="74841" y="266674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7190" y="482447"/>
                  </a:lnTo>
                  <a:lnTo>
                    <a:pt x="77190" y="277164"/>
                  </a:lnTo>
                  <a:close/>
                </a:path>
                <a:path w="167640" h="482600">
                  <a:moveTo>
                    <a:pt x="79451" y="262356"/>
                  </a:moveTo>
                  <a:lnTo>
                    <a:pt x="78270" y="262356"/>
                  </a:lnTo>
                  <a:lnTo>
                    <a:pt x="78270" y="482447"/>
                  </a:lnTo>
                  <a:lnTo>
                    <a:pt x="79451" y="482447"/>
                  </a:lnTo>
                  <a:lnTo>
                    <a:pt x="79451" y="262356"/>
                  </a:lnTo>
                  <a:close/>
                </a:path>
                <a:path w="167640" h="482600">
                  <a:moveTo>
                    <a:pt x="81838" y="135445"/>
                  </a:moveTo>
                  <a:lnTo>
                    <a:pt x="80657" y="135445"/>
                  </a:lnTo>
                  <a:lnTo>
                    <a:pt x="80657" y="342785"/>
                  </a:lnTo>
                  <a:lnTo>
                    <a:pt x="79502" y="342785"/>
                  </a:lnTo>
                  <a:lnTo>
                    <a:pt x="79502" y="482447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135445"/>
                  </a:lnTo>
                  <a:close/>
                </a:path>
                <a:path w="167640" h="482600">
                  <a:moveTo>
                    <a:pt x="84099" y="249707"/>
                  </a:moveTo>
                  <a:lnTo>
                    <a:pt x="82931" y="249707"/>
                  </a:lnTo>
                  <a:lnTo>
                    <a:pt x="82931" y="482447"/>
                  </a:lnTo>
                  <a:lnTo>
                    <a:pt x="84099" y="482447"/>
                  </a:lnTo>
                  <a:lnTo>
                    <a:pt x="84099" y="249707"/>
                  </a:lnTo>
                  <a:close/>
                </a:path>
                <a:path w="167640" h="482600">
                  <a:moveTo>
                    <a:pt x="87490" y="169278"/>
                  </a:moveTo>
                  <a:lnTo>
                    <a:pt x="86410" y="169278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169278"/>
                  </a:lnTo>
                  <a:close/>
                </a:path>
                <a:path w="167640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213715"/>
                  </a:lnTo>
                  <a:lnTo>
                    <a:pt x="88684" y="213715"/>
                  </a:lnTo>
                  <a:lnTo>
                    <a:pt x="88684" y="482447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167640" h="482600">
                  <a:moveTo>
                    <a:pt x="94449" y="247548"/>
                  </a:moveTo>
                  <a:lnTo>
                    <a:pt x="93294" y="247548"/>
                  </a:lnTo>
                  <a:lnTo>
                    <a:pt x="93294" y="207340"/>
                  </a:lnTo>
                  <a:lnTo>
                    <a:pt x="92113" y="207340"/>
                  </a:lnTo>
                  <a:lnTo>
                    <a:pt x="92113" y="482447"/>
                  </a:lnTo>
                  <a:lnTo>
                    <a:pt x="93281" y="482447"/>
                  </a:lnTo>
                  <a:lnTo>
                    <a:pt x="94449" y="482447"/>
                  </a:lnTo>
                  <a:lnTo>
                    <a:pt x="94449" y="247548"/>
                  </a:lnTo>
                  <a:close/>
                </a:path>
                <a:path w="167640" h="482600">
                  <a:moveTo>
                    <a:pt x="97891" y="270891"/>
                  </a:moveTo>
                  <a:lnTo>
                    <a:pt x="96710" y="270891"/>
                  </a:lnTo>
                  <a:lnTo>
                    <a:pt x="96710" y="363969"/>
                  </a:lnTo>
                  <a:lnTo>
                    <a:pt x="95656" y="363969"/>
                  </a:lnTo>
                  <a:lnTo>
                    <a:pt x="95656" y="482447"/>
                  </a:lnTo>
                  <a:lnTo>
                    <a:pt x="96710" y="482447"/>
                  </a:lnTo>
                  <a:lnTo>
                    <a:pt x="97891" y="482447"/>
                  </a:lnTo>
                  <a:lnTo>
                    <a:pt x="97891" y="270891"/>
                  </a:lnTo>
                  <a:close/>
                </a:path>
                <a:path w="167640" h="482600">
                  <a:moveTo>
                    <a:pt x="115150" y="222148"/>
                  </a:moveTo>
                  <a:lnTo>
                    <a:pt x="113982" y="222148"/>
                  </a:lnTo>
                  <a:lnTo>
                    <a:pt x="113982" y="482447"/>
                  </a:lnTo>
                  <a:lnTo>
                    <a:pt x="115150" y="482447"/>
                  </a:lnTo>
                  <a:lnTo>
                    <a:pt x="115150" y="222148"/>
                  </a:lnTo>
                  <a:close/>
                </a:path>
                <a:path w="167640" h="482600">
                  <a:moveTo>
                    <a:pt x="118605" y="186245"/>
                  </a:moveTo>
                  <a:lnTo>
                    <a:pt x="117525" y="186245"/>
                  </a:lnTo>
                  <a:lnTo>
                    <a:pt x="117525" y="222148"/>
                  </a:lnTo>
                  <a:lnTo>
                    <a:pt x="116357" y="222148"/>
                  </a:lnTo>
                  <a:lnTo>
                    <a:pt x="116357" y="482447"/>
                  </a:lnTo>
                  <a:lnTo>
                    <a:pt x="117525" y="482447"/>
                  </a:lnTo>
                  <a:lnTo>
                    <a:pt x="118605" y="482447"/>
                  </a:lnTo>
                  <a:lnTo>
                    <a:pt x="118605" y="186245"/>
                  </a:lnTo>
                  <a:close/>
                </a:path>
                <a:path w="167640" h="482600">
                  <a:moveTo>
                    <a:pt x="119811" y="198907"/>
                  </a:moveTo>
                  <a:lnTo>
                    <a:pt x="118630" y="198907"/>
                  </a:lnTo>
                  <a:lnTo>
                    <a:pt x="118630" y="482447"/>
                  </a:lnTo>
                  <a:lnTo>
                    <a:pt x="119811" y="482447"/>
                  </a:lnTo>
                  <a:lnTo>
                    <a:pt x="119811" y="198907"/>
                  </a:lnTo>
                  <a:close/>
                </a:path>
                <a:path w="167640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25412"/>
                  </a:lnTo>
                  <a:lnTo>
                    <a:pt x="120954" y="25412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167640" h="482600">
                  <a:moveTo>
                    <a:pt x="126733" y="256082"/>
                  </a:moveTo>
                  <a:lnTo>
                    <a:pt x="125552" y="256082"/>
                  </a:lnTo>
                  <a:lnTo>
                    <a:pt x="125552" y="323748"/>
                  </a:lnTo>
                  <a:lnTo>
                    <a:pt x="124383" y="323748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6733" y="482447"/>
                  </a:lnTo>
                  <a:lnTo>
                    <a:pt x="126733" y="256082"/>
                  </a:lnTo>
                  <a:close/>
                </a:path>
                <a:path w="167640" h="482600">
                  <a:moveTo>
                    <a:pt x="132448" y="353377"/>
                  </a:moveTo>
                  <a:lnTo>
                    <a:pt x="131368" y="353377"/>
                  </a:lnTo>
                  <a:lnTo>
                    <a:pt x="131368" y="482447"/>
                  </a:lnTo>
                  <a:lnTo>
                    <a:pt x="132448" y="482447"/>
                  </a:lnTo>
                  <a:lnTo>
                    <a:pt x="132448" y="353377"/>
                  </a:lnTo>
                  <a:close/>
                </a:path>
                <a:path w="167640" h="482600">
                  <a:moveTo>
                    <a:pt x="167081" y="190474"/>
                  </a:moveTo>
                  <a:lnTo>
                    <a:pt x="165900" y="190474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19047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1098715" y="2541726"/>
              <a:ext cx="176530" cy="457200"/>
            </a:xfrm>
            <a:custGeom>
              <a:avLst/>
              <a:gdLst/>
              <a:ahLst/>
              <a:cxnLst/>
              <a:rect l="l" t="t" r="r" b="b"/>
              <a:pathLst>
                <a:path w="176530" h="457200">
                  <a:moveTo>
                    <a:pt x="1181" y="296189"/>
                  </a:moveTo>
                  <a:lnTo>
                    <a:pt x="0" y="296189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96189"/>
                  </a:lnTo>
                  <a:close/>
                </a:path>
                <a:path w="176530" h="457200">
                  <a:moveTo>
                    <a:pt x="4610" y="355523"/>
                  </a:moveTo>
                  <a:lnTo>
                    <a:pt x="3429" y="355523"/>
                  </a:lnTo>
                  <a:lnTo>
                    <a:pt x="3429" y="457034"/>
                  </a:lnTo>
                  <a:lnTo>
                    <a:pt x="4610" y="457034"/>
                  </a:lnTo>
                  <a:lnTo>
                    <a:pt x="4610" y="355523"/>
                  </a:lnTo>
                  <a:close/>
                </a:path>
                <a:path w="176530" h="457200">
                  <a:moveTo>
                    <a:pt x="6832" y="357581"/>
                  </a:moveTo>
                  <a:lnTo>
                    <a:pt x="5753" y="357581"/>
                  </a:lnTo>
                  <a:lnTo>
                    <a:pt x="5753" y="457034"/>
                  </a:lnTo>
                  <a:lnTo>
                    <a:pt x="6832" y="457034"/>
                  </a:lnTo>
                  <a:lnTo>
                    <a:pt x="6832" y="357581"/>
                  </a:lnTo>
                  <a:close/>
                </a:path>
                <a:path w="176530" h="457200">
                  <a:moveTo>
                    <a:pt x="12636" y="397789"/>
                  </a:moveTo>
                  <a:lnTo>
                    <a:pt x="11480" y="397789"/>
                  </a:lnTo>
                  <a:lnTo>
                    <a:pt x="11480" y="361797"/>
                  </a:lnTo>
                  <a:lnTo>
                    <a:pt x="10401" y="361797"/>
                  </a:lnTo>
                  <a:lnTo>
                    <a:pt x="10401" y="457034"/>
                  </a:lnTo>
                  <a:lnTo>
                    <a:pt x="11455" y="457034"/>
                  </a:lnTo>
                  <a:lnTo>
                    <a:pt x="12636" y="457034"/>
                  </a:lnTo>
                  <a:lnTo>
                    <a:pt x="12636" y="397789"/>
                  </a:lnTo>
                  <a:close/>
                </a:path>
                <a:path w="176530" h="457200">
                  <a:moveTo>
                    <a:pt x="14922" y="389356"/>
                  </a:moveTo>
                  <a:lnTo>
                    <a:pt x="13843" y="389356"/>
                  </a:lnTo>
                  <a:lnTo>
                    <a:pt x="13843" y="457034"/>
                  </a:lnTo>
                  <a:lnTo>
                    <a:pt x="14922" y="457034"/>
                  </a:lnTo>
                  <a:lnTo>
                    <a:pt x="14922" y="389356"/>
                  </a:lnTo>
                  <a:close/>
                </a:path>
                <a:path w="176530" h="457200">
                  <a:moveTo>
                    <a:pt x="17221" y="361797"/>
                  </a:moveTo>
                  <a:lnTo>
                    <a:pt x="16052" y="361797"/>
                  </a:lnTo>
                  <a:lnTo>
                    <a:pt x="16052" y="457034"/>
                  </a:lnTo>
                  <a:lnTo>
                    <a:pt x="17221" y="457034"/>
                  </a:lnTo>
                  <a:lnTo>
                    <a:pt x="17221" y="361797"/>
                  </a:lnTo>
                  <a:close/>
                </a:path>
                <a:path w="176530" h="457200">
                  <a:moveTo>
                    <a:pt x="20650" y="264502"/>
                  </a:moveTo>
                  <a:lnTo>
                    <a:pt x="19481" y="264502"/>
                  </a:lnTo>
                  <a:lnTo>
                    <a:pt x="19481" y="302564"/>
                  </a:lnTo>
                  <a:lnTo>
                    <a:pt x="18440" y="302564"/>
                  </a:lnTo>
                  <a:lnTo>
                    <a:pt x="18440" y="258127"/>
                  </a:lnTo>
                  <a:lnTo>
                    <a:pt x="17272" y="258127"/>
                  </a:lnTo>
                  <a:lnTo>
                    <a:pt x="17272" y="457034"/>
                  </a:lnTo>
                  <a:lnTo>
                    <a:pt x="18427" y="457034"/>
                  </a:lnTo>
                  <a:lnTo>
                    <a:pt x="19481" y="457034"/>
                  </a:lnTo>
                  <a:lnTo>
                    <a:pt x="20650" y="457034"/>
                  </a:lnTo>
                  <a:lnTo>
                    <a:pt x="20650" y="264502"/>
                  </a:lnTo>
                  <a:close/>
                </a:path>
                <a:path w="176530" h="457200">
                  <a:moveTo>
                    <a:pt x="24104" y="327964"/>
                  </a:moveTo>
                  <a:lnTo>
                    <a:pt x="23037" y="327964"/>
                  </a:lnTo>
                  <a:lnTo>
                    <a:pt x="23037" y="308940"/>
                  </a:lnTo>
                  <a:lnTo>
                    <a:pt x="21856" y="308940"/>
                  </a:lnTo>
                  <a:lnTo>
                    <a:pt x="21856" y="457034"/>
                  </a:lnTo>
                  <a:lnTo>
                    <a:pt x="23025" y="457034"/>
                  </a:lnTo>
                  <a:lnTo>
                    <a:pt x="24104" y="457034"/>
                  </a:lnTo>
                  <a:lnTo>
                    <a:pt x="24104" y="327964"/>
                  </a:lnTo>
                  <a:close/>
                </a:path>
                <a:path w="176530" h="457200">
                  <a:moveTo>
                    <a:pt x="26466" y="300494"/>
                  </a:moveTo>
                  <a:lnTo>
                    <a:pt x="25298" y="300494"/>
                  </a:lnTo>
                  <a:lnTo>
                    <a:pt x="25298" y="457034"/>
                  </a:lnTo>
                  <a:lnTo>
                    <a:pt x="26466" y="457034"/>
                  </a:lnTo>
                  <a:lnTo>
                    <a:pt x="26466" y="300494"/>
                  </a:lnTo>
                  <a:close/>
                </a:path>
                <a:path w="176530" h="457200">
                  <a:moveTo>
                    <a:pt x="28702" y="327964"/>
                  </a:moveTo>
                  <a:lnTo>
                    <a:pt x="27622" y="327964"/>
                  </a:lnTo>
                  <a:lnTo>
                    <a:pt x="27622" y="457034"/>
                  </a:lnTo>
                  <a:lnTo>
                    <a:pt x="28702" y="457034"/>
                  </a:lnTo>
                  <a:lnTo>
                    <a:pt x="28702" y="327964"/>
                  </a:lnTo>
                  <a:close/>
                </a:path>
                <a:path w="176530" h="457200">
                  <a:moveTo>
                    <a:pt x="31064" y="321589"/>
                  </a:moveTo>
                  <a:lnTo>
                    <a:pt x="29883" y="321589"/>
                  </a:lnTo>
                  <a:lnTo>
                    <a:pt x="29883" y="457034"/>
                  </a:lnTo>
                  <a:lnTo>
                    <a:pt x="31064" y="457034"/>
                  </a:lnTo>
                  <a:lnTo>
                    <a:pt x="31064" y="321589"/>
                  </a:lnTo>
                  <a:close/>
                </a:path>
                <a:path w="176530" h="457200">
                  <a:moveTo>
                    <a:pt x="33350" y="325894"/>
                  </a:moveTo>
                  <a:lnTo>
                    <a:pt x="32270" y="325894"/>
                  </a:lnTo>
                  <a:lnTo>
                    <a:pt x="32270" y="457034"/>
                  </a:lnTo>
                  <a:lnTo>
                    <a:pt x="33350" y="457034"/>
                  </a:lnTo>
                  <a:lnTo>
                    <a:pt x="33350" y="325894"/>
                  </a:lnTo>
                  <a:close/>
                </a:path>
                <a:path w="176530" h="457200">
                  <a:moveTo>
                    <a:pt x="35712" y="209486"/>
                  </a:moveTo>
                  <a:lnTo>
                    <a:pt x="34544" y="209486"/>
                  </a:lnTo>
                  <a:lnTo>
                    <a:pt x="34544" y="457034"/>
                  </a:lnTo>
                  <a:lnTo>
                    <a:pt x="35712" y="457034"/>
                  </a:lnTo>
                  <a:lnTo>
                    <a:pt x="35712" y="209486"/>
                  </a:lnTo>
                  <a:close/>
                </a:path>
                <a:path w="176530" h="457200">
                  <a:moveTo>
                    <a:pt x="37947" y="319532"/>
                  </a:moveTo>
                  <a:lnTo>
                    <a:pt x="36868" y="319532"/>
                  </a:lnTo>
                  <a:lnTo>
                    <a:pt x="36868" y="457034"/>
                  </a:lnTo>
                  <a:lnTo>
                    <a:pt x="37947" y="457034"/>
                  </a:lnTo>
                  <a:lnTo>
                    <a:pt x="37947" y="319532"/>
                  </a:lnTo>
                  <a:close/>
                </a:path>
                <a:path w="176530" h="457200">
                  <a:moveTo>
                    <a:pt x="43738" y="310997"/>
                  </a:moveTo>
                  <a:lnTo>
                    <a:pt x="42557" y="310997"/>
                  </a:lnTo>
                  <a:lnTo>
                    <a:pt x="42557" y="457034"/>
                  </a:lnTo>
                  <a:lnTo>
                    <a:pt x="43738" y="457034"/>
                  </a:lnTo>
                  <a:lnTo>
                    <a:pt x="43738" y="310997"/>
                  </a:lnTo>
                  <a:close/>
                </a:path>
                <a:path w="176530" h="457200">
                  <a:moveTo>
                    <a:pt x="47193" y="298335"/>
                  </a:moveTo>
                  <a:lnTo>
                    <a:pt x="46113" y="298335"/>
                  </a:lnTo>
                  <a:lnTo>
                    <a:pt x="46113" y="457034"/>
                  </a:lnTo>
                  <a:lnTo>
                    <a:pt x="47193" y="457034"/>
                  </a:lnTo>
                  <a:lnTo>
                    <a:pt x="47193" y="298335"/>
                  </a:lnTo>
                  <a:close/>
                </a:path>
                <a:path w="176530" h="457200">
                  <a:moveTo>
                    <a:pt x="51777" y="289915"/>
                  </a:moveTo>
                  <a:lnTo>
                    <a:pt x="50711" y="289915"/>
                  </a:lnTo>
                  <a:lnTo>
                    <a:pt x="50711" y="457034"/>
                  </a:lnTo>
                  <a:lnTo>
                    <a:pt x="51777" y="457034"/>
                  </a:lnTo>
                  <a:lnTo>
                    <a:pt x="51777" y="289915"/>
                  </a:lnTo>
                  <a:close/>
                </a:path>
                <a:path w="176530" h="457200">
                  <a:moveTo>
                    <a:pt x="52984" y="291973"/>
                  </a:moveTo>
                  <a:lnTo>
                    <a:pt x="51816" y="291973"/>
                  </a:lnTo>
                  <a:lnTo>
                    <a:pt x="51816" y="457034"/>
                  </a:lnTo>
                  <a:lnTo>
                    <a:pt x="52984" y="457034"/>
                  </a:lnTo>
                  <a:lnTo>
                    <a:pt x="52984" y="291973"/>
                  </a:lnTo>
                  <a:close/>
                </a:path>
                <a:path w="176530" h="457200">
                  <a:moveTo>
                    <a:pt x="56375" y="148082"/>
                  </a:moveTo>
                  <a:lnTo>
                    <a:pt x="55295" y="148082"/>
                  </a:lnTo>
                  <a:lnTo>
                    <a:pt x="55295" y="289915"/>
                  </a:lnTo>
                  <a:lnTo>
                    <a:pt x="54140" y="289915"/>
                  </a:lnTo>
                  <a:lnTo>
                    <a:pt x="54140" y="457034"/>
                  </a:lnTo>
                  <a:lnTo>
                    <a:pt x="55295" y="457034"/>
                  </a:lnTo>
                  <a:lnTo>
                    <a:pt x="56375" y="457034"/>
                  </a:lnTo>
                  <a:lnTo>
                    <a:pt x="56375" y="148082"/>
                  </a:lnTo>
                  <a:close/>
                </a:path>
                <a:path w="176530" h="457200">
                  <a:moveTo>
                    <a:pt x="58750" y="186232"/>
                  </a:moveTo>
                  <a:lnTo>
                    <a:pt x="57569" y="186232"/>
                  </a:lnTo>
                  <a:lnTo>
                    <a:pt x="57569" y="457034"/>
                  </a:lnTo>
                  <a:lnTo>
                    <a:pt x="58750" y="457034"/>
                  </a:lnTo>
                  <a:lnTo>
                    <a:pt x="58750" y="186232"/>
                  </a:lnTo>
                  <a:close/>
                </a:path>
                <a:path w="176530" h="457200">
                  <a:moveTo>
                    <a:pt x="63334" y="268719"/>
                  </a:moveTo>
                  <a:lnTo>
                    <a:pt x="62166" y="268719"/>
                  </a:lnTo>
                  <a:lnTo>
                    <a:pt x="62166" y="457034"/>
                  </a:lnTo>
                  <a:lnTo>
                    <a:pt x="63334" y="457034"/>
                  </a:lnTo>
                  <a:lnTo>
                    <a:pt x="63334" y="268719"/>
                  </a:lnTo>
                  <a:close/>
                </a:path>
                <a:path w="176530" h="457200">
                  <a:moveTo>
                    <a:pt x="66763" y="141808"/>
                  </a:moveTo>
                  <a:lnTo>
                    <a:pt x="65595" y="141808"/>
                  </a:lnTo>
                  <a:lnTo>
                    <a:pt x="65595" y="209486"/>
                  </a:lnTo>
                  <a:lnTo>
                    <a:pt x="64541" y="209486"/>
                  </a:lnTo>
                  <a:lnTo>
                    <a:pt x="64541" y="457034"/>
                  </a:lnTo>
                  <a:lnTo>
                    <a:pt x="65595" y="457034"/>
                  </a:lnTo>
                  <a:lnTo>
                    <a:pt x="66763" y="457034"/>
                  </a:lnTo>
                  <a:lnTo>
                    <a:pt x="66763" y="141808"/>
                  </a:lnTo>
                  <a:close/>
                </a:path>
                <a:path w="176530" h="457200">
                  <a:moveTo>
                    <a:pt x="70218" y="266573"/>
                  </a:moveTo>
                  <a:lnTo>
                    <a:pt x="69138" y="266573"/>
                  </a:lnTo>
                  <a:lnTo>
                    <a:pt x="69138" y="457034"/>
                  </a:lnTo>
                  <a:lnTo>
                    <a:pt x="70218" y="457034"/>
                  </a:lnTo>
                  <a:lnTo>
                    <a:pt x="70218" y="266573"/>
                  </a:lnTo>
                  <a:close/>
                </a:path>
                <a:path w="176530" h="457200">
                  <a:moveTo>
                    <a:pt x="71424" y="260286"/>
                  </a:moveTo>
                  <a:lnTo>
                    <a:pt x="70243" y="260286"/>
                  </a:lnTo>
                  <a:lnTo>
                    <a:pt x="70243" y="457034"/>
                  </a:lnTo>
                  <a:lnTo>
                    <a:pt x="71424" y="457034"/>
                  </a:lnTo>
                  <a:lnTo>
                    <a:pt x="71424" y="260286"/>
                  </a:lnTo>
                  <a:close/>
                </a:path>
                <a:path w="176530" h="457200">
                  <a:moveTo>
                    <a:pt x="73748" y="306781"/>
                  </a:moveTo>
                  <a:lnTo>
                    <a:pt x="72567" y="306781"/>
                  </a:lnTo>
                  <a:lnTo>
                    <a:pt x="72567" y="457034"/>
                  </a:lnTo>
                  <a:lnTo>
                    <a:pt x="73748" y="457034"/>
                  </a:lnTo>
                  <a:lnTo>
                    <a:pt x="73748" y="306781"/>
                  </a:lnTo>
                  <a:close/>
                </a:path>
                <a:path w="176530" h="457200">
                  <a:moveTo>
                    <a:pt x="77177" y="241261"/>
                  </a:moveTo>
                  <a:lnTo>
                    <a:pt x="75996" y="241261"/>
                  </a:lnTo>
                  <a:lnTo>
                    <a:pt x="75996" y="291973"/>
                  </a:lnTo>
                  <a:lnTo>
                    <a:pt x="74841" y="291973"/>
                  </a:lnTo>
                  <a:lnTo>
                    <a:pt x="74841" y="457034"/>
                  </a:lnTo>
                  <a:lnTo>
                    <a:pt x="75996" y="457034"/>
                  </a:lnTo>
                  <a:lnTo>
                    <a:pt x="77177" y="457034"/>
                  </a:lnTo>
                  <a:lnTo>
                    <a:pt x="77177" y="241261"/>
                  </a:lnTo>
                  <a:close/>
                </a:path>
                <a:path w="176530" h="457200">
                  <a:moveTo>
                    <a:pt x="82994" y="110032"/>
                  </a:moveTo>
                  <a:lnTo>
                    <a:pt x="81813" y="110032"/>
                  </a:lnTo>
                  <a:lnTo>
                    <a:pt x="81813" y="457034"/>
                  </a:lnTo>
                  <a:lnTo>
                    <a:pt x="82994" y="457034"/>
                  </a:lnTo>
                  <a:lnTo>
                    <a:pt x="82994" y="110032"/>
                  </a:lnTo>
                  <a:close/>
                </a:path>
                <a:path w="176530" h="457200">
                  <a:moveTo>
                    <a:pt x="88646" y="143865"/>
                  </a:moveTo>
                  <a:lnTo>
                    <a:pt x="87566" y="143865"/>
                  </a:lnTo>
                  <a:lnTo>
                    <a:pt x="87566" y="228511"/>
                  </a:lnTo>
                  <a:lnTo>
                    <a:pt x="86410" y="228511"/>
                  </a:lnTo>
                  <a:lnTo>
                    <a:pt x="86410" y="266573"/>
                  </a:lnTo>
                  <a:lnTo>
                    <a:pt x="85242" y="266573"/>
                  </a:lnTo>
                  <a:lnTo>
                    <a:pt x="85242" y="457034"/>
                  </a:lnTo>
                  <a:lnTo>
                    <a:pt x="88646" y="457034"/>
                  </a:lnTo>
                  <a:lnTo>
                    <a:pt x="88646" y="143865"/>
                  </a:lnTo>
                  <a:close/>
                </a:path>
                <a:path w="176530" h="457200">
                  <a:moveTo>
                    <a:pt x="89852" y="310997"/>
                  </a:moveTo>
                  <a:lnTo>
                    <a:pt x="88671" y="310997"/>
                  </a:lnTo>
                  <a:lnTo>
                    <a:pt x="88671" y="457034"/>
                  </a:lnTo>
                  <a:lnTo>
                    <a:pt x="89852" y="457034"/>
                  </a:lnTo>
                  <a:lnTo>
                    <a:pt x="89852" y="310997"/>
                  </a:lnTo>
                  <a:close/>
                </a:path>
                <a:path w="176530" h="457200">
                  <a:moveTo>
                    <a:pt x="95605" y="222135"/>
                  </a:moveTo>
                  <a:lnTo>
                    <a:pt x="94449" y="222135"/>
                  </a:lnTo>
                  <a:lnTo>
                    <a:pt x="94449" y="181927"/>
                  </a:lnTo>
                  <a:lnTo>
                    <a:pt x="93268" y="181927"/>
                  </a:lnTo>
                  <a:lnTo>
                    <a:pt x="93268" y="201053"/>
                  </a:lnTo>
                  <a:lnTo>
                    <a:pt x="92227" y="201053"/>
                  </a:lnTo>
                  <a:lnTo>
                    <a:pt x="92227" y="457034"/>
                  </a:lnTo>
                  <a:lnTo>
                    <a:pt x="95605" y="457034"/>
                  </a:lnTo>
                  <a:lnTo>
                    <a:pt x="95605" y="222135"/>
                  </a:lnTo>
                  <a:close/>
                </a:path>
                <a:path w="176530" h="457200">
                  <a:moveTo>
                    <a:pt x="96837" y="249694"/>
                  </a:moveTo>
                  <a:lnTo>
                    <a:pt x="95656" y="249694"/>
                  </a:lnTo>
                  <a:lnTo>
                    <a:pt x="95656" y="457034"/>
                  </a:lnTo>
                  <a:lnTo>
                    <a:pt x="96837" y="457034"/>
                  </a:lnTo>
                  <a:lnTo>
                    <a:pt x="96837" y="249694"/>
                  </a:lnTo>
                  <a:close/>
                </a:path>
                <a:path w="176530" h="457200">
                  <a:moveTo>
                    <a:pt x="99047" y="245478"/>
                  </a:moveTo>
                  <a:lnTo>
                    <a:pt x="97866" y="245478"/>
                  </a:lnTo>
                  <a:lnTo>
                    <a:pt x="97866" y="457034"/>
                  </a:lnTo>
                  <a:lnTo>
                    <a:pt x="99047" y="457034"/>
                  </a:lnTo>
                  <a:lnTo>
                    <a:pt x="99047" y="245478"/>
                  </a:lnTo>
                  <a:close/>
                </a:path>
                <a:path w="176530" h="457200">
                  <a:moveTo>
                    <a:pt x="112877" y="74041"/>
                  </a:moveTo>
                  <a:lnTo>
                    <a:pt x="111709" y="74041"/>
                  </a:lnTo>
                  <a:lnTo>
                    <a:pt x="111709" y="457034"/>
                  </a:lnTo>
                  <a:lnTo>
                    <a:pt x="112877" y="457034"/>
                  </a:lnTo>
                  <a:lnTo>
                    <a:pt x="112877" y="74041"/>
                  </a:lnTo>
                  <a:close/>
                </a:path>
                <a:path w="176530" h="457200">
                  <a:moveTo>
                    <a:pt x="114096" y="308940"/>
                  </a:moveTo>
                  <a:lnTo>
                    <a:pt x="112928" y="308940"/>
                  </a:lnTo>
                  <a:lnTo>
                    <a:pt x="112928" y="457034"/>
                  </a:lnTo>
                  <a:lnTo>
                    <a:pt x="114096" y="457034"/>
                  </a:lnTo>
                  <a:lnTo>
                    <a:pt x="114096" y="308940"/>
                  </a:lnTo>
                  <a:close/>
                </a:path>
                <a:path w="176530" h="457200">
                  <a:moveTo>
                    <a:pt x="116306" y="196735"/>
                  </a:moveTo>
                  <a:lnTo>
                    <a:pt x="115138" y="196735"/>
                  </a:lnTo>
                  <a:lnTo>
                    <a:pt x="115138" y="457034"/>
                  </a:lnTo>
                  <a:lnTo>
                    <a:pt x="116306" y="457034"/>
                  </a:lnTo>
                  <a:lnTo>
                    <a:pt x="116306" y="196735"/>
                  </a:lnTo>
                  <a:close/>
                </a:path>
                <a:path w="176530" h="457200">
                  <a:moveTo>
                    <a:pt x="119761" y="160832"/>
                  </a:moveTo>
                  <a:lnTo>
                    <a:pt x="118681" y="160832"/>
                  </a:lnTo>
                  <a:lnTo>
                    <a:pt x="118681" y="196735"/>
                  </a:lnTo>
                  <a:lnTo>
                    <a:pt x="117513" y="196735"/>
                  </a:lnTo>
                  <a:lnTo>
                    <a:pt x="117513" y="198894"/>
                  </a:lnTo>
                  <a:lnTo>
                    <a:pt x="116357" y="198894"/>
                  </a:lnTo>
                  <a:lnTo>
                    <a:pt x="116357" y="457034"/>
                  </a:lnTo>
                  <a:lnTo>
                    <a:pt x="119761" y="457034"/>
                  </a:lnTo>
                  <a:lnTo>
                    <a:pt x="119761" y="160832"/>
                  </a:lnTo>
                  <a:close/>
                </a:path>
                <a:path w="176530" h="457200">
                  <a:moveTo>
                    <a:pt x="120967" y="173494"/>
                  </a:moveTo>
                  <a:lnTo>
                    <a:pt x="119786" y="173494"/>
                  </a:lnTo>
                  <a:lnTo>
                    <a:pt x="119786" y="457034"/>
                  </a:lnTo>
                  <a:lnTo>
                    <a:pt x="120967" y="457034"/>
                  </a:lnTo>
                  <a:lnTo>
                    <a:pt x="120967" y="173494"/>
                  </a:lnTo>
                  <a:close/>
                </a:path>
                <a:path w="176530" h="457200">
                  <a:moveTo>
                    <a:pt x="123291" y="0"/>
                  </a:moveTo>
                  <a:lnTo>
                    <a:pt x="122110" y="0"/>
                  </a:lnTo>
                  <a:lnTo>
                    <a:pt x="122110" y="457034"/>
                  </a:lnTo>
                  <a:lnTo>
                    <a:pt x="123291" y="457034"/>
                  </a:lnTo>
                  <a:lnTo>
                    <a:pt x="123291" y="0"/>
                  </a:lnTo>
                  <a:close/>
                </a:path>
                <a:path w="176530" h="457200">
                  <a:moveTo>
                    <a:pt x="130149" y="346989"/>
                  </a:moveTo>
                  <a:lnTo>
                    <a:pt x="129006" y="346989"/>
                  </a:lnTo>
                  <a:lnTo>
                    <a:pt x="129006" y="266573"/>
                  </a:lnTo>
                  <a:lnTo>
                    <a:pt x="127927" y="266573"/>
                  </a:lnTo>
                  <a:lnTo>
                    <a:pt x="127927" y="457034"/>
                  </a:lnTo>
                  <a:lnTo>
                    <a:pt x="128968" y="457034"/>
                  </a:lnTo>
                  <a:lnTo>
                    <a:pt x="130149" y="457034"/>
                  </a:lnTo>
                  <a:lnTo>
                    <a:pt x="130149" y="346989"/>
                  </a:lnTo>
                  <a:close/>
                </a:path>
                <a:path w="176530" h="457200">
                  <a:moveTo>
                    <a:pt x="176263" y="363956"/>
                  </a:moveTo>
                  <a:lnTo>
                    <a:pt x="175082" y="363956"/>
                  </a:lnTo>
                  <a:lnTo>
                    <a:pt x="175082" y="457034"/>
                  </a:lnTo>
                  <a:lnTo>
                    <a:pt x="176263" y="457034"/>
                  </a:lnTo>
                  <a:lnTo>
                    <a:pt x="176263" y="3639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112558" y="2615767"/>
              <a:ext cx="310515" cy="383540"/>
            </a:xfrm>
            <a:custGeom>
              <a:avLst/>
              <a:gdLst/>
              <a:ahLst/>
              <a:cxnLst/>
              <a:rect l="l" t="t" r="r" b="b"/>
              <a:pathLst>
                <a:path w="310515" h="383539">
                  <a:moveTo>
                    <a:pt x="1079" y="315315"/>
                  </a:moveTo>
                  <a:lnTo>
                    <a:pt x="0" y="315315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315315"/>
                  </a:lnTo>
                  <a:close/>
                </a:path>
                <a:path w="310515" h="383539">
                  <a:moveTo>
                    <a:pt x="4597" y="184086"/>
                  </a:moveTo>
                  <a:lnTo>
                    <a:pt x="3429" y="184086"/>
                  </a:lnTo>
                  <a:lnTo>
                    <a:pt x="3429" y="382993"/>
                  </a:lnTo>
                  <a:lnTo>
                    <a:pt x="4597" y="382993"/>
                  </a:lnTo>
                  <a:lnTo>
                    <a:pt x="4597" y="184086"/>
                  </a:lnTo>
                  <a:close/>
                </a:path>
                <a:path w="310515" h="383539">
                  <a:moveTo>
                    <a:pt x="12623" y="226453"/>
                  </a:moveTo>
                  <a:lnTo>
                    <a:pt x="11455" y="226453"/>
                  </a:lnTo>
                  <a:lnTo>
                    <a:pt x="11455" y="279323"/>
                  </a:lnTo>
                  <a:lnTo>
                    <a:pt x="10287" y="279323"/>
                  </a:lnTo>
                  <a:lnTo>
                    <a:pt x="10287" y="382993"/>
                  </a:lnTo>
                  <a:lnTo>
                    <a:pt x="11455" y="382993"/>
                  </a:lnTo>
                  <a:lnTo>
                    <a:pt x="12623" y="382993"/>
                  </a:lnTo>
                  <a:lnTo>
                    <a:pt x="12623" y="226453"/>
                  </a:lnTo>
                  <a:close/>
                </a:path>
                <a:path w="310515" h="383539">
                  <a:moveTo>
                    <a:pt x="14859" y="253923"/>
                  </a:moveTo>
                  <a:lnTo>
                    <a:pt x="13779" y="253923"/>
                  </a:lnTo>
                  <a:lnTo>
                    <a:pt x="13779" y="382993"/>
                  </a:lnTo>
                  <a:lnTo>
                    <a:pt x="14859" y="382993"/>
                  </a:lnTo>
                  <a:lnTo>
                    <a:pt x="14859" y="253923"/>
                  </a:lnTo>
                  <a:close/>
                </a:path>
                <a:path w="310515" h="383539">
                  <a:moveTo>
                    <a:pt x="17221" y="247548"/>
                  </a:moveTo>
                  <a:lnTo>
                    <a:pt x="16040" y="247548"/>
                  </a:lnTo>
                  <a:lnTo>
                    <a:pt x="16040" y="382993"/>
                  </a:lnTo>
                  <a:lnTo>
                    <a:pt x="17221" y="382993"/>
                  </a:lnTo>
                  <a:lnTo>
                    <a:pt x="17221" y="247548"/>
                  </a:lnTo>
                  <a:close/>
                </a:path>
                <a:path w="310515" h="383539">
                  <a:moveTo>
                    <a:pt x="23037" y="232740"/>
                  </a:moveTo>
                  <a:lnTo>
                    <a:pt x="21856" y="232740"/>
                  </a:lnTo>
                  <a:lnTo>
                    <a:pt x="21856" y="382993"/>
                  </a:lnTo>
                  <a:lnTo>
                    <a:pt x="23037" y="382993"/>
                  </a:lnTo>
                  <a:lnTo>
                    <a:pt x="23037" y="232740"/>
                  </a:lnTo>
                  <a:close/>
                </a:path>
                <a:path w="310515" h="383539">
                  <a:moveTo>
                    <a:pt x="27635" y="281482"/>
                  </a:moveTo>
                  <a:lnTo>
                    <a:pt x="26454" y="281482"/>
                  </a:lnTo>
                  <a:lnTo>
                    <a:pt x="26454" y="382993"/>
                  </a:lnTo>
                  <a:lnTo>
                    <a:pt x="27635" y="382993"/>
                  </a:lnTo>
                  <a:lnTo>
                    <a:pt x="27635" y="281482"/>
                  </a:lnTo>
                  <a:close/>
                </a:path>
                <a:path w="310515" h="383539">
                  <a:moveTo>
                    <a:pt x="37934" y="215874"/>
                  </a:moveTo>
                  <a:lnTo>
                    <a:pt x="36868" y="215874"/>
                  </a:lnTo>
                  <a:lnTo>
                    <a:pt x="36868" y="382993"/>
                  </a:lnTo>
                  <a:lnTo>
                    <a:pt x="37934" y="382993"/>
                  </a:lnTo>
                  <a:lnTo>
                    <a:pt x="37934" y="215874"/>
                  </a:lnTo>
                  <a:close/>
                </a:path>
                <a:path w="310515" h="383539">
                  <a:moveTo>
                    <a:pt x="39141" y="217932"/>
                  </a:moveTo>
                  <a:lnTo>
                    <a:pt x="37973" y="217932"/>
                  </a:lnTo>
                  <a:lnTo>
                    <a:pt x="37973" y="382993"/>
                  </a:lnTo>
                  <a:lnTo>
                    <a:pt x="39141" y="382993"/>
                  </a:lnTo>
                  <a:lnTo>
                    <a:pt x="39141" y="217932"/>
                  </a:lnTo>
                  <a:close/>
                </a:path>
                <a:path w="310515" h="383539">
                  <a:moveTo>
                    <a:pt x="47193" y="249707"/>
                  </a:moveTo>
                  <a:lnTo>
                    <a:pt x="46113" y="249707"/>
                  </a:lnTo>
                  <a:lnTo>
                    <a:pt x="46113" y="382993"/>
                  </a:lnTo>
                  <a:lnTo>
                    <a:pt x="47193" y="382993"/>
                  </a:lnTo>
                  <a:lnTo>
                    <a:pt x="47193" y="249707"/>
                  </a:lnTo>
                  <a:close/>
                </a:path>
                <a:path w="310515" h="383539">
                  <a:moveTo>
                    <a:pt x="49491" y="194678"/>
                  </a:moveTo>
                  <a:lnTo>
                    <a:pt x="48323" y="194678"/>
                  </a:lnTo>
                  <a:lnTo>
                    <a:pt x="48323" y="382993"/>
                  </a:lnTo>
                  <a:lnTo>
                    <a:pt x="49491" y="382993"/>
                  </a:lnTo>
                  <a:lnTo>
                    <a:pt x="49491" y="194678"/>
                  </a:lnTo>
                  <a:close/>
                </a:path>
                <a:path w="310515" h="383539">
                  <a:moveTo>
                    <a:pt x="52920" y="67767"/>
                  </a:moveTo>
                  <a:lnTo>
                    <a:pt x="51752" y="67767"/>
                  </a:lnTo>
                  <a:lnTo>
                    <a:pt x="51752" y="382993"/>
                  </a:lnTo>
                  <a:lnTo>
                    <a:pt x="52920" y="382993"/>
                  </a:lnTo>
                  <a:lnTo>
                    <a:pt x="52920" y="67767"/>
                  </a:lnTo>
                  <a:close/>
                </a:path>
                <a:path w="310515" h="383539">
                  <a:moveTo>
                    <a:pt x="56375" y="192532"/>
                  </a:moveTo>
                  <a:lnTo>
                    <a:pt x="55295" y="192532"/>
                  </a:lnTo>
                  <a:lnTo>
                    <a:pt x="55295" y="207340"/>
                  </a:lnTo>
                  <a:lnTo>
                    <a:pt x="54152" y="207340"/>
                  </a:lnTo>
                  <a:lnTo>
                    <a:pt x="54152" y="167220"/>
                  </a:lnTo>
                  <a:lnTo>
                    <a:pt x="52971" y="167220"/>
                  </a:lnTo>
                  <a:lnTo>
                    <a:pt x="52971" y="382993"/>
                  </a:lnTo>
                  <a:lnTo>
                    <a:pt x="54127" y="382993"/>
                  </a:lnTo>
                  <a:lnTo>
                    <a:pt x="55295" y="382993"/>
                  </a:lnTo>
                  <a:lnTo>
                    <a:pt x="56375" y="382993"/>
                  </a:lnTo>
                  <a:lnTo>
                    <a:pt x="56375" y="192532"/>
                  </a:lnTo>
                  <a:close/>
                </a:path>
                <a:path w="310515" h="383539">
                  <a:moveTo>
                    <a:pt x="57581" y="186245"/>
                  </a:moveTo>
                  <a:lnTo>
                    <a:pt x="56400" y="186245"/>
                  </a:lnTo>
                  <a:lnTo>
                    <a:pt x="56400" y="382993"/>
                  </a:lnTo>
                  <a:lnTo>
                    <a:pt x="57581" y="382993"/>
                  </a:lnTo>
                  <a:lnTo>
                    <a:pt x="57581" y="186245"/>
                  </a:lnTo>
                  <a:close/>
                </a:path>
                <a:path w="310515" h="383539">
                  <a:moveTo>
                    <a:pt x="63334" y="167220"/>
                  </a:moveTo>
                  <a:lnTo>
                    <a:pt x="62153" y="167220"/>
                  </a:lnTo>
                  <a:lnTo>
                    <a:pt x="62153" y="382993"/>
                  </a:lnTo>
                  <a:lnTo>
                    <a:pt x="63334" y="382993"/>
                  </a:lnTo>
                  <a:lnTo>
                    <a:pt x="63334" y="167220"/>
                  </a:lnTo>
                  <a:close/>
                </a:path>
                <a:path w="310515" h="383539">
                  <a:moveTo>
                    <a:pt x="66763" y="162902"/>
                  </a:moveTo>
                  <a:lnTo>
                    <a:pt x="65582" y="162902"/>
                  </a:lnTo>
                  <a:lnTo>
                    <a:pt x="65582" y="186245"/>
                  </a:lnTo>
                  <a:lnTo>
                    <a:pt x="64541" y="186245"/>
                  </a:lnTo>
                  <a:lnTo>
                    <a:pt x="64541" y="382993"/>
                  </a:lnTo>
                  <a:lnTo>
                    <a:pt x="65582" y="382993"/>
                  </a:lnTo>
                  <a:lnTo>
                    <a:pt x="66763" y="382993"/>
                  </a:lnTo>
                  <a:lnTo>
                    <a:pt x="66763" y="162902"/>
                  </a:lnTo>
                  <a:close/>
                </a:path>
                <a:path w="310515" h="383539">
                  <a:moveTo>
                    <a:pt x="70218" y="148094"/>
                  </a:moveTo>
                  <a:lnTo>
                    <a:pt x="69151" y="148094"/>
                  </a:lnTo>
                  <a:lnTo>
                    <a:pt x="69151" y="35991"/>
                  </a:lnTo>
                  <a:lnTo>
                    <a:pt x="67970" y="35991"/>
                  </a:lnTo>
                  <a:lnTo>
                    <a:pt x="67970" y="382993"/>
                  </a:lnTo>
                  <a:lnTo>
                    <a:pt x="69138" y="382993"/>
                  </a:lnTo>
                  <a:lnTo>
                    <a:pt x="70218" y="382993"/>
                  </a:lnTo>
                  <a:lnTo>
                    <a:pt x="70218" y="148094"/>
                  </a:lnTo>
                  <a:close/>
                </a:path>
                <a:path w="310515" h="383539">
                  <a:moveTo>
                    <a:pt x="74803" y="69824"/>
                  </a:moveTo>
                  <a:lnTo>
                    <a:pt x="73723" y="69824"/>
                  </a:lnTo>
                  <a:lnTo>
                    <a:pt x="73723" y="154470"/>
                  </a:lnTo>
                  <a:lnTo>
                    <a:pt x="72567" y="154470"/>
                  </a:lnTo>
                  <a:lnTo>
                    <a:pt x="72567" y="192532"/>
                  </a:lnTo>
                  <a:lnTo>
                    <a:pt x="71399" y="192532"/>
                  </a:lnTo>
                  <a:lnTo>
                    <a:pt x="71399" y="382993"/>
                  </a:lnTo>
                  <a:lnTo>
                    <a:pt x="74803" y="382993"/>
                  </a:lnTo>
                  <a:lnTo>
                    <a:pt x="74803" y="69824"/>
                  </a:lnTo>
                  <a:close/>
                </a:path>
                <a:path w="310515" h="383539">
                  <a:moveTo>
                    <a:pt x="76009" y="236956"/>
                  </a:moveTo>
                  <a:lnTo>
                    <a:pt x="74828" y="236956"/>
                  </a:lnTo>
                  <a:lnTo>
                    <a:pt x="74828" y="382993"/>
                  </a:lnTo>
                  <a:lnTo>
                    <a:pt x="76009" y="382993"/>
                  </a:lnTo>
                  <a:lnTo>
                    <a:pt x="76009" y="236956"/>
                  </a:lnTo>
                  <a:close/>
                </a:path>
                <a:path w="310515" h="383539">
                  <a:moveTo>
                    <a:pt x="78333" y="69824"/>
                  </a:moveTo>
                  <a:lnTo>
                    <a:pt x="77165" y="69824"/>
                  </a:lnTo>
                  <a:lnTo>
                    <a:pt x="77165" y="382993"/>
                  </a:lnTo>
                  <a:lnTo>
                    <a:pt x="78333" y="382993"/>
                  </a:lnTo>
                  <a:lnTo>
                    <a:pt x="78333" y="69824"/>
                  </a:lnTo>
                  <a:close/>
                </a:path>
                <a:path w="310515" h="383539">
                  <a:moveTo>
                    <a:pt x="81762" y="148094"/>
                  </a:moveTo>
                  <a:lnTo>
                    <a:pt x="80606" y="148094"/>
                  </a:lnTo>
                  <a:lnTo>
                    <a:pt x="80606" y="107886"/>
                  </a:lnTo>
                  <a:lnTo>
                    <a:pt x="79425" y="107886"/>
                  </a:lnTo>
                  <a:lnTo>
                    <a:pt x="79425" y="127012"/>
                  </a:lnTo>
                  <a:lnTo>
                    <a:pt x="78384" y="127012"/>
                  </a:lnTo>
                  <a:lnTo>
                    <a:pt x="78384" y="382993"/>
                  </a:lnTo>
                  <a:lnTo>
                    <a:pt x="81762" y="382993"/>
                  </a:lnTo>
                  <a:lnTo>
                    <a:pt x="81762" y="148094"/>
                  </a:lnTo>
                  <a:close/>
                </a:path>
                <a:path w="310515" h="383539">
                  <a:moveTo>
                    <a:pt x="85204" y="171437"/>
                  </a:moveTo>
                  <a:lnTo>
                    <a:pt x="84023" y="171437"/>
                  </a:lnTo>
                  <a:lnTo>
                    <a:pt x="84023" y="382993"/>
                  </a:lnTo>
                  <a:lnTo>
                    <a:pt x="85204" y="382993"/>
                  </a:lnTo>
                  <a:lnTo>
                    <a:pt x="85204" y="171437"/>
                  </a:lnTo>
                  <a:close/>
                </a:path>
                <a:path w="310515" h="383539">
                  <a:moveTo>
                    <a:pt x="86423" y="169278"/>
                  </a:moveTo>
                  <a:lnTo>
                    <a:pt x="85242" y="169278"/>
                  </a:lnTo>
                  <a:lnTo>
                    <a:pt x="85242" y="382993"/>
                  </a:lnTo>
                  <a:lnTo>
                    <a:pt x="86423" y="382993"/>
                  </a:lnTo>
                  <a:lnTo>
                    <a:pt x="86423" y="169278"/>
                  </a:lnTo>
                  <a:close/>
                </a:path>
                <a:path w="310515" h="383539">
                  <a:moveTo>
                    <a:pt x="99034" y="0"/>
                  </a:moveTo>
                  <a:lnTo>
                    <a:pt x="97866" y="0"/>
                  </a:lnTo>
                  <a:lnTo>
                    <a:pt x="97866" y="137604"/>
                  </a:lnTo>
                  <a:lnTo>
                    <a:pt x="96824" y="137604"/>
                  </a:lnTo>
                  <a:lnTo>
                    <a:pt x="96824" y="21183"/>
                  </a:lnTo>
                  <a:lnTo>
                    <a:pt x="95656" y="21183"/>
                  </a:lnTo>
                  <a:lnTo>
                    <a:pt x="95656" y="382993"/>
                  </a:lnTo>
                  <a:lnTo>
                    <a:pt x="96812" y="382993"/>
                  </a:lnTo>
                  <a:lnTo>
                    <a:pt x="97866" y="382993"/>
                  </a:lnTo>
                  <a:lnTo>
                    <a:pt x="99034" y="382993"/>
                  </a:lnTo>
                  <a:lnTo>
                    <a:pt x="99034" y="0"/>
                  </a:lnTo>
                  <a:close/>
                </a:path>
                <a:path w="310515" h="383539">
                  <a:moveTo>
                    <a:pt x="100253" y="234899"/>
                  </a:moveTo>
                  <a:lnTo>
                    <a:pt x="99085" y="234899"/>
                  </a:lnTo>
                  <a:lnTo>
                    <a:pt x="99085" y="382993"/>
                  </a:lnTo>
                  <a:lnTo>
                    <a:pt x="100253" y="382993"/>
                  </a:lnTo>
                  <a:lnTo>
                    <a:pt x="100253" y="234899"/>
                  </a:lnTo>
                  <a:close/>
                </a:path>
                <a:path w="310515" h="383539">
                  <a:moveTo>
                    <a:pt x="102463" y="122694"/>
                  </a:moveTo>
                  <a:lnTo>
                    <a:pt x="101295" y="122694"/>
                  </a:lnTo>
                  <a:lnTo>
                    <a:pt x="101295" y="382993"/>
                  </a:lnTo>
                  <a:lnTo>
                    <a:pt x="102463" y="382993"/>
                  </a:lnTo>
                  <a:lnTo>
                    <a:pt x="102463" y="122694"/>
                  </a:lnTo>
                  <a:close/>
                </a:path>
                <a:path w="310515" h="383539">
                  <a:moveTo>
                    <a:pt x="103695" y="124853"/>
                  </a:moveTo>
                  <a:lnTo>
                    <a:pt x="102514" y="124853"/>
                  </a:lnTo>
                  <a:lnTo>
                    <a:pt x="102514" y="382993"/>
                  </a:lnTo>
                  <a:lnTo>
                    <a:pt x="103695" y="382993"/>
                  </a:lnTo>
                  <a:lnTo>
                    <a:pt x="103695" y="124853"/>
                  </a:lnTo>
                  <a:close/>
                </a:path>
                <a:path w="310515" h="383539">
                  <a:moveTo>
                    <a:pt x="105918" y="86791"/>
                  </a:moveTo>
                  <a:lnTo>
                    <a:pt x="104838" y="86791"/>
                  </a:lnTo>
                  <a:lnTo>
                    <a:pt x="104838" y="382993"/>
                  </a:lnTo>
                  <a:lnTo>
                    <a:pt x="105918" y="382993"/>
                  </a:lnTo>
                  <a:lnTo>
                    <a:pt x="105918" y="86791"/>
                  </a:lnTo>
                  <a:close/>
                </a:path>
                <a:path w="310515" h="383539">
                  <a:moveTo>
                    <a:pt x="108280" y="148094"/>
                  </a:moveTo>
                  <a:lnTo>
                    <a:pt x="107124" y="148094"/>
                  </a:lnTo>
                  <a:lnTo>
                    <a:pt x="107124" y="99453"/>
                  </a:lnTo>
                  <a:lnTo>
                    <a:pt x="105943" y="99453"/>
                  </a:lnTo>
                  <a:lnTo>
                    <a:pt x="105943" y="382993"/>
                  </a:lnTo>
                  <a:lnTo>
                    <a:pt x="107111" y="382993"/>
                  </a:lnTo>
                  <a:lnTo>
                    <a:pt x="108280" y="382993"/>
                  </a:lnTo>
                  <a:lnTo>
                    <a:pt x="108280" y="148094"/>
                  </a:lnTo>
                  <a:close/>
                </a:path>
                <a:path w="310515" h="383539">
                  <a:moveTo>
                    <a:pt x="114046" y="156629"/>
                  </a:moveTo>
                  <a:lnTo>
                    <a:pt x="112864" y="156629"/>
                  </a:lnTo>
                  <a:lnTo>
                    <a:pt x="112864" y="382993"/>
                  </a:lnTo>
                  <a:lnTo>
                    <a:pt x="114046" y="382993"/>
                  </a:lnTo>
                  <a:lnTo>
                    <a:pt x="114046" y="156629"/>
                  </a:lnTo>
                  <a:close/>
                </a:path>
                <a:path w="310515" h="383539">
                  <a:moveTo>
                    <a:pt x="211963" y="344932"/>
                  </a:moveTo>
                  <a:lnTo>
                    <a:pt x="210781" y="344932"/>
                  </a:lnTo>
                  <a:lnTo>
                    <a:pt x="210781" y="382993"/>
                  </a:lnTo>
                  <a:lnTo>
                    <a:pt x="211963" y="382993"/>
                  </a:lnTo>
                  <a:lnTo>
                    <a:pt x="211963" y="344932"/>
                  </a:lnTo>
                  <a:close/>
                </a:path>
                <a:path w="310515" h="383539">
                  <a:moveTo>
                    <a:pt x="253479" y="327964"/>
                  </a:moveTo>
                  <a:lnTo>
                    <a:pt x="252310" y="327964"/>
                  </a:lnTo>
                  <a:lnTo>
                    <a:pt x="252310" y="382993"/>
                  </a:lnTo>
                  <a:lnTo>
                    <a:pt x="253479" y="382993"/>
                  </a:lnTo>
                  <a:lnTo>
                    <a:pt x="253479" y="327964"/>
                  </a:lnTo>
                  <a:close/>
                </a:path>
                <a:path w="310515" h="383539">
                  <a:moveTo>
                    <a:pt x="310007" y="336410"/>
                  </a:moveTo>
                  <a:lnTo>
                    <a:pt x="308825" y="336410"/>
                  </a:lnTo>
                  <a:lnTo>
                    <a:pt x="308825" y="382993"/>
                  </a:lnTo>
                  <a:lnTo>
                    <a:pt x="310007" y="382993"/>
                  </a:lnTo>
                  <a:lnTo>
                    <a:pt x="310007" y="3364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1102144" y="2516313"/>
              <a:ext cx="264160" cy="482600"/>
            </a:xfrm>
            <a:custGeom>
              <a:avLst/>
              <a:gdLst/>
              <a:ahLst/>
              <a:cxnLst/>
              <a:rect l="l" t="t" r="r" b="b"/>
              <a:pathLst>
                <a:path w="264159" h="482600">
                  <a:moveTo>
                    <a:pt x="2336" y="393585"/>
                  </a:moveTo>
                  <a:lnTo>
                    <a:pt x="1181" y="393585"/>
                  </a:lnTo>
                  <a:lnTo>
                    <a:pt x="1181" y="380936"/>
                  </a:lnTo>
                  <a:lnTo>
                    <a:pt x="0" y="380936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2336" y="482447"/>
                  </a:lnTo>
                  <a:lnTo>
                    <a:pt x="2336" y="393585"/>
                  </a:lnTo>
                  <a:close/>
                </a:path>
                <a:path w="264159" h="482600">
                  <a:moveTo>
                    <a:pt x="4610" y="399961"/>
                  </a:moveTo>
                  <a:lnTo>
                    <a:pt x="3429" y="399961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99961"/>
                  </a:lnTo>
                  <a:close/>
                </a:path>
                <a:path w="264159" h="482600">
                  <a:moveTo>
                    <a:pt x="9207" y="423202"/>
                  </a:moveTo>
                  <a:lnTo>
                    <a:pt x="8051" y="423202"/>
                  </a:lnTo>
                  <a:lnTo>
                    <a:pt x="8051" y="387210"/>
                  </a:lnTo>
                  <a:lnTo>
                    <a:pt x="6972" y="387210"/>
                  </a:lnTo>
                  <a:lnTo>
                    <a:pt x="6972" y="482447"/>
                  </a:lnTo>
                  <a:lnTo>
                    <a:pt x="8026" y="482447"/>
                  </a:lnTo>
                  <a:lnTo>
                    <a:pt x="9207" y="482447"/>
                  </a:lnTo>
                  <a:lnTo>
                    <a:pt x="9207" y="423202"/>
                  </a:lnTo>
                  <a:close/>
                </a:path>
                <a:path w="264159" h="482600">
                  <a:moveTo>
                    <a:pt x="12636" y="387210"/>
                  </a:moveTo>
                  <a:lnTo>
                    <a:pt x="11455" y="387210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387210"/>
                  </a:lnTo>
                  <a:close/>
                </a:path>
                <a:path w="264159" h="482600">
                  <a:moveTo>
                    <a:pt x="15011" y="283540"/>
                  </a:moveTo>
                  <a:lnTo>
                    <a:pt x="13843" y="283540"/>
                  </a:lnTo>
                  <a:lnTo>
                    <a:pt x="13843" y="482447"/>
                  </a:lnTo>
                  <a:lnTo>
                    <a:pt x="15011" y="482447"/>
                  </a:lnTo>
                  <a:lnTo>
                    <a:pt x="15011" y="283540"/>
                  </a:lnTo>
                  <a:close/>
                </a:path>
                <a:path w="264159" h="482600">
                  <a:moveTo>
                    <a:pt x="20675" y="353377"/>
                  </a:moveTo>
                  <a:lnTo>
                    <a:pt x="19596" y="353377"/>
                  </a:lnTo>
                  <a:lnTo>
                    <a:pt x="19596" y="482447"/>
                  </a:lnTo>
                  <a:lnTo>
                    <a:pt x="20675" y="482447"/>
                  </a:lnTo>
                  <a:lnTo>
                    <a:pt x="20675" y="353377"/>
                  </a:lnTo>
                  <a:close/>
                </a:path>
                <a:path w="264159" h="482600">
                  <a:moveTo>
                    <a:pt x="21882" y="378777"/>
                  </a:moveTo>
                  <a:lnTo>
                    <a:pt x="20701" y="378777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78777"/>
                  </a:lnTo>
                  <a:close/>
                </a:path>
                <a:path w="264159" h="482600">
                  <a:moveTo>
                    <a:pt x="24206" y="308940"/>
                  </a:moveTo>
                  <a:lnTo>
                    <a:pt x="23025" y="308940"/>
                  </a:lnTo>
                  <a:lnTo>
                    <a:pt x="23025" y="482447"/>
                  </a:lnTo>
                  <a:lnTo>
                    <a:pt x="24206" y="482447"/>
                  </a:lnTo>
                  <a:lnTo>
                    <a:pt x="24206" y="308940"/>
                  </a:lnTo>
                  <a:close/>
                </a:path>
                <a:path w="264159" h="482600">
                  <a:moveTo>
                    <a:pt x="36880" y="363969"/>
                  </a:moveTo>
                  <a:lnTo>
                    <a:pt x="35699" y="363969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63969"/>
                  </a:lnTo>
                  <a:close/>
                </a:path>
                <a:path w="264159" h="482600">
                  <a:moveTo>
                    <a:pt x="41478" y="224307"/>
                  </a:moveTo>
                  <a:lnTo>
                    <a:pt x="40297" y="224307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224307"/>
                  </a:lnTo>
                  <a:close/>
                </a:path>
                <a:path w="264159" h="482600">
                  <a:moveTo>
                    <a:pt x="46062" y="330136"/>
                  </a:moveTo>
                  <a:lnTo>
                    <a:pt x="44894" y="330136"/>
                  </a:lnTo>
                  <a:lnTo>
                    <a:pt x="44894" y="482447"/>
                  </a:lnTo>
                  <a:lnTo>
                    <a:pt x="46062" y="482447"/>
                  </a:lnTo>
                  <a:lnTo>
                    <a:pt x="46062" y="330136"/>
                  </a:lnTo>
                  <a:close/>
                </a:path>
                <a:path w="264159" h="482600">
                  <a:moveTo>
                    <a:pt x="48348" y="315328"/>
                  </a:moveTo>
                  <a:lnTo>
                    <a:pt x="47294" y="315328"/>
                  </a:lnTo>
                  <a:lnTo>
                    <a:pt x="47294" y="253923"/>
                  </a:lnTo>
                  <a:lnTo>
                    <a:pt x="46113" y="253923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8348" y="482447"/>
                  </a:lnTo>
                  <a:lnTo>
                    <a:pt x="48348" y="315328"/>
                  </a:lnTo>
                  <a:close/>
                </a:path>
                <a:path w="264159" h="482600">
                  <a:moveTo>
                    <a:pt x="52946" y="173494"/>
                  </a:moveTo>
                  <a:lnTo>
                    <a:pt x="51866" y="173494"/>
                  </a:lnTo>
                  <a:lnTo>
                    <a:pt x="51866" y="482447"/>
                  </a:lnTo>
                  <a:lnTo>
                    <a:pt x="52946" y="482447"/>
                  </a:lnTo>
                  <a:lnTo>
                    <a:pt x="52946" y="173494"/>
                  </a:lnTo>
                  <a:close/>
                </a:path>
                <a:path w="264159" h="482600">
                  <a:moveTo>
                    <a:pt x="54152" y="321602"/>
                  </a:moveTo>
                  <a:lnTo>
                    <a:pt x="52971" y="321602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321602"/>
                  </a:lnTo>
                  <a:close/>
                </a:path>
                <a:path w="264159" h="482600">
                  <a:moveTo>
                    <a:pt x="57607" y="349161"/>
                  </a:moveTo>
                  <a:lnTo>
                    <a:pt x="56527" y="349161"/>
                  </a:lnTo>
                  <a:lnTo>
                    <a:pt x="56527" y="482447"/>
                  </a:lnTo>
                  <a:lnTo>
                    <a:pt x="57607" y="482447"/>
                  </a:lnTo>
                  <a:lnTo>
                    <a:pt x="57607" y="349161"/>
                  </a:lnTo>
                  <a:close/>
                </a:path>
                <a:path w="264159" h="482600">
                  <a:moveTo>
                    <a:pt x="59905" y="294132"/>
                  </a:moveTo>
                  <a:lnTo>
                    <a:pt x="58737" y="294132"/>
                  </a:lnTo>
                  <a:lnTo>
                    <a:pt x="58737" y="482447"/>
                  </a:lnTo>
                  <a:lnTo>
                    <a:pt x="59905" y="482447"/>
                  </a:lnTo>
                  <a:lnTo>
                    <a:pt x="59905" y="294132"/>
                  </a:lnTo>
                  <a:close/>
                </a:path>
                <a:path w="264159" h="482600">
                  <a:moveTo>
                    <a:pt x="63334" y="167220"/>
                  </a:moveTo>
                  <a:lnTo>
                    <a:pt x="62166" y="167220"/>
                  </a:lnTo>
                  <a:lnTo>
                    <a:pt x="62166" y="234899"/>
                  </a:lnTo>
                  <a:lnTo>
                    <a:pt x="61112" y="234899"/>
                  </a:lnTo>
                  <a:lnTo>
                    <a:pt x="61112" y="482447"/>
                  </a:lnTo>
                  <a:lnTo>
                    <a:pt x="62166" y="482447"/>
                  </a:lnTo>
                  <a:lnTo>
                    <a:pt x="63334" y="482447"/>
                  </a:lnTo>
                  <a:lnTo>
                    <a:pt x="63334" y="167220"/>
                  </a:lnTo>
                  <a:close/>
                </a:path>
                <a:path w="264159" h="482600">
                  <a:moveTo>
                    <a:pt x="64566" y="266674"/>
                  </a:moveTo>
                  <a:lnTo>
                    <a:pt x="63385" y="266674"/>
                  </a:lnTo>
                  <a:lnTo>
                    <a:pt x="63385" y="482447"/>
                  </a:lnTo>
                  <a:lnTo>
                    <a:pt x="64566" y="482447"/>
                  </a:lnTo>
                  <a:lnTo>
                    <a:pt x="64566" y="266674"/>
                  </a:lnTo>
                  <a:close/>
                </a:path>
                <a:path w="264159" h="482600">
                  <a:moveTo>
                    <a:pt x="66789" y="291985"/>
                  </a:moveTo>
                  <a:lnTo>
                    <a:pt x="65709" y="291985"/>
                  </a:lnTo>
                  <a:lnTo>
                    <a:pt x="65709" y="482447"/>
                  </a:lnTo>
                  <a:lnTo>
                    <a:pt x="66789" y="482447"/>
                  </a:lnTo>
                  <a:lnTo>
                    <a:pt x="66789" y="291985"/>
                  </a:lnTo>
                  <a:close/>
                </a:path>
                <a:path w="264159" h="482600">
                  <a:moveTo>
                    <a:pt x="71386" y="268732"/>
                  </a:moveTo>
                  <a:lnTo>
                    <a:pt x="70307" y="268732"/>
                  </a:lnTo>
                  <a:lnTo>
                    <a:pt x="70307" y="332193"/>
                  </a:lnTo>
                  <a:lnTo>
                    <a:pt x="69138" y="332193"/>
                  </a:lnTo>
                  <a:lnTo>
                    <a:pt x="69138" y="482447"/>
                  </a:lnTo>
                  <a:lnTo>
                    <a:pt x="70307" y="482447"/>
                  </a:lnTo>
                  <a:lnTo>
                    <a:pt x="71386" y="482447"/>
                  </a:lnTo>
                  <a:lnTo>
                    <a:pt x="71386" y="268732"/>
                  </a:lnTo>
                  <a:close/>
                </a:path>
                <a:path w="264159" h="482600">
                  <a:moveTo>
                    <a:pt x="73748" y="266674"/>
                  </a:moveTo>
                  <a:lnTo>
                    <a:pt x="72567" y="266674"/>
                  </a:lnTo>
                  <a:lnTo>
                    <a:pt x="72567" y="317385"/>
                  </a:lnTo>
                  <a:lnTo>
                    <a:pt x="71412" y="317385"/>
                  </a:lnTo>
                  <a:lnTo>
                    <a:pt x="71412" y="482447"/>
                  </a:lnTo>
                  <a:lnTo>
                    <a:pt x="72567" y="482447"/>
                  </a:lnTo>
                  <a:lnTo>
                    <a:pt x="73748" y="482447"/>
                  </a:lnTo>
                  <a:lnTo>
                    <a:pt x="73748" y="266674"/>
                  </a:lnTo>
                  <a:close/>
                </a:path>
                <a:path w="264159" h="482600">
                  <a:moveTo>
                    <a:pt x="80632" y="247548"/>
                  </a:moveTo>
                  <a:lnTo>
                    <a:pt x="79565" y="247548"/>
                  </a:lnTo>
                  <a:lnTo>
                    <a:pt x="79565" y="135445"/>
                  </a:lnTo>
                  <a:lnTo>
                    <a:pt x="78384" y="135445"/>
                  </a:lnTo>
                  <a:lnTo>
                    <a:pt x="78384" y="342785"/>
                  </a:lnTo>
                  <a:lnTo>
                    <a:pt x="77228" y="342785"/>
                  </a:lnTo>
                  <a:lnTo>
                    <a:pt x="77228" y="482447"/>
                  </a:lnTo>
                  <a:lnTo>
                    <a:pt x="80632" y="482447"/>
                  </a:lnTo>
                  <a:lnTo>
                    <a:pt x="80632" y="247548"/>
                  </a:lnTo>
                  <a:close/>
                </a:path>
                <a:path w="264159" h="482600">
                  <a:moveTo>
                    <a:pt x="85217" y="169278"/>
                  </a:moveTo>
                  <a:lnTo>
                    <a:pt x="84137" y="169278"/>
                  </a:lnTo>
                  <a:lnTo>
                    <a:pt x="84137" y="253923"/>
                  </a:lnTo>
                  <a:lnTo>
                    <a:pt x="82981" y="253923"/>
                  </a:lnTo>
                  <a:lnTo>
                    <a:pt x="82981" y="291985"/>
                  </a:lnTo>
                  <a:lnTo>
                    <a:pt x="81813" y="291985"/>
                  </a:lnTo>
                  <a:lnTo>
                    <a:pt x="81813" y="482447"/>
                  </a:lnTo>
                  <a:lnTo>
                    <a:pt x="85217" y="482447"/>
                  </a:lnTo>
                  <a:lnTo>
                    <a:pt x="85217" y="169278"/>
                  </a:lnTo>
                  <a:close/>
                </a:path>
                <a:path w="264159" h="482600">
                  <a:moveTo>
                    <a:pt x="88747" y="169278"/>
                  </a:moveTo>
                  <a:lnTo>
                    <a:pt x="87579" y="169278"/>
                  </a:lnTo>
                  <a:lnTo>
                    <a:pt x="87579" y="213715"/>
                  </a:lnTo>
                  <a:lnTo>
                    <a:pt x="86410" y="213715"/>
                  </a:lnTo>
                  <a:lnTo>
                    <a:pt x="86410" y="336410"/>
                  </a:lnTo>
                  <a:lnTo>
                    <a:pt x="85242" y="336410"/>
                  </a:lnTo>
                  <a:lnTo>
                    <a:pt x="85242" y="482447"/>
                  </a:lnTo>
                  <a:lnTo>
                    <a:pt x="88747" y="482447"/>
                  </a:lnTo>
                  <a:lnTo>
                    <a:pt x="88747" y="169278"/>
                  </a:lnTo>
                  <a:close/>
                </a:path>
                <a:path w="264159" h="482600">
                  <a:moveTo>
                    <a:pt x="92176" y="247548"/>
                  </a:moveTo>
                  <a:lnTo>
                    <a:pt x="91020" y="247548"/>
                  </a:lnTo>
                  <a:lnTo>
                    <a:pt x="91020" y="207340"/>
                  </a:lnTo>
                  <a:lnTo>
                    <a:pt x="89839" y="207340"/>
                  </a:lnTo>
                  <a:lnTo>
                    <a:pt x="89839" y="226466"/>
                  </a:lnTo>
                  <a:lnTo>
                    <a:pt x="88798" y="226466"/>
                  </a:lnTo>
                  <a:lnTo>
                    <a:pt x="88798" y="482447"/>
                  </a:lnTo>
                  <a:lnTo>
                    <a:pt x="92176" y="482447"/>
                  </a:lnTo>
                  <a:lnTo>
                    <a:pt x="92176" y="247548"/>
                  </a:lnTo>
                  <a:close/>
                </a:path>
                <a:path w="264159" h="482600">
                  <a:moveTo>
                    <a:pt x="95618" y="270891"/>
                  </a:moveTo>
                  <a:lnTo>
                    <a:pt x="94437" y="270891"/>
                  </a:lnTo>
                  <a:lnTo>
                    <a:pt x="94437" y="482447"/>
                  </a:lnTo>
                  <a:lnTo>
                    <a:pt x="95618" y="482447"/>
                  </a:lnTo>
                  <a:lnTo>
                    <a:pt x="95618" y="270891"/>
                  </a:lnTo>
                  <a:close/>
                </a:path>
                <a:path w="264159" h="482600">
                  <a:moveTo>
                    <a:pt x="109448" y="99453"/>
                  </a:moveTo>
                  <a:lnTo>
                    <a:pt x="108280" y="99453"/>
                  </a:lnTo>
                  <a:lnTo>
                    <a:pt x="108280" y="237058"/>
                  </a:lnTo>
                  <a:lnTo>
                    <a:pt x="107226" y="237058"/>
                  </a:lnTo>
                  <a:lnTo>
                    <a:pt x="107226" y="482447"/>
                  </a:lnTo>
                  <a:lnTo>
                    <a:pt x="108280" y="482447"/>
                  </a:lnTo>
                  <a:lnTo>
                    <a:pt x="109448" y="482447"/>
                  </a:lnTo>
                  <a:lnTo>
                    <a:pt x="109448" y="99453"/>
                  </a:lnTo>
                  <a:close/>
                </a:path>
                <a:path w="264159" h="482600">
                  <a:moveTo>
                    <a:pt x="112877" y="222148"/>
                  </a:moveTo>
                  <a:lnTo>
                    <a:pt x="111734" y="222148"/>
                  </a:lnTo>
                  <a:lnTo>
                    <a:pt x="111734" y="215874"/>
                  </a:lnTo>
                  <a:lnTo>
                    <a:pt x="110655" y="215874"/>
                  </a:lnTo>
                  <a:lnTo>
                    <a:pt x="110655" y="334352"/>
                  </a:lnTo>
                  <a:lnTo>
                    <a:pt x="109499" y="334352"/>
                  </a:lnTo>
                  <a:lnTo>
                    <a:pt x="109499" y="482447"/>
                  </a:lnTo>
                  <a:lnTo>
                    <a:pt x="112877" y="482447"/>
                  </a:lnTo>
                  <a:lnTo>
                    <a:pt x="112877" y="222148"/>
                  </a:lnTo>
                  <a:close/>
                </a:path>
                <a:path w="264159" h="482600">
                  <a:moveTo>
                    <a:pt x="116332" y="186245"/>
                  </a:moveTo>
                  <a:lnTo>
                    <a:pt x="115252" y="186245"/>
                  </a:lnTo>
                  <a:lnTo>
                    <a:pt x="115252" y="222148"/>
                  </a:lnTo>
                  <a:lnTo>
                    <a:pt x="114084" y="222148"/>
                  </a:lnTo>
                  <a:lnTo>
                    <a:pt x="114084" y="224307"/>
                  </a:lnTo>
                  <a:lnTo>
                    <a:pt x="112928" y="224307"/>
                  </a:lnTo>
                  <a:lnTo>
                    <a:pt x="112928" y="482447"/>
                  </a:lnTo>
                  <a:lnTo>
                    <a:pt x="116332" y="482447"/>
                  </a:lnTo>
                  <a:lnTo>
                    <a:pt x="116332" y="186245"/>
                  </a:lnTo>
                  <a:close/>
                </a:path>
                <a:path w="264159" h="482600">
                  <a:moveTo>
                    <a:pt x="118694" y="247548"/>
                  </a:moveTo>
                  <a:lnTo>
                    <a:pt x="117538" y="247548"/>
                  </a:lnTo>
                  <a:lnTo>
                    <a:pt x="117538" y="198907"/>
                  </a:lnTo>
                  <a:lnTo>
                    <a:pt x="116357" y="198907"/>
                  </a:lnTo>
                  <a:lnTo>
                    <a:pt x="116357" y="482447"/>
                  </a:lnTo>
                  <a:lnTo>
                    <a:pt x="117525" y="482447"/>
                  </a:lnTo>
                  <a:lnTo>
                    <a:pt x="118694" y="482447"/>
                  </a:lnTo>
                  <a:lnTo>
                    <a:pt x="118694" y="247548"/>
                  </a:lnTo>
                  <a:close/>
                </a:path>
                <a:path w="264159" h="482600">
                  <a:moveTo>
                    <a:pt x="120929" y="0"/>
                  </a:moveTo>
                  <a:lnTo>
                    <a:pt x="119849" y="0"/>
                  </a:lnTo>
                  <a:lnTo>
                    <a:pt x="119849" y="482447"/>
                  </a:lnTo>
                  <a:lnTo>
                    <a:pt x="120929" y="482447"/>
                  </a:lnTo>
                  <a:lnTo>
                    <a:pt x="120929" y="0"/>
                  </a:lnTo>
                  <a:close/>
                </a:path>
                <a:path w="264159" h="482600">
                  <a:moveTo>
                    <a:pt x="135966" y="313169"/>
                  </a:moveTo>
                  <a:lnTo>
                    <a:pt x="134785" y="313169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313169"/>
                  </a:lnTo>
                  <a:close/>
                </a:path>
                <a:path w="264159" h="482600">
                  <a:moveTo>
                    <a:pt x="263893" y="427418"/>
                  </a:moveTo>
                  <a:lnTo>
                    <a:pt x="262724" y="427418"/>
                  </a:lnTo>
                  <a:lnTo>
                    <a:pt x="262724" y="482447"/>
                  </a:lnTo>
                  <a:lnTo>
                    <a:pt x="263893" y="482447"/>
                  </a:lnTo>
                  <a:lnTo>
                    <a:pt x="263893" y="4274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099870" y="2615767"/>
              <a:ext cx="384175" cy="383540"/>
            </a:xfrm>
            <a:custGeom>
              <a:avLst/>
              <a:gdLst/>
              <a:ahLst/>
              <a:cxnLst/>
              <a:rect l="l" t="t" r="r" b="b"/>
              <a:pathLst>
                <a:path w="384175" h="383539">
                  <a:moveTo>
                    <a:pt x="1079" y="234899"/>
                  </a:moveTo>
                  <a:lnTo>
                    <a:pt x="0" y="234899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34899"/>
                  </a:lnTo>
                  <a:close/>
                </a:path>
                <a:path w="384175" h="383539">
                  <a:moveTo>
                    <a:pt x="3454" y="281482"/>
                  </a:moveTo>
                  <a:lnTo>
                    <a:pt x="2273" y="281482"/>
                  </a:lnTo>
                  <a:lnTo>
                    <a:pt x="2273" y="300507"/>
                  </a:lnTo>
                  <a:lnTo>
                    <a:pt x="1104" y="300507"/>
                  </a:lnTo>
                  <a:lnTo>
                    <a:pt x="1104" y="382993"/>
                  </a:lnTo>
                  <a:lnTo>
                    <a:pt x="2273" y="382993"/>
                  </a:lnTo>
                  <a:lnTo>
                    <a:pt x="3454" y="382993"/>
                  </a:lnTo>
                  <a:lnTo>
                    <a:pt x="3454" y="281482"/>
                  </a:lnTo>
                  <a:close/>
                </a:path>
                <a:path w="384175" h="383539">
                  <a:moveTo>
                    <a:pt x="10325" y="287756"/>
                  </a:moveTo>
                  <a:lnTo>
                    <a:pt x="9245" y="287756"/>
                  </a:lnTo>
                  <a:lnTo>
                    <a:pt x="9245" y="382993"/>
                  </a:lnTo>
                  <a:lnTo>
                    <a:pt x="10325" y="382993"/>
                  </a:lnTo>
                  <a:lnTo>
                    <a:pt x="10325" y="287756"/>
                  </a:lnTo>
                  <a:close/>
                </a:path>
                <a:path w="384175" h="383539">
                  <a:moveTo>
                    <a:pt x="17284" y="184086"/>
                  </a:moveTo>
                  <a:lnTo>
                    <a:pt x="16116" y="184086"/>
                  </a:lnTo>
                  <a:lnTo>
                    <a:pt x="16116" y="382993"/>
                  </a:lnTo>
                  <a:lnTo>
                    <a:pt x="17284" y="382993"/>
                  </a:lnTo>
                  <a:lnTo>
                    <a:pt x="17284" y="184086"/>
                  </a:lnTo>
                  <a:close/>
                </a:path>
                <a:path w="384175" h="383539">
                  <a:moveTo>
                    <a:pt x="25311" y="226453"/>
                  </a:moveTo>
                  <a:lnTo>
                    <a:pt x="24142" y="226453"/>
                  </a:lnTo>
                  <a:lnTo>
                    <a:pt x="24142" y="279323"/>
                  </a:lnTo>
                  <a:lnTo>
                    <a:pt x="22974" y="279323"/>
                  </a:lnTo>
                  <a:lnTo>
                    <a:pt x="22974" y="382993"/>
                  </a:lnTo>
                  <a:lnTo>
                    <a:pt x="24142" y="382993"/>
                  </a:lnTo>
                  <a:lnTo>
                    <a:pt x="25311" y="382993"/>
                  </a:lnTo>
                  <a:lnTo>
                    <a:pt x="25311" y="226453"/>
                  </a:lnTo>
                  <a:close/>
                </a:path>
                <a:path w="384175" h="383539">
                  <a:moveTo>
                    <a:pt x="36791" y="245491"/>
                  </a:moveTo>
                  <a:lnTo>
                    <a:pt x="35725" y="245491"/>
                  </a:lnTo>
                  <a:lnTo>
                    <a:pt x="35725" y="232740"/>
                  </a:lnTo>
                  <a:lnTo>
                    <a:pt x="34556" y="232740"/>
                  </a:lnTo>
                  <a:lnTo>
                    <a:pt x="34556" y="135445"/>
                  </a:lnTo>
                  <a:lnTo>
                    <a:pt x="33388" y="135445"/>
                  </a:lnTo>
                  <a:lnTo>
                    <a:pt x="33388" y="382993"/>
                  </a:lnTo>
                  <a:lnTo>
                    <a:pt x="34544" y="382993"/>
                  </a:lnTo>
                  <a:lnTo>
                    <a:pt x="35712" y="382993"/>
                  </a:lnTo>
                  <a:lnTo>
                    <a:pt x="36791" y="382993"/>
                  </a:lnTo>
                  <a:lnTo>
                    <a:pt x="36791" y="245491"/>
                  </a:lnTo>
                  <a:close/>
                </a:path>
                <a:path w="384175" h="383539">
                  <a:moveTo>
                    <a:pt x="37985" y="194678"/>
                  </a:moveTo>
                  <a:lnTo>
                    <a:pt x="36817" y="194678"/>
                  </a:lnTo>
                  <a:lnTo>
                    <a:pt x="36817" y="382993"/>
                  </a:lnTo>
                  <a:lnTo>
                    <a:pt x="37985" y="382993"/>
                  </a:lnTo>
                  <a:lnTo>
                    <a:pt x="37985" y="194678"/>
                  </a:lnTo>
                  <a:close/>
                </a:path>
                <a:path w="384175" h="383539">
                  <a:moveTo>
                    <a:pt x="41376" y="175653"/>
                  </a:moveTo>
                  <a:lnTo>
                    <a:pt x="40309" y="175653"/>
                  </a:lnTo>
                  <a:lnTo>
                    <a:pt x="40309" y="382993"/>
                  </a:lnTo>
                  <a:lnTo>
                    <a:pt x="41376" y="382993"/>
                  </a:lnTo>
                  <a:lnTo>
                    <a:pt x="41376" y="175653"/>
                  </a:lnTo>
                  <a:close/>
                </a:path>
                <a:path w="384175" h="383539">
                  <a:moveTo>
                    <a:pt x="51828" y="217932"/>
                  </a:moveTo>
                  <a:lnTo>
                    <a:pt x="50660" y="217932"/>
                  </a:lnTo>
                  <a:lnTo>
                    <a:pt x="50660" y="382993"/>
                  </a:lnTo>
                  <a:lnTo>
                    <a:pt x="51828" y="382993"/>
                  </a:lnTo>
                  <a:lnTo>
                    <a:pt x="51828" y="217932"/>
                  </a:lnTo>
                  <a:close/>
                </a:path>
                <a:path w="384175" h="383539">
                  <a:moveTo>
                    <a:pt x="58750" y="228523"/>
                  </a:moveTo>
                  <a:lnTo>
                    <a:pt x="57594" y="228523"/>
                  </a:lnTo>
                  <a:lnTo>
                    <a:pt x="57594" y="112191"/>
                  </a:lnTo>
                  <a:lnTo>
                    <a:pt x="56413" y="112191"/>
                  </a:lnTo>
                  <a:lnTo>
                    <a:pt x="56413" y="222148"/>
                  </a:lnTo>
                  <a:lnTo>
                    <a:pt x="55245" y="222148"/>
                  </a:lnTo>
                  <a:lnTo>
                    <a:pt x="55245" y="382993"/>
                  </a:lnTo>
                  <a:lnTo>
                    <a:pt x="58750" y="382993"/>
                  </a:lnTo>
                  <a:lnTo>
                    <a:pt x="58750" y="228523"/>
                  </a:lnTo>
                  <a:close/>
                </a:path>
                <a:path w="384175" h="383539">
                  <a:moveTo>
                    <a:pt x="59880" y="249707"/>
                  </a:moveTo>
                  <a:lnTo>
                    <a:pt x="58801" y="249707"/>
                  </a:lnTo>
                  <a:lnTo>
                    <a:pt x="58801" y="382993"/>
                  </a:lnTo>
                  <a:lnTo>
                    <a:pt x="59880" y="382993"/>
                  </a:lnTo>
                  <a:lnTo>
                    <a:pt x="59880" y="249707"/>
                  </a:lnTo>
                  <a:close/>
                </a:path>
                <a:path w="384175" h="383539">
                  <a:moveTo>
                    <a:pt x="63398" y="220078"/>
                  </a:moveTo>
                  <a:lnTo>
                    <a:pt x="62230" y="220078"/>
                  </a:lnTo>
                  <a:lnTo>
                    <a:pt x="62230" y="382993"/>
                  </a:lnTo>
                  <a:lnTo>
                    <a:pt x="63398" y="382993"/>
                  </a:lnTo>
                  <a:lnTo>
                    <a:pt x="63398" y="220078"/>
                  </a:lnTo>
                  <a:close/>
                </a:path>
                <a:path w="384175" h="383539">
                  <a:moveTo>
                    <a:pt x="66840" y="167220"/>
                  </a:moveTo>
                  <a:lnTo>
                    <a:pt x="65659" y="167220"/>
                  </a:lnTo>
                  <a:lnTo>
                    <a:pt x="65659" y="382993"/>
                  </a:lnTo>
                  <a:lnTo>
                    <a:pt x="66840" y="382993"/>
                  </a:lnTo>
                  <a:lnTo>
                    <a:pt x="66840" y="167220"/>
                  </a:lnTo>
                  <a:close/>
                </a:path>
                <a:path w="384175" h="383539">
                  <a:moveTo>
                    <a:pt x="69062" y="192532"/>
                  </a:moveTo>
                  <a:lnTo>
                    <a:pt x="67983" y="192532"/>
                  </a:lnTo>
                  <a:lnTo>
                    <a:pt x="67983" y="382993"/>
                  </a:lnTo>
                  <a:lnTo>
                    <a:pt x="69062" y="382993"/>
                  </a:lnTo>
                  <a:lnTo>
                    <a:pt x="69062" y="192532"/>
                  </a:lnTo>
                  <a:close/>
                </a:path>
                <a:path w="384175" h="383539">
                  <a:moveTo>
                    <a:pt x="72593" y="232740"/>
                  </a:moveTo>
                  <a:lnTo>
                    <a:pt x="71424" y="232740"/>
                  </a:lnTo>
                  <a:lnTo>
                    <a:pt x="71424" y="175653"/>
                  </a:lnTo>
                  <a:lnTo>
                    <a:pt x="70256" y="175653"/>
                  </a:lnTo>
                  <a:lnTo>
                    <a:pt x="70256" y="382993"/>
                  </a:lnTo>
                  <a:lnTo>
                    <a:pt x="71412" y="382993"/>
                  </a:lnTo>
                  <a:lnTo>
                    <a:pt x="72593" y="382993"/>
                  </a:lnTo>
                  <a:lnTo>
                    <a:pt x="72593" y="232740"/>
                  </a:lnTo>
                  <a:close/>
                </a:path>
                <a:path w="384175" h="383539">
                  <a:moveTo>
                    <a:pt x="74853" y="217932"/>
                  </a:moveTo>
                  <a:lnTo>
                    <a:pt x="73685" y="217932"/>
                  </a:lnTo>
                  <a:lnTo>
                    <a:pt x="73685" y="382993"/>
                  </a:lnTo>
                  <a:lnTo>
                    <a:pt x="74853" y="382993"/>
                  </a:lnTo>
                  <a:lnTo>
                    <a:pt x="74853" y="217932"/>
                  </a:lnTo>
                  <a:close/>
                </a:path>
                <a:path w="384175" h="383539">
                  <a:moveTo>
                    <a:pt x="77190" y="177711"/>
                  </a:moveTo>
                  <a:lnTo>
                    <a:pt x="76009" y="177711"/>
                  </a:lnTo>
                  <a:lnTo>
                    <a:pt x="76009" y="382993"/>
                  </a:lnTo>
                  <a:lnTo>
                    <a:pt x="77190" y="382993"/>
                  </a:lnTo>
                  <a:lnTo>
                    <a:pt x="77190" y="177711"/>
                  </a:lnTo>
                  <a:close/>
                </a:path>
                <a:path w="384175" h="383539">
                  <a:moveTo>
                    <a:pt x="78308" y="186245"/>
                  </a:moveTo>
                  <a:lnTo>
                    <a:pt x="77228" y="186245"/>
                  </a:lnTo>
                  <a:lnTo>
                    <a:pt x="77228" y="382993"/>
                  </a:lnTo>
                  <a:lnTo>
                    <a:pt x="78308" y="382993"/>
                  </a:lnTo>
                  <a:lnTo>
                    <a:pt x="78308" y="186245"/>
                  </a:lnTo>
                  <a:close/>
                </a:path>
                <a:path w="384175" h="383539">
                  <a:moveTo>
                    <a:pt x="82905" y="148094"/>
                  </a:moveTo>
                  <a:lnTo>
                    <a:pt x="81838" y="148094"/>
                  </a:lnTo>
                  <a:lnTo>
                    <a:pt x="81838" y="35991"/>
                  </a:lnTo>
                  <a:lnTo>
                    <a:pt x="80657" y="35991"/>
                  </a:lnTo>
                  <a:lnTo>
                    <a:pt x="80657" y="243332"/>
                  </a:lnTo>
                  <a:lnTo>
                    <a:pt x="79502" y="243332"/>
                  </a:lnTo>
                  <a:lnTo>
                    <a:pt x="79502" y="382993"/>
                  </a:lnTo>
                  <a:lnTo>
                    <a:pt x="82905" y="382993"/>
                  </a:lnTo>
                  <a:lnTo>
                    <a:pt x="82905" y="148094"/>
                  </a:lnTo>
                  <a:close/>
                </a:path>
                <a:path w="384175" h="383539">
                  <a:moveTo>
                    <a:pt x="87490" y="69824"/>
                  </a:moveTo>
                  <a:lnTo>
                    <a:pt x="86410" y="69824"/>
                  </a:lnTo>
                  <a:lnTo>
                    <a:pt x="86410" y="154470"/>
                  </a:lnTo>
                  <a:lnTo>
                    <a:pt x="85255" y="154470"/>
                  </a:lnTo>
                  <a:lnTo>
                    <a:pt x="85255" y="192532"/>
                  </a:lnTo>
                  <a:lnTo>
                    <a:pt x="84086" y="192532"/>
                  </a:lnTo>
                  <a:lnTo>
                    <a:pt x="84086" y="382993"/>
                  </a:lnTo>
                  <a:lnTo>
                    <a:pt x="87490" y="382993"/>
                  </a:lnTo>
                  <a:lnTo>
                    <a:pt x="87490" y="69824"/>
                  </a:lnTo>
                  <a:close/>
                </a:path>
                <a:path w="384175" h="383539">
                  <a:moveTo>
                    <a:pt x="91020" y="69824"/>
                  </a:moveTo>
                  <a:lnTo>
                    <a:pt x="89852" y="69824"/>
                  </a:lnTo>
                  <a:lnTo>
                    <a:pt x="89852" y="114261"/>
                  </a:lnTo>
                  <a:lnTo>
                    <a:pt x="88684" y="114261"/>
                  </a:lnTo>
                  <a:lnTo>
                    <a:pt x="88684" y="236956"/>
                  </a:lnTo>
                  <a:lnTo>
                    <a:pt x="87515" y="236956"/>
                  </a:lnTo>
                  <a:lnTo>
                    <a:pt x="87515" y="382993"/>
                  </a:lnTo>
                  <a:lnTo>
                    <a:pt x="91020" y="382993"/>
                  </a:lnTo>
                  <a:lnTo>
                    <a:pt x="91020" y="69824"/>
                  </a:lnTo>
                  <a:close/>
                </a:path>
                <a:path w="384175" h="383539">
                  <a:moveTo>
                    <a:pt x="94449" y="148094"/>
                  </a:moveTo>
                  <a:lnTo>
                    <a:pt x="93294" y="148094"/>
                  </a:lnTo>
                  <a:lnTo>
                    <a:pt x="93294" y="107886"/>
                  </a:lnTo>
                  <a:lnTo>
                    <a:pt x="92113" y="107886"/>
                  </a:lnTo>
                  <a:lnTo>
                    <a:pt x="92113" y="127012"/>
                  </a:lnTo>
                  <a:lnTo>
                    <a:pt x="91071" y="127012"/>
                  </a:lnTo>
                  <a:lnTo>
                    <a:pt x="91071" y="382993"/>
                  </a:lnTo>
                  <a:lnTo>
                    <a:pt x="94449" y="382993"/>
                  </a:lnTo>
                  <a:lnTo>
                    <a:pt x="94449" y="148094"/>
                  </a:lnTo>
                  <a:close/>
                </a:path>
                <a:path w="384175" h="383539">
                  <a:moveTo>
                    <a:pt x="97891" y="171437"/>
                  </a:moveTo>
                  <a:lnTo>
                    <a:pt x="96710" y="171437"/>
                  </a:lnTo>
                  <a:lnTo>
                    <a:pt x="96710" y="264515"/>
                  </a:lnTo>
                  <a:lnTo>
                    <a:pt x="95656" y="264515"/>
                  </a:lnTo>
                  <a:lnTo>
                    <a:pt x="95656" y="382993"/>
                  </a:lnTo>
                  <a:lnTo>
                    <a:pt x="96710" y="382993"/>
                  </a:lnTo>
                  <a:lnTo>
                    <a:pt x="97891" y="382993"/>
                  </a:lnTo>
                  <a:lnTo>
                    <a:pt x="97891" y="171437"/>
                  </a:lnTo>
                  <a:close/>
                </a:path>
                <a:path w="384175" h="383539">
                  <a:moveTo>
                    <a:pt x="99110" y="169278"/>
                  </a:moveTo>
                  <a:lnTo>
                    <a:pt x="97929" y="169278"/>
                  </a:lnTo>
                  <a:lnTo>
                    <a:pt x="97929" y="382993"/>
                  </a:lnTo>
                  <a:lnTo>
                    <a:pt x="99110" y="382993"/>
                  </a:lnTo>
                  <a:lnTo>
                    <a:pt x="99110" y="169278"/>
                  </a:lnTo>
                  <a:close/>
                </a:path>
                <a:path w="384175" h="383539">
                  <a:moveTo>
                    <a:pt x="111721" y="0"/>
                  </a:moveTo>
                  <a:lnTo>
                    <a:pt x="110553" y="0"/>
                  </a:lnTo>
                  <a:lnTo>
                    <a:pt x="110553" y="137604"/>
                  </a:lnTo>
                  <a:lnTo>
                    <a:pt x="109499" y="137604"/>
                  </a:lnTo>
                  <a:lnTo>
                    <a:pt x="109499" y="382993"/>
                  </a:lnTo>
                  <a:lnTo>
                    <a:pt x="110553" y="382993"/>
                  </a:lnTo>
                  <a:lnTo>
                    <a:pt x="111721" y="382993"/>
                  </a:lnTo>
                  <a:lnTo>
                    <a:pt x="111721" y="0"/>
                  </a:lnTo>
                  <a:close/>
                </a:path>
                <a:path w="384175" h="383539">
                  <a:moveTo>
                    <a:pt x="114007" y="116420"/>
                  </a:moveTo>
                  <a:lnTo>
                    <a:pt x="112928" y="116420"/>
                  </a:lnTo>
                  <a:lnTo>
                    <a:pt x="112928" y="234899"/>
                  </a:lnTo>
                  <a:lnTo>
                    <a:pt x="111772" y="234899"/>
                  </a:lnTo>
                  <a:lnTo>
                    <a:pt x="111772" y="382993"/>
                  </a:lnTo>
                  <a:lnTo>
                    <a:pt x="112928" y="382993"/>
                  </a:lnTo>
                  <a:lnTo>
                    <a:pt x="114007" y="382993"/>
                  </a:lnTo>
                  <a:lnTo>
                    <a:pt x="114007" y="116420"/>
                  </a:lnTo>
                  <a:close/>
                </a:path>
                <a:path w="384175" h="383539">
                  <a:moveTo>
                    <a:pt x="117538" y="122694"/>
                  </a:moveTo>
                  <a:lnTo>
                    <a:pt x="116357" y="122694"/>
                  </a:lnTo>
                  <a:lnTo>
                    <a:pt x="116357" y="382993"/>
                  </a:lnTo>
                  <a:lnTo>
                    <a:pt x="117538" y="382993"/>
                  </a:lnTo>
                  <a:lnTo>
                    <a:pt x="117538" y="122694"/>
                  </a:lnTo>
                  <a:close/>
                </a:path>
                <a:path w="384175" h="383539">
                  <a:moveTo>
                    <a:pt x="119811" y="99453"/>
                  </a:moveTo>
                  <a:lnTo>
                    <a:pt x="118630" y="99453"/>
                  </a:lnTo>
                  <a:lnTo>
                    <a:pt x="118630" y="382993"/>
                  </a:lnTo>
                  <a:lnTo>
                    <a:pt x="119811" y="382993"/>
                  </a:lnTo>
                  <a:lnTo>
                    <a:pt x="119811" y="99453"/>
                  </a:lnTo>
                  <a:close/>
                </a:path>
                <a:path w="384175" h="383539">
                  <a:moveTo>
                    <a:pt x="179755" y="264515"/>
                  </a:moveTo>
                  <a:lnTo>
                    <a:pt x="178587" y="264515"/>
                  </a:lnTo>
                  <a:lnTo>
                    <a:pt x="178587" y="382993"/>
                  </a:lnTo>
                  <a:lnTo>
                    <a:pt x="179755" y="382993"/>
                  </a:lnTo>
                  <a:lnTo>
                    <a:pt x="179755" y="264515"/>
                  </a:lnTo>
                  <a:close/>
                </a:path>
                <a:path w="384175" h="383539">
                  <a:moveTo>
                    <a:pt x="222389" y="319532"/>
                  </a:moveTo>
                  <a:lnTo>
                    <a:pt x="221208" y="319532"/>
                  </a:lnTo>
                  <a:lnTo>
                    <a:pt x="221208" y="382993"/>
                  </a:lnTo>
                  <a:lnTo>
                    <a:pt x="222389" y="382993"/>
                  </a:lnTo>
                  <a:lnTo>
                    <a:pt x="222389" y="319532"/>
                  </a:lnTo>
                  <a:close/>
                </a:path>
                <a:path w="384175" h="383539">
                  <a:moveTo>
                    <a:pt x="383705" y="332181"/>
                  </a:moveTo>
                  <a:lnTo>
                    <a:pt x="382625" y="332181"/>
                  </a:lnTo>
                  <a:lnTo>
                    <a:pt x="382625" y="382993"/>
                  </a:lnTo>
                  <a:lnTo>
                    <a:pt x="383705" y="382993"/>
                  </a:lnTo>
                  <a:lnTo>
                    <a:pt x="383705" y="3321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100975" y="2615767"/>
              <a:ext cx="368935" cy="383540"/>
            </a:xfrm>
            <a:custGeom>
              <a:avLst/>
              <a:gdLst/>
              <a:ahLst/>
              <a:cxnLst/>
              <a:rect l="l" t="t" r="r" b="b"/>
              <a:pathLst>
                <a:path w="368934" h="383539">
                  <a:moveTo>
                    <a:pt x="1181" y="300507"/>
                  </a:moveTo>
                  <a:lnTo>
                    <a:pt x="0" y="300507"/>
                  </a:lnTo>
                  <a:lnTo>
                    <a:pt x="0" y="382993"/>
                  </a:lnTo>
                  <a:lnTo>
                    <a:pt x="1181" y="382993"/>
                  </a:lnTo>
                  <a:lnTo>
                    <a:pt x="1181" y="300507"/>
                  </a:lnTo>
                  <a:close/>
                </a:path>
                <a:path w="368934" h="383539">
                  <a:moveTo>
                    <a:pt x="9220" y="287756"/>
                  </a:moveTo>
                  <a:lnTo>
                    <a:pt x="8140" y="287756"/>
                  </a:lnTo>
                  <a:lnTo>
                    <a:pt x="8140" y="382993"/>
                  </a:lnTo>
                  <a:lnTo>
                    <a:pt x="9220" y="382993"/>
                  </a:lnTo>
                  <a:lnTo>
                    <a:pt x="9220" y="287756"/>
                  </a:lnTo>
                  <a:close/>
                </a:path>
                <a:path w="368934" h="383539">
                  <a:moveTo>
                    <a:pt x="18389" y="190461"/>
                  </a:moveTo>
                  <a:lnTo>
                    <a:pt x="17221" y="190461"/>
                  </a:lnTo>
                  <a:lnTo>
                    <a:pt x="17221" y="228523"/>
                  </a:lnTo>
                  <a:lnTo>
                    <a:pt x="16179" y="228523"/>
                  </a:lnTo>
                  <a:lnTo>
                    <a:pt x="16179" y="184086"/>
                  </a:lnTo>
                  <a:lnTo>
                    <a:pt x="15011" y="184086"/>
                  </a:lnTo>
                  <a:lnTo>
                    <a:pt x="15011" y="382993"/>
                  </a:lnTo>
                  <a:lnTo>
                    <a:pt x="16167" y="382993"/>
                  </a:lnTo>
                  <a:lnTo>
                    <a:pt x="17221" y="382993"/>
                  </a:lnTo>
                  <a:lnTo>
                    <a:pt x="18389" y="382993"/>
                  </a:lnTo>
                  <a:lnTo>
                    <a:pt x="18389" y="190461"/>
                  </a:lnTo>
                  <a:close/>
                </a:path>
                <a:path w="368934" h="383539">
                  <a:moveTo>
                    <a:pt x="21844" y="253923"/>
                  </a:moveTo>
                  <a:lnTo>
                    <a:pt x="20764" y="253923"/>
                  </a:lnTo>
                  <a:lnTo>
                    <a:pt x="20764" y="382993"/>
                  </a:lnTo>
                  <a:lnTo>
                    <a:pt x="21844" y="382993"/>
                  </a:lnTo>
                  <a:lnTo>
                    <a:pt x="21844" y="253923"/>
                  </a:lnTo>
                  <a:close/>
                </a:path>
                <a:path w="368934" h="383539">
                  <a:moveTo>
                    <a:pt x="26441" y="253923"/>
                  </a:moveTo>
                  <a:lnTo>
                    <a:pt x="25361" y="253923"/>
                  </a:lnTo>
                  <a:lnTo>
                    <a:pt x="25361" y="382993"/>
                  </a:lnTo>
                  <a:lnTo>
                    <a:pt x="26441" y="382993"/>
                  </a:lnTo>
                  <a:lnTo>
                    <a:pt x="26441" y="253923"/>
                  </a:lnTo>
                  <a:close/>
                </a:path>
                <a:path w="368934" h="383539">
                  <a:moveTo>
                    <a:pt x="34620" y="232740"/>
                  </a:moveTo>
                  <a:lnTo>
                    <a:pt x="33439" y="232740"/>
                  </a:lnTo>
                  <a:lnTo>
                    <a:pt x="33439" y="382993"/>
                  </a:lnTo>
                  <a:lnTo>
                    <a:pt x="34620" y="382993"/>
                  </a:lnTo>
                  <a:lnTo>
                    <a:pt x="34620" y="232740"/>
                  </a:lnTo>
                  <a:close/>
                </a:path>
                <a:path w="368934" h="383539">
                  <a:moveTo>
                    <a:pt x="36880" y="194678"/>
                  </a:moveTo>
                  <a:lnTo>
                    <a:pt x="35712" y="194678"/>
                  </a:lnTo>
                  <a:lnTo>
                    <a:pt x="35712" y="382993"/>
                  </a:lnTo>
                  <a:lnTo>
                    <a:pt x="36880" y="382993"/>
                  </a:lnTo>
                  <a:lnTo>
                    <a:pt x="36880" y="194678"/>
                  </a:lnTo>
                  <a:close/>
                </a:path>
                <a:path w="368934" h="383539">
                  <a:moveTo>
                    <a:pt x="42646" y="124853"/>
                  </a:moveTo>
                  <a:lnTo>
                    <a:pt x="41465" y="124853"/>
                  </a:lnTo>
                  <a:lnTo>
                    <a:pt x="41465" y="236956"/>
                  </a:lnTo>
                  <a:lnTo>
                    <a:pt x="40297" y="236956"/>
                  </a:lnTo>
                  <a:lnTo>
                    <a:pt x="40297" y="382993"/>
                  </a:lnTo>
                  <a:lnTo>
                    <a:pt x="41465" y="382993"/>
                  </a:lnTo>
                  <a:lnTo>
                    <a:pt x="42646" y="382993"/>
                  </a:lnTo>
                  <a:lnTo>
                    <a:pt x="42646" y="124853"/>
                  </a:lnTo>
                  <a:close/>
                </a:path>
                <a:path w="368934" h="383539">
                  <a:moveTo>
                    <a:pt x="47231" y="230682"/>
                  </a:moveTo>
                  <a:lnTo>
                    <a:pt x="46062" y="230682"/>
                  </a:lnTo>
                  <a:lnTo>
                    <a:pt x="46062" y="382993"/>
                  </a:lnTo>
                  <a:lnTo>
                    <a:pt x="47231" y="382993"/>
                  </a:lnTo>
                  <a:lnTo>
                    <a:pt x="47231" y="230682"/>
                  </a:lnTo>
                  <a:close/>
                </a:path>
                <a:path w="368934" h="383539">
                  <a:moveTo>
                    <a:pt x="48463" y="154470"/>
                  </a:moveTo>
                  <a:lnTo>
                    <a:pt x="47282" y="154470"/>
                  </a:lnTo>
                  <a:lnTo>
                    <a:pt x="47282" y="382993"/>
                  </a:lnTo>
                  <a:lnTo>
                    <a:pt x="48463" y="382993"/>
                  </a:lnTo>
                  <a:lnTo>
                    <a:pt x="48463" y="154470"/>
                  </a:lnTo>
                  <a:close/>
                </a:path>
                <a:path w="368934" h="383539">
                  <a:moveTo>
                    <a:pt x="50723" y="217932"/>
                  </a:moveTo>
                  <a:lnTo>
                    <a:pt x="49555" y="217932"/>
                  </a:lnTo>
                  <a:lnTo>
                    <a:pt x="49555" y="382993"/>
                  </a:lnTo>
                  <a:lnTo>
                    <a:pt x="50723" y="382993"/>
                  </a:lnTo>
                  <a:lnTo>
                    <a:pt x="50723" y="217932"/>
                  </a:lnTo>
                  <a:close/>
                </a:path>
                <a:path w="368934" h="383539">
                  <a:moveTo>
                    <a:pt x="54114" y="74041"/>
                  </a:moveTo>
                  <a:lnTo>
                    <a:pt x="53035" y="74041"/>
                  </a:lnTo>
                  <a:lnTo>
                    <a:pt x="53035" y="382993"/>
                  </a:lnTo>
                  <a:lnTo>
                    <a:pt x="54114" y="382993"/>
                  </a:lnTo>
                  <a:lnTo>
                    <a:pt x="54114" y="74041"/>
                  </a:lnTo>
                  <a:close/>
                </a:path>
                <a:path w="368934" h="383539">
                  <a:moveTo>
                    <a:pt x="55321" y="222148"/>
                  </a:moveTo>
                  <a:lnTo>
                    <a:pt x="54140" y="222148"/>
                  </a:lnTo>
                  <a:lnTo>
                    <a:pt x="54140" y="382993"/>
                  </a:lnTo>
                  <a:lnTo>
                    <a:pt x="55321" y="382993"/>
                  </a:lnTo>
                  <a:lnTo>
                    <a:pt x="55321" y="222148"/>
                  </a:lnTo>
                  <a:close/>
                </a:path>
                <a:path w="368934" h="383539">
                  <a:moveTo>
                    <a:pt x="57645" y="228523"/>
                  </a:moveTo>
                  <a:lnTo>
                    <a:pt x="56464" y="228523"/>
                  </a:lnTo>
                  <a:lnTo>
                    <a:pt x="56464" y="382993"/>
                  </a:lnTo>
                  <a:lnTo>
                    <a:pt x="57645" y="382993"/>
                  </a:lnTo>
                  <a:lnTo>
                    <a:pt x="57645" y="228523"/>
                  </a:lnTo>
                  <a:close/>
                </a:path>
                <a:path w="368934" h="383539">
                  <a:moveTo>
                    <a:pt x="59918" y="188315"/>
                  </a:moveTo>
                  <a:lnTo>
                    <a:pt x="58737" y="188315"/>
                  </a:lnTo>
                  <a:lnTo>
                    <a:pt x="58737" y="249707"/>
                  </a:lnTo>
                  <a:lnTo>
                    <a:pt x="57696" y="249707"/>
                  </a:lnTo>
                  <a:lnTo>
                    <a:pt x="57696" y="382993"/>
                  </a:lnTo>
                  <a:lnTo>
                    <a:pt x="58737" y="382993"/>
                  </a:lnTo>
                  <a:lnTo>
                    <a:pt x="59918" y="382993"/>
                  </a:lnTo>
                  <a:lnTo>
                    <a:pt x="59918" y="188315"/>
                  </a:lnTo>
                  <a:close/>
                </a:path>
                <a:path w="368934" h="383539">
                  <a:moveTo>
                    <a:pt x="62293" y="220078"/>
                  </a:moveTo>
                  <a:lnTo>
                    <a:pt x="61125" y="220078"/>
                  </a:lnTo>
                  <a:lnTo>
                    <a:pt x="61125" y="382993"/>
                  </a:lnTo>
                  <a:lnTo>
                    <a:pt x="62293" y="382993"/>
                  </a:lnTo>
                  <a:lnTo>
                    <a:pt x="62293" y="220078"/>
                  </a:lnTo>
                  <a:close/>
                </a:path>
                <a:path w="368934" h="383539">
                  <a:moveTo>
                    <a:pt x="64503" y="67767"/>
                  </a:moveTo>
                  <a:lnTo>
                    <a:pt x="63334" y="67767"/>
                  </a:lnTo>
                  <a:lnTo>
                    <a:pt x="63334" y="382993"/>
                  </a:lnTo>
                  <a:lnTo>
                    <a:pt x="64503" y="382993"/>
                  </a:lnTo>
                  <a:lnTo>
                    <a:pt x="64503" y="67767"/>
                  </a:lnTo>
                  <a:close/>
                </a:path>
                <a:path w="368934" h="383539">
                  <a:moveTo>
                    <a:pt x="65735" y="167220"/>
                  </a:moveTo>
                  <a:lnTo>
                    <a:pt x="64554" y="167220"/>
                  </a:lnTo>
                  <a:lnTo>
                    <a:pt x="64554" y="382993"/>
                  </a:lnTo>
                  <a:lnTo>
                    <a:pt x="65735" y="382993"/>
                  </a:lnTo>
                  <a:lnTo>
                    <a:pt x="65735" y="167220"/>
                  </a:lnTo>
                  <a:close/>
                </a:path>
                <a:path w="368934" h="383539">
                  <a:moveTo>
                    <a:pt x="71488" y="232740"/>
                  </a:moveTo>
                  <a:lnTo>
                    <a:pt x="70319" y="232740"/>
                  </a:lnTo>
                  <a:lnTo>
                    <a:pt x="70319" y="175653"/>
                  </a:lnTo>
                  <a:lnTo>
                    <a:pt x="69151" y="175653"/>
                  </a:lnTo>
                  <a:lnTo>
                    <a:pt x="69151" y="382993"/>
                  </a:lnTo>
                  <a:lnTo>
                    <a:pt x="70307" y="382993"/>
                  </a:lnTo>
                  <a:lnTo>
                    <a:pt x="71488" y="382993"/>
                  </a:lnTo>
                  <a:lnTo>
                    <a:pt x="71488" y="232740"/>
                  </a:lnTo>
                  <a:close/>
                </a:path>
                <a:path w="368934" h="383539">
                  <a:moveTo>
                    <a:pt x="74917" y="167220"/>
                  </a:moveTo>
                  <a:lnTo>
                    <a:pt x="73736" y="167220"/>
                  </a:lnTo>
                  <a:lnTo>
                    <a:pt x="73736" y="382993"/>
                  </a:lnTo>
                  <a:lnTo>
                    <a:pt x="74917" y="382993"/>
                  </a:lnTo>
                  <a:lnTo>
                    <a:pt x="74917" y="167220"/>
                  </a:lnTo>
                  <a:close/>
                </a:path>
                <a:path w="368934" h="383539">
                  <a:moveTo>
                    <a:pt x="79565" y="243332"/>
                  </a:moveTo>
                  <a:lnTo>
                    <a:pt x="78397" y="243332"/>
                  </a:lnTo>
                  <a:lnTo>
                    <a:pt x="78397" y="382993"/>
                  </a:lnTo>
                  <a:lnTo>
                    <a:pt x="79565" y="382993"/>
                  </a:lnTo>
                  <a:lnTo>
                    <a:pt x="79565" y="243332"/>
                  </a:lnTo>
                  <a:close/>
                </a:path>
                <a:path w="368934" h="383539">
                  <a:moveTo>
                    <a:pt x="82994" y="150253"/>
                  </a:moveTo>
                  <a:lnTo>
                    <a:pt x="81826" y="150253"/>
                  </a:lnTo>
                  <a:lnTo>
                    <a:pt x="81826" y="382993"/>
                  </a:lnTo>
                  <a:lnTo>
                    <a:pt x="82994" y="382993"/>
                  </a:lnTo>
                  <a:lnTo>
                    <a:pt x="82994" y="150253"/>
                  </a:lnTo>
                  <a:close/>
                </a:path>
                <a:path w="368934" h="383539">
                  <a:moveTo>
                    <a:pt x="86385" y="69824"/>
                  </a:moveTo>
                  <a:lnTo>
                    <a:pt x="85305" y="69824"/>
                  </a:lnTo>
                  <a:lnTo>
                    <a:pt x="85305" y="154470"/>
                  </a:lnTo>
                  <a:lnTo>
                    <a:pt x="84150" y="154470"/>
                  </a:lnTo>
                  <a:lnTo>
                    <a:pt x="84150" y="382993"/>
                  </a:lnTo>
                  <a:lnTo>
                    <a:pt x="85305" y="382993"/>
                  </a:lnTo>
                  <a:lnTo>
                    <a:pt x="86385" y="382993"/>
                  </a:lnTo>
                  <a:lnTo>
                    <a:pt x="86385" y="69824"/>
                  </a:lnTo>
                  <a:close/>
                </a:path>
                <a:path w="368934" h="383539">
                  <a:moveTo>
                    <a:pt x="89916" y="69824"/>
                  </a:moveTo>
                  <a:lnTo>
                    <a:pt x="88747" y="69824"/>
                  </a:lnTo>
                  <a:lnTo>
                    <a:pt x="88747" y="114261"/>
                  </a:lnTo>
                  <a:lnTo>
                    <a:pt x="87579" y="114261"/>
                  </a:lnTo>
                  <a:lnTo>
                    <a:pt x="87579" y="382993"/>
                  </a:lnTo>
                  <a:lnTo>
                    <a:pt x="88747" y="382993"/>
                  </a:lnTo>
                  <a:lnTo>
                    <a:pt x="89916" y="382993"/>
                  </a:lnTo>
                  <a:lnTo>
                    <a:pt x="89916" y="69824"/>
                  </a:lnTo>
                  <a:close/>
                </a:path>
                <a:path w="368934" h="383539">
                  <a:moveTo>
                    <a:pt x="93345" y="148094"/>
                  </a:moveTo>
                  <a:lnTo>
                    <a:pt x="92189" y="148094"/>
                  </a:lnTo>
                  <a:lnTo>
                    <a:pt x="92189" y="107886"/>
                  </a:lnTo>
                  <a:lnTo>
                    <a:pt x="91008" y="107886"/>
                  </a:lnTo>
                  <a:lnTo>
                    <a:pt x="91008" y="127012"/>
                  </a:lnTo>
                  <a:lnTo>
                    <a:pt x="89966" y="127012"/>
                  </a:lnTo>
                  <a:lnTo>
                    <a:pt x="89966" y="382993"/>
                  </a:lnTo>
                  <a:lnTo>
                    <a:pt x="93345" y="382993"/>
                  </a:lnTo>
                  <a:lnTo>
                    <a:pt x="93345" y="148094"/>
                  </a:lnTo>
                  <a:close/>
                </a:path>
                <a:path w="368934" h="383539">
                  <a:moveTo>
                    <a:pt x="100228" y="127012"/>
                  </a:moveTo>
                  <a:lnTo>
                    <a:pt x="99148" y="127012"/>
                  </a:lnTo>
                  <a:lnTo>
                    <a:pt x="99148" y="382993"/>
                  </a:lnTo>
                  <a:lnTo>
                    <a:pt x="100228" y="382993"/>
                  </a:lnTo>
                  <a:lnTo>
                    <a:pt x="100228" y="127012"/>
                  </a:lnTo>
                  <a:close/>
                </a:path>
                <a:path w="368934" h="383539">
                  <a:moveTo>
                    <a:pt x="104825" y="0"/>
                  </a:moveTo>
                  <a:lnTo>
                    <a:pt x="103746" y="0"/>
                  </a:lnTo>
                  <a:lnTo>
                    <a:pt x="103746" y="382993"/>
                  </a:lnTo>
                  <a:lnTo>
                    <a:pt x="104825" y="382993"/>
                  </a:lnTo>
                  <a:lnTo>
                    <a:pt x="104825" y="0"/>
                  </a:lnTo>
                  <a:close/>
                </a:path>
                <a:path w="368934" h="383539">
                  <a:moveTo>
                    <a:pt x="110617" y="0"/>
                  </a:moveTo>
                  <a:lnTo>
                    <a:pt x="109448" y="0"/>
                  </a:lnTo>
                  <a:lnTo>
                    <a:pt x="109448" y="137604"/>
                  </a:lnTo>
                  <a:lnTo>
                    <a:pt x="108407" y="137604"/>
                  </a:lnTo>
                  <a:lnTo>
                    <a:pt x="108407" y="21183"/>
                  </a:lnTo>
                  <a:lnTo>
                    <a:pt x="107238" y="21183"/>
                  </a:lnTo>
                  <a:lnTo>
                    <a:pt x="107238" y="382993"/>
                  </a:lnTo>
                  <a:lnTo>
                    <a:pt x="108394" y="382993"/>
                  </a:lnTo>
                  <a:lnTo>
                    <a:pt x="109448" y="382993"/>
                  </a:lnTo>
                  <a:lnTo>
                    <a:pt x="110617" y="382993"/>
                  </a:lnTo>
                  <a:lnTo>
                    <a:pt x="110617" y="0"/>
                  </a:lnTo>
                  <a:close/>
                </a:path>
                <a:path w="368934" h="383539">
                  <a:moveTo>
                    <a:pt x="114046" y="122694"/>
                  </a:moveTo>
                  <a:lnTo>
                    <a:pt x="112903" y="122694"/>
                  </a:lnTo>
                  <a:lnTo>
                    <a:pt x="112903" y="116420"/>
                  </a:lnTo>
                  <a:lnTo>
                    <a:pt x="111823" y="116420"/>
                  </a:lnTo>
                  <a:lnTo>
                    <a:pt x="111823" y="382993"/>
                  </a:lnTo>
                  <a:lnTo>
                    <a:pt x="112877" y="382993"/>
                  </a:lnTo>
                  <a:lnTo>
                    <a:pt x="114046" y="382993"/>
                  </a:lnTo>
                  <a:lnTo>
                    <a:pt x="114046" y="122694"/>
                  </a:lnTo>
                  <a:close/>
                </a:path>
                <a:path w="368934" h="383539">
                  <a:moveTo>
                    <a:pt x="115277" y="124853"/>
                  </a:moveTo>
                  <a:lnTo>
                    <a:pt x="114096" y="124853"/>
                  </a:lnTo>
                  <a:lnTo>
                    <a:pt x="114096" y="382993"/>
                  </a:lnTo>
                  <a:lnTo>
                    <a:pt x="115277" y="382993"/>
                  </a:lnTo>
                  <a:lnTo>
                    <a:pt x="115277" y="124853"/>
                  </a:lnTo>
                  <a:close/>
                </a:path>
                <a:path w="368934" h="383539">
                  <a:moveTo>
                    <a:pt x="117500" y="86791"/>
                  </a:moveTo>
                  <a:lnTo>
                    <a:pt x="116420" y="86791"/>
                  </a:lnTo>
                  <a:lnTo>
                    <a:pt x="116420" y="382993"/>
                  </a:lnTo>
                  <a:lnTo>
                    <a:pt x="117500" y="382993"/>
                  </a:lnTo>
                  <a:lnTo>
                    <a:pt x="117500" y="86791"/>
                  </a:lnTo>
                  <a:close/>
                </a:path>
                <a:path w="368934" h="383539">
                  <a:moveTo>
                    <a:pt x="118706" y="99453"/>
                  </a:moveTo>
                  <a:lnTo>
                    <a:pt x="117525" y="99453"/>
                  </a:lnTo>
                  <a:lnTo>
                    <a:pt x="117525" y="382993"/>
                  </a:lnTo>
                  <a:lnTo>
                    <a:pt x="118706" y="382993"/>
                  </a:lnTo>
                  <a:lnTo>
                    <a:pt x="118706" y="99453"/>
                  </a:lnTo>
                  <a:close/>
                </a:path>
                <a:path w="368934" h="383539">
                  <a:moveTo>
                    <a:pt x="123291" y="105829"/>
                  </a:moveTo>
                  <a:lnTo>
                    <a:pt x="122123" y="105829"/>
                  </a:lnTo>
                  <a:lnTo>
                    <a:pt x="122123" y="382993"/>
                  </a:lnTo>
                  <a:lnTo>
                    <a:pt x="123291" y="382993"/>
                  </a:lnTo>
                  <a:lnTo>
                    <a:pt x="123291" y="105829"/>
                  </a:lnTo>
                  <a:close/>
                </a:path>
                <a:path w="368934" h="383539">
                  <a:moveTo>
                    <a:pt x="133705" y="71983"/>
                  </a:moveTo>
                  <a:lnTo>
                    <a:pt x="132524" y="71983"/>
                  </a:lnTo>
                  <a:lnTo>
                    <a:pt x="132524" y="382993"/>
                  </a:lnTo>
                  <a:lnTo>
                    <a:pt x="133705" y="382993"/>
                  </a:lnTo>
                  <a:lnTo>
                    <a:pt x="133705" y="71983"/>
                  </a:lnTo>
                  <a:close/>
                </a:path>
                <a:path w="368934" h="383539">
                  <a:moveTo>
                    <a:pt x="138303" y="203123"/>
                  </a:moveTo>
                  <a:lnTo>
                    <a:pt x="137121" y="203123"/>
                  </a:lnTo>
                  <a:lnTo>
                    <a:pt x="137121" y="382993"/>
                  </a:lnTo>
                  <a:lnTo>
                    <a:pt x="138303" y="382993"/>
                  </a:lnTo>
                  <a:lnTo>
                    <a:pt x="138303" y="203123"/>
                  </a:lnTo>
                  <a:close/>
                </a:path>
                <a:path w="368934" h="383539">
                  <a:moveTo>
                    <a:pt x="205130" y="243332"/>
                  </a:moveTo>
                  <a:lnTo>
                    <a:pt x="204050" y="243332"/>
                  </a:lnTo>
                  <a:lnTo>
                    <a:pt x="204050" y="382993"/>
                  </a:lnTo>
                  <a:lnTo>
                    <a:pt x="205130" y="382993"/>
                  </a:lnTo>
                  <a:lnTo>
                    <a:pt x="205130" y="243332"/>
                  </a:lnTo>
                  <a:close/>
                </a:path>
                <a:path w="368934" h="383539">
                  <a:moveTo>
                    <a:pt x="215519" y="213715"/>
                  </a:moveTo>
                  <a:lnTo>
                    <a:pt x="214350" y="213715"/>
                  </a:lnTo>
                  <a:lnTo>
                    <a:pt x="214350" y="382993"/>
                  </a:lnTo>
                  <a:lnTo>
                    <a:pt x="215519" y="382993"/>
                  </a:lnTo>
                  <a:lnTo>
                    <a:pt x="215519" y="213715"/>
                  </a:lnTo>
                  <a:close/>
                </a:path>
                <a:path w="368934" h="383539">
                  <a:moveTo>
                    <a:pt x="368769" y="315315"/>
                  </a:moveTo>
                  <a:lnTo>
                    <a:pt x="367690" y="315315"/>
                  </a:lnTo>
                  <a:lnTo>
                    <a:pt x="367690" y="382993"/>
                  </a:lnTo>
                  <a:lnTo>
                    <a:pt x="368769" y="382993"/>
                  </a:lnTo>
                  <a:lnTo>
                    <a:pt x="368769" y="3153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098715" y="2516313"/>
              <a:ext cx="197485" cy="482600"/>
            </a:xfrm>
            <a:custGeom>
              <a:avLst/>
              <a:gdLst/>
              <a:ahLst/>
              <a:cxnLst/>
              <a:rect l="l" t="t" r="r" b="b"/>
              <a:pathLst>
                <a:path w="197484" h="482600">
                  <a:moveTo>
                    <a:pt x="1181" y="321602"/>
                  </a:moveTo>
                  <a:lnTo>
                    <a:pt x="0" y="3216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21602"/>
                  </a:lnTo>
                  <a:close/>
                </a:path>
                <a:path w="197484" h="482600">
                  <a:moveTo>
                    <a:pt x="4610" y="380936"/>
                  </a:moveTo>
                  <a:lnTo>
                    <a:pt x="3429" y="380936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80936"/>
                  </a:lnTo>
                  <a:close/>
                </a:path>
                <a:path w="197484" h="482600">
                  <a:moveTo>
                    <a:pt x="6832" y="382993"/>
                  </a:moveTo>
                  <a:lnTo>
                    <a:pt x="5753" y="382993"/>
                  </a:lnTo>
                  <a:lnTo>
                    <a:pt x="5753" y="482447"/>
                  </a:lnTo>
                  <a:lnTo>
                    <a:pt x="6832" y="482447"/>
                  </a:lnTo>
                  <a:lnTo>
                    <a:pt x="6832" y="382993"/>
                  </a:lnTo>
                  <a:close/>
                </a:path>
                <a:path w="197484" h="482600">
                  <a:moveTo>
                    <a:pt x="9194" y="363969"/>
                  </a:moveTo>
                  <a:lnTo>
                    <a:pt x="8026" y="363969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9194" y="363969"/>
                  </a:lnTo>
                  <a:close/>
                </a:path>
                <a:path w="197484" h="482600">
                  <a:moveTo>
                    <a:pt x="12636" y="423202"/>
                  </a:moveTo>
                  <a:lnTo>
                    <a:pt x="11455" y="423202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423202"/>
                  </a:lnTo>
                  <a:close/>
                </a:path>
                <a:path w="197484" h="482600">
                  <a:moveTo>
                    <a:pt x="17221" y="387210"/>
                  </a:moveTo>
                  <a:lnTo>
                    <a:pt x="16052" y="387210"/>
                  </a:lnTo>
                  <a:lnTo>
                    <a:pt x="16052" y="482447"/>
                  </a:lnTo>
                  <a:lnTo>
                    <a:pt x="17221" y="482447"/>
                  </a:lnTo>
                  <a:lnTo>
                    <a:pt x="17221" y="387210"/>
                  </a:lnTo>
                  <a:close/>
                </a:path>
                <a:path w="197484" h="482600">
                  <a:moveTo>
                    <a:pt x="23037" y="334352"/>
                  </a:moveTo>
                  <a:lnTo>
                    <a:pt x="21856" y="334352"/>
                  </a:lnTo>
                  <a:lnTo>
                    <a:pt x="21856" y="351307"/>
                  </a:lnTo>
                  <a:lnTo>
                    <a:pt x="20701" y="351307"/>
                  </a:lnTo>
                  <a:lnTo>
                    <a:pt x="20701" y="482447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334352"/>
                  </a:lnTo>
                  <a:close/>
                </a:path>
                <a:path w="197484" h="482600">
                  <a:moveTo>
                    <a:pt x="28702" y="353377"/>
                  </a:moveTo>
                  <a:lnTo>
                    <a:pt x="27635" y="353377"/>
                  </a:lnTo>
                  <a:lnTo>
                    <a:pt x="27635" y="308940"/>
                  </a:lnTo>
                  <a:lnTo>
                    <a:pt x="26454" y="308940"/>
                  </a:lnTo>
                  <a:lnTo>
                    <a:pt x="26454" y="482447"/>
                  </a:lnTo>
                  <a:lnTo>
                    <a:pt x="27622" y="482447"/>
                  </a:lnTo>
                  <a:lnTo>
                    <a:pt x="28702" y="482447"/>
                  </a:lnTo>
                  <a:lnTo>
                    <a:pt x="28702" y="353377"/>
                  </a:lnTo>
                  <a:close/>
                </a:path>
                <a:path w="197484" h="482600">
                  <a:moveTo>
                    <a:pt x="31064" y="347002"/>
                  </a:moveTo>
                  <a:lnTo>
                    <a:pt x="29883" y="347002"/>
                  </a:lnTo>
                  <a:lnTo>
                    <a:pt x="29883" y="482447"/>
                  </a:lnTo>
                  <a:lnTo>
                    <a:pt x="31064" y="482447"/>
                  </a:lnTo>
                  <a:lnTo>
                    <a:pt x="31064" y="347002"/>
                  </a:lnTo>
                  <a:close/>
                </a:path>
                <a:path w="197484" h="482600">
                  <a:moveTo>
                    <a:pt x="37947" y="344944"/>
                  </a:moveTo>
                  <a:lnTo>
                    <a:pt x="36868" y="344944"/>
                  </a:lnTo>
                  <a:lnTo>
                    <a:pt x="36868" y="482447"/>
                  </a:lnTo>
                  <a:lnTo>
                    <a:pt x="37947" y="482447"/>
                  </a:lnTo>
                  <a:lnTo>
                    <a:pt x="37947" y="344944"/>
                  </a:lnTo>
                  <a:close/>
                </a:path>
                <a:path w="197484" h="482600">
                  <a:moveTo>
                    <a:pt x="40309" y="363969"/>
                  </a:moveTo>
                  <a:lnTo>
                    <a:pt x="39141" y="363969"/>
                  </a:lnTo>
                  <a:lnTo>
                    <a:pt x="39141" y="294132"/>
                  </a:lnTo>
                  <a:lnTo>
                    <a:pt x="37973" y="294132"/>
                  </a:lnTo>
                  <a:lnTo>
                    <a:pt x="37973" y="482447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363969"/>
                  </a:lnTo>
                  <a:close/>
                </a:path>
                <a:path w="197484" h="482600">
                  <a:moveTo>
                    <a:pt x="42532" y="275107"/>
                  </a:moveTo>
                  <a:lnTo>
                    <a:pt x="41465" y="275107"/>
                  </a:lnTo>
                  <a:lnTo>
                    <a:pt x="41465" y="482447"/>
                  </a:lnTo>
                  <a:lnTo>
                    <a:pt x="42532" y="482447"/>
                  </a:lnTo>
                  <a:lnTo>
                    <a:pt x="42532" y="275107"/>
                  </a:lnTo>
                  <a:close/>
                </a:path>
                <a:path w="197484" h="482600">
                  <a:moveTo>
                    <a:pt x="44907" y="224307"/>
                  </a:moveTo>
                  <a:lnTo>
                    <a:pt x="43726" y="224307"/>
                  </a:lnTo>
                  <a:lnTo>
                    <a:pt x="43726" y="336410"/>
                  </a:lnTo>
                  <a:lnTo>
                    <a:pt x="42557" y="336410"/>
                  </a:lnTo>
                  <a:lnTo>
                    <a:pt x="42557" y="482447"/>
                  </a:lnTo>
                  <a:lnTo>
                    <a:pt x="43726" y="482447"/>
                  </a:lnTo>
                  <a:lnTo>
                    <a:pt x="44907" y="482447"/>
                  </a:lnTo>
                  <a:lnTo>
                    <a:pt x="44907" y="224307"/>
                  </a:lnTo>
                  <a:close/>
                </a:path>
                <a:path w="197484" h="482600">
                  <a:moveTo>
                    <a:pt x="49491" y="330136"/>
                  </a:moveTo>
                  <a:lnTo>
                    <a:pt x="48323" y="330136"/>
                  </a:lnTo>
                  <a:lnTo>
                    <a:pt x="48323" y="482447"/>
                  </a:lnTo>
                  <a:lnTo>
                    <a:pt x="49491" y="482447"/>
                  </a:lnTo>
                  <a:lnTo>
                    <a:pt x="49491" y="330136"/>
                  </a:lnTo>
                  <a:close/>
                </a:path>
                <a:path w="197484" h="482600">
                  <a:moveTo>
                    <a:pt x="55308" y="315328"/>
                  </a:moveTo>
                  <a:lnTo>
                    <a:pt x="54152" y="315328"/>
                  </a:lnTo>
                  <a:lnTo>
                    <a:pt x="54152" y="258140"/>
                  </a:lnTo>
                  <a:lnTo>
                    <a:pt x="52971" y="258140"/>
                  </a:lnTo>
                  <a:lnTo>
                    <a:pt x="52971" y="317385"/>
                  </a:lnTo>
                  <a:lnTo>
                    <a:pt x="51816" y="317385"/>
                  </a:lnTo>
                  <a:lnTo>
                    <a:pt x="51816" y="482447"/>
                  </a:lnTo>
                  <a:lnTo>
                    <a:pt x="55308" y="482447"/>
                  </a:lnTo>
                  <a:lnTo>
                    <a:pt x="55308" y="315328"/>
                  </a:lnTo>
                  <a:close/>
                </a:path>
                <a:path w="197484" h="482600">
                  <a:moveTo>
                    <a:pt x="59905" y="327977"/>
                  </a:moveTo>
                  <a:lnTo>
                    <a:pt x="58724" y="327977"/>
                  </a:lnTo>
                  <a:lnTo>
                    <a:pt x="58724" y="482447"/>
                  </a:lnTo>
                  <a:lnTo>
                    <a:pt x="59905" y="482447"/>
                  </a:lnTo>
                  <a:lnTo>
                    <a:pt x="59905" y="327977"/>
                  </a:lnTo>
                  <a:close/>
                </a:path>
                <a:path w="197484" h="482600">
                  <a:moveTo>
                    <a:pt x="62179" y="287769"/>
                  </a:moveTo>
                  <a:lnTo>
                    <a:pt x="60998" y="287769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287769"/>
                  </a:lnTo>
                  <a:close/>
                </a:path>
                <a:path w="197484" h="482600">
                  <a:moveTo>
                    <a:pt x="69151" y="306793"/>
                  </a:moveTo>
                  <a:lnTo>
                    <a:pt x="67995" y="306793"/>
                  </a:lnTo>
                  <a:lnTo>
                    <a:pt x="67995" y="266674"/>
                  </a:lnTo>
                  <a:lnTo>
                    <a:pt x="66814" y="266674"/>
                  </a:lnTo>
                  <a:lnTo>
                    <a:pt x="66814" y="482447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306793"/>
                  </a:lnTo>
                  <a:close/>
                </a:path>
                <a:path w="197484" h="482600">
                  <a:moveTo>
                    <a:pt x="80606" y="262356"/>
                  </a:moveTo>
                  <a:lnTo>
                    <a:pt x="79425" y="262356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262356"/>
                  </a:lnTo>
                  <a:close/>
                </a:path>
                <a:path w="197484" h="482600">
                  <a:moveTo>
                    <a:pt x="85255" y="249707"/>
                  </a:moveTo>
                  <a:lnTo>
                    <a:pt x="84086" y="24970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5255" y="249707"/>
                  </a:lnTo>
                  <a:close/>
                </a:path>
                <a:path w="197484" h="482600">
                  <a:moveTo>
                    <a:pt x="87591" y="253923"/>
                  </a:moveTo>
                  <a:lnTo>
                    <a:pt x="86410" y="253923"/>
                  </a:lnTo>
                  <a:lnTo>
                    <a:pt x="86410" y="482447"/>
                  </a:lnTo>
                  <a:lnTo>
                    <a:pt x="87591" y="482447"/>
                  </a:lnTo>
                  <a:lnTo>
                    <a:pt x="87591" y="253923"/>
                  </a:lnTo>
                  <a:close/>
                </a:path>
                <a:path w="197484" h="482600">
                  <a:moveTo>
                    <a:pt x="92176" y="169278"/>
                  </a:moveTo>
                  <a:lnTo>
                    <a:pt x="91008" y="169278"/>
                  </a:lnTo>
                  <a:lnTo>
                    <a:pt x="91008" y="213715"/>
                  </a:lnTo>
                  <a:lnTo>
                    <a:pt x="89839" y="213715"/>
                  </a:lnTo>
                  <a:lnTo>
                    <a:pt x="89839" y="482447"/>
                  </a:lnTo>
                  <a:lnTo>
                    <a:pt x="91008" y="482447"/>
                  </a:lnTo>
                  <a:lnTo>
                    <a:pt x="92176" y="482447"/>
                  </a:lnTo>
                  <a:lnTo>
                    <a:pt x="92176" y="169278"/>
                  </a:lnTo>
                  <a:close/>
                </a:path>
                <a:path w="197484" h="482600">
                  <a:moveTo>
                    <a:pt x="94449" y="207340"/>
                  </a:moveTo>
                  <a:lnTo>
                    <a:pt x="93268" y="207340"/>
                  </a:lnTo>
                  <a:lnTo>
                    <a:pt x="93268" y="226466"/>
                  </a:lnTo>
                  <a:lnTo>
                    <a:pt x="92227" y="226466"/>
                  </a:lnTo>
                  <a:lnTo>
                    <a:pt x="92227" y="482447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07340"/>
                  </a:lnTo>
                  <a:close/>
                </a:path>
                <a:path w="197484" h="482600">
                  <a:moveTo>
                    <a:pt x="96837" y="275107"/>
                  </a:moveTo>
                  <a:lnTo>
                    <a:pt x="95656" y="275107"/>
                  </a:lnTo>
                  <a:lnTo>
                    <a:pt x="95656" y="482447"/>
                  </a:lnTo>
                  <a:lnTo>
                    <a:pt x="96837" y="482447"/>
                  </a:lnTo>
                  <a:lnTo>
                    <a:pt x="96837" y="275107"/>
                  </a:lnTo>
                  <a:close/>
                </a:path>
                <a:path w="197484" h="482600">
                  <a:moveTo>
                    <a:pt x="110667" y="120637"/>
                  </a:moveTo>
                  <a:lnTo>
                    <a:pt x="109499" y="120637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120637"/>
                  </a:lnTo>
                  <a:close/>
                </a:path>
                <a:path w="197484" h="482600">
                  <a:moveTo>
                    <a:pt x="112877" y="99453"/>
                  </a:moveTo>
                  <a:lnTo>
                    <a:pt x="111709" y="99453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99453"/>
                  </a:lnTo>
                  <a:close/>
                </a:path>
                <a:path w="197484" h="482600">
                  <a:moveTo>
                    <a:pt x="116306" y="222148"/>
                  </a:moveTo>
                  <a:lnTo>
                    <a:pt x="115163" y="222148"/>
                  </a:lnTo>
                  <a:lnTo>
                    <a:pt x="115163" y="215874"/>
                  </a:lnTo>
                  <a:lnTo>
                    <a:pt x="114084" y="215874"/>
                  </a:lnTo>
                  <a:lnTo>
                    <a:pt x="114084" y="482447"/>
                  </a:lnTo>
                  <a:lnTo>
                    <a:pt x="115138" y="482447"/>
                  </a:lnTo>
                  <a:lnTo>
                    <a:pt x="116306" y="482447"/>
                  </a:lnTo>
                  <a:lnTo>
                    <a:pt x="116306" y="222148"/>
                  </a:lnTo>
                  <a:close/>
                </a:path>
                <a:path w="197484" h="482600">
                  <a:moveTo>
                    <a:pt x="119761" y="186245"/>
                  </a:moveTo>
                  <a:lnTo>
                    <a:pt x="118681" y="186245"/>
                  </a:lnTo>
                  <a:lnTo>
                    <a:pt x="118681" y="482447"/>
                  </a:lnTo>
                  <a:lnTo>
                    <a:pt x="119761" y="482447"/>
                  </a:lnTo>
                  <a:lnTo>
                    <a:pt x="119761" y="186245"/>
                  </a:lnTo>
                  <a:close/>
                </a:path>
                <a:path w="197484" h="482600">
                  <a:moveTo>
                    <a:pt x="122123" y="247548"/>
                  </a:moveTo>
                  <a:lnTo>
                    <a:pt x="120967" y="247548"/>
                  </a:lnTo>
                  <a:lnTo>
                    <a:pt x="120967" y="198907"/>
                  </a:lnTo>
                  <a:lnTo>
                    <a:pt x="119786" y="198907"/>
                  </a:lnTo>
                  <a:lnTo>
                    <a:pt x="119786" y="482447"/>
                  </a:lnTo>
                  <a:lnTo>
                    <a:pt x="120954" y="482447"/>
                  </a:lnTo>
                  <a:lnTo>
                    <a:pt x="122123" y="482447"/>
                  </a:lnTo>
                  <a:lnTo>
                    <a:pt x="122123" y="247548"/>
                  </a:lnTo>
                  <a:close/>
                </a:path>
                <a:path w="197484" h="482600">
                  <a:moveTo>
                    <a:pt x="124358" y="0"/>
                  </a:moveTo>
                  <a:lnTo>
                    <a:pt x="123278" y="0"/>
                  </a:lnTo>
                  <a:lnTo>
                    <a:pt x="123278" y="482447"/>
                  </a:lnTo>
                  <a:lnTo>
                    <a:pt x="124358" y="482447"/>
                  </a:lnTo>
                  <a:lnTo>
                    <a:pt x="124358" y="0"/>
                  </a:lnTo>
                  <a:close/>
                </a:path>
                <a:path w="197484" h="482600">
                  <a:moveTo>
                    <a:pt x="125552" y="205282"/>
                  </a:moveTo>
                  <a:lnTo>
                    <a:pt x="124383" y="205282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205282"/>
                  </a:lnTo>
                  <a:close/>
                </a:path>
                <a:path w="197484" h="482600">
                  <a:moveTo>
                    <a:pt x="127889" y="256082"/>
                  </a:moveTo>
                  <a:lnTo>
                    <a:pt x="126707" y="256082"/>
                  </a:lnTo>
                  <a:lnTo>
                    <a:pt x="126707" y="482447"/>
                  </a:lnTo>
                  <a:lnTo>
                    <a:pt x="127889" y="482447"/>
                  </a:lnTo>
                  <a:lnTo>
                    <a:pt x="127889" y="256082"/>
                  </a:lnTo>
                  <a:close/>
                </a:path>
                <a:path w="197484" h="482600">
                  <a:moveTo>
                    <a:pt x="192493" y="414769"/>
                  </a:moveTo>
                  <a:lnTo>
                    <a:pt x="191312" y="414769"/>
                  </a:lnTo>
                  <a:lnTo>
                    <a:pt x="191312" y="482447"/>
                  </a:lnTo>
                  <a:lnTo>
                    <a:pt x="192493" y="482447"/>
                  </a:lnTo>
                  <a:lnTo>
                    <a:pt x="192493" y="414769"/>
                  </a:lnTo>
                  <a:close/>
                </a:path>
                <a:path w="197484" h="482600">
                  <a:moveTo>
                    <a:pt x="197078" y="376618"/>
                  </a:moveTo>
                  <a:lnTo>
                    <a:pt x="195910" y="376618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3766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111326" y="2516313"/>
              <a:ext cx="251460" cy="482600"/>
            </a:xfrm>
            <a:custGeom>
              <a:avLst/>
              <a:gdLst/>
              <a:ahLst/>
              <a:cxnLst/>
              <a:rect l="l" t="t" r="r" b="b"/>
              <a:pathLst>
                <a:path w="251459" h="482600">
                  <a:moveTo>
                    <a:pt x="1181" y="387210"/>
                  </a:moveTo>
                  <a:lnTo>
                    <a:pt x="0" y="387210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7210"/>
                  </a:lnTo>
                  <a:close/>
                </a:path>
                <a:path w="251459" h="482600">
                  <a:moveTo>
                    <a:pt x="2311" y="414769"/>
                  </a:moveTo>
                  <a:lnTo>
                    <a:pt x="1231" y="414769"/>
                  </a:lnTo>
                  <a:lnTo>
                    <a:pt x="1231" y="482447"/>
                  </a:lnTo>
                  <a:lnTo>
                    <a:pt x="2311" y="482447"/>
                  </a:lnTo>
                  <a:lnTo>
                    <a:pt x="2311" y="414769"/>
                  </a:lnTo>
                  <a:close/>
                </a:path>
                <a:path w="251459" h="482600">
                  <a:moveTo>
                    <a:pt x="6896" y="327977"/>
                  </a:moveTo>
                  <a:lnTo>
                    <a:pt x="5816" y="327977"/>
                  </a:lnTo>
                  <a:lnTo>
                    <a:pt x="5816" y="482447"/>
                  </a:lnTo>
                  <a:lnTo>
                    <a:pt x="6896" y="482447"/>
                  </a:lnTo>
                  <a:lnTo>
                    <a:pt x="6896" y="327977"/>
                  </a:lnTo>
                  <a:close/>
                </a:path>
                <a:path w="251459" h="482600">
                  <a:moveTo>
                    <a:pt x="10426" y="334352"/>
                  </a:moveTo>
                  <a:lnTo>
                    <a:pt x="9245" y="334352"/>
                  </a:lnTo>
                  <a:lnTo>
                    <a:pt x="9245" y="351307"/>
                  </a:lnTo>
                  <a:lnTo>
                    <a:pt x="8089" y="351307"/>
                  </a:lnTo>
                  <a:lnTo>
                    <a:pt x="8089" y="482447"/>
                  </a:lnTo>
                  <a:lnTo>
                    <a:pt x="9245" y="482447"/>
                  </a:lnTo>
                  <a:lnTo>
                    <a:pt x="10426" y="482447"/>
                  </a:lnTo>
                  <a:lnTo>
                    <a:pt x="10426" y="334352"/>
                  </a:lnTo>
                  <a:close/>
                </a:path>
                <a:path w="251459" h="482600">
                  <a:moveTo>
                    <a:pt x="19672" y="355536"/>
                  </a:moveTo>
                  <a:lnTo>
                    <a:pt x="18491" y="355536"/>
                  </a:lnTo>
                  <a:lnTo>
                    <a:pt x="18491" y="482447"/>
                  </a:lnTo>
                  <a:lnTo>
                    <a:pt x="19672" y="482447"/>
                  </a:lnTo>
                  <a:lnTo>
                    <a:pt x="19672" y="355536"/>
                  </a:lnTo>
                  <a:close/>
                </a:path>
                <a:path w="251459" h="482600">
                  <a:moveTo>
                    <a:pt x="29921" y="275107"/>
                  </a:moveTo>
                  <a:lnTo>
                    <a:pt x="28854" y="275107"/>
                  </a:lnTo>
                  <a:lnTo>
                    <a:pt x="28854" y="482447"/>
                  </a:lnTo>
                  <a:lnTo>
                    <a:pt x="29921" y="482447"/>
                  </a:lnTo>
                  <a:lnTo>
                    <a:pt x="29921" y="275107"/>
                  </a:lnTo>
                  <a:close/>
                </a:path>
                <a:path w="251459" h="482600">
                  <a:moveTo>
                    <a:pt x="34582" y="323748"/>
                  </a:moveTo>
                  <a:lnTo>
                    <a:pt x="33502" y="323748"/>
                  </a:lnTo>
                  <a:lnTo>
                    <a:pt x="33502" y="482447"/>
                  </a:lnTo>
                  <a:lnTo>
                    <a:pt x="34582" y="482447"/>
                  </a:lnTo>
                  <a:lnTo>
                    <a:pt x="34582" y="323748"/>
                  </a:lnTo>
                  <a:close/>
                </a:path>
                <a:path w="251459" h="482600">
                  <a:moveTo>
                    <a:pt x="39166" y="315328"/>
                  </a:moveTo>
                  <a:lnTo>
                    <a:pt x="38100" y="315328"/>
                  </a:lnTo>
                  <a:lnTo>
                    <a:pt x="38100" y="482447"/>
                  </a:lnTo>
                  <a:lnTo>
                    <a:pt x="39166" y="482447"/>
                  </a:lnTo>
                  <a:lnTo>
                    <a:pt x="39166" y="315328"/>
                  </a:lnTo>
                  <a:close/>
                </a:path>
                <a:path w="251459" h="482600">
                  <a:moveTo>
                    <a:pt x="46139" y="211645"/>
                  </a:moveTo>
                  <a:lnTo>
                    <a:pt x="44958" y="211645"/>
                  </a:lnTo>
                  <a:lnTo>
                    <a:pt x="44958" y="482447"/>
                  </a:lnTo>
                  <a:lnTo>
                    <a:pt x="46139" y="482447"/>
                  </a:lnTo>
                  <a:lnTo>
                    <a:pt x="46139" y="211645"/>
                  </a:lnTo>
                  <a:close/>
                </a:path>
                <a:path w="251459" h="482600">
                  <a:moveTo>
                    <a:pt x="50723" y="294132"/>
                  </a:moveTo>
                  <a:lnTo>
                    <a:pt x="49568" y="294132"/>
                  </a:lnTo>
                  <a:lnTo>
                    <a:pt x="49568" y="287769"/>
                  </a:lnTo>
                  <a:lnTo>
                    <a:pt x="48387" y="287769"/>
                  </a:lnTo>
                  <a:lnTo>
                    <a:pt x="48387" y="482447"/>
                  </a:lnTo>
                  <a:lnTo>
                    <a:pt x="49555" y="482447"/>
                  </a:lnTo>
                  <a:lnTo>
                    <a:pt x="50723" y="482447"/>
                  </a:lnTo>
                  <a:lnTo>
                    <a:pt x="50723" y="294132"/>
                  </a:lnTo>
                  <a:close/>
                </a:path>
                <a:path w="251459" h="482600">
                  <a:moveTo>
                    <a:pt x="53009" y="234899"/>
                  </a:moveTo>
                  <a:lnTo>
                    <a:pt x="51930" y="234899"/>
                  </a:lnTo>
                  <a:lnTo>
                    <a:pt x="51930" y="482447"/>
                  </a:lnTo>
                  <a:lnTo>
                    <a:pt x="53009" y="482447"/>
                  </a:lnTo>
                  <a:lnTo>
                    <a:pt x="53009" y="234899"/>
                  </a:lnTo>
                  <a:close/>
                </a:path>
                <a:path w="251459" h="482600">
                  <a:moveTo>
                    <a:pt x="62204" y="268732"/>
                  </a:moveTo>
                  <a:lnTo>
                    <a:pt x="61125" y="268732"/>
                  </a:lnTo>
                  <a:lnTo>
                    <a:pt x="61125" y="482447"/>
                  </a:lnTo>
                  <a:lnTo>
                    <a:pt x="62204" y="482447"/>
                  </a:lnTo>
                  <a:lnTo>
                    <a:pt x="62204" y="268732"/>
                  </a:lnTo>
                  <a:close/>
                </a:path>
                <a:path w="251459" h="482600">
                  <a:moveTo>
                    <a:pt x="65735" y="277164"/>
                  </a:moveTo>
                  <a:lnTo>
                    <a:pt x="64554" y="277164"/>
                  </a:lnTo>
                  <a:lnTo>
                    <a:pt x="64554" y="482447"/>
                  </a:lnTo>
                  <a:lnTo>
                    <a:pt x="65735" y="482447"/>
                  </a:lnTo>
                  <a:lnTo>
                    <a:pt x="65735" y="277164"/>
                  </a:lnTo>
                  <a:close/>
                </a:path>
                <a:path w="251459" h="482600">
                  <a:moveTo>
                    <a:pt x="76034" y="169278"/>
                  </a:moveTo>
                  <a:lnTo>
                    <a:pt x="74955" y="169278"/>
                  </a:lnTo>
                  <a:lnTo>
                    <a:pt x="74955" y="253923"/>
                  </a:lnTo>
                  <a:lnTo>
                    <a:pt x="73799" y="253923"/>
                  </a:lnTo>
                  <a:lnTo>
                    <a:pt x="73799" y="482447"/>
                  </a:lnTo>
                  <a:lnTo>
                    <a:pt x="74955" y="482447"/>
                  </a:lnTo>
                  <a:lnTo>
                    <a:pt x="76034" y="482447"/>
                  </a:lnTo>
                  <a:lnTo>
                    <a:pt x="76034" y="169278"/>
                  </a:lnTo>
                  <a:close/>
                </a:path>
                <a:path w="251459" h="482600">
                  <a:moveTo>
                    <a:pt x="79565" y="169278"/>
                  </a:moveTo>
                  <a:lnTo>
                    <a:pt x="78397" y="169278"/>
                  </a:lnTo>
                  <a:lnTo>
                    <a:pt x="78397" y="213715"/>
                  </a:lnTo>
                  <a:lnTo>
                    <a:pt x="77228" y="213715"/>
                  </a:lnTo>
                  <a:lnTo>
                    <a:pt x="77228" y="482447"/>
                  </a:lnTo>
                  <a:lnTo>
                    <a:pt x="78397" y="482447"/>
                  </a:lnTo>
                  <a:lnTo>
                    <a:pt x="79565" y="482447"/>
                  </a:lnTo>
                  <a:lnTo>
                    <a:pt x="79565" y="169278"/>
                  </a:lnTo>
                  <a:close/>
                </a:path>
                <a:path w="251459" h="482600">
                  <a:moveTo>
                    <a:pt x="86436" y="270891"/>
                  </a:moveTo>
                  <a:lnTo>
                    <a:pt x="85255" y="270891"/>
                  </a:lnTo>
                  <a:lnTo>
                    <a:pt x="85255" y="482447"/>
                  </a:lnTo>
                  <a:lnTo>
                    <a:pt x="86436" y="482447"/>
                  </a:lnTo>
                  <a:lnTo>
                    <a:pt x="86436" y="270891"/>
                  </a:lnTo>
                  <a:close/>
                </a:path>
                <a:path w="251459" h="482600">
                  <a:moveTo>
                    <a:pt x="100266" y="99453"/>
                  </a:moveTo>
                  <a:lnTo>
                    <a:pt x="99098" y="99453"/>
                  </a:lnTo>
                  <a:lnTo>
                    <a:pt x="99098" y="482447"/>
                  </a:lnTo>
                  <a:lnTo>
                    <a:pt x="100266" y="482447"/>
                  </a:lnTo>
                  <a:lnTo>
                    <a:pt x="100266" y="99453"/>
                  </a:lnTo>
                  <a:close/>
                </a:path>
                <a:path w="251459" h="482600">
                  <a:moveTo>
                    <a:pt x="107149" y="186245"/>
                  </a:moveTo>
                  <a:lnTo>
                    <a:pt x="106070" y="186245"/>
                  </a:lnTo>
                  <a:lnTo>
                    <a:pt x="106070" y="222148"/>
                  </a:lnTo>
                  <a:lnTo>
                    <a:pt x="104902" y="222148"/>
                  </a:lnTo>
                  <a:lnTo>
                    <a:pt x="104902" y="224307"/>
                  </a:lnTo>
                  <a:lnTo>
                    <a:pt x="103746" y="224307"/>
                  </a:lnTo>
                  <a:lnTo>
                    <a:pt x="103746" y="482447"/>
                  </a:lnTo>
                  <a:lnTo>
                    <a:pt x="107149" y="482447"/>
                  </a:lnTo>
                  <a:lnTo>
                    <a:pt x="107149" y="186245"/>
                  </a:lnTo>
                  <a:close/>
                </a:path>
                <a:path w="251459" h="482600">
                  <a:moveTo>
                    <a:pt x="108356" y="198907"/>
                  </a:moveTo>
                  <a:lnTo>
                    <a:pt x="107175" y="198907"/>
                  </a:lnTo>
                  <a:lnTo>
                    <a:pt x="107175" y="482447"/>
                  </a:lnTo>
                  <a:lnTo>
                    <a:pt x="108356" y="482447"/>
                  </a:lnTo>
                  <a:lnTo>
                    <a:pt x="108356" y="198907"/>
                  </a:lnTo>
                  <a:close/>
                </a:path>
                <a:path w="251459" h="482600">
                  <a:moveTo>
                    <a:pt x="111747" y="0"/>
                  </a:moveTo>
                  <a:lnTo>
                    <a:pt x="110667" y="0"/>
                  </a:lnTo>
                  <a:lnTo>
                    <a:pt x="110667" y="482447"/>
                  </a:lnTo>
                  <a:lnTo>
                    <a:pt x="111747" y="482447"/>
                  </a:lnTo>
                  <a:lnTo>
                    <a:pt x="111747" y="0"/>
                  </a:lnTo>
                  <a:close/>
                </a:path>
                <a:path w="251459" h="482600">
                  <a:moveTo>
                    <a:pt x="112941" y="205282"/>
                  </a:moveTo>
                  <a:lnTo>
                    <a:pt x="111772" y="205282"/>
                  </a:lnTo>
                  <a:lnTo>
                    <a:pt x="111772" y="482447"/>
                  </a:lnTo>
                  <a:lnTo>
                    <a:pt x="112941" y="482447"/>
                  </a:lnTo>
                  <a:lnTo>
                    <a:pt x="112941" y="205282"/>
                  </a:lnTo>
                  <a:close/>
                </a:path>
                <a:path w="251459" h="482600">
                  <a:moveTo>
                    <a:pt x="115277" y="256082"/>
                  </a:moveTo>
                  <a:lnTo>
                    <a:pt x="114096" y="256082"/>
                  </a:lnTo>
                  <a:lnTo>
                    <a:pt x="114096" y="482447"/>
                  </a:lnTo>
                  <a:lnTo>
                    <a:pt x="115277" y="482447"/>
                  </a:lnTo>
                  <a:lnTo>
                    <a:pt x="115277" y="256082"/>
                  </a:lnTo>
                  <a:close/>
                </a:path>
                <a:path w="251459" h="482600">
                  <a:moveTo>
                    <a:pt x="205168" y="313169"/>
                  </a:moveTo>
                  <a:lnTo>
                    <a:pt x="204000" y="313169"/>
                  </a:lnTo>
                  <a:lnTo>
                    <a:pt x="204000" y="482447"/>
                  </a:lnTo>
                  <a:lnTo>
                    <a:pt x="205168" y="482447"/>
                  </a:lnTo>
                  <a:lnTo>
                    <a:pt x="205168" y="313169"/>
                  </a:lnTo>
                  <a:close/>
                </a:path>
                <a:path w="251459" h="482600">
                  <a:moveTo>
                    <a:pt x="251282" y="431634"/>
                  </a:moveTo>
                  <a:lnTo>
                    <a:pt x="250101" y="431634"/>
                  </a:lnTo>
                  <a:lnTo>
                    <a:pt x="250101" y="482447"/>
                  </a:lnTo>
                  <a:lnTo>
                    <a:pt x="251282" y="482447"/>
                  </a:lnTo>
                  <a:lnTo>
                    <a:pt x="251282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210424" y="2516313"/>
              <a:ext cx="167640" cy="482600"/>
            </a:xfrm>
            <a:custGeom>
              <a:avLst/>
              <a:gdLst/>
              <a:ahLst/>
              <a:cxnLst/>
              <a:rect l="l" t="t" r="r" b="b"/>
              <a:pathLst>
                <a:path w="167640" h="482600">
                  <a:moveTo>
                    <a:pt x="1168" y="99453"/>
                  </a:moveTo>
                  <a:lnTo>
                    <a:pt x="0" y="99453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99453"/>
                  </a:lnTo>
                  <a:close/>
                </a:path>
                <a:path w="167640" h="482600">
                  <a:moveTo>
                    <a:pt x="4597" y="222148"/>
                  </a:moveTo>
                  <a:lnTo>
                    <a:pt x="3454" y="222148"/>
                  </a:lnTo>
                  <a:lnTo>
                    <a:pt x="3454" y="215874"/>
                  </a:lnTo>
                  <a:lnTo>
                    <a:pt x="2374" y="215874"/>
                  </a:lnTo>
                  <a:lnTo>
                    <a:pt x="2374" y="482447"/>
                  </a:lnTo>
                  <a:lnTo>
                    <a:pt x="3429" y="482447"/>
                  </a:lnTo>
                  <a:lnTo>
                    <a:pt x="4597" y="482447"/>
                  </a:lnTo>
                  <a:lnTo>
                    <a:pt x="4597" y="222148"/>
                  </a:lnTo>
                  <a:close/>
                </a:path>
                <a:path w="167640" h="482600">
                  <a:moveTo>
                    <a:pt x="5829" y="224307"/>
                  </a:moveTo>
                  <a:lnTo>
                    <a:pt x="4648" y="224307"/>
                  </a:lnTo>
                  <a:lnTo>
                    <a:pt x="4648" y="482447"/>
                  </a:lnTo>
                  <a:lnTo>
                    <a:pt x="5829" y="482447"/>
                  </a:lnTo>
                  <a:lnTo>
                    <a:pt x="5829" y="224307"/>
                  </a:lnTo>
                  <a:close/>
                </a:path>
                <a:path w="167640" h="482600">
                  <a:moveTo>
                    <a:pt x="8051" y="186245"/>
                  </a:moveTo>
                  <a:lnTo>
                    <a:pt x="6972" y="186245"/>
                  </a:lnTo>
                  <a:lnTo>
                    <a:pt x="6972" y="482447"/>
                  </a:lnTo>
                  <a:lnTo>
                    <a:pt x="8051" y="482447"/>
                  </a:lnTo>
                  <a:lnTo>
                    <a:pt x="8051" y="186245"/>
                  </a:lnTo>
                  <a:close/>
                </a:path>
                <a:path w="167640" h="482600">
                  <a:moveTo>
                    <a:pt x="12649" y="0"/>
                  </a:moveTo>
                  <a:lnTo>
                    <a:pt x="11569" y="0"/>
                  </a:lnTo>
                  <a:lnTo>
                    <a:pt x="11569" y="25412"/>
                  </a:lnTo>
                  <a:lnTo>
                    <a:pt x="10401" y="25412"/>
                  </a:lnTo>
                  <a:lnTo>
                    <a:pt x="10401" y="247548"/>
                  </a:lnTo>
                  <a:lnTo>
                    <a:pt x="9258" y="247548"/>
                  </a:lnTo>
                  <a:lnTo>
                    <a:pt x="9258" y="198907"/>
                  </a:lnTo>
                  <a:lnTo>
                    <a:pt x="8077" y="198907"/>
                  </a:lnTo>
                  <a:lnTo>
                    <a:pt x="8077" y="482447"/>
                  </a:lnTo>
                  <a:lnTo>
                    <a:pt x="9245" y="482447"/>
                  </a:lnTo>
                  <a:lnTo>
                    <a:pt x="9258" y="482447"/>
                  </a:lnTo>
                  <a:lnTo>
                    <a:pt x="12649" y="482447"/>
                  </a:lnTo>
                  <a:lnTo>
                    <a:pt x="12649" y="0"/>
                  </a:lnTo>
                  <a:close/>
                </a:path>
                <a:path w="167640" h="482600">
                  <a:moveTo>
                    <a:pt x="16179" y="256082"/>
                  </a:moveTo>
                  <a:lnTo>
                    <a:pt x="14998" y="256082"/>
                  </a:lnTo>
                  <a:lnTo>
                    <a:pt x="14998" y="323748"/>
                  </a:lnTo>
                  <a:lnTo>
                    <a:pt x="13843" y="323748"/>
                  </a:lnTo>
                  <a:lnTo>
                    <a:pt x="13843" y="205282"/>
                  </a:lnTo>
                  <a:lnTo>
                    <a:pt x="12674" y="205282"/>
                  </a:lnTo>
                  <a:lnTo>
                    <a:pt x="12674" y="482447"/>
                  </a:lnTo>
                  <a:lnTo>
                    <a:pt x="13830" y="482447"/>
                  </a:lnTo>
                  <a:lnTo>
                    <a:pt x="14998" y="482447"/>
                  </a:lnTo>
                  <a:lnTo>
                    <a:pt x="16179" y="482447"/>
                  </a:lnTo>
                  <a:lnTo>
                    <a:pt x="16179" y="256082"/>
                  </a:lnTo>
                  <a:close/>
                </a:path>
                <a:path w="167640" h="482600">
                  <a:moveTo>
                    <a:pt x="18440" y="372402"/>
                  </a:moveTo>
                  <a:lnTo>
                    <a:pt x="17297" y="372402"/>
                  </a:lnTo>
                  <a:lnTo>
                    <a:pt x="17297" y="291985"/>
                  </a:lnTo>
                  <a:lnTo>
                    <a:pt x="16217" y="291985"/>
                  </a:lnTo>
                  <a:lnTo>
                    <a:pt x="16217" y="482447"/>
                  </a:lnTo>
                  <a:lnTo>
                    <a:pt x="17259" y="482447"/>
                  </a:lnTo>
                  <a:lnTo>
                    <a:pt x="18440" y="482447"/>
                  </a:lnTo>
                  <a:lnTo>
                    <a:pt x="18440" y="372402"/>
                  </a:lnTo>
                  <a:close/>
                </a:path>
                <a:path w="167640" h="482600">
                  <a:moveTo>
                    <a:pt x="21894" y="353377"/>
                  </a:moveTo>
                  <a:lnTo>
                    <a:pt x="20828" y="353377"/>
                  </a:lnTo>
                  <a:lnTo>
                    <a:pt x="20828" y="217932"/>
                  </a:lnTo>
                  <a:lnTo>
                    <a:pt x="19659" y="217932"/>
                  </a:lnTo>
                  <a:lnTo>
                    <a:pt x="19659" y="203123"/>
                  </a:lnTo>
                  <a:lnTo>
                    <a:pt x="18491" y="203123"/>
                  </a:lnTo>
                  <a:lnTo>
                    <a:pt x="18491" y="482447"/>
                  </a:lnTo>
                  <a:lnTo>
                    <a:pt x="19646" y="482447"/>
                  </a:lnTo>
                  <a:lnTo>
                    <a:pt x="20815" y="482447"/>
                  </a:lnTo>
                  <a:lnTo>
                    <a:pt x="21894" y="482447"/>
                  </a:lnTo>
                  <a:lnTo>
                    <a:pt x="21894" y="353377"/>
                  </a:lnTo>
                  <a:close/>
                </a:path>
                <a:path w="167640" h="482600">
                  <a:moveTo>
                    <a:pt x="33439" y="194691"/>
                  </a:moveTo>
                  <a:lnTo>
                    <a:pt x="32270" y="194691"/>
                  </a:lnTo>
                  <a:lnTo>
                    <a:pt x="32270" y="298348"/>
                  </a:lnTo>
                  <a:lnTo>
                    <a:pt x="31102" y="298348"/>
                  </a:lnTo>
                  <a:lnTo>
                    <a:pt x="31102" y="482447"/>
                  </a:lnTo>
                  <a:lnTo>
                    <a:pt x="32270" y="482447"/>
                  </a:lnTo>
                  <a:lnTo>
                    <a:pt x="33439" y="482447"/>
                  </a:lnTo>
                  <a:lnTo>
                    <a:pt x="33439" y="194691"/>
                  </a:lnTo>
                  <a:close/>
                </a:path>
                <a:path w="167640" h="482600">
                  <a:moveTo>
                    <a:pt x="56527" y="190474"/>
                  </a:moveTo>
                  <a:lnTo>
                    <a:pt x="55346" y="190474"/>
                  </a:lnTo>
                  <a:lnTo>
                    <a:pt x="55346" y="482447"/>
                  </a:lnTo>
                  <a:lnTo>
                    <a:pt x="56527" y="482447"/>
                  </a:lnTo>
                  <a:lnTo>
                    <a:pt x="56527" y="190474"/>
                  </a:lnTo>
                  <a:close/>
                </a:path>
                <a:path w="167640" h="482600">
                  <a:moveTo>
                    <a:pt x="106070" y="313169"/>
                  </a:moveTo>
                  <a:lnTo>
                    <a:pt x="104902" y="313169"/>
                  </a:lnTo>
                  <a:lnTo>
                    <a:pt x="104902" y="482447"/>
                  </a:lnTo>
                  <a:lnTo>
                    <a:pt x="106070" y="482447"/>
                  </a:lnTo>
                  <a:lnTo>
                    <a:pt x="106070" y="313169"/>
                  </a:lnTo>
                  <a:close/>
                </a:path>
                <a:path w="167640" h="482600">
                  <a:moveTo>
                    <a:pt x="167182" y="414769"/>
                  </a:moveTo>
                  <a:lnTo>
                    <a:pt x="166014" y="414769"/>
                  </a:lnTo>
                  <a:lnTo>
                    <a:pt x="166014" y="482447"/>
                  </a:lnTo>
                  <a:lnTo>
                    <a:pt x="167182" y="482447"/>
                  </a:lnTo>
                  <a:lnTo>
                    <a:pt x="167182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200124" y="2516313"/>
              <a:ext cx="142875" cy="482600"/>
            </a:xfrm>
            <a:custGeom>
              <a:avLst/>
              <a:gdLst/>
              <a:ahLst/>
              <a:cxnLst/>
              <a:rect l="l" t="t" r="r" b="b"/>
              <a:pathLst>
                <a:path w="142875" h="482600">
                  <a:moveTo>
                    <a:pt x="1079" y="226466"/>
                  </a:moveTo>
                  <a:lnTo>
                    <a:pt x="0" y="226466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226466"/>
                  </a:lnTo>
                  <a:close/>
                </a:path>
                <a:path w="142875" h="482600">
                  <a:moveTo>
                    <a:pt x="2286" y="285699"/>
                  </a:moveTo>
                  <a:lnTo>
                    <a:pt x="1104" y="285699"/>
                  </a:lnTo>
                  <a:lnTo>
                    <a:pt x="1104" y="482447"/>
                  </a:lnTo>
                  <a:lnTo>
                    <a:pt x="2286" y="482447"/>
                  </a:lnTo>
                  <a:lnTo>
                    <a:pt x="2286" y="285699"/>
                  </a:lnTo>
                  <a:close/>
                </a:path>
                <a:path w="142875" h="482600">
                  <a:moveTo>
                    <a:pt x="5676" y="99453"/>
                  </a:moveTo>
                  <a:lnTo>
                    <a:pt x="4597" y="99453"/>
                  </a:lnTo>
                  <a:lnTo>
                    <a:pt x="4597" y="482447"/>
                  </a:lnTo>
                  <a:lnTo>
                    <a:pt x="5676" y="482447"/>
                  </a:lnTo>
                  <a:lnTo>
                    <a:pt x="5676" y="99453"/>
                  </a:lnTo>
                  <a:close/>
                </a:path>
                <a:path w="142875" h="482600">
                  <a:moveTo>
                    <a:pt x="11468" y="99453"/>
                  </a:moveTo>
                  <a:lnTo>
                    <a:pt x="10299" y="99453"/>
                  </a:lnTo>
                  <a:lnTo>
                    <a:pt x="10299" y="482447"/>
                  </a:lnTo>
                  <a:lnTo>
                    <a:pt x="11468" y="482447"/>
                  </a:lnTo>
                  <a:lnTo>
                    <a:pt x="11468" y="99453"/>
                  </a:lnTo>
                  <a:close/>
                </a:path>
                <a:path w="142875" h="482600">
                  <a:moveTo>
                    <a:pt x="12687" y="334352"/>
                  </a:moveTo>
                  <a:lnTo>
                    <a:pt x="11518" y="334352"/>
                  </a:lnTo>
                  <a:lnTo>
                    <a:pt x="11518" y="482447"/>
                  </a:lnTo>
                  <a:lnTo>
                    <a:pt x="12687" y="482447"/>
                  </a:lnTo>
                  <a:lnTo>
                    <a:pt x="12687" y="334352"/>
                  </a:lnTo>
                  <a:close/>
                </a:path>
                <a:path w="142875" h="482600">
                  <a:moveTo>
                    <a:pt x="14897" y="222148"/>
                  </a:moveTo>
                  <a:lnTo>
                    <a:pt x="13728" y="222148"/>
                  </a:lnTo>
                  <a:lnTo>
                    <a:pt x="13728" y="482447"/>
                  </a:lnTo>
                  <a:lnTo>
                    <a:pt x="14897" y="482447"/>
                  </a:lnTo>
                  <a:lnTo>
                    <a:pt x="14897" y="222148"/>
                  </a:lnTo>
                  <a:close/>
                </a:path>
                <a:path w="142875" h="482600">
                  <a:moveTo>
                    <a:pt x="18351" y="186245"/>
                  </a:moveTo>
                  <a:lnTo>
                    <a:pt x="17272" y="186245"/>
                  </a:lnTo>
                  <a:lnTo>
                    <a:pt x="17272" y="222148"/>
                  </a:lnTo>
                  <a:lnTo>
                    <a:pt x="16103" y="222148"/>
                  </a:lnTo>
                  <a:lnTo>
                    <a:pt x="16103" y="224307"/>
                  </a:lnTo>
                  <a:lnTo>
                    <a:pt x="14947" y="224307"/>
                  </a:lnTo>
                  <a:lnTo>
                    <a:pt x="14947" y="482447"/>
                  </a:lnTo>
                  <a:lnTo>
                    <a:pt x="18351" y="482447"/>
                  </a:lnTo>
                  <a:lnTo>
                    <a:pt x="18351" y="186245"/>
                  </a:lnTo>
                  <a:close/>
                </a:path>
                <a:path w="142875" h="482600">
                  <a:moveTo>
                    <a:pt x="22948" y="0"/>
                  </a:moveTo>
                  <a:lnTo>
                    <a:pt x="21869" y="0"/>
                  </a:lnTo>
                  <a:lnTo>
                    <a:pt x="21869" y="25412"/>
                  </a:lnTo>
                  <a:lnTo>
                    <a:pt x="20701" y="25412"/>
                  </a:lnTo>
                  <a:lnTo>
                    <a:pt x="20701" y="247548"/>
                  </a:lnTo>
                  <a:lnTo>
                    <a:pt x="19545" y="247548"/>
                  </a:lnTo>
                  <a:lnTo>
                    <a:pt x="19545" y="482447"/>
                  </a:lnTo>
                  <a:lnTo>
                    <a:pt x="22948" y="482447"/>
                  </a:lnTo>
                  <a:lnTo>
                    <a:pt x="22948" y="0"/>
                  </a:lnTo>
                  <a:close/>
                </a:path>
                <a:path w="142875" h="482600">
                  <a:moveTo>
                    <a:pt x="26479" y="256082"/>
                  </a:moveTo>
                  <a:lnTo>
                    <a:pt x="25298" y="256082"/>
                  </a:lnTo>
                  <a:lnTo>
                    <a:pt x="25298" y="323748"/>
                  </a:lnTo>
                  <a:lnTo>
                    <a:pt x="24142" y="323748"/>
                  </a:lnTo>
                  <a:lnTo>
                    <a:pt x="24142" y="205282"/>
                  </a:lnTo>
                  <a:lnTo>
                    <a:pt x="22974" y="205282"/>
                  </a:lnTo>
                  <a:lnTo>
                    <a:pt x="22974" y="482447"/>
                  </a:lnTo>
                  <a:lnTo>
                    <a:pt x="24130" y="482447"/>
                  </a:lnTo>
                  <a:lnTo>
                    <a:pt x="25298" y="482447"/>
                  </a:lnTo>
                  <a:lnTo>
                    <a:pt x="26479" y="482447"/>
                  </a:lnTo>
                  <a:lnTo>
                    <a:pt x="26479" y="256082"/>
                  </a:lnTo>
                  <a:close/>
                </a:path>
                <a:path w="142875" h="482600">
                  <a:moveTo>
                    <a:pt x="28740" y="372402"/>
                  </a:moveTo>
                  <a:lnTo>
                    <a:pt x="27597" y="372402"/>
                  </a:lnTo>
                  <a:lnTo>
                    <a:pt x="27597" y="291985"/>
                  </a:lnTo>
                  <a:lnTo>
                    <a:pt x="26517" y="291985"/>
                  </a:lnTo>
                  <a:lnTo>
                    <a:pt x="26517" y="482447"/>
                  </a:lnTo>
                  <a:lnTo>
                    <a:pt x="27559" y="482447"/>
                  </a:lnTo>
                  <a:lnTo>
                    <a:pt x="28740" y="482447"/>
                  </a:lnTo>
                  <a:lnTo>
                    <a:pt x="28740" y="372402"/>
                  </a:lnTo>
                  <a:close/>
                </a:path>
                <a:path w="142875" h="482600">
                  <a:moveTo>
                    <a:pt x="32194" y="353377"/>
                  </a:moveTo>
                  <a:lnTo>
                    <a:pt x="31127" y="353377"/>
                  </a:lnTo>
                  <a:lnTo>
                    <a:pt x="31127" y="217932"/>
                  </a:lnTo>
                  <a:lnTo>
                    <a:pt x="29959" y="217932"/>
                  </a:lnTo>
                  <a:lnTo>
                    <a:pt x="29959" y="203123"/>
                  </a:lnTo>
                  <a:lnTo>
                    <a:pt x="28790" y="203123"/>
                  </a:lnTo>
                  <a:lnTo>
                    <a:pt x="28790" y="482447"/>
                  </a:lnTo>
                  <a:lnTo>
                    <a:pt x="29946" y="482447"/>
                  </a:lnTo>
                  <a:lnTo>
                    <a:pt x="31115" y="482447"/>
                  </a:lnTo>
                  <a:lnTo>
                    <a:pt x="32194" y="482447"/>
                  </a:lnTo>
                  <a:lnTo>
                    <a:pt x="32194" y="353377"/>
                  </a:lnTo>
                  <a:close/>
                </a:path>
                <a:path w="142875" h="482600">
                  <a:moveTo>
                    <a:pt x="58801" y="315328"/>
                  </a:moveTo>
                  <a:lnTo>
                    <a:pt x="57632" y="315328"/>
                  </a:lnTo>
                  <a:lnTo>
                    <a:pt x="57632" y="482447"/>
                  </a:lnTo>
                  <a:lnTo>
                    <a:pt x="58801" y="482447"/>
                  </a:lnTo>
                  <a:lnTo>
                    <a:pt x="58801" y="315328"/>
                  </a:lnTo>
                  <a:close/>
                </a:path>
                <a:path w="142875" h="482600">
                  <a:moveTo>
                    <a:pt x="142836" y="402018"/>
                  </a:moveTo>
                  <a:lnTo>
                    <a:pt x="141655" y="402018"/>
                  </a:lnTo>
                  <a:lnTo>
                    <a:pt x="141655" y="482447"/>
                  </a:lnTo>
                  <a:lnTo>
                    <a:pt x="142836" y="482447"/>
                  </a:lnTo>
                  <a:lnTo>
                    <a:pt x="142836" y="4020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1120571" y="2516313"/>
              <a:ext cx="272415" cy="482600"/>
            </a:xfrm>
            <a:custGeom>
              <a:avLst/>
              <a:gdLst/>
              <a:ahLst/>
              <a:cxnLst/>
              <a:rect l="l" t="t" r="r" b="b"/>
              <a:pathLst>
                <a:path w="272415" h="482600">
                  <a:moveTo>
                    <a:pt x="1181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34352"/>
                  </a:lnTo>
                  <a:close/>
                </a:path>
                <a:path w="272415" h="482600">
                  <a:moveTo>
                    <a:pt x="19621" y="380936"/>
                  </a:moveTo>
                  <a:lnTo>
                    <a:pt x="18440" y="380936"/>
                  </a:lnTo>
                  <a:lnTo>
                    <a:pt x="18440" y="482447"/>
                  </a:lnTo>
                  <a:lnTo>
                    <a:pt x="19621" y="482447"/>
                  </a:lnTo>
                  <a:lnTo>
                    <a:pt x="19621" y="380936"/>
                  </a:lnTo>
                  <a:close/>
                </a:path>
                <a:path w="272415" h="482600">
                  <a:moveTo>
                    <a:pt x="28867" y="253923"/>
                  </a:moveTo>
                  <a:lnTo>
                    <a:pt x="27686" y="253923"/>
                  </a:lnTo>
                  <a:lnTo>
                    <a:pt x="27686" y="482447"/>
                  </a:lnTo>
                  <a:lnTo>
                    <a:pt x="28867" y="482447"/>
                  </a:lnTo>
                  <a:lnTo>
                    <a:pt x="28867" y="253923"/>
                  </a:lnTo>
                  <a:close/>
                </a:path>
                <a:path w="272415" h="482600">
                  <a:moveTo>
                    <a:pt x="34518" y="173494"/>
                  </a:moveTo>
                  <a:lnTo>
                    <a:pt x="33439" y="173494"/>
                  </a:lnTo>
                  <a:lnTo>
                    <a:pt x="33439" y="315328"/>
                  </a:lnTo>
                  <a:lnTo>
                    <a:pt x="32283" y="315328"/>
                  </a:lnTo>
                  <a:lnTo>
                    <a:pt x="32283" y="482447"/>
                  </a:lnTo>
                  <a:lnTo>
                    <a:pt x="33439" y="482447"/>
                  </a:lnTo>
                  <a:lnTo>
                    <a:pt x="34518" y="482447"/>
                  </a:lnTo>
                  <a:lnTo>
                    <a:pt x="34518" y="173494"/>
                  </a:lnTo>
                  <a:close/>
                </a:path>
                <a:path w="272415" h="482600">
                  <a:moveTo>
                    <a:pt x="41478" y="294132"/>
                  </a:moveTo>
                  <a:lnTo>
                    <a:pt x="40309" y="294132"/>
                  </a:lnTo>
                  <a:lnTo>
                    <a:pt x="40309" y="482447"/>
                  </a:lnTo>
                  <a:lnTo>
                    <a:pt x="41478" y="482447"/>
                  </a:lnTo>
                  <a:lnTo>
                    <a:pt x="41478" y="294132"/>
                  </a:lnTo>
                  <a:close/>
                </a:path>
                <a:path w="272415" h="482600">
                  <a:moveTo>
                    <a:pt x="59969" y="342785"/>
                  </a:moveTo>
                  <a:lnTo>
                    <a:pt x="58801" y="342785"/>
                  </a:lnTo>
                  <a:lnTo>
                    <a:pt x="58801" y="482447"/>
                  </a:lnTo>
                  <a:lnTo>
                    <a:pt x="59969" y="482447"/>
                  </a:lnTo>
                  <a:lnTo>
                    <a:pt x="59969" y="342785"/>
                  </a:lnTo>
                  <a:close/>
                </a:path>
                <a:path w="272415" h="482600">
                  <a:moveTo>
                    <a:pt x="62204" y="247548"/>
                  </a:moveTo>
                  <a:lnTo>
                    <a:pt x="61125" y="247548"/>
                  </a:lnTo>
                  <a:lnTo>
                    <a:pt x="61125" y="482447"/>
                  </a:lnTo>
                  <a:lnTo>
                    <a:pt x="62204" y="482447"/>
                  </a:lnTo>
                  <a:lnTo>
                    <a:pt x="62204" y="247548"/>
                  </a:lnTo>
                  <a:close/>
                </a:path>
                <a:path w="272415" h="482600">
                  <a:moveTo>
                    <a:pt x="64566" y="291985"/>
                  </a:moveTo>
                  <a:lnTo>
                    <a:pt x="63398" y="291985"/>
                  </a:lnTo>
                  <a:lnTo>
                    <a:pt x="63398" y="249707"/>
                  </a:lnTo>
                  <a:lnTo>
                    <a:pt x="62230" y="249707"/>
                  </a:lnTo>
                  <a:lnTo>
                    <a:pt x="62230" y="482447"/>
                  </a:lnTo>
                  <a:lnTo>
                    <a:pt x="63385" y="482447"/>
                  </a:lnTo>
                  <a:lnTo>
                    <a:pt x="64566" y="482447"/>
                  </a:lnTo>
                  <a:lnTo>
                    <a:pt x="64566" y="291985"/>
                  </a:lnTo>
                  <a:close/>
                </a:path>
                <a:path w="272415" h="482600">
                  <a:moveTo>
                    <a:pt x="67995" y="336410"/>
                  </a:moveTo>
                  <a:lnTo>
                    <a:pt x="66814" y="336410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336410"/>
                  </a:lnTo>
                  <a:close/>
                </a:path>
                <a:path w="272415" h="482600">
                  <a:moveTo>
                    <a:pt x="82994" y="146037"/>
                  </a:moveTo>
                  <a:lnTo>
                    <a:pt x="81826" y="146037"/>
                  </a:lnTo>
                  <a:lnTo>
                    <a:pt x="81826" y="482447"/>
                  </a:lnTo>
                  <a:lnTo>
                    <a:pt x="82994" y="482447"/>
                  </a:lnTo>
                  <a:lnTo>
                    <a:pt x="82994" y="146037"/>
                  </a:lnTo>
                  <a:close/>
                </a:path>
                <a:path w="272415" h="482600">
                  <a:moveTo>
                    <a:pt x="88811" y="120637"/>
                  </a:moveTo>
                  <a:lnTo>
                    <a:pt x="87642" y="120637"/>
                  </a:lnTo>
                  <a:lnTo>
                    <a:pt x="87642" y="482447"/>
                  </a:lnTo>
                  <a:lnTo>
                    <a:pt x="88811" y="482447"/>
                  </a:lnTo>
                  <a:lnTo>
                    <a:pt x="88811" y="120637"/>
                  </a:lnTo>
                  <a:close/>
                </a:path>
                <a:path w="272415" h="482600">
                  <a:moveTo>
                    <a:pt x="91020" y="99453"/>
                  </a:moveTo>
                  <a:lnTo>
                    <a:pt x="89852" y="99453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99453"/>
                  </a:lnTo>
                  <a:close/>
                </a:path>
                <a:path w="272415" h="482600">
                  <a:moveTo>
                    <a:pt x="94449" y="222148"/>
                  </a:moveTo>
                  <a:lnTo>
                    <a:pt x="93306" y="222148"/>
                  </a:lnTo>
                  <a:lnTo>
                    <a:pt x="93306" y="215874"/>
                  </a:lnTo>
                  <a:lnTo>
                    <a:pt x="92227" y="215874"/>
                  </a:lnTo>
                  <a:lnTo>
                    <a:pt x="92227" y="482447"/>
                  </a:lnTo>
                  <a:lnTo>
                    <a:pt x="93281" y="482447"/>
                  </a:lnTo>
                  <a:lnTo>
                    <a:pt x="94449" y="482447"/>
                  </a:lnTo>
                  <a:lnTo>
                    <a:pt x="94449" y="222148"/>
                  </a:lnTo>
                  <a:close/>
                </a:path>
                <a:path w="272415" h="482600">
                  <a:moveTo>
                    <a:pt x="97904" y="186245"/>
                  </a:moveTo>
                  <a:lnTo>
                    <a:pt x="96824" y="186245"/>
                  </a:lnTo>
                  <a:lnTo>
                    <a:pt x="96824" y="222148"/>
                  </a:lnTo>
                  <a:lnTo>
                    <a:pt x="95656" y="222148"/>
                  </a:lnTo>
                  <a:lnTo>
                    <a:pt x="95656" y="224307"/>
                  </a:lnTo>
                  <a:lnTo>
                    <a:pt x="94500" y="224307"/>
                  </a:lnTo>
                  <a:lnTo>
                    <a:pt x="94500" y="482447"/>
                  </a:lnTo>
                  <a:lnTo>
                    <a:pt x="97904" y="482447"/>
                  </a:lnTo>
                  <a:lnTo>
                    <a:pt x="97904" y="186245"/>
                  </a:lnTo>
                  <a:close/>
                </a:path>
                <a:path w="272415" h="482600">
                  <a:moveTo>
                    <a:pt x="102501" y="0"/>
                  </a:moveTo>
                  <a:lnTo>
                    <a:pt x="101422" y="0"/>
                  </a:lnTo>
                  <a:lnTo>
                    <a:pt x="101422" y="25412"/>
                  </a:lnTo>
                  <a:lnTo>
                    <a:pt x="100253" y="25412"/>
                  </a:lnTo>
                  <a:lnTo>
                    <a:pt x="100253" y="247548"/>
                  </a:lnTo>
                  <a:lnTo>
                    <a:pt x="99110" y="247548"/>
                  </a:lnTo>
                  <a:lnTo>
                    <a:pt x="99110" y="198907"/>
                  </a:lnTo>
                  <a:lnTo>
                    <a:pt x="97929" y="198907"/>
                  </a:lnTo>
                  <a:lnTo>
                    <a:pt x="97929" y="482447"/>
                  </a:lnTo>
                  <a:lnTo>
                    <a:pt x="99098" y="482447"/>
                  </a:lnTo>
                  <a:lnTo>
                    <a:pt x="99110" y="482447"/>
                  </a:lnTo>
                  <a:lnTo>
                    <a:pt x="102501" y="482447"/>
                  </a:lnTo>
                  <a:lnTo>
                    <a:pt x="102501" y="0"/>
                  </a:lnTo>
                  <a:close/>
                </a:path>
                <a:path w="272415" h="482600">
                  <a:moveTo>
                    <a:pt x="104863" y="323748"/>
                  </a:moveTo>
                  <a:lnTo>
                    <a:pt x="103695" y="323748"/>
                  </a:lnTo>
                  <a:lnTo>
                    <a:pt x="103695" y="205282"/>
                  </a:lnTo>
                  <a:lnTo>
                    <a:pt x="102527" y="205282"/>
                  </a:lnTo>
                  <a:lnTo>
                    <a:pt x="102527" y="482447"/>
                  </a:lnTo>
                  <a:lnTo>
                    <a:pt x="103682" y="482447"/>
                  </a:lnTo>
                  <a:lnTo>
                    <a:pt x="104863" y="482447"/>
                  </a:lnTo>
                  <a:lnTo>
                    <a:pt x="104863" y="323748"/>
                  </a:lnTo>
                  <a:close/>
                </a:path>
                <a:path w="272415" h="482600">
                  <a:moveTo>
                    <a:pt x="107149" y="291985"/>
                  </a:moveTo>
                  <a:lnTo>
                    <a:pt x="106070" y="291985"/>
                  </a:lnTo>
                  <a:lnTo>
                    <a:pt x="106070" y="482447"/>
                  </a:lnTo>
                  <a:lnTo>
                    <a:pt x="107149" y="482447"/>
                  </a:lnTo>
                  <a:lnTo>
                    <a:pt x="107149" y="291985"/>
                  </a:lnTo>
                  <a:close/>
                </a:path>
                <a:path w="272415" h="482600">
                  <a:moveTo>
                    <a:pt x="110680" y="217932"/>
                  </a:moveTo>
                  <a:lnTo>
                    <a:pt x="109512" y="217932"/>
                  </a:lnTo>
                  <a:lnTo>
                    <a:pt x="109512" y="203123"/>
                  </a:lnTo>
                  <a:lnTo>
                    <a:pt x="108343" y="203123"/>
                  </a:lnTo>
                  <a:lnTo>
                    <a:pt x="108343" y="482447"/>
                  </a:lnTo>
                  <a:lnTo>
                    <a:pt x="109499" y="482447"/>
                  </a:lnTo>
                  <a:lnTo>
                    <a:pt x="110680" y="482447"/>
                  </a:lnTo>
                  <a:lnTo>
                    <a:pt x="110680" y="217932"/>
                  </a:lnTo>
                  <a:close/>
                </a:path>
                <a:path w="272415" h="482600">
                  <a:moveTo>
                    <a:pt x="148615" y="429577"/>
                  </a:moveTo>
                  <a:lnTo>
                    <a:pt x="147535" y="429577"/>
                  </a:lnTo>
                  <a:lnTo>
                    <a:pt x="147535" y="482447"/>
                  </a:lnTo>
                  <a:lnTo>
                    <a:pt x="148615" y="482447"/>
                  </a:lnTo>
                  <a:lnTo>
                    <a:pt x="148615" y="429577"/>
                  </a:lnTo>
                  <a:close/>
                </a:path>
                <a:path w="272415" h="482600">
                  <a:moveTo>
                    <a:pt x="150977" y="353377"/>
                  </a:moveTo>
                  <a:lnTo>
                    <a:pt x="149796" y="353377"/>
                  </a:lnTo>
                  <a:lnTo>
                    <a:pt x="149796" y="482447"/>
                  </a:lnTo>
                  <a:lnTo>
                    <a:pt x="150977" y="482447"/>
                  </a:lnTo>
                  <a:lnTo>
                    <a:pt x="150977" y="353377"/>
                  </a:lnTo>
                  <a:close/>
                </a:path>
                <a:path w="272415" h="482600">
                  <a:moveTo>
                    <a:pt x="159054" y="363969"/>
                  </a:moveTo>
                  <a:lnTo>
                    <a:pt x="157886" y="363969"/>
                  </a:lnTo>
                  <a:lnTo>
                    <a:pt x="157886" y="482447"/>
                  </a:lnTo>
                  <a:lnTo>
                    <a:pt x="159054" y="482447"/>
                  </a:lnTo>
                  <a:lnTo>
                    <a:pt x="159054" y="363969"/>
                  </a:lnTo>
                  <a:close/>
                </a:path>
                <a:path w="272415" h="482600">
                  <a:moveTo>
                    <a:pt x="208597" y="446455"/>
                  </a:moveTo>
                  <a:lnTo>
                    <a:pt x="207429" y="446455"/>
                  </a:lnTo>
                  <a:lnTo>
                    <a:pt x="207429" y="482447"/>
                  </a:lnTo>
                  <a:lnTo>
                    <a:pt x="208597" y="482447"/>
                  </a:lnTo>
                  <a:lnTo>
                    <a:pt x="208597" y="446455"/>
                  </a:lnTo>
                  <a:close/>
                </a:path>
                <a:path w="272415" h="482600">
                  <a:moveTo>
                    <a:pt x="222389" y="402018"/>
                  </a:moveTo>
                  <a:lnTo>
                    <a:pt x="221208" y="402018"/>
                  </a:lnTo>
                  <a:lnTo>
                    <a:pt x="221208" y="482447"/>
                  </a:lnTo>
                  <a:lnTo>
                    <a:pt x="222389" y="482447"/>
                  </a:lnTo>
                  <a:lnTo>
                    <a:pt x="222389" y="402018"/>
                  </a:lnTo>
                  <a:close/>
                </a:path>
                <a:path w="272415" h="482600">
                  <a:moveTo>
                    <a:pt x="235077" y="408393"/>
                  </a:moveTo>
                  <a:lnTo>
                    <a:pt x="233997" y="408393"/>
                  </a:lnTo>
                  <a:lnTo>
                    <a:pt x="233997" y="482447"/>
                  </a:lnTo>
                  <a:lnTo>
                    <a:pt x="235077" y="482447"/>
                  </a:lnTo>
                  <a:lnTo>
                    <a:pt x="235077" y="408393"/>
                  </a:lnTo>
                  <a:close/>
                </a:path>
                <a:path w="272415" h="482600">
                  <a:moveTo>
                    <a:pt x="271945" y="480390"/>
                  </a:moveTo>
                  <a:lnTo>
                    <a:pt x="270865" y="480390"/>
                  </a:lnTo>
                  <a:lnTo>
                    <a:pt x="270865" y="482447"/>
                  </a:lnTo>
                  <a:lnTo>
                    <a:pt x="271945" y="482447"/>
                  </a:lnTo>
                  <a:lnTo>
                    <a:pt x="271945" y="48039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113599" y="2516313"/>
              <a:ext cx="197485" cy="482600"/>
            </a:xfrm>
            <a:custGeom>
              <a:avLst/>
              <a:gdLst/>
              <a:ahLst/>
              <a:cxnLst/>
              <a:rect l="l" t="t" r="r" b="b"/>
              <a:pathLst>
                <a:path w="197484" h="482600">
                  <a:moveTo>
                    <a:pt x="1181" y="387210"/>
                  </a:moveTo>
                  <a:lnTo>
                    <a:pt x="0" y="387210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7210"/>
                  </a:lnTo>
                  <a:close/>
                </a:path>
                <a:path w="197484" h="482600">
                  <a:moveTo>
                    <a:pt x="3556" y="283540"/>
                  </a:moveTo>
                  <a:lnTo>
                    <a:pt x="2387" y="283540"/>
                  </a:lnTo>
                  <a:lnTo>
                    <a:pt x="2387" y="482447"/>
                  </a:lnTo>
                  <a:lnTo>
                    <a:pt x="3556" y="482447"/>
                  </a:lnTo>
                  <a:lnTo>
                    <a:pt x="3556" y="283540"/>
                  </a:lnTo>
                  <a:close/>
                </a:path>
                <a:path w="197484" h="482600">
                  <a:moveTo>
                    <a:pt x="5765" y="289915"/>
                  </a:moveTo>
                  <a:lnTo>
                    <a:pt x="4597" y="289915"/>
                  </a:lnTo>
                  <a:lnTo>
                    <a:pt x="4597" y="482447"/>
                  </a:lnTo>
                  <a:lnTo>
                    <a:pt x="5765" y="482447"/>
                  </a:lnTo>
                  <a:lnTo>
                    <a:pt x="5765" y="289915"/>
                  </a:lnTo>
                  <a:close/>
                </a:path>
                <a:path w="197484" h="482600">
                  <a:moveTo>
                    <a:pt x="9220" y="353377"/>
                  </a:moveTo>
                  <a:lnTo>
                    <a:pt x="8153" y="353377"/>
                  </a:lnTo>
                  <a:lnTo>
                    <a:pt x="8153" y="334352"/>
                  </a:lnTo>
                  <a:lnTo>
                    <a:pt x="6972" y="334352"/>
                  </a:lnTo>
                  <a:lnTo>
                    <a:pt x="6972" y="482447"/>
                  </a:lnTo>
                  <a:lnTo>
                    <a:pt x="8140" y="482447"/>
                  </a:lnTo>
                  <a:lnTo>
                    <a:pt x="9220" y="482447"/>
                  </a:lnTo>
                  <a:lnTo>
                    <a:pt x="9220" y="353377"/>
                  </a:lnTo>
                  <a:close/>
                </a:path>
                <a:path w="197484" h="482600">
                  <a:moveTo>
                    <a:pt x="32308" y="323748"/>
                  </a:moveTo>
                  <a:lnTo>
                    <a:pt x="31229" y="323748"/>
                  </a:lnTo>
                  <a:lnTo>
                    <a:pt x="31229" y="482447"/>
                  </a:lnTo>
                  <a:lnTo>
                    <a:pt x="32308" y="482447"/>
                  </a:lnTo>
                  <a:lnTo>
                    <a:pt x="32308" y="323748"/>
                  </a:lnTo>
                  <a:close/>
                </a:path>
                <a:path w="197484" h="482600">
                  <a:moveTo>
                    <a:pt x="35839" y="253923"/>
                  </a:moveTo>
                  <a:lnTo>
                    <a:pt x="34658" y="253923"/>
                  </a:lnTo>
                  <a:lnTo>
                    <a:pt x="34658" y="482447"/>
                  </a:lnTo>
                  <a:lnTo>
                    <a:pt x="35839" y="482447"/>
                  </a:lnTo>
                  <a:lnTo>
                    <a:pt x="35839" y="253923"/>
                  </a:lnTo>
                  <a:close/>
                </a:path>
                <a:path w="197484" h="482600">
                  <a:moveTo>
                    <a:pt x="41490" y="173494"/>
                  </a:moveTo>
                  <a:lnTo>
                    <a:pt x="40411" y="173494"/>
                  </a:lnTo>
                  <a:lnTo>
                    <a:pt x="40411" y="482447"/>
                  </a:lnTo>
                  <a:lnTo>
                    <a:pt x="41490" y="482447"/>
                  </a:lnTo>
                  <a:lnTo>
                    <a:pt x="41490" y="173494"/>
                  </a:lnTo>
                  <a:close/>
                </a:path>
                <a:path w="197484" h="482600">
                  <a:moveTo>
                    <a:pt x="42697" y="321602"/>
                  </a:moveTo>
                  <a:lnTo>
                    <a:pt x="41516" y="321602"/>
                  </a:lnTo>
                  <a:lnTo>
                    <a:pt x="41516" y="482447"/>
                  </a:lnTo>
                  <a:lnTo>
                    <a:pt x="42697" y="482447"/>
                  </a:lnTo>
                  <a:lnTo>
                    <a:pt x="42697" y="321602"/>
                  </a:lnTo>
                  <a:close/>
                </a:path>
                <a:path w="197484" h="482600">
                  <a:moveTo>
                    <a:pt x="45021" y="327977"/>
                  </a:moveTo>
                  <a:lnTo>
                    <a:pt x="43840" y="327977"/>
                  </a:lnTo>
                  <a:lnTo>
                    <a:pt x="43840" y="482447"/>
                  </a:lnTo>
                  <a:lnTo>
                    <a:pt x="45021" y="482447"/>
                  </a:lnTo>
                  <a:lnTo>
                    <a:pt x="45021" y="327977"/>
                  </a:lnTo>
                  <a:close/>
                </a:path>
                <a:path w="197484" h="482600">
                  <a:moveTo>
                    <a:pt x="73761" y="169278"/>
                  </a:moveTo>
                  <a:lnTo>
                    <a:pt x="72682" y="169278"/>
                  </a:lnTo>
                  <a:lnTo>
                    <a:pt x="72682" y="482447"/>
                  </a:lnTo>
                  <a:lnTo>
                    <a:pt x="73761" y="482447"/>
                  </a:lnTo>
                  <a:lnTo>
                    <a:pt x="73761" y="169278"/>
                  </a:lnTo>
                  <a:close/>
                </a:path>
                <a:path w="197484" h="482600">
                  <a:moveTo>
                    <a:pt x="83007" y="363969"/>
                  </a:moveTo>
                  <a:lnTo>
                    <a:pt x="81927" y="363969"/>
                  </a:lnTo>
                  <a:lnTo>
                    <a:pt x="81927" y="482447"/>
                  </a:lnTo>
                  <a:lnTo>
                    <a:pt x="83007" y="482447"/>
                  </a:lnTo>
                  <a:lnTo>
                    <a:pt x="83007" y="363969"/>
                  </a:lnTo>
                  <a:close/>
                </a:path>
                <a:path w="197484" h="482600">
                  <a:moveTo>
                    <a:pt x="89966" y="146037"/>
                  </a:moveTo>
                  <a:lnTo>
                    <a:pt x="88798" y="146037"/>
                  </a:lnTo>
                  <a:lnTo>
                    <a:pt x="88798" y="285699"/>
                  </a:lnTo>
                  <a:lnTo>
                    <a:pt x="87630" y="285699"/>
                  </a:lnTo>
                  <a:lnTo>
                    <a:pt x="87630" y="482447"/>
                  </a:lnTo>
                  <a:lnTo>
                    <a:pt x="88798" y="482447"/>
                  </a:lnTo>
                  <a:lnTo>
                    <a:pt x="89966" y="482447"/>
                  </a:lnTo>
                  <a:lnTo>
                    <a:pt x="89966" y="146037"/>
                  </a:lnTo>
                  <a:close/>
                </a:path>
                <a:path w="197484" h="482600">
                  <a:moveTo>
                    <a:pt x="92202" y="99453"/>
                  </a:moveTo>
                  <a:lnTo>
                    <a:pt x="91122" y="99453"/>
                  </a:lnTo>
                  <a:lnTo>
                    <a:pt x="91122" y="482447"/>
                  </a:lnTo>
                  <a:lnTo>
                    <a:pt x="92202" y="482447"/>
                  </a:lnTo>
                  <a:lnTo>
                    <a:pt x="92202" y="99453"/>
                  </a:lnTo>
                  <a:close/>
                </a:path>
                <a:path w="197484" h="482600">
                  <a:moveTo>
                    <a:pt x="97993" y="99453"/>
                  </a:moveTo>
                  <a:lnTo>
                    <a:pt x="96824" y="99453"/>
                  </a:lnTo>
                  <a:lnTo>
                    <a:pt x="96824" y="482447"/>
                  </a:lnTo>
                  <a:lnTo>
                    <a:pt x="97993" y="482447"/>
                  </a:lnTo>
                  <a:lnTo>
                    <a:pt x="97993" y="99453"/>
                  </a:lnTo>
                  <a:close/>
                </a:path>
                <a:path w="197484" h="482600">
                  <a:moveTo>
                    <a:pt x="100279" y="215874"/>
                  </a:moveTo>
                  <a:lnTo>
                    <a:pt x="99199" y="215874"/>
                  </a:lnTo>
                  <a:lnTo>
                    <a:pt x="99199" y="482447"/>
                  </a:lnTo>
                  <a:lnTo>
                    <a:pt x="100279" y="482447"/>
                  </a:lnTo>
                  <a:lnTo>
                    <a:pt x="100279" y="215874"/>
                  </a:lnTo>
                  <a:close/>
                </a:path>
                <a:path w="197484" h="482600">
                  <a:moveTo>
                    <a:pt x="104876" y="186245"/>
                  </a:moveTo>
                  <a:lnTo>
                    <a:pt x="103797" y="186245"/>
                  </a:lnTo>
                  <a:lnTo>
                    <a:pt x="103797" y="222148"/>
                  </a:lnTo>
                  <a:lnTo>
                    <a:pt x="102628" y="222148"/>
                  </a:lnTo>
                  <a:lnTo>
                    <a:pt x="102628" y="224307"/>
                  </a:lnTo>
                  <a:lnTo>
                    <a:pt x="101473" y="224307"/>
                  </a:lnTo>
                  <a:lnTo>
                    <a:pt x="101473" y="482447"/>
                  </a:lnTo>
                  <a:lnTo>
                    <a:pt x="104876" y="482447"/>
                  </a:lnTo>
                  <a:lnTo>
                    <a:pt x="104876" y="186245"/>
                  </a:lnTo>
                  <a:close/>
                </a:path>
                <a:path w="197484" h="482600">
                  <a:moveTo>
                    <a:pt x="109474" y="0"/>
                  </a:moveTo>
                  <a:lnTo>
                    <a:pt x="108394" y="0"/>
                  </a:lnTo>
                  <a:lnTo>
                    <a:pt x="108394" y="25412"/>
                  </a:lnTo>
                  <a:lnTo>
                    <a:pt x="107226" y="25412"/>
                  </a:lnTo>
                  <a:lnTo>
                    <a:pt x="107226" y="247548"/>
                  </a:lnTo>
                  <a:lnTo>
                    <a:pt x="106083" y="247548"/>
                  </a:lnTo>
                  <a:lnTo>
                    <a:pt x="106083" y="198907"/>
                  </a:lnTo>
                  <a:lnTo>
                    <a:pt x="104902" y="198907"/>
                  </a:lnTo>
                  <a:lnTo>
                    <a:pt x="104902" y="482447"/>
                  </a:lnTo>
                  <a:lnTo>
                    <a:pt x="106070" y="482447"/>
                  </a:lnTo>
                  <a:lnTo>
                    <a:pt x="106083" y="482447"/>
                  </a:lnTo>
                  <a:lnTo>
                    <a:pt x="109474" y="482447"/>
                  </a:lnTo>
                  <a:lnTo>
                    <a:pt x="109474" y="0"/>
                  </a:lnTo>
                  <a:close/>
                </a:path>
                <a:path w="197484" h="482600">
                  <a:moveTo>
                    <a:pt x="113004" y="256082"/>
                  </a:moveTo>
                  <a:lnTo>
                    <a:pt x="111823" y="256082"/>
                  </a:lnTo>
                  <a:lnTo>
                    <a:pt x="111823" y="323748"/>
                  </a:lnTo>
                  <a:lnTo>
                    <a:pt x="110655" y="323748"/>
                  </a:lnTo>
                  <a:lnTo>
                    <a:pt x="110655" y="482447"/>
                  </a:lnTo>
                  <a:lnTo>
                    <a:pt x="111823" y="482447"/>
                  </a:lnTo>
                  <a:lnTo>
                    <a:pt x="113004" y="482447"/>
                  </a:lnTo>
                  <a:lnTo>
                    <a:pt x="113004" y="256082"/>
                  </a:lnTo>
                  <a:close/>
                </a:path>
                <a:path w="197484" h="482600">
                  <a:moveTo>
                    <a:pt x="114122" y="291985"/>
                  </a:moveTo>
                  <a:lnTo>
                    <a:pt x="113042" y="291985"/>
                  </a:lnTo>
                  <a:lnTo>
                    <a:pt x="113042" y="482447"/>
                  </a:lnTo>
                  <a:lnTo>
                    <a:pt x="114122" y="482447"/>
                  </a:lnTo>
                  <a:lnTo>
                    <a:pt x="114122" y="291985"/>
                  </a:lnTo>
                  <a:close/>
                </a:path>
                <a:path w="197484" h="482600">
                  <a:moveTo>
                    <a:pt x="117652" y="217932"/>
                  </a:moveTo>
                  <a:lnTo>
                    <a:pt x="116471" y="217932"/>
                  </a:lnTo>
                  <a:lnTo>
                    <a:pt x="116471" y="482447"/>
                  </a:lnTo>
                  <a:lnTo>
                    <a:pt x="117652" y="482447"/>
                  </a:lnTo>
                  <a:lnTo>
                    <a:pt x="117652" y="217932"/>
                  </a:lnTo>
                  <a:close/>
                </a:path>
                <a:path w="197484" h="482600">
                  <a:moveTo>
                    <a:pt x="123304" y="404177"/>
                  </a:moveTo>
                  <a:lnTo>
                    <a:pt x="122250" y="404177"/>
                  </a:lnTo>
                  <a:lnTo>
                    <a:pt x="122250" y="281482"/>
                  </a:lnTo>
                  <a:lnTo>
                    <a:pt x="121081" y="281482"/>
                  </a:lnTo>
                  <a:lnTo>
                    <a:pt x="121081" y="171437"/>
                  </a:lnTo>
                  <a:lnTo>
                    <a:pt x="119900" y="171437"/>
                  </a:lnTo>
                  <a:lnTo>
                    <a:pt x="119900" y="482447"/>
                  </a:lnTo>
                  <a:lnTo>
                    <a:pt x="121069" y="482447"/>
                  </a:lnTo>
                  <a:lnTo>
                    <a:pt x="122224" y="482447"/>
                  </a:lnTo>
                  <a:lnTo>
                    <a:pt x="123304" y="482447"/>
                  </a:lnTo>
                  <a:lnTo>
                    <a:pt x="123304" y="404177"/>
                  </a:lnTo>
                  <a:close/>
                </a:path>
                <a:path w="197484" h="482600">
                  <a:moveTo>
                    <a:pt x="136080" y="243332"/>
                  </a:moveTo>
                  <a:lnTo>
                    <a:pt x="134912" y="243332"/>
                  </a:lnTo>
                  <a:lnTo>
                    <a:pt x="134912" y="482447"/>
                  </a:lnTo>
                  <a:lnTo>
                    <a:pt x="136080" y="482447"/>
                  </a:lnTo>
                  <a:lnTo>
                    <a:pt x="136080" y="243332"/>
                  </a:lnTo>
                  <a:close/>
                </a:path>
                <a:path w="197484" h="482600">
                  <a:moveTo>
                    <a:pt x="140677" y="44437"/>
                  </a:moveTo>
                  <a:lnTo>
                    <a:pt x="139496" y="44437"/>
                  </a:lnTo>
                  <a:lnTo>
                    <a:pt x="139496" y="482447"/>
                  </a:lnTo>
                  <a:lnTo>
                    <a:pt x="140677" y="482447"/>
                  </a:lnTo>
                  <a:lnTo>
                    <a:pt x="140677" y="44437"/>
                  </a:lnTo>
                  <a:close/>
                </a:path>
                <a:path w="197484" h="482600">
                  <a:moveTo>
                    <a:pt x="152196" y="363969"/>
                  </a:moveTo>
                  <a:lnTo>
                    <a:pt x="151015" y="363969"/>
                  </a:lnTo>
                  <a:lnTo>
                    <a:pt x="151015" y="482447"/>
                  </a:lnTo>
                  <a:lnTo>
                    <a:pt x="152196" y="482447"/>
                  </a:lnTo>
                  <a:lnTo>
                    <a:pt x="152196" y="363969"/>
                  </a:lnTo>
                  <a:close/>
                </a:path>
                <a:path w="197484" h="482600">
                  <a:moveTo>
                    <a:pt x="192506" y="342785"/>
                  </a:moveTo>
                  <a:lnTo>
                    <a:pt x="191427" y="342785"/>
                  </a:lnTo>
                  <a:lnTo>
                    <a:pt x="191427" y="482447"/>
                  </a:lnTo>
                  <a:lnTo>
                    <a:pt x="192506" y="482447"/>
                  </a:lnTo>
                  <a:lnTo>
                    <a:pt x="192506" y="342785"/>
                  </a:lnTo>
                  <a:close/>
                </a:path>
                <a:path w="197484" h="482600">
                  <a:moveTo>
                    <a:pt x="197078" y="262356"/>
                  </a:moveTo>
                  <a:lnTo>
                    <a:pt x="195910" y="262356"/>
                  </a:lnTo>
                  <a:lnTo>
                    <a:pt x="195910" y="482447"/>
                  </a:lnTo>
                  <a:lnTo>
                    <a:pt x="197078" y="482447"/>
                  </a:lnTo>
                  <a:lnTo>
                    <a:pt x="197078" y="2623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1115987" y="2516313"/>
              <a:ext cx="348615" cy="482600"/>
            </a:xfrm>
            <a:custGeom>
              <a:avLst/>
              <a:gdLst/>
              <a:ahLst/>
              <a:cxnLst/>
              <a:rect l="l" t="t" r="r" b="b"/>
              <a:pathLst>
                <a:path w="348615" h="482600">
                  <a:moveTo>
                    <a:pt x="2235" y="327977"/>
                  </a:moveTo>
                  <a:lnTo>
                    <a:pt x="1168" y="327977"/>
                  </a:lnTo>
                  <a:lnTo>
                    <a:pt x="1168" y="283540"/>
                  </a:lnTo>
                  <a:lnTo>
                    <a:pt x="0" y="283540"/>
                  </a:lnTo>
                  <a:lnTo>
                    <a:pt x="0" y="482447"/>
                  </a:lnTo>
                  <a:lnTo>
                    <a:pt x="1155" y="482447"/>
                  </a:lnTo>
                  <a:lnTo>
                    <a:pt x="2235" y="482447"/>
                  </a:lnTo>
                  <a:lnTo>
                    <a:pt x="2235" y="327977"/>
                  </a:lnTo>
                  <a:close/>
                </a:path>
                <a:path w="348615" h="482600">
                  <a:moveTo>
                    <a:pt x="6832" y="353377"/>
                  </a:moveTo>
                  <a:lnTo>
                    <a:pt x="5753" y="353377"/>
                  </a:lnTo>
                  <a:lnTo>
                    <a:pt x="5753" y="482447"/>
                  </a:lnTo>
                  <a:lnTo>
                    <a:pt x="6832" y="482447"/>
                  </a:lnTo>
                  <a:lnTo>
                    <a:pt x="6832" y="353377"/>
                  </a:lnTo>
                  <a:close/>
                </a:path>
                <a:path w="348615" h="482600">
                  <a:moveTo>
                    <a:pt x="33451" y="253923"/>
                  </a:moveTo>
                  <a:lnTo>
                    <a:pt x="32270" y="253923"/>
                  </a:lnTo>
                  <a:lnTo>
                    <a:pt x="32270" y="482447"/>
                  </a:lnTo>
                  <a:lnTo>
                    <a:pt x="33451" y="482447"/>
                  </a:lnTo>
                  <a:lnTo>
                    <a:pt x="33451" y="253923"/>
                  </a:lnTo>
                  <a:close/>
                </a:path>
                <a:path w="348615" h="482600">
                  <a:moveTo>
                    <a:pt x="39103" y="173494"/>
                  </a:moveTo>
                  <a:lnTo>
                    <a:pt x="38023" y="173494"/>
                  </a:lnTo>
                  <a:lnTo>
                    <a:pt x="38023" y="482447"/>
                  </a:lnTo>
                  <a:lnTo>
                    <a:pt x="39103" y="482447"/>
                  </a:lnTo>
                  <a:lnTo>
                    <a:pt x="39103" y="173494"/>
                  </a:lnTo>
                  <a:close/>
                </a:path>
                <a:path w="348615" h="482600">
                  <a:moveTo>
                    <a:pt x="41478" y="211645"/>
                  </a:moveTo>
                  <a:lnTo>
                    <a:pt x="40297" y="211645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211645"/>
                  </a:lnTo>
                  <a:close/>
                </a:path>
                <a:path w="348615" h="482600">
                  <a:moveTo>
                    <a:pt x="88747" y="249707"/>
                  </a:moveTo>
                  <a:lnTo>
                    <a:pt x="87566" y="249707"/>
                  </a:lnTo>
                  <a:lnTo>
                    <a:pt x="87566" y="482447"/>
                  </a:lnTo>
                  <a:lnTo>
                    <a:pt x="88747" y="482447"/>
                  </a:lnTo>
                  <a:lnTo>
                    <a:pt x="88747" y="249707"/>
                  </a:lnTo>
                  <a:close/>
                </a:path>
                <a:path w="348615" h="482600">
                  <a:moveTo>
                    <a:pt x="96824" y="334352"/>
                  </a:moveTo>
                  <a:lnTo>
                    <a:pt x="95656" y="334352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334352"/>
                  </a:lnTo>
                  <a:close/>
                </a:path>
                <a:path w="348615" h="482600">
                  <a:moveTo>
                    <a:pt x="102489" y="186245"/>
                  </a:moveTo>
                  <a:lnTo>
                    <a:pt x="101409" y="186245"/>
                  </a:lnTo>
                  <a:lnTo>
                    <a:pt x="101409" y="482447"/>
                  </a:lnTo>
                  <a:lnTo>
                    <a:pt x="102489" y="482447"/>
                  </a:lnTo>
                  <a:lnTo>
                    <a:pt x="102489" y="186245"/>
                  </a:lnTo>
                  <a:close/>
                </a:path>
                <a:path w="348615" h="482600">
                  <a:moveTo>
                    <a:pt x="103695" y="198907"/>
                  </a:moveTo>
                  <a:lnTo>
                    <a:pt x="102514" y="198907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198907"/>
                  </a:lnTo>
                  <a:close/>
                </a:path>
                <a:path w="348615" h="482600">
                  <a:moveTo>
                    <a:pt x="107086" y="0"/>
                  </a:moveTo>
                  <a:lnTo>
                    <a:pt x="106006" y="0"/>
                  </a:lnTo>
                  <a:lnTo>
                    <a:pt x="106006" y="25412"/>
                  </a:lnTo>
                  <a:lnTo>
                    <a:pt x="104838" y="25412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086" y="482447"/>
                  </a:lnTo>
                  <a:lnTo>
                    <a:pt x="107086" y="0"/>
                  </a:lnTo>
                  <a:close/>
                </a:path>
                <a:path w="348615" h="482600">
                  <a:moveTo>
                    <a:pt x="108280" y="205282"/>
                  </a:moveTo>
                  <a:lnTo>
                    <a:pt x="107111" y="205282"/>
                  </a:lnTo>
                  <a:lnTo>
                    <a:pt x="107111" y="482447"/>
                  </a:lnTo>
                  <a:lnTo>
                    <a:pt x="108280" y="482447"/>
                  </a:lnTo>
                  <a:lnTo>
                    <a:pt x="108280" y="205282"/>
                  </a:lnTo>
                  <a:close/>
                </a:path>
                <a:path w="348615" h="482600">
                  <a:moveTo>
                    <a:pt x="112877" y="372402"/>
                  </a:moveTo>
                  <a:lnTo>
                    <a:pt x="111734" y="372402"/>
                  </a:lnTo>
                  <a:lnTo>
                    <a:pt x="111734" y="291985"/>
                  </a:lnTo>
                  <a:lnTo>
                    <a:pt x="110655" y="291985"/>
                  </a:lnTo>
                  <a:lnTo>
                    <a:pt x="110655" y="482447"/>
                  </a:lnTo>
                  <a:lnTo>
                    <a:pt x="111696" y="482447"/>
                  </a:lnTo>
                  <a:lnTo>
                    <a:pt x="112877" y="482447"/>
                  </a:lnTo>
                  <a:lnTo>
                    <a:pt x="112877" y="372402"/>
                  </a:lnTo>
                  <a:close/>
                </a:path>
                <a:path w="348615" h="482600">
                  <a:moveTo>
                    <a:pt x="114096" y="203123"/>
                  </a:moveTo>
                  <a:lnTo>
                    <a:pt x="112928" y="203123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096" y="203123"/>
                  </a:lnTo>
                  <a:close/>
                </a:path>
                <a:path w="348615" h="482600">
                  <a:moveTo>
                    <a:pt x="116332" y="353377"/>
                  </a:moveTo>
                  <a:lnTo>
                    <a:pt x="115252" y="353377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353377"/>
                  </a:lnTo>
                  <a:close/>
                </a:path>
                <a:path w="348615" h="482600">
                  <a:moveTo>
                    <a:pt x="120916" y="404177"/>
                  </a:moveTo>
                  <a:lnTo>
                    <a:pt x="119862" y="404177"/>
                  </a:lnTo>
                  <a:lnTo>
                    <a:pt x="119862" y="281482"/>
                  </a:lnTo>
                  <a:lnTo>
                    <a:pt x="118694" y="281482"/>
                  </a:lnTo>
                  <a:lnTo>
                    <a:pt x="118694" y="171437"/>
                  </a:lnTo>
                  <a:lnTo>
                    <a:pt x="117513" y="171437"/>
                  </a:lnTo>
                  <a:lnTo>
                    <a:pt x="117513" y="374561"/>
                  </a:lnTo>
                  <a:lnTo>
                    <a:pt x="116357" y="374561"/>
                  </a:lnTo>
                  <a:lnTo>
                    <a:pt x="116357" y="482447"/>
                  </a:lnTo>
                  <a:lnTo>
                    <a:pt x="117513" y="482447"/>
                  </a:lnTo>
                  <a:lnTo>
                    <a:pt x="117525" y="482447"/>
                  </a:lnTo>
                  <a:lnTo>
                    <a:pt x="120916" y="482447"/>
                  </a:lnTo>
                  <a:lnTo>
                    <a:pt x="120916" y="404177"/>
                  </a:lnTo>
                  <a:close/>
                </a:path>
                <a:path w="348615" h="482600">
                  <a:moveTo>
                    <a:pt x="134759" y="338569"/>
                  </a:moveTo>
                  <a:lnTo>
                    <a:pt x="133680" y="338569"/>
                  </a:lnTo>
                  <a:lnTo>
                    <a:pt x="133680" y="482447"/>
                  </a:lnTo>
                  <a:lnTo>
                    <a:pt x="134759" y="482447"/>
                  </a:lnTo>
                  <a:lnTo>
                    <a:pt x="134759" y="338569"/>
                  </a:lnTo>
                  <a:close/>
                </a:path>
                <a:path w="348615" h="482600">
                  <a:moveTo>
                    <a:pt x="144005" y="336410"/>
                  </a:moveTo>
                  <a:lnTo>
                    <a:pt x="142925" y="336410"/>
                  </a:lnTo>
                  <a:lnTo>
                    <a:pt x="142925" y="482447"/>
                  </a:lnTo>
                  <a:lnTo>
                    <a:pt x="144005" y="482447"/>
                  </a:lnTo>
                  <a:lnTo>
                    <a:pt x="144005" y="336410"/>
                  </a:lnTo>
                  <a:close/>
                </a:path>
                <a:path w="348615" h="482600">
                  <a:moveTo>
                    <a:pt x="202742" y="446455"/>
                  </a:moveTo>
                  <a:lnTo>
                    <a:pt x="201663" y="446455"/>
                  </a:lnTo>
                  <a:lnTo>
                    <a:pt x="201663" y="482447"/>
                  </a:lnTo>
                  <a:lnTo>
                    <a:pt x="202742" y="482447"/>
                  </a:lnTo>
                  <a:lnTo>
                    <a:pt x="202742" y="446455"/>
                  </a:lnTo>
                  <a:close/>
                </a:path>
                <a:path w="348615" h="482600">
                  <a:moveTo>
                    <a:pt x="271932" y="421043"/>
                  </a:moveTo>
                  <a:lnTo>
                    <a:pt x="270852" y="421043"/>
                  </a:lnTo>
                  <a:lnTo>
                    <a:pt x="270852" y="482447"/>
                  </a:lnTo>
                  <a:lnTo>
                    <a:pt x="271932" y="482447"/>
                  </a:lnTo>
                  <a:lnTo>
                    <a:pt x="271932" y="421043"/>
                  </a:lnTo>
                  <a:close/>
                </a:path>
                <a:path w="348615" h="482600">
                  <a:moveTo>
                    <a:pt x="348030" y="429577"/>
                  </a:moveTo>
                  <a:lnTo>
                    <a:pt x="346862" y="429577"/>
                  </a:lnTo>
                  <a:lnTo>
                    <a:pt x="346862" y="482447"/>
                  </a:lnTo>
                  <a:lnTo>
                    <a:pt x="348030" y="482447"/>
                  </a:lnTo>
                  <a:lnTo>
                    <a:pt x="348030" y="4295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1148257" y="2516313"/>
              <a:ext cx="211454" cy="482600"/>
            </a:xfrm>
            <a:custGeom>
              <a:avLst/>
              <a:gdLst/>
              <a:ahLst/>
              <a:cxnLst/>
              <a:rect l="l" t="t" r="r" b="b"/>
              <a:pathLst>
                <a:path w="211455" h="482600">
                  <a:moveTo>
                    <a:pt x="2235" y="315328"/>
                  </a:moveTo>
                  <a:lnTo>
                    <a:pt x="1181" y="315328"/>
                  </a:lnTo>
                  <a:lnTo>
                    <a:pt x="1181" y="253923"/>
                  </a:lnTo>
                  <a:lnTo>
                    <a:pt x="0" y="253923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2235" y="482447"/>
                  </a:lnTo>
                  <a:lnTo>
                    <a:pt x="2235" y="315328"/>
                  </a:lnTo>
                  <a:close/>
                </a:path>
                <a:path w="211455" h="482600">
                  <a:moveTo>
                    <a:pt x="5765" y="315328"/>
                  </a:moveTo>
                  <a:lnTo>
                    <a:pt x="4610" y="315328"/>
                  </a:lnTo>
                  <a:lnTo>
                    <a:pt x="4610" y="258140"/>
                  </a:lnTo>
                  <a:lnTo>
                    <a:pt x="3429" y="258140"/>
                  </a:lnTo>
                  <a:lnTo>
                    <a:pt x="3429" y="317385"/>
                  </a:lnTo>
                  <a:lnTo>
                    <a:pt x="2273" y="317385"/>
                  </a:lnTo>
                  <a:lnTo>
                    <a:pt x="2273" y="482447"/>
                  </a:lnTo>
                  <a:lnTo>
                    <a:pt x="5765" y="482447"/>
                  </a:lnTo>
                  <a:lnTo>
                    <a:pt x="5765" y="315328"/>
                  </a:lnTo>
                  <a:close/>
                </a:path>
                <a:path w="211455" h="482600">
                  <a:moveTo>
                    <a:pt x="39103" y="169278"/>
                  </a:moveTo>
                  <a:lnTo>
                    <a:pt x="38023" y="169278"/>
                  </a:lnTo>
                  <a:lnTo>
                    <a:pt x="38023" y="253923"/>
                  </a:lnTo>
                  <a:lnTo>
                    <a:pt x="36868" y="253923"/>
                  </a:lnTo>
                  <a:lnTo>
                    <a:pt x="36868" y="291985"/>
                  </a:lnTo>
                  <a:lnTo>
                    <a:pt x="35712" y="291985"/>
                  </a:lnTo>
                  <a:lnTo>
                    <a:pt x="35712" y="249707"/>
                  </a:lnTo>
                  <a:lnTo>
                    <a:pt x="34544" y="249707"/>
                  </a:lnTo>
                  <a:lnTo>
                    <a:pt x="34544" y="482447"/>
                  </a:lnTo>
                  <a:lnTo>
                    <a:pt x="35699" y="482447"/>
                  </a:lnTo>
                  <a:lnTo>
                    <a:pt x="35712" y="482447"/>
                  </a:lnTo>
                  <a:lnTo>
                    <a:pt x="39103" y="482447"/>
                  </a:lnTo>
                  <a:lnTo>
                    <a:pt x="39103" y="169278"/>
                  </a:lnTo>
                  <a:close/>
                </a:path>
                <a:path w="211455" h="482600">
                  <a:moveTo>
                    <a:pt x="42633" y="169278"/>
                  </a:moveTo>
                  <a:lnTo>
                    <a:pt x="41465" y="169278"/>
                  </a:lnTo>
                  <a:lnTo>
                    <a:pt x="41465" y="213715"/>
                  </a:lnTo>
                  <a:lnTo>
                    <a:pt x="40297" y="213715"/>
                  </a:lnTo>
                  <a:lnTo>
                    <a:pt x="40297" y="336410"/>
                  </a:lnTo>
                  <a:lnTo>
                    <a:pt x="39128" y="336410"/>
                  </a:lnTo>
                  <a:lnTo>
                    <a:pt x="39128" y="482447"/>
                  </a:lnTo>
                  <a:lnTo>
                    <a:pt x="42633" y="482447"/>
                  </a:lnTo>
                  <a:lnTo>
                    <a:pt x="42633" y="169278"/>
                  </a:lnTo>
                  <a:close/>
                </a:path>
                <a:path w="211455" h="482600">
                  <a:moveTo>
                    <a:pt x="55308" y="146037"/>
                  </a:moveTo>
                  <a:lnTo>
                    <a:pt x="54140" y="146037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146037"/>
                  </a:lnTo>
                  <a:close/>
                </a:path>
                <a:path w="211455" h="482600">
                  <a:moveTo>
                    <a:pt x="66763" y="222148"/>
                  </a:moveTo>
                  <a:lnTo>
                    <a:pt x="65620" y="222148"/>
                  </a:lnTo>
                  <a:lnTo>
                    <a:pt x="65620" y="215874"/>
                  </a:lnTo>
                  <a:lnTo>
                    <a:pt x="64541" y="215874"/>
                  </a:lnTo>
                  <a:lnTo>
                    <a:pt x="64541" y="482447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222148"/>
                  </a:lnTo>
                  <a:close/>
                </a:path>
                <a:path w="211455" h="482600">
                  <a:moveTo>
                    <a:pt x="67995" y="224307"/>
                  </a:moveTo>
                  <a:lnTo>
                    <a:pt x="66814" y="224307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224307"/>
                  </a:lnTo>
                  <a:close/>
                </a:path>
                <a:path w="211455" h="482600">
                  <a:moveTo>
                    <a:pt x="70218" y="186245"/>
                  </a:moveTo>
                  <a:lnTo>
                    <a:pt x="69138" y="186245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186245"/>
                  </a:lnTo>
                  <a:close/>
                </a:path>
                <a:path w="211455" h="482600">
                  <a:moveTo>
                    <a:pt x="72580" y="247548"/>
                  </a:moveTo>
                  <a:lnTo>
                    <a:pt x="71424" y="247548"/>
                  </a:lnTo>
                  <a:lnTo>
                    <a:pt x="71424" y="198907"/>
                  </a:lnTo>
                  <a:lnTo>
                    <a:pt x="70243" y="198907"/>
                  </a:lnTo>
                  <a:lnTo>
                    <a:pt x="70243" y="482447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2580" y="247548"/>
                  </a:lnTo>
                  <a:close/>
                </a:path>
                <a:path w="211455" h="482600">
                  <a:moveTo>
                    <a:pt x="74815" y="0"/>
                  </a:moveTo>
                  <a:lnTo>
                    <a:pt x="73736" y="0"/>
                  </a:lnTo>
                  <a:lnTo>
                    <a:pt x="73736" y="482447"/>
                  </a:lnTo>
                  <a:lnTo>
                    <a:pt x="74815" y="482447"/>
                  </a:lnTo>
                  <a:lnTo>
                    <a:pt x="74815" y="0"/>
                  </a:lnTo>
                  <a:close/>
                </a:path>
                <a:path w="211455" h="482600">
                  <a:moveTo>
                    <a:pt x="76009" y="205282"/>
                  </a:moveTo>
                  <a:lnTo>
                    <a:pt x="74841" y="205282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205282"/>
                  </a:lnTo>
                  <a:close/>
                </a:path>
                <a:path w="211455" h="482600">
                  <a:moveTo>
                    <a:pt x="80606" y="372402"/>
                  </a:moveTo>
                  <a:lnTo>
                    <a:pt x="79463" y="372402"/>
                  </a:lnTo>
                  <a:lnTo>
                    <a:pt x="79463" y="291985"/>
                  </a:lnTo>
                  <a:lnTo>
                    <a:pt x="78384" y="291985"/>
                  </a:lnTo>
                  <a:lnTo>
                    <a:pt x="78384" y="482447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372402"/>
                  </a:lnTo>
                  <a:close/>
                </a:path>
                <a:path w="211455" h="482600">
                  <a:moveTo>
                    <a:pt x="81826" y="203123"/>
                  </a:moveTo>
                  <a:lnTo>
                    <a:pt x="80657" y="203123"/>
                  </a:lnTo>
                  <a:lnTo>
                    <a:pt x="80657" y="482447"/>
                  </a:lnTo>
                  <a:lnTo>
                    <a:pt x="81826" y="482447"/>
                  </a:lnTo>
                  <a:lnTo>
                    <a:pt x="81826" y="203123"/>
                  </a:lnTo>
                  <a:close/>
                </a:path>
                <a:path w="211455" h="482600">
                  <a:moveTo>
                    <a:pt x="84061" y="353377"/>
                  </a:moveTo>
                  <a:lnTo>
                    <a:pt x="82981" y="353377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353377"/>
                  </a:lnTo>
                  <a:close/>
                </a:path>
                <a:path w="211455" h="482600">
                  <a:moveTo>
                    <a:pt x="87591" y="281482"/>
                  </a:moveTo>
                  <a:lnTo>
                    <a:pt x="86423" y="281482"/>
                  </a:lnTo>
                  <a:lnTo>
                    <a:pt x="86423" y="171437"/>
                  </a:lnTo>
                  <a:lnTo>
                    <a:pt x="85242" y="171437"/>
                  </a:lnTo>
                  <a:lnTo>
                    <a:pt x="85242" y="374561"/>
                  </a:lnTo>
                  <a:lnTo>
                    <a:pt x="84086" y="374561"/>
                  </a:lnTo>
                  <a:lnTo>
                    <a:pt x="84086" y="482447"/>
                  </a:lnTo>
                  <a:lnTo>
                    <a:pt x="87591" y="482447"/>
                  </a:lnTo>
                  <a:lnTo>
                    <a:pt x="87591" y="281482"/>
                  </a:lnTo>
                  <a:close/>
                </a:path>
                <a:path w="211455" h="482600">
                  <a:moveTo>
                    <a:pt x="91020" y="302577"/>
                  </a:moveTo>
                  <a:lnTo>
                    <a:pt x="89839" y="302577"/>
                  </a:lnTo>
                  <a:lnTo>
                    <a:pt x="89839" y="313169"/>
                  </a:lnTo>
                  <a:lnTo>
                    <a:pt x="88671" y="313169"/>
                  </a:lnTo>
                  <a:lnTo>
                    <a:pt x="88671" y="482447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302577"/>
                  </a:lnTo>
                  <a:close/>
                </a:path>
                <a:path w="211455" h="482600">
                  <a:moveTo>
                    <a:pt x="94449" y="298348"/>
                  </a:moveTo>
                  <a:lnTo>
                    <a:pt x="93268" y="298348"/>
                  </a:lnTo>
                  <a:lnTo>
                    <a:pt x="93268" y="482447"/>
                  </a:lnTo>
                  <a:lnTo>
                    <a:pt x="94449" y="482447"/>
                  </a:lnTo>
                  <a:lnTo>
                    <a:pt x="94449" y="298348"/>
                  </a:lnTo>
                  <a:close/>
                </a:path>
                <a:path w="211455" h="482600">
                  <a:moveTo>
                    <a:pt x="108292" y="323748"/>
                  </a:moveTo>
                  <a:lnTo>
                    <a:pt x="107111" y="323748"/>
                  </a:lnTo>
                  <a:lnTo>
                    <a:pt x="107111" y="482447"/>
                  </a:lnTo>
                  <a:lnTo>
                    <a:pt x="108292" y="482447"/>
                  </a:lnTo>
                  <a:lnTo>
                    <a:pt x="108292" y="323748"/>
                  </a:lnTo>
                  <a:close/>
                </a:path>
                <a:path w="211455" h="482600">
                  <a:moveTo>
                    <a:pt x="140563" y="389369"/>
                  </a:moveTo>
                  <a:lnTo>
                    <a:pt x="139382" y="389369"/>
                  </a:lnTo>
                  <a:lnTo>
                    <a:pt x="139382" y="482447"/>
                  </a:lnTo>
                  <a:lnTo>
                    <a:pt x="140563" y="482447"/>
                  </a:lnTo>
                  <a:lnTo>
                    <a:pt x="140563" y="389369"/>
                  </a:lnTo>
                  <a:close/>
                </a:path>
                <a:path w="211455" h="482600">
                  <a:moveTo>
                    <a:pt x="145148" y="423202"/>
                  </a:moveTo>
                  <a:lnTo>
                    <a:pt x="143979" y="423202"/>
                  </a:lnTo>
                  <a:lnTo>
                    <a:pt x="143979" y="482447"/>
                  </a:lnTo>
                  <a:lnTo>
                    <a:pt x="145148" y="482447"/>
                  </a:lnTo>
                  <a:lnTo>
                    <a:pt x="145148" y="423202"/>
                  </a:lnTo>
                  <a:close/>
                </a:path>
                <a:path w="211455" h="482600">
                  <a:moveTo>
                    <a:pt x="210921" y="438010"/>
                  </a:moveTo>
                  <a:lnTo>
                    <a:pt x="209740" y="438010"/>
                  </a:lnTo>
                  <a:lnTo>
                    <a:pt x="209740" y="482447"/>
                  </a:lnTo>
                  <a:lnTo>
                    <a:pt x="210921" y="482447"/>
                  </a:lnTo>
                  <a:lnTo>
                    <a:pt x="210921" y="4380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135583" y="2516313"/>
              <a:ext cx="234315" cy="482600"/>
            </a:xfrm>
            <a:custGeom>
              <a:avLst/>
              <a:gdLst/>
              <a:ahLst/>
              <a:cxnLst/>
              <a:rect l="l" t="t" r="r" b="b"/>
              <a:pathLst>
                <a:path w="234315" h="482600">
                  <a:moveTo>
                    <a:pt x="1079" y="344944"/>
                  </a:moveTo>
                  <a:lnTo>
                    <a:pt x="0" y="344944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44944"/>
                  </a:lnTo>
                  <a:close/>
                </a:path>
                <a:path w="234315" h="482600">
                  <a:moveTo>
                    <a:pt x="3441" y="363969"/>
                  </a:moveTo>
                  <a:lnTo>
                    <a:pt x="2273" y="363969"/>
                  </a:lnTo>
                  <a:lnTo>
                    <a:pt x="2273" y="294132"/>
                  </a:lnTo>
                  <a:lnTo>
                    <a:pt x="1104" y="294132"/>
                  </a:lnTo>
                  <a:lnTo>
                    <a:pt x="1104" y="482447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63969"/>
                  </a:lnTo>
                  <a:close/>
                </a:path>
                <a:path w="234315" h="482600">
                  <a:moveTo>
                    <a:pt x="13855" y="253923"/>
                  </a:moveTo>
                  <a:lnTo>
                    <a:pt x="12674" y="253923"/>
                  </a:lnTo>
                  <a:lnTo>
                    <a:pt x="12674" y="482447"/>
                  </a:lnTo>
                  <a:lnTo>
                    <a:pt x="13855" y="482447"/>
                  </a:lnTo>
                  <a:lnTo>
                    <a:pt x="13855" y="253923"/>
                  </a:lnTo>
                  <a:close/>
                </a:path>
                <a:path w="234315" h="482600">
                  <a:moveTo>
                    <a:pt x="16116" y="317385"/>
                  </a:moveTo>
                  <a:lnTo>
                    <a:pt x="14947" y="317385"/>
                  </a:lnTo>
                  <a:lnTo>
                    <a:pt x="14947" y="482447"/>
                  </a:lnTo>
                  <a:lnTo>
                    <a:pt x="16116" y="482447"/>
                  </a:lnTo>
                  <a:lnTo>
                    <a:pt x="16116" y="317385"/>
                  </a:lnTo>
                  <a:close/>
                </a:path>
                <a:path w="234315" h="482600">
                  <a:moveTo>
                    <a:pt x="21882" y="211645"/>
                  </a:moveTo>
                  <a:lnTo>
                    <a:pt x="20701" y="211645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211645"/>
                  </a:lnTo>
                  <a:close/>
                </a:path>
                <a:path w="234315" h="482600">
                  <a:moveTo>
                    <a:pt x="36880" y="332193"/>
                  </a:moveTo>
                  <a:lnTo>
                    <a:pt x="35699" y="332193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332193"/>
                  </a:lnTo>
                  <a:close/>
                </a:path>
                <a:path w="234315" h="482600">
                  <a:moveTo>
                    <a:pt x="40309" y="266674"/>
                  </a:moveTo>
                  <a:lnTo>
                    <a:pt x="39128" y="266674"/>
                  </a:lnTo>
                  <a:lnTo>
                    <a:pt x="39128" y="482447"/>
                  </a:lnTo>
                  <a:lnTo>
                    <a:pt x="40309" y="482447"/>
                  </a:lnTo>
                  <a:lnTo>
                    <a:pt x="40309" y="266674"/>
                  </a:lnTo>
                  <a:close/>
                </a:path>
                <a:path w="234315" h="482600">
                  <a:moveTo>
                    <a:pt x="50723" y="253923"/>
                  </a:moveTo>
                  <a:lnTo>
                    <a:pt x="49542" y="253923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53923"/>
                  </a:lnTo>
                  <a:close/>
                </a:path>
                <a:path w="234315" h="482600">
                  <a:moveTo>
                    <a:pt x="55308" y="169278"/>
                  </a:moveTo>
                  <a:lnTo>
                    <a:pt x="54140" y="169278"/>
                  </a:lnTo>
                  <a:lnTo>
                    <a:pt x="54140" y="213715"/>
                  </a:lnTo>
                  <a:lnTo>
                    <a:pt x="52971" y="213715"/>
                  </a:lnTo>
                  <a:lnTo>
                    <a:pt x="52971" y="482447"/>
                  </a:lnTo>
                  <a:lnTo>
                    <a:pt x="54140" y="482447"/>
                  </a:lnTo>
                  <a:lnTo>
                    <a:pt x="55308" y="482447"/>
                  </a:lnTo>
                  <a:lnTo>
                    <a:pt x="55308" y="169278"/>
                  </a:lnTo>
                  <a:close/>
                </a:path>
                <a:path w="234315" h="482600">
                  <a:moveTo>
                    <a:pt x="58737" y="247548"/>
                  </a:moveTo>
                  <a:lnTo>
                    <a:pt x="57581" y="247548"/>
                  </a:lnTo>
                  <a:lnTo>
                    <a:pt x="57581" y="207340"/>
                  </a:lnTo>
                  <a:lnTo>
                    <a:pt x="56400" y="207340"/>
                  </a:lnTo>
                  <a:lnTo>
                    <a:pt x="56400" y="482447"/>
                  </a:lnTo>
                  <a:lnTo>
                    <a:pt x="57569" y="482447"/>
                  </a:lnTo>
                  <a:lnTo>
                    <a:pt x="58737" y="482447"/>
                  </a:lnTo>
                  <a:lnTo>
                    <a:pt x="58737" y="247548"/>
                  </a:lnTo>
                  <a:close/>
                </a:path>
                <a:path w="234315" h="482600">
                  <a:moveTo>
                    <a:pt x="61023" y="363969"/>
                  </a:moveTo>
                  <a:lnTo>
                    <a:pt x="59969" y="363969"/>
                  </a:lnTo>
                  <a:lnTo>
                    <a:pt x="59969" y="275107"/>
                  </a:lnTo>
                  <a:lnTo>
                    <a:pt x="58788" y="275107"/>
                  </a:lnTo>
                  <a:lnTo>
                    <a:pt x="58788" y="482447"/>
                  </a:lnTo>
                  <a:lnTo>
                    <a:pt x="59944" y="482447"/>
                  </a:lnTo>
                  <a:lnTo>
                    <a:pt x="61023" y="482447"/>
                  </a:lnTo>
                  <a:lnTo>
                    <a:pt x="61023" y="363969"/>
                  </a:lnTo>
                  <a:close/>
                </a:path>
                <a:path w="234315" h="482600">
                  <a:moveTo>
                    <a:pt x="65620" y="226466"/>
                  </a:moveTo>
                  <a:lnTo>
                    <a:pt x="64541" y="226466"/>
                  </a:lnTo>
                  <a:lnTo>
                    <a:pt x="64541" y="482447"/>
                  </a:lnTo>
                  <a:lnTo>
                    <a:pt x="65620" y="482447"/>
                  </a:lnTo>
                  <a:lnTo>
                    <a:pt x="65620" y="226466"/>
                  </a:lnTo>
                  <a:close/>
                </a:path>
                <a:path w="234315" h="482600">
                  <a:moveTo>
                    <a:pt x="66827" y="285699"/>
                  </a:moveTo>
                  <a:lnTo>
                    <a:pt x="65646" y="285699"/>
                  </a:lnTo>
                  <a:lnTo>
                    <a:pt x="65646" y="482447"/>
                  </a:lnTo>
                  <a:lnTo>
                    <a:pt x="66827" y="482447"/>
                  </a:lnTo>
                  <a:lnTo>
                    <a:pt x="66827" y="285699"/>
                  </a:lnTo>
                  <a:close/>
                </a:path>
                <a:path w="234315" h="482600">
                  <a:moveTo>
                    <a:pt x="69151" y="249707"/>
                  </a:moveTo>
                  <a:lnTo>
                    <a:pt x="67970" y="249707"/>
                  </a:lnTo>
                  <a:lnTo>
                    <a:pt x="67970" y="482447"/>
                  </a:lnTo>
                  <a:lnTo>
                    <a:pt x="69151" y="482447"/>
                  </a:lnTo>
                  <a:lnTo>
                    <a:pt x="69151" y="249707"/>
                  </a:lnTo>
                  <a:close/>
                </a:path>
                <a:path w="234315" h="482600">
                  <a:moveTo>
                    <a:pt x="76009" y="99453"/>
                  </a:moveTo>
                  <a:lnTo>
                    <a:pt x="74841" y="99453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99453"/>
                  </a:lnTo>
                  <a:close/>
                </a:path>
                <a:path w="234315" h="482600">
                  <a:moveTo>
                    <a:pt x="81826" y="222148"/>
                  </a:moveTo>
                  <a:lnTo>
                    <a:pt x="80645" y="222148"/>
                  </a:lnTo>
                  <a:lnTo>
                    <a:pt x="80645" y="482447"/>
                  </a:lnTo>
                  <a:lnTo>
                    <a:pt x="81826" y="482447"/>
                  </a:lnTo>
                  <a:lnTo>
                    <a:pt x="81826" y="222148"/>
                  </a:lnTo>
                  <a:close/>
                </a:path>
                <a:path w="234315" h="482600">
                  <a:moveTo>
                    <a:pt x="84099" y="198907"/>
                  </a:moveTo>
                  <a:lnTo>
                    <a:pt x="82918" y="198907"/>
                  </a:lnTo>
                  <a:lnTo>
                    <a:pt x="82918" y="482447"/>
                  </a:lnTo>
                  <a:lnTo>
                    <a:pt x="84099" y="482447"/>
                  </a:lnTo>
                  <a:lnTo>
                    <a:pt x="84099" y="198907"/>
                  </a:lnTo>
                  <a:close/>
                </a:path>
                <a:path w="234315" h="482600">
                  <a:moveTo>
                    <a:pt x="87490" y="0"/>
                  </a:moveTo>
                  <a:lnTo>
                    <a:pt x="86410" y="0"/>
                  </a:lnTo>
                  <a:lnTo>
                    <a:pt x="86410" y="25412"/>
                  </a:lnTo>
                  <a:lnTo>
                    <a:pt x="85242" y="25412"/>
                  </a:lnTo>
                  <a:lnTo>
                    <a:pt x="85242" y="482447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0"/>
                  </a:lnTo>
                  <a:close/>
                </a:path>
                <a:path w="234315" h="482600">
                  <a:moveTo>
                    <a:pt x="88684" y="205282"/>
                  </a:moveTo>
                  <a:lnTo>
                    <a:pt x="87515" y="205282"/>
                  </a:lnTo>
                  <a:lnTo>
                    <a:pt x="87515" y="482447"/>
                  </a:lnTo>
                  <a:lnTo>
                    <a:pt x="88684" y="482447"/>
                  </a:lnTo>
                  <a:lnTo>
                    <a:pt x="88684" y="205282"/>
                  </a:lnTo>
                  <a:close/>
                </a:path>
                <a:path w="234315" h="482600">
                  <a:moveTo>
                    <a:pt x="91020" y="256082"/>
                  </a:moveTo>
                  <a:lnTo>
                    <a:pt x="89839" y="256082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56082"/>
                  </a:lnTo>
                  <a:close/>
                </a:path>
                <a:path w="234315" h="482600">
                  <a:moveTo>
                    <a:pt x="93281" y="372402"/>
                  </a:moveTo>
                  <a:lnTo>
                    <a:pt x="92100" y="372402"/>
                  </a:lnTo>
                  <a:lnTo>
                    <a:pt x="92100" y="482447"/>
                  </a:lnTo>
                  <a:lnTo>
                    <a:pt x="93281" y="482447"/>
                  </a:lnTo>
                  <a:lnTo>
                    <a:pt x="93281" y="372402"/>
                  </a:lnTo>
                  <a:close/>
                </a:path>
                <a:path w="234315" h="482600">
                  <a:moveTo>
                    <a:pt x="95669" y="217932"/>
                  </a:moveTo>
                  <a:lnTo>
                    <a:pt x="94488" y="217932"/>
                  </a:lnTo>
                  <a:lnTo>
                    <a:pt x="94488" y="482447"/>
                  </a:lnTo>
                  <a:lnTo>
                    <a:pt x="95669" y="482447"/>
                  </a:lnTo>
                  <a:lnTo>
                    <a:pt x="95669" y="217932"/>
                  </a:lnTo>
                  <a:close/>
                </a:path>
                <a:path w="234315" h="482600">
                  <a:moveTo>
                    <a:pt x="100266" y="281482"/>
                  </a:moveTo>
                  <a:lnTo>
                    <a:pt x="99098" y="281482"/>
                  </a:lnTo>
                  <a:lnTo>
                    <a:pt x="99098" y="171437"/>
                  </a:lnTo>
                  <a:lnTo>
                    <a:pt x="97917" y="171437"/>
                  </a:lnTo>
                  <a:lnTo>
                    <a:pt x="97917" y="374561"/>
                  </a:lnTo>
                  <a:lnTo>
                    <a:pt x="96761" y="374561"/>
                  </a:lnTo>
                  <a:lnTo>
                    <a:pt x="96761" y="482447"/>
                  </a:lnTo>
                  <a:lnTo>
                    <a:pt x="100266" y="482447"/>
                  </a:lnTo>
                  <a:lnTo>
                    <a:pt x="100266" y="281482"/>
                  </a:lnTo>
                  <a:close/>
                </a:path>
                <a:path w="234315" h="482600">
                  <a:moveTo>
                    <a:pt x="104851" y="306793"/>
                  </a:moveTo>
                  <a:lnTo>
                    <a:pt x="103695" y="306793"/>
                  </a:lnTo>
                  <a:lnTo>
                    <a:pt x="103695" y="302577"/>
                  </a:lnTo>
                  <a:lnTo>
                    <a:pt x="102514" y="302577"/>
                  </a:lnTo>
                  <a:lnTo>
                    <a:pt x="102514" y="482447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4851" y="306793"/>
                  </a:lnTo>
                  <a:close/>
                </a:path>
                <a:path w="234315" h="482600">
                  <a:moveTo>
                    <a:pt x="126771" y="389369"/>
                  </a:moveTo>
                  <a:lnTo>
                    <a:pt x="125603" y="389369"/>
                  </a:lnTo>
                  <a:lnTo>
                    <a:pt x="125603" y="482447"/>
                  </a:lnTo>
                  <a:lnTo>
                    <a:pt x="126771" y="482447"/>
                  </a:lnTo>
                  <a:lnTo>
                    <a:pt x="126771" y="389369"/>
                  </a:lnTo>
                  <a:close/>
                </a:path>
                <a:path w="234315" h="482600">
                  <a:moveTo>
                    <a:pt x="171665" y="412610"/>
                  </a:moveTo>
                  <a:lnTo>
                    <a:pt x="170497" y="412610"/>
                  </a:lnTo>
                  <a:lnTo>
                    <a:pt x="170497" y="482447"/>
                  </a:lnTo>
                  <a:lnTo>
                    <a:pt x="171665" y="482447"/>
                  </a:lnTo>
                  <a:lnTo>
                    <a:pt x="171665" y="412610"/>
                  </a:lnTo>
                  <a:close/>
                </a:path>
                <a:path w="234315" h="482600">
                  <a:moveTo>
                    <a:pt x="175094" y="262356"/>
                  </a:moveTo>
                  <a:lnTo>
                    <a:pt x="173926" y="262356"/>
                  </a:lnTo>
                  <a:lnTo>
                    <a:pt x="173926" y="482447"/>
                  </a:lnTo>
                  <a:lnTo>
                    <a:pt x="175094" y="482447"/>
                  </a:lnTo>
                  <a:lnTo>
                    <a:pt x="175094" y="262356"/>
                  </a:lnTo>
                  <a:close/>
                </a:path>
                <a:path w="234315" h="482600">
                  <a:moveTo>
                    <a:pt x="202780" y="444385"/>
                  </a:moveTo>
                  <a:lnTo>
                    <a:pt x="201599" y="444385"/>
                  </a:lnTo>
                  <a:lnTo>
                    <a:pt x="201599" y="482447"/>
                  </a:lnTo>
                  <a:lnTo>
                    <a:pt x="202780" y="482447"/>
                  </a:lnTo>
                  <a:lnTo>
                    <a:pt x="202780" y="444385"/>
                  </a:lnTo>
                  <a:close/>
                </a:path>
                <a:path w="234315" h="482600">
                  <a:moveTo>
                    <a:pt x="206222" y="438010"/>
                  </a:moveTo>
                  <a:lnTo>
                    <a:pt x="205143" y="438010"/>
                  </a:lnTo>
                  <a:lnTo>
                    <a:pt x="205143" y="482447"/>
                  </a:lnTo>
                  <a:lnTo>
                    <a:pt x="206222" y="482447"/>
                  </a:lnTo>
                  <a:lnTo>
                    <a:pt x="206222" y="438010"/>
                  </a:lnTo>
                  <a:close/>
                </a:path>
                <a:path w="234315" h="482600">
                  <a:moveTo>
                    <a:pt x="225869" y="404177"/>
                  </a:moveTo>
                  <a:lnTo>
                    <a:pt x="224688" y="404177"/>
                  </a:lnTo>
                  <a:lnTo>
                    <a:pt x="224688" y="482447"/>
                  </a:lnTo>
                  <a:lnTo>
                    <a:pt x="225869" y="482447"/>
                  </a:lnTo>
                  <a:lnTo>
                    <a:pt x="225869" y="404177"/>
                  </a:lnTo>
                  <a:close/>
                </a:path>
                <a:path w="234315" h="482600">
                  <a:moveTo>
                    <a:pt x="233908" y="444385"/>
                  </a:moveTo>
                  <a:lnTo>
                    <a:pt x="232829" y="444385"/>
                  </a:lnTo>
                  <a:lnTo>
                    <a:pt x="232829" y="482447"/>
                  </a:lnTo>
                  <a:lnTo>
                    <a:pt x="233908" y="482447"/>
                  </a:lnTo>
                  <a:lnTo>
                    <a:pt x="233908" y="444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1180528" y="2541726"/>
              <a:ext cx="93345" cy="457200"/>
            </a:xfrm>
            <a:custGeom>
              <a:avLst/>
              <a:gdLst/>
              <a:ahLst/>
              <a:cxnLst/>
              <a:rect l="l" t="t" r="r" b="b"/>
              <a:pathLst>
                <a:path w="93344" h="457200">
                  <a:moveTo>
                    <a:pt x="1181" y="110032"/>
                  </a:moveTo>
                  <a:lnTo>
                    <a:pt x="0" y="110032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110032"/>
                  </a:lnTo>
                  <a:close/>
                </a:path>
                <a:path w="93344" h="457200">
                  <a:moveTo>
                    <a:pt x="6832" y="143865"/>
                  </a:moveTo>
                  <a:lnTo>
                    <a:pt x="5753" y="143865"/>
                  </a:lnTo>
                  <a:lnTo>
                    <a:pt x="5753" y="228511"/>
                  </a:lnTo>
                  <a:lnTo>
                    <a:pt x="4597" y="228511"/>
                  </a:lnTo>
                  <a:lnTo>
                    <a:pt x="4597" y="266573"/>
                  </a:lnTo>
                  <a:lnTo>
                    <a:pt x="3429" y="266573"/>
                  </a:lnTo>
                  <a:lnTo>
                    <a:pt x="3429" y="457034"/>
                  </a:lnTo>
                  <a:lnTo>
                    <a:pt x="6832" y="457034"/>
                  </a:lnTo>
                  <a:lnTo>
                    <a:pt x="6832" y="143865"/>
                  </a:lnTo>
                  <a:close/>
                </a:path>
                <a:path w="93344" h="457200">
                  <a:moveTo>
                    <a:pt x="8039" y="310997"/>
                  </a:moveTo>
                  <a:lnTo>
                    <a:pt x="6858" y="310997"/>
                  </a:lnTo>
                  <a:lnTo>
                    <a:pt x="6858" y="457034"/>
                  </a:lnTo>
                  <a:lnTo>
                    <a:pt x="8039" y="457034"/>
                  </a:lnTo>
                  <a:lnTo>
                    <a:pt x="8039" y="310997"/>
                  </a:lnTo>
                  <a:close/>
                </a:path>
                <a:path w="93344" h="457200">
                  <a:moveTo>
                    <a:pt x="10363" y="143865"/>
                  </a:moveTo>
                  <a:lnTo>
                    <a:pt x="9194" y="143865"/>
                  </a:lnTo>
                  <a:lnTo>
                    <a:pt x="9194" y="457034"/>
                  </a:lnTo>
                  <a:lnTo>
                    <a:pt x="10363" y="457034"/>
                  </a:lnTo>
                  <a:lnTo>
                    <a:pt x="10363" y="143865"/>
                  </a:lnTo>
                  <a:close/>
                </a:path>
                <a:path w="93344" h="457200">
                  <a:moveTo>
                    <a:pt x="11493" y="201053"/>
                  </a:moveTo>
                  <a:lnTo>
                    <a:pt x="10414" y="201053"/>
                  </a:lnTo>
                  <a:lnTo>
                    <a:pt x="10414" y="457034"/>
                  </a:lnTo>
                  <a:lnTo>
                    <a:pt x="11493" y="457034"/>
                  </a:lnTo>
                  <a:lnTo>
                    <a:pt x="11493" y="201053"/>
                  </a:lnTo>
                  <a:close/>
                </a:path>
                <a:path w="93344" h="457200">
                  <a:moveTo>
                    <a:pt x="24206" y="224294"/>
                  </a:moveTo>
                  <a:lnTo>
                    <a:pt x="23037" y="224294"/>
                  </a:lnTo>
                  <a:lnTo>
                    <a:pt x="23037" y="120624"/>
                  </a:lnTo>
                  <a:lnTo>
                    <a:pt x="21869" y="120624"/>
                  </a:lnTo>
                  <a:lnTo>
                    <a:pt x="21869" y="260286"/>
                  </a:lnTo>
                  <a:lnTo>
                    <a:pt x="20701" y="260286"/>
                  </a:lnTo>
                  <a:lnTo>
                    <a:pt x="20701" y="457034"/>
                  </a:lnTo>
                  <a:lnTo>
                    <a:pt x="24206" y="457034"/>
                  </a:lnTo>
                  <a:lnTo>
                    <a:pt x="24206" y="224294"/>
                  </a:lnTo>
                  <a:close/>
                </a:path>
                <a:path w="93344" h="457200">
                  <a:moveTo>
                    <a:pt x="26479" y="177711"/>
                  </a:moveTo>
                  <a:lnTo>
                    <a:pt x="25298" y="177711"/>
                  </a:lnTo>
                  <a:lnTo>
                    <a:pt x="25298" y="457034"/>
                  </a:lnTo>
                  <a:lnTo>
                    <a:pt x="26479" y="457034"/>
                  </a:lnTo>
                  <a:lnTo>
                    <a:pt x="26479" y="177711"/>
                  </a:lnTo>
                  <a:close/>
                </a:path>
                <a:path w="93344" h="457200">
                  <a:moveTo>
                    <a:pt x="28854" y="95224"/>
                  </a:moveTo>
                  <a:lnTo>
                    <a:pt x="27686" y="95224"/>
                  </a:lnTo>
                  <a:lnTo>
                    <a:pt x="27686" y="457034"/>
                  </a:lnTo>
                  <a:lnTo>
                    <a:pt x="28854" y="457034"/>
                  </a:lnTo>
                  <a:lnTo>
                    <a:pt x="28854" y="95224"/>
                  </a:lnTo>
                  <a:close/>
                </a:path>
                <a:path w="93344" h="457200">
                  <a:moveTo>
                    <a:pt x="31064" y="74041"/>
                  </a:moveTo>
                  <a:lnTo>
                    <a:pt x="29895" y="74041"/>
                  </a:lnTo>
                  <a:lnTo>
                    <a:pt x="29895" y="457034"/>
                  </a:lnTo>
                  <a:lnTo>
                    <a:pt x="31064" y="457034"/>
                  </a:lnTo>
                  <a:lnTo>
                    <a:pt x="31064" y="74041"/>
                  </a:lnTo>
                  <a:close/>
                </a:path>
                <a:path w="93344" h="457200">
                  <a:moveTo>
                    <a:pt x="41478" y="0"/>
                  </a:moveTo>
                  <a:lnTo>
                    <a:pt x="40297" y="0"/>
                  </a:lnTo>
                  <a:lnTo>
                    <a:pt x="40297" y="222135"/>
                  </a:lnTo>
                  <a:lnTo>
                    <a:pt x="39141" y="222135"/>
                  </a:lnTo>
                  <a:lnTo>
                    <a:pt x="39141" y="457034"/>
                  </a:lnTo>
                  <a:lnTo>
                    <a:pt x="40297" y="457034"/>
                  </a:lnTo>
                  <a:lnTo>
                    <a:pt x="41478" y="457034"/>
                  </a:lnTo>
                  <a:lnTo>
                    <a:pt x="41478" y="0"/>
                  </a:lnTo>
                  <a:close/>
                </a:path>
                <a:path w="93344" h="457200">
                  <a:moveTo>
                    <a:pt x="46075" y="230670"/>
                  </a:moveTo>
                  <a:lnTo>
                    <a:pt x="44894" y="230670"/>
                  </a:lnTo>
                  <a:lnTo>
                    <a:pt x="44894" y="298335"/>
                  </a:lnTo>
                  <a:lnTo>
                    <a:pt x="43726" y="298335"/>
                  </a:lnTo>
                  <a:lnTo>
                    <a:pt x="43726" y="457034"/>
                  </a:lnTo>
                  <a:lnTo>
                    <a:pt x="44894" y="457034"/>
                  </a:lnTo>
                  <a:lnTo>
                    <a:pt x="46075" y="457034"/>
                  </a:lnTo>
                  <a:lnTo>
                    <a:pt x="46075" y="230670"/>
                  </a:lnTo>
                  <a:close/>
                </a:path>
                <a:path w="93344" h="457200">
                  <a:moveTo>
                    <a:pt x="51790" y="327964"/>
                  </a:moveTo>
                  <a:lnTo>
                    <a:pt x="50723" y="327964"/>
                  </a:lnTo>
                  <a:lnTo>
                    <a:pt x="50723" y="192519"/>
                  </a:lnTo>
                  <a:lnTo>
                    <a:pt x="49542" y="192519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1790" y="457034"/>
                  </a:lnTo>
                  <a:lnTo>
                    <a:pt x="51790" y="327964"/>
                  </a:lnTo>
                  <a:close/>
                </a:path>
                <a:path w="93344" h="457200">
                  <a:moveTo>
                    <a:pt x="56375" y="378764"/>
                  </a:moveTo>
                  <a:lnTo>
                    <a:pt x="55321" y="378764"/>
                  </a:lnTo>
                  <a:lnTo>
                    <a:pt x="55321" y="256070"/>
                  </a:lnTo>
                  <a:lnTo>
                    <a:pt x="54152" y="256070"/>
                  </a:lnTo>
                  <a:lnTo>
                    <a:pt x="54152" y="146024"/>
                  </a:lnTo>
                  <a:lnTo>
                    <a:pt x="52971" y="146024"/>
                  </a:lnTo>
                  <a:lnTo>
                    <a:pt x="52971" y="457034"/>
                  </a:lnTo>
                  <a:lnTo>
                    <a:pt x="54140" y="457034"/>
                  </a:lnTo>
                  <a:lnTo>
                    <a:pt x="55295" y="457034"/>
                  </a:lnTo>
                  <a:lnTo>
                    <a:pt x="56375" y="457034"/>
                  </a:lnTo>
                  <a:lnTo>
                    <a:pt x="56375" y="378764"/>
                  </a:lnTo>
                  <a:close/>
                </a:path>
                <a:path w="93344" h="457200">
                  <a:moveTo>
                    <a:pt x="59905" y="281381"/>
                  </a:moveTo>
                  <a:lnTo>
                    <a:pt x="58750" y="281381"/>
                  </a:lnTo>
                  <a:lnTo>
                    <a:pt x="58750" y="277164"/>
                  </a:lnTo>
                  <a:lnTo>
                    <a:pt x="57569" y="277164"/>
                  </a:lnTo>
                  <a:lnTo>
                    <a:pt x="57569" y="287756"/>
                  </a:lnTo>
                  <a:lnTo>
                    <a:pt x="56400" y="287756"/>
                  </a:lnTo>
                  <a:lnTo>
                    <a:pt x="56400" y="457034"/>
                  </a:lnTo>
                  <a:lnTo>
                    <a:pt x="59905" y="457034"/>
                  </a:lnTo>
                  <a:lnTo>
                    <a:pt x="59905" y="281381"/>
                  </a:lnTo>
                  <a:close/>
                </a:path>
                <a:path w="93344" h="457200">
                  <a:moveTo>
                    <a:pt x="64566" y="378764"/>
                  </a:moveTo>
                  <a:lnTo>
                    <a:pt x="63385" y="378764"/>
                  </a:lnTo>
                  <a:lnTo>
                    <a:pt x="63385" y="457034"/>
                  </a:lnTo>
                  <a:lnTo>
                    <a:pt x="64566" y="457034"/>
                  </a:lnTo>
                  <a:lnTo>
                    <a:pt x="64566" y="378764"/>
                  </a:lnTo>
                  <a:close/>
                </a:path>
                <a:path w="93344" h="457200">
                  <a:moveTo>
                    <a:pt x="84061" y="249694"/>
                  </a:moveTo>
                  <a:lnTo>
                    <a:pt x="82981" y="249694"/>
                  </a:lnTo>
                  <a:lnTo>
                    <a:pt x="82981" y="457034"/>
                  </a:lnTo>
                  <a:lnTo>
                    <a:pt x="84061" y="457034"/>
                  </a:lnTo>
                  <a:lnTo>
                    <a:pt x="84061" y="249694"/>
                  </a:lnTo>
                  <a:close/>
                </a:path>
                <a:path w="93344" h="457200">
                  <a:moveTo>
                    <a:pt x="89852" y="323748"/>
                  </a:moveTo>
                  <a:lnTo>
                    <a:pt x="88684" y="323748"/>
                  </a:lnTo>
                  <a:lnTo>
                    <a:pt x="88684" y="457034"/>
                  </a:lnTo>
                  <a:lnTo>
                    <a:pt x="89852" y="457034"/>
                  </a:lnTo>
                  <a:lnTo>
                    <a:pt x="89852" y="323748"/>
                  </a:lnTo>
                  <a:close/>
                </a:path>
                <a:path w="93344" h="457200">
                  <a:moveTo>
                    <a:pt x="93306" y="357581"/>
                  </a:moveTo>
                  <a:lnTo>
                    <a:pt x="92227" y="357581"/>
                  </a:lnTo>
                  <a:lnTo>
                    <a:pt x="92227" y="457034"/>
                  </a:lnTo>
                  <a:lnTo>
                    <a:pt x="93306" y="457034"/>
                  </a:lnTo>
                  <a:lnTo>
                    <a:pt x="93306" y="3575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1111326" y="2687751"/>
              <a:ext cx="144145" cy="311150"/>
            </a:xfrm>
            <a:custGeom>
              <a:avLst/>
              <a:gdLst/>
              <a:ahLst/>
              <a:cxnLst/>
              <a:rect l="l" t="t" r="r" b="b"/>
              <a:pathLst>
                <a:path w="144144" h="311150">
                  <a:moveTo>
                    <a:pt x="1181" y="215773"/>
                  </a:moveTo>
                  <a:lnTo>
                    <a:pt x="0" y="215773"/>
                  </a:lnTo>
                  <a:lnTo>
                    <a:pt x="0" y="311010"/>
                  </a:lnTo>
                  <a:lnTo>
                    <a:pt x="1181" y="311010"/>
                  </a:lnTo>
                  <a:lnTo>
                    <a:pt x="1181" y="215773"/>
                  </a:lnTo>
                  <a:close/>
                </a:path>
                <a:path w="144144" h="311150">
                  <a:moveTo>
                    <a:pt x="78409" y="42278"/>
                  </a:moveTo>
                  <a:lnTo>
                    <a:pt x="77228" y="42278"/>
                  </a:lnTo>
                  <a:lnTo>
                    <a:pt x="77228" y="311010"/>
                  </a:lnTo>
                  <a:lnTo>
                    <a:pt x="78409" y="311010"/>
                  </a:lnTo>
                  <a:lnTo>
                    <a:pt x="78409" y="42278"/>
                  </a:lnTo>
                  <a:close/>
                </a:path>
                <a:path w="144144" h="311150">
                  <a:moveTo>
                    <a:pt x="81838" y="35902"/>
                  </a:moveTo>
                  <a:lnTo>
                    <a:pt x="80657" y="35902"/>
                  </a:lnTo>
                  <a:lnTo>
                    <a:pt x="80657" y="311010"/>
                  </a:lnTo>
                  <a:lnTo>
                    <a:pt x="81838" y="311010"/>
                  </a:lnTo>
                  <a:lnTo>
                    <a:pt x="81838" y="35902"/>
                  </a:lnTo>
                  <a:close/>
                </a:path>
                <a:path w="144144" h="311150">
                  <a:moveTo>
                    <a:pt x="85280" y="192532"/>
                  </a:moveTo>
                  <a:lnTo>
                    <a:pt x="84226" y="192532"/>
                  </a:lnTo>
                  <a:lnTo>
                    <a:pt x="84226" y="103670"/>
                  </a:lnTo>
                  <a:lnTo>
                    <a:pt x="83045" y="103670"/>
                  </a:lnTo>
                  <a:lnTo>
                    <a:pt x="83045" y="311010"/>
                  </a:lnTo>
                  <a:lnTo>
                    <a:pt x="84201" y="311010"/>
                  </a:lnTo>
                  <a:lnTo>
                    <a:pt x="85280" y="311010"/>
                  </a:lnTo>
                  <a:lnTo>
                    <a:pt x="85280" y="192532"/>
                  </a:lnTo>
                  <a:close/>
                </a:path>
                <a:path w="144144" h="311150">
                  <a:moveTo>
                    <a:pt x="103695" y="50711"/>
                  </a:moveTo>
                  <a:lnTo>
                    <a:pt x="102527" y="50711"/>
                  </a:lnTo>
                  <a:lnTo>
                    <a:pt x="102527" y="311010"/>
                  </a:lnTo>
                  <a:lnTo>
                    <a:pt x="103695" y="311010"/>
                  </a:lnTo>
                  <a:lnTo>
                    <a:pt x="103695" y="50711"/>
                  </a:lnTo>
                  <a:close/>
                </a:path>
                <a:path w="144144" h="311150">
                  <a:moveTo>
                    <a:pt x="109512" y="76111"/>
                  </a:moveTo>
                  <a:lnTo>
                    <a:pt x="108343" y="76111"/>
                  </a:lnTo>
                  <a:lnTo>
                    <a:pt x="108343" y="311010"/>
                  </a:lnTo>
                  <a:lnTo>
                    <a:pt x="109512" y="311010"/>
                  </a:lnTo>
                  <a:lnTo>
                    <a:pt x="109512" y="76111"/>
                  </a:lnTo>
                  <a:close/>
                </a:path>
                <a:path w="144144" h="311150">
                  <a:moveTo>
                    <a:pt x="115277" y="84645"/>
                  </a:moveTo>
                  <a:lnTo>
                    <a:pt x="114096" y="84645"/>
                  </a:lnTo>
                  <a:lnTo>
                    <a:pt x="114096" y="311010"/>
                  </a:lnTo>
                  <a:lnTo>
                    <a:pt x="115277" y="311010"/>
                  </a:lnTo>
                  <a:lnTo>
                    <a:pt x="115277" y="84645"/>
                  </a:lnTo>
                  <a:close/>
                </a:path>
                <a:path w="144144" h="311150">
                  <a:moveTo>
                    <a:pt x="117538" y="200964"/>
                  </a:moveTo>
                  <a:lnTo>
                    <a:pt x="116395" y="200964"/>
                  </a:lnTo>
                  <a:lnTo>
                    <a:pt x="116395" y="120548"/>
                  </a:lnTo>
                  <a:lnTo>
                    <a:pt x="115316" y="120548"/>
                  </a:lnTo>
                  <a:lnTo>
                    <a:pt x="115316" y="311010"/>
                  </a:lnTo>
                  <a:lnTo>
                    <a:pt x="116357" y="311010"/>
                  </a:lnTo>
                  <a:lnTo>
                    <a:pt x="117538" y="311010"/>
                  </a:lnTo>
                  <a:lnTo>
                    <a:pt x="117538" y="200964"/>
                  </a:lnTo>
                  <a:close/>
                </a:path>
                <a:path w="144144" h="311150">
                  <a:moveTo>
                    <a:pt x="125577" y="232740"/>
                  </a:moveTo>
                  <a:lnTo>
                    <a:pt x="124523" y="232740"/>
                  </a:lnTo>
                  <a:lnTo>
                    <a:pt x="124523" y="110045"/>
                  </a:lnTo>
                  <a:lnTo>
                    <a:pt x="123355" y="110045"/>
                  </a:lnTo>
                  <a:lnTo>
                    <a:pt x="123355" y="0"/>
                  </a:lnTo>
                  <a:lnTo>
                    <a:pt x="122174" y="0"/>
                  </a:lnTo>
                  <a:lnTo>
                    <a:pt x="122174" y="311010"/>
                  </a:lnTo>
                  <a:lnTo>
                    <a:pt x="123342" y="311010"/>
                  </a:lnTo>
                  <a:lnTo>
                    <a:pt x="124498" y="311010"/>
                  </a:lnTo>
                  <a:lnTo>
                    <a:pt x="125577" y="311010"/>
                  </a:lnTo>
                  <a:lnTo>
                    <a:pt x="125577" y="232740"/>
                  </a:lnTo>
                  <a:close/>
                </a:path>
                <a:path w="144144" h="311150">
                  <a:moveTo>
                    <a:pt x="129108" y="135356"/>
                  </a:moveTo>
                  <a:lnTo>
                    <a:pt x="127952" y="135356"/>
                  </a:lnTo>
                  <a:lnTo>
                    <a:pt x="127952" y="131140"/>
                  </a:lnTo>
                  <a:lnTo>
                    <a:pt x="126771" y="131140"/>
                  </a:lnTo>
                  <a:lnTo>
                    <a:pt x="126771" y="141732"/>
                  </a:lnTo>
                  <a:lnTo>
                    <a:pt x="125603" y="141732"/>
                  </a:lnTo>
                  <a:lnTo>
                    <a:pt x="125603" y="311010"/>
                  </a:lnTo>
                  <a:lnTo>
                    <a:pt x="129108" y="311010"/>
                  </a:lnTo>
                  <a:lnTo>
                    <a:pt x="129108" y="135356"/>
                  </a:lnTo>
                  <a:close/>
                </a:path>
                <a:path w="144144" h="311150">
                  <a:moveTo>
                    <a:pt x="132537" y="23253"/>
                  </a:moveTo>
                  <a:lnTo>
                    <a:pt x="131368" y="23253"/>
                  </a:lnTo>
                  <a:lnTo>
                    <a:pt x="131368" y="126911"/>
                  </a:lnTo>
                  <a:lnTo>
                    <a:pt x="130238" y="126911"/>
                  </a:lnTo>
                  <a:lnTo>
                    <a:pt x="130238" y="88861"/>
                  </a:lnTo>
                  <a:lnTo>
                    <a:pt x="129159" y="88861"/>
                  </a:lnTo>
                  <a:lnTo>
                    <a:pt x="129159" y="311010"/>
                  </a:lnTo>
                  <a:lnTo>
                    <a:pt x="130200" y="311010"/>
                  </a:lnTo>
                  <a:lnTo>
                    <a:pt x="131368" y="311010"/>
                  </a:lnTo>
                  <a:lnTo>
                    <a:pt x="132537" y="311010"/>
                  </a:lnTo>
                  <a:lnTo>
                    <a:pt x="132537" y="23253"/>
                  </a:lnTo>
                  <a:close/>
                </a:path>
                <a:path w="144144" h="311150">
                  <a:moveTo>
                    <a:pt x="137198" y="179870"/>
                  </a:moveTo>
                  <a:lnTo>
                    <a:pt x="136017" y="179870"/>
                  </a:lnTo>
                  <a:lnTo>
                    <a:pt x="136017" y="311010"/>
                  </a:lnTo>
                  <a:lnTo>
                    <a:pt x="137198" y="311010"/>
                  </a:lnTo>
                  <a:lnTo>
                    <a:pt x="137198" y="179870"/>
                  </a:lnTo>
                  <a:close/>
                </a:path>
                <a:path w="144144" h="311150">
                  <a:moveTo>
                    <a:pt x="144018" y="110045"/>
                  </a:moveTo>
                  <a:lnTo>
                    <a:pt x="142938" y="110045"/>
                  </a:lnTo>
                  <a:lnTo>
                    <a:pt x="142938" y="311010"/>
                  </a:lnTo>
                  <a:lnTo>
                    <a:pt x="144018" y="311010"/>
                  </a:lnTo>
                  <a:lnTo>
                    <a:pt x="144018" y="11004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1125169" y="2541726"/>
              <a:ext cx="182245" cy="457200"/>
            </a:xfrm>
            <a:custGeom>
              <a:avLst/>
              <a:gdLst/>
              <a:ahLst/>
              <a:cxnLst/>
              <a:rect l="l" t="t" r="r" b="b"/>
              <a:pathLst>
                <a:path w="182244" h="457200">
                  <a:moveTo>
                    <a:pt x="1181" y="283527"/>
                  </a:moveTo>
                  <a:lnTo>
                    <a:pt x="0" y="283527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83527"/>
                  </a:lnTo>
                  <a:close/>
                </a:path>
                <a:path w="182244" h="457200">
                  <a:moveTo>
                    <a:pt x="32296" y="186232"/>
                  </a:moveTo>
                  <a:lnTo>
                    <a:pt x="31115" y="186232"/>
                  </a:lnTo>
                  <a:lnTo>
                    <a:pt x="31115" y="457034"/>
                  </a:lnTo>
                  <a:lnTo>
                    <a:pt x="32296" y="457034"/>
                  </a:lnTo>
                  <a:lnTo>
                    <a:pt x="32296" y="186232"/>
                  </a:lnTo>
                  <a:close/>
                </a:path>
                <a:path w="182244" h="457200">
                  <a:moveTo>
                    <a:pt x="62191" y="143865"/>
                  </a:moveTo>
                  <a:lnTo>
                    <a:pt x="61112" y="143865"/>
                  </a:lnTo>
                  <a:lnTo>
                    <a:pt x="61112" y="457034"/>
                  </a:lnTo>
                  <a:lnTo>
                    <a:pt x="62191" y="457034"/>
                  </a:lnTo>
                  <a:lnTo>
                    <a:pt x="62191" y="143865"/>
                  </a:lnTo>
                  <a:close/>
                </a:path>
                <a:path w="182244" h="457200">
                  <a:moveTo>
                    <a:pt x="63398" y="310997"/>
                  </a:moveTo>
                  <a:lnTo>
                    <a:pt x="62217" y="310997"/>
                  </a:lnTo>
                  <a:lnTo>
                    <a:pt x="62217" y="457034"/>
                  </a:lnTo>
                  <a:lnTo>
                    <a:pt x="63398" y="457034"/>
                  </a:lnTo>
                  <a:lnTo>
                    <a:pt x="63398" y="310997"/>
                  </a:lnTo>
                  <a:close/>
                </a:path>
                <a:path w="182244" h="457200">
                  <a:moveTo>
                    <a:pt x="65722" y="143865"/>
                  </a:moveTo>
                  <a:lnTo>
                    <a:pt x="64554" y="143865"/>
                  </a:lnTo>
                  <a:lnTo>
                    <a:pt x="64554" y="457034"/>
                  </a:lnTo>
                  <a:lnTo>
                    <a:pt x="65722" y="457034"/>
                  </a:lnTo>
                  <a:lnTo>
                    <a:pt x="65722" y="143865"/>
                  </a:lnTo>
                  <a:close/>
                </a:path>
                <a:path w="182244" h="457200">
                  <a:moveTo>
                    <a:pt x="67995" y="181927"/>
                  </a:moveTo>
                  <a:lnTo>
                    <a:pt x="66814" y="181927"/>
                  </a:lnTo>
                  <a:lnTo>
                    <a:pt x="66814" y="201053"/>
                  </a:lnTo>
                  <a:lnTo>
                    <a:pt x="65773" y="201053"/>
                  </a:lnTo>
                  <a:lnTo>
                    <a:pt x="65773" y="457034"/>
                  </a:lnTo>
                  <a:lnTo>
                    <a:pt x="66814" y="457034"/>
                  </a:lnTo>
                  <a:lnTo>
                    <a:pt x="67995" y="457034"/>
                  </a:lnTo>
                  <a:lnTo>
                    <a:pt x="67995" y="181927"/>
                  </a:lnTo>
                  <a:close/>
                </a:path>
                <a:path w="182244" h="457200">
                  <a:moveTo>
                    <a:pt x="70383" y="249694"/>
                  </a:moveTo>
                  <a:lnTo>
                    <a:pt x="69202" y="249694"/>
                  </a:lnTo>
                  <a:lnTo>
                    <a:pt x="69202" y="457034"/>
                  </a:lnTo>
                  <a:lnTo>
                    <a:pt x="70383" y="457034"/>
                  </a:lnTo>
                  <a:lnTo>
                    <a:pt x="70383" y="249694"/>
                  </a:lnTo>
                  <a:close/>
                </a:path>
                <a:path w="182244" h="457200">
                  <a:moveTo>
                    <a:pt x="72593" y="245478"/>
                  </a:moveTo>
                  <a:lnTo>
                    <a:pt x="71412" y="245478"/>
                  </a:lnTo>
                  <a:lnTo>
                    <a:pt x="71412" y="457034"/>
                  </a:lnTo>
                  <a:lnTo>
                    <a:pt x="72593" y="457034"/>
                  </a:lnTo>
                  <a:lnTo>
                    <a:pt x="72593" y="245478"/>
                  </a:lnTo>
                  <a:close/>
                </a:path>
                <a:path w="182244" h="457200">
                  <a:moveTo>
                    <a:pt x="76034" y="201053"/>
                  </a:moveTo>
                  <a:lnTo>
                    <a:pt x="74955" y="201053"/>
                  </a:lnTo>
                  <a:lnTo>
                    <a:pt x="74955" y="264502"/>
                  </a:lnTo>
                  <a:lnTo>
                    <a:pt x="73812" y="264502"/>
                  </a:lnTo>
                  <a:lnTo>
                    <a:pt x="73812" y="243319"/>
                  </a:lnTo>
                  <a:lnTo>
                    <a:pt x="72631" y="243319"/>
                  </a:lnTo>
                  <a:lnTo>
                    <a:pt x="72631" y="457034"/>
                  </a:lnTo>
                  <a:lnTo>
                    <a:pt x="73799" y="457034"/>
                  </a:lnTo>
                  <a:lnTo>
                    <a:pt x="74955" y="457034"/>
                  </a:lnTo>
                  <a:lnTo>
                    <a:pt x="76034" y="457034"/>
                  </a:lnTo>
                  <a:lnTo>
                    <a:pt x="76034" y="201053"/>
                  </a:lnTo>
                  <a:close/>
                </a:path>
                <a:path w="182244" h="457200">
                  <a:moveTo>
                    <a:pt x="80632" y="74041"/>
                  </a:moveTo>
                  <a:lnTo>
                    <a:pt x="79552" y="74041"/>
                  </a:lnTo>
                  <a:lnTo>
                    <a:pt x="79552" y="224294"/>
                  </a:lnTo>
                  <a:lnTo>
                    <a:pt x="78397" y="224294"/>
                  </a:lnTo>
                  <a:lnTo>
                    <a:pt x="78397" y="120624"/>
                  </a:lnTo>
                  <a:lnTo>
                    <a:pt x="77228" y="120624"/>
                  </a:lnTo>
                  <a:lnTo>
                    <a:pt x="77228" y="260286"/>
                  </a:lnTo>
                  <a:lnTo>
                    <a:pt x="76060" y="260286"/>
                  </a:lnTo>
                  <a:lnTo>
                    <a:pt x="76060" y="457034"/>
                  </a:lnTo>
                  <a:lnTo>
                    <a:pt x="77228" y="457034"/>
                  </a:lnTo>
                  <a:lnTo>
                    <a:pt x="77241" y="457034"/>
                  </a:lnTo>
                  <a:lnTo>
                    <a:pt x="80632" y="457034"/>
                  </a:lnTo>
                  <a:lnTo>
                    <a:pt x="80632" y="74041"/>
                  </a:lnTo>
                  <a:close/>
                </a:path>
                <a:path w="182244" h="457200">
                  <a:moveTo>
                    <a:pt x="85280" y="211645"/>
                  </a:moveTo>
                  <a:lnTo>
                    <a:pt x="84201" y="211645"/>
                  </a:lnTo>
                  <a:lnTo>
                    <a:pt x="84201" y="457034"/>
                  </a:lnTo>
                  <a:lnTo>
                    <a:pt x="85280" y="457034"/>
                  </a:lnTo>
                  <a:lnTo>
                    <a:pt x="85280" y="211645"/>
                  </a:lnTo>
                  <a:close/>
                </a:path>
                <a:path w="182244" h="457200">
                  <a:moveTo>
                    <a:pt x="93306" y="160832"/>
                  </a:moveTo>
                  <a:lnTo>
                    <a:pt x="92227" y="160832"/>
                  </a:lnTo>
                  <a:lnTo>
                    <a:pt x="92227" y="457034"/>
                  </a:lnTo>
                  <a:lnTo>
                    <a:pt x="93306" y="457034"/>
                  </a:lnTo>
                  <a:lnTo>
                    <a:pt x="93306" y="160832"/>
                  </a:lnTo>
                  <a:close/>
                </a:path>
                <a:path w="182244" h="457200">
                  <a:moveTo>
                    <a:pt x="96837" y="0"/>
                  </a:moveTo>
                  <a:lnTo>
                    <a:pt x="95656" y="0"/>
                  </a:lnTo>
                  <a:lnTo>
                    <a:pt x="95656" y="457034"/>
                  </a:lnTo>
                  <a:lnTo>
                    <a:pt x="96837" y="457034"/>
                  </a:lnTo>
                  <a:lnTo>
                    <a:pt x="96837" y="0"/>
                  </a:lnTo>
                  <a:close/>
                </a:path>
                <a:path w="182244" h="457200">
                  <a:moveTo>
                    <a:pt x="101434" y="230670"/>
                  </a:moveTo>
                  <a:lnTo>
                    <a:pt x="100253" y="230670"/>
                  </a:lnTo>
                  <a:lnTo>
                    <a:pt x="100253" y="298335"/>
                  </a:lnTo>
                  <a:lnTo>
                    <a:pt x="99085" y="298335"/>
                  </a:lnTo>
                  <a:lnTo>
                    <a:pt x="99085" y="457034"/>
                  </a:lnTo>
                  <a:lnTo>
                    <a:pt x="100253" y="457034"/>
                  </a:lnTo>
                  <a:lnTo>
                    <a:pt x="101434" y="457034"/>
                  </a:lnTo>
                  <a:lnTo>
                    <a:pt x="101434" y="230670"/>
                  </a:lnTo>
                  <a:close/>
                </a:path>
                <a:path w="182244" h="457200">
                  <a:moveTo>
                    <a:pt x="103695" y="346989"/>
                  </a:moveTo>
                  <a:lnTo>
                    <a:pt x="102552" y="346989"/>
                  </a:lnTo>
                  <a:lnTo>
                    <a:pt x="102552" y="266573"/>
                  </a:lnTo>
                  <a:lnTo>
                    <a:pt x="101473" y="266573"/>
                  </a:lnTo>
                  <a:lnTo>
                    <a:pt x="101473" y="457034"/>
                  </a:lnTo>
                  <a:lnTo>
                    <a:pt x="102514" y="457034"/>
                  </a:lnTo>
                  <a:lnTo>
                    <a:pt x="103695" y="457034"/>
                  </a:lnTo>
                  <a:lnTo>
                    <a:pt x="103695" y="346989"/>
                  </a:lnTo>
                  <a:close/>
                </a:path>
                <a:path w="182244" h="457200">
                  <a:moveTo>
                    <a:pt x="107149" y="327964"/>
                  </a:moveTo>
                  <a:lnTo>
                    <a:pt x="106083" y="327964"/>
                  </a:lnTo>
                  <a:lnTo>
                    <a:pt x="106083" y="192519"/>
                  </a:lnTo>
                  <a:lnTo>
                    <a:pt x="104902" y="192519"/>
                  </a:lnTo>
                  <a:lnTo>
                    <a:pt x="104902" y="457034"/>
                  </a:lnTo>
                  <a:lnTo>
                    <a:pt x="106070" y="457034"/>
                  </a:lnTo>
                  <a:lnTo>
                    <a:pt x="107149" y="457034"/>
                  </a:lnTo>
                  <a:lnTo>
                    <a:pt x="107149" y="327964"/>
                  </a:lnTo>
                  <a:close/>
                </a:path>
                <a:path w="182244" h="457200">
                  <a:moveTo>
                    <a:pt x="111734" y="378764"/>
                  </a:moveTo>
                  <a:lnTo>
                    <a:pt x="110680" y="378764"/>
                  </a:lnTo>
                  <a:lnTo>
                    <a:pt x="110680" y="256070"/>
                  </a:lnTo>
                  <a:lnTo>
                    <a:pt x="109512" y="256070"/>
                  </a:lnTo>
                  <a:lnTo>
                    <a:pt x="109512" y="146024"/>
                  </a:lnTo>
                  <a:lnTo>
                    <a:pt x="108331" y="146024"/>
                  </a:lnTo>
                  <a:lnTo>
                    <a:pt x="108331" y="457034"/>
                  </a:lnTo>
                  <a:lnTo>
                    <a:pt x="109499" y="457034"/>
                  </a:lnTo>
                  <a:lnTo>
                    <a:pt x="110655" y="457034"/>
                  </a:lnTo>
                  <a:lnTo>
                    <a:pt x="111734" y="457034"/>
                  </a:lnTo>
                  <a:lnTo>
                    <a:pt x="111734" y="378764"/>
                  </a:lnTo>
                  <a:close/>
                </a:path>
                <a:path w="182244" h="457200">
                  <a:moveTo>
                    <a:pt x="115265" y="281381"/>
                  </a:moveTo>
                  <a:lnTo>
                    <a:pt x="114109" y="281381"/>
                  </a:lnTo>
                  <a:lnTo>
                    <a:pt x="114109" y="277164"/>
                  </a:lnTo>
                  <a:lnTo>
                    <a:pt x="112928" y="277164"/>
                  </a:lnTo>
                  <a:lnTo>
                    <a:pt x="112928" y="287756"/>
                  </a:lnTo>
                  <a:lnTo>
                    <a:pt x="111760" y="287756"/>
                  </a:lnTo>
                  <a:lnTo>
                    <a:pt x="111760" y="457034"/>
                  </a:lnTo>
                  <a:lnTo>
                    <a:pt x="115265" y="457034"/>
                  </a:lnTo>
                  <a:lnTo>
                    <a:pt x="115265" y="281381"/>
                  </a:lnTo>
                  <a:close/>
                </a:path>
                <a:path w="182244" h="457200">
                  <a:moveTo>
                    <a:pt x="118694" y="169278"/>
                  </a:moveTo>
                  <a:lnTo>
                    <a:pt x="117525" y="169278"/>
                  </a:lnTo>
                  <a:lnTo>
                    <a:pt x="117525" y="457034"/>
                  </a:lnTo>
                  <a:lnTo>
                    <a:pt x="118694" y="457034"/>
                  </a:lnTo>
                  <a:lnTo>
                    <a:pt x="118694" y="169278"/>
                  </a:lnTo>
                  <a:close/>
                </a:path>
                <a:path w="182244" h="457200">
                  <a:moveTo>
                    <a:pt x="120980" y="152311"/>
                  </a:moveTo>
                  <a:lnTo>
                    <a:pt x="119900" y="152311"/>
                  </a:lnTo>
                  <a:lnTo>
                    <a:pt x="119900" y="378764"/>
                  </a:lnTo>
                  <a:lnTo>
                    <a:pt x="118745" y="378764"/>
                  </a:lnTo>
                  <a:lnTo>
                    <a:pt x="118745" y="457034"/>
                  </a:lnTo>
                  <a:lnTo>
                    <a:pt x="119900" y="457034"/>
                  </a:lnTo>
                  <a:lnTo>
                    <a:pt x="120980" y="457034"/>
                  </a:lnTo>
                  <a:lnTo>
                    <a:pt x="120980" y="152311"/>
                  </a:lnTo>
                  <a:close/>
                </a:path>
                <a:path w="182244" h="457200">
                  <a:moveTo>
                    <a:pt x="182079" y="387197"/>
                  </a:moveTo>
                  <a:lnTo>
                    <a:pt x="180911" y="387197"/>
                  </a:lnTo>
                  <a:lnTo>
                    <a:pt x="180911" y="457034"/>
                  </a:lnTo>
                  <a:lnTo>
                    <a:pt x="182079" y="457034"/>
                  </a:lnTo>
                  <a:lnTo>
                    <a:pt x="182079" y="3871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196581" y="2541726"/>
              <a:ext cx="116839" cy="457200"/>
            </a:xfrm>
            <a:custGeom>
              <a:avLst/>
              <a:gdLst/>
              <a:ahLst/>
              <a:cxnLst/>
              <a:rect l="l" t="t" r="r" b="b"/>
              <a:pathLst>
                <a:path w="116840" h="457200">
                  <a:moveTo>
                    <a:pt x="1181" y="245478"/>
                  </a:moveTo>
                  <a:lnTo>
                    <a:pt x="0" y="245478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45478"/>
                  </a:lnTo>
                  <a:close/>
                </a:path>
                <a:path w="116840" h="457200">
                  <a:moveTo>
                    <a:pt x="4622" y="201053"/>
                  </a:moveTo>
                  <a:lnTo>
                    <a:pt x="3543" y="201053"/>
                  </a:lnTo>
                  <a:lnTo>
                    <a:pt x="3543" y="457034"/>
                  </a:lnTo>
                  <a:lnTo>
                    <a:pt x="4622" y="457034"/>
                  </a:lnTo>
                  <a:lnTo>
                    <a:pt x="4622" y="201053"/>
                  </a:lnTo>
                  <a:close/>
                </a:path>
                <a:path w="116840" h="457200">
                  <a:moveTo>
                    <a:pt x="9220" y="74041"/>
                  </a:moveTo>
                  <a:lnTo>
                    <a:pt x="8140" y="74041"/>
                  </a:lnTo>
                  <a:lnTo>
                    <a:pt x="8140" y="224294"/>
                  </a:lnTo>
                  <a:lnTo>
                    <a:pt x="6985" y="224294"/>
                  </a:lnTo>
                  <a:lnTo>
                    <a:pt x="6985" y="120624"/>
                  </a:lnTo>
                  <a:lnTo>
                    <a:pt x="5816" y="120624"/>
                  </a:lnTo>
                  <a:lnTo>
                    <a:pt x="5816" y="260286"/>
                  </a:lnTo>
                  <a:lnTo>
                    <a:pt x="4648" y="260286"/>
                  </a:lnTo>
                  <a:lnTo>
                    <a:pt x="4648" y="457034"/>
                  </a:lnTo>
                  <a:lnTo>
                    <a:pt x="5816" y="457034"/>
                  </a:lnTo>
                  <a:lnTo>
                    <a:pt x="5829" y="457034"/>
                  </a:lnTo>
                  <a:lnTo>
                    <a:pt x="9220" y="457034"/>
                  </a:lnTo>
                  <a:lnTo>
                    <a:pt x="9220" y="74041"/>
                  </a:lnTo>
                  <a:close/>
                </a:path>
                <a:path w="116840" h="457200">
                  <a:moveTo>
                    <a:pt x="11582" y="120624"/>
                  </a:moveTo>
                  <a:lnTo>
                    <a:pt x="10401" y="120624"/>
                  </a:lnTo>
                  <a:lnTo>
                    <a:pt x="10401" y="177711"/>
                  </a:lnTo>
                  <a:lnTo>
                    <a:pt x="9245" y="177711"/>
                  </a:lnTo>
                  <a:lnTo>
                    <a:pt x="9245" y="457034"/>
                  </a:lnTo>
                  <a:lnTo>
                    <a:pt x="10401" y="457034"/>
                  </a:lnTo>
                  <a:lnTo>
                    <a:pt x="11582" y="457034"/>
                  </a:lnTo>
                  <a:lnTo>
                    <a:pt x="11582" y="120624"/>
                  </a:lnTo>
                  <a:close/>
                </a:path>
                <a:path w="116840" h="457200">
                  <a:moveTo>
                    <a:pt x="12801" y="95224"/>
                  </a:moveTo>
                  <a:lnTo>
                    <a:pt x="11633" y="95224"/>
                  </a:lnTo>
                  <a:lnTo>
                    <a:pt x="11633" y="457034"/>
                  </a:lnTo>
                  <a:lnTo>
                    <a:pt x="12801" y="457034"/>
                  </a:lnTo>
                  <a:lnTo>
                    <a:pt x="12801" y="95224"/>
                  </a:lnTo>
                  <a:close/>
                </a:path>
                <a:path w="116840" h="457200">
                  <a:moveTo>
                    <a:pt x="15011" y="74041"/>
                  </a:moveTo>
                  <a:lnTo>
                    <a:pt x="13843" y="74041"/>
                  </a:lnTo>
                  <a:lnTo>
                    <a:pt x="13843" y="457034"/>
                  </a:lnTo>
                  <a:lnTo>
                    <a:pt x="15011" y="457034"/>
                  </a:lnTo>
                  <a:lnTo>
                    <a:pt x="15011" y="74041"/>
                  </a:lnTo>
                  <a:close/>
                </a:path>
                <a:path w="116840" h="457200">
                  <a:moveTo>
                    <a:pt x="25425" y="0"/>
                  </a:moveTo>
                  <a:lnTo>
                    <a:pt x="24244" y="0"/>
                  </a:lnTo>
                  <a:lnTo>
                    <a:pt x="24244" y="457034"/>
                  </a:lnTo>
                  <a:lnTo>
                    <a:pt x="25425" y="457034"/>
                  </a:lnTo>
                  <a:lnTo>
                    <a:pt x="25425" y="0"/>
                  </a:lnTo>
                  <a:close/>
                </a:path>
                <a:path w="116840" h="457200">
                  <a:moveTo>
                    <a:pt x="30022" y="230670"/>
                  </a:moveTo>
                  <a:lnTo>
                    <a:pt x="28841" y="230670"/>
                  </a:lnTo>
                  <a:lnTo>
                    <a:pt x="28841" y="457034"/>
                  </a:lnTo>
                  <a:lnTo>
                    <a:pt x="30022" y="457034"/>
                  </a:lnTo>
                  <a:lnTo>
                    <a:pt x="30022" y="230670"/>
                  </a:lnTo>
                  <a:close/>
                </a:path>
                <a:path w="116840" h="457200">
                  <a:moveTo>
                    <a:pt x="32283" y="346989"/>
                  </a:moveTo>
                  <a:lnTo>
                    <a:pt x="31140" y="346989"/>
                  </a:lnTo>
                  <a:lnTo>
                    <a:pt x="31140" y="266573"/>
                  </a:lnTo>
                  <a:lnTo>
                    <a:pt x="30060" y="266573"/>
                  </a:lnTo>
                  <a:lnTo>
                    <a:pt x="30060" y="457034"/>
                  </a:lnTo>
                  <a:lnTo>
                    <a:pt x="31102" y="457034"/>
                  </a:lnTo>
                  <a:lnTo>
                    <a:pt x="32283" y="457034"/>
                  </a:lnTo>
                  <a:lnTo>
                    <a:pt x="32283" y="346989"/>
                  </a:lnTo>
                  <a:close/>
                </a:path>
                <a:path w="116840" h="457200">
                  <a:moveTo>
                    <a:pt x="34671" y="192519"/>
                  </a:moveTo>
                  <a:lnTo>
                    <a:pt x="33489" y="192519"/>
                  </a:lnTo>
                  <a:lnTo>
                    <a:pt x="33489" y="457034"/>
                  </a:lnTo>
                  <a:lnTo>
                    <a:pt x="34671" y="457034"/>
                  </a:lnTo>
                  <a:lnTo>
                    <a:pt x="34671" y="192519"/>
                  </a:lnTo>
                  <a:close/>
                </a:path>
                <a:path w="116840" h="457200">
                  <a:moveTo>
                    <a:pt x="36931" y="349148"/>
                  </a:moveTo>
                  <a:lnTo>
                    <a:pt x="35763" y="349148"/>
                  </a:lnTo>
                  <a:lnTo>
                    <a:pt x="35763" y="457034"/>
                  </a:lnTo>
                  <a:lnTo>
                    <a:pt x="36931" y="457034"/>
                  </a:lnTo>
                  <a:lnTo>
                    <a:pt x="36931" y="349148"/>
                  </a:lnTo>
                  <a:close/>
                </a:path>
                <a:path w="116840" h="457200">
                  <a:moveTo>
                    <a:pt x="40322" y="378764"/>
                  </a:moveTo>
                  <a:lnTo>
                    <a:pt x="39268" y="378764"/>
                  </a:lnTo>
                  <a:lnTo>
                    <a:pt x="39268" y="256070"/>
                  </a:lnTo>
                  <a:lnTo>
                    <a:pt x="38087" y="256070"/>
                  </a:lnTo>
                  <a:lnTo>
                    <a:pt x="38087" y="457034"/>
                  </a:lnTo>
                  <a:lnTo>
                    <a:pt x="39243" y="457034"/>
                  </a:lnTo>
                  <a:lnTo>
                    <a:pt x="40322" y="457034"/>
                  </a:lnTo>
                  <a:lnTo>
                    <a:pt x="40322" y="378764"/>
                  </a:lnTo>
                  <a:close/>
                </a:path>
                <a:path w="116840" h="457200">
                  <a:moveTo>
                    <a:pt x="43853" y="281381"/>
                  </a:moveTo>
                  <a:lnTo>
                    <a:pt x="42697" y="281381"/>
                  </a:lnTo>
                  <a:lnTo>
                    <a:pt x="42697" y="277164"/>
                  </a:lnTo>
                  <a:lnTo>
                    <a:pt x="41516" y="277164"/>
                  </a:lnTo>
                  <a:lnTo>
                    <a:pt x="41516" y="287756"/>
                  </a:lnTo>
                  <a:lnTo>
                    <a:pt x="40347" y="287756"/>
                  </a:lnTo>
                  <a:lnTo>
                    <a:pt x="40347" y="457034"/>
                  </a:lnTo>
                  <a:lnTo>
                    <a:pt x="43853" y="457034"/>
                  </a:lnTo>
                  <a:lnTo>
                    <a:pt x="43853" y="281381"/>
                  </a:lnTo>
                  <a:close/>
                </a:path>
                <a:path w="116840" h="457200">
                  <a:moveTo>
                    <a:pt x="47282" y="169278"/>
                  </a:moveTo>
                  <a:lnTo>
                    <a:pt x="46113" y="169278"/>
                  </a:lnTo>
                  <a:lnTo>
                    <a:pt x="46113" y="272935"/>
                  </a:lnTo>
                  <a:lnTo>
                    <a:pt x="44983" y="272935"/>
                  </a:lnTo>
                  <a:lnTo>
                    <a:pt x="44983" y="234886"/>
                  </a:lnTo>
                  <a:lnTo>
                    <a:pt x="43903" y="234886"/>
                  </a:lnTo>
                  <a:lnTo>
                    <a:pt x="43903" y="457034"/>
                  </a:lnTo>
                  <a:lnTo>
                    <a:pt x="44945" y="457034"/>
                  </a:lnTo>
                  <a:lnTo>
                    <a:pt x="46113" y="457034"/>
                  </a:lnTo>
                  <a:lnTo>
                    <a:pt x="47282" y="457034"/>
                  </a:lnTo>
                  <a:lnTo>
                    <a:pt x="47282" y="169278"/>
                  </a:lnTo>
                  <a:close/>
                </a:path>
                <a:path w="116840" h="457200">
                  <a:moveTo>
                    <a:pt x="50723" y="287756"/>
                  </a:moveTo>
                  <a:lnTo>
                    <a:pt x="49568" y="287756"/>
                  </a:lnTo>
                  <a:lnTo>
                    <a:pt x="49568" y="152311"/>
                  </a:lnTo>
                  <a:lnTo>
                    <a:pt x="48488" y="152311"/>
                  </a:lnTo>
                  <a:lnTo>
                    <a:pt x="48488" y="378764"/>
                  </a:lnTo>
                  <a:lnTo>
                    <a:pt x="47332" y="378764"/>
                  </a:lnTo>
                  <a:lnTo>
                    <a:pt x="47332" y="457034"/>
                  </a:lnTo>
                  <a:lnTo>
                    <a:pt x="50723" y="457034"/>
                  </a:lnTo>
                  <a:lnTo>
                    <a:pt x="50723" y="287756"/>
                  </a:lnTo>
                  <a:close/>
                </a:path>
                <a:path w="116840" h="457200">
                  <a:moveTo>
                    <a:pt x="116484" y="412597"/>
                  </a:moveTo>
                  <a:lnTo>
                    <a:pt x="115303" y="412597"/>
                  </a:lnTo>
                  <a:lnTo>
                    <a:pt x="115303" y="457034"/>
                  </a:lnTo>
                  <a:lnTo>
                    <a:pt x="116484" y="457034"/>
                  </a:lnTo>
                  <a:lnTo>
                    <a:pt x="116484" y="4125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1154010" y="2541726"/>
              <a:ext cx="135255" cy="457200"/>
            </a:xfrm>
            <a:custGeom>
              <a:avLst/>
              <a:gdLst/>
              <a:ahLst/>
              <a:cxnLst/>
              <a:rect l="l" t="t" r="r" b="b"/>
              <a:pathLst>
                <a:path w="135255" h="457200">
                  <a:moveTo>
                    <a:pt x="1079" y="148082"/>
                  </a:moveTo>
                  <a:lnTo>
                    <a:pt x="0" y="148082"/>
                  </a:lnTo>
                  <a:lnTo>
                    <a:pt x="0" y="457034"/>
                  </a:lnTo>
                  <a:lnTo>
                    <a:pt x="1079" y="457034"/>
                  </a:lnTo>
                  <a:lnTo>
                    <a:pt x="1079" y="148082"/>
                  </a:lnTo>
                  <a:close/>
                </a:path>
                <a:path w="135255" h="457200">
                  <a:moveTo>
                    <a:pt x="28765" y="222135"/>
                  </a:moveTo>
                  <a:lnTo>
                    <a:pt x="27686" y="222135"/>
                  </a:lnTo>
                  <a:lnTo>
                    <a:pt x="27686" y="457034"/>
                  </a:lnTo>
                  <a:lnTo>
                    <a:pt x="28765" y="457034"/>
                  </a:lnTo>
                  <a:lnTo>
                    <a:pt x="28765" y="222135"/>
                  </a:lnTo>
                  <a:close/>
                </a:path>
                <a:path w="135255" h="457200">
                  <a:moveTo>
                    <a:pt x="34556" y="310997"/>
                  </a:moveTo>
                  <a:lnTo>
                    <a:pt x="33375" y="310997"/>
                  </a:lnTo>
                  <a:lnTo>
                    <a:pt x="33375" y="457034"/>
                  </a:lnTo>
                  <a:lnTo>
                    <a:pt x="34556" y="457034"/>
                  </a:lnTo>
                  <a:lnTo>
                    <a:pt x="34556" y="310997"/>
                  </a:lnTo>
                  <a:close/>
                </a:path>
                <a:path w="135255" h="457200">
                  <a:moveTo>
                    <a:pt x="40309" y="222135"/>
                  </a:moveTo>
                  <a:lnTo>
                    <a:pt x="39141" y="222135"/>
                  </a:lnTo>
                  <a:lnTo>
                    <a:pt x="39141" y="457034"/>
                  </a:lnTo>
                  <a:lnTo>
                    <a:pt x="40309" y="457034"/>
                  </a:lnTo>
                  <a:lnTo>
                    <a:pt x="40309" y="222135"/>
                  </a:lnTo>
                  <a:close/>
                </a:path>
                <a:path w="135255" h="457200">
                  <a:moveTo>
                    <a:pt x="47193" y="201053"/>
                  </a:moveTo>
                  <a:lnTo>
                    <a:pt x="46113" y="201053"/>
                  </a:lnTo>
                  <a:lnTo>
                    <a:pt x="46113" y="457034"/>
                  </a:lnTo>
                  <a:lnTo>
                    <a:pt x="47193" y="457034"/>
                  </a:lnTo>
                  <a:lnTo>
                    <a:pt x="47193" y="201053"/>
                  </a:lnTo>
                  <a:close/>
                </a:path>
                <a:path w="135255" h="457200">
                  <a:moveTo>
                    <a:pt x="48399" y="260286"/>
                  </a:moveTo>
                  <a:lnTo>
                    <a:pt x="47218" y="260286"/>
                  </a:lnTo>
                  <a:lnTo>
                    <a:pt x="47218" y="457034"/>
                  </a:lnTo>
                  <a:lnTo>
                    <a:pt x="48399" y="457034"/>
                  </a:lnTo>
                  <a:lnTo>
                    <a:pt x="48399" y="260286"/>
                  </a:lnTo>
                  <a:close/>
                </a:path>
                <a:path w="135255" h="457200">
                  <a:moveTo>
                    <a:pt x="51790" y="74041"/>
                  </a:moveTo>
                  <a:lnTo>
                    <a:pt x="50711" y="74041"/>
                  </a:lnTo>
                  <a:lnTo>
                    <a:pt x="50711" y="224294"/>
                  </a:lnTo>
                  <a:lnTo>
                    <a:pt x="49542" y="224294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1790" y="457034"/>
                  </a:lnTo>
                  <a:lnTo>
                    <a:pt x="51790" y="74041"/>
                  </a:lnTo>
                  <a:close/>
                </a:path>
                <a:path w="135255" h="457200">
                  <a:moveTo>
                    <a:pt x="54152" y="120624"/>
                  </a:moveTo>
                  <a:lnTo>
                    <a:pt x="52971" y="120624"/>
                  </a:lnTo>
                  <a:lnTo>
                    <a:pt x="52971" y="177711"/>
                  </a:lnTo>
                  <a:lnTo>
                    <a:pt x="51816" y="177711"/>
                  </a:lnTo>
                  <a:lnTo>
                    <a:pt x="51816" y="457034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120624"/>
                  </a:lnTo>
                  <a:close/>
                </a:path>
                <a:path w="135255" h="457200">
                  <a:moveTo>
                    <a:pt x="56438" y="211645"/>
                  </a:moveTo>
                  <a:lnTo>
                    <a:pt x="55372" y="211645"/>
                  </a:lnTo>
                  <a:lnTo>
                    <a:pt x="55372" y="95224"/>
                  </a:lnTo>
                  <a:lnTo>
                    <a:pt x="54203" y="95224"/>
                  </a:lnTo>
                  <a:lnTo>
                    <a:pt x="54203" y="457034"/>
                  </a:lnTo>
                  <a:lnTo>
                    <a:pt x="55359" y="457034"/>
                  </a:lnTo>
                  <a:lnTo>
                    <a:pt x="56438" y="457034"/>
                  </a:lnTo>
                  <a:lnTo>
                    <a:pt x="56438" y="211645"/>
                  </a:lnTo>
                  <a:close/>
                </a:path>
                <a:path w="135255" h="457200">
                  <a:moveTo>
                    <a:pt x="63398" y="196735"/>
                  </a:moveTo>
                  <a:lnTo>
                    <a:pt x="62217" y="196735"/>
                  </a:lnTo>
                  <a:lnTo>
                    <a:pt x="62217" y="457034"/>
                  </a:lnTo>
                  <a:lnTo>
                    <a:pt x="63398" y="457034"/>
                  </a:lnTo>
                  <a:lnTo>
                    <a:pt x="63398" y="196735"/>
                  </a:lnTo>
                  <a:close/>
                </a:path>
                <a:path w="135255" h="457200">
                  <a:moveTo>
                    <a:pt x="67995" y="0"/>
                  </a:moveTo>
                  <a:lnTo>
                    <a:pt x="66814" y="0"/>
                  </a:lnTo>
                  <a:lnTo>
                    <a:pt x="66814" y="457034"/>
                  </a:lnTo>
                  <a:lnTo>
                    <a:pt x="67995" y="457034"/>
                  </a:lnTo>
                  <a:lnTo>
                    <a:pt x="67995" y="0"/>
                  </a:lnTo>
                  <a:close/>
                </a:path>
                <a:path w="135255" h="457200">
                  <a:moveTo>
                    <a:pt x="73710" y="266573"/>
                  </a:moveTo>
                  <a:lnTo>
                    <a:pt x="72631" y="266573"/>
                  </a:lnTo>
                  <a:lnTo>
                    <a:pt x="72631" y="457034"/>
                  </a:lnTo>
                  <a:lnTo>
                    <a:pt x="73710" y="457034"/>
                  </a:lnTo>
                  <a:lnTo>
                    <a:pt x="73710" y="266573"/>
                  </a:lnTo>
                  <a:close/>
                </a:path>
                <a:path w="135255" h="457200">
                  <a:moveTo>
                    <a:pt x="76073" y="177711"/>
                  </a:moveTo>
                  <a:lnTo>
                    <a:pt x="74904" y="177711"/>
                  </a:lnTo>
                  <a:lnTo>
                    <a:pt x="74904" y="457034"/>
                  </a:lnTo>
                  <a:lnTo>
                    <a:pt x="76073" y="457034"/>
                  </a:lnTo>
                  <a:lnTo>
                    <a:pt x="76073" y="177711"/>
                  </a:lnTo>
                  <a:close/>
                </a:path>
                <a:path w="135255" h="457200">
                  <a:moveTo>
                    <a:pt x="82892" y="378764"/>
                  </a:moveTo>
                  <a:lnTo>
                    <a:pt x="81838" y="378764"/>
                  </a:lnTo>
                  <a:lnTo>
                    <a:pt x="81838" y="256070"/>
                  </a:lnTo>
                  <a:lnTo>
                    <a:pt x="80657" y="256070"/>
                  </a:lnTo>
                  <a:lnTo>
                    <a:pt x="80657" y="457034"/>
                  </a:lnTo>
                  <a:lnTo>
                    <a:pt x="81813" y="457034"/>
                  </a:lnTo>
                  <a:lnTo>
                    <a:pt x="82892" y="457034"/>
                  </a:lnTo>
                  <a:lnTo>
                    <a:pt x="82892" y="378764"/>
                  </a:lnTo>
                  <a:close/>
                </a:path>
                <a:path w="135255" h="457200">
                  <a:moveTo>
                    <a:pt x="86423" y="281381"/>
                  </a:moveTo>
                  <a:lnTo>
                    <a:pt x="85267" y="281381"/>
                  </a:lnTo>
                  <a:lnTo>
                    <a:pt x="85267" y="277164"/>
                  </a:lnTo>
                  <a:lnTo>
                    <a:pt x="84086" y="277164"/>
                  </a:lnTo>
                  <a:lnTo>
                    <a:pt x="84086" y="287756"/>
                  </a:lnTo>
                  <a:lnTo>
                    <a:pt x="82918" y="287756"/>
                  </a:lnTo>
                  <a:lnTo>
                    <a:pt x="82918" y="457034"/>
                  </a:lnTo>
                  <a:lnTo>
                    <a:pt x="86423" y="457034"/>
                  </a:lnTo>
                  <a:lnTo>
                    <a:pt x="86423" y="281381"/>
                  </a:lnTo>
                  <a:close/>
                </a:path>
                <a:path w="135255" h="457200">
                  <a:moveTo>
                    <a:pt x="89852" y="169278"/>
                  </a:moveTo>
                  <a:lnTo>
                    <a:pt x="88684" y="169278"/>
                  </a:lnTo>
                  <a:lnTo>
                    <a:pt x="88684" y="272935"/>
                  </a:lnTo>
                  <a:lnTo>
                    <a:pt x="87553" y="272935"/>
                  </a:lnTo>
                  <a:lnTo>
                    <a:pt x="87553" y="234886"/>
                  </a:lnTo>
                  <a:lnTo>
                    <a:pt x="86474" y="234886"/>
                  </a:lnTo>
                  <a:lnTo>
                    <a:pt x="86474" y="457034"/>
                  </a:lnTo>
                  <a:lnTo>
                    <a:pt x="87515" y="457034"/>
                  </a:lnTo>
                  <a:lnTo>
                    <a:pt x="88684" y="457034"/>
                  </a:lnTo>
                  <a:lnTo>
                    <a:pt x="89852" y="457034"/>
                  </a:lnTo>
                  <a:lnTo>
                    <a:pt x="89852" y="169278"/>
                  </a:lnTo>
                  <a:close/>
                </a:path>
                <a:path w="135255" h="457200">
                  <a:moveTo>
                    <a:pt x="93294" y="287756"/>
                  </a:moveTo>
                  <a:lnTo>
                    <a:pt x="92138" y="287756"/>
                  </a:lnTo>
                  <a:lnTo>
                    <a:pt x="92138" y="152311"/>
                  </a:lnTo>
                  <a:lnTo>
                    <a:pt x="91059" y="152311"/>
                  </a:lnTo>
                  <a:lnTo>
                    <a:pt x="91059" y="378764"/>
                  </a:lnTo>
                  <a:lnTo>
                    <a:pt x="89903" y="378764"/>
                  </a:lnTo>
                  <a:lnTo>
                    <a:pt x="89903" y="457034"/>
                  </a:lnTo>
                  <a:lnTo>
                    <a:pt x="93294" y="457034"/>
                  </a:lnTo>
                  <a:lnTo>
                    <a:pt x="93294" y="287756"/>
                  </a:lnTo>
                  <a:close/>
                </a:path>
                <a:path w="135255" h="457200">
                  <a:moveTo>
                    <a:pt x="94513" y="325894"/>
                  </a:moveTo>
                  <a:lnTo>
                    <a:pt x="93332" y="325894"/>
                  </a:lnTo>
                  <a:lnTo>
                    <a:pt x="93332" y="457034"/>
                  </a:lnTo>
                  <a:lnTo>
                    <a:pt x="94513" y="457034"/>
                  </a:lnTo>
                  <a:lnTo>
                    <a:pt x="94513" y="325894"/>
                  </a:lnTo>
                  <a:close/>
                </a:path>
                <a:path w="135255" h="457200">
                  <a:moveTo>
                    <a:pt x="132537" y="344932"/>
                  </a:moveTo>
                  <a:lnTo>
                    <a:pt x="131368" y="344932"/>
                  </a:lnTo>
                  <a:lnTo>
                    <a:pt x="131368" y="457034"/>
                  </a:lnTo>
                  <a:lnTo>
                    <a:pt x="132537" y="457034"/>
                  </a:lnTo>
                  <a:lnTo>
                    <a:pt x="132537" y="344932"/>
                  </a:lnTo>
                  <a:close/>
                </a:path>
                <a:path w="135255" h="457200">
                  <a:moveTo>
                    <a:pt x="134810" y="363956"/>
                  </a:moveTo>
                  <a:lnTo>
                    <a:pt x="133629" y="363956"/>
                  </a:lnTo>
                  <a:lnTo>
                    <a:pt x="133629" y="457034"/>
                  </a:lnTo>
                  <a:lnTo>
                    <a:pt x="134810" y="457034"/>
                  </a:lnTo>
                  <a:lnTo>
                    <a:pt x="134810" y="3639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1137843" y="2516313"/>
              <a:ext cx="281305" cy="482600"/>
            </a:xfrm>
            <a:custGeom>
              <a:avLst/>
              <a:gdLst/>
              <a:ahLst/>
              <a:cxnLst/>
              <a:rect l="l" t="t" r="r" b="b"/>
              <a:pathLst>
                <a:path w="281305" h="482600">
                  <a:moveTo>
                    <a:pt x="1181" y="363969"/>
                  </a:moveTo>
                  <a:lnTo>
                    <a:pt x="0" y="363969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63969"/>
                  </a:lnTo>
                  <a:close/>
                </a:path>
                <a:path w="281305" h="482600">
                  <a:moveTo>
                    <a:pt x="3403" y="275107"/>
                  </a:moveTo>
                  <a:lnTo>
                    <a:pt x="2336" y="275107"/>
                  </a:lnTo>
                  <a:lnTo>
                    <a:pt x="2336" y="482447"/>
                  </a:lnTo>
                  <a:lnTo>
                    <a:pt x="3403" y="482447"/>
                  </a:lnTo>
                  <a:lnTo>
                    <a:pt x="3403" y="275107"/>
                  </a:lnTo>
                  <a:close/>
                </a:path>
                <a:path w="281305" h="482600">
                  <a:moveTo>
                    <a:pt x="10363" y="330136"/>
                  </a:moveTo>
                  <a:lnTo>
                    <a:pt x="9207" y="330136"/>
                  </a:lnTo>
                  <a:lnTo>
                    <a:pt x="9207" y="327977"/>
                  </a:lnTo>
                  <a:lnTo>
                    <a:pt x="8064" y="327977"/>
                  </a:lnTo>
                  <a:lnTo>
                    <a:pt x="8064" y="323748"/>
                  </a:lnTo>
                  <a:lnTo>
                    <a:pt x="6985" y="323748"/>
                  </a:lnTo>
                  <a:lnTo>
                    <a:pt x="6985" y="482447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10363" y="482447"/>
                  </a:lnTo>
                  <a:lnTo>
                    <a:pt x="10363" y="330136"/>
                  </a:lnTo>
                  <a:close/>
                </a:path>
                <a:path w="281305" h="482600">
                  <a:moveTo>
                    <a:pt x="17246" y="173494"/>
                  </a:moveTo>
                  <a:lnTo>
                    <a:pt x="16167" y="173494"/>
                  </a:lnTo>
                  <a:lnTo>
                    <a:pt x="16167" y="315328"/>
                  </a:lnTo>
                  <a:lnTo>
                    <a:pt x="15024" y="315328"/>
                  </a:lnTo>
                  <a:lnTo>
                    <a:pt x="15024" y="258140"/>
                  </a:lnTo>
                  <a:lnTo>
                    <a:pt x="13843" y="258140"/>
                  </a:lnTo>
                  <a:lnTo>
                    <a:pt x="13843" y="317385"/>
                  </a:lnTo>
                  <a:lnTo>
                    <a:pt x="12687" y="317385"/>
                  </a:lnTo>
                  <a:lnTo>
                    <a:pt x="12687" y="482447"/>
                  </a:lnTo>
                  <a:lnTo>
                    <a:pt x="13843" y="482447"/>
                  </a:lnTo>
                  <a:lnTo>
                    <a:pt x="13855" y="482447"/>
                  </a:lnTo>
                  <a:lnTo>
                    <a:pt x="17246" y="482447"/>
                  </a:lnTo>
                  <a:lnTo>
                    <a:pt x="17246" y="173494"/>
                  </a:lnTo>
                  <a:close/>
                </a:path>
                <a:path w="281305" h="482600">
                  <a:moveTo>
                    <a:pt x="19621" y="211645"/>
                  </a:moveTo>
                  <a:lnTo>
                    <a:pt x="18440" y="211645"/>
                  </a:lnTo>
                  <a:lnTo>
                    <a:pt x="18440" y="321602"/>
                  </a:lnTo>
                  <a:lnTo>
                    <a:pt x="17272" y="321602"/>
                  </a:lnTo>
                  <a:lnTo>
                    <a:pt x="17272" y="482447"/>
                  </a:lnTo>
                  <a:lnTo>
                    <a:pt x="18440" y="482447"/>
                  </a:lnTo>
                  <a:lnTo>
                    <a:pt x="19621" y="482447"/>
                  </a:lnTo>
                  <a:lnTo>
                    <a:pt x="19621" y="211645"/>
                  </a:lnTo>
                  <a:close/>
                </a:path>
                <a:path w="281305" h="482600">
                  <a:moveTo>
                    <a:pt x="32296" y="285699"/>
                  </a:moveTo>
                  <a:lnTo>
                    <a:pt x="31115" y="285699"/>
                  </a:lnTo>
                  <a:lnTo>
                    <a:pt x="31115" y="482447"/>
                  </a:lnTo>
                  <a:lnTo>
                    <a:pt x="32296" y="482447"/>
                  </a:lnTo>
                  <a:lnTo>
                    <a:pt x="32296" y="285699"/>
                  </a:lnTo>
                  <a:close/>
                </a:path>
                <a:path w="281305" h="482600">
                  <a:moveTo>
                    <a:pt x="41478" y="262356"/>
                  </a:moveTo>
                  <a:lnTo>
                    <a:pt x="40297" y="262356"/>
                  </a:lnTo>
                  <a:lnTo>
                    <a:pt x="40297" y="482447"/>
                  </a:lnTo>
                  <a:lnTo>
                    <a:pt x="41478" y="482447"/>
                  </a:lnTo>
                  <a:lnTo>
                    <a:pt x="41478" y="262356"/>
                  </a:lnTo>
                  <a:close/>
                </a:path>
                <a:path w="281305" h="482600">
                  <a:moveTo>
                    <a:pt x="42697" y="342785"/>
                  </a:moveTo>
                  <a:lnTo>
                    <a:pt x="41529" y="342785"/>
                  </a:lnTo>
                  <a:lnTo>
                    <a:pt x="41529" y="482447"/>
                  </a:lnTo>
                  <a:lnTo>
                    <a:pt x="42697" y="482447"/>
                  </a:lnTo>
                  <a:lnTo>
                    <a:pt x="42697" y="342785"/>
                  </a:lnTo>
                  <a:close/>
                </a:path>
                <a:path w="281305" h="482600">
                  <a:moveTo>
                    <a:pt x="50723" y="336410"/>
                  </a:moveTo>
                  <a:lnTo>
                    <a:pt x="49542" y="336410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336410"/>
                  </a:lnTo>
                  <a:close/>
                </a:path>
                <a:path w="281305" h="482600">
                  <a:moveTo>
                    <a:pt x="54178" y="226466"/>
                  </a:moveTo>
                  <a:lnTo>
                    <a:pt x="53098" y="226466"/>
                  </a:lnTo>
                  <a:lnTo>
                    <a:pt x="53098" y="482447"/>
                  </a:lnTo>
                  <a:lnTo>
                    <a:pt x="54178" y="482447"/>
                  </a:lnTo>
                  <a:lnTo>
                    <a:pt x="54178" y="226466"/>
                  </a:lnTo>
                  <a:close/>
                </a:path>
                <a:path w="281305" h="482600">
                  <a:moveTo>
                    <a:pt x="59918" y="270891"/>
                  </a:moveTo>
                  <a:lnTo>
                    <a:pt x="58737" y="270891"/>
                  </a:lnTo>
                  <a:lnTo>
                    <a:pt x="58737" y="482447"/>
                  </a:lnTo>
                  <a:lnTo>
                    <a:pt x="59918" y="482447"/>
                  </a:lnTo>
                  <a:lnTo>
                    <a:pt x="59918" y="270891"/>
                  </a:lnTo>
                  <a:close/>
                </a:path>
                <a:path w="281305" h="482600">
                  <a:moveTo>
                    <a:pt x="65722" y="146037"/>
                  </a:moveTo>
                  <a:lnTo>
                    <a:pt x="64554" y="146037"/>
                  </a:lnTo>
                  <a:lnTo>
                    <a:pt x="64554" y="482447"/>
                  </a:lnTo>
                  <a:lnTo>
                    <a:pt x="65722" y="482447"/>
                  </a:lnTo>
                  <a:lnTo>
                    <a:pt x="65722" y="146037"/>
                  </a:lnTo>
                  <a:close/>
                </a:path>
                <a:path w="281305" h="482600">
                  <a:moveTo>
                    <a:pt x="67957" y="99453"/>
                  </a:moveTo>
                  <a:lnTo>
                    <a:pt x="66878" y="99453"/>
                  </a:lnTo>
                  <a:lnTo>
                    <a:pt x="66878" y="482447"/>
                  </a:lnTo>
                  <a:lnTo>
                    <a:pt x="67957" y="482447"/>
                  </a:lnTo>
                  <a:lnTo>
                    <a:pt x="67957" y="99453"/>
                  </a:lnTo>
                  <a:close/>
                </a:path>
                <a:path w="281305" h="482600">
                  <a:moveTo>
                    <a:pt x="70319" y="146037"/>
                  </a:moveTo>
                  <a:lnTo>
                    <a:pt x="69138" y="146037"/>
                  </a:lnTo>
                  <a:lnTo>
                    <a:pt x="69138" y="482447"/>
                  </a:lnTo>
                  <a:lnTo>
                    <a:pt x="70319" y="482447"/>
                  </a:lnTo>
                  <a:lnTo>
                    <a:pt x="70319" y="146037"/>
                  </a:lnTo>
                  <a:close/>
                </a:path>
                <a:path w="281305" h="482600">
                  <a:moveTo>
                    <a:pt x="73748" y="99453"/>
                  </a:moveTo>
                  <a:lnTo>
                    <a:pt x="72580" y="99453"/>
                  </a:lnTo>
                  <a:lnTo>
                    <a:pt x="72580" y="482447"/>
                  </a:lnTo>
                  <a:lnTo>
                    <a:pt x="73748" y="482447"/>
                  </a:lnTo>
                  <a:lnTo>
                    <a:pt x="73748" y="99453"/>
                  </a:lnTo>
                  <a:close/>
                </a:path>
                <a:path w="281305" h="482600">
                  <a:moveTo>
                    <a:pt x="77177" y="222148"/>
                  </a:moveTo>
                  <a:lnTo>
                    <a:pt x="76009" y="222148"/>
                  </a:lnTo>
                  <a:lnTo>
                    <a:pt x="76009" y="482447"/>
                  </a:lnTo>
                  <a:lnTo>
                    <a:pt x="77177" y="482447"/>
                  </a:lnTo>
                  <a:lnTo>
                    <a:pt x="77177" y="222148"/>
                  </a:lnTo>
                  <a:close/>
                </a:path>
                <a:path w="281305" h="482600">
                  <a:moveTo>
                    <a:pt x="81838" y="198907"/>
                  </a:moveTo>
                  <a:lnTo>
                    <a:pt x="80657" y="198907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198907"/>
                  </a:lnTo>
                  <a:close/>
                </a:path>
                <a:path w="281305" h="482600">
                  <a:moveTo>
                    <a:pt x="85229" y="0"/>
                  </a:moveTo>
                  <a:lnTo>
                    <a:pt x="84150" y="0"/>
                  </a:lnTo>
                  <a:lnTo>
                    <a:pt x="84150" y="25412"/>
                  </a:lnTo>
                  <a:lnTo>
                    <a:pt x="82981" y="25412"/>
                  </a:lnTo>
                  <a:lnTo>
                    <a:pt x="82981" y="482447"/>
                  </a:lnTo>
                  <a:lnTo>
                    <a:pt x="84150" y="482447"/>
                  </a:lnTo>
                  <a:lnTo>
                    <a:pt x="85229" y="482447"/>
                  </a:lnTo>
                  <a:lnTo>
                    <a:pt x="85229" y="0"/>
                  </a:lnTo>
                  <a:close/>
                </a:path>
                <a:path w="281305" h="482600">
                  <a:moveTo>
                    <a:pt x="86423" y="205282"/>
                  </a:moveTo>
                  <a:lnTo>
                    <a:pt x="85255" y="205282"/>
                  </a:lnTo>
                  <a:lnTo>
                    <a:pt x="85255" y="482447"/>
                  </a:lnTo>
                  <a:lnTo>
                    <a:pt x="86423" y="482447"/>
                  </a:lnTo>
                  <a:lnTo>
                    <a:pt x="86423" y="205282"/>
                  </a:lnTo>
                  <a:close/>
                </a:path>
                <a:path w="281305" h="482600">
                  <a:moveTo>
                    <a:pt x="88760" y="256082"/>
                  </a:moveTo>
                  <a:lnTo>
                    <a:pt x="87579" y="256082"/>
                  </a:lnTo>
                  <a:lnTo>
                    <a:pt x="87579" y="482447"/>
                  </a:lnTo>
                  <a:lnTo>
                    <a:pt x="88760" y="482447"/>
                  </a:lnTo>
                  <a:lnTo>
                    <a:pt x="88760" y="256082"/>
                  </a:lnTo>
                  <a:close/>
                </a:path>
                <a:path w="281305" h="482600">
                  <a:moveTo>
                    <a:pt x="91020" y="372402"/>
                  </a:moveTo>
                  <a:lnTo>
                    <a:pt x="89877" y="372402"/>
                  </a:lnTo>
                  <a:lnTo>
                    <a:pt x="89877" y="291985"/>
                  </a:lnTo>
                  <a:lnTo>
                    <a:pt x="88798" y="291985"/>
                  </a:lnTo>
                  <a:lnTo>
                    <a:pt x="88798" y="482447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372402"/>
                  </a:lnTo>
                  <a:close/>
                </a:path>
                <a:path w="281305" h="482600">
                  <a:moveTo>
                    <a:pt x="94475" y="353377"/>
                  </a:moveTo>
                  <a:lnTo>
                    <a:pt x="93395" y="353377"/>
                  </a:lnTo>
                  <a:lnTo>
                    <a:pt x="93395" y="482447"/>
                  </a:lnTo>
                  <a:lnTo>
                    <a:pt x="94475" y="482447"/>
                  </a:lnTo>
                  <a:lnTo>
                    <a:pt x="94475" y="353377"/>
                  </a:lnTo>
                  <a:close/>
                </a:path>
                <a:path w="281305" h="482600">
                  <a:moveTo>
                    <a:pt x="99060" y="404177"/>
                  </a:moveTo>
                  <a:lnTo>
                    <a:pt x="98005" y="404177"/>
                  </a:lnTo>
                  <a:lnTo>
                    <a:pt x="98005" y="281482"/>
                  </a:lnTo>
                  <a:lnTo>
                    <a:pt x="96824" y="281482"/>
                  </a:lnTo>
                  <a:lnTo>
                    <a:pt x="96824" y="482447"/>
                  </a:lnTo>
                  <a:lnTo>
                    <a:pt x="97980" y="482447"/>
                  </a:lnTo>
                  <a:lnTo>
                    <a:pt x="99060" y="482447"/>
                  </a:lnTo>
                  <a:lnTo>
                    <a:pt x="99060" y="404177"/>
                  </a:lnTo>
                  <a:close/>
                </a:path>
                <a:path w="281305" h="482600">
                  <a:moveTo>
                    <a:pt x="100266" y="313169"/>
                  </a:moveTo>
                  <a:lnTo>
                    <a:pt x="99085" y="313169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313169"/>
                  </a:lnTo>
                  <a:close/>
                </a:path>
                <a:path w="281305" h="482600">
                  <a:moveTo>
                    <a:pt x="102590" y="306793"/>
                  </a:moveTo>
                  <a:lnTo>
                    <a:pt x="101422" y="306793"/>
                  </a:lnTo>
                  <a:lnTo>
                    <a:pt x="101422" y="482447"/>
                  </a:lnTo>
                  <a:lnTo>
                    <a:pt x="102590" y="482447"/>
                  </a:lnTo>
                  <a:lnTo>
                    <a:pt x="102590" y="306793"/>
                  </a:lnTo>
                  <a:close/>
                </a:path>
                <a:path w="281305" h="482600">
                  <a:moveTo>
                    <a:pt x="106019" y="194691"/>
                  </a:moveTo>
                  <a:lnTo>
                    <a:pt x="104851" y="194691"/>
                  </a:lnTo>
                  <a:lnTo>
                    <a:pt x="104851" y="298348"/>
                  </a:lnTo>
                  <a:lnTo>
                    <a:pt x="103682" y="298348"/>
                  </a:lnTo>
                  <a:lnTo>
                    <a:pt x="103682" y="482447"/>
                  </a:lnTo>
                  <a:lnTo>
                    <a:pt x="104851" y="482447"/>
                  </a:lnTo>
                  <a:lnTo>
                    <a:pt x="106019" y="482447"/>
                  </a:lnTo>
                  <a:lnTo>
                    <a:pt x="106019" y="194691"/>
                  </a:lnTo>
                  <a:close/>
                </a:path>
                <a:path w="281305" h="482600">
                  <a:moveTo>
                    <a:pt x="109461" y="313169"/>
                  </a:moveTo>
                  <a:lnTo>
                    <a:pt x="108305" y="313169"/>
                  </a:lnTo>
                  <a:lnTo>
                    <a:pt x="108305" y="177723"/>
                  </a:lnTo>
                  <a:lnTo>
                    <a:pt x="107226" y="177723"/>
                  </a:lnTo>
                  <a:lnTo>
                    <a:pt x="107226" y="482447"/>
                  </a:lnTo>
                  <a:lnTo>
                    <a:pt x="108280" y="482447"/>
                  </a:lnTo>
                  <a:lnTo>
                    <a:pt x="109461" y="482447"/>
                  </a:lnTo>
                  <a:lnTo>
                    <a:pt x="109461" y="313169"/>
                  </a:lnTo>
                  <a:close/>
                </a:path>
                <a:path w="281305" h="482600">
                  <a:moveTo>
                    <a:pt x="116433" y="44437"/>
                  </a:moveTo>
                  <a:lnTo>
                    <a:pt x="115252" y="44437"/>
                  </a:lnTo>
                  <a:lnTo>
                    <a:pt x="115252" y="482447"/>
                  </a:lnTo>
                  <a:lnTo>
                    <a:pt x="116433" y="482447"/>
                  </a:lnTo>
                  <a:lnTo>
                    <a:pt x="116433" y="44437"/>
                  </a:lnTo>
                  <a:close/>
                </a:path>
                <a:path w="281305" h="482600">
                  <a:moveTo>
                    <a:pt x="138303" y="404177"/>
                  </a:moveTo>
                  <a:lnTo>
                    <a:pt x="137121" y="404177"/>
                  </a:lnTo>
                  <a:lnTo>
                    <a:pt x="137121" y="482447"/>
                  </a:lnTo>
                  <a:lnTo>
                    <a:pt x="138303" y="482447"/>
                  </a:lnTo>
                  <a:lnTo>
                    <a:pt x="138303" y="404177"/>
                  </a:lnTo>
                  <a:close/>
                </a:path>
                <a:path w="281305" h="482600">
                  <a:moveTo>
                    <a:pt x="142951" y="404177"/>
                  </a:moveTo>
                  <a:lnTo>
                    <a:pt x="141770" y="404177"/>
                  </a:lnTo>
                  <a:lnTo>
                    <a:pt x="141770" y="482447"/>
                  </a:lnTo>
                  <a:lnTo>
                    <a:pt x="142951" y="482447"/>
                  </a:lnTo>
                  <a:lnTo>
                    <a:pt x="142951" y="404177"/>
                  </a:lnTo>
                  <a:close/>
                </a:path>
                <a:path w="281305" h="482600">
                  <a:moveTo>
                    <a:pt x="194716" y="427418"/>
                  </a:moveTo>
                  <a:lnTo>
                    <a:pt x="193636" y="427418"/>
                  </a:lnTo>
                  <a:lnTo>
                    <a:pt x="193636" y="482447"/>
                  </a:lnTo>
                  <a:lnTo>
                    <a:pt x="194716" y="482447"/>
                  </a:lnTo>
                  <a:lnTo>
                    <a:pt x="194716" y="427418"/>
                  </a:lnTo>
                  <a:close/>
                </a:path>
                <a:path w="281305" h="482600">
                  <a:moveTo>
                    <a:pt x="222402" y="431634"/>
                  </a:moveTo>
                  <a:lnTo>
                    <a:pt x="221322" y="431634"/>
                  </a:lnTo>
                  <a:lnTo>
                    <a:pt x="221322" y="482447"/>
                  </a:lnTo>
                  <a:lnTo>
                    <a:pt x="222402" y="482447"/>
                  </a:lnTo>
                  <a:lnTo>
                    <a:pt x="222402" y="431634"/>
                  </a:lnTo>
                  <a:close/>
                </a:path>
                <a:path w="281305" h="482600">
                  <a:moveTo>
                    <a:pt x="281190" y="461264"/>
                  </a:moveTo>
                  <a:lnTo>
                    <a:pt x="280111" y="461264"/>
                  </a:lnTo>
                  <a:lnTo>
                    <a:pt x="280111" y="482447"/>
                  </a:lnTo>
                  <a:lnTo>
                    <a:pt x="281190" y="482447"/>
                  </a:lnTo>
                  <a:lnTo>
                    <a:pt x="281190" y="4612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133259" y="2516313"/>
              <a:ext cx="314960" cy="482600"/>
            </a:xfrm>
            <a:custGeom>
              <a:avLst/>
              <a:gdLst/>
              <a:ahLst/>
              <a:cxnLst/>
              <a:rect l="l" t="t" r="r" b="b"/>
              <a:pathLst>
                <a:path w="314959" h="482600">
                  <a:moveTo>
                    <a:pt x="1168" y="234899"/>
                  </a:moveTo>
                  <a:lnTo>
                    <a:pt x="0" y="23489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234899"/>
                  </a:lnTo>
                  <a:close/>
                </a:path>
                <a:path w="314959" h="482600">
                  <a:moveTo>
                    <a:pt x="17233" y="315328"/>
                  </a:moveTo>
                  <a:lnTo>
                    <a:pt x="16167" y="315328"/>
                  </a:lnTo>
                  <a:lnTo>
                    <a:pt x="16167" y="482447"/>
                  </a:lnTo>
                  <a:lnTo>
                    <a:pt x="17233" y="482447"/>
                  </a:lnTo>
                  <a:lnTo>
                    <a:pt x="17233" y="315328"/>
                  </a:lnTo>
                  <a:close/>
                </a:path>
                <a:path w="314959" h="482600">
                  <a:moveTo>
                    <a:pt x="21831" y="173494"/>
                  </a:moveTo>
                  <a:lnTo>
                    <a:pt x="20751" y="173494"/>
                  </a:lnTo>
                  <a:lnTo>
                    <a:pt x="20751" y="315328"/>
                  </a:lnTo>
                  <a:lnTo>
                    <a:pt x="19596" y="315328"/>
                  </a:lnTo>
                  <a:lnTo>
                    <a:pt x="19596" y="482447"/>
                  </a:lnTo>
                  <a:lnTo>
                    <a:pt x="20751" y="482447"/>
                  </a:lnTo>
                  <a:lnTo>
                    <a:pt x="21831" y="482447"/>
                  </a:lnTo>
                  <a:lnTo>
                    <a:pt x="21831" y="173494"/>
                  </a:lnTo>
                  <a:close/>
                </a:path>
                <a:path w="314959" h="482600">
                  <a:moveTo>
                    <a:pt x="43802" y="277164"/>
                  </a:moveTo>
                  <a:lnTo>
                    <a:pt x="42633" y="277164"/>
                  </a:lnTo>
                  <a:lnTo>
                    <a:pt x="42633" y="266674"/>
                  </a:lnTo>
                  <a:lnTo>
                    <a:pt x="41452" y="266674"/>
                  </a:lnTo>
                  <a:lnTo>
                    <a:pt x="41452" y="482447"/>
                  </a:lnTo>
                  <a:lnTo>
                    <a:pt x="42621" y="482447"/>
                  </a:lnTo>
                  <a:lnTo>
                    <a:pt x="43802" y="482447"/>
                  </a:lnTo>
                  <a:lnTo>
                    <a:pt x="43802" y="277164"/>
                  </a:lnTo>
                  <a:close/>
                </a:path>
                <a:path w="314959" h="482600">
                  <a:moveTo>
                    <a:pt x="46062" y="262356"/>
                  </a:moveTo>
                  <a:lnTo>
                    <a:pt x="44881" y="262356"/>
                  </a:lnTo>
                  <a:lnTo>
                    <a:pt x="44881" y="482447"/>
                  </a:lnTo>
                  <a:lnTo>
                    <a:pt x="46062" y="482447"/>
                  </a:lnTo>
                  <a:lnTo>
                    <a:pt x="46062" y="262356"/>
                  </a:lnTo>
                  <a:close/>
                </a:path>
                <a:path w="314959" h="482600">
                  <a:moveTo>
                    <a:pt x="47282" y="342785"/>
                  </a:moveTo>
                  <a:lnTo>
                    <a:pt x="46113" y="342785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7282" y="342785"/>
                  </a:lnTo>
                  <a:close/>
                </a:path>
                <a:path w="314959" h="482600">
                  <a:moveTo>
                    <a:pt x="78333" y="99453"/>
                  </a:moveTo>
                  <a:lnTo>
                    <a:pt x="77165" y="99453"/>
                  </a:lnTo>
                  <a:lnTo>
                    <a:pt x="77165" y="482447"/>
                  </a:lnTo>
                  <a:lnTo>
                    <a:pt x="78333" y="482447"/>
                  </a:lnTo>
                  <a:lnTo>
                    <a:pt x="78333" y="99453"/>
                  </a:lnTo>
                  <a:close/>
                </a:path>
                <a:path w="314959" h="482600">
                  <a:moveTo>
                    <a:pt x="89814" y="0"/>
                  </a:moveTo>
                  <a:lnTo>
                    <a:pt x="88734" y="0"/>
                  </a:lnTo>
                  <a:lnTo>
                    <a:pt x="88734" y="25412"/>
                  </a:lnTo>
                  <a:lnTo>
                    <a:pt x="87566" y="25412"/>
                  </a:lnTo>
                  <a:lnTo>
                    <a:pt x="87566" y="247548"/>
                  </a:lnTo>
                  <a:lnTo>
                    <a:pt x="86410" y="247548"/>
                  </a:lnTo>
                  <a:lnTo>
                    <a:pt x="86410" y="482447"/>
                  </a:lnTo>
                  <a:lnTo>
                    <a:pt x="89814" y="482447"/>
                  </a:lnTo>
                  <a:lnTo>
                    <a:pt x="89814" y="0"/>
                  </a:lnTo>
                  <a:close/>
                </a:path>
                <a:path w="314959" h="482600">
                  <a:moveTo>
                    <a:pt x="93345" y="256082"/>
                  </a:moveTo>
                  <a:lnTo>
                    <a:pt x="92163" y="256082"/>
                  </a:lnTo>
                  <a:lnTo>
                    <a:pt x="92163" y="323748"/>
                  </a:lnTo>
                  <a:lnTo>
                    <a:pt x="91008" y="323748"/>
                  </a:lnTo>
                  <a:lnTo>
                    <a:pt x="91008" y="205282"/>
                  </a:lnTo>
                  <a:lnTo>
                    <a:pt x="89839" y="205282"/>
                  </a:lnTo>
                  <a:lnTo>
                    <a:pt x="89839" y="482447"/>
                  </a:lnTo>
                  <a:lnTo>
                    <a:pt x="90995" y="482447"/>
                  </a:lnTo>
                  <a:lnTo>
                    <a:pt x="92163" y="482447"/>
                  </a:lnTo>
                  <a:lnTo>
                    <a:pt x="93345" y="482447"/>
                  </a:lnTo>
                  <a:lnTo>
                    <a:pt x="93345" y="256082"/>
                  </a:lnTo>
                  <a:close/>
                </a:path>
                <a:path w="314959" h="482600">
                  <a:moveTo>
                    <a:pt x="94462" y="291985"/>
                  </a:moveTo>
                  <a:lnTo>
                    <a:pt x="93383" y="291985"/>
                  </a:lnTo>
                  <a:lnTo>
                    <a:pt x="93383" y="482447"/>
                  </a:lnTo>
                  <a:lnTo>
                    <a:pt x="94462" y="482447"/>
                  </a:lnTo>
                  <a:lnTo>
                    <a:pt x="94462" y="291985"/>
                  </a:lnTo>
                  <a:close/>
                </a:path>
                <a:path w="314959" h="482600">
                  <a:moveTo>
                    <a:pt x="96824" y="203123"/>
                  </a:moveTo>
                  <a:lnTo>
                    <a:pt x="95656" y="203123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203123"/>
                  </a:lnTo>
                  <a:close/>
                </a:path>
                <a:path w="314959" h="482600">
                  <a:moveTo>
                    <a:pt x="102590" y="281482"/>
                  </a:moveTo>
                  <a:lnTo>
                    <a:pt x="101422" y="281482"/>
                  </a:lnTo>
                  <a:lnTo>
                    <a:pt x="101422" y="171437"/>
                  </a:lnTo>
                  <a:lnTo>
                    <a:pt x="100241" y="171437"/>
                  </a:lnTo>
                  <a:lnTo>
                    <a:pt x="100241" y="482447"/>
                  </a:lnTo>
                  <a:lnTo>
                    <a:pt x="101409" y="482447"/>
                  </a:lnTo>
                  <a:lnTo>
                    <a:pt x="102590" y="482447"/>
                  </a:lnTo>
                  <a:lnTo>
                    <a:pt x="102590" y="281482"/>
                  </a:lnTo>
                  <a:close/>
                </a:path>
                <a:path w="314959" h="482600">
                  <a:moveTo>
                    <a:pt x="107175" y="306793"/>
                  </a:moveTo>
                  <a:lnTo>
                    <a:pt x="106006" y="306793"/>
                  </a:lnTo>
                  <a:lnTo>
                    <a:pt x="106006" y="482447"/>
                  </a:lnTo>
                  <a:lnTo>
                    <a:pt x="107175" y="482447"/>
                  </a:lnTo>
                  <a:lnTo>
                    <a:pt x="107175" y="306793"/>
                  </a:lnTo>
                  <a:close/>
                </a:path>
                <a:path w="314959" h="482600">
                  <a:moveTo>
                    <a:pt x="110604" y="194691"/>
                  </a:moveTo>
                  <a:lnTo>
                    <a:pt x="109435" y="194691"/>
                  </a:lnTo>
                  <a:lnTo>
                    <a:pt x="109435" y="298348"/>
                  </a:lnTo>
                  <a:lnTo>
                    <a:pt x="108305" y="298348"/>
                  </a:lnTo>
                  <a:lnTo>
                    <a:pt x="108305" y="260299"/>
                  </a:lnTo>
                  <a:lnTo>
                    <a:pt x="107226" y="260299"/>
                  </a:lnTo>
                  <a:lnTo>
                    <a:pt x="107226" y="482447"/>
                  </a:lnTo>
                  <a:lnTo>
                    <a:pt x="108267" y="482447"/>
                  </a:lnTo>
                  <a:lnTo>
                    <a:pt x="109435" y="482447"/>
                  </a:lnTo>
                  <a:lnTo>
                    <a:pt x="110604" y="482447"/>
                  </a:lnTo>
                  <a:lnTo>
                    <a:pt x="110604" y="194691"/>
                  </a:lnTo>
                  <a:close/>
                </a:path>
                <a:path w="314959" h="482600">
                  <a:moveTo>
                    <a:pt x="114046" y="313169"/>
                  </a:moveTo>
                  <a:lnTo>
                    <a:pt x="112890" y="313169"/>
                  </a:lnTo>
                  <a:lnTo>
                    <a:pt x="112890" y="177723"/>
                  </a:lnTo>
                  <a:lnTo>
                    <a:pt x="111810" y="177723"/>
                  </a:lnTo>
                  <a:lnTo>
                    <a:pt x="111810" y="404177"/>
                  </a:lnTo>
                  <a:lnTo>
                    <a:pt x="110655" y="404177"/>
                  </a:lnTo>
                  <a:lnTo>
                    <a:pt x="110655" y="482447"/>
                  </a:lnTo>
                  <a:lnTo>
                    <a:pt x="114046" y="482447"/>
                  </a:lnTo>
                  <a:lnTo>
                    <a:pt x="114046" y="313169"/>
                  </a:lnTo>
                  <a:close/>
                </a:path>
                <a:path w="314959" h="482600">
                  <a:moveTo>
                    <a:pt x="117487" y="338569"/>
                  </a:moveTo>
                  <a:lnTo>
                    <a:pt x="116420" y="338569"/>
                  </a:lnTo>
                  <a:lnTo>
                    <a:pt x="116420" y="243332"/>
                  </a:lnTo>
                  <a:lnTo>
                    <a:pt x="115252" y="243332"/>
                  </a:lnTo>
                  <a:lnTo>
                    <a:pt x="115252" y="351307"/>
                  </a:lnTo>
                  <a:lnTo>
                    <a:pt x="114084" y="351307"/>
                  </a:lnTo>
                  <a:lnTo>
                    <a:pt x="114084" y="482447"/>
                  </a:lnTo>
                  <a:lnTo>
                    <a:pt x="117487" y="482447"/>
                  </a:lnTo>
                  <a:lnTo>
                    <a:pt x="117487" y="338569"/>
                  </a:lnTo>
                  <a:close/>
                </a:path>
                <a:path w="314959" h="482600">
                  <a:moveTo>
                    <a:pt x="122085" y="281482"/>
                  </a:moveTo>
                  <a:lnTo>
                    <a:pt x="121005" y="281482"/>
                  </a:lnTo>
                  <a:lnTo>
                    <a:pt x="121005" y="482447"/>
                  </a:lnTo>
                  <a:lnTo>
                    <a:pt x="122085" y="482447"/>
                  </a:lnTo>
                  <a:lnTo>
                    <a:pt x="122085" y="281482"/>
                  </a:lnTo>
                  <a:close/>
                </a:path>
                <a:path w="314959" h="482600">
                  <a:moveTo>
                    <a:pt x="124447" y="127012"/>
                  </a:moveTo>
                  <a:lnTo>
                    <a:pt x="123266" y="127012"/>
                  </a:lnTo>
                  <a:lnTo>
                    <a:pt x="123266" y="482447"/>
                  </a:lnTo>
                  <a:lnTo>
                    <a:pt x="124447" y="482447"/>
                  </a:lnTo>
                  <a:lnTo>
                    <a:pt x="124447" y="127012"/>
                  </a:lnTo>
                  <a:close/>
                </a:path>
                <a:path w="314959" h="482600">
                  <a:moveTo>
                    <a:pt x="199301" y="427418"/>
                  </a:moveTo>
                  <a:lnTo>
                    <a:pt x="198221" y="427418"/>
                  </a:lnTo>
                  <a:lnTo>
                    <a:pt x="198221" y="482447"/>
                  </a:lnTo>
                  <a:lnTo>
                    <a:pt x="199301" y="482447"/>
                  </a:lnTo>
                  <a:lnTo>
                    <a:pt x="199301" y="427418"/>
                  </a:lnTo>
                  <a:close/>
                </a:path>
                <a:path w="314959" h="482600">
                  <a:moveTo>
                    <a:pt x="215506" y="442226"/>
                  </a:moveTo>
                  <a:lnTo>
                    <a:pt x="214337" y="442226"/>
                  </a:lnTo>
                  <a:lnTo>
                    <a:pt x="214337" y="452818"/>
                  </a:lnTo>
                  <a:lnTo>
                    <a:pt x="213169" y="452818"/>
                  </a:lnTo>
                  <a:lnTo>
                    <a:pt x="213169" y="482447"/>
                  </a:lnTo>
                  <a:lnTo>
                    <a:pt x="214337" y="482447"/>
                  </a:lnTo>
                  <a:lnTo>
                    <a:pt x="215506" y="482447"/>
                  </a:lnTo>
                  <a:lnTo>
                    <a:pt x="215506" y="442226"/>
                  </a:lnTo>
                  <a:close/>
                </a:path>
                <a:path w="314959" h="482600">
                  <a:moveTo>
                    <a:pt x="224751" y="427418"/>
                  </a:moveTo>
                  <a:lnTo>
                    <a:pt x="223583" y="427418"/>
                  </a:lnTo>
                  <a:lnTo>
                    <a:pt x="223583" y="482447"/>
                  </a:lnTo>
                  <a:lnTo>
                    <a:pt x="224751" y="482447"/>
                  </a:lnTo>
                  <a:lnTo>
                    <a:pt x="224751" y="427418"/>
                  </a:lnTo>
                  <a:close/>
                </a:path>
                <a:path w="314959" h="482600">
                  <a:moveTo>
                    <a:pt x="314604" y="414769"/>
                  </a:moveTo>
                  <a:lnTo>
                    <a:pt x="313423" y="414769"/>
                  </a:lnTo>
                  <a:lnTo>
                    <a:pt x="313423" y="482447"/>
                  </a:lnTo>
                  <a:lnTo>
                    <a:pt x="314604" y="482447"/>
                  </a:lnTo>
                  <a:lnTo>
                    <a:pt x="314604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136688" y="2516313"/>
              <a:ext cx="241300" cy="482600"/>
            </a:xfrm>
            <a:custGeom>
              <a:avLst/>
              <a:gdLst/>
              <a:ahLst/>
              <a:cxnLst/>
              <a:rect l="l" t="t" r="r" b="b"/>
              <a:pathLst>
                <a:path w="241300" h="482600">
                  <a:moveTo>
                    <a:pt x="1168" y="294132"/>
                  </a:moveTo>
                  <a:lnTo>
                    <a:pt x="0" y="294132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294132"/>
                  </a:lnTo>
                  <a:close/>
                </a:path>
                <a:path w="241300" h="482600">
                  <a:moveTo>
                    <a:pt x="6934" y="224307"/>
                  </a:moveTo>
                  <a:lnTo>
                    <a:pt x="5753" y="224307"/>
                  </a:lnTo>
                  <a:lnTo>
                    <a:pt x="5753" y="336410"/>
                  </a:lnTo>
                  <a:lnTo>
                    <a:pt x="4584" y="336410"/>
                  </a:lnTo>
                  <a:lnTo>
                    <a:pt x="4584" y="482447"/>
                  </a:lnTo>
                  <a:lnTo>
                    <a:pt x="5753" y="482447"/>
                  </a:lnTo>
                  <a:lnTo>
                    <a:pt x="6934" y="482447"/>
                  </a:lnTo>
                  <a:lnTo>
                    <a:pt x="6934" y="224307"/>
                  </a:lnTo>
                  <a:close/>
                </a:path>
                <a:path w="241300" h="482600">
                  <a:moveTo>
                    <a:pt x="17335" y="315328"/>
                  </a:moveTo>
                  <a:lnTo>
                    <a:pt x="16167" y="315328"/>
                  </a:lnTo>
                  <a:lnTo>
                    <a:pt x="16167" y="482447"/>
                  </a:lnTo>
                  <a:lnTo>
                    <a:pt x="17335" y="482447"/>
                  </a:lnTo>
                  <a:lnTo>
                    <a:pt x="17335" y="315328"/>
                  </a:lnTo>
                  <a:close/>
                </a:path>
                <a:path w="241300" h="482600">
                  <a:moveTo>
                    <a:pt x="20777" y="211645"/>
                  </a:moveTo>
                  <a:lnTo>
                    <a:pt x="19596" y="211645"/>
                  </a:lnTo>
                  <a:lnTo>
                    <a:pt x="19596" y="321602"/>
                  </a:lnTo>
                  <a:lnTo>
                    <a:pt x="18427" y="321602"/>
                  </a:lnTo>
                  <a:lnTo>
                    <a:pt x="18427" y="482447"/>
                  </a:lnTo>
                  <a:lnTo>
                    <a:pt x="19596" y="482447"/>
                  </a:lnTo>
                  <a:lnTo>
                    <a:pt x="20777" y="482447"/>
                  </a:lnTo>
                  <a:lnTo>
                    <a:pt x="20777" y="211645"/>
                  </a:lnTo>
                  <a:close/>
                </a:path>
                <a:path w="241300" h="482600">
                  <a:moveTo>
                    <a:pt x="61074" y="270891"/>
                  </a:moveTo>
                  <a:lnTo>
                    <a:pt x="59893" y="270891"/>
                  </a:lnTo>
                  <a:lnTo>
                    <a:pt x="59893" y="482447"/>
                  </a:lnTo>
                  <a:lnTo>
                    <a:pt x="61074" y="482447"/>
                  </a:lnTo>
                  <a:lnTo>
                    <a:pt x="61074" y="270891"/>
                  </a:lnTo>
                  <a:close/>
                </a:path>
                <a:path w="241300" h="482600">
                  <a:moveTo>
                    <a:pt x="62293" y="268732"/>
                  </a:moveTo>
                  <a:lnTo>
                    <a:pt x="61112" y="268732"/>
                  </a:lnTo>
                  <a:lnTo>
                    <a:pt x="61112" y="482447"/>
                  </a:lnTo>
                  <a:lnTo>
                    <a:pt x="62293" y="482447"/>
                  </a:lnTo>
                  <a:lnTo>
                    <a:pt x="62293" y="268732"/>
                  </a:lnTo>
                  <a:close/>
                </a:path>
                <a:path w="241300" h="482600">
                  <a:moveTo>
                    <a:pt x="64516" y="226466"/>
                  </a:moveTo>
                  <a:lnTo>
                    <a:pt x="63436" y="226466"/>
                  </a:lnTo>
                  <a:lnTo>
                    <a:pt x="63436" y="482447"/>
                  </a:lnTo>
                  <a:lnTo>
                    <a:pt x="64516" y="482447"/>
                  </a:lnTo>
                  <a:lnTo>
                    <a:pt x="64516" y="226466"/>
                  </a:lnTo>
                  <a:close/>
                </a:path>
                <a:path w="241300" h="482600">
                  <a:moveTo>
                    <a:pt x="66878" y="146037"/>
                  </a:moveTo>
                  <a:lnTo>
                    <a:pt x="65709" y="146037"/>
                  </a:lnTo>
                  <a:lnTo>
                    <a:pt x="65709" y="285699"/>
                  </a:lnTo>
                  <a:lnTo>
                    <a:pt x="64541" y="285699"/>
                  </a:lnTo>
                  <a:lnTo>
                    <a:pt x="64541" y="482447"/>
                  </a:lnTo>
                  <a:lnTo>
                    <a:pt x="65709" y="482447"/>
                  </a:lnTo>
                  <a:lnTo>
                    <a:pt x="66878" y="482447"/>
                  </a:lnTo>
                  <a:lnTo>
                    <a:pt x="66878" y="146037"/>
                  </a:lnTo>
                  <a:close/>
                </a:path>
                <a:path w="241300" h="482600">
                  <a:moveTo>
                    <a:pt x="69113" y="99453"/>
                  </a:moveTo>
                  <a:lnTo>
                    <a:pt x="68033" y="99453"/>
                  </a:lnTo>
                  <a:lnTo>
                    <a:pt x="68033" y="482447"/>
                  </a:lnTo>
                  <a:lnTo>
                    <a:pt x="69113" y="482447"/>
                  </a:lnTo>
                  <a:lnTo>
                    <a:pt x="69113" y="99453"/>
                  </a:lnTo>
                  <a:close/>
                </a:path>
                <a:path w="241300" h="482600">
                  <a:moveTo>
                    <a:pt x="74904" y="99453"/>
                  </a:moveTo>
                  <a:lnTo>
                    <a:pt x="73736" y="99453"/>
                  </a:lnTo>
                  <a:lnTo>
                    <a:pt x="73736" y="482447"/>
                  </a:lnTo>
                  <a:lnTo>
                    <a:pt x="74904" y="482447"/>
                  </a:lnTo>
                  <a:lnTo>
                    <a:pt x="74904" y="99453"/>
                  </a:lnTo>
                  <a:close/>
                </a:path>
                <a:path w="241300" h="482600">
                  <a:moveTo>
                    <a:pt x="79565" y="224307"/>
                  </a:moveTo>
                  <a:lnTo>
                    <a:pt x="78384" y="224307"/>
                  </a:lnTo>
                  <a:lnTo>
                    <a:pt x="78384" y="482447"/>
                  </a:lnTo>
                  <a:lnTo>
                    <a:pt x="79565" y="482447"/>
                  </a:lnTo>
                  <a:lnTo>
                    <a:pt x="79565" y="224307"/>
                  </a:lnTo>
                  <a:close/>
                </a:path>
                <a:path w="241300" h="482600">
                  <a:moveTo>
                    <a:pt x="82994" y="198907"/>
                  </a:moveTo>
                  <a:lnTo>
                    <a:pt x="81813" y="19890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198907"/>
                  </a:lnTo>
                  <a:close/>
                </a:path>
                <a:path w="241300" h="482600">
                  <a:moveTo>
                    <a:pt x="86385" y="0"/>
                  </a:moveTo>
                  <a:lnTo>
                    <a:pt x="85305" y="0"/>
                  </a:lnTo>
                  <a:lnTo>
                    <a:pt x="85305" y="25412"/>
                  </a:lnTo>
                  <a:lnTo>
                    <a:pt x="84137" y="25412"/>
                  </a:lnTo>
                  <a:lnTo>
                    <a:pt x="84137" y="482447"/>
                  </a:lnTo>
                  <a:lnTo>
                    <a:pt x="85305" y="482447"/>
                  </a:lnTo>
                  <a:lnTo>
                    <a:pt x="86385" y="482447"/>
                  </a:lnTo>
                  <a:lnTo>
                    <a:pt x="86385" y="0"/>
                  </a:lnTo>
                  <a:close/>
                </a:path>
                <a:path w="241300" h="482600">
                  <a:moveTo>
                    <a:pt x="89916" y="256082"/>
                  </a:moveTo>
                  <a:lnTo>
                    <a:pt x="88734" y="256082"/>
                  </a:lnTo>
                  <a:lnTo>
                    <a:pt x="88734" y="323748"/>
                  </a:lnTo>
                  <a:lnTo>
                    <a:pt x="87566" y="323748"/>
                  </a:lnTo>
                  <a:lnTo>
                    <a:pt x="87566" y="482447"/>
                  </a:lnTo>
                  <a:lnTo>
                    <a:pt x="88734" y="482447"/>
                  </a:lnTo>
                  <a:lnTo>
                    <a:pt x="89916" y="482447"/>
                  </a:lnTo>
                  <a:lnTo>
                    <a:pt x="89916" y="256082"/>
                  </a:lnTo>
                  <a:close/>
                </a:path>
                <a:path w="241300" h="482600">
                  <a:moveTo>
                    <a:pt x="92176" y="372402"/>
                  </a:moveTo>
                  <a:lnTo>
                    <a:pt x="91033" y="372402"/>
                  </a:lnTo>
                  <a:lnTo>
                    <a:pt x="91033" y="291985"/>
                  </a:lnTo>
                  <a:lnTo>
                    <a:pt x="89954" y="291985"/>
                  </a:lnTo>
                  <a:lnTo>
                    <a:pt x="89954" y="482447"/>
                  </a:lnTo>
                  <a:lnTo>
                    <a:pt x="90995" y="482447"/>
                  </a:lnTo>
                  <a:lnTo>
                    <a:pt x="92176" y="482447"/>
                  </a:lnTo>
                  <a:lnTo>
                    <a:pt x="92176" y="372402"/>
                  </a:lnTo>
                  <a:close/>
                </a:path>
                <a:path w="241300" h="482600">
                  <a:moveTo>
                    <a:pt x="93395" y="203123"/>
                  </a:moveTo>
                  <a:lnTo>
                    <a:pt x="92227" y="203123"/>
                  </a:lnTo>
                  <a:lnTo>
                    <a:pt x="92227" y="482447"/>
                  </a:lnTo>
                  <a:lnTo>
                    <a:pt x="93395" y="482447"/>
                  </a:lnTo>
                  <a:lnTo>
                    <a:pt x="93395" y="203123"/>
                  </a:lnTo>
                  <a:close/>
                </a:path>
                <a:path w="241300" h="482600">
                  <a:moveTo>
                    <a:pt x="99161" y="281482"/>
                  </a:moveTo>
                  <a:lnTo>
                    <a:pt x="97993" y="281482"/>
                  </a:lnTo>
                  <a:lnTo>
                    <a:pt x="97993" y="171437"/>
                  </a:lnTo>
                  <a:lnTo>
                    <a:pt x="96812" y="171437"/>
                  </a:lnTo>
                  <a:lnTo>
                    <a:pt x="96812" y="374561"/>
                  </a:lnTo>
                  <a:lnTo>
                    <a:pt x="95656" y="374561"/>
                  </a:lnTo>
                  <a:lnTo>
                    <a:pt x="95656" y="482447"/>
                  </a:lnTo>
                  <a:lnTo>
                    <a:pt x="99161" y="482447"/>
                  </a:lnTo>
                  <a:lnTo>
                    <a:pt x="99161" y="281482"/>
                  </a:lnTo>
                  <a:close/>
                </a:path>
                <a:path w="241300" h="482600">
                  <a:moveTo>
                    <a:pt x="103746" y="306793"/>
                  </a:moveTo>
                  <a:lnTo>
                    <a:pt x="102577" y="306793"/>
                  </a:lnTo>
                  <a:lnTo>
                    <a:pt x="102577" y="482447"/>
                  </a:lnTo>
                  <a:lnTo>
                    <a:pt x="103746" y="482447"/>
                  </a:lnTo>
                  <a:lnTo>
                    <a:pt x="103746" y="306793"/>
                  </a:lnTo>
                  <a:close/>
                </a:path>
                <a:path w="241300" h="482600">
                  <a:moveTo>
                    <a:pt x="107175" y="194691"/>
                  </a:moveTo>
                  <a:lnTo>
                    <a:pt x="106006" y="194691"/>
                  </a:lnTo>
                  <a:lnTo>
                    <a:pt x="106006" y="298348"/>
                  </a:lnTo>
                  <a:lnTo>
                    <a:pt x="104876" y="298348"/>
                  </a:lnTo>
                  <a:lnTo>
                    <a:pt x="104876" y="260299"/>
                  </a:lnTo>
                  <a:lnTo>
                    <a:pt x="103797" y="260299"/>
                  </a:lnTo>
                  <a:lnTo>
                    <a:pt x="103797" y="482447"/>
                  </a:lnTo>
                  <a:lnTo>
                    <a:pt x="104838" y="482447"/>
                  </a:lnTo>
                  <a:lnTo>
                    <a:pt x="106006" y="482447"/>
                  </a:lnTo>
                  <a:lnTo>
                    <a:pt x="107175" y="482447"/>
                  </a:lnTo>
                  <a:lnTo>
                    <a:pt x="107175" y="194691"/>
                  </a:lnTo>
                  <a:close/>
                </a:path>
                <a:path w="241300" h="482600">
                  <a:moveTo>
                    <a:pt x="109461" y="177723"/>
                  </a:moveTo>
                  <a:lnTo>
                    <a:pt x="108381" y="177723"/>
                  </a:lnTo>
                  <a:lnTo>
                    <a:pt x="108381" y="404177"/>
                  </a:lnTo>
                  <a:lnTo>
                    <a:pt x="107226" y="404177"/>
                  </a:lnTo>
                  <a:lnTo>
                    <a:pt x="107226" y="482447"/>
                  </a:lnTo>
                  <a:lnTo>
                    <a:pt x="108381" y="482447"/>
                  </a:lnTo>
                  <a:lnTo>
                    <a:pt x="109461" y="482447"/>
                  </a:lnTo>
                  <a:lnTo>
                    <a:pt x="109461" y="177723"/>
                  </a:lnTo>
                  <a:close/>
                </a:path>
                <a:path w="241300" h="482600">
                  <a:moveTo>
                    <a:pt x="112991" y="243332"/>
                  </a:moveTo>
                  <a:lnTo>
                    <a:pt x="111823" y="243332"/>
                  </a:lnTo>
                  <a:lnTo>
                    <a:pt x="111823" y="351307"/>
                  </a:lnTo>
                  <a:lnTo>
                    <a:pt x="110655" y="351307"/>
                  </a:lnTo>
                  <a:lnTo>
                    <a:pt x="110655" y="482447"/>
                  </a:lnTo>
                  <a:lnTo>
                    <a:pt x="111823" y="482447"/>
                  </a:lnTo>
                  <a:lnTo>
                    <a:pt x="112991" y="482447"/>
                  </a:lnTo>
                  <a:lnTo>
                    <a:pt x="112991" y="243332"/>
                  </a:lnTo>
                  <a:close/>
                </a:path>
                <a:path w="241300" h="482600">
                  <a:moveTo>
                    <a:pt x="116420" y="366128"/>
                  </a:moveTo>
                  <a:lnTo>
                    <a:pt x="115265" y="366128"/>
                  </a:lnTo>
                  <a:lnTo>
                    <a:pt x="115265" y="270891"/>
                  </a:lnTo>
                  <a:lnTo>
                    <a:pt x="114084" y="270891"/>
                  </a:lnTo>
                  <a:lnTo>
                    <a:pt x="114084" y="482447"/>
                  </a:lnTo>
                  <a:lnTo>
                    <a:pt x="115252" y="482447"/>
                  </a:lnTo>
                  <a:lnTo>
                    <a:pt x="116420" y="482447"/>
                  </a:lnTo>
                  <a:lnTo>
                    <a:pt x="116420" y="366128"/>
                  </a:lnTo>
                  <a:close/>
                </a:path>
                <a:path w="241300" h="482600">
                  <a:moveTo>
                    <a:pt x="118656" y="281482"/>
                  </a:moveTo>
                  <a:lnTo>
                    <a:pt x="117576" y="281482"/>
                  </a:lnTo>
                  <a:lnTo>
                    <a:pt x="117576" y="482447"/>
                  </a:lnTo>
                  <a:lnTo>
                    <a:pt x="118656" y="482447"/>
                  </a:lnTo>
                  <a:lnTo>
                    <a:pt x="118656" y="281482"/>
                  </a:lnTo>
                  <a:close/>
                </a:path>
                <a:path w="241300" h="482600">
                  <a:moveTo>
                    <a:pt x="129108" y="363969"/>
                  </a:moveTo>
                  <a:lnTo>
                    <a:pt x="127927" y="363969"/>
                  </a:lnTo>
                  <a:lnTo>
                    <a:pt x="127927" y="482447"/>
                  </a:lnTo>
                  <a:lnTo>
                    <a:pt x="129108" y="482447"/>
                  </a:lnTo>
                  <a:lnTo>
                    <a:pt x="129108" y="363969"/>
                  </a:lnTo>
                  <a:close/>
                </a:path>
                <a:path w="241300" h="482600">
                  <a:moveTo>
                    <a:pt x="153289" y="416826"/>
                  </a:moveTo>
                  <a:lnTo>
                    <a:pt x="152120" y="416826"/>
                  </a:lnTo>
                  <a:lnTo>
                    <a:pt x="152120" y="482447"/>
                  </a:lnTo>
                  <a:lnTo>
                    <a:pt x="153289" y="482447"/>
                  </a:lnTo>
                  <a:lnTo>
                    <a:pt x="153289" y="416826"/>
                  </a:lnTo>
                  <a:close/>
                </a:path>
                <a:path w="241300" h="482600">
                  <a:moveTo>
                    <a:pt x="229349" y="427418"/>
                  </a:moveTo>
                  <a:lnTo>
                    <a:pt x="228180" y="427418"/>
                  </a:lnTo>
                  <a:lnTo>
                    <a:pt x="228180" y="482447"/>
                  </a:lnTo>
                  <a:lnTo>
                    <a:pt x="229349" y="482447"/>
                  </a:lnTo>
                  <a:lnTo>
                    <a:pt x="229349" y="427418"/>
                  </a:lnTo>
                  <a:close/>
                </a:path>
                <a:path w="241300" h="482600">
                  <a:moveTo>
                    <a:pt x="240919" y="414769"/>
                  </a:moveTo>
                  <a:lnTo>
                    <a:pt x="239750" y="414769"/>
                  </a:lnTo>
                  <a:lnTo>
                    <a:pt x="239750" y="482447"/>
                  </a:lnTo>
                  <a:lnTo>
                    <a:pt x="240919" y="482447"/>
                  </a:lnTo>
                  <a:lnTo>
                    <a:pt x="240919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133259" y="2560751"/>
              <a:ext cx="316230" cy="438150"/>
            </a:xfrm>
            <a:custGeom>
              <a:avLst/>
              <a:gdLst/>
              <a:ahLst/>
              <a:cxnLst/>
              <a:rect l="l" t="t" r="r" b="b"/>
              <a:pathLst>
                <a:path w="316230" h="438150">
                  <a:moveTo>
                    <a:pt x="1168" y="190461"/>
                  </a:moveTo>
                  <a:lnTo>
                    <a:pt x="0" y="190461"/>
                  </a:lnTo>
                  <a:lnTo>
                    <a:pt x="0" y="438010"/>
                  </a:lnTo>
                  <a:lnTo>
                    <a:pt x="1168" y="438010"/>
                  </a:lnTo>
                  <a:lnTo>
                    <a:pt x="1168" y="190461"/>
                  </a:lnTo>
                  <a:close/>
                </a:path>
                <a:path w="316230" h="438150">
                  <a:moveTo>
                    <a:pt x="18440" y="272948"/>
                  </a:moveTo>
                  <a:lnTo>
                    <a:pt x="17272" y="272948"/>
                  </a:lnTo>
                  <a:lnTo>
                    <a:pt x="17272" y="438010"/>
                  </a:lnTo>
                  <a:lnTo>
                    <a:pt x="18440" y="438010"/>
                  </a:lnTo>
                  <a:lnTo>
                    <a:pt x="18440" y="272948"/>
                  </a:lnTo>
                  <a:close/>
                </a:path>
                <a:path w="316230" h="438150">
                  <a:moveTo>
                    <a:pt x="54102" y="124841"/>
                  </a:moveTo>
                  <a:lnTo>
                    <a:pt x="53022" y="124841"/>
                  </a:lnTo>
                  <a:lnTo>
                    <a:pt x="53022" y="438010"/>
                  </a:lnTo>
                  <a:lnTo>
                    <a:pt x="54102" y="438010"/>
                  </a:lnTo>
                  <a:lnTo>
                    <a:pt x="54102" y="124841"/>
                  </a:lnTo>
                  <a:close/>
                </a:path>
                <a:path w="316230" h="438150">
                  <a:moveTo>
                    <a:pt x="78333" y="55016"/>
                  </a:moveTo>
                  <a:lnTo>
                    <a:pt x="77165" y="55016"/>
                  </a:lnTo>
                  <a:lnTo>
                    <a:pt x="77165" y="438010"/>
                  </a:lnTo>
                  <a:lnTo>
                    <a:pt x="78333" y="438010"/>
                  </a:lnTo>
                  <a:lnTo>
                    <a:pt x="78333" y="55016"/>
                  </a:lnTo>
                  <a:close/>
                </a:path>
                <a:path w="316230" h="438150">
                  <a:moveTo>
                    <a:pt x="79552" y="289915"/>
                  </a:moveTo>
                  <a:lnTo>
                    <a:pt x="78384" y="289915"/>
                  </a:lnTo>
                  <a:lnTo>
                    <a:pt x="78384" y="438010"/>
                  </a:lnTo>
                  <a:lnTo>
                    <a:pt x="79552" y="438010"/>
                  </a:lnTo>
                  <a:lnTo>
                    <a:pt x="79552" y="289915"/>
                  </a:lnTo>
                  <a:close/>
                </a:path>
                <a:path w="316230" h="438150">
                  <a:moveTo>
                    <a:pt x="82994" y="179870"/>
                  </a:moveTo>
                  <a:lnTo>
                    <a:pt x="81813" y="179870"/>
                  </a:lnTo>
                  <a:lnTo>
                    <a:pt x="81813" y="438010"/>
                  </a:lnTo>
                  <a:lnTo>
                    <a:pt x="82994" y="438010"/>
                  </a:lnTo>
                  <a:lnTo>
                    <a:pt x="82994" y="179870"/>
                  </a:lnTo>
                  <a:close/>
                </a:path>
                <a:path w="316230" h="438150">
                  <a:moveTo>
                    <a:pt x="91008" y="160845"/>
                  </a:moveTo>
                  <a:lnTo>
                    <a:pt x="89839" y="160845"/>
                  </a:lnTo>
                  <a:lnTo>
                    <a:pt x="89839" y="438010"/>
                  </a:lnTo>
                  <a:lnTo>
                    <a:pt x="91008" y="438010"/>
                  </a:lnTo>
                  <a:lnTo>
                    <a:pt x="91008" y="160845"/>
                  </a:lnTo>
                  <a:close/>
                </a:path>
                <a:path w="316230" h="438150">
                  <a:moveTo>
                    <a:pt x="93345" y="211645"/>
                  </a:moveTo>
                  <a:lnTo>
                    <a:pt x="92163" y="211645"/>
                  </a:lnTo>
                  <a:lnTo>
                    <a:pt x="92163" y="438010"/>
                  </a:lnTo>
                  <a:lnTo>
                    <a:pt x="93345" y="438010"/>
                  </a:lnTo>
                  <a:lnTo>
                    <a:pt x="93345" y="211645"/>
                  </a:lnTo>
                  <a:close/>
                </a:path>
                <a:path w="316230" h="438150">
                  <a:moveTo>
                    <a:pt x="97993" y="173494"/>
                  </a:moveTo>
                  <a:lnTo>
                    <a:pt x="96824" y="173494"/>
                  </a:lnTo>
                  <a:lnTo>
                    <a:pt x="96824" y="158686"/>
                  </a:lnTo>
                  <a:lnTo>
                    <a:pt x="95656" y="158686"/>
                  </a:lnTo>
                  <a:lnTo>
                    <a:pt x="95656" y="438010"/>
                  </a:lnTo>
                  <a:lnTo>
                    <a:pt x="96812" y="438010"/>
                  </a:lnTo>
                  <a:lnTo>
                    <a:pt x="97993" y="438010"/>
                  </a:lnTo>
                  <a:lnTo>
                    <a:pt x="97993" y="173494"/>
                  </a:lnTo>
                  <a:close/>
                </a:path>
                <a:path w="316230" h="438150">
                  <a:moveTo>
                    <a:pt x="101422" y="127000"/>
                  </a:moveTo>
                  <a:lnTo>
                    <a:pt x="100241" y="127000"/>
                  </a:lnTo>
                  <a:lnTo>
                    <a:pt x="100241" y="330123"/>
                  </a:lnTo>
                  <a:lnTo>
                    <a:pt x="99085" y="330123"/>
                  </a:lnTo>
                  <a:lnTo>
                    <a:pt x="99085" y="438010"/>
                  </a:lnTo>
                  <a:lnTo>
                    <a:pt x="100241" y="438010"/>
                  </a:lnTo>
                  <a:lnTo>
                    <a:pt x="101422" y="438010"/>
                  </a:lnTo>
                  <a:lnTo>
                    <a:pt x="101422" y="127000"/>
                  </a:lnTo>
                  <a:close/>
                </a:path>
                <a:path w="316230" h="438150">
                  <a:moveTo>
                    <a:pt x="107175" y="262356"/>
                  </a:moveTo>
                  <a:lnTo>
                    <a:pt x="106019" y="262356"/>
                  </a:lnTo>
                  <a:lnTo>
                    <a:pt x="106019" y="258140"/>
                  </a:lnTo>
                  <a:lnTo>
                    <a:pt x="104838" y="258140"/>
                  </a:lnTo>
                  <a:lnTo>
                    <a:pt x="104838" y="268732"/>
                  </a:lnTo>
                  <a:lnTo>
                    <a:pt x="103670" y="268732"/>
                  </a:lnTo>
                  <a:lnTo>
                    <a:pt x="103670" y="438010"/>
                  </a:lnTo>
                  <a:lnTo>
                    <a:pt x="107175" y="438010"/>
                  </a:lnTo>
                  <a:lnTo>
                    <a:pt x="107175" y="262356"/>
                  </a:lnTo>
                  <a:close/>
                </a:path>
                <a:path w="316230" h="438150">
                  <a:moveTo>
                    <a:pt x="110604" y="150253"/>
                  </a:moveTo>
                  <a:lnTo>
                    <a:pt x="109435" y="150253"/>
                  </a:lnTo>
                  <a:lnTo>
                    <a:pt x="109435" y="253911"/>
                  </a:lnTo>
                  <a:lnTo>
                    <a:pt x="108305" y="253911"/>
                  </a:lnTo>
                  <a:lnTo>
                    <a:pt x="108305" y="215861"/>
                  </a:lnTo>
                  <a:lnTo>
                    <a:pt x="107226" y="215861"/>
                  </a:lnTo>
                  <a:lnTo>
                    <a:pt x="107226" y="438010"/>
                  </a:lnTo>
                  <a:lnTo>
                    <a:pt x="108267" y="438010"/>
                  </a:lnTo>
                  <a:lnTo>
                    <a:pt x="109435" y="438010"/>
                  </a:lnTo>
                  <a:lnTo>
                    <a:pt x="110604" y="438010"/>
                  </a:lnTo>
                  <a:lnTo>
                    <a:pt x="110604" y="150253"/>
                  </a:lnTo>
                  <a:close/>
                </a:path>
                <a:path w="316230" h="438150">
                  <a:moveTo>
                    <a:pt x="112890" y="133286"/>
                  </a:moveTo>
                  <a:lnTo>
                    <a:pt x="111810" y="133286"/>
                  </a:lnTo>
                  <a:lnTo>
                    <a:pt x="111810" y="359740"/>
                  </a:lnTo>
                  <a:lnTo>
                    <a:pt x="110655" y="359740"/>
                  </a:lnTo>
                  <a:lnTo>
                    <a:pt x="110655" y="438010"/>
                  </a:lnTo>
                  <a:lnTo>
                    <a:pt x="111810" y="438010"/>
                  </a:lnTo>
                  <a:lnTo>
                    <a:pt x="112890" y="438010"/>
                  </a:lnTo>
                  <a:lnTo>
                    <a:pt x="112890" y="133286"/>
                  </a:lnTo>
                  <a:close/>
                </a:path>
                <a:path w="316230" h="438150">
                  <a:moveTo>
                    <a:pt x="116420" y="198894"/>
                  </a:moveTo>
                  <a:lnTo>
                    <a:pt x="115252" y="198894"/>
                  </a:lnTo>
                  <a:lnTo>
                    <a:pt x="115252" y="306870"/>
                  </a:lnTo>
                  <a:lnTo>
                    <a:pt x="114084" y="306870"/>
                  </a:lnTo>
                  <a:lnTo>
                    <a:pt x="114084" y="438010"/>
                  </a:lnTo>
                  <a:lnTo>
                    <a:pt x="115252" y="438010"/>
                  </a:lnTo>
                  <a:lnTo>
                    <a:pt x="116420" y="438010"/>
                  </a:lnTo>
                  <a:lnTo>
                    <a:pt x="116420" y="198894"/>
                  </a:lnTo>
                  <a:close/>
                </a:path>
                <a:path w="316230" h="438150">
                  <a:moveTo>
                    <a:pt x="121018" y="0"/>
                  </a:moveTo>
                  <a:lnTo>
                    <a:pt x="119837" y="0"/>
                  </a:lnTo>
                  <a:lnTo>
                    <a:pt x="119837" y="438010"/>
                  </a:lnTo>
                  <a:lnTo>
                    <a:pt x="121018" y="438010"/>
                  </a:lnTo>
                  <a:lnTo>
                    <a:pt x="121018" y="0"/>
                  </a:lnTo>
                  <a:close/>
                </a:path>
                <a:path w="316230" h="438150">
                  <a:moveTo>
                    <a:pt x="126733" y="291973"/>
                  </a:moveTo>
                  <a:lnTo>
                    <a:pt x="125653" y="291973"/>
                  </a:lnTo>
                  <a:lnTo>
                    <a:pt x="125653" y="438010"/>
                  </a:lnTo>
                  <a:lnTo>
                    <a:pt x="126733" y="438010"/>
                  </a:lnTo>
                  <a:lnTo>
                    <a:pt x="126733" y="291973"/>
                  </a:lnTo>
                  <a:close/>
                </a:path>
                <a:path w="316230" h="438150">
                  <a:moveTo>
                    <a:pt x="130263" y="319532"/>
                  </a:moveTo>
                  <a:lnTo>
                    <a:pt x="129082" y="319532"/>
                  </a:lnTo>
                  <a:lnTo>
                    <a:pt x="129082" y="438010"/>
                  </a:lnTo>
                  <a:lnTo>
                    <a:pt x="130263" y="438010"/>
                  </a:lnTo>
                  <a:lnTo>
                    <a:pt x="130263" y="319532"/>
                  </a:lnTo>
                  <a:close/>
                </a:path>
                <a:path w="316230" h="438150">
                  <a:moveTo>
                    <a:pt x="141719" y="344932"/>
                  </a:moveTo>
                  <a:lnTo>
                    <a:pt x="140538" y="344932"/>
                  </a:lnTo>
                  <a:lnTo>
                    <a:pt x="140538" y="438010"/>
                  </a:lnTo>
                  <a:lnTo>
                    <a:pt x="141719" y="438010"/>
                  </a:lnTo>
                  <a:lnTo>
                    <a:pt x="141719" y="344932"/>
                  </a:lnTo>
                  <a:close/>
                </a:path>
                <a:path w="316230" h="438150">
                  <a:moveTo>
                    <a:pt x="150964" y="363956"/>
                  </a:moveTo>
                  <a:lnTo>
                    <a:pt x="149783" y="363956"/>
                  </a:lnTo>
                  <a:lnTo>
                    <a:pt x="149783" y="438010"/>
                  </a:lnTo>
                  <a:lnTo>
                    <a:pt x="150964" y="438010"/>
                  </a:lnTo>
                  <a:lnTo>
                    <a:pt x="150964" y="363956"/>
                  </a:lnTo>
                  <a:close/>
                </a:path>
                <a:path w="316230" h="438150">
                  <a:moveTo>
                    <a:pt x="167132" y="283540"/>
                  </a:moveTo>
                  <a:lnTo>
                    <a:pt x="165950" y="283540"/>
                  </a:lnTo>
                  <a:lnTo>
                    <a:pt x="165950" y="438010"/>
                  </a:lnTo>
                  <a:lnTo>
                    <a:pt x="167132" y="438010"/>
                  </a:lnTo>
                  <a:lnTo>
                    <a:pt x="167132" y="283540"/>
                  </a:lnTo>
                  <a:close/>
                </a:path>
                <a:path w="316230" h="438150">
                  <a:moveTo>
                    <a:pt x="172847" y="298348"/>
                  </a:moveTo>
                  <a:lnTo>
                    <a:pt x="171767" y="298348"/>
                  </a:lnTo>
                  <a:lnTo>
                    <a:pt x="171767" y="438010"/>
                  </a:lnTo>
                  <a:lnTo>
                    <a:pt x="172847" y="438010"/>
                  </a:lnTo>
                  <a:lnTo>
                    <a:pt x="172847" y="298348"/>
                  </a:lnTo>
                  <a:close/>
                </a:path>
                <a:path w="316230" h="438150">
                  <a:moveTo>
                    <a:pt x="238544" y="421043"/>
                  </a:moveTo>
                  <a:lnTo>
                    <a:pt x="237363" y="421043"/>
                  </a:lnTo>
                  <a:lnTo>
                    <a:pt x="237363" y="438010"/>
                  </a:lnTo>
                  <a:lnTo>
                    <a:pt x="238544" y="438010"/>
                  </a:lnTo>
                  <a:lnTo>
                    <a:pt x="238544" y="421043"/>
                  </a:lnTo>
                  <a:close/>
                </a:path>
                <a:path w="316230" h="438150">
                  <a:moveTo>
                    <a:pt x="315760" y="408381"/>
                  </a:moveTo>
                  <a:lnTo>
                    <a:pt x="314579" y="408381"/>
                  </a:lnTo>
                  <a:lnTo>
                    <a:pt x="314579" y="438010"/>
                  </a:lnTo>
                  <a:lnTo>
                    <a:pt x="315760" y="438010"/>
                  </a:lnTo>
                  <a:lnTo>
                    <a:pt x="315760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135583" y="2516313"/>
              <a:ext cx="125730" cy="482600"/>
            </a:xfrm>
            <a:custGeom>
              <a:avLst/>
              <a:gdLst/>
              <a:ahLst/>
              <a:cxnLst/>
              <a:rect l="l" t="t" r="r" b="b"/>
              <a:pathLst>
                <a:path w="125730" h="482600">
                  <a:moveTo>
                    <a:pt x="1079" y="344944"/>
                  </a:moveTo>
                  <a:lnTo>
                    <a:pt x="0" y="344944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44944"/>
                  </a:lnTo>
                  <a:close/>
                </a:path>
                <a:path w="125730" h="482600">
                  <a:moveTo>
                    <a:pt x="3441" y="363969"/>
                  </a:moveTo>
                  <a:lnTo>
                    <a:pt x="2273" y="363969"/>
                  </a:lnTo>
                  <a:lnTo>
                    <a:pt x="2273" y="294132"/>
                  </a:lnTo>
                  <a:lnTo>
                    <a:pt x="1104" y="294132"/>
                  </a:lnTo>
                  <a:lnTo>
                    <a:pt x="1104" y="482447"/>
                  </a:lnTo>
                  <a:lnTo>
                    <a:pt x="2260" y="482447"/>
                  </a:lnTo>
                  <a:lnTo>
                    <a:pt x="3441" y="482447"/>
                  </a:lnTo>
                  <a:lnTo>
                    <a:pt x="3441" y="363969"/>
                  </a:lnTo>
                  <a:close/>
                </a:path>
                <a:path w="125730" h="482600">
                  <a:moveTo>
                    <a:pt x="14909" y="315328"/>
                  </a:moveTo>
                  <a:lnTo>
                    <a:pt x="13843" y="315328"/>
                  </a:lnTo>
                  <a:lnTo>
                    <a:pt x="13843" y="482447"/>
                  </a:lnTo>
                  <a:lnTo>
                    <a:pt x="14909" y="482447"/>
                  </a:lnTo>
                  <a:lnTo>
                    <a:pt x="14909" y="315328"/>
                  </a:lnTo>
                  <a:close/>
                </a:path>
                <a:path w="125730" h="482600">
                  <a:moveTo>
                    <a:pt x="16116" y="317385"/>
                  </a:moveTo>
                  <a:lnTo>
                    <a:pt x="14947" y="317385"/>
                  </a:lnTo>
                  <a:lnTo>
                    <a:pt x="14947" y="482447"/>
                  </a:lnTo>
                  <a:lnTo>
                    <a:pt x="16116" y="482447"/>
                  </a:lnTo>
                  <a:lnTo>
                    <a:pt x="16116" y="317385"/>
                  </a:lnTo>
                  <a:close/>
                </a:path>
                <a:path w="125730" h="482600">
                  <a:moveTo>
                    <a:pt x="23037" y="327977"/>
                  </a:moveTo>
                  <a:lnTo>
                    <a:pt x="21856" y="327977"/>
                  </a:lnTo>
                  <a:lnTo>
                    <a:pt x="21856" y="482447"/>
                  </a:lnTo>
                  <a:lnTo>
                    <a:pt x="23037" y="482447"/>
                  </a:lnTo>
                  <a:lnTo>
                    <a:pt x="23037" y="327977"/>
                  </a:lnTo>
                  <a:close/>
                </a:path>
                <a:path w="125730" h="482600">
                  <a:moveTo>
                    <a:pt x="51777" y="169278"/>
                  </a:moveTo>
                  <a:lnTo>
                    <a:pt x="50698" y="169278"/>
                  </a:lnTo>
                  <a:lnTo>
                    <a:pt x="50698" y="482447"/>
                  </a:lnTo>
                  <a:lnTo>
                    <a:pt x="51777" y="482447"/>
                  </a:lnTo>
                  <a:lnTo>
                    <a:pt x="51777" y="169278"/>
                  </a:lnTo>
                  <a:close/>
                </a:path>
                <a:path w="125730" h="482600">
                  <a:moveTo>
                    <a:pt x="76009" y="99453"/>
                  </a:moveTo>
                  <a:lnTo>
                    <a:pt x="74841" y="99453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99453"/>
                  </a:lnTo>
                  <a:close/>
                </a:path>
                <a:path w="125730" h="482600">
                  <a:moveTo>
                    <a:pt x="78295" y="215874"/>
                  </a:moveTo>
                  <a:lnTo>
                    <a:pt x="77216" y="215874"/>
                  </a:lnTo>
                  <a:lnTo>
                    <a:pt x="77216" y="334352"/>
                  </a:lnTo>
                  <a:lnTo>
                    <a:pt x="76060" y="334352"/>
                  </a:lnTo>
                  <a:lnTo>
                    <a:pt x="76060" y="482447"/>
                  </a:lnTo>
                  <a:lnTo>
                    <a:pt x="77216" y="482447"/>
                  </a:lnTo>
                  <a:lnTo>
                    <a:pt x="78295" y="482447"/>
                  </a:lnTo>
                  <a:lnTo>
                    <a:pt x="78295" y="215874"/>
                  </a:lnTo>
                  <a:close/>
                </a:path>
                <a:path w="125730" h="482600">
                  <a:moveTo>
                    <a:pt x="81826" y="222148"/>
                  </a:moveTo>
                  <a:lnTo>
                    <a:pt x="80645" y="222148"/>
                  </a:lnTo>
                  <a:lnTo>
                    <a:pt x="80645" y="482447"/>
                  </a:lnTo>
                  <a:lnTo>
                    <a:pt x="81826" y="482447"/>
                  </a:lnTo>
                  <a:lnTo>
                    <a:pt x="81826" y="222148"/>
                  </a:lnTo>
                  <a:close/>
                </a:path>
                <a:path w="125730" h="482600">
                  <a:moveTo>
                    <a:pt x="84099" y="198907"/>
                  </a:moveTo>
                  <a:lnTo>
                    <a:pt x="82918" y="198907"/>
                  </a:lnTo>
                  <a:lnTo>
                    <a:pt x="82918" y="482447"/>
                  </a:lnTo>
                  <a:lnTo>
                    <a:pt x="84099" y="482447"/>
                  </a:lnTo>
                  <a:lnTo>
                    <a:pt x="84099" y="198907"/>
                  </a:lnTo>
                  <a:close/>
                </a:path>
                <a:path w="125730" h="482600">
                  <a:moveTo>
                    <a:pt x="87490" y="0"/>
                  </a:moveTo>
                  <a:lnTo>
                    <a:pt x="86410" y="0"/>
                  </a:lnTo>
                  <a:lnTo>
                    <a:pt x="86410" y="482447"/>
                  </a:lnTo>
                  <a:lnTo>
                    <a:pt x="87490" y="482447"/>
                  </a:lnTo>
                  <a:lnTo>
                    <a:pt x="87490" y="0"/>
                  </a:lnTo>
                  <a:close/>
                </a:path>
                <a:path w="125730" h="482600">
                  <a:moveTo>
                    <a:pt x="91020" y="256082"/>
                  </a:moveTo>
                  <a:lnTo>
                    <a:pt x="89839" y="256082"/>
                  </a:lnTo>
                  <a:lnTo>
                    <a:pt x="89839" y="323748"/>
                  </a:lnTo>
                  <a:lnTo>
                    <a:pt x="88684" y="323748"/>
                  </a:lnTo>
                  <a:lnTo>
                    <a:pt x="88684" y="205282"/>
                  </a:lnTo>
                  <a:lnTo>
                    <a:pt x="87515" y="205282"/>
                  </a:lnTo>
                  <a:lnTo>
                    <a:pt x="87515" y="482447"/>
                  </a:lnTo>
                  <a:lnTo>
                    <a:pt x="88671" y="482447"/>
                  </a:lnTo>
                  <a:lnTo>
                    <a:pt x="89839" y="482447"/>
                  </a:lnTo>
                  <a:lnTo>
                    <a:pt x="91020" y="482447"/>
                  </a:lnTo>
                  <a:lnTo>
                    <a:pt x="91020" y="256082"/>
                  </a:lnTo>
                  <a:close/>
                </a:path>
                <a:path w="125730" h="482600">
                  <a:moveTo>
                    <a:pt x="94500" y="203123"/>
                  </a:moveTo>
                  <a:lnTo>
                    <a:pt x="93332" y="203123"/>
                  </a:lnTo>
                  <a:lnTo>
                    <a:pt x="93332" y="482447"/>
                  </a:lnTo>
                  <a:lnTo>
                    <a:pt x="94500" y="482447"/>
                  </a:lnTo>
                  <a:lnTo>
                    <a:pt x="94500" y="203123"/>
                  </a:lnTo>
                  <a:close/>
                </a:path>
                <a:path w="125730" h="482600">
                  <a:moveTo>
                    <a:pt x="108280" y="194691"/>
                  </a:moveTo>
                  <a:lnTo>
                    <a:pt x="107111" y="194691"/>
                  </a:lnTo>
                  <a:lnTo>
                    <a:pt x="107111" y="482447"/>
                  </a:lnTo>
                  <a:lnTo>
                    <a:pt x="108280" y="482447"/>
                  </a:lnTo>
                  <a:lnTo>
                    <a:pt x="108280" y="194691"/>
                  </a:lnTo>
                  <a:close/>
                </a:path>
                <a:path w="125730" h="482600">
                  <a:moveTo>
                    <a:pt x="112941" y="351307"/>
                  </a:moveTo>
                  <a:lnTo>
                    <a:pt x="111760" y="351307"/>
                  </a:lnTo>
                  <a:lnTo>
                    <a:pt x="111760" y="482447"/>
                  </a:lnTo>
                  <a:lnTo>
                    <a:pt x="112941" y="482447"/>
                  </a:lnTo>
                  <a:lnTo>
                    <a:pt x="112941" y="351307"/>
                  </a:lnTo>
                  <a:close/>
                </a:path>
                <a:path w="125730" h="482600">
                  <a:moveTo>
                    <a:pt x="118694" y="44437"/>
                  </a:moveTo>
                  <a:lnTo>
                    <a:pt x="117513" y="44437"/>
                  </a:lnTo>
                  <a:lnTo>
                    <a:pt x="117513" y="366128"/>
                  </a:lnTo>
                  <a:lnTo>
                    <a:pt x="116357" y="366128"/>
                  </a:lnTo>
                  <a:lnTo>
                    <a:pt x="116357" y="482447"/>
                  </a:lnTo>
                  <a:lnTo>
                    <a:pt x="117513" y="482447"/>
                  </a:lnTo>
                  <a:lnTo>
                    <a:pt x="118694" y="482447"/>
                  </a:lnTo>
                  <a:lnTo>
                    <a:pt x="118694" y="44437"/>
                  </a:lnTo>
                  <a:close/>
                </a:path>
                <a:path w="125730" h="482600">
                  <a:moveTo>
                    <a:pt x="123342" y="315328"/>
                  </a:moveTo>
                  <a:lnTo>
                    <a:pt x="122174" y="315328"/>
                  </a:lnTo>
                  <a:lnTo>
                    <a:pt x="122174" y="482447"/>
                  </a:lnTo>
                  <a:lnTo>
                    <a:pt x="123342" y="482447"/>
                  </a:lnTo>
                  <a:lnTo>
                    <a:pt x="123342" y="315328"/>
                  </a:lnTo>
                  <a:close/>
                </a:path>
                <a:path w="125730" h="482600">
                  <a:moveTo>
                    <a:pt x="125552" y="416826"/>
                  </a:moveTo>
                  <a:lnTo>
                    <a:pt x="124383" y="416826"/>
                  </a:lnTo>
                  <a:lnTo>
                    <a:pt x="124383" y="482447"/>
                  </a:lnTo>
                  <a:lnTo>
                    <a:pt x="125552" y="482447"/>
                  </a:lnTo>
                  <a:lnTo>
                    <a:pt x="125552" y="4168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171282" y="2516313"/>
              <a:ext cx="93345" cy="482600"/>
            </a:xfrm>
            <a:custGeom>
              <a:avLst/>
              <a:gdLst/>
              <a:ahLst/>
              <a:cxnLst/>
              <a:rect l="l" t="t" r="r" b="b"/>
              <a:pathLst>
                <a:path w="93344" h="482600">
                  <a:moveTo>
                    <a:pt x="1181" y="332193"/>
                  </a:moveTo>
                  <a:lnTo>
                    <a:pt x="0" y="332193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32193"/>
                  </a:lnTo>
                  <a:close/>
                </a:path>
                <a:path w="93344" h="482600">
                  <a:moveTo>
                    <a:pt x="5778" y="277164"/>
                  </a:moveTo>
                  <a:lnTo>
                    <a:pt x="4597" y="277164"/>
                  </a:lnTo>
                  <a:lnTo>
                    <a:pt x="4597" y="482447"/>
                  </a:lnTo>
                  <a:lnTo>
                    <a:pt x="5778" y="482447"/>
                  </a:lnTo>
                  <a:lnTo>
                    <a:pt x="5778" y="277164"/>
                  </a:lnTo>
                  <a:close/>
                </a:path>
                <a:path w="93344" h="482600">
                  <a:moveTo>
                    <a:pt x="8039" y="262356"/>
                  </a:moveTo>
                  <a:lnTo>
                    <a:pt x="6858" y="262356"/>
                  </a:lnTo>
                  <a:lnTo>
                    <a:pt x="6858" y="482447"/>
                  </a:lnTo>
                  <a:lnTo>
                    <a:pt x="8039" y="482447"/>
                  </a:lnTo>
                  <a:lnTo>
                    <a:pt x="8039" y="262356"/>
                  </a:lnTo>
                  <a:close/>
                </a:path>
                <a:path w="93344" h="482600">
                  <a:moveTo>
                    <a:pt x="15024" y="253923"/>
                  </a:moveTo>
                  <a:lnTo>
                    <a:pt x="13843" y="253923"/>
                  </a:lnTo>
                  <a:lnTo>
                    <a:pt x="13843" y="291985"/>
                  </a:lnTo>
                  <a:lnTo>
                    <a:pt x="12687" y="291985"/>
                  </a:lnTo>
                  <a:lnTo>
                    <a:pt x="12687" y="249707"/>
                  </a:lnTo>
                  <a:lnTo>
                    <a:pt x="11518" y="249707"/>
                  </a:lnTo>
                  <a:lnTo>
                    <a:pt x="11518" y="482447"/>
                  </a:lnTo>
                  <a:lnTo>
                    <a:pt x="12674" y="482447"/>
                  </a:lnTo>
                  <a:lnTo>
                    <a:pt x="13843" y="482447"/>
                  </a:lnTo>
                  <a:lnTo>
                    <a:pt x="15024" y="482447"/>
                  </a:lnTo>
                  <a:lnTo>
                    <a:pt x="15024" y="253923"/>
                  </a:lnTo>
                  <a:close/>
                </a:path>
                <a:path w="93344" h="482600">
                  <a:moveTo>
                    <a:pt x="23037" y="247548"/>
                  </a:moveTo>
                  <a:lnTo>
                    <a:pt x="21869" y="247548"/>
                  </a:lnTo>
                  <a:lnTo>
                    <a:pt x="21869" y="482447"/>
                  </a:lnTo>
                  <a:lnTo>
                    <a:pt x="23037" y="482447"/>
                  </a:lnTo>
                  <a:lnTo>
                    <a:pt x="23037" y="247548"/>
                  </a:lnTo>
                  <a:close/>
                </a:path>
                <a:path w="93344" h="482600">
                  <a:moveTo>
                    <a:pt x="26479" y="270891"/>
                  </a:moveTo>
                  <a:lnTo>
                    <a:pt x="25298" y="270891"/>
                  </a:lnTo>
                  <a:lnTo>
                    <a:pt x="25298" y="482447"/>
                  </a:lnTo>
                  <a:lnTo>
                    <a:pt x="26479" y="482447"/>
                  </a:lnTo>
                  <a:lnTo>
                    <a:pt x="26479" y="270891"/>
                  </a:lnTo>
                  <a:close/>
                </a:path>
                <a:path w="93344" h="482600">
                  <a:moveTo>
                    <a:pt x="36880" y="146037"/>
                  </a:moveTo>
                  <a:lnTo>
                    <a:pt x="35699" y="146037"/>
                  </a:lnTo>
                  <a:lnTo>
                    <a:pt x="35699" y="482447"/>
                  </a:lnTo>
                  <a:lnTo>
                    <a:pt x="36880" y="482447"/>
                  </a:lnTo>
                  <a:lnTo>
                    <a:pt x="36880" y="146037"/>
                  </a:lnTo>
                  <a:close/>
                </a:path>
                <a:path w="93344" h="482600">
                  <a:moveTo>
                    <a:pt x="40309" y="99453"/>
                  </a:moveTo>
                  <a:lnTo>
                    <a:pt x="39141" y="99453"/>
                  </a:lnTo>
                  <a:lnTo>
                    <a:pt x="39141" y="482447"/>
                  </a:lnTo>
                  <a:lnTo>
                    <a:pt x="40309" y="482447"/>
                  </a:lnTo>
                  <a:lnTo>
                    <a:pt x="40309" y="99453"/>
                  </a:lnTo>
                  <a:close/>
                </a:path>
                <a:path w="93344" h="482600">
                  <a:moveTo>
                    <a:pt x="51790" y="0"/>
                  </a:moveTo>
                  <a:lnTo>
                    <a:pt x="50711" y="0"/>
                  </a:lnTo>
                  <a:lnTo>
                    <a:pt x="50711" y="482447"/>
                  </a:lnTo>
                  <a:lnTo>
                    <a:pt x="51790" y="482447"/>
                  </a:lnTo>
                  <a:lnTo>
                    <a:pt x="51790" y="0"/>
                  </a:lnTo>
                  <a:close/>
                </a:path>
                <a:path w="93344" h="482600">
                  <a:moveTo>
                    <a:pt x="57581" y="372402"/>
                  </a:moveTo>
                  <a:lnTo>
                    <a:pt x="56400" y="372402"/>
                  </a:lnTo>
                  <a:lnTo>
                    <a:pt x="56400" y="482447"/>
                  </a:lnTo>
                  <a:lnTo>
                    <a:pt x="57581" y="482447"/>
                  </a:lnTo>
                  <a:lnTo>
                    <a:pt x="57581" y="372402"/>
                  </a:lnTo>
                  <a:close/>
                </a:path>
                <a:path w="93344" h="482600">
                  <a:moveTo>
                    <a:pt x="58801" y="203123"/>
                  </a:moveTo>
                  <a:lnTo>
                    <a:pt x="57632" y="203123"/>
                  </a:lnTo>
                  <a:lnTo>
                    <a:pt x="57632" y="482447"/>
                  </a:lnTo>
                  <a:lnTo>
                    <a:pt x="58801" y="482447"/>
                  </a:lnTo>
                  <a:lnTo>
                    <a:pt x="58801" y="203123"/>
                  </a:lnTo>
                  <a:close/>
                </a:path>
                <a:path w="93344" h="482600">
                  <a:moveTo>
                    <a:pt x="61036" y="353377"/>
                  </a:moveTo>
                  <a:lnTo>
                    <a:pt x="59956" y="353377"/>
                  </a:lnTo>
                  <a:lnTo>
                    <a:pt x="59956" y="482447"/>
                  </a:lnTo>
                  <a:lnTo>
                    <a:pt x="61036" y="482447"/>
                  </a:lnTo>
                  <a:lnTo>
                    <a:pt x="61036" y="353377"/>
                  </a:lnTo>
                  <a:close/>
                </a:path>
                <a:path w="93344" h="482600">
                  <a:moveTo>
                    <a:pt x="67995" y="302577"/>
                  </a:moveTo>
                  <a:lnTo>
                    <a:pt x="66814" y="302577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302577"/>
                  </a:lnTo>
                  <a:close/>
                </a:path>
                <a:path w="93344" h="482600">
                  <a:moveTo>
                    <a:pt x="72580" y="194691"/>
                  </a:moveTo>
                  <a:lnTo>
                    <a:pt x="71412" y="194691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2580" y="194691"/>
                  </a:lnTo>
                  <a:close/>
                </a:path>
                <a:path w="93344" h="482600">
                  <a:moveTo>
                    <a:pt x="76022" y="313169"/>
                  </a:moveTo>
                  <a:lnTo>
                    <a:pt x="74866" y="313169"/>
                  </a:lnTo>
                  <a:lnTo>
                    <a:pt x="74866" y="177723"/>
                  </a:lnTo>
                  <a:lnTo>
                    <a:pt x="73787" y="177723"/>
                  </a:lnTo>
                  <a:lnTo>
                    <a:pt x="73787" y="404177"/>
                  </a:lnTo>
                  <a:lnTo>
                    <a:pt x="72631" y="404177"/>
                  </a:lnTo>
                  <a:lnTo>
                    <a:pt x="72631" y="482447"/>
                  </a:lnTo>
                  <a:lnTo>
                    <a:pt x="76022" y="482447"/>
                  </a:lnTo>
                  <a:lnTo>
                    <a:pt x="76022" y="313169"/>
                  </a:lnTo>
                  <a:close/>
                </a:path>
                <a:path w="93344" h="482600">
                  <a:moveTo>
                    <a:pt x="79463" y="338569"/>
                  </a:moveTo>
                  <a:lnTo>
                    <a:pt x="78397" y="338569"/>
                  </a:lnTo>
                  <a:lnTo>
                    <a:pt x="78397" y="243332"/>
                  </a:lnTo>
                  <a:lnTo>
                    <a:pt x="77228" y="243332"/>
                  </a:lnTo>
                  <a:lnTo>
                    <a:pt x="77228" y="351307"/>
                  </a:lnTo>
                  <a:lnTo>
                    <a:pt x="76060" y="351307"/>
                  </a:lnTo>
                  <a:lnTo>
                    <a:pt x="76060" y="482447"/>
                  </a:lnTo>
                  <a:lnTo>
                    <a:pt x="79463" y="482447"/>
                  </a:lnTo>
                  <a:lnTo>
                    <a:pt x="79463" y="338569"/>
                  </a:lnTo>
                  <a:close/>
                </a:path>
                <a:path w="93344" h="482600">
                  <a:moveTo>
                    <a:pt x="82994" y="44437"/>
                  </a:moveTo>
                  <a:lnTo>
                    <a:pt x="81813" y="44437"/>
                  </a:lnTo>
                  <a:lnTo>
                    <a:pt x="81813" y="366128"/>
                  </a:lnTo>
                  <a:lnTo>
                    <a:pt x="80670" y="366128"/>
                  </a:lnTo>
                  <a:lnTo>
                    <a:pt x="80670" y="270891"/>
                  </a:lnTo>
                  <a:lnTo>
                    <a:pt x="79489" y="270891"/>
                  </a:lnTo>
                  <a:lnTo>
                    <a:pt x="79489" y="482447"/>
                  </a:lnTo>
                  <a:lnTo>
                    <a:pt x="80657" y="48244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44437"/>
                  </a:lnTo>
                  <a:close/>
                </a:path>
                <a:path w="93344" h="482600">
                  <a:moveTo>
                    <a:pt x="85267" y="323748"/>
                  </a:moveTo>
                  <a:lnTo>
                    <a:pt x="84086" y="323748"/>
                  </a:lnTo>
                  <a:lnTo>
                    <a:pt x="84086" y="482447"/>
                  </a:lnTo>
                  <a:lnTo>
                    <a:pt x="85267" y="482447"/>
                  </a:lnTo>
                  <a:lnTo>
                    <a:pt x="85267" y="323748"/>
                  </a:lnTo>
                  <a:close/>
                </a:path>
                <a:path w="93344" h="482600">
                  <a:moveTo>
                    <a:pt x="93306" y="275107"/>
                  </a:moveTo>
                  <a:lnTo>
                    <a:pt x="92227" y="275107"/>
                  </a:lnTo>
                  <a:lnTo>
                    <a:pt x="92227" y="482447"/>
                  </a:lnTo>
                  <a:lnTo>
                    <a:pt x="93306" y="482447"/>
                  </a:lnTo>
                  <a:lnTo>
                    <a:pt x="93306" y="27510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154010" y="2516313"/>
              <a:ext cx="240029" cy="482600"/>
            </a:xfrm>
            <a:custGeom>
              <a:avLst/>
              <a:gdLst/>
              <a:ahLst/>
              <a:cxnLst/>
              <a:rect l="l" t="t" r="r" b="b"/>
              <a:pathLst>
                <a:path w="240030" h="482600">
                  <a:moveTo>
                    <a:pt x="1079" y="173494"/>
                  </a:moveTo>
                  <a:lnTo>
                    <a:pt x="0" y="173494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173494"/>
                  </a:lnTo>
                  <a:close/>
                </a:path>
                <a:path w="240030" h="482600">
                  <a:moveTo>
                    <a:pt x="47193" y="226466"/>
                  </a:moveTo>
                  <a:lnTo>
                    <a:pt x="46113" y="226466"/>
                  </a:lnTo>
                  <a:lnTo>
                    <a:pt x="46113" y="482447"/>
                  </a:lnTo>
                  <a:lnTo>
                    <a:pt x="47193" y="482447"/>
                  </a:lnTo>
                  <a:lnTo>
                    <a:pt x="47193" y="226466"/>
                  </a:lnTo>
                  <a:close/>
                </a:path>
                <a:path w="240030" h="482600">
                  <a:moveTo>
                    <a:pt x="51790" y="99453"/>
                  </a:moveTo>
                  <a:lnTo>
                    <a:pt x="50711" y="99453"/>
                  </a:lnTo>
                  <a:lnTo>
                    <a:pt x="50711" y="482447"/>
                  </a:lnTo>
                  <a:lnTo>
                    <a:pt x="51790" y="482447"/>
                  </a:lnTo>
                  <a:lnTo>
                    <a:pt x="51790" y="99453"/>
                  </a:lnTo>
                  <a:close/>
                </a:path>
                <a:path w="240030" h="482600">
                  <a:moveTo>
                    <a:pt x="52997" y="203123"/>
                  </a:moveTo>
                  <a:lnTo>
                    <a:pt x="51816" y="203123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03123"/>
                  </a:lnTo>
                  <a:close/>
                </a:path>
                <a:path w="240030" h="482600">
                  <a:moveTo>
                    <a:pt x="57581" y="99453"/>
                  </a:moveTo>
                  <a:lnTo>
                    <a:pt x="56413" y="99453"/>
                  </a:lnTo>
                  <a:lnTo>
                    <a:pt x="56413" y="237058"/>
                  </a:lnTo>
                  <a:lnTo>
                    <a:pt x="55372" y="237058"/>
                  </a:lnTo>
                  <a:lnTo>
                    <a:pt x="55372" y="120637"/>
                  </a:lnTo>
                  <a:lnTo>
                    <a:pt x="54203" y="120637"/>
                  </a:lnTo>
                  <a:lnTo>
                    <a:pt x="54203" y="482447"/>
                  </a:lnTo>
                  <a:lnTo>
                    <a:pt x="55359" y="482447"/>
                  </a:lnTo>
                  <a:lnTo>
                    <a:pt x="56413" y="482447"/>
                  </a:lnTo>
                  <a:lnTo>
                    <a:pt x="57581" y="482447"/>
                  </a:lnTo>
                  <a:lnTo>
                    <a:pt x="57581" y="99453"/>
                  </a:lnTo>
                  <a:close/>
                </a:path>
                <a:path w="240030" h="482600">
                  <a:moveTo>
                    <a:pt x="59867" y="215874"/>
                  </a:moveTo>
                  <a:lnTo>
                    <a:pt x="58788" y="215874"/>
                  </a:lnTo>
                  <a:lnTo>
                    <a:pt x="58788" y="334352"/>
                  </a:lnTo>
                  <a:lnTo>
                    <a:pt x="57632" y="334352"/>
                  </a:lnTo>
                  <a:lnTo>
                    <a:pt x="57632" y="482447"/>
                  </a:lnTo>
                  <a:lnTo>
                    <a:pt x="58788" y="482447"/>
                  </a:lnTo>
                  <a:lnTo>
                    <a:pt x="59867" y="482447"/>
                  </a:lnTo>
                  <a:lnTo>
                    <a:pt x="59867" y="215874"/>
                  </a:lnTo>
                  <a:close/>
                </a:path>
                <a:path w="240030" h="482600">
                  <a:moveTo>
                    <a:pt x="64465" y="186245"/>
                  </a:moveTo>
                  <a:lnTo>
                    <a:pt x="63385" y="186245"/>
                  </a:lnTo>
                  <a:lnTo>
                    <a:pt x="63385" y="482447"/>
                  </a:lnTo>
                  <a:lnTo>
                    <a:pt x="64465" y="482447"/>
                  </a:lnTo>
                  <a:lnTo>
                    <a:pt x="64465" y="186245"/>
                  </a:lnTo>
                  <a:close/>
                </a:path>
                <a:path w="240030" h="482600">
                  <a:moveTo>
                    <a:pt x="69062" y="0"/>
                  </a:moveTo>
                  <a:lnTo>
                    <a:pt x="67983" y="0"/>
                  </a:lnTo>
                  <a:lnTo>
                    <a:pt x="67983" y="25412"/>
                  </a:lnTo>
                  <a:lnTo>
                    <a:pt x="66814" y="25412"/>
                  </a:lnTo>
                  <a:lnTo>
                    <a:pt x="66814" y="247548"/>
                  </a:lnTo>
                  <a:lnTo>
                    <a:pt x="65671" y="247548"/>
                  </a:lnTo>
                  <a:lnTo>
                    <a:pt x="65671" y="198907"/>
                  </a:lnTo>
                  <a:lnTo>
                    <a:pt x="64490" y="198907"/>
                  </a:lnTo>
                  <a:lnTo>
                    <a:pt x="64490" y="482447"/>
                  </a:lnTo>
                  <a:lnTo>
                    <a:pt x="65659" y="482447"/>
                  </a:lnTo>
                  <a:lnTo>
                    <a:pt x="65671" y="482447"/>
                  </a:lnTo>
                  <a:lnTo>
                    <a:pt x="69062" y="482447"/>
                  </a:lnTo>
                  <a:lnTo>
                    <a:pt x="69062" y="0"/>
                  </a:lnTo>
                  <a:close/>
                </a:path>
                <a:path w="240030" h="482600">
                  <a:moveTo>
                    <a:pt x="72593" y="256082"/>
                  </a:moveTo>
                  <a:lnTo>
                    <a:pt x="71412" y="256082"/>
                  </a:lnTo>
                  <a:lnTo>
                    <a:pt x="71412" y="482447"/>
                  </a:lnTo>
                  <a:lnTo>
                    <a:pt x="72593" y="482447"/>
                  </a:lnTo>
                  <a:lnTo>
                    <a:pt x="72593" y="256082"/>
                  </a:lnTo>
                  <a:close/>
                </a:path>
                <a:path w="240030" h="482600">
                  <a:moveTo>
                    <a:pt x="74853" y="372402"/>
                  </a:moveTo>
                  <a:lnTo>
                    <a:pt x="73672" y="372402"/>
                  </a:lnTo>
                  <a:lnTo>
                    <a:pt x="73672" y="482447"/>
                  </a:lnTo>
                  <a:lnTo>
                    <a:pt x="74853" y="482447"/>
                  </a:lnTo>
                  <a:lnTo>
                    <a:pt x="74853" y="372402"/>
                  </a:lnTo>
                  <a:close/>
                </a:path>
                <a:path w="240030" h="482600">
                  <a:moveTo>
                    <a:pt x="78308" y="353377"/>
                  </a:moveTo>
                  <a:lnTo>
                    <a:pt x="77241" y="353377"/>
                  </a:lnTo>
                  <a:lnTo>
                    <a:pt x="77241" y="217932"/>
                  </a:lnTo>
                  <a:lnTo>
                    <a:pt x="76060" y="217932"/>
                  </a:lnTo>
                  <a:lnTo>
                    <a:pt x="76060" y="482447"/>
                  </a:lnTo>
                  <a:lnTo>
                    <a:pt x="77228" y="482447"/>
                  </a:lnTo>
                  <a:lnTo>
                    <a:pt x="78308" y="482447"/>
                  </a:lnTo>
                  <a:lnTo>
                    <a:pt x="78308" y="353377"/>
                  </a:lnTo>
                  <a:close/>
                </a:path>
                <a:path w="240030" h="482600">
                  <a:moveTo>
                    <a:pt x="81838" y="281482"/>
                  </a:moveTo>
                  <a:lnTo>
                    <a:pt x="80670" y="281482"/>
                  </a:lnTo>
                  <a:lnTo>
                    <a:pt x="80670" y="171437"/>
                  </a:lnTo>
                  <a:lnTo>
                    <a:pt x="79489" y="171437"/>
                  </a:lnTo>
                  <a:lnTo>
                    <a:pt x="79489" y="482447"/>
                  </a:lnTo>
                  <a:lnTo>
                    <a:pt x="80657" y="482447"/>
                  </a:lnTo>
                  <a:lnTo>
                    <a:pt x="81838" y="482447"/>
                  </a:lnTo>
                  <a:lnTo>
                    <a:pt x="81838" y="281482"/>
                  </a:lnTo>
                  <a:close/>
                </a:path>
                <a:path w="240030" h="482600">
                  <a:moveTo>
                    <a:pt x="86423" y="306793"/>
                  </a:moveTo>
                  <a:lnTo>
                    <a:pt x="85267" y="306793"/>
                  </a:lnTo>
                  <a:lnTo>
                    <a:pt x="85267" y="302577"/>
                  </a:lnTo>
                  <a:lnTo>
                    <a:pt x="84086" y="302577"/>
                  </a:lnTo>
                  <a:lnTo>
                    <a:pt x="84086" y="482447"/>
                  </a:lnTo>
                  <a:lnTo>
                    <a:pt x="85255" y="482447"/>
                  </a:lnTo>
                  <a:lnTo>
                    <a:pt x="86423" y="482447"/>
                  </a:lnTo>
                  <a:lnTo>
                    <a:pt x="86423" y="306793"/>
                  </a:lnTo>
                  <a:close/>
                </a:path>
                <a:path w="240030" h="482600">
                  <a:moveTo>
                    <a:pt x="93294" y="313169"/>
                  </a:moveTo>
                  <a:lnTo>
                    <a:pt x="92138" y="313169"/>
                  </a:lnTo>
                  <a:lnTo>
                    <a:pt x="92138" y="177723"/>
                  </a:lnTo>
                  <a:lnTo>
                    <a:pt x="91059" y="177723"/>
                  </a:lnTo>
                  <a:lnTo>
                    <a:pt x="91059" y="482447"/>
                  </a:lnTo>
                  <a:lnTo>
                    <a:pt x="92113" y="482447"/>
                  </a:lnTo>
                  <a:lnTo>
                    <a:pt x="93294" y="482447"/>
                  </a:lnTo>
                  <a:lnTo>
                    <a:pt x="93294" y="313169"/>
                  </a:lnTo>
                  <a:close/>
                </a:path>
                <a:path w="240030" h="482600">
                  <a:moveTo>
                    <a:pt x="96735" y="338569"/>
                  </a:moveTo>
                  <a:lnTo>
                    <a:pt x="95669" y="338569"/>
                  </a:lnTo>
                  <a:lnTo>
                    <a:pt x="95669" y="243332"/>
                  </a:lnTo>
                  <a:lnTo>
                    <a:pt x="94500" y="243332"/>
                  </a:lnTo>
                  <a:lnTo>
                    <a:pt x="94500" y="482447"/>
                  </a:lnTo>
                  <a:lnTo>
                    <a:pt x="95656" y="482447"/>
                  </a:lnTo>
                  <a:lnTo>
                    <a:pt x="96735" y="482447"/>
                  </a:lnTo>
                  <a:lnTo>
                    <a:pt x="96735" y="338569"/>
                  </a:lnTo>
                  <a:close/>
                </a:path>
                <a:path w="240030" h="482600">
                  <a:moveTo>
                    <a:pt x="99098" y="366128"/>
                  </a:moveTo>
                  <a:lnTo>
                    <a:pt x="97942" y="366128"/>
                  </a:lnTo>
                  <a:lnTo>
                    <a:pt x="97942" y="270891"/>
                  </a:lnTo>
                  <a:lnTo>
                    <a:pt x="96761" y="270891"/>
                  </a:lnTo>
                  <a:lnTo>
                    <a:pt x="96761" y="482447"/>
                  </a:lnTo>
                  <a:lnTo>
                    <a:pt x="97929" y="482447"/>
                  </a:lnTo>
                  <a:lnTo>
                    <a:pt x="99098" y="482447"/>
                  </a:lnTo>
                  <a:lnTo>
                    <a:pt x="99098" y="366128"/>
                  </a:lnTo>
                  <a:close/>
                </a:path>
                <a:path w="240030" h="482600">
                  <a:moveTo>
                    <a:pt x="101333" y="281482"/>
                  </a:moveTo>
                  <a:lnTo>
                    <a:pt x="100253" y="281482"/>
                  </a:lnTo>
                  <a:lnTo>
                    <a:pt x="100253" y="482447"/>
                  </a:lnTo>
                  <a:lnTo>
                    <a:pt x="101333" y="482447"/>
                  </a:lnTo>
                  <a:lnTo>
                    <a:pt x="101333" y="281482"/>
                  </a:lnTo>
                  <a:close/>
                </a:path>
                <a:path w="240030" h="482600">
                  <a:moveTo>
                    <a:pt x="102539" y="323748"/>
                  </a:moveTo>
                  <a:lnTo>
                    <a:pt x="101358" y="323748"/>
                  </a:lnTo>
                  <a:lnTo>
                    <a:pt x="101358" y="482447"/>
                  </a:lnTo>
                  <a:lnTo>
                    <a:pt x="102539" y="482447"/>
                  </a:lnTo>
                  <a:lnTo>
                    <a:pt x="102539" y="323748"/>
                  </a:lnTo>
                  <a:close/>
                </a:path>
                <a:path w="240030" h="482600">
                  <a:moveTo>
                    <a:pt x="146380" y="327977"/>
                  </a:moveTo>
                  <a:lnTo>
                    <a:pt x="145199" y="327977"/>
                  </a:lnTo>
                  <a:lnTo>
                    <a:pt x="145199" y="482447"/>
                  </a:lnTo>
                  <a:lnTo>
                    <a:pt x="146380" y="482447"/>
                  </a:lnTo>
                  <a:lnTo>
                    <a:pt x="146380" y="327977"/>
                  </a:lnTo>
                  <a:close/>
                </a:path>
                <a:path w="240030" h="482600">
                  <a:moveTo>
                    <a:pt x="156667" y="262356"/>
                  </a:moveTo>
                  <a:lnTo>
                    <a:pt x="155498" y="262356"/>
                  </a:lnTo>
                  <a:lnTo>
                    <a:pt x="155498" y="482447"/>
                  </a:lnTo>
                  <a:lnTo>
                    <a:pt x="156667" y="482447"/>
                  </a:lnTo>
                  <a:lnTo>
                    <a:pt x="156667" y="262356"/>
                  </a:lnTo>
                  <a:close/>
                </a:path>
                <a:path w="240030" h="482600">
                  <a:moveTo>
                    <a:pt x="172897" y="440169"/>
                  </a:moveTo>
                  <a:lnTo>
                    <a:pt x="171716" y="440169"/>
                  </a:lnTo>
                  <a:lnTo>
                    <a:pt x="171716" y="482447"/>
                  </a:lnTo>
                  <a:lnTo>
                    <a:pt x="172897" y="482447"/>
                  </a:lnTo>
                  <a:lnTo>
                    <a:pt x="172897" y="440169"/>
                  </a:lnTo>
                  <a:close/>
                </a:path>
                <a:path w="240030" h="482600">
                  <a:moveTo>
                    <a:pt x="239712" y="465480"/>
                  </a:moveTo>
                  <a:lnTo>
                    <a:pt x="238531" y="465480"/>
                  </a:lnTo>
                  <a:lnTo>
                    <a:pt x="238531" y="482447"/>
                  </a:lnTo>
                  <a:lnTo>
                    <a:pt x="239712" y="482447"/>
                  </a:lnTo>
                  <a:lnTo>
                    <a:pt x="239712" y="46548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1132027" y="2541726"/>
              <a:ext cx="269875" cy="457200"/>
            </a:xfrm>
            <a:custGeom>
              <a:avLst/>
              <a:gdLst/>
              <a:ahLst/>
              <a:cxnLst/>
              <a:rect l="l" t="t" r="r" b="b"/>
              <a:pathLst>
                <a:path w="269875" h="457200">
                  <a:moveTo>
                    <a:pt x="1181" y="124853"/>
                  </a:moveTo>
                  <a:lnTo>
                    <a:pt x="0" y="124853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124853"/>
                  </a:lnTo>
                  <a:close/>
                </a:path>
                <a:path w="269875" h="457200">
                  <a:moveTo>
                    <a:pt x="18465" y="289915"/>
                  </a:moveTo>
                  <a:lnTo>
                    <a:pt x="17411" y="289915"/>
                  </a:lnTo>
                  <a:lnTo>
                    <a:pt x="17411" y="228511"/>
                  </a:lnTo>
                  <a:lnTo>
                    <a:pt x="16230" y="228511"/>
                  </a:lnTo>
                  <a:lnTo>
                    <a:pt x="16230" y="457034"/>
                  </a:lnTo>
                  <a:lnTo>
                    <a:pt x="17399" y="457034"/>
                  </a:lnTo>
                  <a:lnTo>
                    <a:pt x="18465" y="457034"/>
                  </a:lnTo>
                  <a:lnTo>
                    <a:pt x="18465" y="289915"/>
                  </a:lnTo>
                  <a:close/>
                </a:path>
                <a:path w="269875" h="457200">
                  <a:moveTo>
                    <a:pt x="19672" y="291973"/>
                  </a:moveTo>
                  <a:lnTo>
                    <a:pt x="18503" y="291973"/>
                  </a:lnTo>
                  <a:lnTo>
                    <a:pt x="18503" y="457034"/>
                  </a:lnTo>
                  <a:lnTo>
                    <a:pt x="19672" y="457034"/>
                  </a:lnTo>
                  <a:lnTo>
                    <a:pt x="19672" y="291973"/>
                  </a:lnTo>
                  <a:close/>
                </a:path>
                <a:path w="269875" h="457200">
                  <a:moveTo>
                    <a:pt x="25438" y="186232"/>
                  </a:moveTo>
                  <a:lnTo>
                    <a:pt x="24257" y="186232"/>
                  </a:lnTo>
                  <a:lnTo>
                    <a:pt x="24257" y="457034"/>
                  </a:lnTo>
                  <a:lnTo>
                    <a:pt x="25438" y="457034"/>
                  </a:lnTo>
                  <a:lnTo>
                    <a:pt x="25438" y="186232"/>
                  </a:lnTo>
                  <a:close/>
                </a:path>
                <a:path w="269875" h="457200">
                  <a:moveTo>
                    <a:pt x="69176" y="201053"/>
                  </a:moveTo>
                  <a:lnTo>
                    <a:pt x="68097" y="201053"/>
                  </a:lnTo>
                  <a:lnTo>
                    <a:pt x="68097" y="264502"/>
                  </a:lnTo>
                  <a:lnTo>
                    <a:pt x="66941" y="264502"/>
                  </a:lnTo>
                  <a:lnTo>
                    <a:pt x="66941" y="457034"/>
                  </a:lnTo>
                  <a:lnTo>
                    <a:pt x="68097" y="457034"/>
                  </a:lnTo>
                  <a:lnTo>
                    <a:pt x="69176" y="457034"/>
                  </a:lnTo>
                  <a:lnTo>
                    <a:pt x="69176" y="201053"/>
                  </a:lnTo>
                  <a:close/>
                </a:path>
                <a:path w="269875" h="457200">
                  <a:moveTo>
                    <a:pt x="71539" y="120624"/>
                  </a:moveTo>
                  <a:lnTo>
                    <a:pt x="70370" y="120624"/>
                  </a:lnTo>
                  <a:lnTo>
                    <a:pt x="70370" y="457034"/>
                  </a:lnTo>
                  <a:lnTo>
                    <a:pt x="71539" y="457034"/>
                  </a:lnTo>
                  <a:lnTo>
                    <a:pt x="71539" y="120624"/>
                  </a:lnTo>
                  <a:close/>
                </a:path>
                <a:path w="269875" h="457200">
                  <a:moveTo>
                    <a:pt x="76136" y="120624"/>
                  </a:moveTo>
                  <a:lnTo>
                    <a:pt x="74955" y="120624"/>
                  </a:lnTo>
                  <a:lnTo>
                    <a:pt x="74955" y="457034"/>
                  </a:lnTo>
                  <a:lnTo>
                    <a:pt x="76136" y="457034"/>
                  </a:lnTo>
                  <a:lnTo>
                    <a:pt x="76136" y="120624"/>
                  </a:lnTo>
                  <a:close/>
                </a:path>
                <a:path w="269875" h="457200">
                  <a:moveTo>
                    <a:pt x="78422" y="211645"/>
                  </a:moveTo>
                  <a:lnTo>
                    <a:pt x="77355" y="211645"/>
                  </a:lnTo>
                  <a:lnTo>
                    <a:pt x="77355" y="95224"/>
                  </a:lnTo>
                  <a:lnTo>
                    <a:pt x="76187" y="95224"/>
                  </a:lnTo>
                  <a:lnTo>
                    <a:pt x="76187" y="457034"/>
                  </a:lnTo>
                  <a:lnTo>
                    <a:pt x="77343" y="457034"/>
                  </a:lnTo>
                  <a:lnTo>
                    <a:pt x="78422" y="457034"/>
                  </a:lnTo>
                  <a:lnTo>
                    <a:pt x="78422" y="211645"/>
                  </a:lnTo>
                  <a:close/>
                </a:path>
                <a:path w="269875" h="457200">
                  <a:moveTo>
                    <a:pt x="89979" y="0"/>
                  </a:moveTo>
                  <a:lnTo>
                    <a:pt x="88798" y="0"/>
                  </a:lnTo>
                  <a:lnTo>
                    <a:pt x="88798" y="457034"/>
                  </a:lnTo>
                  <a:lnTo>
                    <a:pt x="89979" y="457034"/>
                  </a:lnTo>
                  <a:lnTo>
                    <a:pt x="89979" y="0"/>
                  </a:lnTo>
                  <a:close/>
                </a:path>
                <a:path w="269875" h="457200">
                  <a:moveTo>
                    <a:pt x="103822" y="256070"/>
                  </a:moveTo>
                  <a:lnTo>
                    <a:pt x="102654" y="256070"/>
                  </a:lnTo>
                  <a:lnTo>
                    <a:pt x="102654" y="146024"/>
                  </a:lnTo>
                  <a:lnTo>
                    <a:pt x="101473" y="146024"/>
                  </a:lnTo>
                  <a:lnTo>
                    <a:pt x="101473" y="349148"/>
                  </a:lnTo>
                  <a:lnTo>
                    <a:pt x="100317" y="349148"/>
                  </a:lnTo>
                  <a:lnTo>
                    <a:pt x="100317" y="457034"/>
                  </a:lnTo>
                  <a:lnTo>
                    <a:pt x="103822" y="457034"/>
                  </a:lnTo>
                  <a:lnTo>
                    <a:pt x="103822" y="256070"/>
                  </a:lnTo>
                  <a:close/>
                </a:path>
                <a:path w="269875" h="457200">
                  <a:moveTo>
                    <a:pt x="108407" y="281381"/>
                  </a:moveTo>
                  <a:lnTo>
                    <a:pt x="107251" y="281381"/>
                  </a:lnTo>
                  <a:lnTo>
                    <a:pt x="107251" y="277164"/>
                  </a:lnTo>
                  <a:lnTo>
                    <a:pt x="106070" y="277164"/>
                  </a:lnTo>
                  <a:lnTo>
                    <a:pt x="106070" y="287756"/>
                  </a:lnTo>
                  <a:lnTo>
                    <a:pt x="104902" y="287756"/>
                  </a:lnTo>
                  <a:lnTo>
                    <a:pt x="104902" y="457034"/>
                  </a:lnTo>
                  <a:lnTo>
                    <a:pt x="108407" y="457034"/>
                  </a:lnTo>
                  <a:lnTo>
                    <a:pt x="108407" y="281381"/>
                  </a:lnTo>
                  <a:close/>
                </a:path>
                <a:path w="269875" h="457200">
                  <a:moveTo>
                    <a:pt x="111836" y="169278"/>
                  </a:moveTo>
                  <a:lnTo>
                    <a:pt x="110667" y="169278"/>
                  </a:lnTo>
                  <a:lnTo>
                    <a:pt x="110667" y="272935"/>
                  </a:lnTo>
                  <a:lnTo>
                    <a:pt x="109537" y="272935"/>
                  </a:lnTo>
                  <a:lnTo>
                    <a:pt x="109537" y="234886"/>
                  </a:lnTo>
                  <a:lnTo>
                    <a:pt x="108458" y="234886"/>
                  </a:lnTo>
                  <a:lnTo>
                    <a:pt x="108458" y="457034"/>
                  </a:lnTo>
                  <a:lnTo>
                    <a:pt x="109499" y="457034"/>
                  </a:lnTo>
                  <a:lnTo>
                    <a:pt x="110667" y="457034"/>
                  </a:lnTo>
                  <a:lnTo>
                    <a:pt x="111836" y="457034"/>
                  </a:lnTo>
                  <a:lnTo>
                    <a:pt x="111836" y="169278"/>
                  </a:lnTo>
                  <a:close/>
                </a:path>
                <a:path w="269875" h="457200">
                  <a:moveTo>
                    <a:pt x="115277" y="287756"/>
                  </a:moveTo>
                  <a:lnTo>
                    <a:pt x="114122" y="287756"/>
                  </a:lnTo>
                  <a:lnTo>
                    <a:pt x="114122" y="152311"/>
                  </a:lnTo>
                  <a:lnTo>
                    <a:pt x="113042" y="152311"/>
                  </a:lnTo>
                  <a:lnTo>
                    <a:pt x="113042" y="457034"/>
                  </a:lnTo>
                  <a:lnTo>
                    <a:pt x="114096" y="457034"/>
                  </a:lnTo>
                  <a:lnTo>
                    <a:pt x="115277" y="457034"/>
                  </a:lnTo>
                  <a:lnTo>
                    <a:pt x="115277" y="287756"/>
                  </a:lnTo>
                  <a:close/>
                </a:path>
                <a:path w="269875" h="457200">
                  <a:moveTo>
                    <a:pt x="117652" y="217919"/>
                  </a:moveTo>
                  <a:lnTo>
                    <a:pt x="116484" y="217919"/>
                  </a:lnTo>
                  <a:lnTo>
                    <a:pt x="116484" y="457034"/>
                  </a:lnTo>
                  <a:lnTo>
                    <a:pt x="117652" y="457034"/>
                  </a:lnTo>
                  <a:lnTo>
                    <a:pt x="117652" y="217919"/>
                  </a:lnTo>
                  <a:close/>
                </a:path>
                <a:path w="269875" h="457200">
                  <a:moveTo>
                    <a:pt x="123317" y="256070"/>
                  </a:moveTo>
                  <a:lnTo>
                    <a:pt x="122237" y="256070"/>
                  </a:lnTo>
                  <a:lnTo>
                    <a:pt x="122237" y="457034"/>
                  </a:lnTo>
                  <a:lnTo>
                    <a:pt x="123317" y="457034"/>
                  </a:lnTo>
                  <a:lnTo>
                    <a:pt x="123317" y="256070"/>
                  </a:lnTo>
                  <a:close/>
                </a:path>
                <a:path w="269875" h="457200">
                  <a:moveTo>
                    <a:pt x="124523" y="298335"/>
                  </a:moveTo>
                  <a:lnTo>
                    <a:pt x="123342" y="298335"/>
                  </a:lnTo>
                  <a:lnTo>
                    <a:pt x="123342" y="457034"/>
                  </a:lnTo>
                  <a:lnTo>
                    <a:pt x="124523" y="457034"/>
                  </a:lnTo>
                  <a:lnTo>
                    <a:pt x="124523" y="298335"/>
                  </a:lnTo>
                  <a:close/>
                </a:path>
                <a:path w="269875" h="457200">
                  <a:moveTo>
                    <a:pt x="166039" y="372389"/>
                  </a:moveTo>
                  <a:lnTo>
                    <a:pt x="164858" y="372389"/>
                  </a:lnTo>
                  <a:lnTo>
                    <a:pt x="164858" y="457034"/>
                  </a:lnTo>
                  <a:lnTo>
                    <a:pt x="166039" y="457034"/>
                  </a:lnTo>
                  <a:lnTo>
                    <a:pt x="166039" y="372389"/>
                  </a:lnTo>
                  <a:close/>
                </a:path>
                <a:path w="269875" h="457200">
                  <a:moveTo>
                    <a:pt x="261696" y="440067"/>
                  </a:moveTo>
                  <a:lnTo>
                    <a:pt x="260515" y="440067"/>
                  </a:lnTo>
                  <a:lnTo>
                    <a:pt x="260515" y="457034"/>
                  </a:lnTo>
                  <a:lnTo>
                    <a:pt x="261696" y="457034"/>
                  </a:lnTo>
                  <a:lnTo>
                    <a:pt x="261696" y="440067"/>
                  </a:lnTo>
                  <a:close/>
                </a:path>
                <a:path w="269875" h="457200">
                  <a:moveTo>
                    <a:pt x="269735" y="408381"/>
                  </a:moveTo>
                  <a:lnTo>
                    <a:pt x="268655" y="408381"/>
                  </a:lnTo>
                  <a:lnTo>
                    <a:pt x="268655" y="457034"/>
                  </a:lnTo>
                  <a:lnTo>
                    <a:pt x="269735" y="457034"/>
                  </a:lnTo>
                  <a:lnTo>
                    <a:pt x="269735" y="4083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1208214" y="2516313"/>
              <a:ext cx="92710" cy="482600"/>
            </a:xfrm>
            <a:custGeom>
              <a:avLst/>
              <a:gdLst/>
              <a:ahLst/>
              <a:cxnLst/>
              <a:rect l="l" t="t" r="r" b="b"/>
              <a:pathLst>
                <a:path w="92709" h="482600">
                  <a:moveTo>
                    <a:pt x="1168" y="120637"/>
                  </a:moveTo>
                  <a:lnTo>
                    <a:pt x="0" y="120637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120637"/>
                  </a:lnTo>
                  <a:close/>
                </a:path>
                <a:path w="92709" h="482600">
                  <a:moveTo>
                    <a:pt x="3378" y="99453"/>
                  </a:moveTo>
                  <a:lnTo>
                    <a:pt x="2209" y="99453"/>
                  </a:lnTo>
                  <a:lnTo>
                    <a:pt x="2209" y="482447"/>
                  </a:lnTo>
                  <a:lnTo>
                    <a:pt x="3378" y="482447"/>
                  </a:lnTo>
                  <a:lnTo>
                    <a:pt x="3378" y="99453"/>
                  </a:lnTo>
                  <a:close/>
                </a:path>
                <a:path w="92709" h="482600">
                  <a:moveTo>
                    <a:pt x="14859" y="0"/>
                  </a:moveTo>
                  <a:lnTo>
                    <a:pt x="13779" y="0"/>
                  </a:lnTo>
                  <a:lnTo>
                    <a:pt x="13779" y="25412"/>
                  </a:lnTo>
                  <a:lnTo>
                    <a:pt x="12611" y="25412"/>
                  </a:lnTo>
                  <a:lnTo>
                    <a:pt x="12611" y="482447"/>
                  </a:lnTo>
                  <a:lnTo>
                    <a:pt x="13779" y="482447"/>
                  </a:lnTo>
                  <a:lnTo>
                    <a:pt x="14859" y="482447"/>
                  </a:lnTo>
                  <a:lnTo>
                    <a:pt x="14859" y="0"/>
                  </a:lnTo>
                  <a:close/>
                </a:path>
                <a:path w="92709" h="482600">
                  <a:moveTo>
                    <a:pt x="18389" y="256082"/>
                  </a:moveTo>
                  <a:lnTo>
                    <a:pt x="17208" y="256082"/>
                  </a:lnTo>
                  <a:lnTo>
                    <a:pt x="17208" y="323748"/>
                  </a:lnTo>
                  <a:lnTo>
                    <a:pt x="16040" y="323748"/>
                  </a:lnTo>
                  <a:lnTo>
                    <a:pt x="16040" y="482447"/>
                  </a:lnTo>
                  <a:lnTo>
                    <a:pt x="17208" y="482447"/>
                  </a:lnTo>
                  <a:lnTo>
                    <a:pt x="18389" y="482447"/>
                  </a:lnTo>
                  <a:lnTo>
                    <a:pt x="18389" y="256082"/>
                  </a:lnTo>
                  <a:close/>
                </a:path>
                <a:path w="92709" h="482600">
                  <a:moveTo>
                    <a:pt x="19507" y="291985"/>
                  </a:moveTo>
                  <a:lnTo>
                    <a:pt x="18427" y="291985"/>
                  </a:lnTo>
                  <a:lnTo>
                    <a:pt x="18427" y="482447"/>
                  </a:lnTo>
                  <a:lnTo>
                    <a:pt x="19507" y="482447"/>
                  </a:lnTo>
                  <a:lnTo>
                    <a:pt x="19507" y="291985"/>
                  </a:lnTo>
                  <a:close/>
                </a:path>
                <a:path w="92709" h="482600">
                  <a:moveTo>
                    <a:pt x="24104" y="353377"/>
                  </a:moveTo>
                  <a:lnTo>
                    <a:pt x="23037" y="353377"/>
                  </a:lnTo>
                  <a:lnTo>
                    <a:pt x="23037" y="217932"/>
                  </a:lnTo>
                  <a:lnTo>
                    <a:pt x="21869" y="217932"/>
                  </a:lnTo>
                  <a:lnTo>
                    <a:pt x="21869" y="203123"/>
                  </a:lnTo>
                  <a:lnTo>
                    <a:pt x="20701" y="203123"/>
                  </a:lnTo>
                  <a:lnTo>
                    <a:pt x="20701" y="482447"/>
                  </a:lnTo>
                  <a:lnTo>
                    <a:pt x="21856" y="482447"/>
                  </a:lnTo>
                  <a:lnTo>
                    <a:pt x="23025" y="482447"/>
                  </a:lnTo>
                  <a:lnTo>
                    <a:pt x="24104" y="482447"/>
                  </a:lnTo>
                  <a:lnTo>
                    <a:pt x="24104" y="353377"/>
                  </a:lnTo>
                  <a:close/>
                </a:path>
                <a:path w="92709" h="482600">
                  <a:moveTo>
                    <a:pt x="28689" y="404177"/>
                  </a:moveTo>
                  <a:lnTo>
                    <a:pt x="27635" y="404177"/>
                  </a:lnTo>
                  <a:lnTo>
                    <a:pt x="27635" y="281482"/>
                  </a:lnTo>
                  <a:lnTo>
                    <a:pt x="26466" y="281482"/>
                  </a:lnTo>
                  <a:lnTo>
                    <a:pt x="26466" y="171437"/>
                  </a:lnTo>
                  <a:lnTo>
                    <a:pt x="25285" y="171437"/>
                  </a:lnTo>
                  <a:lnTo>
                    <a:pt x="25285" y="482447"/>
                  </a:lnTo>
                  <a:lnTo>
                    <a:pt x="26454" y="482447"/>
                  </a:lnTo>
                  <a:lnTo>
                    <a:pt x="27609" y="482447"/>
                  </a:lnTo>
                  <a:lnTo>
                    <a:pt x="28689" y="482447"/>
                  </a:lnTo>
                  <a:lnTo>
                    <a:pt x="28689" y="404177"/>
                  </a:lnTo>
                  <a:close/>
                </a:path>
                <a:path w="92709" h="482600">
                  <a:moveTo>
                    <a:pt x="31064" y="302577"/>
                  </a:moveTo>
                  <a:lnTo>
                    <a:pt x="29883" y="302577"/>
                  </a:lnTo>
                  <a:lnTo>
                    <a:pt x="29883" y="482447"/>
                  </a:lnTo>
                  <a:lnTo>
                    <a:pt x="31064" y="482447"/>
                  </a:lnTo>
                  <a:lnTo>
                    <a:pt x="31064" y="302577"/>
                  </a:lnTo>
                  <a:close/>
                </a:path>
                <a:path w="92709" h="482600">
                  <a:moveTo>
                    <a:pt x="35648" y="194691"/>
                  </a:moveTo>
                  <a:lnTo>
                    <a:pt x="34480" y="194691"/>
                  </a:lnTo>
                  <a:lnTo>
                    <a:pt x="34480" y="298348"/>
                  </a:lnTo>
                  <a:lnTo>
                    <a:pt x="33312" y="298348"/>
                  </a:lnTo>
                  <a:lnTo>
                    <a:pt x="33312" y="482447"/>
                  </a:lnTo>
                  <a:lnTo>
                    <a:pt x="34480" y="482447"/>
                  </a:lnTo>
                  <a:lnTo>
                    <a:pt x="35648" y="482447"/>
                  </a:lnTo>
                  <a:lnTo>
                    <a:pt x="35648" y="194691"/>
                  </a:lnTo>
                  <a:close/>
                </a:path>
                <a:path w="92709" h="482600">
                  <a:moveTo>
                    <a:pt x="37934" y="177723"/>
                  </a:moveTo>
                  <a:lnTo>
                    <a:pt x="36855" y="177723"/>
                  </a:lnTo>
                  <a:lnTo>
                    <a:pt x="36855" y="404177"/>
                  </a:lnTo>
                  <a:lnTo>
                    <a:pt x="35699" y="404177"/>
                  </a:lnTo>
                  <a:lnTo>
                    <a:pt x="35699" y="482447"/>
                  </a:lnTo>
                  <a:lnTo>
                    <a:pt x="36855" y="482447"/>
                  </a:lnTo>
                  <a:lnTo>
                    <a:pt x="37934" y="482447"/>
                  </a:lnTo>
                  <a:lnTo>
                    <a:pt x="37934" y="177723"/>
                  </a:lnTo>
                  <a:close/>
                </a:path>
                <a:path w="92709" h="482600">
                  <a:moveTo>
                    <a:pt x="42532" y="338569"/>
                  </a:moveTo>
                  <a:lnTo>
                    <a:pt x="41465" y="338569"/>
                  </a:lnTo>
                  <a:lnTo>
                    <a:pt x="41465" y="243332"/>
                  </a:lnTo>
                  <a:lnTo>
                    <a:pt x="40297" y="243332"/>
                  </a:lnTo>
                  <a:lnTo>
                    <a:pt x="40297" y="482447"/>
                  </a:lnTo>
                  <a:lnTo>
                    <a:pt x="41452" y="482447"/>
                  </a:lnTo>
                  <a:lnTo>
                    <a:pt x="42532" y="482447"/>
                  </a:lnTo>
                  <a:lnTo>
                    <a:pt x="42532" y="338569"/>
                  </a:lnTo>
                  <a:close/>
                </a:path>
                <a:path w="92709" h="482600">
                  <a:moveTo>
                    <a:pt x="46062" y="44437"/>
                  </a:moveTo>
                  <a:lnTo>
                    <a:pt x="44881" y="44437"/>
                  </a:lnTo>
                  <a:lnTo>
                    <a:pt x="44881" y="366128"/>
                  </a:lnTo>
                  <a:lnTo>
                    <a:pt x="43726" y="366128"/>
                  </a:lnTo>
                  <a:lnTo>
                    <a:pt x="43726" y="482447"/>
                  </a:lnTo>
                  <a:lnTo>
                    <a:pt x="44881" y="482447"/>
                  </a:lnTo>
                  <a:lnTo>
                    <a:pt x="46062" y="482447"/>
                  </a:lnTo>
                  <a:lnTo>
                    <a:pt x="46062" y="44437"/>
                  </a:lnTo>
                  <a:close/>
                </a:path>
                <a:path w="92709" h="482600">
                  <a:moveTo>
                    <a:pt x="49491" y="127012"/>
                  </a:moveTo>
                  <a:lnTo>
                    <a:pt x="48310" y="127012"/>
                  </a:lnTo>
                  <a:lnTo>
                    <a:pt x="48310" y="482447"/>
                  </a:lnTo>
                  <a:lnTo>
                    <a:pt x="49491" y="482447"/>
                  </a:lnTo>
                  <a:lnTo>
                    <a:pt x="49491" y="127012"/>
                  </a:lnTo>
                  <a:close/>
                </a:path>
                <a:path w="92709" h="482600">
                  <a:moveTo>
                    <a:pt x="66763" y="389369"/>
                  </a:moveTo>
                  <a:lnTo>
                    <a:pt x="65582" y="389369"/>
                  </a:lnTo>
                  <a:lnTo>
                    <a:pt x="65582" y="482447"/>
                  </a:lnTo>
                  <a:lnTo>
                    <a:pt x="66763" y="482447"/>
                  </a:lnTo>
                  <a:lnTo>
                    <a:pt x="66763" y="389369"/>
                  </a:lnTo>
                  <a:close/>
                </a:path>
                <a:path w="92709" h="482600">
                  <a:moveTo>
                    <a:pt x="70218" y="412610"/>
                  </a:moveTo>
                  <a:lnTo>
                    <a:pt x="69138" y="412610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412610"/>
                  </a:lnTo>
                  <a:close/>
                </a:path>
                <a:path w="92709" h="482600">
                  <a:moveTo>
                    <a:pt x="92176" y="327977"/>
                  </a:moveTo>
                  <a:lnTo>
                    <a:pt x="90995" y="327977"/>
                  </a:lnTo>
                  <a:lnTo>
                    <a:pt x="90995" y="482447"/>
                  </a:lnTo>
                  <a:lnTo>
                    <a:pt x="92176" y="482447"/>
                  </a:lnTo>
                  <a:lnTo>
                    <a:pt x="92176" y="327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1205826" y="2560751"/>
              <a:ext cx="227329" cy="438150"/>
            </a:xfrm>
            <a:custGeom>
              <a:avLst/>
              <a:gdLst/>
              <a:ahLst/>
              <a:cxnLst/>
              <a:rect l="l" t="t" r="r" b="b"/>
              <a:pathLst>
                <a:path w="227330" h="438150">
                  <a:moveTo>
                    <a:pt x="1181" y="158686"/>
                  </a:moveTo>
                  <a:lnTo>
                    <a:pt x="0" y="158686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158686"/>
                  </a:lnTo>
                  <a:close/>
                </a:path>
                <a:path w="227330" h="438150">
                  <a:moveTo>
                    <a:pt x="5765" y="55016"/>
                  </a:moveTo>
                  <a:lnTo>
                    <a:pt x="4597" y="55016"/>
                  </a:lnTo>
                  <a:lnTo>
                    <a:pt x="4597" y="192620"/>
                  </a:lnTo>
                  <a:lnTo>
                    <a:pt x="3556" y="192620"/>
                  </a:lnTo>
                  <a:lnTo>
                    <a:pt x="3556" y="76200"/>
                  </a:lnTo>
                  <a:lnTo>
                    <a:pt x="2387" y="76200"/>
                  </a:lnTo>
                  <a:lnTo>
                    <a:pt x="2387" y="438010"/>
                  </a:lnTo>
                  <a:lnTo>
                    <a:pt x="3543" y="438010"/>
                  </a:lnTo>
                  <a:lnTo>
                    <a:pt x="4597" y="438010"/>
                  </a:lnTo>
                  <a:lnTo>
                    <a:pt x="5765" y="438010"/>
                  </a:lnTo>
                  <a:lnTo>
                    <a:pt x="5765" y="55016"/>
                  </a:lnTo>
                  <a:close/>
                </a:path>
                <a:path w="227330" h="438150">
                  <a:moveTo>
                    <a:pt x="30022" y="237045"/>
                  </a:moveTo>
                  <a:lnTo>
                    <a:pt x="28841" y="237045"/>
                  </a:lnTo>
                  <a:lnTo>
                    <a:pt x="28841" y="438010"/>
                  </a:lnTo>
                  <a:lnTo>
                    <a:pt x="30022" y="438010"/>
                  </a:lnTo>
                  <a:lnTo>
                    <a:pt x="30022" y="237045"/>
                  </a:lnTo>
                  <a:close/>
                </a:path>
                <a:path w="227330" h="438150">
                  <a:moveTo>
                    <a:pt x="34607" y="262356"/>
                  </a:moveTo>
                  <a:lnTo>
                    <a:pt x="33439" y="262356"/>
                  </a:lnTo>
                  <a:lnTo>
                    <a:pt x="33439" y="438010"/>
                  </a:lnTo>
                  <a:lnTo>
                    <a:pt x="34607" y="438010"/>
                  </a:lnTo>
                  <a:lnTo>
                    <a:pt x="34607" y="262356"/>
                  </a:lnTo>
                  <a:close/>
                </a:path>
                <a:path w="227330" h="438150">
                  <a:moveTo>
                    <a:pt x="38036" y="150253"/>
                  </a:moveTo>
                  <a:lnTo>
                    <a:pt x="36868" y="150253"/>
                  </a:lnTo>
                  <a:lnTo>
                    <a:pt x="36868" y="253911"/>
                  </a:lnTo>
                  <a:lnTo>
                    <a:pt x="35737" y="253911"/>
                  </a:lnTo>
                  <a:lnTo>
                    <a:pt x="35737" y="215861"/>
                  </a:lnTo>
                  <a:lnTo>
                    <a:pt x="34658" y="215861"/>
                  </a:lnTo>
                  <a:lnTo>
                    <a:pt x="34658" y="438010"/>
                  </a:lnTo>
                  <a:lnTo>
                    <a:pt x="35699" y="438010"/>
                  </a:lnTo>
                  <a:lnTo>
                    <a:pt x="36868" y="438010"/>
                  </a:lnTo>
                  <a:lnTo>
                    <a:pt x="38036" y="438010"/>
                  </a:lnTo>
                  <a:lnTo>
                    <a:pt x="38036" y="150253"/>
                  </a:lnTo>
                  <a:close/>
                </a:path>
                <a:path w="227330" h="438150">
                  <a:moveTo>
                    <a:pt x="41478" y="268732"/>
                  </a:moveTo>
                  <a:lnTo>
                    <a:pt x="40322" y="268732"/>
                  </a:lnTo>
                  <a:lnTo>
                    <a:pt x="40322" y="133286"/>
                  </a:lnTo>
                  <a:lnTo>
                    <a:pt x="39243" y="133286"/>
                  </a:lnTo>
                  <a:lnTo>
                    <a:pt x="39243" y="359740"/>
                  </a:lnTo>
                  <a:lnTo>
                    <a:pt x="38087" y="359740"/>
                  </a:lnTo>
                  <a:lnTo>
                    <a:pt x="38087" y="438010"/>
                  </a:lnTo>
                  <a:lnTo>
                    <a:pt x="41478" y="438010"/>
                  </a:lnTo>
                  <a:lnTo>
                    <a:pt x="41478" y="268732"/>
                  </a:lnTo>
                  <a:close/>
                </a:path>
                <a:path w="227330" h="438150">
                  <a:moveTo>
                    <a:pt x="44919" y="294132"/>
                  </a:moveTo>
                  <a:lnTo>
                    <a:pt x="43853" y="294132"/>
                  </a:lnTo>
                  <a:lnTo>
                    <a:pt x="43853" y="198894"/>
                  </a:lnTo>
                  <a:lnTo>
                    <a:pt x="42684" y="198894"/>
                  </a:lnTo>
                  <a:lnTo>
                    <a:pt x="42684" y="306870"/>
                  </a:lnTo>
                  <a:lnTo>
                    <a:pt x="41516" y="306870"/>
                  </a:lnTo>
                  <a:lnTo>
                    <a:pt x="41516" y="438010"/>
                  </a:lnTo>
                  <a:lnTo>
                    <a:pt x="44919" y="438010"/>
                  </a:lnTo>
                  <a:lnTo>
                    <a:pt x="44919" y="294132"/>
                  </a:lnTo>
                  <a:close/>
                </a:path>
                <a:path w="227330" h="438150">
                  <a:moveTo>
                    <a:pt x="49517" y="237045"/>
                  </a:moveTo>
                  <a:lnTo>
                    <a:pt x="48450" y="237045"/>
                  </a:lnTo>
                  <a:lnTo>
                    <a:pt x="48450" y="0"/>
                  </a:lnTo>
                  <a:lnTo>
                    <a:pt x="47269" y="0"/>
                  </a:lnTo>
                  <a:lnTo>
                    <a:pt x="47269" y="321691"/>
                  </a:lnTo>
                  <a:lnTo>
                    <a:pt x="46126" y="321691"/>
                  </a:lnTo>
                  <a:lnTo>
                    <a:pt x="46126" y="226453"/>
                  </a:lnTo>
                  <a:lnTo>
                    <a:pt x="44945" y="226453"/>
                  </a:lnTo>
                  <a:lnTo>
                    <a:pt x="44945" y="438010"/>
                  </a:lnTo>
                  <a:lnTo>
                    <a:pt x="46113" y="438010"/>
                  </a:lnTo>
                  <a:lnTo>
                    <a:pt x="46126" y="438010"/>
                  </a:lnTo>
                  <a:lnTo>
                    <a:pt x="49517" y="438010"/>
                  </a:lnTo>
                  <a:lnTo>
                    <a:pt x="49517" y="237045"/>
                  </a:lnTo>
                  <a:close/>
                </a:path>
                <a:path w="227330" h="438150">
                  <a:moveTo>
                    <a:pt x="51879" y="82575"/>
                  </a:moveTo>
                  <a:lnTo>
                    <a:pt x="50698" y="82575"/>
                  </a:lnTo>
                  <a:lnTo>
                    <a:pt x="50698" y="279311"/>
                  </a:lnTo>
                  <a:lnTo>
                    <a:pt x="49542" y="279311"/>
                  </a:lnTo>
                  <a:lnTo>
                    <a:pt x="49542" y="438010"/>
                  </a:lnTo>
                  <a:lnTo>
                    <a:pt x="50698" y="438010"/>
                  </a:lnTo>
                  <a:lnTo>
                    <a:pt x="51879" y="438010"/>
                  </a:lnTo>
                  <a:lnTo>
                    <a:pt x="51879" y="82575"/>
                  </a:lnTo>
                  <a:close/>
                </a:path>
                <a:path w="227330" h="438150">
                  <a:moveTo>
                    <a:pt x="53098" y="270891"/>
                  </a:moveTo>
                  <a:lnTo>
                    <a:pt x="51930" y="270891"/>
                  </a:lnTo>
                  <a:lnTo>
                    <a:pt x="51930" y="438010"/>
                  </a:lnTo>
                  <a:lnTo>
                    <a:pt x="53098" y="438010"/>
                  </a:lnTo>
                  <a:lnTo>
                    <a:pt x="53098" y="270891"/>
                  </a:lnTo>
                  <a:close/>
                </a:path>
                <a:path w="227330" h="438150">
                  <a:moveTo>
                    <a:pt x="226987" y="425348"/>
                  </a:moveTo>
                  <a:lnTo>
                    <a:pt x="225907" y="425348"/>
                  </a:lnTo>
                  <a:lnTo>
                    <a:pt x="225907" y="438010"/>
                  </a:lnTo>
                  <a:lnTo>
                    <a:pt x="226987" y="438010"/>
                  </a:lnTo>
                  <a:lnTo>
                    <a:pt x="226987" y="4253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1220825" y="2541726"/>
              <a:ext cx="81915" cy="457200"/>
            </a:xfrm>
            <a:custGeom>
              <a:avLst/>
              <a:gdLst/>
              <a:ahLst/>
              <a:cxnLst/>
              <a:rect l="l" t="t" r="r" b="b"/>
              <a:pathLst>
                <a:path w="81915" h="457200">
                  <a:moveTo>
                    <a:pt x="1181" y="0"/>
                  </a:moveTo>
                  <a:lnTo>
                    <a:pt x="0" y="0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0"/>
                  </a:lnTo>
                  <a:close/>
                </a:path>
                <a:path w="81915" h="457200">
                  <a:moveTo>
                    <a:pt x="8039" y="346989"/>
                  </a:moveTo>
                  <a:lnTo>
                    <a:pt x="6858" y="346989"/>
                  </a:lnTo>
                  <a:lnTo>
                    <a:pt x="6858" y="457034"/>
                  </a:lnTo>
                  <a:lnTo>
                    <a:pt x="8039" y="457034"/>
                  </a:lnTo>
                  <a:lnTo>
                    <a:pt x="8039" y="346989"/>
                  </a:lnTo>
                  <a:close/>
                </a:path>
                <a:path w="81915" h="457200">
                  <a:moveTo>
                    <a:pt x="12687" y="349148"/>
                  </a:moveTo>
                  <a:lnTo>
                    <a:pt x="11518" y="349148"/>
                  </a:lnTo>
                  <a:lnTo>
                    <a:pt x="11518" y="457034"/>
                  </a:lnTo>
                  <a:lnTo>
                    <a:pt x="12687" y="457034"/>
                  </a:lnTo>
                  <a:lnTo>
                    <a:pt x="12687" y="349148"/>
                  </a:lnTo>
                  <a:close/>
                </a:path>
                <a:path w="81915" h="457200">
                  <a:moveTo>
                    <a:pt x="15024" y="256070"/>
                  </a:moveTo>
                  <a:lnTo>
                    <a:pt x="13843" y="256070"/>
                  </a:lnTo>
                  <a:lnTo>
                    <a:pt x="13843" y="457034"/>
                  </a:lnTo>
                  <a:lnTo>
                    <a:pt x="15024" y="457034"/>
                  </a:lnTo>
                  <a:lnTo>
                    <a:pt x="15024" y="256070"/>
                  </a:lnTo>
                  <a:close/>
                </a:path>
                <a:path w="81915" h="457200">
                  <a:moveTo>
                    <a:pt x="23037" y="169278"/>
                  </a:moveTo>
                  <a:lnTo>
                    <a:pt x="21869" y="169278"/>
                  </a:lnTo>
                  <a:lnTo>
                    <a:pt x="21869" y="272935"/>
                  </a:lnTo>
                  <a:lnTo>
                    <a:pt x="20739" y="272935"/>
                  </a:lnTo>
                  <a:lnTo>
                    <a:pt x="20739" y="234886"/>
                  </a:lnTo>
                  <a:lnTo>
                    <a:pt x="19659" y="234886"/>
                  </a:lnTo>
                  <a:lnTo>
                    <a:pt x="19659" y="457034"/>
                  </a:lnTo>
                  <a:lnTo>
                    <a:pt x="20701" y="457034"/>
                  </a:lnTo>
                  <a:lnTo>
                    <a:pt x="21869" y="457034"/>
                  </a:lnTo>
                  <a:lnTo>
                    <a:pt x="23037" y="457034"/>
                  </a:lnTo>
                  <a:lnTo>
                    <a:pt x="23037" y="169278"/>
                  </a:lnTo>
                  <a:close/>
                </a:path>
                <a:path w="81915" h="457200">
                  <a:moveTo>
                    <a:pt x="26479" y="287756"/>
                  </a:moveTo>
                  <a:lnTo>
                    <a:pt x="25323" y="287756"/>
                  </a:lnTo>
                  <a:lnTo>
                    <a:pt x="25323" y="152311"/>
                  </a:lnTo>
                  <a:lnTo>
                    <a:pt x="24244" y="152311"/>
                  </a:lnTo>
                  <a:lnTo>
                    <a:pt x="24244" y="378764"/>
                  </a:lnTo>
                  <a:lnTo>
                    <a:pt x="23088" y="378764"/>
                  </a:lnTo>
                  <a:lnTo>
                    <a:pt x="23088" y="457034"/>
                  </a:lnTo>
                  <a:lnTo>
                    <a:pt x="26479" y="457034"/>
                  </a:lnTo>
                  <a:lnTo>
                    <a:pt x="26479" y="287756"/>
                  </a:lnTo>
                  <a:close/>
                </a:path>
                <a:path w="81915" h="457200">
                  <a:moveTo>
                    <a:pt x="29921" y="313156"/>
                  </a:moveTo>
                  <a:lnTo>
                    <a:pt x="28854" y="313156"/>
                  </a:lnTo>
                  <a:lnTo>
                    <a:pt x="28854" y="217919"/>
                  </a:lnTo>
                  <a:lnTo>
                    <a:pt x="27686" y="217919"/>
                  </a:lnTo>
                  <a:lnTo>
                    <a:pt x="27686" y="325894"/>
                  </a:lnTo>
                  <a:lnTo>
                    <a:pt x="26517" y="325894"/>
                  </a:lnTo>
                  <a:lnTo>
                    <a:pt x="26517" y="457034"/>
                  </a:lnTo>
                  <a:lnTo>
                    <a:pt x="29921" y="457034"/>
                  </a:lnTo>
                  <a:lnTo>
                    <a:pt x="29921" y="313156"/>
                  </a:lnTo>
                  <a:close/>
                </a:path>
                <a:path w="81915" h="457200">
                  <a:moveTo>
                    <a:pt x="34518" y="256070"/>
                  </a:moveTo>
                  <a:lnTo>
                    <a:pt x="33451" y="256070"/>
                  </a:lnTo>
                  <a:lnTo>
                    <a:pt x="33451" y="19024"/>
                  </a:lnTo>
                  <a:lnTo>
                    <a:pt x="32270" y="19024"/>
                  </a:lnTo>
                  <a:lnTo>
                    <a:pt x="32270" y="340715"/>
                  </a:lnTo>
                  <a:lnTo>
                    <a:pt x="31127" y="340715"/>
                  </a:lnTo>
                  <a:lnTo>
                    <a:pt x="31127" y="245478"/>
                  </a:lnTo>
                  <a:lnTo>
                    <a:pt x="29946" y="245478"/>
                  </a:lnTo>
                  <a:lnTo>
                    <a:pt x="29946" y="457034"/>
                  </a:lnTo>
                  <a:lnTo>
                    <a:pt x="31115" y="457034"/>
                  </a:lnTo>
                  <a:lnTo>
                    <a:pt x="31127" y="457034"/>
                  </a:lnTo>
                  <a:lnTo>
                    <a:pt x="34518" y="457034"/>
                  </a:lnTo>
                  <a:lnTo>
                    <a:pt x="34518" y="256070"/>
                  </a:lnTo>
                  <a:close/>
                </a:path>
                <a:path w="81915" h="457200">
                  <a:moveTo>
                    <a:pt x="36880" y="101600"/>
                  </a:moveTo>
                  <a:lnTo>
                    <a:pt x="35699" y="101600"/>
                  </a:lnTo>
                  <a:lnTo>
                    <a:pt x="35699" y="298335"/>
                  </a:lnTo>
                  <a:lnTo>
                    <a:pt x="34544" y="298335"/>
                  </a:lnTo>
                  <a:lnTo>
                    <a:pt x="34544" y="457034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101600"/>
                  </a:lnTo>
                  <a:close/>
                </a:path>
                <a:path w="81915" h="457200">
                  <a:moveTo>
                    <a:pt x="43764" y="249694"/>
                  </a:moveTo>
                  <a:lnTo>
                    <a:pt x="42684" y="249694"/>
                  </a:lnTo>
                  <a:lnTo>
                    <a:pt x="42684" y="457034"/>
                  </a:lnTo>
                  <a:lnTo>
                    <a:pt x="43764" y="457034"/>
                  </a:lnTo>
                  <a:lnTo>
                    <a:pt x="43764" y="249694"/>
                  </a:lnTo>
                  <a:close/>
                </a:path>
                <a:path w="81915" h="457200">
                  <a:moveTo>
                    <a:pt x="81838" y="399948"/>
                  </a:moveTo>
                  <a:lnTo>
                    <a:pt x="80657" y="399948"/>
                  </a:lnTo>
                  <a:lnTo>
                    <a:pt x="80657" y="457034"/>
                  </a:lnTo>
                  <a:lnTo>
                    <a:pt x="81838" y="457034"/>
                  </a:lnTo>
                  <a:lnTo>
                    <a:pt x="81838" y="3999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112558" y="2643326"/>
              <a:ext cx="250190" cy="355600"/>
            </a:xfrm>
            <a:custGeom>
              <a:avLst/>
              <a:gdLst/>
              <a:ahLst/>
              <a:cxnLst/>
              <a:rect l="l" t="t" r="r" b="b"/>
              <a:pathLst>
                <a:path w="250190" h="355600">
                  <a:moveTo>
                    <a:pt x="1079" y="287756"/>
                  </a:moveTo>
                  <a:lnTo>
                    <a:pt x="0" y="287756"/>
                  </a:lnTo>
                  <a:lnTo>
                    <a:pt x="0" y="355434"/>
                  </a:lnTo>
                  <a:lnTo>
                    <a:pt x="1079" y="355434"/>
                  </a:lnTo>
                  <a:lnTo>
                    <a:pt x="1079" y="287756"/>
                  </a:lnTo>
                  <a:close/>
                </a:path>
                <a:path w="250190" h="355600">
                  <a:moveTo>
                    <a:pt x="41465" y="188315"/>
                  </a:moveTo>
                  <a:lnTo>
                    <a:pt x="40297" y="188315"/>
                  </a:lnTo>
                  <a:lnTo>
                    <a:pt x="40297" y="355434"/>
                  </a:lnTo>
                  <a:lnTo>
                    <a:pt x="41465" y="355434"/>
                  </a:lnTo>
                  <a:lnTo>
                    <a:pt x="41465" y="188315"/>
                  </a:lnTo>
                  <a:close/>
                </a:path>
                <a:path w="250190" h="355600">
                  <a:moveTo>
                    <a:pt x="60972" y="141719"/>
                  </a:moveTo>
                  <a:lnTo>
                    <a:pt x="59893" y="141719"/>
                  </a:lnTo>
                  <a:lnTo>
                    <a:pt x="59893" y="355434"/>
                  </a:lnTo>
                  <a:lnTo>
                    <a:pt x="60972" y="355434"/>
                  </a:lnTo>
                  <a:lnTo>
                    <a:pt x="60972" y="141719"/>
                  </a:lnTo>
                  <a:close/>
                </a:path>
                <a:path w="250190" h="355600">
                  <a:moveTo>
                    <a:pt x="64503" y="150152"/>
                  </a:moveTo>
                  <a:lnTo>
                    <a:pt x="63322" y="150152"/>
                  </a:lnTo>
                  <a:lnTo>
                    <a:pt x="63322" y="355434"/>
                  </a:lnTo>
                  <a:lnTo>
                    <a:pt x="64503" y="355434"/>
                  </a:lnTo>
                  <a:lnTo>
                    <a:pt x="64503" y="150152"/>
                  </a:lnTo>
                  <a:close/>
                </a:path>
                <a:path w="250190" h="355600">
                  <a:moveTo>
                    <a:pt x="65620" y="158686"/>
                  </a:moveTo>
                  <a:lnTo>
                    <a:pt x="64541" y="158686"/>
                  </a:lnTo>
                  <a:lnTo>
                    <a:pt x="64541" y="355434"/>
                  </a:lnTo>
                  <a:lnTo>
                    <a:pt x="65620" y="355434"/>
                  </a:lnTo>
                  <a:lnTo>
                    <a:pt x="65620" y="158686"/>
                  </a:lnTo>
                  <a:close/>
                </a:path>
                <a:path w="250190" h="355600">
                  <a:moveTo>
                    <a:pt x="95605" y="19024"/>
                  </a:moveTo>
                  <a:lnTo>
                    <a:pt x="94424" y="19024"/>
                  </a:lnTo>
                  <a:lnTo>
                    <a:pt x="94424" y="355434"/>
                  </a:lnTo>
                  <a:lnTo>
                    <a:pt x="95605" y="355434"/>
                  </a:lnTo>
                  <a:lnTo>
                    <a:pt x="95605" y="19024"/>
                  </a:lnTo>
                  <a:close/>
                </a:path>
                <a:path w="250190" h="355600">
                  <a:moveTo>
                    <a:pt x="123291" y="154470"/>
                  </a:moveTo>
                  <a:lnTo>
                    <a:pt x="122110" y="154470"/>
                  </a:lnTo>
                  <a:lnTo>
                    <a:pt x="122110" y="355434"/>
                  </a:lnTo>
                  <a:lnTo>
                    <a:pt x="123291" y="355434"/>
                  </a:lnTo>
                  <a:lnTo>
                    <a:pt x="123291" y="154470"/>
                  </a:lnTo>
                  <a:close/>
                </a:path>
                <a:path w="250190" h="355600">
                  <a:moveTo>
                    <a:pt x="126720" y="175564"/>
                  </a:moveTo>
                  <a:lnTo>
                    <a:pt x="125539" y="175564"/>
                  </a:lnTo>
                  <a:lnTo>
                    <a:pt x="125539" y="355434"/>
                  </a:lnTo>
                  <a:lnTo>
                    <a:pt x="126720" y="355434"/>
                  </a:lnTo>
                  <a:lnTo>
                    <a:pt x="126720" y="175564"/>
                  </a:lnTo>
                  <a:close/>
                </a:path>
                <a:path w="250190" h="355600">
                  <a:moveTo>
                    <a:pt x="134747" y="186156"/>
                  </a:moveTo>
                  <a:lnTo>
                    <a:pt x="133591" y="186156"/>
                  </a:lnTo>
                  <a:lnTo>
                    <a:pt x="133591" y="50711"/>
                  </a:lnTo>
                  <a:lnTo>
                    <a:pt x="132511" y="50711"/>
                  </a:lnTo>
                  <a:lnTo>
                    <a:pt x="132511" y="277164"/>
                  </a:lnTo>
                  <a:lnTo>
                    <a:pt x="131356" y="277164"/>
                  </a:lnTo>
                  <a:lnTo>
                    <a:pt x="131356" y="355434"/>
                  </a:lnTo>
                  <a:lnTo>
                    <a:pt x="134747" y="355434"/>
                  </a:lnTo>
                  <a:lnTo>
                    <a:pt x="134747" y="186156"/>
                  </a:lnTo>
                  <a:close/>
                </a:path>
                <a:path w="250190" h="355600">
                  <a:moveTo>
                    <a:pt x="138188" y="211556"/>
                  </a:moveTo>
                  <a:lnTo>
                    <a:pt x="137121" y="211556"/>
                  </a:lnTo>
                  <a:lnTo>
                    <a:pt x="137121" y="116319"/>
                  </a:lnTo>
                  <a:lnTo>
                    <a:pt x="135953" y="116319"/>
                  </a:lnTo>
                  <a:lnTo>
                    <a:pt x="135953" y="224294"/>
                  </a:lnTo>
                  <a:lnTo>
                    <a:pt x="134785" y="224294"/>
                  </a:lnTo>
                  <a:lnTo>
                    <a:pt x="134785" y="355434"/>
                  </a:lnTo>
                  <a:lnTo>
                    <a:pt x="138188" y="355434"/>
                  </a:lnTo>
                  <a:lnTo>
                    <a:pt x="138188" y="211556"/>
                  </a:lnTo>
                  <a:close/>
                </a:path>
                <a:path w="250190" h="355600">
                  <a:moveTo>
                    <a:pt x="140550" y="239115"/>
                  </a:moveTo>
                  <a:lnTo>
                    <a:pt x="139395" y="239115"/>
                  </a:lnTo>
                  <a:lnTo>
                    <a:pt x="139395" y="143878"/>
                  </a:lnTo>
                  <a:lnTo>
                    <a:pt x="138214" y="143878"/>
                  </a:lnTo>
                  <a:lnTo>
                    <a:pt x="138214" y="355434"/>
                  </a:lnTo>
                  <a:lnTo>
                    <a:pt x="139382" y="355434"/>
                  </a:lnTo>
                  <a:lnTo>
                    <a:pt x="140550" y="355434"/>
                  </a:lnTo>
                  <a:lnTo>
                    <a:pt x="140550" y="239115"/>
                  </a:lnTo>
                  <a:close/>
                </a:path>
                <a:path w="250190" h="355600">
                  <a:moveTo>
                    <a:pt x="142786" y="154470"/>
                  </a:moveTo>
                  <a:lnTo>
                    <a:pt x="141706" y="154470"/>
                  </a:lnTo>
                  <a:lnTo>
                    <a:pt x="141706" y="355434"/>
                  </a:lnTo>
                  <a:lnTo>
                    <a:pt x="142786" y="355434"/>
                  </a:lnTo>
                  <a:lnTo>
                    <a:pt x="142786" y="154470"/>
                  </a:lnTo>
                  <a:close/>
                </a:path>
                <a:path w="250190" h="355600">
                  <a:moveTo>
                    <a:pt x="145148" y="0"/>
                  </a:moveTo>
                  <a:lnTo>
                    <a:pt x="143967" y="0"/>
                  </a:lnTo>
                  <a:lnTo>
                    <a:pt x="143967" y="196735"/>
                  </a:lnTo>
                  <a:lnTo>
                    <a:pt x="142811" y="196735"/>
                  </a:lnTo>
                  <a:lnTo>
                    <a:pt x="142811" y="355434"/>
                  </a:lnTo>
                  <a:lnTo>
                    <a:pt x="143967" y="355434"/>
                  </a:lnTo>
                  <a:lnTo>
                    <a:pt x="145148" y="355434"/>
                  </a:lnTo>
                  <a:lnTo>
                    <a:pt x="145148" y="0"/>
                  </a:lnTo>
                  <a:close/>
                </a:path>
                <a:path w="250190" h="355600">
                  <a:moveTo>
                    <a:pt x="147434" y="209397"/>
                  </a:moveTo>
                  <a:lnTo>
                    <a:pt x="146367" y="209397"/>
                  </a:lnTo>
                  <a:lnTo>
                    <a:pt x="146367" y="188315"/>
                  </a:lnTo>
                  <a:lnTo>
                    <a:pt x="145199" y="188315"/>
                  </a:lnTo>
                  <a:lnTo>
                    <a:pt x="145199" y="355434"/>
                  </a:lnTo>
                  <a:lnTo>
                    <a:pt x="146354" y="355434"/>
                  </a:lnTo>
                  <a:lnTo>
                    <a:pt x="147434" y="355434"/>
                  </a:lnTo>
                  <a:lnTo>
                    <a:pt x="147434" y="209397"/>
                  </a:lnTo>
                  <a:close/>
                </a:path>
                <a:path w="250190" h="355600">
                  <a:moveTo>
                    <a:pt x="175120" y="264414"/>
                  </a:moveTo>
                  <a:lnTo>
                    <a:pt x="174040" y="264414"/>
                  </a:lnTo>
                  <a:lnTo>
                    <a:pt x="174040" y="355434"/>
                  </a:lnTo>
                  <a:lnTo>
                    <a:pt x="175120" y="355434"/>
                  </a:lnTo>
                  <a:lnTo>
                    <a:pt x="175120" y="264414"/>
                  </a:lnTo>
                  <a:close/>
                </a:path>
                <a:path w="250190" h="355600">
                  <a:moveTo>
                    <a:pt x="190106" y="298348"/>
                  </a:moveTo>
                  <a:lnTo>
                    <a:pt x="188925" y="298348"/>
                  </a:lnTo>
                  <a:lnTo>
                    <a:pt x="188925" y="355434"/>
                  </a:lnTo>
                  <a:lnTo>
                    <a:pt x="190106" y="355434"/>
                  </a:lnTo>
                  <a:lnTo>
                    <a:pt x="190106" y="298348"/>
                  </a:lnTo>
                  <a:close/>
                </a:path>
                <a:path w="250190" h="355600">
                  <a:moveTo>
                    <a:pt x="250050" y="304622"/>
                  </a:moveTo>
                  <a:lnTo>
                    <a:pt x="248869" y="304622"/>
                  </a:lnTo>
                  <a:lnTo>
                    <a:pt x="248869" y="355434"/>
                  </a:lnTo>
                  <a:lnTo>
                    <a:pt x="250050" y="355434"/>
                  </a:lnTo>
                  <a:lnTo>
                    <a:pt x="250050" y="30462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147038" y="2560751"/>
              <a:ext cx="183515" cy="438150"/>
            </a:xfrm>
            <a:custGeom>
              <a:avLst/>
              <a:gdLst/>
              <a:ahLst/>
              <a:cxnLst/>
              <a:rect l="l" t="t" r="r" b="b"/>
              <a:pathLst>
                <a:path w="183515" h="438150">
                  <a:moveTo>
                    <a:pt x="1168" y="285699"/>
                  </a:moveTo>
                  <a:lnTo>
                    <a:pt x="0" y="285699"/>
                  </a:lnTo>
                  <a:lnTo>
                    <a:pt x="0" y="438010"/>
                  </a:lnTo>
                  <a:lnTo>
                    <a:pt x="1168" y="438010"/>
                  </a:lnTo>
                  <a:lnTo>
                    <a:pt x="1168" y="285699"/>
                  </a:lnTo>
                  <a:close/>
                </a:path>
                <a:path w="183515" h="438150">
                  <a:moveTo>
                    <a:pt x="3454" y="270891"/>
                  </a:moveTo>
                  <a:lnTo>
                    <a:pt x="2400" y="270891"/>
                  </a:lnTo>
                  <a:lnTo>
                    <a:pt x="2400" y="209486"/>
                  </a:lnTo>
                  <a:lnTo>
                    <a:pt x="1219" y="209486"/>
                  </a:lnTo>
                  <a:lnTo>
                    <a:pt x="1219" y="438010"/>
                  </a:lnTo>
                  <a:lnTo>
                    <a:pt x="2387" y="438010"/>
                  </a:lnTo>
                  <a:lnTo>
                    <a:pt x="3454" y="438010"/>
                  </a:lnTo>
                  <a:lnTo>
                    <a:pt x="3454" y="270891"/>
                  </a:lnTo>
                  <a:close/>
                </a:path>
                <a:path w="183515" h="438150">
                  <a:moveTo>
                    <a:pt x="8051" y="129057"/>
                  </a:moveTo>
                  <a:lnTo>
                    <a:pt x="6972" y="129057"/>
                  </a:lnTo>
                  <a:lnTo>
                    <a:pt x="6972" y="270891"/>
                  </a:lnTo>
                  <a:lnTo>
                    <a:pt x="5829" y="270891"/>
                  </a:lnTo>
                  <a:lnTo>
                    <a:pt x="5829" y="213702"/>
                  </a:lnTo>
                  <a:lnTo>
                    <a:pt x="4648" y="213702"/>
                  </a:lnTo>
                  <a:lnTo>
                    <a:pt x="4648" y="438010"/>
                  </a:lnTo>
                  <a:lnTo>
                    <a:pt x="5816" y="438010"/>
                  </a:lnTo>
                  <a:lnTo>
                    <a:pt x="6972" y="438010"/>
                  </a:lnTo>
                  <a:lnTo>
                    <a:pt x="8051" y="438010"/>
                  </a:lnTo>
                  <a:lnTo>
                    <a:pt x="8051" y="129057"/>
                  </a:lnTo>
                  <a:close/>
                </a:path>
                <a:path w="183515" h="438150">
                  <a:moveTo>
                    <a:pt x="9258" y="277164"/>
                  </a:moveTo>
                  <a:lnTo>
                    <a:pt x="8077" y="277164"/>
                  </a:lnTo>
                  <a:lnTo>
                    <a:pt x="8077" y="438010"/>
                  </a:lnTo>
                  <a:lnTo>
                    <a:pt x="9258" y="438010"/>
                  </a:lnTo>
                  <a:lnTo>
                    <a:pt x="9258" y="277164"/>
                  </a:lnTo>
                  <a:close/>
                </a:path>
                <a:path w="183515" h="438150">
                  <a:moveTo>
                    <a:pt x="28854" y="222237"/>
                  </a:moveTo>
                  <a:lnTo>
                    <a:pt x="27673" y="222237"/>
                  </a:lnTo>
                  <a:lnTo>
                    <a:pt x="27673" y="272948"/>
                  </a:lnTo>
                  <a:lnTo>
                    <a:pt x="26517" y="272948"/>
                  </a:lnTo>
                  <a:lnTo>
                    <a:pt x="26517" y="438010"/>
                  </a:lnTo>
                  <a:lnTo>
                    <a:pt x="27673" y="438010"/>
                  </a:lnTo>
                  <a:lnTo>
                    <a:pt x="28854" y="438010"/>
                  </a:lnTo>
                  <a:lnTo>
                    <a:pt x="28854" y="222237"/>
                  </a:lnTo>
                  <a:close/>
                </a:path>
                <a:path w="183515" h="438150">
                  <a:moveTo>
                    <a:pt x="31140" y="241261"/>
                  </a:moveTo>
                  <a:lnTo>
                    <a:pt x="30060" y="241261"/>
                  </a:lnTo>
                  <a:lnTo>
                    <a:pt x="30060" y="438010"/>
                  </a:lnTo>
                  <a:lnTo>
                    <a:pt x="31140" y="438010"/>
                  </a:lnTo>
                  <a:lnTo>
                    <a:pt x="31140" y="241261"/>
                  </a:lnTo>
                  <a:close/>
                </a:path>
                <a:path w="183515" h="438150">
                  <a:moveTo>
                    <a:pt x="57696" y="205270"/>
                  </a:moveTo>
                  <a:lnTo>
                    <a:pt x="56527" y="205270"/>
                  </a:lnTo>
                  <a:lnTo>
                    <a:pt x="56527" y="101600"/>
                  </a:lnTo>
                  <a:lnTo>
                    <a:pt x="55359" y="101600"/>
                  </a:lnTo>
                  <a:lnTo>
                    <a:pt x="55359" y="438010"/>
                  </a:lnTo>
                  <a:lnTo>
                    <a:pt x="56515" y="438010"/>
                  </a:lnTo>
                  <a:lnTo>
                    <a:pt x="57696" y="438010"/>
                  </a:lnTo>
                  <a:lnTo>
                    <a:pt x="57696" y="205270"/>
                  </a:lnTo>
                  <a:close/>
                </a:path>
                <a:path w="183515" h="438150">
                  <a:moveTo>
                    <a:pt x="61125" y="101600"/>
                  </a:moveTo>
                  <a:lnTo>
                    <a:pt x="59944" y="101600"/>
                  </a:lnTo>
                  <a:lnTo>
                    <a:pt x="59944" y="158686"/>
                  </a:lnTo>
                  <a:lnTo>
                    <a:pt x="58788" y="158686"/>
                  </a:lnTo>
                  <a:lnTo>
                    <a:pt x="58788" y="438010"/>
                  </a:lnTo>
                  <a:lnTo>
                    <a:pt x="59944" y="438010"/>
                  </a:lnTo>
                  <a:lnTo>
                    <a:pt x="61125" y="438010"/>
                  </a:lnTo>
                  <a:lnTo>
                    <a:pt x="61125" y="101600"/>
                  </a:lnTo>
                  <a:close/>
                </a:path>
                <a:path w="183515" h="438150">
                  <a:moveTo>
                    <a:pt x="63411" y="192620"/>
                  </a:moveTo>
                  <a:lnTo>
                    <a:pt x="62344" y="192620"/>
                  </a:lnTo>
                  <a:lnTo>
                    <a:pt x="62344" y="76200"/>
                  </a:lnTo>
                  <a:lnTo>
                    <a:pt x="61175" y="76200"/>
                  </a:lnTo>
                  <a:lnTo>
                    <a:pt x="61175" y="438010"/>
                  </a:lnTo>
                  <a:lnTo>
                    <a:pt x="62331" y="438010"/>
                  </a:lnTo>
                  <a:lnTo>
                    <a:pt x="63411" y="438010"/>
                  </a:lnTo>
                  <a:lnTo>
                    <a:pt x="63411" y="192620"/>
                  </a:lnTo>
                  <a:close/>
                </a:path>
                <a:path w="183515" h="438150">
                  <a:moveTo>
                    <a:pt x="70370" y="177711"/>
                  </a:moveTo>
                  <a:lnTo>
                    <a:pt x="69189" y="177711"/>
                  </a:lnTo>
                  <a:lnTo>
                    <a:pt x="69189" y="438010"/>
                  </a:lnTo>
                  <a:lnTo>
                    <a:pt x="70370" y="438010"/>
                  </a:lnTo>
                  <a:lnTo>
                    <a:pt x="70370" y="177711"/>
                  </a:lnTo>
                  <a:close/>
                </a:path>
                <a:path w="183515" h="438150">
                  <a:moveTo>
                    <a:pt x="78397" y="279311"/>
                  </a:moveTo>
                  <a:lnTo>
                    <a:pt x="77216" y="279311"/>
                  </a:lnTo>
                  <a:lnTo>
                    <a:pt x="77216" y="438010"/>
                  </a:lnTo>
                  <a:lnTo>
                    <a:pt x="78397" y="438010"/>
                  </a:lnTo>
                  <a:lnTo>
                    <a:pt x="78397" y="279311"/>
                  </a:lnTo>
                  <a:close/>
                </a:path>
                <a:path w="183515" h="438150">
                  <a:moveTo>
                    <a:pt x="84213" y="173494"/>
                  </a:moveTo>
                  <a:lnTo>
                    <a:pt x="83032" y="173494"/>
                  </a:lnTo>
                  <a:lnTo>
                    <a:pt x="83032" y="438010"/>
                  </a:lnTo>
                  <a:lnTo>
                    <a:pt x="84213" y="438010"/>
                  </a:lnTo>
                  <a:lnTo>
                    <a:pt x="84213" y="173494"/>
                  </a:lnTo>
                  <a:close/>
                </a:path>
                <a:path w="183515" h="438150">
                  <a:moveTo>
                    <a:pt x="89865" y="359740"/>
                  </a:moveTo>
                  <a:lnTo>
                    <a:pt x="88811" y="359740"/>
                  </a:lnTo>
                  <a:lnTo>
                    <a:pt x="88811" y="237045"/>
                  </a:lnTo>
                  <a:lnTo>
                    <a:pt x="87642" y="237045"/>
                  </a:lnTo>
                  <a:lnTo>
                    <a:pt x="87642" y="127000"/>
                  </a:lnTo>
                  <a:lnTo>
                    <a:pt x="86461" y="127000"/>
                  </a:lnTo>
                  <a:lnTo>
                    <a:pt x="86461" y="438010"/>
                  </a:lnTo>
                  <a:lnTo>
                    <a:pt x="87630" y="438010"/>
                  </a:lnTo>
                  <a:lnTo>
                    <a:pt x="88785" y="438010"/>
                  </a:lnTo>
                  <a:lnTo>
                    <a:pt x="89865" y="438010"/>
                  </a:lnTo>
                  <a:lnTo>
                    <a:pt x="89865" y="359740"/>
                  </a:lnTo>
                  <a:close/>
                </a:path>
                <a:path w="183515" h="438150">
                  <a:moveTo>
                    <a:pt x="93395" y="262356"/>
                  </a:moveTo>
                  <a:lnTo>
                    <a:pt x="92240" y="262356"/>
                  </a:lnTo>
                  <a:lnTo>
                    <a:pt x="92240" y="258140"/>
                  </a:lnTo>
                  <a:lnTo>
                    <a:pt x="91059" y="258140"/>
                  </a:lnTo>
                  <a:lnTo>
                    <a:pt x="91059" y="268732"/>
                  </a:lnTo>
                  <a:lnTo>
                    <a:pt x="89890" y="268732"/>
                  </a:lnTo>
                  <a:lnTo>
                    <a:pt x="89890" y="438010"/>
                  </a:lnTo>
                  <a:lnTo>
                    <a:pt x="93395" y="438010"/>
                  </a:lnTo>
                  <a:lnTo>
                    <a:pt x="93395" y="262356"/>
                  </a:lnTo>
                  <a:close/>
                </a:path>
                <a:path w="183515" h="438150">
                  <a:moveTo>
                    <a:pt x="94526" y="215861"/>
                  </a:moveTo>
                  <a:lnTo>
                    <a:pt x="93446" y="215861"/>
                  </a:lnTo>
                  <a:lnTo>
                    <a:pt x="93446" y="438010"/>
                  </a:lnTo>
                  <a:lnTo>
                    <a:pt x="94526" y="438010"/>
                  </a:lnTo>
                  <a:lnTo>
                    <a:pt x="94526" y="215861"/>
                  </a:lnTo>
                  <a:close/>
                </a:path>
                <a:path w="183515" h="438150">
                  <a:moveTo>
                    <a:pt x="99110" y="133286"/>
                  </a:moveTo>
                  <a:lnTo>
                    <a:pt x="98031" y="133286"/>
                  </a:lnTo>
                  <a:lnTo>
                    <a:pt x="98031" y="438010"/>
                  </a:lnTo>
                  <a:lnTo>
                    <a:pt x="99110" y="438010"/>
                  </a:lnTo>
                  <a:lnTo>
                    <a:pt x="99110" y="133286"/>
                  </a:lnTo>
                  <a:close/>
                </a:path>
                <a:path w="183515" h="438150">
                  <a:moveTo>
                    <a:pt x="101485" y="306870"/>
                  </a:moveTo>
                  <a:lnTo>
                    <a:pt x="100304" y="306870"/>
                  </a:lnTo>
                  <a:lnTo>
                    <a:pt x="100304" y="438010"/>
                  </a:lnTo>
                  <a:lnTo>
                    <a:pt x="101485" y="438010"/>
                  </a:lnTo>
                  <a:lnTo>
                    <a:pt x="101485" y="306870"/>
                  </a:lnTo>
                  <a:close/>
                </a:path>
                <a:path w="183515" h="438150">
                  <a:moveTo>
                    <a:pt x="104914" y="226453"/>
                  </a:moveTo>
                  <a:lnTo>
                    <a:pt x="103733" y="226453"/>
                  </a:lnTo>
                  <a:lnTo>
                    <a:pt x="103733" y="438010"/>
                  </a:lnTo>
                  <a:lnTo>
                    <a:pt x="104914" y="438010"/>
                  </a:lnTo>
                  <a:lnTo>
                    <a:pt x="104914" y="226453"/>
                  </a:lnTo>
                  <a:close/>
                </a:path>
                <a:path w="183515" h="438150">
                  <a:moveTo>
                    <a:pt x="107238" y="0"/>
                  </a:moveTo>
                  <a:lnTo>
                    <a:pt x="106057" y="0"/>
                  </a:lnTo>
                  <a:lnTo>
                    <a:pt x="106057" y="438010"/>
                  </a:lnTo>
                  <a:lnTo>
                    <a:pt x="107238" y="438010"/>
                  </a:lnTo>
                  <a:lnTo>
                    <a:pt x="107238" y="0"/>
                  </a:lnTo>
                  <a:close/>
                </a:path>
                <a:path w="183515" h="438150">
                  <a:moveTo>
                    <a:pt x="110667" y="82575"/>
                  </a:moveTo>
                  <a:lnTo>
                    <a:pt x="109486" y="82575"/>
                  </a:lnTo>
                  <a:lnTo>
                    <a:pt x="109486" y="279311"/>
                  </a:lnTo>
                  <a:lnTo>
                    <a:pt x="108331" y="279311"/>
                  </a:lnTo>
                  <a:lnTo>
                    <a:pt x="108331" y="438010"/>
                  </a:lnTo>
                  <a:lnTo>
                    <a:pt x="109486" y="438010"/>
                  </a:lnTo>
                  <a:lnTo>
                    <a:pt x="110667" y="438010"/>
                  </a:lnTo>
                  <a:lnTo>
                    <a:pt x="110667" y="82575"/>
                  </a:lnTo>
                  <a:close/>
                </a:path>
                <a:path w="183515" h="438150">
                  <a:moveTo>
                    <a:pt x="114096" y="372389"/>
                  </a:moveTo>
                  <a:lnTo>
                    <a:pt x="112953" y="372389"/>
                  </a:lnTo>
                  <a:lnTo>
                    <a:pt x="112953" y="291973"/>
                  </a:lnTo>
                  <a:lnTo>
                    <a:pt x="111874" y="291973"/>
                  </a:lnTo>
                  <a:lnTo>
                    <a:pt x="111874" y="438010"/>
                  </a:lnTo>
                  <a:lnTo>
                    <a:pt x="112928" y="438010"/>
                  </a:lnTo>
                  <a:lnTo>
                    <a:pt x="114096" y="438010"/>
                  </a:lnTo>
                  <a:lnTo>
                    <a:pt x="114096" y="372389"/>
                  </a:lnTo>
                  <a:close/>
                </a:path>
                <a:path w="183515" h="438150">
                  <a:moveTo>
                    <a:pt x="115316" y="344932"/>
                  </a:moveTo>
                  <a:lnTo>
                    <a:pt x="114147" y="344932"/>
                  </a:lnTo>
                  <a:lnTo>
                    <a:pt x="114147" y="438010"/>
                  </a:lnTo>
                  <a:lnTo>
                    <a:pt x="115316" y="438010"/>
                  </a:lnTo>
                  <a:lnTo>
                    <a:pt x="115316" y="344932"/>
                  </a:lnTo>
                  <a:close/>
                </a:path>
                <a:path w="183515" h="438150">
                  <a:moveTo>
                    <a:pt x="152184" y="368173"/>
                  </a:moveTo>
                  <a:lnTo>
                    <a:pt x="151015" y="368173"/>
                  </a:lnTo>
                  <a:lnTo>
                    <a:pt x="151015" y="438010"/>
                  </a:lnTo>
                  <a:lnTo>
                    <a:pt x="152184" y="438010"/>
                  </a:lnTo>
                  <a:lnTo>
                    <a:pt x="152184" y="368173"/>
                  </a:lnTo>
                  <a:close/>
                </a:path>
                <a:path w="183515" h="438150">
                  <a:moveTo>
                    <a:pt x="183299" y="395732"/>
                  </a:moveTo>
                  <a:lnTo>
                    <a:pt x="182118" y="395732"/>
                  </a:lnTo>
                  <a:lnTo>
                    <a:pt x="182118" y="438010"/>
                  </a:lnTo>
                  <a:lnTo>
                    <a:pt x="183299" y="438010"/>
                  </a:lnTo>
                  <a:lnTo>
                    <a:pt x="183299" y="395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150531" y="2516313"/>
              <a:ext cx="169545" cy="482600"/>
            </a:xfrm>
            <a:custGeom>
              <a:avLst/>
              <a:gdLst/>
              <a:ahLst/>
              <a:cxnLst/>
              <a:rect l="l" t="t" r="r" b="b"/>
              <a:pathLst>
                <a:path w="169544" h="482600">
                  <a:moveTo>
                    <a:pt x="3492" y="315328"/>
                  </a:moveTo>
                  <a:lnTo>
                    <a:pt x="2336" y="315328"/>
                  </a:lnTo>
                  <a:lnTo>
                    <a:pt x="2336" y="258140"/>
                  </a:lnTo>
                  <a:lnTo>
                    <a:pt x="1155" y="258140"/>
                  </a:lnTo>
                  <a:lnTo>
                    <a:pt x="1155" y="317385"/>
                  </a:lnTo>
                  <a:lnTo>
                    <a:pt x="0" y="317385"/>
                  </a:lnTo>
                  <a:lnTo>
                    <a:pt x="0" y="482447"/>
                  </a:lnTo>
                  <a:lnTo>
                    <a:pt x="3492" y="482447"/>
                  </a:lnTo>
                  <a:lnTo>
                    <a:pt x="3492" y="315328"/>
                  </a:lnTo>
                  <a:close/>
                </a:path>
                <a:path w="169544" h="482600">
                  <a:moveTo>
                    <a:pt x="6934" y="211645"/>
                  </a:moveTo>
                  <a:lnTo>
                    <a:pt x="5753" y="211645"/>
                  </a:lnTo>
                  <a:lnTo>
                    <a:pt x="5753" y="321602"/>
                  </a:lnTo>
                  <a:lnTo>
                    <a:pt x="4584" y="321602"/>
                  </a:lnTo>
                  <a:lnTo>
                    <a:pt x="4584" y="482447"/>
                  </a:lnTo>
                  <a:lnTo>
                    <a:pt x="5753" y="482447"/>
                  </a:lnTo>
                  <a:lnTo>
                    <a:pt x="6934" y="482447"/>
                  </a:lnTo>
                  <a:lnTo>
                    <a:pt x="6934" y="211645"/>
                  </a:lnTo>
                  <a:close/>
                </a:path>
                <a:path w="169544" h="482600">
                  <a:moveTo>
                    <a:pt x="26530" y="277164"/>
                  </a:moveTo>
                  <a:lnTo>
                    <a:pt x="25349" y="277164"/>
                  </a:lnTo>
                  <a:lnTo>
                    <a:pt x="25349" y="482447"/>
                  </a:lnTo>
                  <a:lnTo>
                    <a:pt x="26530" y="482447"/>
                  </a:lnTo>
                  <a:lnTo>
                    <a:pt x="26530" y="277164"/>
                  </a:lnTo>
                  <a:close/>
                </a:path>
                <a:path w="169544" h="482600">
                  <a:moveTo>
                    <a:pt x="30010" y="342785"/>
                  </a:moveTo>
                  <a:lnTo>
                    <a:pt x="28841" y="342785"/>
                  </a:lnTo>
                  <a:lnTo>
                    <a:pt x="28841" y="482447"/>
                  </a:lnTo>
                  <a:lnTo>
                    <a:pt x="30010" y="482447"/>
                  </a:lnTo>
                  <a:lnTo>
                    <a:pt x="30010" y="342785"/>
                  </a:lnTo>
                  <a:close/>
                </a:path>
                <a:path w="169544" h="482600">
                  <a:moveTo>
                    <a:pt x="70307" y="247548"/>
                  </a:moveTo>
                  <a:lnTo>
                    <a:pt x="69138" y="247548"/>
                  </a:lnTo>
                  <a:lnTo>
                    <a:pt x="69138" y="482447"/>
                  </a:lnTo>
                  <a:lnTo>
                    <a:pt x="70307" y="482447"/>
                  </a:lnTo>
                  <a:lnTo>
                    <a:pt x="70307" y="247548"/>
                  </a:lnTo>
                  <a:close/>
                </a:path>
                <a:path w="169544" h="482600">
                  <a:moveTo>
                    <a:pt x="72542" y="0"/>
                  </a:moveTo>
                  <a:lnTo>
                    <a:pt x="71462" y="0"/>
                  </a:lnTo>
                  <a:lnTo>
                    <a:pt x="71462" y="482447"/>
                  </a:lnTo>
                  <a:lnTo>
                    <a:pt x="72542" y="482447"/>
                  </a:lnTo>
                  <a:lnTo>
                    <a:pt x="72542" y="0"/>
                  </a:lnTo>
                  <a:close/>
                </a:path>
                <a:path w="169544" h="482600">
                  <a:moveTo>
                    <a:pt x="76073" y="256082"/>
                  </a:moveTo>
                  <a:lnTo>
                    <a:pt x="74891" y="256082"/>
                  </a:lnTo>
                  <a:lnTo>
                    <a:pt x="74891" y="323748"/>
                  </a:lnTo>
                  <a:lnTo>
                    <a:pt x="73723" y="323748"/>
                  </a:lnTo>
                  <a:lnTo>
                    <a:pt x="73723" y="482447"/>
                  </a:lnTo>
                  <a:lnTo>
                    <a:pt x="74891" y="482447"/>
                  </a:lnTo>
                  <a:lnTo>
                    <a:pt x="76073" y="482447"/>
                  </a:lnTo>
                  <a:lnTo>
                    <a:pt x="76073" y="256082"/>
                  </a:lnTo>
                  <a:close/>
                </a:path>
                <a:path w="169544" h="482600">
                  <a:moveTo>
                    <a:pt x="77190" y="291985"/>
                  </a:moveTo>
                  <a:lnTo>
                    <a:pt x="76111" y="291985"/>
                  </a:lnTo>
                  <a:lnTo>
                    <a:pt x="76111" y="482447"/>
                  </a:lnTo>
                  <a:lnTo>
                    <a:pt x="77190" y="482447"/>
                  </a:lnTo>
                  <a:lnTo>
                    <a:pt x="77190" y="291985"/>
                  </a:lnTo>
                  <a:close/>
                </a:path>
                <a:path w="169544" h="482600">
                  <a:moveTo>
                    <a:pt x="82981" y="374561"/>
                  </a:moveTo>
                  <a:lnTo>
                    <a:pt x="81813" y="374561"/>
                  </a:lnTo>
                  <a:lnTo>
                    <a:pt x="81813" y="482447"/>
                  </a:lnTo>
                  <a:lnTo>
                    <a:pt x="82981" y="482447"/>
                  </a:lnTo>
                  <a:lnTo>
                    <a:pt x="82981" y="374561"/>
                  </a:lnTo>
                  <a:close/>
                </a:path>
                <a:path w="169544" h="482600">
                  <a:moveTo>
                    <a:pt x="86372" y="404177"/>
                  </a:moveTo>
                  <a:lnTo>
                    <a:pt x="85293" y="404177"/>
                  </a:lnTo>
                  <a:lnTo>
                    <a:pt x="85293" y="482447"/>
                  </a:lnTo>
                  <a:lnTo>
                    <a:pt x="86372" y="482447"/>
                  </a:lnTo>
                  <a:lnTo>
                    <a:pt x="86372" y="404177"/>
                  </a:lnTo>
                  <a:close/>
                </a:path>
                <a:path w="169544" h="482600">
                  <a:moveTo>
                    <a:pt x="89903" y="306793"/>
                  </a:moveTo>
                  <a:lnTo>
                    <a:pt x="88747" y="306793"/>
                  </a:lnTo>
                  <a:lnTo>
                    <a:pt x="88747" y="302577"/>
                  </a:lnTo>
                  <a:lnTo>
                    <a:pt x="87566" y="302577"/>
                  </a:lnTo>
                  <a:lnTo>
                    <a:pt x="87566" y="313169"/>
                  </a:lnTo>
                  <a:lnTo>
                    <a:pt x="86398" y="313169"/>
                  </a:lnTo>
                  <a:lnTo>
                    <a:pt x="86398" y="482447"/>
                  </a:lnTo>
                  <a:lnTo>
                    <a:pt x="89903" y="482447"/>
                  </a:lnTo>
                  <a:lnTo>
                    <a:pt x="89903" y="306793"/>
                  </a:lnTo>
                  <a:close/>
                </a:path>
                <a:path w="169544" h="482600">
                  <a:moveTo>
                    <a:pt x="91033" y="260299"/>
                  </a:moveTo>
                  <a:lnTo>
                    <a:pt x="89954" y="260299"/>
                  </a:lnTo>
                  <a:lnTo>
                    <a:pt x="89954" y="482447"/>
                  </a:lnTo>
                  <a:lnTo>
                    <a:pt x="91033" y="482447"/>
                  </a:lnTo>
                  <a:lnTo>
                    <a:pt x="91033" y="260299"/>
                  </a:lnTo>
                  <a:close/>
                </a:path>
                <a:path w="169544" h="482600">
                  <a:moveTo>
                    <a:pt x="93332" y="194691"/>
                  </a:moveTo>
                  <a:lnTo>
                    <a:pt x="92163" y="194691"/>
                  </a:lnTo>
                  <a:lnTo>
                    <a:pt x="92163" y="482447"/>
                  </a:lnTo>
                  <a:lnTo>
                    <a:pt x="93332" y="482447"/>
                  </a:lnTo>
                  <a:lnTo>
                    <a:pt x="93332" y="194691"/>
                  </a:lnTo>
                  <a:close/>
                </a:path>
                <a:path w="169544" h="482600">
                  <a:moveTo>
                    <a:pt x="95618" y="177723"/>
                  </a:moveTo>
                  <a:lnTo>
                    <a:pt x="94538" y="177723"/>
                  </a:lnTo>
                  <a:lnTo>
                    <a:pt x="94538" y="482447"/>
                  </a:lnTo>
                  <a:lnTo>
                    <a:pt x="95618" y="482447"/>
                  </a:lnTo>
                  <a:lnTo>
                    <a:pt x="95618" y="177723"/>
                  </a:lnTo>
                  <a:close/>
                </a:path>
                <a:path w="169544" h="482600">
                  <a:moveTo>
                    <a:pt x="101422" y="270891"/>
                  </a:moveTo>
                  <a:lnTo>
                    <a:pt x="100241" y="270891"/>
                  </a:lnTo>
                  <a:lnTo>
                    <a:pt x="100241" y="482447"/>
                  </a:lnTo>
                  <a:lnTo>
                    <a:pt x="101422" y="482447"/>
                  </a:lnTo>
                  <a:lnTo>
                    <a:pt x="101422" y="270891"/>
                  </a:lnTo>
                  <a:close/>
                </a:path>
                <a:path w="169544" h="482600">
                  <a:moveTo>
                    <a:pt x="104813" y="281482"/>
                  </a:moveTo>
                  <a:lnTo>
                    <a:pt x="103733" y="281482"/>
                  </a:lnTo>
                  <a:lnTo>
                    <a:pt x="103733" y="482447"/>
                  </a:lnTo>
                  <a:lnTo>
                    <a:pt x="104813" y="482447"/>
                  </a:lnTo>
                  <a:lnTo>
                    <a:pt x="104813" y="281482"/>
                  </a:lnTo>
                  <a:close/>
                </a:path>
                <a:path w="169544" h="482600">
                  <a:moveTo>
                    <a:pt x="107175" y="127012"/>
                  </a:moveTo>
                  <a:lnTo>
                    <a:pt x="105994" y="127012"/>
                  </a:lnTo>
                  <a:lnTo>
                    <a:pt x="105994" y="323748"/>
                  </a:lnTo>
                  <a:lnTo>
                    <a:pt x="104838" y="323748"/>
                  </a:lnTo>
                  <a:lnTo>
                    <a:pt x="104838" y="482447"/>
                  </a:lnTo>
                  <a:lnTo>
                    <a:pt x="105994" y="482447"/>
                  </a:lnTo>
                  <a:lnTo>
                    <a:pt x="107175" y="482447"/>
                  </a:lnTo>
                  <a:lnTo>
                    <a:pt x="107175" y="127012"/>
                  </a:lnTo>
                  <a:close/>
                </a:path>
                <a:path w="169544" h="482600">
                  <a:moveTo>
                    <a:pt x="110604" y="416826"/>
                  </a:moveTo>
                  <a:lnTo>
                    <a:pt x="109461" y="416826"/>
                  </a:lnTo>
                  <a:lnTo>
                    <a:pt x="109461" y="336410"/>
                  </a:lnTo>
                  <a:lnTo>
                    <a:pt x="108394" y="336410"/>
                  </a:lnTo>
                  <a:lnTo>
                    <a:pt x="108394" y="315328"/>
                  </a:lnTo>
                  <a:lnTo>
                    <a:pt x="107226" y="315328"/>
                  </a:lnTo>
                  <a:lnTo>
                    <a:pt x="107226" y="482447"/>
                  </a:lnTo>
                  <a:lnTo>
                    <a:pt x="108381" y="482447"/>
                  </a:lnTo>
                  <a:lnTo>
                    <a:pt x="109435" y="482447"/>
                  </a:lnTo>
                  <a:lnTo>
                    <a:pt x="110604" y="482447"/>
                  </a:lnTo>
                  <a:lnTo>
                    <a:pt x="110604" y="416826"/>
                  </a:lnTo>
                  <a:close/>
                </a:path>
                <a:path w="169544" h="482600">
                  <a:moveTo>
                    <a:pt x="112991" y="363969"/>
                  </a:moveTo>
                  <a:lnTo>
                    <a:pt x="111810" y="363969"/>
                  </a:lnTo>
                  <a:lnTo>
                    <a:pt x="111810" y="389369"/>
                  </a:lnTo>
                  <a:lnTo>
                    <a:pt x="110655" y="389369"/>
                  </a:lnTo>
                  <a:lnTo>
                    <a:pt x="110655" y="482447"/>
                  </a:lnTo>
                  <a:lnTo>
                    <a:pt x="111810" y="482447"/>
                  </a:lnTo>
                  <a:lnTo>
                    <a:pt x="112991" y="482447"/>
                  </a:lnTo>
                  <a:lnTo>
                    <a:pt x="112991" y="363969"/>
                  </a:lnTo>
                  <a:close/>
                </a:path>
                <a:path w="169544" h="482600">
                  <a:moveTo>
                    <a:pt x="127901" y="412610"/>
                  </a:moveTo>
                  <a:lnTo>
                    <a:pt x="126822" y="412610"/>
                  </a:lnTo>
                  <a:lnTo>
                    <a:pt x="126822" y="482447"/>
                  </a:lnTo>
                  <a:lnTo>
                    <a:pt x="127901" y="482447"/>
                  </a:lnTo>
                  <a:lnTo>
                    <a:pt x="127901" y="412610"/>
                  </a:lnTo>
                  <a:close/>
                </a:path>
                <a:path w="169544" h="482600">
                  <a:moveTo>
                    <a:pt x="130263" y="404177"/>
                  </a:moveTo>
                  <a:lnTo>
                    <a:pt x="129082" y="404177"/>
                  </a:lnTo>
                  <a:lnTo>
                    <a:pt x="129082" y="482447"/>
                  </a:lnTo>
                  <a:lnTo>
                    <a:pt x="130263" y="482447"/>
                  </a:lnTo>
                  <a:lnTo>
                    <a:pt x="130263" y="404177"/>
                  </a:lnTo>
                  <a:close/>
                </a:path>
                <a:path w="169544" h="482600">
                  <a:moveTo>
                    <a:pt x="136017" y="370344"/>
                  </a:moveTo>
                  <a:lnTo>
                    <a:pt x="134848" y="370344"/>
                  </a:lnTo>
                  <a:lnTo>
                    <a:pt x="134848" y="482447"/>
                  </a:lnTo>
                  <a:lnTo>
                    <a:pt x="136017" y="482447"/>
                  </a:lnTo>
                  <a:lnTo>
                    <a:pt x="136017" y="370344"/>
                  </a:lnTo>
                  <a:close/>
                </a:path>
                <a:path w="169544" h="482600">
                  <a:moveTo>
                    <a:pt x="160147" y="262356"/>
                  </a:moveTo>
                  <a:lnTo>
                    <a:pt x="158978" y="262356"/>
                  </a:lnTo>
                  <a:lnTo>
                    <a:pt x="158978" y="482447"/>
                  </a:lnTo>
                  <a:lnTo>
                    <a:pt x="160147" y="482447"/>
                  </a:lnTo>
                  <a:lnTo>
                    <a:pt x="160147" y="262356"/>
                  </a:lnTo>
                  <a:close/>
                </a:path>
                <a:path w="169544" h="482600">
                  <a:moveTo>
                    <a:pt x="169392" y="404177"/>
                  </a:moveTo>
                  <a:lnTo>
                    <a:pt x="168224" y="404177"/>
                  </a:lnTo>
                  <a:lnTo>
                    <a:pt x="168224" y="482447"/>
                  </a:lnTo>
                  <a:lnTo>
                    <a:pt x="169392" y="482447"/>
                  </a:lnTo>
                  <a:lnTo>
                    <a:pt x="169392" y="4041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1148257" y="2516313"/>
              <a:ext cx="215900" cy="482600"/>
            </a:xfrm>
            <a:custGeom>
              <a:avLst/>
              <a:gdLst/>
              <a:ahLst/>
              <a:cxnLst/>
              <a:rect l="l" t="t" r="r" b="b"/>
              <a:pathLst>
                <a:path w="215900" h="482600">
                  <a:moveTo>
                    <a:pt x="1181" y="253923"/>
                  </a:moveTo>
                  <a:lnTo>
                    <a:pt x="0" y="253923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253923"/>
                  </a:lnTo>
                  <a:close/>
                </a:path>
                <a:path w="215900" h="482600">
                  <a:moveTo>
                    <a:pt x="4610" y="258140"/>
                  </a:moveTo>
                  <a:lnTo>
                    <a:pt x="3429" y="258140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258140"/>
                  </a:lnTo>
                  <a:close/>
                </a:path>
                <a:path w="215900" h="482600">
                  <a:moveTo>
                    <a:pt x="6832" y="173494"/>
                  </a:moveTo>
                  <a:lnTo>
                    <a:pt x="5753" y="173494"/>
                  </a:lnTo>
                  <a:lnTo>
                    <a:pt x="5753" y="482447"/>
                  </a:lnTo>
                  <a:lnTo>
                    <a:pt x="6832" y="482447"/>
                  </a:lnTo>
                  <a:lnTo>
                    <a:pt x="6832" y="173494"/>
                  </a:lnTo>
                  <a:close/>
                </a:path>
                <a:path w="215900" h="482600">
                  <a:moveTo>
                    <a:pt x="66763" y="222148"/>
                  </a:moveTo>
                  <a:lnTo>
                    <a:pt x="65595" y="222148"/>
                  </a:lnTo>
                  <a:lnTo>
                    <a:pt x="65595" y="482447"/>
                  </a:lnTo>
                  <a:lnTo>
                    <a:pt x="66763" y="482447"/>
                  </a:lnTo>
                  <a:lnTo>
                    <a:pt x="66763" y="222148"/>
                  </a:lnTo>
                  <a:close/>
                </a:path>
                <a:path w="215900" h="482600">
                  <a:moveTo>
                    <a:pt x="70218" y="186245"/>
                  </a:moveTo>
                  <a:lnTo>
                    <a:pt x="69138" y="186245"/>
                  </a:lnTo>
                  <a:lnTo>
                    <a:pt x="69138" y="222148"/>
                  </a:lnTo>
                  <a:lnTo>
                    <a:pt x="67970" y="222148"/>
                  </a:lnTo>
                  <a:lnTo>
                    <a:pt x="67970" y="482447"/>
                  </a:lnTo>
                  <a:lnTo>
                    <a:pt x="69138" y="482447"/>
                  </a:lnTo>
                  <a:lnTo>
                    <a:pt x="70218" y="482447"/>
                  </a:lnTo>
                  <a:lnTo>
                    <a:pt x="70218" y="186245"/>
                  </a:lnTo>
                  <a:close/>
                </a:path>
                <a:path w="215900" h="482600">
                  <a:moveTo>
                    <a:pt x="74815" y="0"/>
                  </a:moveTo>
                  <a:lnTo>
                    <a:pt x="73736" y="0"/>
                  </a:lnTo>
                  <a:lnTo>
                    <a:pt x="73736" y="25412"/>
                  </a:lnTo>
                  <a:lnTo>
                    <a:pt x="72567" y="25412"/>
                  </a:lnTo>
                  <a:lnTo>
                    <a:pt x="72567" y="247548"/>
                  </a:lnTo>
                  <a:lnTo>
                    <a:pt x="71424" y="247548"/>
                  </a:lnTo>
                  <a:lnTo>
                    <a:pt x="71424" y="198907"/>
                  </a:lnTo>
                  <a:lnTo>
                    <a:pt x="70243" y="198907"/>
                  </a:lnTo>
                  <a:lnTo>
                    <a:pt x="70243" y="482447"/>
                  </a:lnTo>
                  <a:lnTo>
                    <a:pt x="71412" y="482447"/>
                  </a:lnTo>
                  <a:lnTo>
                    <a:pt x="71424" y="482447"/>
                  </a:lnTo>
                  <a:lnTo>
                    <a:pt x="74815" y="482447"/>
                  </a:lnTo>
                  <a:lnTo>
                    <a:pt x="74815" y="0"/>
                  </a:lnTo>
                  <a:close/>
                </a:path>
                <a:path w="215900" h="482600">
                  <a:moveTo>
                    <a:pt x="76009" y="205282"/>
                  </a:moveTo>
                  <a:lnTo>
                    <a:pt x="74841" y="205282"/>
                  </a:lnTo>
                  <a:lnTo>
                    <a:pt x="74841" y="482447"/>
                  </a:lnTo>
                  <a:lnTo>
                    <a:pt x="76009" y="482447"/>
                  </a:lnTo>
                  <a:lnTo>
                    <a:pt x="76009" y="205282"/>
                  </a:lnTo>
                  <a:close/>
                </a:path>
                <a:path w="215900" h="482600">
                  <a:moveTo>
                    <a:pt x="78346" y="256082"/>
                  </a:moveTo>
                  <a:lnTo>
                    <a:pt x="77165" y="256082"/>
                  </a:lnTo>
                  <a:lnTo>
                    <a:pt x="77165" y="482447"/>
                  </a:lnTo>
                  <a:lnTo>
                    <a:pt x="78346" y="482447"/>
                  </a:lnTo>
                  <a:lnTo>
                    <a:pt x="78346" y="256082"/>
                  </a:lnTo>
                  <a:close/>
                </a:path>
                <a:path w="215900" h="482600">
                  <a:moveTo>
                    <a:pt x="80606" y="372402"/>
                  </a:moveTo>
                  <a:lnTo>
                    <a:pt x="79463" y="372402"/>
                  </a:lnTo>
                  <a:lnTo>
                    <a:pt x="79463" y="291985"/>
                  </a:lnTo>
                  <a:lnTo>
                    <a:pt x="78384" y="291985"/>
                  </a:lnTo>
                  <a:lnTo>
                    <a:pt x="78384" y="482447"/>
                  </a:lnTo>
                  <a:lnTo>
                    <a:pt x="79425" y="482447"/>
                  </a:lnTo>
                  <a:lnTo>
                    <a:pt x="80606" y="482447"/>
                  </a:lnTo>
                  <a:lnTo>
                    <a:pt x="80606" y="372402"/>
                  </a:lnTo>
                  <a:close/>
                </a:path>
                <a:path w="215900" h="482600">
                  <a:moveTo>
                    <a:pt x="84061" y="353377"/>
                  </a:moveTo>
                  <a:lnTo>
                    <a:pt x="82994" y="353377"/>
                  </a:lnTo>
                  <a:lnTo>
                    <a:pt x="82994" y="217932"/>
                  </a:lnTo>
                  <a:lnTo>
                    <a:pt x="81826" y="217932"/>
                  </a:lnTo>
                  <a:lnTo>
                    <a:pt x="81826" y="203123"/>
                  </a:lnTo>
                  <a:lnTo>
                    <a:pt x="80657" y="203123"/>
                  </a:lnTo>
                  <a:lnTo>
                    <a:pt x="80657" y="482447"/>
                  </a:lnTo>
                  <a:lnTo>
                    <a:pt x="81813" y="482447"/>
                  </a:lnTo>
                  <a:lnTo>
                    <a:pt x="82981" y="482447"/>
                  </a:lnTo>
                  <a:lnTo>
                    <a:pt x="84061" y="482447"/>
                  </a:lnTo>
                  <a:lnTo>
                    <a:pt x="84061" y="353377"/>
                  </a:lnTo>
                  <a:close/>
                </a:path>
                <a:path w="215900" h="482600">
                  <a:moveTo>
                    <a:pt x="88646" y="404177"/>
                  </a:moveTo>
                  <a:lnTo>
                    <a:pt x="87591" y="404177"/>
                  </a:lnTo>
                  <a:lnTo>
                    <a:pt x="87591" y="281482"/>
                  </a:lnTo>
                  <a:lnTo>
                    <a:pt x="86423" y="281482"/>
                  </a:lnTo>
                  <a:lnTo>
                    <a:pt x="86423" y="171437"/>
                  </a:lnTo>
                  <a:lnTo>
                    <a:pt x="85242" y="171437"/>
                  </a:lnTo>
                  <a:lnTo>
                    <a:pt x="85242" y="482447"/>
                  </a:lnTo>
                  <a:lnTo>
                    <a:pt x="86410" y="482447"/>
                  </a:lnTo>
                  <a:lnTo>
                    <a:pt x="87566" y="482447"/>
                  </a:lnTo>
                  <a:lnTo>
                    <a:pt x="88646" y="482447"/>
                  </a:lnTo>
                  <a:lnTo>
                    <a:pt x="88646" y="404177"/>
                  </a:lnTo>
                  <a:close/>
                </a:path>
                <a:path w="215900" h="482600">
                  <a:moveTo>
                    <a:pt x="89852" y="313169"/>
                  </a:moveTo>
                  <a:lnTo>
                    <a:pt x="88671" y="313169"/>
                  </a:lnTo>
                  <a:lnTo>
                    <a:pt x="88671" y="482447"/>
                  </a:lnTo>
                  <a:lnTo>
                    <a:pt x="89852" y="482447"/>
                  </a:lnTo>
                  <a:lnTo>
                    <a:pt x="89852" y="313169"/>
                  </a:lnTo>
                  <a:close/>
                </a:path>
                <a:path w="215900" h="482600">
                  <a:moveTo>
                    <a:pt x="93306" y="260299"/>
                  </a:moveTo>
                  <a:lnTo>
                    <a:pt x="92227" y="260299"/>
                  </a:lnTo>
                  <a:lnTo>
                    <a:pt x="92227" y="482447"/>
                  </a:lnTo>
                  <a:lnTo>
                    <a:pt x="93306" y="482447"/>
                  </a:lnTo>
                  <a:lnTo>
                    <a:pt x="93306" y="260299"/>
                  </a:lnTo>
                  <a:close/>
                </a:path>
                <a:path w="215900" h="482600">
                  <a:moveTo>
                    <a:pt x="109448" y="127012"/>
                  </a:moveTo>
                  <a:lnTo>
                    <a:pt x="108267" y="127012"/>
                  </a:lnTo>
                  <a:lnTo>
                    <a:pt x="108267" y="323748"/>
                  </a:lnTo>
                  <a:lnTo>
                    <a:pt x="107111" y="323748"/>
                  </a:lnTo>
                  <a:lnTo>
                    <a:pt x="107111" y="482447"/>
                  </a:lnTo>
                  <a:lnTo>
                    <a:pt x="108267" y="482447"/>
                  </a:lnTo>
                  <a:lnTo>
                    <a:pt x="109448" y="482447"/>
                  </a:lnTo>
                  <a:lnTo>
                    <a:pt x="109448" y="127012"/>
                  </a:lnTo>
                  <a:close/>
                </a:path>
                <a:path w="215900" h="482600">
                  <a:moveTo>
                    <a:pt x="110667" y="315328"/>
                  </a:moveTo>
                  <a:lnTo>
                    <a:pt x="109499" y="315328"/>
                  </a:lnTo>
                  <a:lnTo>
                    <a:pt x="109499" y="482447"/>
                  </a:lnTo>
                  <a:lnTo>
                    <a:pt x="110667" y="482447"/>
                  </a:lnTo>
                  <a:lnTo>
                    <a:pt x="110667" y="315328"/>
                  </a:lnTo>
                  <a:close/>
                </a:path>
                <a:path w="215900" h="482600">
                  <a:moveTo>
                    <a:pt x="112877" y="416826"/>
                  </a:moveTo>
                  <a:lnTo>
                    <a:pt x="111709" y="416826"/>
                  </a:lnTo>
                  <a:lnTo>
                    <a:pt x="111709" y="482447"/>
                  </a:lnTo>
                  <a:lnTo>
                    <a:pt x="112877" y="482447"/>
                  </a:lnTo>
                  <a:lnTo>
                    <a:pt x="112877" y="416826"/>
                  </a:lnTo>
                  <a:close/>
                </a:path>
                <a:path w="215900" h="482600">
                  <a:moveTo>
                    <a:pt x="114096" y="389369"/>
                  </a:moveTo>
                  <a:lnTo>
                    <a:pt x="112928" y="389369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096" y="389369"/>
                  </a:lnTo>
                  <a:close/>
                </a:path>
                <a:path w="215900" h="482600">
                  <a:moveTo>
                    <a:pt x="116332" y="275107"/>
                  </a:moveTo>
                  <a:lnTo>
                    <a:pt x="115252" y="275107"/>
                  </a:lnTo>
                  <a:lnTo>
                    <a:pt x="115252" y="482447"/>
                  </a:lnTo>
                  <a:lnTo>
                    <a:pt x="116332" y="482447"/>
                  </a:lnTo>
                  <a:lnTo>
                    <a:pt x="116332" y="275107"/>
                  </a:lnTo>
                  <a:close/>
                </a:path>
                <a:path w="215900" h="482600">
                  <a:moveTo>
                    <a:pt x="117538" y="363969"/>
                  </a:moveTo>
                  <a:lnTo>
                    <a:pt x="116357" y="363969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363969"/>
                  </a:lnTo>
                  <a:close/>
                </a:path>
                <a:path w="215900" h="482600">
                  <a:moveTo>
                    <a:pt x="157848" y="342785"/>
                  </a:moveTo>
                  <a:lnTo>
                    <a:pt x="156768" y="342785"/>
                  </a:lnTo>
                  <a:lnTo>
                    <a:pt x="156768" y="482447"/>
                  </a:lnTo>
                  <a:lnTo>
                    <a:pt x="157848" y="482447"/>
                  </a:lnTo>
                  <a:lnTo>
                    <a:pt x="157848" y="342785"/>
                  </a:lnTo>
                  <a:close/>
                </a:path>
                <a:path w="215900" h="482600">
                  <a:moveTo>
                    <a:pt x="215519" y="414769"/>
                  </a:moveTo>
                  <a:lnTo>
                    <a:pt x="214337" y="414769"/>
                  </a:lnTo>
                  <a:lnTo>
                    <a:pt x="214337" y="482447"/>
                  </a:lnTo>
                  <a:lnTo>
                    <a:pt x="215519" y="482447"/>
                  </a:lnTo>
                  <a:lnTo>
                    <a:pt x="215519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1154010" y="2516313"/>
              <a:ext cx="326390" cy="482600"/>
            </a:xfrm>
            <a:custGeom>
              <a:avLst/>
              <a:gdLst/>
              <a:ahLst/>
              <a:cxnLst/>
              <a:rect l="l" t="t" r="r" b="b"/>
              <a:pathLst>
                <a:path w="326390" h="482600">
                  <a:moveTo>
                    <a:pt x="1079" y="173494"/>
                  </a:moveTo>
                  <a:lnTo>
                    <a:pt x="0" y="173494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173494"/>
                  </a:lnTo>
                  <a:close/>
                </a:path>
                <a:path w="326390" h="482600">
                  <a:moveTo>
                    <a:pt x="19519" y="268732"/>
                  </a:moveTo>
                  <a:lnTo>
                    <a:pt x="18440" y="268732"/>
                  </a:lnTo>
                  <a:lnTo>
                    <a:pt x="18440" y="482447"/>
                  </a:lnTo>
                  <a:lnTo>
                    <a:pt x="19519" y="482447"/>
                  </a:lnTo>
                  <a:lnTo>
                    <a:pt x="19519" y="268732"/>
                  </a:lnTo>
                  <a:close/>
                </a:path>
                <a:path w="326390" h="482600">
                  <a:moveTo>
                    <a:pt x="23050" y="277164"/>
                  </a:moveTo>
                  <a:lnTo>
                    <a:pt x="21882" y="277164"/>
                  </a:lnTo>
                  <a:lnTo>
                    <a:pt x="21882" y="266674"/>
                  </a:lnTo>
                  <a:lnTo>
                    <a:pt x="20701" y="266674"/>
                  </a:lnTo>
                  <a:lnTo>
                    <a:pt x="20701" y="317385"/>
                  </a:lnTo>
                  <a:lnTo>
                    <a:pt x="19545" y="317385"/>
                  </a:lnTo>
                  <a:lnTo>
                    <a:pt x="19545" y="482447"/>
                  </a:lnTo>
                  <a:lnTo>
                    <a:pt x="23050" y="482447"/>
                  </a:lnTo>
                  <a:lnTo>
                    <a:pt x="23050" y="277164"/>
                  </a:lnTo>
                  <a:close/>
                </a:path>
                <a:path w="326390" h="482600">
                  <a:moveTo>
                    <a:pt x="25311" y="262356"/>
                  </a:moveTo>
                  <a:lnTo>
                    <a:pt x="24130" y="262356"/>
                  </a:lnTo>
                  <a:lnTo>
                    <a:pt x="24130" y="285699"/>
                  </a:lnTo>
                  <a:lnTo>
                    <a:pt x="23088" y="285699"/>
                  </a:lnTo>
                  <a:lnTo>
                    <a:pt x="23088" y="482447"/>
                  </a:lnTo>
                  <a:lnTo>
                    <a:pt x="24130" y="482447"/>
                  </a:lnTo>
                  <a:lnTo>
                    <a:pt x="25311" y="482447"/>
                  </a:lnTo>
                  <a:lnTo>
                    <a:pt x="25311" y="262356"/>
                  </a:lnTo>
                  <a:close/>
                </a:path>
                <a:path w="326390" h="482600">
                  <a:moveTo>
                    <a:pt x="52997" y="203123"/>
                  </a:moveTo>
                  <a:lnTo>
                    <a:pt x="51816" y="203123"/>
                  </a:lnTo>
                  <a:lnTo>
                    <a:pt x="51816" y="482447"/>
                  </a:lnTo>
                  <a:lnTo>
                    <a:pt x="52997" y="482447"/>
                  </a:lnTo>
                  <a:lnTo>
                    <a:pt x="52997" y="203123"/>
                  </a:lnTo>
                  <a:close/>
                </a:path>
                <a:path w="326390" h="482600">
                  <a:moveTo>
                    <a:pt x="58801" y="334352"/>
                  </a:moveTo>
                  <a:lnTo>
                    <a:pt x="57632" y="334352"/>
                  </a:lnTo>
                  <a:lnTo>
                    <a:pt x="57632" y="482447"/>
                  </a:lnTo>
                  <a:lnTo>
                    <a:pt x="58801" y="482447"/>
                  </a:lnTo>
                  <a:lnTo>
                    <a:pt x="58801" y="334352"/>
                  </a:lnTo>
                  <a:close/>
                </a:path>
                <a:path w="326390" h="482600">
                  <a:moveTo>
                    <a:pt x="61010" y="222148"/>
                  </a:moveTo>
                  <a:lnTo>
                    <a:pt x="59842" y="222148"/>
                  </a:lnTo>
                  <a:lnTo>
                    <a:pt x="59842" y="482447"/>
                  </a:lnTo>
                  <a:lnTo>
                    <a:pt x="61010" y="482447"/>
                  </a:lnTo>
                  <a:lnTo>
                    <a:pt x="61010" y="222148"/>
                  </a:lnTo>
                  <a:close/>
                </a:path>
                <a:path w="326390" h="482600">
                  <a:moveTo>
                    <a:pt x="64465" y="186245"/>
                  </a:moveTo>
                  <a:lnTo>
                    <a:pt x="63385" y="186245"/>
                  </a:lnTo>
                  <a:lnTo>
                    <a:pt x="63385" y="222148"/>
                  </a:lnTo>
                  <a:lnTo>
                    <a:pt x="62217" y="222148"/>
                  </a:lnTo>
                  <a:lnTo>
                    <a:pt x="62217" y="482447"/>
                  </a:lnTo>
                  <a:lnTo>
                    <a:pt x="63385" y="482447"/>
                  </a:lnTo>
                  <a:lnTo>
                    <a:pt x="64465" y="482447"/>
                  </a:lnTo>
                  <a:lnTo>
                    <a:pt x="64465" y="186245"/>
                  </a:lnTo>
                  <a:close/>
                </a:path>
                <a:path w="326390" h="482600">
                  <a:moveTo>
                    <a:pt x="69062" y="0"/>
                  </a:moveTo>
                  <a:lnTo>
                    <a:pt x="67983" y="0"/>
                  </a:lnTo>
                  <a:lnTo>
                    <a:pt x="67983" y="25412"/>
                  </a:lnTo>
                  <a:lnTo>
                    <a:pt x="66814" y="25412"/>
                  </a:lnTo>
                  <a:lnTo>
                    <a:pt x="66814" y="247548"/>
                  </a:lnTo>
                  <a:lnTo>
                    <a:pt x="65671" y="247548"/>
                  </a:lnTo>
                  <a:lnTo>
                    <a:pt x="65671" y="198907"/>
                  </a:lnTo>
                  <a:lnTo>
                    <a:pt x="64490" y="198907"/>
                  </a:lnTo>
                  <a:lnTo>
                    <a:pt x="64490" y="482447"/>
                  </a:lnTo>
                  <a:lnTo>
                    <a:pt x="65659" y="482447"/>
                  </a:lnTo>
                  <a:lnTo>
                    <a:pt x="65671" y="482447"/>
                  </a:lnTo>
                  <a:lnTo>
                    <a:pt x="69062" y="482447"/>
                  </a:lnTo>
                  <a:lnTo>
                    <a:pt x="69062" y="0"/>
                  </a:lnTo>
                  <a:close/>
                </a:path>
                <a:path w="326390" h="482600">
                  <a:moveTo>
                    <a:pt x="73710" y="291985"/>
                  </a:moveTo>
                  <a:lnTo>
                    <a:pt x="72631" y="291985"/>
                  </a:lnTo>
                  <a:lnTo>
                    <a:pt x="72631" y="482447"/>
                  </a:lnTo>
                  <a:lnTo>
                    <a:pt x="73710" y="482447"/>
                  </a:lnTo>
                  <a:lnTo>
                    <a:pt x="73710" y="291985"/>
                  </a:lnTo>
                  <a:close/>
                </a:path>
                <a:path w="326390" h="482600">
                  <a:moveTo>
                    <a:pt x="78308" y="353377"/>
                  </a:moveTo>
                  <a:lnTo>
                    <a:pt x="77241" y="353377"/>
                  </a:lnTo>
                  <a:lnTo>
                    <a:pt x="77241" y="217932"/>
                  </a:lnTo>
                  <a:lnTo>
                    <a:pt x="76073" y="217932"/>
                  </a:lnTo>
                  <a:lnTo>
                    <a:pt x="76073" y="203123"/>
                  </a:lnTo>
                  <a:lnTo>
                    <a:pt x="74904" y="203123"/>
                  </a:lnTo>
                  <a:lnTo>
                    <a:pt x="74904" y="482447"/>
                  </a:lnTo>
                  <a:lnTo>
                    <a:pt x="76060" y="482447"/>
                  </a:lnTo>
                  <a:lnTo>
                    <a:pt x="77228" y="482447"/>
                  </a:lnTo>
                  <a:lnTo>
                    <a:pt x="78308" y="482447"/>
                  </a:lnTo>
                  <a:lnTo>
                    <a:pt x="78308" y="353377"/>
                  </a:lnTo>
                  <a:close/>
                </a:path>
                <a:path w="326390" h="482600">
                  <a:moveTo>
                    <a:pt x="82892" y="404177"/>
                  </a:moveTo>
                  <a:lnTo>
                    <a:pt x="81838" y="404177"/>
                  </a:lnTo>
                  <a:lnTo>
                    <a:pt x="81838" y="281482"/>
                  </a:lnTo>
                  <a:lnTo>
                    <a:pt x="80670" y="281482"/>
                  </a:lnTo>
                  <a:lnTo>
                    <a:pt x="80670" y="171437"/>
                  </a:lnTo>
                  <a:lnTo>
                    <a:pt x="79489" y="171437"/>
                  </a:lnTo>
                  <a:lnTo>
                    <a:pt x="79489" y="374561"/>
                  </a:lnTo>
                  <a:lnTo>
                    <a:pt x="78333" y="374561"/>
                  </a:lnTo>
                  <a:lnTo>
                    <a:pt x="78333" y="482447"/>
                  </a:lnTo>
                  <a:lnTo>
                    <a:pt x="79489" y="482447"/>
                  </a:lnTo>
                  <a:lnTo>
                    <a:pt x="79502" y="482447"/>
                  </a:lnTo>
                  <a:lnTo>
                    <a:pt x="82892" y="482447"/>
                  </a:lnTo>
                  <a:lnTo>
                    <a:pt x="82892" y="404177"/>
                  </a:lnTo>
                  <a:close/>
                </a:path>
                <a:path w="326390" h="482600">
                  <a:moveTo>
                    <a:pt x="95669" y="243332"/>
                  </a:moveTo>
                  <a:lnTo>
                    <a:pt x="94500" y="243332"/>
                  </a:lnTo>
                  <a:lnTo>
                    <a:pt x="94500" y="482447"/>
                  </a:lnTo>
                  <a:lnTo>
                    <a:pt x="95669" y="482447"/>
                  </a:lnTo>
                  <a:lnTo>
                    <a:pt x="95669" y="243332"/>
                  </a:lnTo>
                  <a:close/>
                </a:path>
                <a:path w="326390" h="482600">
                  <a:moveTo>
                    <a:pt x="100266" y="44437"/>
                  </a:moveTo>
                  <a:lnTo>
                    <a:pt x="99085" y="44437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44437"/>
                  </a:lnTo>
                  <a:close/>
                </a:path>
                <a:path w="326390" h="482600">
                  <a:moveTo>
                    <a:pt x="103695" y="127012"/>
                  </a:moveTo>
                  <a:lnTo>
                    <a:pt x="102514" y="127012"/>
                  </a:lnTo>
                  <a:lnTo>
                    <a:pt x="102514" y="323748"/>
                  </a:lnTo>
                  <a:lnTo>
                    <a:pt x="101358" y="323748"/>
                  </a:lnTo>
                  <a:lnTo>
                    <a:pt x="101358" y="482447"/>
                  </a:lnTo>
                  <a:lnTo>
                    <a:pt x="102514" y="482447"/>
                  </a:lnTo>
                  <a:lnTo>
                    <a:pt x="103695" y="482447"/>
                  </a:lnTo>
                  <a:lnTo>
                    <a:pt x="103695" y="127012"/>
                  </a:lnTo>
                  <a:close/>
                </a:path>
                <a:path w="326390" h="482600">
                  <a:moveTo>
                    <a:pt x="107124" y="416826"/>
                  </a:moveTo>
                  <a:lnTo>
                    <a:pt x="105981" y="416826"/>
                  </a:lnTo>
                  <a:lnTo>
                    <a:pt x="105981" y="336410"/>
                  </a:lnTo>
                  <a:lnTo>
                    <a:pt x="104914" y="336410"/>
                  </a:lnTo>
                  <a:lnTo>
                    <a:pt x="104914" y="315328"/>
                  </a:lnTo>
                  <a:lnTo>
                    <a:pt x="103746" y="315328"/>
                  </a:lnTo>
                  <a:lnTo>
                    <a:pt x="103746" y="482447"/>
                  </a:lnTo>
                  <a:lnTo>
                    <a:pt x="104902" y="482447"/>
                  </a:lnTo>
                  <a:lnTo>
                    <a:pt x="105956" y="482447"/>
                  </a:lnTo>
                  <a:lnTo>
                    <a:pt x="107124" y="482447"/>
                  </a:lnTo>
                  <a:lnTo>
                    <a:pt x="107124" y="416826"/>
                  </a:lnTo>
                  <a:close/>
                </a:path>
                <a:path w="326390" h="482600">
                  <a:moveTo>
                    <a:pt x="110578" y="275107"/>
                  </a:moveTo>
                  <a:lnTo>
                    <a:pt x="109499" y="275107"/>
                  </a:lnTo>
                  <a:lnTo>
                    <a:pt x="109499" y="363969"/>
                  </a:lnTo>
                  <a:lnTo>
                    <a:pt x="108331" y="363969"/>
                  </a:lnTo>
                  <a:lnTo>
                    <a:pt x="108331" y="389369"/>
                  </a:lnTo>
                  <a:lnTo>
                    <a:pt x="107175" y="389369"/>
                  </a:lnTo>
                  <a:lnTo>
                    <a:pt x="107175" y="482447"/>
                  </a:lnTo>
                  <a:lnTo>
                    <a:pt x="110578" y="482447"/>
                  </a:lnTo>
                  <a:lnTo>
                    <a:pt x="110578" y="275107"/>
                  </a:lnTo>
                  <a:close/>
                </a:path>
                <a:path w="326390" h="482600">
                  <a:moveTo>
                    <a:pt x="111785" y="363969"/>
                  </a:moveTo>
                  <a:lnTo>
                    <a:pt x="110604" y="363969"/>
                  </a:lnTo>
                  <a:lnTo>
                    <a:pt x="110604" y="482447"/>
                  </a:lnTo>
                  <a:lnTo>
                    <a:pt x="111785" y="482447"/>
                  </a:lnTo>
                  <a:lnTo>
                    <a:pt x="111785" y="363969"/>
                  </a:lnTo>
                  <a:close/>
                </a:path>
                <a:path w="326390" h="482600">
                  <a:moveTo>
                    <a:pt x="120967" y="389369"/>
                  </a:moveTo>
                  <a:lnTo>
                    <a:pt x="119786" y="389369"/>
                  </a:lnTo>
                  <a:lnTo>
                    <a:pt x="119786" y="482447"/>
                  </a:lnTo>
                  <a:lnTo>
                    <a:pt x="120967" y="482447"/>
                  </a:lnTo>
                  <a:lnTo>
                    <a:pt x="120967" y="389369"/>
                  </a:lnTo>
                  <a:close/>
                </a:path>
                <a:path w="326390" h="482600">
                  <a:moveTo>
                    <a:pt x="188950" y="402018"/>
                  </a:moveTo>
                  <a:lnTo>
                    <a:pt x="187769" y="402018"/>
                  </a:lnTo>
                  <a:lnTo>
                    <a:pt x="187769" y="482447"/>
                  </a:lnTo>
                  <a:lnTo>
                    <a:pt x="188950" y="482447"/>
                  </a:lnTo>
                  <a:lnTo>
                    <a:pt x="188950" y="402018"/>
                  </a:lnTo>
                  <a:close/>
                </a:path>
                <a:path w="326390" h="482600">
                  <a:moveTo>
                    <a:pt x="326123" y="461264"/>
                  </a:moveTo>
                  <a:lnTo>
                    <a:pt x="324942" y="461264"/>
                  </a:lnTo>
                  <a:lnTo>
                    <a:pt x="324942" y="482447"/>
                  </a:lnTo>
                  <a:lnTo>
                    <a:pt x="326123" y="482447"/>
                  </a:lnTo>
                  <a:lnTo>
                    <a:pt x="326123" y="4612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1194371" y="2541726"/>
              <a:ext cx="73025" cy="457200"/>
            </a:xfrm>
            <a:custGeom>
              <a:avLst/>
              <a:gdLst/>
              <a:ahLst/>
              <a:cxnLst/>
              <a:rect l="l" t="t" r="r" b="b"/>
              <a:pathLst>
                <a:path w="73025" h="457200">
                  <a:moveTo>
                    <a:pt x="1181" y="249694"/>
                  </a:moveTo>
                  <a:lnTo>
                    <a:pt x="0" y="249694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49694"/>
                  </a:lnTo>
                  <a:close/>
                </a:path>
                <a:path w="73025" h="457200">
                  <a:moveTo>
                    <a:pt x="11430" y="74041"/>
                  </a:moveTo>
                  <a:lnTo>
                    <a:pt x="10350" y="74041"/>
                  </a:lnTo>
                  <a:lnTo>
                    <a:pt x="10350" y="457034"/>
                  </a:lnTo>
                  <a:lnTo>
                    <a:pt x="11430" y="457034"/>
                  </a:lnTo>
                  <a:lnTo>
                    <a:pt x="11430" y="74041"/>
                  </a:lnTo>
                  <a:close/>
                </a:path>
                <a:path w="73025" h="457200">
                  <a:moveTo>
                    <a:pt x="13792" y="120624"/>
                  </a:moveTo>
                  <a:lnTo>
                    <a:pt x="12611" y="120624"/>
                  </a:lnTo>
                  <a:lnTo>
                    <a:pt x="12611" y="457034"/>
                  </a:lnTo>
                  <a:lnTo>
                    <a:pt x="13792" y="457034"/>
                  </a:lnTo>
                  <a:lnTo>
                    <a:pt x="13792" y="120624"/>
                  </a:lnTo>
                  <a:close/>
                </a:path>
                <a:path w="73025" h="457200">
                  <a:moveTo>
                    <a:pt x="16078" y="211645"/>
                  </a:moveTo>
                  <a:lnTo>
                    <a:pt x="14998" y="211645"/>
                  </a:lnTo>
                  <a:lnTo>
                    <a:pt x="14998" y="457034"/>
                  </a:lnTo>
                  <a:lnTo>
                    <a:pt x="16078" y="457034"/>
                  </a:lnTo>
                  <a:lnTo>
                    <a:pt x="16078" y="211645"/>
                  </a:lnTo>
                  <a:close/>
                </a:path>
                <a:path w="73025" h="457200">
                  <a:moveTo>
                    <a:pt x="18440" y="308940"/>
                  </a:moveTo>
                  <a:lnTo>
                    <a:pt x="17272" y="308940"/>
                  </a:lnTo>
                  <a:lnTo>
                    <a:pt x="17272" y="457034"/>
                  </a:lnTo>
                  <a:lnTo>
                    <a:pt x="18440" y="457034"/>
                  </a:lnTo>
                  <a:lnTo>
                    <a:pt x="18440" y="308940"/>
                  </a:lnTo>
                  <a:close/>
                </a:path>
                <a:path w="73025" h="457200">
                  <a:moveTo>
                    <a:pt x="20650" y="196735"/>
                  </a:moveTo>
                  <a:lnTo>
                    <a:pt x="19481" y="196735"/>
                  </a:lnTo>
                  <a:lnTo>
                    <a:pt x="19481" y="457034"/>
                  </a:lnTo>
                  <a:lnTo>
                    <a:pt x="20650" y="457034"/>
                  </a:lnTo>
                  <a:lnTo>
                    <a:pt x="20650" y="196735"/>
                  </a:lnTo>
                  <a:close/>
                </a:path>
                <a:path w="73025" h="457200">
                  <a:moveTo>
                    <a:pt x="24104" y="160832"/>
                  </a:moveTo>
                  <a:lnTo>
                    <a:pt x="23025" y="160832"/>
                  </a:lnTo>
                  <a:lnTo>
                    <a:pt x="23025" y="196735"/>
                  </a:lnTo>
                  <a:lnTo>
                    <a:pt x="21856" y="196735"/>
                  </a:lnTo>
                  <a:lnTo>
                    <a:pt x="21856" y="198894"/>
                  </a:lnTo>
                  <a:lnTo>
                    <a:pt x="20701" y="198894"/>
                  </a:lnTo>
                  <a:lnTo>
                    <a:pt x="20701" y="457034"/>
                  </a:lnTo>
                  <a:lnTo>
                    <a:pt x="24104" y="457034"/>
                  </a:lnTo>
                  <a:lnTo>
                    <a:pt x="24104" y="160832"/>
                  </a:lnTo>
                  <a:close/>
                </a:path>
                <a:path w="73025" h="457200">
                  <a:moveTo>
                    <a:pt x="27635" y="0"/>
                  </a:moveTo>
                  <a:lnTo>
                    <a:pt x="26454" y="0"/>
                  </a:lnTo>
                  <a:lnTo>
                    <a:pt x="26454" y="222135"/>
                  </a:lnTo>
                  <a:lnTo>
                    <a:pt x="25311" y="222135"/>
                  </a:lnTo>
                  <a:lnTo>
                    <a:pt x="25311" y="173494"/>
                  </a:lnTo>
                  <a:lnTo>
                    <a:pt x="24130" y="173494"/>
                  </a:lnTo>
                  <a:lnTo>
                    <a:pt x="24130" y="457034"/>
                  </a:lnTo>
                  <a:lnTo>
                    <a:pt x="25298" y="457034"/>
                  </a:lnTo>
                  <a:lnTo>
                    <a:pt x="26454" y="457034"/>
                  </a:lnTo>
                  <a:lnTo>
                    <a:pt x="27635" y="457034"/>
                  </a:lnTo>
                  <a:lnTo>
                    <a:pt x="27635" y="0"/>
                  </a:lnTo>
                  <a:close/>
                </a:path>
                <a:path w="73025" h="457200">
                  <a:moveTo>
                    <a:pt x="34493" y="346989"/>
                  </a:moveTo>
                  <a:lnTo>
                    <a:pt x="33312" y="346989"/>
                  </a:lnTo>
                  <a:lnTo>
                    <a:pt x="33312" y="457034"/>
                  </a:lnTo>
                  <a:lnTo>
                    <a:pt x="34493" y="457034"/>
                  </a:lnTo>
                  <a:lnTo>
                    <a:pt x="34493" y="346989"/>
                  </a:lnTo>
                  <a:close/>
                </a:path>
                <a:path w="73025" h="457200">
                  <a:moveTo>
                    <a:pt x="36880" y="192519"/>
                  </a:moveTo>
                  <a:lnTo>
                    <a:pt x="35699" y="192519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192519"/>
                  </a:lnTo>
                  <a:close/>
                </a:path>
                <a:path w="73025" h="457200">
                  <a:moveTo>
                    <a:pt x="40309" y="146024"/>
                  </a:moveTo>
                  <a:lnTo>
                    <a:pt x="39128" y="146024"/>
                  </a:lnTo>
                  <a:lnTo>
                    <a:pt x="39128" y="349148"/>
                  </a:lnTo>
                  <a:lnTo>
                    <a:pt x="37973" y="349148"/>
                  </a:lnTo>
                  <a:lnTo>
                    <a:pt x="37973" y="457034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146024"/>
                  </a:lnTo>
                  <a:close/>
                </a:path>
                <a:path w="73025" h="457200">
                  <a:moveTo>
                    <a:pt x="50723" y="378764"/>
                  </a:moveTo>
                  <a:lnTo>
                    <a:pt x="49542" y="378764"/>
                  </a:lnTo>
                  <a:lnTo>
                    <a:pt x="49542" y="457034"/>
                  </a:lnTo>
                  <a:lnTo>
                    <a:pt x="50723" y="457034"/>
                  </a:lnTo>
                  <a:lnTo>
                    <a:pt x="50723" y="378764"/>
                  </a:lnTo>
                  <a:close/>
                </a:path>
                <a:path w="73025" h="457200">
                  <a:moveTo>
                    <a:pt x="54152" y="325894"/>
                  </a:moveTo>
                  <a:lnTo>
                    <a:pt x="52971" y="325894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325894"/>
                  </a:lnTo>
                  <a:close/>
                </a:path>
                <a:path w="73025" h="457200">
                  <a:moveTo>
                    <a:pt x="63334" y="101600"/>
                  </a:moveTo>
                  <a:lnTo>
                    <a:pt x="62153" y="101600"/>
                  </a:lnTo>
                  <a:lnTo>
                    <a:pt x="62153" y="298335"/>
                  </a:lnTo>
                  <a:lnTo>
                    <a:pt x="60998" y="298335"/>
                  </a:lnTo>
                  <a:lnTo>
                    <a:pt x="60998" y="457034"/>
                  </a:lnTo>
                  <a:lnTo>
                    <a:pt x="62153" y="457034"/>
                  </a:lnTo>
                  <a:lnTo>
                    <a:pt x="63334" y="457034"/>
                  </a:lnTo>
                  <a:lnTo>
                    <a:pt x="63334" y="101600"/>
                  </a:lnTo>
                  <a:close/>
                </a:path>
                <a:path w="73025" h="457200">
                  <a:moveTo>
                    <a:pt x="66763" y="391414"/>
                  </a:moveTo>
                  <a:lnTo>
                    <a:pt x="65620" y="391414"/>
                  </a:lnTo>
                  <a:lnTo>
                    <a:pt x="65620" y="310997"/>
                  </a:lnTo>
                  <a:lnTo>
                    <a:pt x="64541" y="310997"/>
                  </a:lnTo>
                  <a:lnTo>
                    <a:pt x="64541" y="457034"/>
                  </a:lnTo>
                  <a:lnTo>
                    <a:pt x="65595" y="457034"/>
                  </a:lnTo>
                  <a:lnTo>
                    <a:pt x="66763" y="457034"/>
                  </a:lnTo>
                  <a:lnTo>
                    <a:pt x="66763" y="391414"/>
                  </a:lnTo>
                  <a:close/>
                </a:path>
                <a:path w="73025" h="457200">
                  <a:moveTo>
                    <a:pt x="70218" y="249694"/>
                  </a:moveTo>
                  <a:lnTo>
                    <a:pt x="69138" y="249694"/>
                  </a:lnTo>
                  <a:lnTo>
                    <a:pt x="69138" y="338556"/>
                  </a:lnTo>
                  <a:lnTo>
                    <a:pt x="67970" y="338556"/>
                  </a:lnTo>
                  <a:lnTo>
                    <a:pt x="67970" y="363956"/>
                  </a:lnTo>
                  <a:lnTo>
                    <a:pt x="66814" y="363956"/>
                  </a:lnTo>
                  <a:lnTo>
                    <a:pt x="66814" y="457034"/>
                  </a:lnTo>
                  <a:lnTo>
                    <a:pt x="70218" y="457034"/>
                  </a:lnTo>
                  <a:lnTo>
                    <a:pt x="70218" y="249694"/>
                  </a:lnTo>
                  <a:close/>
                </a:path>
                <a:path w="73025" h="457200">
                  <a:moveTo>
                    <a:pt x="72580" y="165061"/>
                  </a:moveTo>
                  <a:lnTo>
                    <a:pt x="71399" y="165061"/>
                  </a:lnTo>
                  <a:lnTo>
                    <a:pt x="71399" y="338556"/>
                  </a:lnTo>
                  <a:lnTo>
                    <a:pt x="70243" y="338556"/>
                  </a:lnTo>
                  <a:lnTo>
                    <a:pt x="70243" y="457034"/>
                  </a:lnTo>
                  <a:lnTo>
                    <a:pt x="71399" y="457034"/>
                  </a:lnTo>
                  <a:lnTo>
                    <a:pt x="72580" y="457034"/>
                  </a:lnTo>
                  <a:lnTo>
                    <a:pt x="72580" y="1650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1183957" y="2541726"/>
              <a:ext cx="92710" cy="457200"/>
            </a:xfrm>
            <a:custGeom>
              <a:avLst/>
              <a:gdLst/>
              <a:ahLst/>
              <a:cxnLst/>
              <a:rect l="l" t="t" r="r" b="b"/>
              <a:pathLst>
                <a:path w="92709" h="457200">
                  <a:moveTo>
                    <a:pt x="1181" y="266573"/>
                  </a:moveTo>
                  <a:lnTo>
                    <a:pt x="0" y="266573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66573"/>
                  </a:lnTo>
                  <a:close/>
                </a:path>
                <a:path w="92709" h="457200">
                  <a:moveTo>
                    <a:pt x="20777" y="224294"/>
                  </a:moveTo>
                  <a:lnTo>
                    <a:pt x="19596" y="224294"/>
                  </a:lnTo>
                  <a:lnTo>
                    <a:pt x="19596" y="457034"/>
                  </a:lnTo>
                  <a:lnTo>
                    <a:pt x="20777" y="457034"/>
                  </a:lnTo>
                  <a:lnTo>
                    <a:pt x="20777" y="224294"/>
                  </a:lnTo>
                  <a:close/>
                </a:path>
                <a:path w="92709" h="457200">
                  <a:moveTo>
                    <a:pt x="27635" y="74041"/>
                  </a:moveTo>
                  <a:lnTo>
                    <a:pt x="26466" y="74041"/>
                  </a:lnTo>
                  <a:lnTo>
                    <a:pt x="26466" y="457034"/>
                  </a:lnTo>
                  <a:lnTo>
                    <a:pt x="27635" y="457034"/>
                  </a:lnTo>
                  <a:lnTo>
                    <a:pt x="27635" y="74041"/>
                  </a:lnTo>
                  <a:close/>
                </a:path>
                <a:path w="92709" h="457200">
                  <a:moveTo>
                    <a:pt x="31064" y="196735"/>
                  </a:moveTo>
                  <a:lnTo>
                    <a:pt x="29921" y="196735"/>
                  </a:lnTo>
                  <a:lnTo>
                    <a:pt x="29921" y="190461"/>
                  </a:lnTo>
                  <a:lnTo>
                    <a:pt x="28841" y="190461"/>
                  </a:lnTo>
                  <a:lnTo>
                    <a:pt x="28841" y="308940"/>
                  </a:lnTo>
                  <a:lnTo>
                    <a:pt x="27686" y="308940"/>
                  </a:lnTo>
                  <a:lnTo>
                    <a:pt x="27686" y="457034"/>
                  </a:lnTo>
                  <a:lnTo>
                    <a:pt x="31064" y="457034"/>
                  </a:lnTo>
                  <a:lnTo>
                    <a:pt x="31064" y="196735"/>
                  </a:lnTo>
                  <a:close/>
                </a:path>
                <a:path w="92709" h="457200">
                  <a:moveTo>
                    <a:pt x="34518" y="160832"/>
                  </a:moveTo>
                  <a:lnTo>
                    <a:pt x="33439" y="160832"/>
                  </a:lnTo>
                  <a:lnTo>
                    <a:pt x="33439" y="196735"/>
                  </a:lnTo>
                  <a:lnTo>
                    <a:pt x="32270" y="196735"/>
                  </a:lnTo>
                  <a:lnTo>
                    <a:pt x="32270" y="198894"/>
                  </a:lnTo>
                  <a:lnTo>
                    <a:pt x="31115" y="198894"/>
                  </a:lnTo>
                  <a:lnTo>
                    <a:pt x="31115" y="457034"/>
                  </a:lnTo>
                  <a:lnTo>
                    <a:pt x="34518" y="457034"/>
                  </a:lnTo>
                  <a:lnTo>
                    <a:pt x="34518" y="160832"/>
                  </a:lnTo>
                  <a:close/>
                </a:path>
                <a:path w="92709" h="457200">
                  <a:moveTo>
                    <a:pt x="38049" y="0"/>
                  </a:moveTo>
                  <a:lnTo>
                    <a:pt x="36868" y="0"/>
                  </a:lnTo>
                  <a:lnTo>
                    <a:pt x="36868" y="222135"/>
                  </a:lnTo>
                  <a:lnTo>
                    <a:pt x="35725" y="222135"/>
                  </a:lnTo>
                  <a:lnTo>
                    <a:pt x="35725" y="173494"/>
                  </a:lnTo>
                  <a:lnTo>
                    <a:pt x="34544" y="173494"/>
                  </a:lnTo>
                  <a:lnTo>
                    <a:pt x="34544" y="457034"/>
                  </a:lnTo>
                  <a:lnTo>
                    <a:pt x="35712" y="457034"/>
                  </a:lnTo>
                  <a:lnTo>
                    <a:pt x="36868" y="457034"/>
                  </a:lnTo>
                  <a:lnTo>
                    <a:pt x="38049" y="457034"/>
                  </a:lnTo>
                  <a:lnTo>
                    <a:pt x="38049" y="0"/>
                  </a:lnTo>
                  <a:close/>
                </a:path>
                <a:path w="92709" h="457200">
                  <a:moveTo>
                    <a:pt x="47294" y="192519"/>
                  </a:moveTo>
                  <a:lnTo>
                    <a:pt x="46113" y="192519"/>
                  </a:lnTo>
                  <a:lnTo>
                    <a:pt x="46113" y="457034"/>
                  </a:lnTo>
                  <a:lnTo>
                    <a:pt x="47294" y="457034"/>
                  </a:lnTo>
                  <a:lnTo>
                    <a:pt x="47294" y="192519"/>
                  </a:lnTo>
                  <a:close/>
                </a:path>
                <a:path w="92709" h="457200">
                  <a:moveTo>
                    <a:pt x="50723" y="146024"/>
                  </a:moveTo>
                  <a:lnTo>
                    <a:pt x="49542" y="146024"/>
                  </a:lnTo>
                  <a:lnTo>
                    <a:pt x="49542" y="457034"/>
                  </a:lnTo>
                  <a:lnTo>
                    <a:pt x="50723" y="457034"/>
                  </a:lnTo>
                  <a:lnTo>
                    <a:pt x="50723" y="146024"/>
                  </a:lnTo>
                  <a:close/>
                </a:path>
                <a:path w="92709" h="457200">
                  <a:moveTo>
                    <a:pt x="62191" y="152311"/>
                  </a:moveTo>
                  <a:lnTo>
                    <a:pt x="61112" y="152311"/>
                  </a:lnTo>
                  <a:lnTo>
                    <a:pt x="61112" y="378764"/>
                  </a:lnTo>
                  <a:lnTo>
                    <a:pt x="59956" y="378764"/>
                  </a:lnTo>
                  <a:lnTo>
                    <a:pt x="59956" y="457034"/>
                  </a:lnTo>
                  <a:lnTo>
                    <a:pt x="61112" y="457034"/>
                  </a:lnTo>
                  <a:lnTo>
                    <a:pt x="62191" y="457034"/>
                  </a:lnTo>
                  <a:lnTo>
                    <a:pt x="62191" y="152311"/>
                  </a:lnTo>
                  <a:close/>
                </a:path>
                <a:path w="92709" h="457200">
                  <a:moveTo>
                    <a:pt x="69151" y="340715"/>
                  </a:moveTo>
                  <a:lnTo>
                    <a:pt x="67983" y="340715"/>
                  </a:lnTo>
                  <a:lnTo>
                    <a:pt x="67983" y="457034"/>
                  </a:lnTo>
                  <a:lnTo>
                    <a:pt x="69151" y="457034"/>
                  </a:lnTo>
                  <a:lnTo>
                    <a:pt x="69151" y="340715"/>
                  </a:lnTo>
                  <a:close/>
                </a:path>
                <a:path w="92709" h="457200">
                  <a:moveTo>
                    <a:pt x="71386" y="256070"/>
                  </a:moveTo>
                  <a:lnTo>
                    <a:pt x="70307" y="256070"/>
                  </a:lnTo>
                  <a:lnTo>
                    <a:pt x="70307" y="457034"/>
                  </a:lnTo>
                  <a:lnTo>
                    <a:pt x="71386" y="457034"/>
                  </a:lnTo>
                  <a:lnTo>
                    <a:pt x="71386" y="256070"/>
                  </a:lnTo>
                  <a:close/>
                </a:path>
                <a:path w="92709" h="457200">
                  <a:moveTo>
                    <a:pt x="73748" y="101600"/>
                  </a:moveTo>
                  <a:lnTo>
                    <a:pt x="72567" y="101600"/>
                  </a:lnTo>
                  <a:lnTo>
                    <a:pt x="72567" y="298335"/>
                  </a:lnTo>
                  <a:lnTo>
                    <a:pt x="71412" y="298335"/>
                  </a:lnTo>
                  <a:lnTo>
                    <a:pt x="71412" y="457034"/>
                  </a:lnTo>
                  <a:lnTo>
                    <a:pt x="72567" y="457034"/>
                  </a:lnTo>
                  <a:lnTo>
                    <a:pt x="73748" y="457034"/>
                  </a:lnTo>
                  <a:lnTo>
                    <a:pt x="73748" y="101600"/>
                  </a:lnTo>
                  <a:close/>
                </a:path>
                <a:path w="92709" h="457200">
                  <a:moveTo>
                    <a:pt x="77177" y="391414"/>
                  </a:moveTo>
                  <a:lnTo>
                    <a:pt x="76034" y="391414"/>
                  </a:lnTo>
                  <a:lnTo>
                    <a:pt x="76034" y="310997"/>
                  </a:lnTo>
                  <a:lnTo>
                    <a:pt x="74955" y="310997"/>
                  </a:lnTo>
                  <a:lnTo>
                    <a:pt x="74955" y="457034"/>
                  </a:lnTo>
                  <a:lnTo>
                    <a:pt x="76009" y="457034"/>
                  </a:lnTo>
                  <a:lnTo>
                    <a:pt x="77177" y="457034"/>
                  </a:lnTo>
                  <a:lnTo>
                    <a:pt x="77177" y="391414"/>
                  </a:lnTo>
                  <a:close/>
                </a:path>
                <a:path w="92709" h="457200">
                  <a:moveTo>
                    <a:pt x="79565" y="338556"/>
                  </a:moveTo>
                  <a:lnTo>
                    <a:pt x="78384" y="338556"/>
                  </a:lnTo>
                  <a:lnTo>
                    <a:pt x="78384" y="363956"/>
                  </a:lnTo>
                  <a:lnTo>
                    <a:pt x="77228" y="363956"/>
                  </a:lnTo>
                  <a:lnTo>
                    <a:pt x="77228" y="457034"/>
                  </a:lnTo>
                  <a:lnTo>
                    <a:pt x="78384" y="457034"/>
                  </a:lnTo>
                  <a:lnTo>
                    <a:pt x="79565" y="457034"/>
                  </a:lnTo>
                  <a:lnTo>
                    <a:pt x="79565" y="338556"/>
                  </a:lnTo>
                  <a:close/>
                </a:path>
                <a:path w="92709" h="457200">
                  <a:moveTo>
                    <a:pt x="85229" y="404164"/>
                  </a:moveTo>
                  <a:lnTo>
                    <a:pt x="84162" y="404164"/>
                  </a:lnTo>
                  <a:lnTo>
                    <a:pt x="84162" y="368173"/>
                  </a:lnTo>
                  <a:lnTo>
                    <a:pt x="82994" y="368173"/>
                  </a:lnTo>
                  <a:lnTo>
                    <a:pt x="82994" y="165061"/>
                  </a:lnTo>
                  <a:lnTo>
                    <a:pt x="81813" y="165061"/>
                  </a:lnTo>
                  <a:lnTo>
                    <a:pt x="81813" y="338556"/>
                  </a:lnTo>
                  <a:lnTo>
                    <a:pt x="80657" y="338556"/>
                  </a:lnTo>
                  <a:lnTo>
                    <a:pt x="80657" y="457034"/>
                  </a:lnTo>
                  <a:lnTo>
                    <a:pt x="81813" y="457034"/>
                  </a:lnTo>
                  <a:lnTo>
                    <a:pt x="81838" y="457034"/>
                  </a:lnTo>
                  <a:lnTo>
                    <a:pt x="85229" y="457034"/>
                  </a:lnTo>
                  <a:lnTo>
                    <a:pt x="85229" y="404164"/>
                  </a:lnTo>
                  <a:close/>
                </a:path>
                <a:path w="92709" h="457200">
                  <a:moveTo>
                    <a:pt x="88747" y="370332"/>
                  </a:moveTo>
                  <a:lnTo>
                    <a:pt x="87579" y="370332"/>
                  </a:lnTo>
                  <a:lnTo>
                    <a:pt x="87579" y="457034"/>
                  </a:lnTo>
                  <a:lnTo>
                    <a:pt x="88747" y="457034"/>
                  </a:lnTo>
                  <a:lnTo>
                    <a:pt x="88747" y="370332"/>
                  </a:lnTo>
                  <a:close/>
                </a:path>
                <a:path w="92709" h="457200">
                  <a:moveTo>
                    <a:pt x="92189" y="378764"/>
                  </a:moveTo>
                  <a:lnTo>
                    <a:pt x="91020" y="378764"/>
                  </a:lnTo>
                  <a:lnTo>
                    <a:pt x="91020" y="363956"/>
                  </a:lnTo>
                  <a:lnTo>
                    <a:pt x="89839" y="363956"/>
                  </a:lnTo>
                  <a:lnTo>
                    <a:pt x="89839" y="457034"/>
                  </a:lnTo>
                  <a:lnTo>
                    <a:pt x="91008" y="457034"/>
                  </a:lnTo>
                  <a:lnTo>
                    <a:pt x="92189" y="457034"/>
                  </a:lnTo>
                  <a:lnTo>
                    <a:pt x="92189" y="3787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1205826" y="2560751"/>
              <a:ext cx="229870" cy="438150"/>
            </a:xfrm>
            <a:custGeom>
              <a:avLst/>
              <a:gdLst/>
              <a:ahLst/>
              <a:cxnLst/>
              <a:rect l="l" t="t" r="r" b="b"/>
              <a:pathLst>
                <a:path w="229869" h="438150">
                  <a:moveTo>
                    <a:pt x="2336" y="101600"/>
                  </a:moveTo>
                  <a:lnTo>
                    <a:pt x="1155" y="101600"/>
                  </a:lnTo>
                  <a:lnTo>
                    <a:pt x="1155" y="158686"/>
                  </a:lnTo>
                  <a:lnTo>
                    <a:pt x="0" y="158686"/>
                  </a:lnTo>
                  <a:lnTo>
                    <a:pt x="0" y="438010"/>
                  </a:lnTo>
                  <a:lnTo>
                    <a:pt x="1155" y="438010"/>
                  </a:lnTo>
                  <a:lnTo>
                    <a:pt x="2336" y="438010"/>
                  </a:lnTo>
                  <a:lnTo>
                    <a:pt x="2336" y="101600"/>
                  </a:lnTo>
                  <a:close/>
                </a:path>
                <a:path w="229869" h="438150">
                  <a:moveTo>
                    <a:pt x="5765" y="55016"/>
                  </a:moveTo>
                  <a:lnTo>
                    <a:pt x="4597" y="55016"/>
                  </a:lnTo>
                  <a:lnTo>
                    <a:pt x="4597" y="438010"/>
                  </a:lnTo>
                  <a:lnTo>
                    <a:pt x="5765" y="438010"/>
                  </a:lnTo>
                  <a:lnTo>
                    <a:pt x="5765" y="55016"/>
                  </a:lnTo>
                  <a:close/>
                </a:path>
                <a:path w="229869" h="438150">
                  <a:moveTo>
                    <a:pt x="9194" y="177711"/>
                  </a:moveTo>
                  <a:lnTo>
                    <a:pt x="8051" y="177711"/>
                  </a:lnTo>
                  <a:lnTo>
                    <a:pt x="8051" y="171437"/>
                  </a:lnTo>
                  <a:lnTo>
                    <a:pt x="6972" y="171437"/>
                  </a:lnTo>
                  <a:lnTo>
                    <a:pt x="6972" y="438010"/>
                  </a:lnTo>
                  <a:lnTo>
                    <a:pt x="8026" y="438010"/>
                  </a:lnTo>
                  <a:lnTo>
                    <a:pt x="9194" y="438010"/>
                  </a:lnTo>
                  <a:lnTo>
                    <a:pt x="9194" y="177711"/>
                  </a:lnTo>
                  <a:close/>
                </a:path>
                <a:path w="229869" h="438150">
                  <a:moveTo>
                    <a:pt x="12649" y="141808"/>
                  </a:moveTo>
                  <a:lnTo>
                    <a:pt x="11569" y="141808"/>
                  </a:lnTo>
                  <a:lnTo>
                    <a:pt x="11569" y="438010"/>
                  </a:lnTo>
                  <a:lnTo>
                    <a:pt x="12649" y="438010"/>
                  </a:lnTo>
                  <a:lnTo>
                    <a:pt x="12649" y="141808"/>
                  </a:lnTo>
                  <a:close/>
                </a:path>
                <a:path w="229869" h="438150">
                  <a:moveTo>
                    <a:pt x="34607" y="262356"/>
                  </a:moveTo>
                  <a:lnTo>
                    <a:pt x="33451" y="262356"/>
                  </a:lnTo>
                  <a:lnTo>
                    <a:pt x="33451" y="258140"/>
                  </a:lnTo>
                  <a:lnTo>
                    <a:pt x="32270" y="258140"/>
                  </a:lnTo>
                  <a:lnTo>
                    <a:pt x="32270" y="438010"/>
                  </a:lnTo>
                  <a:lnTo>
                    <a:pt x="33439" y="438010"/>
                  </a:lnTo>
                  <a:lnTo>
                    <a:pt x="34607" y="438010"/>
                  </a:lnTo>
                  <a:lnTo>
                    <a:pt x="34607" y="262356"/>
                  </a:lnTo>
                  <a:close/>
                </a:path>
                <a:path w="229869" h="438150">
                  <a:moveTo>
                    <a:pt x="35737" y="215861"/>
                  </a:moveTo>
                  <a:lnTo>
                    <a:pt x="34658" y="215861"/>
                  </a:lnTo>
                  <a:lnTo>
                    <a:pt x="34658" y="438010"/>
                  </a:lnTo>
                  <a:lnTo>
                    <a:pt x="35737" y="438010"/>
                  </a:lnTo>
                  <a:lnTo>
                    <a:pt x="35737" y="215861"/>
                  </a:lnTo>
                  <a:close/>
                </a:path>
                <a:path w="229869" h="438150">
                  <a:moveTo>
                    <a:pt x="38036" y="150253"/>
                  </a:moveTo>
                  <a:lnTo>
                    <a:pt x="36868" y="150253"/>
                  </a:lnTo>
                  <a:lnTo>
                    <a:pt x="36868" y="438010"/>
                  </a:lnTo>
                  <a:lnTo>
                    <a:pt x="38036" y="438010"/>
                  </a:lnTo>
                  <a:lnTo>
                    <a:pt x="38036" y="150253"/>
                  </a:lnTo>
                  <a:close/>
                </a:path>
                <a:path w="229869" h="438150">
                  <a:moveTo>
                    <a:pt x="41478" y="268732"/>
                  </a:moveTo>
                  <a:lnTo>
                    <a:pt x="40322" y="268732"/>
                  </a:lnTo>
                  <a:lnTo>
                    <a:pt x="40322" y="133286"/>
                  </a:lnTo>
                  <a:lnTo>
                    <a:pt x="39243" y="133286"/>
                  </a:lnTo>
                  <a:lnTo>
                    <a:pt x="39243" y="438010"/>
                  </a:lnTo>
                  <a:lnTo>
                    <a:pt x="40297" y="438010"/>
                  </a:lnTo>
                  <a:lnTo>
                    <a:pt x="41478" y="438010"/>
                  </a:lnTo>
                  <a:lnTo>
                    <a:pt x="41478" y="268732"/>
                  </a:lnTo>
                  <a:close/>
                </a:path>
                <a:path w="229869" h="438150">
                  <a:moveTo>
                    <a:pt x="44919" y="294132"/>
                  </a:moveTo>
                  <a:lnTo>
                    <a:pt x="43853" y="294132"/>
                  </a:lnTo>
                  <a:lnTo>
                    <a:pt x="43853" y="198894"/>
                  </a:lnTo>
                  <a:lnTo>
                    <a:pt x="42684" y="198894"/>
                  </a:lnTo>
                  <a:lnTo>
                    <a:pt x="42684" y="438010"/>
                  </a:lnTo>
                  <a:lnTo>
                    <a:pt x="43840" y="438010"/>
                  </a:lnTo>
                  <a:lnTo>
                    <a:pt x="44919" y="438010"/>
                  </a:lnTo>
                  <a:lnTo>
                    <a:pt x="44919" y="294132"/>
                  </a:lnTo>
                  <a:close/>
                </a:path>
                <a:path w="229869" h="438150">
                  <a:moveTo>
                    <a:pt x="49517" y="237045"/>
                  </a:moveTo>
                  <a:lnTo>
                    <a:pt x="48450" y="237045"/>
                  </a:lnTo>
                  <a:lnTo>
                    <a:pt x="48450" y="0"/>
                  </a:lnTo>
                  <a:lnTo>
                    <a:pt x="47269" y="0"/>
                  </a:lnTo>
                  <a:lnTo>
                    <a:pt x="47269" y="321691"/>
                  </a:lnTo>
                  <a:lnTo>
                    <a:pt x="46126" y="321691"/>
                  </a:lnTo>
                  <a:lnTo>
                    <a:pt x="46126" y="226453"/>
                  </a:lnTo>
                  <a:lnTo>
                    <a:pt x="44945" y="226453"/>
                  </a:lnTo>
                  <a:lnTo>
                    <a:pt x="44945" y="438010"/>
                  </a:lnTo>
                  <a:lnTo>
                    <a:pt x="46113" y="438010"/>
                  </a:lnTo>
                  <a:lnTo>
                    <a:pt x="46126" y="438010"/>
                  </a:lnTo>
                  <a:lnTo>
                    <a:pt x="49517" y="438010"/>
                  </a:lnTo>
                  <a:lnTo>
                    <a:pt x="49517" y="237045"/>
                  </a:lnTo>
                  <a:close/>
                </a:path>
                <a:path w="229869" h="438150">
                  <a:moveTo>
                    <a:pt x="51879" y="82575"/>
                  </a:moveTo>
                  <a:lnTo>
                    <a:pt x="50698" y="82575"/>
                  </a:lnTo>
                  <a:lnTo>
                    <a:pt x="50698" y="279311"/>
                  </a:lnTo>
                  <a:lnTo>
                    <a:pt x="49542" y="279311"/>
                  </a:lnTo>
                  <a:lnTo>
                    <a:pt x="49542" y="438010"/>
                  </a:lnTo>
                  <a:lnTo>
                    <a:pt x="50698" y="438010"/>
                  </a:lnTo>
                  <a:lnTo>
                    <a:pt x="51879" y="438010"/>
                  </a:lnTo>
                  <a:lnTo>
                    <a:pt x="51879" y="82575"/>
                  </a:lnTo>
                  <a:close/>
                </a:path>
                <a:path w="229869" h="438150">
                  <a:moveTo>
                    <a:pt x="54165" y="291973"/>
                  </a:moveTo>
                  <a:lnTo>
                    <a:pt x="53098" y="291973"/>
                  </a:lnTo>
                  <a:lnTo>
                    <a:pt x="53098" y="270891"/>
                  </a:lnTo>
                  <a:lnTo>
                    <a:pt x="51930" y="270891"/>
                  </a:lnTo>
                  <a:lnTo>
                    <a:pt x="51930" y="438010"/>
                  </a:lnTo>
                  <a:lnTo>
                    <a:pt x="53086" y="438010"/>
                  </a:lnTo>
                  <a:lnTo>
                    <a:pt x="54165" y="438010"/>
                  </a:lnTo>
                  <a:lnTo>
                    <a:pt x="54165" y="291973"/>
                  </a:lnTo>
                  <a:close/>
                </a:path>
                <a:path w="229869" h="438150">
                  <a:moveTo>
                    <a:pt x="58762" y="230670"/>
                  </a:moveTo>
                  <a:lnTo>
                    <a:pt x="57683" y="230670"/>
                  </a:lnTo>
                  <a:lnTo>
                    <a:pt x="57683" y="319532"/>
                  </a:lnTo>
                  <a:lnTo>
                    <a:pt x="56515" y="319532"/>
                  </a:lnTo>
                  <a:lnTo>
                    <a:pt x="56515" y="344932"/>
                  </a:lnTo>
                  <a:lnTo>
                    <a:pt x="55359" y="344932"/>
                  </a:lnTo>
                  <a:lnTo>
                    <a:pt x="55359" y="438010"/>
                  </a:lnTo>
                  <a:lnTo>
                    <a:pt x="58762" y="438010"/>
                  </a:lnTo>
                  <a:lnTo>
                    <a:pt x="58762" y="230670"/>
                  </a:lnTo>
                  <a:close/>
                </a:path>
                <a:path w="229869" h="438150">
                  <a:moveTo>
                    <a:pt x="63360" y="385140"/>
                  </a:moveTo>
                  <a:lnTo>
                    <a:pt x="62293" y="385140"/>
                  </a:lnTo>
                  <a:lnTo>
                    <a:pt x="62293" y="349148"/>
                  </a:lnTo>
                  <a:lnTo>
                    <a:pt x="61125" y="349148"/>
                  </a:lnTo>
                  <a:lnTo>
                    <a:pt x="61125" y="146037"/>
                  </a:lnTo>
                  <a:lnTo>
                    <a:pt x="59944" y="146037"/>
                  </a:lnTo>
                  <a:lnTo>
                    <a:pt x="59944" y="319532"/>
                  </a:lnTo>
                  <a:lnTo>
                    <a:pt x="58788" y="319532"/>
                  </a:lnTo>
                  <a:lnTo>
                    <a:pt x="58788" y="438010"/>
                  </a:lnTo>
                  <a:lnTo>
                    <a:pt x="59944" y="438010"/>
                  </a:lnTo>
                  <a:lnTo>
                    <a:pt x="59969" y="438010"/>
                  </a:lnTo>
                  <a:lnTo>
                    <a:pt x="63360" y="438010"/>
                  </a:lnTo>
                  <a:lnTo>
                    <a:pt x="63360" y="385140"/>
                  </a:lnTo>
                  <a:close/>
                </a:path>
                <a:path w="229869" h="438150">
                  <a:moveTo>
                    <a:pt x="65722" y="308940"/>
                  </a:moveTo>
                  <a:lnTo>
                    <a:pt x="64554" y="308940"/>
                  </a:lnTo>
                  <a:lnTo>
                    <a:pt x="64554" y="304723"/>
                  </a:lnTo>
                  <a:lnTo>
                    <a:pt x="63385" y="304723"/>
                  </a:lnTo>
                  <a:lnTo>
                    <a:pt x="63385" y="438010"/>
                  </a:lnTo>
                  <a:lnTo>
                    <a:pt x="64541" y="438010"/>
                  </a:lnTo>
                  <a:lnTo>
                    <a:pt x="65722" y="438010"/>
                  </a:lnTo>
                  <a:lnTo>
                    <a:pt x="65722" y="308940"/>
                  </a:lnTo>
                  <a:close/>
                </a:path>
                <a:path w="229869" h="438150">
                  <a:moveTo>
                    <a:pt x="91033" y="291973"/>
                  </a:moveTo>
                  <a:lnTo>
                    <a:pt x="89954" y="291973"/>
                  </a:lnTo>
                  <a:lnTo>
                    <a:pt x="89954" y="438010"/>
                  </a:lnTo>
                  <a:lnTo>
                    <a:pt x="91033" y="438010"/>
                  </a:lnTo>
                  <a:lnTo>
                    <a:pt x="91033" y="291973"/>
                  </a:lnTo>
                  <a:close/>
                </a:path>
                <a:path w="229869" h="438150">
                  <a:moveTo>
                    <a:pt x="101422" y="368173"/>
                  </a:moveTo>
                  <a:lnTo>
                    <a:pt x="100253" y="368173"/>
                  </a:lnTo>
                  <a:lnTo>
                    <a:pt x="100253" y="438010"/>
                  </a:lnTo>
                  <a:lnTo>
                    <a:pt x="101422" y="438010"/>
                  </a:lnTo>
                  <a:lnTo>
                    <a:pt x="101422" y="368173"/>
                  </a:lnTo>
                  <a:close/>
                </a:path>
                <a:path w="229869" h="438150">
                  <a:moveTo>
                    <a:pt x="130263" y="402018"/>
                  </a:moveTo>
                  <a:lnTo>
                    <a:pt x="129095" y="402018"/>
                  </a:lnTo>
                  <a:lnTo>
                    <a:pt x="129095" y="438010"/>
                  </a:lnTo>
                  <a:lnTo>
                    <a:pt x="130263" y="438010"/>
                  </a:lnTo>
                  <a:lnTo>
                    <a:pt x="130263" y="402018"/>
                  </a:lnTo>
                  <a:close/>
                </a:path>
                <a:path w="229869" h="438150">
                  <a:moveTo>
                    <a:pt x="132537" y="399948"/>
                  </a:moveTo>
                  <a:lnTo>
                    <a:pt x="131356" y="399948"/>
                  </a:lnTo>
                  <a:lnTo>
                    <a:pt x="131356" y="438010"/>
                  </a:lnTo>
                  <a:lnTo>
                    <a:pt x="132537" y="438010"/>
                  </a:lnTo>
                  <a:lnTo>
                    <a:pt x="132537" y="399948"/>
                  </a:lnTo>
                  <a:close/>
                </a:path>
                <a:path w="229869" h="438150">
                  <a:moveTo>
                    <a:pt x="229349" y="418985"/>
                  </a:moveTo>
                  <a:lnTo>
                    <a:pt x="228180" y="418985"/>
                  </a:lnTo>
                  <a:lnTo>
                    <a:pt x="228180" y="438010"/>
                  </a:lnTo>
                  <a:lnTo>
                    <a:pt x="229349" y="438010"/>
                  </a:lnTo>
                  <a:lnTo>
                    <a:pt x="229349" y="4189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1118196" y="2516313"/>
              <a:ext cx="341630" cy="482600"/>
            </a:xfrm>
            <a:custGeom>
              <a:avLst/>
              <a:gdLst/>
              <a:ahLst/>
              <a:cxnLst/>
              <a:rect l="l" t="t" r="r" b="b"/>
              <a:pathLst>
                <a:path w="341630" h="482600">
                  <a:moveTo>
                    <a:pt x="1168" y="289915"/>
                  </a:moveTo>
                  <a:lnTo>
                    <a:pt x="0" y="289915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289915"/>
                  </a:lnTo>
                  <a:close/>
                </a:path>
                <a:path w="341630" h="482600">
                  <a:moveTo>
                    <a:pt x="80784" y="268732"/>
                  </a:moveTo>
                  <a:lnTo>
                    <a:pt x="79603" y="268732"/>
                  </a:lnTo>
                  <a:lnTo>
                    <a:pt x="79603" y="482447"/>
                  </a:lnTo>
                  <a:lnTo>
                    <a:pt x="80784" y="482447"/>
                  </a:lnTo>
                  <a:lnTo>
                    <a:pt x="80784" y="268732"/>
                  </a:lnTo>
                  <a:close/>
                </a:path>
                <a:path w="341630" h="482600">
                  <a:moveTo>
                    <a:pt x="87604" y="99453"/>
                  </a:moveTo>
                  <a:lnTo>
                    <a:pt x="86525" y="99453"/>
                  </a:lnTo>
                  <a:lnTo>
                    <a:pt x="86525" y="482447"/>
                  </a:lnTo>
                  <a:lnTo>
                    <a:pt x="87604" y="482447"/>
                  </a:lnTo>
                  <a:lnTo>
                    <a:pt x="87604" y="99453"/>
                  </a:lnTo>
                  <a:close/>
                </a:path>
                <a:path w="341630" h="482600">
                  <a:moveTo>
                    <a:pt x="91186" y="120637"/>
                  </a:moveTo>
                  <a:lnTo>
                    <a:pt x="90017" y="120637"/>
                  </a:lnTo>
                  <a:lnTo>
                    <a:pt x="90017" y="482447"/>
                  </a:lnTo>
                  <a:lnTo>
                    <a:pt x="91186" y="482447"/>
                  </a:lnTo>
                  <a:lnTo>
                    <a:pt x="91186" y="120637"/>
                  </a:lnTo>
                  <a:close/>
                </a:path>
                <a:path w="341630" h="482600">
                  <a:moveTo>
                    <a:pt x="96824" y="222148"/>
                  </a:moveTo>
                  <a:lnTo>
                    <a:pt x="95656" y="222148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222148"/>
                  </a:lnTo>
                  <a:close/>
                </a:path>
                <a:path w="341630" h="482600">
                  <a:moveTo>
                    <a:pt x="104876" y="0"/>
                  </a:moveTo>
                  <a:lnTo>
                    <a:pt x="103797" y="0"/>
                  </a:lnTo>
                  <a:lnTo>
                    <a:pt x="103797" y="482447"/>
                  </a:lnTo>
                  <a:lnTo>
                    <a:pt x="104876" y="482447"/>
                  </a:lnTo>
                  <a:lnTo>
                    <a:pt x="104876" y="0"/>
                  </a:lnTo>
                  <a:close/>
                </a:path>
                <a:path w="341630" h="482600">
                  <a:moveTo>
                    <a:pt x="106070" y="205282"/>
                  </a:moveTo>
                  <a:lnTo>
                    <a:pt x="104902" y="205282"/>
                  </a:lnTo>
                  <a:lnTo>
                    <a:pt x="104902" y="482447"/>
                  </a:lnTo>
                  <a:lnTo>
                    <a:pt x="106070" y="482447"/>
                  </a:lnTo>
                  <a:lnTo>
                    <a:pt x="106070" y="205282"/>
                  </a:lnTo>
                  <a:close/>
                </a:path>
                <a:path w="341630" h="482600">
                  <a:moveTo>
                    <a:pt x="109524" y="291985"/>
                  </a:moveTo>
                  <a:lnTo>
                    <a:pt x="108445" y="291985"/>
                  </a:lnTo>
                  <a:lnTo>
                    <a:pt x="108445" y="482447"/>
                  </a:lnTo>
                  <a:lnTo>
                    <a:pt x="109524" y="482447"/>
                  </a:lnTo>
                  <a:lnTo>
                    <a:pt x="109524" y="291985"/>
                  </a:lnTo>
                  <a:close/>
                </a:path>
                <a:path w="341630" h="482600">
                  <a:moveTo>
                    <a:pt x="119913" y="313169"/>
                  </a:moveTo>
                  <a:lnTo>
                    <a:pt x="118732" y="313169"/>
                  </a:lnTo>
                  <a:lnTo>
                    <a:pt x="118732" y="482447"/>
                  </a:lnTo>
                  <a:lnTo>
                    <a:pt x="119913" y="482447"/>
                  </a:lnTo>
                  <a:lnTo>
                    <a:pt x="119913" y="313169"/>
                  </a:lnTo>
                  <a:close/>
                </a:path>
                <a:path w="341630" h="482600">
                  <a:moveTo>
                    <a:pt x="127952" y="177723"/>
                  </a:moveTo>
                  <a:lnTo>
                    <a:pt x="126873" y="177723"/>
                  </a:lnTo>
                  <a:lnTo>
                    <a:pt x="126873" y="404177"/>
                  </a:lnTo>
                  <a:lnTo>
                    <a:pt x="125717" y="404177"/>
                  </a:lnTo>
                  <a:lnTo>
                    <a:pt x="125717" y="482447"/>
                  </a:lnTo>
                  <a:lnTo>
                    <a:pt x="126873" y="482447"/>
                  </a:lnTo>
                  <a:lnTo>
                    <a:pt x="127952" y="482447"/>
                  </a:lnTo>
                  <a:lnTo>
                    <a:pt x="127952" y="177723"/>
                  </a:lnTo>
                  <a:close/>
                </a:path>
                <a:path w="341630" h="482600">
                  <a:moveTo>
                    <a:pt x="131483" y="243332"/>
                  </a:moveTo>
                  <a:lnTo>
                    <a:pt x="130314" y="243332"/>
                  </a:lnTo>
                  <a:lnTo>
                    <a:pt x="130314" y="482447"/>
                  </a:lnTo>
                  <a:lnTo>
                    <a:pt x="131483" y="482447"/>
                  </a:lnTo>
                  <a:lnTo>
                    <a:pt x="131483" y="243332"/>
                  </a:lnTo>
                  <a:close/>
                </a:path>
                <a:path w="341630" h="482600">
                  <a:moveTo>
                    <a:pt x="134912" y="366128"/>
                  </a:moveTo>
                  <a:lnTo>
                    <a:pt x="133756" y="366128"/>
                  </a:lnTo>
                  <a:lnTo>
                    <a:pt x="133756" y="270891"/>
                  </a:lnTo>
                  <a:lnTo>
                    <a:pt x="132575" y="270891"/>
                  </a:lnTo>
                  <a:lnTo>
                    <a:pt x="132575" y="482447"/>
                  </a:lnTo>
                  <a:lnTo>
                    <a:pt x="133743" y="482447"/>
                  </a:lnTo>
                  <a:lnTo>
                    <a:pt x="134912" y="482447"/>
                  </a:lnTo>
                  <a:lnTo>
                    <a:pt x="134912" y="366128"/>
                  </a:lnTo>
                  <a:close/>
                </a:path>
                <a:path w="341630" h="482600">
                  <a:moveTo>
                    <a:pt x="137147" y="281482"/>
                  </a:moveTo>
                  <a:lnTo>
                    <a:pt x="136067" y="281482"/>
                  </a:lnTo>
                  <a:lnTo>
                    <a:pt x="136067" y="482447"/>
                  </a:lnTo>
                  <a:lnTo>
                    <a:pt x="137147" y="482447"/>
                  </a:lnTo>
                  <a:lnTo>
                    <a:pt x="137147" y="281482"/>
                  </a:lnTo>
                  <a:close/>
                </a:path>
                <a:path w="341630" h="482600">
                  <a:moveTo>
                    <a:pt x="139509" y="127012"/>
                  </a:moveTo>
                  <a:lnTo>
                    <a:pt x="138328" y="127012"/>
                  </a:lnTo>
                  <a:lnTo>
                    <a:pt x="138328" y="323748"/>
                  </a:lnTo>
                  <a:lnTo>
                    <a:pt x="137172" y="323748"/>
                  </a:lnTo>
                  <a:lnTo>
                    <a:pt x="137172" y="482447"/>
                  </a:lnTo>
                  <a:lnTo>
                    <a:pt x="138328" y="482447"/>
                  </a:lnTo>
                  <a:lnTo>
                    <a:pt x="139509" y="482447"/>
                  </a:lnTo>
                  <a:lnTo>
                    <a:pt x="139509" y="127012"/>
                  </a:lnTo>
                  <a:close/>
                </a:path>
                <a:path w="341630" h="482600">
                  <a:moveTo>
                    <a:pt x="141795" y="336410"/>
                  </a:moveTo>
                  <a:lnTo>
                    <a:pt x="140728" y="336410"/>
                  </a:lnTo>
                  <a:lnTo>
                    <a:pt x="140728" y="315328"/>
                  </a:lnTo>
                  <a:lnTo>
                    <a:pt x="139560" y="315328"/>
                  </a:lnTo>
                  <a:lnTo>
                    <a:pt x="139560" y="482447"/>
                  </a:lnTo>
                  <a:lnTo>
                    <a:pt x="140716" y="482447"/>
                  </a:lnTo>
                  <a:lnTo>
                    <a:pt x="141795" y="482447"/>
                  </a:lnTo>
                  <a:lnTo>
                    <a:pt x="141795" y="336410"/>
                  </a:lnTo>
                  <a:close/>
                </a:path>
                <a:path w="341630" h="482600">
                  <a:moveTo>
                    <a:pt x="146392" y="275107"/>
                  </a:moveTo>
                  <a:lnTo>
                    <a:pt x="145313" y="275107"/>
                  </a:lnTo>
                  <a:lnTo>
                    <a:pt x="145313" y="363969"/>
                  </a:lnTo>
                  <a:lnTo>
                    <a:pt x="144145" y="363969"/>
                  </a:lnTo>
                  <a:lnTo>
                    <a:pt x="144145" y="389369"/>
                  </a:lnTo>
                  <a:lnTo>
                    <a:pt x="142989" y="389369"/>
                  </a:lnTo>
                  <a:lnTo>
                    <a:pt x="142989" y="482447"/>
                  </a:lnTo>
                  <a:lnTo>
                    <a:pt x="146392" y="482447"/>
                  </a:lnTo>
                  <a:lnTo>
                    <a:pt x="146392" y="275107"/>
                  </a:lnTo>
                  <a:close/>
                </a:path>
                <a:path w="341630" h="482600">
                  <a:moveTo>
                    <a:pt x="150990" y="429577"/>
                  </a:moveTo>
                  <a:lnTo>
                    <a:pt x="149923" y="429577"/>
                  </a:lnTo>
                  <a:lnTo>
                    <a:pt x="149923" y="393585"/>
                  </a:lnTo>
                  <a:lnTo>
                    <a:pt x="148755" y="393585"/>
                  </a:lnTo>
                  <a:lnTo>
                    <a:pt x="148755" y="190474"/>
                  </a:lnTo>
                  <a:lnTo>
                    <a:pt x="147574" y="190474"/>
                  </a:lnTo>
                  <a:lnTo>
                    <a:pt x="147574" y="363969"/>
                  </a:lnTo>
                  <a:lnTo>
                    <a:pt x="146418" y="363969"/>
                  </a:lnTo>
                  <a:lnTo>
                    <a:pt x="146418" y="482447"/>
                  </a:lnTo>
                  <a:lnTo>
                    <a:pt x="147574" y="482447"/>
                  </a:lnTo>
                  <a:lnTo>
                    <a:pt x="147599" y="482447"/>
                  </a:lnTo>
                  <a:lnTo>
                    <a:pt x="150990" y="482447"/>
                  </a:lnTo>
                  <a:lnTo>
                    <a:pt x="150990" y="429577"/>
                  </a:lnTo>
                  <a:close/>
                </a:path>
                <a:path w="341630" h="482600">
                  <a:moveTo>
                    <a:pt x="154508" y="395744"/>
                  </a:moveTo>
                  <a:lnTo>
                    <a:pt x="153352" y="395744"/>
                  </a:lnTo>
                  <a:lnTo>
                    <a:pt x="153352" y="353377"/>
                  </a:lnTo>
                  <a:lnTo>
                    <a:pt x="152184" y="353377"/>
                  </a:lnTo>
                  <a:lnTo>
                    <a:pt x="152184" y="349161"/>
                  </a:lnTo>
                  <a:lnTo>
                    <a:pt x="151015" y="349161"/>
                  </a:lnTo>
                  <a:lnTo>
                    <a:pt x="151015" y="482447"/>
                  </a:lnTo>
                  <a:lnTo>
                    <a:pt x="152171" y="482447"/>
                  </a:lnTo>
                  <a:lnTo>
                    <a:pt x="153339" y="482447"/>
                  </a:lnTo>
                  <a:lnTo>
                    <a:pt x="154508" y="482447"/>
                  </a:lnTo>
                  <a:lnTo>
                    <a:pt x="154508" y="395744"/>
                  </a:lnTo>
                  <a:close/>
                </a:path>
                <a:path w="341630" h="482600">
                  <a:moveTo>
                    <a:pt x="155638" y="382993"/>
                  </a:moveTo>
                  <a:lnTo>
                    <a:pt x="154559" y="382993"/>
                  </a:lnTo>
                  <a:lnTo>
                    <a:pt x="154559" y="482447"/>
                  </a:lnTo>
                  <a:lnTo>
                    <a:pt x="155638" y="482447"/>
                  </a:lnTo>
                  <a:lnTo>
                    <a:pt x="155638" y="382993"/>
                  </a:lnTo>
                  <a:close/>
                </a:path>
                <a:path w="341630" h="482600">
                  <a:moveTo>
                    <a:pt x="166027" y="408393"/>
                  </a:moveTo>
                  <a:lnTo>
                    <a:pt x="164846" y="408393"/>
                  </a:lnTo>
                  <a:lnTo>
                    <a:pt x="164846" y="482447"/>
                  </a:lnTo>
                  <a:lnTo>
                    <a:pt x="166027" y="482447"/>
                  </a:lnTo>
                  <a:lnTo>
                    <a:pt x="166027" y="408393"/>
                  </a:lnTo>
                  <a:close/>
                </a:path>
                <a:path w="341630" h="482600">
                  <a:moveTo>
                    <a:pt x="249008" y="442226"/>
                  </a:moveTo>
                  <a:lnTo>
                    <a:pt x="247827" y="442226"/>
                  </a:lnTo>
                  <a:lnTo>
                    <a:pt x="247827" y="482447"/>
                  </a:lnTo>
                  <a:lnTo>
                    <a:pt x="249008" y="482447"/>
                  </a:lnTo>
                  <a:lnTo>
                    <a:pt x="249008" y="442226"/>
                  </a:lnTo>
                  <a:close/>
                </a:path>
                <a:path w="341630" h="482600">
                  <a:moveTo>
                    <a:pt x="266280" y="446455"/>
                  </a:moveTo>
                  <a:lnTo>
                    <a:pt x="265099" y="446455"/>
                  </a:lnTo>
                  <a:lnTo>
                    <a:pt x="265099" y="482447"/>
                  </a:lnTo>
                  <a:lnTo>
                    <a:pt x="266280" y="482447"/>
                  </a:lnTo>
                  <a:lnTo>
                    <a:pt x="266280" y="446455"/>
                  </a:lnTo>
                  <a:close/>
                </a:path>
                <a:path w="341630" h="482600">
                  <a:moveTo>
                    <a:pt x="272097" y="457047"/>
                  </a:moveTo>
                  <a:lnTo>
                    <a:pt x="270916" y="457047"/>
                  </a:lnTo>
                  <a:lnTo>
                    <a:pt x="270916" y="482447"/>
                  </a:lnTo>
                  <a:lnTo>
                    <a:pt x="272097" y="482447"/>
                  </a:lnTo>
                  <a:lnTo>
                    <a:pt x="272097" y="457047"/>
                  </a:lnTo>
                  <a:close/>
                </a:path>
                <a:path w="341630" h="482600">
                  <a:moveTo>
                    <a:pt x="341236" y="440169"/>
                  </a:moveTo>
                  <a:lnTo>
                    <a:pt x="340055" y="440169"/>
                  </a:lnTo>
                  <a:lnTo>
                    <a:pt x="340055" y="482447"/>
                  </a:lnTo>
                  <a:lnTo>
                    <a:pt x="341236" y="482447"/>
                  </a:lnTo>
                  <a:lnTo>
                    <a:pt x="341236" y="4401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1213853" y="2560751"/>
              <a:ext cx="159385" cy="438150"/>
            </a:xfrm>
            <a:custGeom>
              <a:avLst/>
              <a:gdLst/>
              <a:ahLst/>
              <a:cxnLst/>
              <a:rect l="l" t="t" r="r" b="b"/>
              <a:pathLst>
                <a:path w="159384" h="438150">
                  <a:moveTo>
                    <a:pt x="1168" y="177711"/>
                  </a:moveTo>
                  <a:lnTo>
                    <a:pt x="0" y="177711"/>
                  </a:lnTo>
                  <a:lnTo>
                    <a:pt x="0" y="438010"/>
                  </a:lnTo>
                  <a:lnTo>
                    <a:pt x="1168" y="438010"/>
                  </a:lnTo>
                  <a:lnTo>
                    <a:pt x="1168" y="177711"/>
                  </a:lnTo>
                  <a:close/>
                </a:path>
                <a:path w="159384" h="438150">
                  <a:moveTo>
                    <a:pt x="6985" y="203111"/>
                  </a:moveTo>
                  <a:lnTo>
                    <a:pt x="5829" y="203111"/>
                  </a:lnTo>
                  <a:lnTo>
                    <a:pt x="5829" y="154470"/>
                  </a:lnTo>
                  <a:lnTo>
                    <a:pt x="4648" y="154470"/>
                  </a:lnTo>
                  <a:lnTo>
                    <a:pt x="4648" y="438010"/>
                  </a:lnTo>
                  <a:lnTo>
                    <a:pt x="5816" y="438010"/>
                  </a:lnTo>
                  <a:lnTo>
                    <a:pt x="6985" y="438010"/>
                  </a:lnTo>
                  <a:lnTo>
                    <a:pt x="6985" y="203111"/>
                  </a:lnTo>
                  <a:close/>
                </a:path>
                <a:path w="159384" h="438150">
                  <a:moveTo>
                    <a:pt x="10414" y="160845"/>
                  </a:moveTo>
                  <a:lnTo>
                    <a:pt x="9245" y="160845"/>
                  </a:lnTo>
                  <a:lnTo>
                    <a:pt x="9245" y="438010"/>
                  </a:lnTo>
                  <a:lnTo>
                    <a:pt x="10414" y="438010"/>
                  </a:lnTo>
                  <a:lnTo>
                    <a:pt x="10414" y="160845"/>
                  </a:lnTo>
                  <a:close/>
                </a:path>
                <a:path w="159384" h="438150">
                  <a:moveTo>
                    <a:pt x="34671" y="306870"/>
                  </a:moveTo>
                  <a:lnTo>
                    <a:pt x="33489" y="306870"/>
                  </a:lnTo>
                  <a:lnTo>
                    <a:pt x="33489" y="438010"/>
                  </a:lnTo>
                  <a:lnTo>
                    <a:pt x="34671" y="438010"/>
                  </a:lnTo>
                  <a:lnTo>
                    <a:pt x="34671" y="306870"/>
                  </a:lnTo>
                  <a:close/>
                </a:path>
                <a:path w="159384" h="438150">
                  <a:moveTo>
                    <a:pt x="38100" y="226453"/>
                  </a:moveTo>
                  <a:lnTo>
                    <a:pt x="36918" y="226453"/>
                  </a:lnTo>
                  <a:lnTo>
                    <a:pt x="36918" y="438010"/>
                  </a:lnTo>
                  <a:lnTo>
                    <a:pt x="38100" y="438010"/>
                  </a:lnTo>
                  <a:lnTo>
                    <a:pt x="38100" y="226453"/>
                  </a:lnTo>
                  <a:close/>
                </a:path>
                <a:path w="159384" h="438150">
                  <a:moveTo>
                    <a:pt x="40424" y="0"/>
                  </a:moveTo>
                  <a:lnTo>
                    <a:pt x="39243" y="0"/>
                  </a:lnTo>
                  <a:lnTo>
                    <a:pt x="39243" y="438010"/>
                  </a:lnTo>
                  <a:lnTo>
                    <a:pt x="40424" y="438010"/>
                  </a:lnTo>
                  <a:lnTo>
                    <a:pt x="40424" y="0"/>
                  </a:lnTo>
                  <a:close/>
                </a:path>
                <a:path w="159384" h="438150">
                  <a:moveTo>
                    <a:pt x="43853" y="82575"/>
                  </a:moveTo>
                  <a:lnTo>
                    <a:pt x="42672" y="82575"/>
                  </a:lnTo>
                  <a:lnTo>
                    <a:pt x="42672" y="438010"/>
                  </a:lnTo>
                  <a:lnTo>
                    <a:pt x="43853" y="438010"/>
                  </a:lnTo>
                  <a:lnTo>
                    <a:pt x="43853" y="82575"/>
                  </a:lnTo>
                  <a:close/>
                </a:path>
                <a:path w="159384" h="438150">
                  <a:moveTo>
                    <a:pt x="47282" y="372389"/>
                  </a:moveTo>
                  <a:lnTo>
                    <a:pt x="46139" y="372389"/>
                  </a:lnTo>
                  <a:lnTo>
                    <a:pt x="46139" y="291973"/>
                  </a:lnTo>
                  <a:lnTo>
                    <a:pt x="45072" y="291973"/>
                  </a:lnTo>
                  <a:lnTo>
                    <a:pt x="45072" y="270891"/>
                  </a:lnTo>
                  <a:lnTo>
                    <a:pt x="43903" y="270891"/>
                  </a:lnTo>
                  <a:lnTo>
                    <a:pt x="43903" y="438010"/>
                  </a:lnTo>
                  <a:lnTo>
                    <a:pt x="45059" y="438010"/>
                  </a:lnTo>
                  <a:lnTo>
                    <a:pt x="46113" y="438010"/>
                  </a:lnTo>
                  <a:lnTo>
                    <a:pt x="47282" y="438010"/>
                  </a:lnTo>
                  <a:lnTo>
                    <a:pt x="47282" y="372389"/>
                  </a:lnTo>
                  <a:close/>
                </a:path>
                <a:path w="159384" h="438150">
                  <a:moveTo>
                    <a:pt x="50736" y="230670"/>
                  </a:moveTo>
                  <a:lnTo>
                    <a:pt x="49657" y="230670"/>
                  </a:lnTo>
                  <a:lnTo>
                    <a:pt x="49657" y="319532"/>
                  </a:lnTo>
                  <a:lnTo>
                    <a:pt x="48488" y="319532"/>
                  </a:lnTo>
                  <a:lnTo>
                    <a:pt x="48488" y="344932"/>
                  </a:lnTo>
                  <a:lnTo>
                    <a:pt x="47332" y="344932"/>
                  </a:lnTo>
                  <a:lnTo>
                    <a:pt x="47332" y="438010"/>
                  </a:lnTo>
                  <a:lnTo>
                    <a:pt x="50736" y="438010"/>
                  </a:lnTo>
                  <a:lnTo>
                    <a:pt x="50736" y="230670"/>
                  </a:lnTo>
                  <a:close/>
                </a:path>
                <a:path w="159384" h="438150">
                  <a:moveTo>
                    <a:pt x="55333" y="385140"/>
                  </a:moveTo>
                  <a:lnTo>
                    <a:pt x="54267" y="385140"/>
                  </a:lnTo>
                  <a:lnTo>
                    <a:pt x="54267" y="349148"/>
                  </a:lnTo>
                  <a:lnTo>
                    <a:pt x="53098" y="349148"/>
                  </a:lnTo>
                  <a:lnTo>
                    <a:pt x="53098" y="146037"/>
                  </a:lnTo>
                  <a:lnTo>
                    <a:pt x="51917" y="146037"/>
                  </a:lnTo>
                  <a:lnTo>
                    <a:pt x="51917" y="319532"/>
                  </a:lnTo>
                  <a:lnTo>
                    <a:pt x="50761" y="319532"/>
                  </a:lnTo>
                  <a:lnTo>
                    <a:pt x="50761" y="438010"/>
                  </a:lnTo>
                  <a:lnTo>
                    <a:pt x="51917" y="438010"/>
                  </a:lnTo>
                  <a:lnTo>
                    <a:pt x="51943" y="438010"/>
                  </a:lnTo>
                  <a:lnTo>
                    <a:pt x="55333" y="438010"/>
                  </a:lnTo>
                  <a:lnTo>
                    <a:pt x="55333" y="385140"/>
                  </a:lnTo>
                  <a:close/>
                </a:path>
                <a:path w="159384" h="438150">
                  <a:moveTo>
                    <a:pt x="58851" y="351307"/>
                  </a:moveTo>
                  <a:lnTo>
                    <a:pt x="57696" y="351307"/>
                  </a:lnTo>
                  <a:lnTo>
                    <a:pt x="57696" y="308940"/>
                  </a:lnTo>
                  <a:lnTo>
                    <a:pt x="56527" y="308940"/>
                  </a:lnTo>
                  <a:lnTo>
                    <a:pt x="56527" y="304723"/>
                  </a:lnTo>
                  <a:lnTo>
                    <a:pt x="55359" y="304723"/>
                  </a:lnTo>
                  <a:lnTo>
                    <a:pt x="55359" y="438010"/>
                  </a:lnTo>
                  <a:lnTo>
                    <a:pt x="56515" y="438010"/>
                  </a:lnTo>
                  <a:lnTo>
                    <a:pt x="57683" y="438010"/>
                  </a:lnTo>
                  <a:lnTo>
                    <a:pt x="58851" y="438010"/>
                  </a:lnTo>
                  <a:lnTo>
                    <a:pt x="58851" y="351307"/>
                  </a:lnTo>
                  <a:close/>
                </a:path>
                <a:path w="159384" h="438150">
                  <a:moveTo>
                    <a:pt x="62293" y="359740"/>
                  </a:moveTo>
                  <a:lnTo>
                    <a:pt x="61125" y="359740"/>
                  </a:lnTo>
                  <a:lnTo>
                    <a:pt x="61125" y="344932"/>
                  </a:lnTo>
                  <a:lnTo>
                    <a:pt x="59982" y="344932"/>
                  </a:lnTo>
                  <a:lnTo>
                    <a:pt x="59982" y="338556"/>
                  </a:lnTo>
                  <a:lnTo>
                    <a:pt x="58902" y="338556"/>
                  </a:lnTo>
                  <a:lnTo>
                    <a:pt x="58902" y="438010"/>
                  </a:lnTo>
                  <a:lnTo>
                    <a:pt x="59944" y="438010"/>
                  </a:lnTo>
                  <a:lnTo>
                    <a:pt x="61112" y="438010"/>
                  </a:lnTo>
                  <a:lnTo>
                    <a:pt x="62293" y="438010"/>
                  </a:lnTo>
                  <a:lnTo>
                    <a:pt x="62293" y="359740"/>
                  </a:lnTo>
                  <a:close/>
                </a:path>
                <a:path w="159384" h="438150">
                  <a:moveTo>
                    <a:pt x="121081" y="376605"/>
                  </a:moveTo>
                  <a:lnTo>
                    <a:pt x="119900" y="376605"/>
                  </a:lnTo>
                  <a:lnTo>
                    <a:pt x="119900" y="412610"/>
                  </a:lnTo>
                  <a:lnTo>
                    <a:pt x="118732" y="412610"/>
                  </a:lnTo>
                  <a:lnTo>
                    <a:pt x="118732" y="438010"/>
                  </a:lnTo>
                  <a:lnTo>
                    <a:pt x="119900" y="438010"/>
                  </a:lnTo>
                  <a:lnTo>
                    <a:pt x="121081" y="438010"/>
                  </a:lnTo>
                  <a:lnTo>
                    <a:pt x="121081" y="376605"/>
                  </a:lnTo>
                  <a:close/>
                </a:path>
                <a:path w="159384" h="438150">
                  <a:moveTo>
                    <a:pt x="159169" y="391426"/>
                  </a:moveTo>
                  <a:lnTo>
                    <a:pt x="157988" y="391426"/>
                  </a:lnTo>
                  <a:lnTo>
                    <a:pt x="157988" y="438010"/>
                  </a:lnTo>
                  <a:lnTo>
                    <a:pt x="159169" y="438010"/>
                  </a:lnTo>
                  <a:lnTo>
                    <a:pt x="159169" y="3914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1211643" y="2643326"/>
              <a:ext cx="85725" cy="355600"/>
            </a:xfrm>
            <a:custGeom>
              <a:avLst/>
              <a:gdLst/>
              <a:ahLst/>
              <a:cxnLst/>
              <a:rect l="l" t="t" r="r" b="b"/>
              <a:pathLst>
                <a:path w="85725" h="355600">
                  <a:moveTo>
                    <a:pt x="1168" y="207340"/>
                  </a:moveTo>
                  <a:lnTo>
                    <a:pt x="0" y="207340"/>
                  </a:lnTo>
                  <a:lnTo>
                    <a:pt x="0" y="355434"/>
                  </a:lnTo>
                  <a:lnTo>
                    <a:pt x="1168" y="355434"/>
                  </a:lnTo>
                  <a:lnTo>
                    <a:pt x="1168" y="207340"/>
                  </a:lnTo>
                  <a:close/>
                </a:path>
                <a:path w="85725" h="355600">
                  <a:moveTo>
                    <a:pt x="6832" y="59232"/>
                  </a:moveTo>
                  <a:lnTo>
                    <a:pt x="5753" y="59232"/>
                  </a:lnTo>
                  <a:lnTo>
                    <a:pt x="5753" y="95135"/>
                  </a:lnTo>
                  <a:lnTo>
                    <a:pt x="4584" y="95135"/>
                  </a:lnTo>
                  <a:lnTo>
                    <a:pt x="4584" y="355434"/>
                  </a:lnTo>
                  <a:lnTo>
                    <a:pt x="5753" y="355434"/>
                  </a:lnTo>
                  <a:lnTo>
                    <a:pt x="6832" y="355434"/>
                  </a:lnTo>
                  <a:lnTo>
                    <a:pt x="6832" y="59232"/>
                  </a:lnTo>
                  <a:close/>
                </a:path>
                <a:path w="85725" h="355600">
                  <a:moveTo>
                    <a:pt x="8039" y="71894"/>
                  </a:moveTo>
                  <a:lnTo>
                    <a:pt x="6858" y="71894"/>
                  </a:lnTo>
                  <a:lnTo>
                    <a:pt x="6858" y="355434"/>
                  </a:lnTo>
                  <a:lnTo>
                    <a:pt x="8039" y="355434"/>
                  </a:lnTo>
                  <a:lnTo>
                    <a:pt x="8039" y="71894"/>
                  </a:lnTo>
                  <a:close/>
                </a:path>
                <a:path w="85725" h="355600">
                  <a:moveTo>
                    <a:pt x="12623" y="78270"/>
                  </a:moveTo>
                  <a:lnTo>
                    <a:pt x="11455" y="78270"/>
                  </a:lnTo>
                  <a:lnTo>
                    <a:pt x="11455" y="355434"/>
                  </a:lnTo>
                  <a:lnTo>
                    <a:pt x="12623" y="355434"/>
                  </a:lnTo>
                  <a:lnTo>
                    <a:pt x="12623" y="78270"/>
                  </a:lnTo>
                  <a:close/>
                </a:path>
                <a:path w="85725" h="355600">
                  <a:moveTo>
                    <a:pt x="28790" y="179781"/>
                  </a:moveTo>
                  <a:lnTo>
                    <a:pt x="27622" y="179781"/>
                  </a:lnTo>
                  <a:lnTo>
                    <a:pt x="27622" y="355434"/>
                  </a:lnTo>
                  <a:lnTo>
                    <a:pt x="28790" y="355434"/>
                  </a:lnTo>
                  <a:lnTo>
                    <a:pt x="28790" y="179781"/>
                  </a:lnTo>
                  <a:close/>
                </a:path>
                <a:path w="85725" h="355600">
                  <a:moveTo>
                    <a:pt x="39103" y="211556"/>
                  </a:moveTo>
                  <a:lnTo>
                    <a:pt x="38023" y="211556"/>
                  </a:lnTo>
                  <a:lnTo>
                    <a:pt x="38023" y="355434"/>
                  </a:lnTo>
                  <a:lnTo>
                    <a:pt x="39103" y="355434"/>
                  </a:lnTo>
                  <a:lnTo>
                    <a:pt x="39103" y="211556"/>
                  </a:lnTo>
                  <a:close/>
                </a:path>
                <a:path w="85725" h="355600">
                  <a:moveTo>
                    <a:pt x="41465" y="239115"/>
                  </a:moveTo>
                  <a:lnTo>
                    <a:pt x="40297" y="239115"/>
                  </a:lnTo>
                  <a:lnTo>
                    <a:pt x="40297" y="355434"/>
                  </a:lnTo>
                  <a:lnTo>
                    <a:pt x="41465" y="355434"/>
                  </a:lnTo>
                  <a:lnTo>
                    <a:pt x="41465" y="239115"/>
                  </a:lnTo>
                  <a:close/>
                </a:path>
                <a:path w="85725" h="355600">
                  <a:moveTo>
                    <a:pt x="46062" y="0"/>
                  </a:moveTo>
                  <a:lnTo>
                    <a:pt x="44881" y="0"/>
                  </a:lnTo>
                  <a:lnTo>
                    <a:pt x="44881" y="355434"/>
                  </a:lnTo>
                  <a:lnTo>
                    <a:pt x="46062" y="355434"/>
                  </a:lnTo>
                  <a:lnTo>
                    <a:pt x="46062" y="0"/>
                  </a:lnTo>
                  <a:close/>
                </a:path>
                <a:path w="85725" h="355600">
                  <a:moveTo>
                    <a:pt x="49491" y="289814"/>
                  </a:moveTo>
                  <a:lnTo>
                    <a:pt x="48348" y="289814"/>
                  </a:lnTo>
                  <a:lnTo>
                    <a:pt x="48348" y="209397"/>
                  </a:lnTo>
                  <a:lnTo>
                    <a:pt x="47282" y="209397"/>
                  </a:lnTo>
                  <a:lnTo>
                    <a:pt x="47282" y="188315"/>
                  </a:lnTo>
                  <a:lnTo>
                    <a:pt x="46113" y="188315"/>
                  </a:lnTo>
                  <a:lnTo>
                    <a:pt x="46113" y="355434"/>
                  </a:lnTo>
                  <a:lnTo>
                    <a:pt x="47269" y="355434"/>
                  </a:lnTo>
                  <a:lnTo>
                    <a:pt x="48323" y="355434"/>
                  </a:lnTo>
                  <a:lnTo>
                    <a:pt x="49491" y="355434"/>
                  </a:lnTo>
                  <a:lnTo>
                    <a:pt x="49491" y="289814"/>
                  </a:lnTo>
                  <a:close/>
                </a:path>
                <a:path w="85725" h="355600">
                  <a:moveTo>
                    <a:pt x="52946" y="148094"/>
                  </a:moveTo>
                  <a:lnTo>
                    <a:pt x="51866" y="148094"/>
                  </a:lnTo>
                  <a:lnTo>
                    <a:pt x="51866" y="236956"/>
                  </a:lnTo>
                  <a:lnTo>
                    <a:pt x="50698" y="236956"/>
                  </a:lnTo>
                  <a:lnTo>
                    <a:pt x="50698" y="262356"/>
                  </a:lnTo>
                  <a:lnTo>
                    <a:pt x="49542" y="262356"/>
                  </a:lnTo>
                  <a:lnTo>
                    <a:pt x="49542" y="355434"/>
                  </a:lnTo>
                  <a:lnTo>
                    <a:pt x="52946" y="355434"/>
                  </a:lnTo>
                  <a:lnTo>
                    <a:pt x="52946" y="148094"/>
                  </a:lnTo>
                  <a:close/>
                </a:path>
                <a:path w="85725" h="355600">
                  <a:moveTo>
                    <a:pt x="57543" y="302564"/>
                  </a:moveTo>
                  <a:lnTo>
                    <a:pt x="56476" y="302564"/>
                  </a:lnTo>
                  <a:lnTo>
                    <a:pt x="56476" y="266573"/>
                  </a:lnTo>
                  <a:lnTo>
                    <a:pt x="55308" y="266573"/>
                  </a:lnTo>
                  <a:lnTo>
                    <a:pt x="55308" y="63461"/>
                  </a:lnTo>
                  <a:lnTo>
                    <a:pt x="54127" y="63461"/>
                  </a:lnTo>
                  <a:lnTo>
                    <a:pt x="54127" y="236956"/>
                  </a:lnTo>
                  <a:lnTo>
                    <a:pt x="52971" y="236956"/>
                  </a:lnTo>
                  <a:lnTo>
                    <a:pt x="52971" y="355434"/>
                  </a:lnTo>
                  <a:lnTo>
                    <a:pt x="54127" y="355434"/>
                  </a:lnTo>
                  <a:lnTo>
                    <a:pt x="54152" y="355434"/>
                  </a:lnTo>
                  <a:lnTo>
                    <a:pt x="57543" y="355434"/>
                  </a:lnTo>
                  <a:lnTo>
                    <a:pt x="57543" y="302564"/>
                  </a:lnTo>
                  <a:close/>
                </a:path>
                <a:path w="85725" h="355600">
                  <a:moveTo>
                    <a:pt x="61061" y="268732"/>
                  </a:moveTo>
                  <a:lnTo>
                    <a:pt x="59905" y="268732"/>
                  </a:lnTo>
                  <a:lnTo>
                    <a:pt x="59905" y="226364"/>
                  </a:lnTo>
                  <a:lnTo>
                    <a:pt x="58737" y="226364"/>
                  </a:lnTo>
                  <a:lnTo>
                    <a:pt x="58737" y="222148"/>
                  </a:lnTo>
                  <a:lnTo>
                    <a:pt x="57569" y="222148"/>
                  </a:lnTo>
                  <a:lnTo>
                    <a:pt x="57569" y="355434"/>
                  </a:lnTo>
                  <a:lnTo>
                    <a:pt x="58724" y="355434"/>
                  </a:lnTo>
                  <a:lnTo>
                    <a:pt x="59893" y="355434"/>
                  </a:lnTo>
                  <a:lnTo>
                    <a:pt x="61061" y="355434"/>
                  </a:lnTo>
                  <a:lnTo>
                    <a:pt x="61061" y="268732"/>
                  </a:lnTo>
                  <a:close/>
                </a:path>
                <a:path w="85725" h="355600">
                  <a:moveTo>
                    <a:pt x="63334" y="262356"/>
                  </a:moveTo>
                  <a:lnTo>
                    <a:pt x="62191" y="262356"/>
                  </a:lnTo>
                  <a:lnTo>
                    <a:pt x="62191" y="255981"/>
                  </a:lnTo>
                  <a:lnTo>
                    <a:pt x="61112" y="255981"/>
                  </a:lnTo>
                  <a:lnTo>
                    <a:pt x="61112" y="355434"/>
                  </a:lnTo>
                  <a:lnTo>
                    <a:pt x="62153" y="355434"/>
                  </a:lnTo>
                  <a:lnTo>
                    <a:pt x="63334" y="355434"/>
                  </a:lnTo>
                  <a:lnTo>
                    <a:pt x="63334" y="262356"/>
                  </a:lnTo>
                  <a:close/>
                </a:path>
                <a:path w="85725" h="355600">
                  <a:moveTo>
                    <a:pt x="67983" y="236956"/>
                  </a:moveTo>
                  <a:lnTo>
                    <a:pt x="66814" y="236956"/>
                  </a:lnTo>
                  <a:lnTo>
                    <a:pt x="66814" y="355434"/>
                  </a:lnTo>
                  <a:lnTo>
                    <a:pt x="67983" y="355434"/>
                  </a:lnTo>
                  <a:lnTo>
                    <a:pt x="67983" y="236956"/>
                  </a:lnTo>
                  <a:close/>
                </a:path>
                <a:path w="85725" h="355600">
                  <a:moveTo>
                    <a:pt x="70307" y="247548"/>
                  </a:moveTo>
                  <a:lnTo>
                    <a:pt x="69138" y="247548"/>
                  </a:lnTo>
                  <a:lnTo>
                    <a:pt x="69138" y="355434"/>
                  </a:lnTo>
                  <a:lnTo>
                    <a:pt x="70307" y="355434"/>
                  </a:lnTo>
                  <a:lnTo>
                    <a:pt x="70307" y="247548"/>
                  </a:lnTo>
                  <a:close/>
                </a:path>
                <a:path w="85725" h="355600">
                  <a:moveTo>
                    <a:pt x="85217" y="209397"/>
                  </a:moveTo>
                  <a:lnTo>
                    <a:pt x="84137" y="209397"/>
                  </a:lnTo>
                  <a:lnTo>
                    <a:pt x="84137" y="355434"/>
                  </a:lnTo>
                  <a:lnTo>
                    <a:pt x="85217" y="355434"/>
                  </a:lnTo>
                  <a:lnTo>
                    <a:pt x="85217" y="20939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1204722" y="2615767"/>
              <a:ext cx="189230" cy="383540"/>
            </a:xfrm>
            <a:custGeom>
              <a:avLst/>
              <a:gdLst/>
              <a:ahLst/>
              <a:cxnLst/>
              <a:rect l="l" t="t" r="r" b="b"/>
              <a:pathLst>
                <a:path w="189230" h="383539">
                  <a:moveTo>
                    <a:pt x="1079" y="0"/>
                  </a:moveTo>
                  <a:lnTo>
                    <a:pt x="0" y="0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0"/>
                  </a:lnTo>
                  <a:close/>
                </a:path>
                <a:path w="189230" h="383539">
                  <a:moveTo>
                    <a:pt x="19545" y="105829"/>
                  </a:moveTo>
                  <a:lnTo>
                    <a:pt x="18376" y="105829"/>
                  </a:lnTo>
                  <a:lnTo>
                    <a:pt x="18376" y="382993"/>
                  </a:lnTo>
                  <a:lnTo>
                    <a:pt x="19545" y="382993"/>
                  </a:lnTo>
                  <a:lnTo>
                    <a:pt x="19545" y="105829"/>
                  </a:lnTo>
                  <a:close/>
                </a:path>
                <a:path w="189230" h="383539">
                  <a:moveTo>
                    <a:pt x="44958" y="143878"/>
                  </a:moveTo>
                  <a:lnTo>
                    <a:pt x="43789" y="143878"/>
                  </a:lnTo>
                  <a:lnTo>
                    <a:pt x="43789" y="251853"/>
                  </a:lnTo>
                  <a:lnTo>
                    <a:pt x="42621" y="251853"/>
                  </a:lnTo>
                  <a:lnTo>
                    <a:pt x="42621" y="382993"/>
                  </a:lnTo>
                  <a:lnTo>
                    <a:pt x="43789" y="382993"/>
                  </a:lnTo>
                  <a:lnTo>
                    <a:pt x="44958" y="382993"/>
                  </a:lnTo>
                  <a:lnTo>
                    <a:pt x="44958" y="143878"/>
                  </a:lnTo>
                  <a:close/>
                </a:path>
                <a:path w="189230" h="383539">
                  <a:moveTo>
                    <a:pt x="48387" y="266674"/>
                  </a:moveTo>
                  <a:lnTo>
                    <a:pt x="47231" y="266674"/>
                  </a:lnTo>
                  <a:lnTo>
                    <a:pt x="47231" y="171437"/>
                  </a:lnTo>
                  <a:lnTo>
                    <a:pt x="46050" y="171437"/>
                  </a:lnTo>
                  <a:lnTo>
                    <a:pt x="46050" y="382993"/>
                  </a:lnTo>
                  <a:lnTo>
                    <a:pt x="47218" y="382993"/>
                  </a:lnTo>
                  <a:lnTo>
                    <a:pt x="48387" y="382993"/>
                  </a:lnTo>
                  <a:lnTo>
                    <a:pt x="48387" y="266674"/>
                  </a:lnTo>
                  <a:close/>
                </a:path>
                <a:path w="189230" h="383539">
                  <a:moveTo>
                    <a:pt x="50622" y="182029"/>
                  </a:moveTo>
                  <a:lnTo>
                    <a:pt x="49542" y="182029"/>
                  </a:lnTo>
                  <a:lnTo>
                    <a:pt x="49542" y="382993"/>
                  </a:lnTo>
                  <a:lnTo>
                    <a:pt x="50622" y="382993"/>
                  </a:lnTo>
                  <a:lnTo>
                    <a:pt x="50622" y="182029"/>
                  </a:lnTo>
                  <a:close/>
                </a:path>
                <a:path w="189230" h="383539">
                  <a:moveTo>
                    <a:pt x="52984" y="27559"/>
                  </a:moveTo>
                  <a:lnTo>
                    <a:pt x="51803" y="27559"/>
                  </a:lnTo>
                  <a:lnTo>
                    <a:pt x="51803" y="382993"/>
                  </a:lnTo>
                  <a:lnTo>
                    <a:pt x="52984" y="382993"/>
                  </a:lnTo>
                  <a:lnTo>
                    <a:pt x="52984" y="27559"/>
                  </a:lnTo>
                  <a:close/>
                </a:path>
                <a:path w="189230" h="383539">
                  <a:moveTo>
                    <a:pt x="55270" y="236956"/>
                  </a:moveTo>
                  <a:lnTo>
                    <a:pt x="54203" y="236956"/>
                  </a:lnTo>
                  <a:lnTo>
                    <a:pt x="54203" y="215874"/>
                  </a:lnTo>
                  <a:lnTo>
                    <a:pt x="53035" y="215874"/>
                  </a:lnTo>
                  <a:lnTo>
                    <a:pt x="53035" y="382993"/>
                  </a:lnTo>
                  <a:lnTo>
                    <a:pt x="54190" y="382993"/>
                  </a:lnTo>
                  <a:lnTo>
                    <a:pt x="55270" y="382993"/>
                  </a:lnTo>
                  <a:lnTo>
                    <a:pt x="55270" y="236956"/>
                  </a:lnTo>
                  <a:close/>
                </a:path>
                <a:path w="189230" h="383539">
                  <a:moveTo>
                    <a:pt x="59867" y="175653"/>
                  </a:moveTo>
                  <a:lnTo>
                    <a:pt x="58788" y="175653"/>
                  </a:lnTo>
                  <a:lnTo>
                    <a:pt x="58788" y="264515"/>
                  </a:lnTo>
                  <a:lnTo>
                    <a:pt x="57619" y="264515"/>
                  </a:lnTo>
                  <a:lnTo>
                    <a:pt x="57619" y="382993"/>
                  </a:lnTo>
                  <a:lnTo>
                    <a:pt x="58788" y="382993"/>
                  </a:lnTo>
                  <a:lnTo>
                    <a:pt x="59867" y="382993"/>
                  </a:lnTo>
                  <a:lnTo>
                    <a:pt x="59867" y="175653"/>
                  </a:lnTo>
                  <a:close/>
                </a:path>
                <a:path w="189230" h="383539">
                  <a:moveTo>
                    <a:pt x="64465" y="330123"/>
                  </a:moveTo>
                  <a:lnTo>
                    <a:pt x="63398" y="330123"/>
                  </a:lnTo>
                  <a:lnTo>
                    <a:pt x="63398" y="294132"/>
                  </a:lnTo>
                  <a:lnTo>
                    <a:pt x="62230" y="294132"/>
                  </a:lnTo>
                  <a:lnTo>
                    <a:pt x="62230" y="91020"/>
                  </a:lnTo>
                  <a:lnTo>
                    <a:pt x="61048" y="91020"/>
                  </a:lnTo>
                  <a:lnTo>
                    <a:pt x="61048" y="264515"/>
                  </a:lnTo>
                  <a:lnTo>
                    <a:pt x="59893" y="264515"/>
                  </a:lnTo>
                  <a:lnTo>
                    <a:pt x="59893" y="382993"/>
                  </a:lnTo>
                  <a:lnTo>
                    <a:pt x="61048" y="382993"/>
                  </a:lnTo>
                  <a:lnTo>
                    <a:pt x="61074" y="382993"/>
                  </a:lnTo>
                  <a:lnTo>
                    <a:pt x="64465" y="382993"/>
                  </a:lnTo>
                  <a:lnTo>
                    <a:pt x="64465" y="330123"/>
                  </a:lnTo>
                  <a:close/>
                </a:path>
                <a:path w="189230" h="383539">
                  <a:moveTo>
                    <a:pt x="67983" y="296291"/>
                  </a:moveTo>
                  <a:lnTo>
                    <a:pt x="66827" y="296291"/>
                  </a:lnTo>
                  <a:lnTo>
                    <a:pt x="66827" y="253923"/>
                  </a:lnTo>
                  <a:lnTo>
                    <a:pt x="65659" y="253923"/>
                  </a:lnTo>
                  <a:lnTo>
                    <a:pt x="65659" y="249707"/>
                  </a:lnTo>
                  <a:lnTo>
                    <a:pt x="64490" y="249707"/>
                  </a:lnTo>
                  <a:lnTo>
                    <a:pt x="64490" y="382993"/>
                  </a:lnTo>
                  <a:lnTo>
                    <a:pt x="65646" y="382993"/>
                  </a:lnTo>
                  <a:lnTo>
                    <a:pt x="66814" y="382993"/>
                  </a:lnTo>
                  <a:lnTo>
                    <a:pt x="67983" y="382993"/>
                  </a:lnTo>
                  <a:lnTo>
                    <a:pt x="67983" y="296291"/>
                  </a:lnTo>
                  <a:close/>
                </a:path>
                <a:path w="189230" h="383539">
                  <a:moveTo>
                    <a:pt x="71424" y="304723"/>
                  </a:moveTo>
                  <a:lnTo>
                    <a:pt x="70256" y="304723"/>
                  </a:lnTo>
                  <a:lnTo>
                    <a:pt x="70256" y="289915"/>
                  </a:lnTo>
                  <a:lnTo>
                    <a:pt x="69113" y="289915"/>
                  </a:lnTo>
                  <a:lnTo>
                    <a:pt x="69113" y="283540"/>
                  </a:lnTo>
                  <a:lnTo>
                    <a:pt x="68033" y="283540"/>
                  </a:lnTo>
                  <a:lnTo>
                    <a:pt x="68033" y="382993"/>
                  </a:lnTo>
                  <a:lnTo>
                    <a:pt x="69075" y="382993"/>
                  </a:lnTo>
                  <a:lnTo>
                    <a:pt x="70243" y="382993"/>
                  </a:lnTo>
                  <a:lnTo>
                    <a:pt x="71424" y="382993"/>
                  </a:lnTo>
                  <a:lnTo>
                    <a:pt x="71424" y="304723"/>
                  </a:lnTo>
                  <a:close/>
                </a:path>
                <a:path w="189230" h="383539">
                  <a:moveTo>
                    <a:pt x="73710" y="313156"/>
                  </a:moveTo>
                  <a:lnTo>
                    <a:pt x="72631" y="313156"/>
                  </a:lnTo>
                  <a:lnTo>
                    <a:pt x="72631" y="338556"/>
                  </a:lnTo>
                  <a:lnTo>
                    <a:pt x="71462" y="338556"/>
                  </a:lnTo>
                  <a:lnTo>
                    <a:pt x="71462" y="382993"/>
                  </a:lnTo>
                  <a:lnTo>
                    <a:pt x="72631" y="382993"/>
                  </a:lnTo>
                  <a:lnTo>
                    <a:pt x="73710" y="382993"/>
                  </a:lnTo>
                  <a:lnTo>
                    <a:pt x="73710" y="313156"/>
                  </a:lnTo>
                  <a:close/>
                </a:path>
                <a:path w="189230" h="383539">
                  <a:moveTo>
                    <a:pt x="74904" y="264515"/>
                  </a:moveTo>
                  <a:lnTo>
                    <a:pt x="73736" y="264515"/>
                  </a:lnTo>
                  <a:lnTo>
                    <a:pt x="73736" y="382993"/>
                  </a:lnTo>
                  <a:lnTo>
                    <a:pt x="74904" y="382993"/>
                  </a:lnTo>
                  <a:lnTo>
                    <a:pt x="74904" y="264515"/>
                  </a:lnTo>
                  <a:close/>
                </a:path>
                <a:path w="189230" h="383539">
                  <a:moveTo>
                    <a:pt x="147485" y="332181"/>
                  </a:moveTo>
                  <a:lnTo>
                    <a:pt x="146304" y="332181"/>
                  </a:lnTo>
                  <a:lnTo>
                    <a:pt x="146304" y="382993"/>
                  </a:lnTo>
                  <a:lnTo>
                    <a:pt x="147485" y="382993"/>
                  </a:lnTo>
                  <a:lnTo>
                    <a:pt x="147485" y="332181"/>
                  </a:lnTo>
                  <a:close/>
                </a:path>
                <a:path w="189230" h="383539">
                  <a:moveTo>
                    <a:pt x="189001" y="366026"/>
                  </a:moveTo>
                  <a:lnTo>
                    <a:pt x="187820" y="366026"/>
                  </a:lnTo>
                  <a:lnTo>
                    <a:pt x="187820" y="382993"/>
                  </a:lnTo>
                  <a:lnTo>
                    <a:pt x="189001" y="382993"/>
                  </a:lnTo>
                  <a:lnTo>
                    <a:pt x="189001" y="3660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1111326" y="2516313"/>
              <a:ext cx="248285" cy="482600"/>
            </a:xfrm>
            <a:custGeom>
              <a:avLst/>
              <a:gdLst/>
              <a:ahLst/>
              <a:cxnLst/>
              <a:rect l="l" t="t" r="r" b="b"/>
              <a:pathLst>
                <a:path w="248284" h="482600">
                  <a:moveTo>
                    <a:pt x="1181" y="387210"/>
                  </a:moveTo>
                  <a:lnTo>
                    <a:pt x="0" y="387210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87210"/>
                  </a:lnTo>
                  <a:close/>
                </a:path>
                <a:path w="248284" h="482600">
                  <a:moveTo>
                    <a:pt x="111747" y="0"/>
                  </a:moveTo>
                  <a:lnTo>
                    <a:pt x="110667" y="0"/>
                  </a:lnTo>
                  <a:lnTo>
                    <a:pt x="110667" y="482447"/>
                  </a:lnTo>
                  <a:lnTo>
                    <a:pt x="111747" y="482447"/>
                  </a:lnTo>
                  <a:lnTo>
                    <a:pt x="111747" y="0"/>
                  </a:lnTo>
                  <a:close/>
                </a:path>
                <a:path w="248284" h="482600">
                  <a:moveTo>
                    <a:pt x="112941" y="205282"/>
                  </a:moveTo>
                  <a:lnTo>
                    <a:pt x="111772" y="205282"/>
                  </a:lnTo>
                  <a:lnTo>
                    <a:pt x="111772" y="482447"/>
                  </a:lnTo>
                  <a:lnTo>
                    <a:pt x="112941" y="482447"/>
                  </a:lnTo>
                  <a:lnTo>
                    <a:pt x="112941" y="205282"/>
                  </a:lnTo>
                  <a:close/>
                </a:path>
                <a:path w="248284" h="482600">
                  <a:moveTo>
                    <a:pt x="129108" y="306793"/>
                  </a:moveTo>
                  <a:lnTo>
                    <a:pt x="127952" y="306793"/>
                  </a:lnTo>
                  <a:lnTo>
                    <a:pt x="127952" y="302577"/>
                  </a:lnTo>
                  <a:lnTo>
                    <a:pt x="126771" y="302577"/>
                  </a:lnTo>
                  <a:lnTo>
                    <a:pt x="126771" y="482447"/>
                  </a:lnTo>
                  <a:lnTo>
                    <a:pt x="127939" y="482447"/>
                  </a:lnTo>
                  <a:lnTo>
                    <a:pt x="129108" y="482447"/>
                  </a:lnTo>
                  <a:lnTo>
                    <a:pt x="129108" y="306793"/>
                  </a:lnTo>
                  <a:close/>
                </a:path>
                <a:path w="248284" h="482600">
                  <a:moveTo>
                    <a:pt x="132537" y="194691"/>
                  </a:moveTo>
                  <a:lnTo>
                    <a:pt x="131368" y="194691"/>
                  </a:lnTo>
                  <a:lnTo>
                    <a:pt x="131368" y="298348"/>
                  </a:lnTo>
                  <a:lnTo>
                    <a:pt x="130200" y="298348"/>
                  </a:lnTo>
                  <a:lnTo>
                    <a:pt x="130200" y="482447"/>
                  </a:lnTo>
                  <a:lnTo>
                    <a:pt x="131368" y="482447"/>
                  </a:lnTo>
                  <a:lnTo>
                    <a:pt x="132537" y="482447"/>
                  </a:lnTo>
                  <a:lnTo>
                    <a:pt x="132537" y="194691"/>
                  </a:lnTo>
                  <a:close/>
                </a:path>
                <a:path w="248284" h="482600">
                  <a:moveTo>
                    <a:pt x="134823" y="177723"/>
                  </a:moveTo>
                  <a:lnTo>
                    <a:pt x="133743" y="177723"/>
                  </a:lnTo>
                  <a:lnTo>
                    <a:pt x="133743" y="482447"/>
                  </a:lnTo>
                  <a:lnTo>
                    <a:pt x="134823" y="482447"/>
                  </a:lnTo>
                  <a:lnTo>
                    <a:pt x="134823" y="177723"/>
                  </a:lnTo>
                  <a:close/>
                </a:path>
                <a:path w="248284" h="482600">
                  <a:moveTo>
                    <a:pt x="137198" y="351307"/>
                  </a:moveTo>
                  <a:lnTo>
                    <a:pt x="136017" y="351307"/>
                  </a:lnTo>
                  <a:lnTo>
                    <a:pt x="136017" y="482447"/>
                  </a:lnTo>
                  <a:lnTo>
                    <a:pt x="137198" y="482447"/>
                  </a:lnTo>
                  <a:lnTo>
                    <a:pt x="137198" y="351307"/>
                  </a:lnTo>
                  <a:close/>
                </a:path>
                <a:path w="248284" h="482600">
                  <a:moveTo>
                    <a:pt x="144018" y="281482"/>
                  </a:moveTo>
                  <a:lnTo>
                    <a:pt x="142938" y="281482"/>
                  </a:lnTo>
                  <a:lnTo>
                    <a:pt x="142938" y="482447"/>
                  </a:lnTo>
                  <a:lnTo>
                    <a:pt x="144018" y="482447"/>
                  </a:lnTo>
                  <a:lnTo>
                    <a:pt x="144018" y="281482"/>
                  </a:lnTo>
                  <a:close/>
                </a:path>
                <a:path w="248284" h="482600">
                  <a:moveTo>
                    <a:pt x="148666" y="336410"/>
                  </a:moveTo>
                  <a:lnTo>
                    <a:pt x="147599" y="336410"/>
                  </a:lnTo>
                  <a:lnTo>
                    <a:pt x="147599" y="315328"/>
                  </a:lnTo>
                  <a:lnTo>
                    <a:pt x="146431" y="315328"/>
                  </a:lnTo>
                  <a:lnTo>
                    <a:pt x="146431" y="482447"/>
                  </a:lnTo>
                  <a:lnTo>
                    <a:pt x="147586" y="482447"/>
                  </a:lnTo>
                  <a:lnTo>
                    <a:pt x="148666" y="482447"/>
                  </a:lnTo>
                  <a:lnTo>
                    <a:pt x="148666" y="336410"/>
                  </a:lnTo>
                  <a:close/>
                </a:path>
                <a:path w="248284" h="482600">
                  <a:moveTo>
                    <a:pt x="153263" y="275107"/>
                  </a:moveTo>
                  <a:lnTo>
                    <a:pt x="152184" y="275107"/>
                  </a:lnTo>
                  <a:lnTo>
                    <a:pt x="152184" y="482447"/>
                  </a:lnTo>
                  <a:lnTo>
                    <a:pt x="153263" y="482447"/>
                  </a:lnTo>
                  <a:lnTo>
                    <a:pt x="153263" y="275107"/>
                  </a:lnTo>
                  <a:close/>
                </a:path>
                <a:path w="248284" h="482600">
                  <a:moveTo>
                    <a:pt x="157861" y="429577"/>
                  </a:moveTo>
                  <a:lnTo>
                    <a:pt x="156794" y="429577"/>
                  </a:lnTo>
                  <a:lnTo>
                    <a:pt x="156794" y="393585"/>
                  </a:lnTo>
                  <a:lnTo>
                    <a:pt x="155625" y="393585"/>
                  </a:lnTo>
                  <a:lnTo>
                    <a:pt x="155625" y="190474"/>
                  </a:lnTo>
                  <a:lnTo>
                    <a:pt x="154444" y="190474"/>
                  </a:lnTo>
                  <a:lnTo>
                    <a:pt x="154444" y="482447"/>
                  </a:lnTo>
                  <a:lnTo>
                    <a:pt x="155613" y="482447"/>
                  </a:lnTo>
                  <a:lnTo>
                    <a:pt x="156781" y="482447"/>
                  </a:lnTo>
                  <a:lnTo>
                    <a:pt x="157861" y="482447"/>
                  </a:lnTo>
                  <a:lnTo>
                    <a:pt x="157861" y="429577"/>
                  </a:lnTo>
                  <a:close/>
                </a:path>
                <a:path w="248284" h="482600">
                  <a:moveTo>
                    <a:pt x="161378" y="395744"/>
                  </a:moveTo>
                  <a:lnTo>
                    <a:pt x="160223" y="395744"/>
                  </a:lnTo>
                  <a:lnTo>
                    <a:pt x="160223" y="353377"/>
                  </a:lnTo>
                  <a:lnTo>
                    <a:pt x="159054" y="353377"/>
                  </a:lnTo>
                  <a:lnTo>
                    <a:pt x="159054" y="349161"/>
                  </a:lnTo>
                  <a:lnTo>
                    <a:pt x="157886" y="349161"/>
                  </a:lnTo>
                  <a:lnTo>
                    <a:pt x="157886" y="482447"/>
                  </a:lnTo>
                  <a:lnTo>
                    <a:pt x="159042" y="482447"/>
                  </a:lnTo>
                  <a:lnTo>
                    <a:pt x="160210" y="482447"/>
                  </a:lnTo>
                  <a:lnTo>
                    <a:pt x="161378" y="482447"/>
                  </a:lnTo>
                  <a:lnTo>
                    <a:pt x="161378" y="395744"/>
                  </a:lnTo>
                  <a:close/>
                </a:path>
                <a:path w="248284" h="482600">
                  <a:moveTo>
                    <a:pt x="163652" y="389369"/>
                  </a:moveTo>
                  <a:lnTo>
                    <a:pt x="162509" y="389369"/>
                  </a:lnTo>
                  <a:lnTo>
                    <a:pt x="162509" y="382993"/>
                  </a:lnTo>
                  <a:lnTo>
                    <a:pt x="161429" y="382993"/>
                  </a:lnTo>
                  <a:lnTo>
                    <a:pt x="161429" y="482447"/>
                  </a:lnTo>
                  <a:lnTo>
                    <a:pt x="162471" y="482447"/>
                  </a:lnTo>
                  <a:lnTo>
                    <a:pt x="163652" y="482447"/>
                  </a:lnTo>
                  <a:lnTo>
                    <a:pt x="163652" y="389369"/>
                  </a:lnTo>
                  <a:close/>
                </a:path>
                <a:path w="248284" h="482600">
                  <a:moveTo>
                    <a:pt x="167106" y="412610"/>
                  </a:moveTo>
                  <a:lnTo>
                    <a:pt x="166027" y="412610"/>
                  </a:lnTo>
                  <a:lnTo>
                    <a:pt x="166027" y="438010"/>
                  </a:lnTo>
                  <a:lnTo>
                    <a:pt x="164858" y="438010"/>
                  </a:lnTo>
                  <a:lnTo>
                    <a:pt x="164858" y="482447"/>
                  </a:lnTo>
                  <a:lnTo>
                    <a:pt x="166027" y="482447"/>
                  </a:lnTo>
                  <a:lnTo>
                    <a:pt x="167106" y="482447"/>
                  </a:lnTo>
                  <a:lnTo>
                    <a:pt x="167106" y="412610"/>
                  </a:lnTo>
                  <a:close/>
                </a:path>
                <a:path w="248284" h="482600">
                  <a:moveTo>
                    <a:pt x="169468" y="404177"/>
                  </a:moveTo>
                  <a:lnTo>
                    <a:pt x="168300" y="404177"/>
                  </a:lnTo>
                  <a:lnTo>
                    <a:pt x="168300" y="363969"/>
                  </a:lnTo>
                  <a:lnTo>
                    <a:pt x="167132" y="363969"/>
                  </a:lnTo>
                  <a:lnTo>
                    <a:pt x="167132" y="482447"/>
                  </a:lnTo>
                  <a:lnTo>
                    <a:pt x="168287" y="482447"/>
                  </a:lnTo>
                  <a:lnTo>
                    <a:pt x="169468" y="482447"/>
                  </a:lnTo>
                  <a:lnTo>
                    <a:pt x="169468" y="404177"/>
                  </a:lnTo>
                  <a:close/>
                </a:path>
                <a:path w="248284" h="482600">
                  <a:moveTo>
                    <a:pt x="171691" y="399961"/>
                  </a:moveTo>
                  <a:lnTo>
                    <a:pt x="170611" y="399961"/>
                  </a:lnTo>
                  <a:lnTo>
                    <a:pt x="170611" y="482447"/>
                  </a:lnTo>
                  <a:lnTo>
                    <a:pt x="171691" y="482447"/>
                  </a:lnTo>
                  <a:lnTo>
                    <a:pt x="171691" y="399961"/>
                  </a:lnTo>
                  <a:close/>
                </a:path>
                <a:path w="248284" h="482600">
                  <a:moveTo>
                    <a:pt x="176352" y="391426"/>
                  </a:moveTo>
                  <a:lnTo>
                    <a:pt x="175272" y="391426"/>
                  </a:lnTo>
                  <a:lnTo>
                    <a:pt x="175272" y="482447"/>
                  </a:lnTo>
                  <a:lnTo>
                    <a:pt x="176352" y="482447"/>
                  </a:lnTo>
                  <a:lnTo>
                    <a:pt x="176352" y="391426"/>
                  </a:lnTo>
                  <a:close/>
                </a:path>
                <a:path w="248284" h="482600">
                  <a:moveTo>
                    <a:pt x="185534" y="336410"/>
                  </a:moveTo>
                  <a:lnTo>
                    <a:pt x="184454" y="336410"/>
                  </a:lnTo>
                  <a:lnTo>
                    <a:pt x="184454" y="482447"/>
                  </a:lnTo>
                  <a:lnTo>
                    <a:pt x="185534" y="482447"/>
                  </a:lnTo>
                  <a:lnTo>
                    <a:pt x="185534" y="336410"/>
                  </a:lnTo>
                  <a:close/>
                </a:path>
                <a:path w="248284" h="482600">
                  <a:moveTo>
                    <a:pt x="212051" y="412610"/>
                  </a:moveTo>
                  <a:lnTo>
                    <a:pt x="210972" y="412610"/>
                  </a:lnTo>
                  <a:lnTo>
                    <a:pt x="210972" y="482447"/>
                  </a:lnTo>
                  <a:lnTo>
                    <a:pt x="212051" y="482447"/>
                  </a:lnTo>
                  <a:lnTo>
                    <a:pt x="212051" y="412610"/>
                  </a:lnTo>
                  <a:close/>
                </a:path>
                <a:path w="248284" h="482600">
                  <a:moveTo>
                    <a:pt x="219011" y="440169"/>
                  </a:moveTo>
                  <a:lnTo>
                    <a:pt x="217830" y="440169"/>
                  </a:lnTo>
                  <a:lnTo>
                    <a:pt x="217830" y="482447"/>
                  </a:lnTo>
                  <a:lnTo>
                    <a:pt x="219011" y="482447"/>
                  </a:lnTo>
                  <a:lnTo>
                    <a:pt x="219011" y="440169"/>
                  </a:lnTo>
                  <a:close/>
                </a:path>
                <a:path w="248284" h="482600">
                  <a:moveTo>
                    <a:pt x="243205" y="438010"/>
                  </a:moveTo>
                  <a:lnTo>
                    <a:pt x="242023" y="438010"/>
                  </a:lnTo>
                  <a:lnTo>
                    <a:pt x="242023" y="482447"/>
                  </a:lnTo>
                  <a:lnTo>
                    <a:pt x="243205" y="482447"/>
                  </a:lnTo>
                  <a:lnTo>
                    <a:pt x="243205" y="438010"/>
                  </a:lnTo>
                  <a:close/>
                </a:path>
                <a:path w="248284" h="482600">
                  <a:moveTo>
                    <a:pt x="247853" y="438010"/>
                  </a:moveTo>
                  <a:lnTo>
                    <a:pt x="246672" y="438010"/>
                  </a:lnTo>
                  <a:lnTo>
                    <a:pt x="246672" y="482447"/>
                  </a:lnTo>
                  <a:lnTo>
                    <a:pt x="247853" y="482447"/>
                  </a:lnTo>
                  <a:lnTo>
                    <a:pt x="247853" y="4380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1177099" y="2706788"/>
              <a:ext cx="212090" cy="292100"/>
            </a:xfrm>
            <a:custGeom>
              <a:avLst/>
              <a:gdLst/>
              <a:ahLst/>
              <a:cxnLst/>
              <a:rect l="l" t="t" r="r" b="b"/>
              <a:pathLst>
                <a:path w="212090" h="292100">
                  <a:moveTo>
                    <a:pt x="1079" y="95224"/>
                  </a:moveTo>
                  <a:lnTo>
                    <a:pt x="0" y="95224"/>
                  </a:lnTo>
                  <a:lnTo>
                    <a:pt x="0" y="291973"/>
                  </a:lnTo>
                  <a:lnTo>
                    <a:pt x="1079" y="291973"/>
                  </a:lnTo>
                  <a:lnTo>
                    <a:pt x="1079" y="95224"/>
                  </a:lnTo>
                  <a:close/>
                </a:path>
                <a:path w="212090" h="292100">
                  <a:moveTo>
                    <a:pt x="87490" y="84632"/>
                  </a:moveTo>
                  <a:lnTo>
                    <a:pt x="86410" y="84632"/>
                  </a:lnTo>
                  <a:lnTo>
                    <a:pt x="86410" y="173494"/>
                  </a:lnTo>
                  <a:lnTo>
                    <a:pt x="85242" y="173494"/>
                  </a:lnTo>
                  <a:lnTo>
                    <a:pt x="85242" y="198894"/>
                  </a:lnTo>
                  <a:lnTo>
                    <a:pt x="84086" y="198894"/>
                  </a:lnTo>
                  <a:lnTo>
                    <a:pt x="84086" y="291973"/>
                  </a:lnTo>
                  <a:lnTo>
                    <a:pt x="87490" y="291973"/>
                  </a:lnTo>
                  <a:lnTo>
                    <a:pt x="87490" y="84632"/>
                  </a:lnTo>
                  <a:close/>
                </a:path>
                <a:path w="212090" h="292100">
                  <a:moveTo>
                    <a:pt x="91020" y="203111"/>
                  </a:moveTo>
                  <a:lnTo>
                    <a:pt x="89852" y="203111"/>
                  </a:lnTo>
                  <a:lnTo>
                    <a:pt x="89852" y="0"/>
                  </a:lnTo>
                  <a:lnTo>
                    <a:pt x="88671" y="0"/>
                  </a:lnTo>
                  <a:lnTo>
                    <a:pt x="88671" y="173494"/>
                  </a:lnTo>
                  <a:lnTo>
                    <a:pt x="87515" y="173494"/>
                  </a:lnTo>
                  <a:lnTo>
                    <a:pt x="87515" y="291973"/>
                  </a:lnTo>
                  <a:lnTo>
                    <a:pt x="91020" y="291973"/>
                  </a:lnTo>
                  <a:lnTo>
                    <a:pt x="91020" y="203111"/>
                  </a:lnTo>
                  <a:close/>
                </a:path>
                <a:path w="212090" h="292100">
                  <a:moveTo>
                    <a:pt x="95605" y="205270"/>
                  </a:moveTo>
                  <a:lnTo>
                    <a:pt x="94449" y="205270"/>
                  </a:lnTo>
                  <a:lnTo>
                    <a:pt x="94449" y="162902"/>
                  </a:lnTo>
                  <a:lnTo>
                    <a:pt x="93281" y="162902"/>
                  </a:lnTo>
                  <a:lnTo>
                    <a:pt x="93281" y="158686"/>
                  </a:lnTo>
                  <a:lnTo>
                    <a:pt x="92113" y="158686"/>
                  </a:lnTo>
                  <a:lnTo>
                    <a:pt x="92113" y="291973"/>
                  </a:lnTo>
                  <a:lnTo>
                    <a:pt x="93268" y="291973"/>
                  </a:lnTo>
                  <a:lnTo>
                    <a:pt x="94437" y="291973"/>
                  </a:lnTo>
                  <a:lnTo>
                    <a:pt x="95605" y="291973"/>
                  </a:lnTo>
                  <a:lnTo>
                    <a:pt x="95605" y="205270"/>
                  </a:lnTo>
                  <a:close/>
                </a:path>
                <a:path w="212090" h="292100">
                  <a:moveTo>
                    <a:pt x="99047" y="213702"/>
                  </a:moveTo>
                  <a:lnTo>
                    <a:pt x="97878" y="213702"/>
                  </a:lnTo>
                  <a:lnTo>
                    <a:pt x="97878" y="198894"/>
                  </a:lnTo>
                  <a:lnTo>
                    <a:pt x="96735" y="198894"/>
                  </a:lnTo>
                  <a:lnTo>
                    <a:pt x="96735" y="192519"/>
                  </a:lnTo>
                  <a:lnTo>
                    <a:pt x="95656" y="192519"/>
                  </a:lnTo>
                  <a:lnTo>
                    <a:pt x="95656" y="291973"/>
                  </a:lnTo>
                  <a:lnTo>
                    <a:pt x="96697" y="291973"/>
                  </a:lnTo>
                  <a:lnTo>
                    <a:pt x="97866" y="291973"/>
                  </a:lnTo>
                  <a:lnTo>
                    <a:pt x="99047" y="291973"/>
                  </a:lnTo>
                  <a:lnTo>
                    <a:pt x="99047" y="213702"/>
                  </a:lnTo>
                  <a:close/>
                </a:path>
                <a:path w="212090" h="292100">
                  <a:moveTo>
                    <a:pt x="101333" y="222135"/>
                  </a:moveTo>
                  <a:lnTo>
                    <a:pt x="100253" y="222135"/>
                  </a:lnTo>
                  <a:lnTo>
                    <a:pt x="100253" y="247535"/>
                  </a:lnTo>
                  <a:lnTo>
                    <a:pt x="99085" y="247535"/>
                  </a:lnTo>
                  <a:lnTo>
                    <a:pt x="99085" y="291973"/>
                  </a:lnTo>
                  <a:lnTo>
                    <a:pt x="100253" y="291973"/>
                  </a:lnTo>
                  <a:lnTo>
                    <a:pt x="101333" y="291973"/>
                  </a:lnTo>
                  <a:lnTo>
                    <a:pt x="101333" y="222135"/>
                  </a:lnTo>
                  <a:close/>
                </a:path>
                <a:path w="212090" h="292100">
                  <a:moveTo>
                    <a:pt x="105918" y="209486"/>
                  </a:moveTo>
                  <a:lnTo>
                    <a:pt x="104851" y="209486"/>
                  </a:lnTo>
                  <a:lnTo>
                    <a:pt x="104851" y="184086"/>
                  </a:lnTo>
                  <a:lnTo>
                    <a:pt x="103682" y="184086"/>
                  </a:lnTo>
                  <a:lnTo>
                    <a:pt x="103682" y="213702"/>
                  </a:lnTo>
                  <a:lnTo>
                    <a:pt x="102527" y="213702"/>
                  </a:lnTo>
                  <a:lnTo>
                    <a:pt x="102527" y="173494"/>
                  </a:lnTo>
                  <a:lnTo>
                    <a:pt x="101358" y="173494"/>
                  </a:lnTo>
                  <a:lnTo>
                    <a:pt x="101358" y="291973"/>
                  </a:lnTo>
                  <a:lnTo>
                    <a:pt x="102514" y="291973"/>
                  </a:lnTo>
                  <a:lnTo>
                    <a:pt x="102527" y="291973"/>
                  </a:lnTo>
                  <a:lnTo>
                    <a:pt x="105918" y="291973"/>
                  </a:lnTo>
                  <a:lnTo>
                    <a:pt x="105918" y="209486"/>
                  </a:lnTo>
                  <a:close/>
                </a:path>
                <a:path w="212090" h="292100">
                  <a:moveTo>
                    <a:pt x="109448" y="179870"/>
                  </a:moveTo>
                  <a:lnTo>
                    <a:pt x="108280" y="179870"/>
                  </a:lnTo>
                  <a:lnTo>
                    <a:pt x="108280" y="245389"/>
                  </a:lnTo>
                  <a:lnTo>
                    <a:pt x="107124" y="245389"/>
                  </a:lnTo>
                  <a:lnTo>
                    <a:pt x="107124" y="217919"/>
                  </a:lnTo>
                  <a:lnTo>
                    <a:pt x="105943" y="217919"/>
                  </a:lnTo>
                  <a:lnTo>
                    <a:pt x="105943" y="291973"/>
                  </a:lnTo>
                  <a:lnTo>
                    <a:pt x="107111" y="291973"/>
                  </a:lnTo>
                  <a:lnTo>
                    <a:pt x="108280" y="291973"/>
                  </a:lnTo>
                  <a:lnTo>
                    <a:pt x="109448" y="291973"/>
                  </a:lnTo>
                  <a:lnTo>
                    <a:pt x="109448" y="179870"/>
                  </a:lnTo>
                  <a:close/>
                </a:path>
                <a:path w="212090" h="292100">
                  <a:moveTo>
                    <a:pt x="110578" y="200952"/>
                  </a:moveTo>
                  <a:lnTo>
                    <a:pt x="109499" y="200952"/>
                  </a:lnTo>
                  <a:lnTo>
                    <a:pt x="109499" y="291973"/>
                  </a:lnTo>
                  <a:lnTo>
                    <a:pt x="110578" y="291973"/>
                  </a:lnTo>
                  <a:lnTo>
                    <a:pt x="110578" y="200952"/>
                  </a:lnTo>
                  <a:close/>
                </a:path>
                <a:path w="212090" h="292100">
                  <a:moveTo>
                    <a:pt x="117538" y="243319"/>
                  </a:moveTo>
                  <a:lnTo>
                    <a:pt x="116357" y="243319"/>
                  </a:lnTo>
                  <a:lnTo>
                    <a:pt x="116357" y="291973"/>
                  </a:lnTo>
                  <a:lnTo>
                    <a:pt x="117538" y="291973"/>
                  </a:lnTo>
                  <a:lnTo>
                    <a:pt x="117538" y="243319"/>
                  </a:lnTo>
                  <a:close/>
                </a:path>
                <a:path w="212090" h="292100">
                  <a:moveTo>
                    <a:pt x="133578" y="71882"/>
                  </a:moveTo>
                  <a:lnTo>
                    <a:pt x="132410" y="71882"/>
                  </a:lnTo>
                  <a:lnTo>
                    <a:pt x="132410" y="291973"/>
                  </a:lnTo>
                  <a:lnTo>
                    <a:pt x="133578" y="291973"/>
                  </a:lnTo>
                  <a:lnTo>
                    <a:pt x="133578" y="71882"/>
                  </a:lnTo>
                  <a:close/>
                </a:path>
                <a:path w="212090" h="292100">
                  <a:moveTo>
                    <a:pt x="167081" y="226352"/>
                  </a:moveTo>
                  <a:lnTo>
                    <a:pt x="165900" y="226352"/>
                  </a:lnTo>
                  <a:lnTo>
                    <a:pt x="165900" y="291973"/>
                  </a:lnTo>
                  <a:lnTo>
                    <a:pt x="167081" y="291973"/>
                  </a:lnTo>
                  <a:lnTo>
                    <a:pt x="167081" y="226352"/>
                  </a:lnTo>
                  <a:close/>
                </a:path>
                <a:path w="212090" h="292100">
                  <a:moveTo>
                    <a:pt x="172834" y="253911"/>
                  </a:moveTo>
                  <a:lnTo>
                    <a:pt x="171653" y="253911"/>
                  </a:lnTo>
                  <a:lnTo>
                    <a:pt x="171653" y="291973"/>
                  </a:lnTo>
                  <a:lnTo>
                    <a:pt x="172834" y="291973"/>
                  </a:lnTo>
                  <a:lnTo>
                    <a:pt x="172834" y="253911"/>
                  </a:lnTo>
                  <a:close/>
                </a:path>
                <a:path w="212090" h="292100">
                  <a:moveTo>
                    <a:pt x="178549" y="217919"/>
                  </a:moveTo>
                  <a:lnTo>
                    <a:pt x="177469" y="217919"/>
                  </a:lnTo>
                  <a:lnTo>
                    <a:pt x="177469" y="291973"/>
                  </a:lnTo>
                  <a:lnTo>
                    <a:pt x="178549" y="291973"/>
                  </a:lnTo>
                  <a:lnTo>
                    <a:pt x="178549" y="217919"/>
                  </a:lnTo>
                  <a:close/>
                </a:path>
                <a:path w="212090" h="292100">
                  <a:moveTo>
                    <a:pt x="192392" y="253911"/>
                  </a:moveTo>
                  <a:lnTo>
                    <a:pt x="191312" y="253911"/>
                  </a:lnTo>
                  <a:lnTo>
                    <a:pt x="191312" y="291973"/>
                  </a:lnTo>
                  <a:lnTo>
                    <a:pt x="192392" y="291973"/>
                  </a:lnTo>
                  <a:lnTo>
                    <a:pt x="192392" y="253911"/>
                  </a:lnTo>
                  <a:close/>
                </a:path>
                <a:path w="212090" h="292100">
                  <a:moveTo>
                    <a:pt x="211963" y="262343"/>
                  </a:moveTo>
                  <a:lnTo>
                    <a:pt x="210794" y="262343"/>
                  </a:lnTo>
                  <a:lnTo>
                    <a:pt x="210794" y="291973"/>
                  </a:lnTo>
                  <a:lnTo>
                    <a:pt x="211963" y="291973"/>
                  </a:lnTo>
                  <a:lnTo>
                    <a:pt x="211963" y="26234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1189723" y="2516313"/>
              <a:ext cx="152400" cy="482600"/>
            </a:xfrm>
            <a:custGeom>
              <a:avLst/>
              <a:gdLst/>
              <a:ahLst/>
              <a:cxnLst/>
              <a:rect l="l" t="t" r="r" b="b"/>
              <a:pathLst>
                <a:path w="152400" h="482600">
                  <a:moveTo>
                    <a:pt x="1168" y="169278"/>
                  </a:moveTo>
                  <a:lnTo>
                    <a:pt x="0" y="169278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169278"/>
                  </a:lnTo>
                  <a:close/>
                </a:path>
                <a:path w="152400" h="482600">
                  <a:moveTo>
                    <a:pt x="26530" y="224307"/>
                  </a:moveTo>
                  <a:lnTo>
                    <a:pt x="25349" y="224307"/>
                  </a:lnTo>
                  <a:lnTo>
                    <a:pt x="25349" y="482447"/>
                  </a:lnTo>
                  <a:lnTo>
                    <a:pt x="26530" y="482447"/>
                  </a:lnTo>
                  <a:lnTo>
                    <a:pt x="26530" y="224307"/>
                  </a:lnTo>
                  <a:close/>
                </a:path>
                <a:path w="152400" h="482600">
                  <a:moveTo>
                    <a:pt x="33350" y="0"/>
                  </a:moveTo>
                  <a:lnTo>
                    <a:pt x="32270" y="0"/>
                  </a:lnTo>
                  <a:lnTo>
                    <a:pt x="32270" y="25412"/>
                  </a:lnTo>
                  <a:lnTo>
                    <a:pt x="31102" y="25412"/>
                  </a:lnTo>
                  <a:lnTo>
                    <a:pt x="31102" y="482447"/>
                  </a:lnTo>
                  <a:lnTo>
                    <a:pt x="32270" y="482447"/>
                  </a:lnTo>
                  <a:lnTo>
                    <a:pt x="33350" y="482447"/>
                  </a:lnTo>
                  <a:lnTo>
                    <a:pt x="33350" y="0"/>
                  </a:lnTo>
                  <a:close/>
                </a:path>
                <a:path w="152400" h="482600">
                  <a:moveTo>
                    <a:pt x="37998" y="291985"/>
                  </a:moveTo>
                  <a:lnTo>
                    <a:pt x="36918" y="291985"/>
                  </a:lnTo>
                  <a:lnTo>
                    <a:pt x="36918" y="482447"/>
                  </a:lnTo>
                  <a:lnTo>
                    <a:pt x="37998" y="482447"/>
                  </a:lnTo>
                  <a:lnTo>
                    <a:pt x="37998" y="291985"/>
                  </a:lnTo>
                  <a:close/>
                </a:path>
                <a:path w="152400" h="482600">
                  <a:moveTo>
                    <a:pt x="42595" y="353377"/>
                  </a:moveTo>
                  <a:lnTo>
                    <a:pt x="41516" y="353377"/>
                  </a:lnTo>
                  <a:lnTo>
                    <a:pt x="41516" y="482447"/>
                  </a:lnTo>
                  <a:lnTo>
                    <a:pt x="42595" y="482447"/>
                  </a:lnTo>
                  <a:lnTo>
                    <a:pt x="42595" y="353377"/>
                  </a:lnTo>
                  <a:close/>
                </a:path>
                <a:path w="152400" h="482600">
                  <a:moveTo>
                    <a:pt x="50711" y="306793"/>
                  </a:moveTo>
                  <a:lnTo>
                    <a:pt x="49542" y="306793"/>
                  </a:lnTo>
                  <a:lnTo>
                    <a:pt x="49542" y="482447"/>
                  </a:lnTo>
                  <a:lnTo>
                    <a:pt x="50711" y="482447"/>
                  </a:lnTo>
                  <a:lnTo>
                    <a:pt x="50711" y="306793"/>
                  </a:lnTo>
                  <a:close/>
                </a:path>
                <a:path w="152400" h="482600">
                  <a:moveTo>
                    <a:pt x="51841" y="260299"/>
                  </a:moveTo>
                  <a:lnTo>
                    <a:pt x="50761" y="260299"/>
                  </a:lnTo>
                  <a:lnTo>
                    <a:pt x="50761" y="482447"/>
                  </a:lnTo>
                  <a:lnTo>
                    <a:pt x="51841" y="482447"/>
                  </a:lnTo>
                  <a:lnTo>
                    <a:pt x="51841" y="260299"/>
                  </a:lnTo>
                  <a:close/>
                </a:path>
                <a:path w="152400" h="482600">
                  <a:moveTo>
                    <a:pt x="54140" y="194691"/>
                  </a:moveTo>
                  <a:lnTo>
                    <a:pt x="52971" y="194691"/>
                  </a:lnTo>
                  <a:lnTo>
                    <a:pt x="52971" y="482447"/>
                  </a:lnTo>
                  <a:lnTo>
                    <a:pt x="54140" y="482447"/>
                  </a:lnTo>
                  <a:lnTo>
                    <a:pt x="54140" y="194691"/>
                  </a:lnTo>
                  <a:close/>
                </a:path>
                <a:path w="152400" h="482600">
                  <a:moveTo>
                    <a:pt x="56426" y="177723"/>
                  </a:moveTo>
                  <a:lnTo>
                    <a:pt x="55346" y="177723"/>
                  </a:lnTo>
                  <a:lnTo>
                    <a:pt x="55346" y="404177"/>
                  </a:lnTo>
                  <a:lnTo>
                    <a:pt x="54190" y="404177"/>
                  </a:lnTo>
                  <a:lnTo>
                    <a:pt x="54190" y="482447"/>
                  </a:lnTo>
                  <a:lnTo>
                    <a:pt x="55346" y="482447"/>
                  </a:lnTo>
                  <a:lnTo>
                    <a:pt x="56426" y="482447"/>
                  </a:lnTo>
                  <a:lnTo>
                    <a:pt x="56426" y="177723"/>
                  </a:lnTo>
                  <a:close/>
                </a:path>
                <a:path w="152400" h="482600">
                  <a:moveTo>
                    <a:pt x="59956" y="243332"/>
                  </a:moveTo>
                  <a:lnTo>
                    <a:pt x="58788" y="243332"/>
                  </a:lnTo>
                  <a:lnTo>
                    <a:pt x="58788" y="351307"/>
                  </a:lnTo>
                  <a:lnTo>
                    <a:pt x="57619" y="351307"/>
                  </a:lnTo>
                  <a:lnTo>
                    <a:pt x="57619" y="482447"/>
                  </a:lnTo>
                  <a:lnTo>
                    <a:pt x="58788" y="482447"/>
                  </a:lnTo>
                  <a:lnTo>
                    <a:pt x="59956" y="482447"/>
                  </a:lnTo>
                  <a:lnTo>
                    <a:pt x="59956" y="243332"/>
                  </a:lnTo>
                  <a:close/>
                </a:path>
                <a:path w="152400" h="482600">
                  <a:moveTo>
                    <a:pt x="62230" y="270891"/>
                  </a:moveTo>
                  <a:lnTo>
                    <a:pt x="61048" y="270891"/>
                  </a:lnTo>
                  <a:lnTo>
                    <a:pt x="61048" y="482447"/>
                  </a:lnTo>
                  <a:lnTo>
                    <a:pt x="62230" y="482447"/>
                  </a:lnTo>
                  <a:lnTo>
                    <a:pt x="62230" y="270891"/>
                  </a:lnTo>
                  <a:close/>
                </a:path>
                <a:path w="152400" h="482600">
                  <a:moveTo>
                    <a:pt x="64554" y="44437"/>
                  </a:moveTo>
                  <a:lnTo>
                    <a:pt x="63373" y="44437"/>
                  </a:lnTo>
                  <a:lnTo>
                    <a:pt x="63373" y="482447"/>
                  </a:lnTo>
                  <a:lnTo>
                    <a:pt x="64554" y="482447"/>
                  </a:lnTo>
                  <a:lnTo>
                    <a:pt x="64554" y="44437"/>
                  </a:lnTo>
                  <a:close/>
                </a:path>
                <a:path w="152400" h="482600">
                  <a:moveTo>
                    <a:pt x="67983" y="127012"/>
                  </a:moveTo>
                  <a:lnTo>
                    <a:pt x="66802" y="127012"/>
                  </a:lnTo>
                  <a:lnTo>
                    <a:pt x="66802" y="323748"/>
                  </a:lnTo>
                  <a:lnTo>
                    <a:pt x="65646" y="323748"/>
                  </a:lnTo>
                  <a:lnTo>
                    <a:pt x="65646" y="482447"/>
                  </a:lnTo>
                  <a:lnTo>
                    <a:pt x="66802" y="482447"/>
                  </a:lnTo>
                  <a:lnTo>
                    <a:pt x="67983" y="482447"/>
                  </a:lnTo>
                  <a:lnTo>
                    <a:pt x="67983" y="127012"/>
                  </a:lnTo>
                  <a:close/>
                </a:path>
                <a:path w="152400" h="482600">
                  <a:moveTo>
                    <a:pt x="69202" y="315328"/>
                  </a:moveTo>
                  <a:lnTo>
                    <a:pt x="68033" y="315328"/>
                  </a:lnTo>
                  <a:lnTo>
                    <a:pt x="68033" y="482447"/>
                  </a:lnTo>
                  <a:lnTo>
                    <a:pt x="69202" y="482447"/>
                  </a:lnTo>
                  <a:lnTo>
                    <a:pt x="69202" y="315328"/>
                  </a:lnTo>
                  <a:close/>
                </a:path>
                <a:path w="152400" h="482600">
                  <a:moveTo>
                    <a:pt x="78397" y="393585"/>
                  </a:moveTo>
                  <a:lnTo>
                    <a:pt x="77216" y="393585"/>
                  </a:lnTo>
                  <a:lnTo>
                    <a:pt x="77216" y="482447"/>
                  </a:lnTo>
                  <a:lnTo>
                    <a:pt x="78397" y="482447"/>
                  </a:lnTo>
                  <a:lnTo>
                    <a:pt x="78397" y="393585"/>
                  </a:lnTo>
                  <a:close/>
                </a:path>
                <a:path w="152400" h="482600">
                  <a:moveTo>
                    <a:pt x="82981" y="395744"/>
                  </a:moveTo>
                  <a:lnTo>
                    <a:pt x="81813" y="395744"/>
                  </a:lnTo>
                  <a:lnTo>
                    <a:pt x="81813" y="482447"/>
                  </a:lnTo>
                  <a:lnTo>
                    <a:pt x="82981" y="482447"/>
                  </a:lnTo>
                  <a:lnTo>
                    <a:pt x="82981" y="395744"/>
                  </a:lnTo>
                  <a:close/>
                </a:path>
                <a:path w="152400" h="482600">
                  <a:moveTo>
                    <a:pt x="85255" y="389369"/>
                  </a:moveTo>
                  <a:lnTo>
                    <a:pt x="84112" y="389369"/>
                  </a:lnTo>
                  <a:lnTo>
                    <a:pt x="84112" y="382993"/>
                  </a:lnTo>
                  <a:lnTo>
                    <a:pt x="83032" y="382993"/>
                  </a:lnTo>
                  <a:lnTo>
                    <a:pt x="83032" y="482447"/>
                  </a:lnTo>
                  <a:lnTo>
                    <a:pt x="84074" y="482447"/>
                  </a:lnTo>
                  <a:lnTo>
                    <a:pt x="85255" y="482447"/>
                  </a:lnTo>
                  <a:lnTo>
                    <a:pt x="85255" y="389369"/>
                  </a:lnTo>
                  <a:close/>
                </a:path>
                <a:path w="152400" h="482600">
                  <a:moveTo>
                    <a:pt x="87642" y="438010"/>
                  </a:moveTo>
                  <a:lnTo>
                    <a:pt x="86461" y="438010"/>
                  </a:lnTo>
                  <a:lnTo>
                    <a:pt x="86461" y="482447"/>
                  </a:lnTo>
                  <a:lnTo>
                    <a:pt x="87642" y="482447"/>
                  </a:lnTo>
                  <a:lnTo>
                    <a:pt x="87642" y="438010"/>
                  </a:lnTo>
                  <a:close/>
                </a:path>
                <a:path w="152400" h="482600">
                  <a:moveTo>
                    <a:pt x="93294" y="399961"/>
                  </a:moveTo>
                  <a:lnTo>
                    <a:pt x="92227" y="399961"/>
                  </a:lnTo>
                  <a:lnTo>
                    <a:pt x="92227" y="374561"/>
                  </a:lnTo>
                  <a:lnTo>
                    <a:pt x="91059" y="374561"/>
                  </a:lnTo>
                  <a:lnTo>
                    <a:pt x="91059" y="404177"/>
                  </a:lnTo>
                  <a:lnTo>
                    <a:pt x="89903" y="404177"/>
                  </a:lnTo>
                  <a:lnTo>
                    <a:pt x="89903" y="363969"/>
                  </a:lnTo>
                  <a:lnTo>
                    <a:pt x="88734" y="363969"/>
                  </a:lnTo>
                  <a:lnTo>
                    <a:pt x="88734" y="482447"/>
                  </a:lnTo>
                  <a:lnTo>
                    <a:pt x="89890" y="482447"/>
                  </a:lnTo>
                  <a:lnTo>
                    <a:pt x="89903" y="482447"/>
                  </a:lnTo>
                  <a:lnTo>
                    <a:pt x="93294" y="482447"/>
                  </a:lnTo>
                  <a:lnTo>
                    <a:pt x="93294" y="399961"/>
                  </a:lnTo>
                  <a:close/>
                </a:path>
                <a:path w="152400" h="482600">
                  <a:moveTo>
                    <a:pt x="96824" y="370344"/>
                  </a:moveTo>
                  <a:lnTo>
                    <a:pt x="95656" y="370344"/>
                  </a:lnTo>
                  <a:lnTo>
                    <a:pt x="95656" y="435864"/>
                  </a:lnTo>
                  <a:lnTo>
                    <a:pt x="94488" y="435864"/>
                  </a:lnTo>
                  <a:lnTo>
                    <a:pt x="94488" y="482447"/>
                  </a:lnTo>
                  <a:lnTo>
                    <a:pt x="95656" y="482447"/>
                  </a:lnTo>
                  <a:lnTo>
                    <a:pt x="96824" y="482447"/>
                  </a:lnTo>
                  <a:lnTo>
                    <a:pt x="96824" y="370344"/>
                  </a:lnTo>
                  <a:close/>
                </a:path>
                <a:path w="152400" h="482600">
                  <a:moveTo>
                    <a:pt x="99098" y="389369"/>
                  </a:moveTo>
                  <a:lnTo>
                    <a:pt x="97917" y="389369"/>
                  </a:lnTo>
                  <a:lnTo>
                    <a:pt x="97917" y="391426"/>
                  </a:lnTo>
                  <a:lnTo>
                    <a:pt x="96875" y="391426"/>
                  </a:lnTo>
                  <a:lnTo>
                    <a:pt x="96875" y="482447"/>
                  </a:lnTo>
                  <a:lnTo>
                    <a:pt x="97917" y="482447"/>
                  </a:lnTo>
                  <a:lnTo>
                    <a:pt x="99098" y="482447"/>
                  </a:lnTo>
                  <a:lnTo>
                    <a:pt x="99098" y="389369"/>
                  </a:lnTo>
                  <a:close/>
                </a:path>
                <a:path w="152400" h="482600">
                  <a:moveTo>
                    <a:pt x="115265" y="423202"/>
                  </a:moveTo>
                  <a:lnTo>
                    <a:pt x="114084" y="423202"/>
                  </a:lnTo>
                  <a:lnTo>
                    <a:pt x="114084" y="482447"/>
                  </a:lnTo>
                  <a:lnTo>
                    <a:pt x="115265" y="482447"/>
                  </a:lnTo>
                  <a:lnTo>
                    <a:pt x="115265" y="423202"/>
                  </a:lnTo>
                  <a:close/>
                </a:path>
                <a:path w="152400" h="482600">
                  <a:moveTo>
                    <a:pt x="130200" y="404177"/>
                  </a:moveTo>
                  <a:lnTo>
                    <a:pt x="129032" y="404177"/>
                  </a:lnTo>
                  <a:lnTo>
                    <a:pt x="129032" y="482447"/>
                  </a:lnTo>
                  <a:lnTo>
                    <a:pt x="130200" y="482447"/>
                  </a:lnTo>
                  <a:lnTo>
                    <a:pt x="130200" y="404177"/>
                  </a:lnTo>
                  <a:close/>
                </a:path>
                <a:path w="152400" h="482600">
                  <a:moveTo>
                    <a:pt x="152082" y="438010"/>
                  </a:moveTo>
                  <a:lnTo>
                    <a:pt x="151003" y="438010"/>
                  </a:lnTo>
                  <a:lnTo>
                    <a:pt x="151003" y="482447"/>
                  </a:lnTo>
                  <a:lnTo>
                    <a:pt x="152082" y="482447"/>
                  </a:lnTo>
                  <a:lnTo>
                    <a:pt x="152082" y="4380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1105573" y="2683534"/>
              <a:ext cx="299720" cy="315595"/>
            </a:xfrm>
            <a:custGeom>
              <a:avLst/>
              <a:gdLst/>
              <a:ahLst/>
              <a:cxnLst/>
              <a:rect l="l" t="t" r="r" b="b"/>
              <a:pathLst>
                <a:path w="299719" h="315594">
                  <a:moveTo>
                    <a:pt x="1181" y="232740"/>
                  </a:moveTo>
                  <a:lnTo>
                    <a:pt x="0" y="232740"/>
                  </a:lnTo>
                  <a:lnTo>
                    <a:pt x="0" y="315226"/>
                  </a:lnTo>
                  <a:lnTo>
                    <a:pt x="1181" y="315226"/>
                  </a:lnTo>
                  <a:lnTo>
                    <a:pt x="1181" y="232740"/>
                  </a:lnTo>
                  <a:close/>
                </a:path>
                <a:path w="299719" h="315594">
                  <a:moveTo>
                    <a:pt x="10363" y="219989"/>
                  </a:moveTo>
                  <a:lnTo>
                    <a:pt x="9194" y="219989"/>
                  </a:lnTo>
                  <a:lnTo>
                    <a:pt x="9194" y="315226"/>
                  </a:lnTo>
                  <a:lnTo>
                    <a:pt x="10363" y="315226"/>
                  </a:lnTo>
                  <a:lnTo>
                    <a:pt x="10363" y="219989"/>
                  </a:lnTo>
                  <a:close/>
                </a:path>
                <a:path w="299719" h="315594">
                  <a:moveTo>
                    <a:pt x="12649" y="160756"/>
                  </a:moveTo>
                  <a:lnTo>
                    <a:pt x="11569" y="160756"/>
                  </a:lnTo>
                  <a:lnTo>
                    <a:pt x="11569" y="315226"/>
                  </a:lnTo>
                  <a:lnTo>
                    <a:pt x="12649" y="315226"/>
                  </a:lnTo>
                  <a:lnTo>
                    <a:pt x="12649" y="160756"/>
                  </a:lnTo>
                  <a:close/>
                </a:path>
                <a:path w="299719" h="315594">
                  <a:moveTo>
                    <a:pt x="17246" y="186156"/>
                  </a:moveTo>
                  <a:lnTo>
                    <a:pt x="16179" y="186156"/>
                  </a:lnTo>
                  <a:lnTo>
                    <a:pt x="16179" y="167132"/>
                  </a:lnTo>
                  <a:lnTo>
                    <a:pt x="14998" y="167132"/>
                  </a:lnTo>
                  <a:lnTo>
                    <a:pt x="14998" y="184086"/>
                  </a:lnTo>
                  <a:lnTo>
                    <a:pt x="13843" y="184086"/>
                  </a:lnTo>
                  <a:lnTo>
                    <a:pt x="13843" y="315226"/>
                  </a:lnTo>
                  <a:lnTo>
                    <a:pt x="17246" y="315226"/>
                  </a:lnTo>
                  <a:lnTo>
                    <a:pt x="17246" y="186156"/>
                  </a:lnTo>
                  <a:close/>
                </a:path>
                <a:path w="299719" h="315594">
                  <a:moveTo>
                    <a:pt x="20777" y="141719"/>
                  </a:moveTo>
                  <a:lnTo>
                    <a:pt x="19596" y="141719"/>
                  </a:lnTo>
                  <a:lnTo>
                    <a:pt x="19596" y="315226"/>
                  </a:lnTo>
                  <a:lnTo>
                    <a:pt x="20777" y="315226"/>
                  </a:lnTo>
                  <a:lnTo>
                    <a:pt x="20777" y="141719"/>
                  </a:lnTo>
                  <a:close/>
                </a:path>
                <a:path w="299719" h="315594">
                  <a:moveTo>
                    <a:pt x="23037" y="156527"/>
                  </a:moveTo>
                  <a:lnTo>
                    <a:pt x="21869" y="156527"/>
                  </a:lnTo>
                  <a:lnTo>
                    <a:pt x="21869" y="315226"/>
                  </a:lnTo>
                  <a:lnTo>
                    <a:pt x="23037" y="315226"/>
                  </a:lnTo>
                  <a:lnTo>
                    <a:pt x="23037" y="156527"/>
                  </a:lnTo>
                  <a:close/>
                </a:path>
                <a:path w="299719" h="315594">
                  <a:moveTo>
                    <a:pt x="28854" y="67678"/>
                  </a:moveTo>
                  <a:lnTo>
                    <a:pt x="27686" y="67678"/>
                  </a:lnTo>
                  <a:lnTo>
                    <a:pt x="27686" y="315226"/>
                  </a:lnTo>
                  <a:lnTo>
                    <a:pt x="28854" y="315226"/>
                  </a:lnTo>
                  <a:lnTo>
                    <a:pt x="28854" y="67678"/>
                  </a:lnTo>
                  <a:close/>
                </a:path>
                <a:path w="299719" h="315594">
                  <a:moveTo>
                    <a:pt x="41478" y="160756"/>
                  </a:moveTo>
                  <a:lnTo>
                    <a:pt x="40297" y="160756"/>
                  </a:lnTo>
                  <a:lnTo>
                    <a:pt x="40297" y="315226"/>
                  </a:lnTo>
                  <a:lnTo>
                    <a:pt x="41478" y="315226"/>
                  </a:lnTo>
                  <a:lnTo>
                    <a:pt x="41478" y="160756"/>
                  </a:lnTo>
                  <a:close/>
                </a:path>
                <a:path w="299719" h="315594">
                  <a:moveTo>
                    <a:pt x="49517" y="6273"/>
                  </a:moveTo>
                  <a:lnTo>
                    <a:pt x="48437" y="6273"/>
                  </a:lnTo>
                  <a:lnTo>
                    <a:pt x="48437" y="315226"/>
                  </a:lnTo>
                  <a:lnTo>
                    <a:pt x="49517" y="315226"/>
                  </a:lnTo>
                  <a:lnTo>
                    <a:pt x="49517" y="6273"/>
                  </a:lnTo>
                  <a:close/>
                </a:path>
                <a:path w="299719" h="315594">
                  <a:moveTo>
                    <a:pt x="54178" y="181940"/>
                  </a:moveTo>
                  <a:lnTo>
                    <a:pt x="53098" y="181940"/>
                  </a:lnTo>
                  <a:lnTo>
                    <a:pt x="53098" y="315226"/>
                  </a:lnTo>
                  <a:lnTo>
                    <a:pt x="54178" y="315226"/>
                  </a:lnTo>
                  <a:lnTo>
                    <a:pt x="54178" y="181940"/>
                  </a:lnTo>
                  <a:close/>
                </a:path>
                <a:path w="299719" h="315594">
                  <a:moveTo>
                    <a:pt x="57696" y="152311"/>
                  </a:moveTo>
                  <a:lnTo>
                    <a:pt x="56527" y="152311"/>
                  </a:lnTo>
                  <a:lnTo>
                    <a:pt x="56527" y="315226"/>
                  </a:lnTo>
                  <a:lnTo>
                    <a:pt x="57696" y="315226"/>
                  </a:lnTo>
                  <a:lnTo>
                    <a:pt x="57696" y="152311"/>
                  </a:lnTo>
                  <a:close/>
                </a:path>
                <a:path w="299719" h="315594">
                  <a:moveTo>
                    <a:pt x="59905" y="0"/>
                  </a:moveTo>
                  <a:lnTo>
                    <a:pt x="58737" y="0"/>
                  </a:lnTo>
                  <a:lnTo>
                    <a:pt x="58737" y="315226"/>
                  </a:lnTo>
                  <a:lnTo>
                    <a:pt x="59905" y="315226"/>
                  </a:lnTo>
                  <a:lnTo>
                    <a:pt x="59905" y="0"/>
                  </a:lnTo>
                  <a:close/>
                </a:path>
                <a:path w="299719" h="315594">
                  <a:moveTo>
                    <a:pt x="69151" y="150164"/>
                  </a:moveTo>
                  <a:lnTo>
                    <a:pt x="67983" y="150164"/>
                  </a:lnTo>
                  <a:lnTo>
                    <a:pt x="67983" y="315226"/>
                  </a:lnTo>
                  <a:lnTo>
                    <a:pt x="69151" y="315226"/>
                  </a:lnTo>
                  <a:lnTo>
                    <a:pt x="69151" y="150164"/>
                  </a:lnTo>
                  <a:close/>
                </a:path>
                <a:path w="299719" h="315594">
                  <a:moveTo>
                    <a:pt x="71488" y="109943"/>
                  </a:moveTo>
                  <a:lnTo>
                    <a:pt x="70307" y="109943"/>
                  </a:lnTo>
                  <a:lnTo>
                    <a:pt x="70307" y="315226"/>
                  </a:lnTo>
                  <a:lnTo>
                    <a:pt x="71488" y="315226"/>
                  </a:lnTo>
                  <a:lnTo>
                    <a:pt x="71488" y="109943"/>
                  </a:lnTo>
                  <a:close/>
                </a:path>
                <a:path w="299719" h="315594">
                  <a:moveTo>
                    <a:pt x="85318" y="2057"/>
                  </a:moveTo>
                  <a:lnTo>
                    <a:pt x="84150" y="2057"/>
                  </a:lnTo>
                  <a:lnTo>
                    <a:pt x="84150" y="315226"/>
                  </a:lnTo>
                  <a:lnTo>
                    <a:pt x="85318" y="315226"/>
                  </a:lnTo>
                  <a:lnTo>
                    <a:pt x="85318" y="2057"/>
                  </a:lnTo>
                  <a:close/>
                </a:path>
                <a:path w="299719" h="315594">
                  <a:moveTo>
                    <a:pt x="92189" y="103670"/>
                  </a:moveTo>
                  <a:lnTo>
                    <a:pt x="91008" y="103670"/>
                  </a:lnTo>
                  <a:lnTo>
                    <a:pt x="91008" y="315226"/>
                  </a:lnTo>
                  <a:lnTo>
                    <a:pt x="92189" y="315226"/>
                  </a:lnTo>
                  <a:lnTo>
                    <a:pt x="92189" y="103670"/>
                  </a:lnTo>
                  <a:close/>
                </a:path>
                <a:path w="299719" h="315594">
                  <a:moveTo>
                    <a:pt x="94564" y="122694"/>
                  </a:moveTo>
                  <a:lnTo>
                    <a:pt x="93395" y="122694"/>
                  </a:lnTo>
                  <a:lnTo>
                    <a:pt x="93395" y="315226"/>
                  </a:lnTo>
                  <a:lnTo>
                    <a:pt x="94564" y="315226"/>
                  </a:lnTo>
                  <a:lnTo>
                    <a:pt x="94564" y="122694"/>
                  </a:lnTo>
                  <a:close/>
                </a:path>
                <a:path w="299719" h="315594">
                  <a:moveTo>
                    <a:pt x="104876" y="69837"/>
                  </a:moveTo>
                  <a:lnTo>
                    <a:pt x="103797" y="69837"/>
                  </a:lnTo>
                  <a:lnTo>
                    <a:pt x="103797" y="315226"/>
                  </a:lnTo>
                  <a:lnTo>
                    <a:pt x="104876" y="315226"/>
                  </a:lnTo>
                  <a:lnTo>
                    <a:pt x="104876" y="69837"/>
                  </a:lnTo>
                  <a:close/>
                </a:path>
                <a:path w="299719" h="315594">
                  <a:moveTo>
                    <a:pt x="107238" y="167132"/>
                  </a:moveTo>
                  <a:lnTo>
                    <a:pt x="106070" y="167132"/>
                  </a:lnTo>
                  <a:lnTo>
                    <a:pt x="106070" y="315226"/>
                  </a:lnTo>
                  <a:lnTo>
                    <a:pt x="107238" y="315226"/>
                  </a:lnTo>
                  <a:lnTo>
                    <a:pt x="107238" y="167132"/>
                  </a:lnTo>
                  <a:close/>
                </a:path>
                <a:path w="299719" h="315594">
                  <a:moveTo>
                    <a:pt x="140576" y="10502"/>
                  </a:moveTo>
                  <a:lnTo>
                    <a:pt x="139496" y="10502"/>
                  </a:lnTo>
                  <a:lnTo>
                    <a:pt x="139496" y="315226"/>
                  </a:lnTo>
                  <a:lnTo>
                    <a:pt x="140576" y="315226"/>
                  </a:lnTo>
                  <a:lnTo>
                    <a:pt x="140576" y="10502"/>
                  </a:lnTo>
                  <a:close/>
                </a:path>
                <a:path w="299719" h="315594">
                  <a:moveTo>
                    <a:pt x="145173" y="171348"/>
                  </a:moveTo>
                  <a:lnTo>
                    <a:pt x="144106" y="171348"/>
                  </a:lnTo>
                  <a:lnTo>
                    <a:pt x="144106" y="76111"/>
                  </a:lnTo>
                  <a:lnTo>
                    <a:pt x="142938" y="76111"/>
                  </a:lnTo>
                  <a:lnTo>
                    <a:pt x="142938" y="315226"/>
                  </a:lnTo>
                  <a:lnTo>
                    <a:pt x="144094" y="315226"/>
                  </a:lnTo>
                  <a:lnTo>
                    <a:pt x="145173" y="315226"/>
                  </a:lnTo>
                  <a:lnTo>
                    <a:pt x="145173" y="171348"/>
                  </a:lnTo>
                  <a:close/>
                </a:path>
                <a:path w="299719" h="315594">
                  <a:moveTo>
                    <a:pt x="149771" y="114261"/>
                  </a:moveTo>
                  <a:lnTo>
                    <a:pt x="148691" y="114261"/>
                  </a:lnTo>
                  <a:lnTo>
                    <a:pt x="148691" y="315226"/>
                  </a:lnTo>
                  <a:lnTo>
                    <a:pt x="149771" y="315226"/>
                  </a:lnTo>
                  <a:lnTo>
                    <a:pt x="149771" y="114261"/>
                  </a:lnTo>
                  <a:close/>
                </a:path>
                <a:path w="299719" h="315594">
                  <a:moveTo>
                    <a:pt x="150977" y="156527"/>
                  </a:moveTo>
                  <a:lnTo>
                    <a:pt x="149796" y="156527"/>
                  </a:lnTo>
                  <a:lnTo>
                    <a:pt x="149796" y="315226"/>
                  </a:lnTo>
                  <a:lnTo>
                    <a:pt x="150977" y="315226"/>
                  </a:lnTo>
                  <a:lnTo>
                    <a:pt x="150977" y="156527"/>
                  </a:lnTo>
                  <a:close/>
                </a:path>
                <a:path w="299719" h="315594">
                  <a:moveTo>
                    <a:pt x="155562" y="249605"/>
                  </a:moveTo>
                  <a:lnTo>
                    <a:pt x="154419" y="249605"/>
                  </a:lnTo>
                  <a:lnTo>
                    <a:pt x="154419" y="169189"/>
                  </a:lnTo>
                  <a:lnTo>
                    <a:pt x="153339" y="169189"/>
                  </a:lnTo>
                  <a:lnTo>
                    <a:pt x="153339" y="315226"/>
                  </a:lnTo>
                  <a:lnTo>
                    <a:pt x="154393" y="315226"/>
                  </a:lnTo>
                  <a:lnTo>
                    <a:pt x="155562" y="315226"/>
                  </a:lnTo>
                  <a:lnTo>
                    <a:pt x="155562" y="249605"/>
                  </a:lnTo>
                  <a:close/>
                </a:path>
                <a:path w="299719" h="315594">
                  <a:moveTo>
                    <a:pt x="167132" y="228523"/>
                  </a:moveTo>
                  <a:lnTo>
                    <a:pt x="165976" y="228523"/>
                  </a:lnTo>
                  <a:lnTo>
                    <a:pt x="165976" y="186156"/>
                  </a:lnTo>
                  <a:lnTo>
                    <a:pt x="164807" y="186156"/>
                  </a:lnTo>
                  <a:lnTo>
                    <a:pt x="164807" y="181940"/>
                  </a:lnTo>
                  <a:lnTo>
                    <a:pt x="163639" y="181940"/>
                  </a:lnTo>
                  <a:lnTo>
                    <a:pt x="163639" y="315226"/>
                  </a:lnTo>
                  <a:lnTo>
                    <a:pt x="164795" y="315226"/>
                  </a:lnTo>
                  <a:lnTo>
                    <a:pt x="165963" y="315226"/>
                  </a:lnTo>
                  <a:lnTo>
                    <a:pt x="167132" y="315226"/>
                  </a:lnTo>
                  <a:lnTo>
                    <a:pt x="167132" y="228523"/>
                  </a:lnTo>
                  <a:close/>
                </a:path>
                <a:path w="299719" h="315594">
                  <a:moveTo>
                    <a:pt x="170573" y="236956"/>
                  </a:moveTo>
                  <a:lnTo>
                    <a:pt x="169405" y="236956"/>
                  </a:lnTo>
                  <a:lnTo>
                    <a:pt x="169405" y="222148"/>
                  </a:lnTo>
                  <a:lnTo>
                    <a:pt x="168262" y="222148"/>
                  </a:lnTo>
                  <a:lnTo>
                    <a:pt x="168262" y="215773"/>
                  </a:lnTo>
                  <a:lnTo>
                    <a:pt x="167182" y="215773"/>
                  </a:lnTo>
                  <a:lnTo>
                    <a:pt x="167182" y="315226"/>
                  </a:lnTo>
                  <a:lnTo>
                    <a:pt x="168224" y="315226"/>
                  </a:lnTo>
                  <a:lnTo>
                    <a:pt x="169392" y="315226"/>
                  </a:lnTo>
                  <a:lnTo>
                    <a:pt x="170573" y="315226"/>
                  </a:lnTo>
                  <a:lnTo>
                    <a:pt x="170573" y="236956"/>
                  </a:lnTo>
                  <a:close/>
                </a:path>
                <a:path w="299719" h="315594">
                  <a:moveTo>
                    <a:pt x="172859" y="245389"/>
                  </a:moveTo>
                  <a:lnTo>
                    <a:pt x="171780" y="245389"/>
                  </a:lnTo>
                  <a:lnTo>
                    <a:pt x="171780" y="270789"/>
                  </a:lnTo>
                  <a:lnTo>
                    <a:pt x="170611" y="270789"/>
                  </a:lnTo>
                  <a:lnTo>
                    <a:pt x="170611" y="315226"/>
                  </a:lnTo>
                  <a:lnTo>
                    <a:pt x="171780" y="315226"/>
                  </a:lnTo>
                  <a:lnTo>
                    <a:pt x="172859" y="315226"/>
                  </a:lnTo>
                  <a:lnTo>
                    <a:pt x="172859" y="245389"/>
                  </a:lnTo>
                  <a:close/>
                </a:path>
                <a:path w="299719" h="315594">
                  <a:moveTo>
                    <a:pt x="177444" y="232740"/>
                  </a:moveTo>
                  <a:lnTo>
                    <a:pt x="176377" y="232740"/>
                  </a:lnTo>
                  <a:lnTo>
                    <a:pt x="176377" y="207340"/>
                  </a:lnTo>
                  <a:lnTo>
                    <a:pt x="175209" y="207340"/>
                  </a:lnTo>
                  <a:lnTo>
                    <a:pt x="175209" y="315226"/>
                  </a:lnTo>
                  <a:lnTo>
                    <a:pt x="176364" y="315226"/>
                  </a:lnTo>
                  <a:lnTo>
                    <a:pt x="177444" y="315226"/>
                  </a:lnTo>
                  <a:lnTo>
                    <a:pt x="177444" y="232740"/>
                  </a:lnTo>
                  <a:close/>
                </a:path>
                <a:path w="299719" h="315594">
                  <a:moveTo>
                    <a:pt x="180975" y="203123"/>
                  </a:moveTo>
                  <a:lnTo>
                    <a:pt x="179806" y="203123"/>
                  </a:lnTo>
                  <a:lnTo>
                    <a:pt x="179806" y="268643"/>
                  </a:lnTo>
                  <a:lnTo>
                    <a:pt x="178650" y="268643"/>
                  </a:lnTo>
                  <a:lnTo>
                    <a:pt x="178650" y="241173"/>
                  </a:lnTo>
                  <a:lnTo>
                    <a:pt x="177469" y="241173"/>
                  </a:lnTo>
                  <a:lnTo>
                    <a:pt x="177469" y="315226"/>
                  </a:lnTo>
                  <a:lnTo>
                    <a:pt x="178638" y="315226"/>
                  </a:lnTo>
                  <a:lnTo>
                    <a:pt x="179806" y="315226"/>
                  </a:lnTo>
                  <a:lnTo>
                    <a:pt x="180975" y="315226"/>
                  </a:lnTo>
                  <a:lnTo>
                    <a:pt x="180975" y="203123"/>
                  </a:lnTo>
                  <a:close/>
                </a:path>
                <a:path w="299719" h="315594">
                  <a:moveTo>
                    <a:pt x="184404" y="249605"/>
                  </a:moveTo>
                  <a:lnTo>
                    <a:pt x="183248" y="249605"/>
                  </a:lnTo>
                  <a:lnTo>
                    <a:pt x="183248" y="222148"/>
                  </a:lnTo>
                  <a:lnTo>
                    <a:pt x="182067" y="222148"/>
                  </a:lnTo>
                  <a:lnTo>
                    <a:pt x="182067" y="315226"/>
                  </a:lnTo>
                  <a:lnTo>
                    <a:pt x="183235" y="315226"/>
                  </a:lnTo>
                  <a:lnTo>
                    <a:pt x="184404" y="315226"/>
                  </a:lnTo>
                  <a:lnTo>
                    <a:pt x="184404" y="249605"/>
                  </a:lnTo>
                  <a:close/>
                </a:path>
                <a:path w="299719" h="315594">
                  <a:moveTo>
                    <a:pt x="186690" y="258140"/>
                  </a:moveTo>
                  <a:lnTo>
                    <a:pt x="185635" y="258140"/>
                  </a:lnTo>
                  <a:lnTo>
                    <a:pt x="185635" y="247548"/>
                  </a:lnTo>
                  <a:lnTo>
                    <a:pt x="184454" y="247548"/>
                  </a:lnTo>
                  <a:lnTo>
                    <a:pt x="184454" y="315226"/>
                  </a:lnTo>
                  <a:lnTo>
                    <a:pt x="185610" y="315226"/>
                  </a:lnTo>
                  <a:lnTo>
                    <a:pt x="186690" y="315226"/>
                  </a:lnTo>
                  <a:lnTo>
                    <a:pt x="186690" y="258140"/>
                  </a:lnTo>
                  <a:close/>
                </a:path>
                <a:path w="299719" h="315594">
                  <a:moveTo>
                    <a:pt x="189064" y="266573"/>
                  </a:moveTo>
                  <a:lnTo>
                    <a:pt x="187883" y="266573"/>
                  </a:lnTo>
                  <a:lnTo>
                    <a:pt x="187883" y="315226"/>
                  </a:lnTo>
                  <a:lnTo>
                    <a:pt x="189064" y="315226"/>
                  </a:lnTo>
                  <a:lnTo>
                    <a:pt x="189064" y="266573"/>
                  </a:lnTo>
                  <a:close/>
                </a:path>
                <a:path w="299719" h="315594">
                  <a:moveTo>
                    <a:pt x="217805" y="245389"/>
                  </a:moveTo>
                  <a:lnTo>
                    <a:pt x="216725" y="245389"/>
                  </a:lnTo>
                  <a:lnTo>
                    <a:pt x="216725" y="315226"/>
                  </a:lnTo>
                  <a:lnTo>
                    <a:pt x="217805" y="315226"/>
                  </a:lnTo>
                  <a:lnTo>
                    <a:pt x="217805" y="245389"/>
                  </a:lnTo>
                  <a:close/>
                </a:path>
                <a:path w="299719" h="315594">
                  <a:moveTo>
                    <a:pt x="273100" y="266573"/>
                  </a:moveTo>
                  <a:lnTo>
                    <a:pt x="272021" y="266573"/>
                  </a:lnTo>
                  <a:lnTo>
                    <a:pt x="272021" y="315226"/>
                  </a:lnTo>
                  <a:lnTo>
                    <a:pt x="273100" y="315226"/>
                  </a:lnTo>
                  <a:lnTo>
                    <a:pt x="273100" y="266573"/>
                  </a:lnTo>
                  <a:close/>
                </a:path>
                <a:path w="299719" h="315594">
                  <a:moveTo>
                    <a:pt x="299720" y="264414"/>
                  </a:moveTo>
                  <a:lnTo>
                    <a:pt x="298538" y="264414"/>
                  </a:lnTo>
                  <a:lnTo>
                    <a:pt x="298538" y="315226"/>
                  </a:lnTo>
                  <a:lnTo>
                    <a:pt x="299720" y="315226"/>
                  </a:lnTo>
                  <a:lnTo>
                    <a:pt x="299720" y="26441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1106741" y="2560751"/>
              <a:ext cx="275590" cy="438150"/>
            </a:xfrm>
            <a:custGeom>
              <a:avLst/>
              <a:gdLst/>
              <a:ahLst/>
              <a:cxnLst/>
              <a:rect l="l" t="t" r="r" b="b"/>
              <a:pathLst>
                <a:path w="275590" h="438150">
                  <a:moveTo>
                    <a:pt x="1168" y="319532"/>
                  </a:moveTo>
                  <a:lnTo>
                    <a:pt x="0" y="319532"/>
                  </a:lnTo>
                  <a:lnTo>
                    <a:pt x="0" y="438010"/>
                  </a:lnTo>
                  <a:lnTo>
                    <a:pt x="1168" y="438010"/>
                  </a:lnTo>
                  <a:lnTo>
                    <a:pt x="1168" y="319532"/>
                  </a:lnTo>
                  <a:close/>
                </a:path>
                <a:path w="275590" h="438150">
                  <a:moveTo>
                    <a:pt x="3454" y="342773"/>
                  </a:moveTo>
                  <a:lnTo>
                    <a:pt x="2374" y="342773"/>
                  </a:lnTo>
                  <a:lnTo>
                    <a:pt x="2374" y="438010"/>
                  </a:lnTo>
                  <a:lnTo>
                    <a:pt x="3454" y="438010"/>
                  </a:lnTo>
                  <a:lnTo>
                    <a:pt x="3454" y="342773"/>
                  </a:lnTo>
                  <a:close/>
                </a:path>
                <a:path w="275590" h="438150">
                  <a:moveTo>
                    <a:pt x="18440" y="281470"/>
                  </a:moveTo>
                  <a:lnTo>
                    <a:pt x="17272" y="281470"/>
                  </a:lnTo>
                  <a:lnTo>
                    <a:pt x="17272" y="438010"/>
                  </a:lnTo>
                  <a:lnTo>
                    <a:pt x="18440" y="438010"/>
                  </a:lnTo>
                  <a:lnTo>
                    <a:pt x="18440" y="281470"/>
                  </a:lnTo>
                  <a:close/>
                </a:path>
                <a:path w="275590" h="438150">
                  <a:moveTo>
                    <a:pt x="34505" y="230670"/>
                  </a:moveTo>
                  <a:lnTo>
                    <a:pt x="33439" y="230670"/>
                  </a:lnTo>
                  <a:lnTo>
                    <a:pt x="33439" y="438010"/>
                  </a:lnTo>
                  <a:lnTo>
                    <a:pt x="34505" y="438010"/>
                  </a:lnTo>
                  <a:lnTo>
                    <a:pt x="34505" y="230670"/>
                  </a:lnTo>
                  <a:close/>
                </a:path>
                <a:path w="275590" h="438150">
                  <a:moveTo>
                    <a:pt x="42697" y="209486"/>
                  </a:moveTo>
                  <a:lnTo>
                    <a:pt x="41516" y="209486"/>
                  </a:lnTo>
                  <a:lnTo>
                    <a:pt x="41516" y="438010"/>
                  </a:lnTo>
                  <a:lnTo>
                    <a:pt x="42697" y="438010"/>
                  </a:lnTo>
                  <a:lnTo>
                    <a:pt x="42697" y="209486"/>
                  </a:lnTo>
                  <a:close/>
                </a:path>
                <a:path w="275590" h="438150">
                  <a:moveTo>
                    <a:pt x="54152" y="243332"/>
                  </a:moveTo>
                  <a:lnTo>
                    <a:pt x="52971" y="243332"/>
                  </a:lnTo>
                  <a:lnTo>
                    <a:pt x="52971" y="438010"/>
                  </a:lnTo>
                  <a:lnTo>
                    <a:pt x="54152" y="438010"/>
                  </a:lnTo>
                  <a:lnTo>
                    <a:pt x="54152" y="243332"/>
                  </a:lnTo>
                  <a:close/>
                </a:path>
                <a:path w="275590" h="438150">
                  <a:moveTo>
                    <a:pt x="56527" y="275094"/>
                  </a:moveTo>
                  <a:lnTo>
                    <a:pt x="55359" y="275094"/>
                  </a:lnTo>
                  <a:lnTo>
                    <a:pt x="55359" y="438010"/>
                  </a:lnTo>
                  <a:lnTo>
                    <a:pt x="56527" y="438010"/>
                  </a:lnTo>
                  <a:lnTo>
                    <a:pt x="56527" y="275094"/>
                  </a:lnTo>
                  <a:close/>
                </a:path>
                <a:path w="275590" h="438150">
                  <a:moveTo>
                    <a:pt x="70319" y="232727"/>
                  </a:moveTo>
                  <a:lnTo>
                    <a:pt x="69138" y="232727"/>
                  </a:lnTo>
                  <a:lnTo>
                    <a:pt x="69138" y="438010"/>
                  </a:lnTo>
                  <a:lnTo>
                    <a:pt x="70319" y="438010"/>
                  </a:lnTo>
                  <a:lnTo>
                    <a:pt x="70319" y="232727"/>
                  </a:lnTo>
                  <a:close/>
                </a:path>
                <a:path w="275590" h="438150">
                  <a:moveTo>
                    <a:pt x="73799" y="298348"/>
                  </a:moveTo>
                  <a:lnTo>
                    <a:pt x="72631" y="298348"/>
                  </a:lnTo>
                  <a:lnTo>
                    <a:pt x="72631" y="438010"/>
                  </a:lnTo>
                  <a:lnTo>
                    <a:pt x="73799" y="438010"/>
                  </a:lnTo>
                  <a:lnTo>
                    <a:pt x="73799" y="298348"/>
                  </a:lnTo>
                  <a:close/>
                </a:path>
                <a:path w="275590" h="438150">
                  <a:moveTo>
                    <a:pt x="78397" y="247548"/>
                  </a:moveTo>
                  <a:lnTo>
                    <a:pt x="77228" y="247548"/>
                  </a:lnTo>
                  <a:lnTo>
                    <a:pt x="77228" y="205270"/>
                  </a:lnTo>
                  <a:lnTo>
                    <a:pt x="76060" y="205270"/>
                  </a:lnTo>
                  <a:lnTo>
                    <a:pt x="76060" y="438010"/>
                  </a:lnTo>
                  <a:lnTo>
                    <a:pt x="77216" y="438010"/>
                  </a:lnTo>
                  <a:lnTo>
                    <a:pt x="78397" y="438010"/>
                  </a:lnTo>
                  <a:lnTo>
                    <a:pt x="78397" y="247548"/>
                  </a:lnTo>
                  <a:close/>
                </a:path>
                <a:path w="275590" h="438150">
                  <a:moveTo>
                    <a:pt x="101422" y="101600"/>
                  </a:moveTo>
                  <a:lnTo>
                    <a:pt x="100241" y="101600"/>
                  </a:lnTo>
                  <a:lnTo>
                    <a:pt x="100241" y="438010"/>
                  </a:lnTo>
                  <a:lnTo>
                    <a:pt x="101422" y="438010"/>
                  </a:lnTo>
                  <a:lnTo>
                    <a:pt x="101422" y="101600"/>
                  </a:lnTo>
                  <a:close/>
                </a:path>
                <a:path w="275590" h="438150">
                  <a:moveTo>
                    <a:pt x="131368" y="268732"/>
                  </a:moveTo>
                  <a:lnTo>
                    <a:pt x="130187" y="268732"/>
                  </a:lnTo>
                  <a:lnTo>
                    <a:pt x="130187" y="438010"/>
                  </a:lnTo>
                  <a:lnTo>
                    <a:pt x="131368" y="438010"/>
                  </a:lnTo>
                  <a:lnTo>
                    <a:pt x="131368" y="268732"/>
                  </a:lnTo>
                  <a:close/>
                </a:path>
                <a:path w="275590" h="438150">
                  <a:moveTo>
                    <a:pt x="133692" y="262356"/>
                  </a:moveTo>
                  <a:lnTo>
                    <a:pt x="132524" y="262356"/>
                  </a:lnTo>
                  <a:lnTo>
                    <a:pt x="132524" y="438010"/>
                  </a:lnTo>
                  <a:lnTo>
                    <a:pt x="133692" y="438010"/>
                  </a:lnTo>
                  <a:lnTo>
                    <a:pt x="133692" y="262356"/>
                  </a:lnTo>
                  <a:close/>
                </a:path>
                <a:path w="275590" h="438150">
                  <a:moveTo>
                    <a:pt x="135966" y="253911"/>
                  </a:moveTo>
                  <a:lnTo>
                    <a:pt x="134785" y="253911"/>
                  </a:lnTo>
                  <a:lnTo>
                    <a:pt x="134785" y="438010"/>
                  </a:lnTo>
                  <a:lnTo>
                    <a:pt x="135966" y="438010"/>
                  </a:lnTo>
                  <a:lnTo>
                    <a:pt x="135966" y="253911"/>
                  </a:lnTo>
                  <a:close/>
                </a:path>
                <a:path w="275590" h="438150">
                  <a:moveTo>
                    <a:pt x="141782" y="306870"/>
                  </a:moveTo>
                  <a:lnTo>
                    <a:pt x="140601" y="306870"/>
                  </a:lnTo>
                  <a:lnTo>
                    <a:pt x="140601" y="438010"/>
                  </a:lnTo>
                  <a:lnTo>
                    <a:pt x="141782" y="438010"/>
                  </a:lnTo>
                  <a:lnTo>
                    <a:pt x="141782" y="306870"/>
                  </a:lnTo>
                  <a:close/>
                </a:path>
                <a:path w="275590" h="438150">
                  <a:moveTo>
                    <a:pt x="144005" y="294132"/>
                  </a:moveTo>
                  <a:lnTo>
                    <a:pt x="142925" y="294132"/>
                  </a:lnTo>
                  <a:lnTo>
                    <a:pt x="142925" y="438010"/>
                  </a:lnTo>
                  <a:lnTo>
                    <a:pt x="144005" y="438010"/>
                  </a:lnTo>
                  <a:lnTo>
                    <a:pt x="144005" y="294132"/>
                  </a:lnTo>
                  <a:close/>
                </a:path>
                <a:path w="275590" h="438150">
                  <a:moveTo>
                    <a:pt x="148602" y="237045"/>
                  </a:moveTo>
                  <a:lnTo>
                    <a:pt x="147535" y="237045"/>
                  </a:lnTo>
                  <a:lnTo>
                    <a:pt x="147535" y="0"/>
                  </a:lnTo>
                  <a:lnTo>
                    <a:pt x="146354" y="0"/>
                  </a:lnTo>
                  <a:lnTo>
                    <a:pt x="146354" y="438010"/>
                  </a:lnTo>
                  <a:lnTo>
                    <a:pt x="147523" y="438010"/>
                  </a:lnTo>
                  <a:lnTo>
                    <a:pt x="148602" y="438010"/>
                  </a:lnTo>
                  <a:lnTo>
                    <a:pt x="148602" y="237045"/>
                  </a:lnTo>
                  <a:close/>
                </a:path>
                <a:path w="275590" h="438150">
                  <a:moveTo>
                    <a:pt x="149809" y="279311"/>
                  </a:moveTo>
                  <a:lnTo>
                    <a:pt x="148628" y="279311"/>
                  </a:lnTo>
                  <a:lnTo>
                    <a:pt x="148628" y="438010"/>
                  </a:lnTo>
                  <a:lnTo>
                    <a:pt x="149809" y="438010"/>
                  </a:lnTo>
                  <a:lnTo>
                    <a:pt x="149809" y="279311"/>
                  </a:lnTo>
                  <a:close/>
                </a:path>
                <a:path w="275590" h="438150">
                  <a:moveTo>
                    <a:pt x="156781" y="319532"/>
                  </a:moveTo>
                  <a:lnTo>
                    <a:pt x="155600" y="319532"/>
                  </a:lnTo>
                  <a:lnTo>
                    <a:pt x="155600" y="438010"/>
                  </a:lnTo>
                  <a:lnTo>
                    <a:pt x="156781" y="438010"/>
                  </a:lnTo>
                  <a:lnTo>
                    <a:pt x="156781" y="319532"/>
                  </a:lnTo>
                  <a:close/>
                </a:path>
                <a:path w="275590" h="438150">
                  <a:moveTo>
                    <a:pt x="160210" y="146037"/>
                  </a:moveTo>
                  <a:lnTo>
                    <a:pt x="159029" y="146037"/>
                  </a:lnTo>
                  <a:lnTo>
                    <a:pt x="159029" y="438010"/>
                  </a:lnTo>
                  <a:lnTo>
                    <a:pt x="160210" y="438010"/>
                  </a:lnTo>
                  <a:lnTo>
                    <a:pt x="160210" y="146037"/>
                  </a:lnTo>
                  <a:close/>
                </a:path>
                <a:path w="275590" h="438150">
                  <a:moveTo>
                    <a:pt x="164807" y="308940"/>
                  </a:moveTo>
                  <a:lnTo>
                    <a:pt x="163626" y="308940"/>
                  </a:lnTo>
                  <a:lnTo>
                    <a:pt x="163626" y="438010"/>
                  </a:lnTo>
                  <a:lnTo>
                    <a:pt x="164807" y="438010"/>
                  </a:lnTo>
                  <a:lnTo>
                    <a:pt x="164807" y="308940"/>
                  </a:lnTo>
                  <a:close/>
                </a:path>
                <a:path w="275590" h="438150">
                  <a:moveTo>
                    <a:pt x="168236" y="344932"/>
                  </a:moveTo>
                  <a:lnTo>
                    <a:pt x="167055" y="344932"/>
                  </a:lnTo>
                  <a:lnTo>
                    <a:pt x="167055" y="438010"/>
                  </a:lnTo>
                  <a:lnTo>
                    <a:pt x="168236" y="438010"/>
                  </a:lnTo>
                  <a:lnTo>
                    <a:pt x="168236" y="344932"/>
                  </a:lnTo>
                  <a:close/>
                </a:path>
                <a:path w="275590" h="438150">
                  <a:moveTo>
                    <a:pt x="171691" y="368173"/>
                  </a:moveTo>
                  <a:lnTo>
                    <a:pt x="170611" y="368173"/>
                  </a:lnTo>
                  <a:lnTo>
                    <a:pt x="170611" y="438010"/>
                  </a:lnTo>
                  <a:lnTo>
                    <a:pt x="171691" y="438010"/>
                  </a:lnTo>
                  <a:lnTo>
                    <a:pt x="171691" y="368173"/>
                  </a:lnTo>
                  <a:close/>
                </a:path>
                <a:path w="275590" h="438150">
                  <a:moveTo>
                    <a:pt x="176276" y="355523"/>
                  </a:moveTo>
                  <a:lnTo>
                    <a:pt x="175209" y="355523"/>
                  </a:lnTo>
                  <a:lnTo>
                    <a:pt x="175209" y="330123"/>
                  </a:lnTo>
                  <a:lnTo>
                    <a:pt x="174040" y="330123"/>
                  </a:lnTo>
                  <a:lnTo>
                    <a:pt x="174040" y="438010"/>
                  </a:lnTo>
                  <a:lnTo>
                    <a:pt x="175196" y="438010"/>
                  </a:lnTo>
                  <a:lnTo>
                    <a:pt x="176276" y="438010"/>
                  </a:lnTo>
                  <a:lnTo>
                    <a:pt x="176276" y="355523"/>
                  </a:lnTo>
                  <a:close/>
                </a:path>
                <a:path w="275590" h="438150">
                  <a:moveTo>
                    <a:pt x="179806" y="325907"/>
                  </a:moveTo>
                  <a:lnTo>
                    <a:pt x="178638" y="325907"/>
                  </a:lnTo>
                  <a:lnTo>
                    <a:pt x="178638" y="391426"/>
                  </a:lnTo>
                  <a:lnTo>
                    <a:pt x="177482" y="391426"/>
                  </a:lnTo>
                  <a:lnTo>
                    <a:pt x="177482" y="363956"/>
                  </a:lnTo>
                  <a:lnTo>
                    <a:pt x="176301" y="363956"/>
                  </a:lnTo>
                  <a:lnTo>
                    <a:pt x="176301" y="438010"/>
                  </a:lnTo>
                  <a:lnTo>
                    <a:pt x="177469" y="438010"/>
                  </a:lnTo>
                  <a:lnTo>
                    <a:pt x="178638" y="438010"/>
                  </a:lnTo>
                  <a:lnTo>
                    <a:pt x="179806" y="438010"/>
                  </a:lnTo>
                  <a:lnTo>
                    <a:pt x="179806" y="325907"/>
                  </a:lnTo>
                  <a:close/>
                </a:path>
                <a:path w="275590" h="438150">
                  <a:moveTo>
                    <a:pt x="183235" y="372389"/>
                  </a:moveTo>
                  <a:lnTo>
                    <a:pt x="182079" y="372389"/>
                  </a:lnTo>
                  <a:lnTo>
                    <a:pt x="182079" y="344932"/>
                  </a:lnTo>
                  <a:lnTo>
                    <a:pt x="180898" y="344932"/>
                  </a:lnTo>
                  <a:lnTo>
                    <a:pt x="180898" y="346989"/>
                  </a:lnTo>
                  <a:lnTo>
                    <a:pt x="179857" y="346989"/>
                  </a:lnTo>
                  <a:lnTo>
                    <a:pt x="179857" y="438010"/>
                  </a:lnTo>
                  <a:lnTo>
                    <a:pt x="183235" y="438010"/>
                  </a:lnTo>
                  <a:lnTo>
                    <a:pt x="183235" y="372389"/>
                  </a:lnTo>
                  <a:close/>
                </a:path>
                <a:path w="275590" h="438150">
                  <a:moveTo>
                    <a:pt x="185521" y="380923"/>
                  </a:moveTo>
                  <a:lnTo>
                    <a:pt x="184467" y="380923"/>
                  </a:lnTo>
                  <a:lnTo>
                    <a:pt x="184467" y="370332"/>
                  </a:lnTo>
                  <a:lnTo>
                    <a:pt x="183286" y="370332"/>
                  </a:lnTo>
                  <a:lnTo>
                    <a:pt x="183286" y="438010"/>
                  </a:lnTo>
                  <a:lnTo>
                    <a:pt x="184442" y="438010"/>
                  </a:lnTo>
                  <a:lnTo>
                    <a:pt x="185521" y="438010"/>
                  </a:lnTo>
                  <a:lnTo>
                    <a:pt x="185521" y="380923"/>
                  </a:lnTo>
                  <a:close/>
                </a:path>
                <a:path w="275590" h="438150">
                  <a:moveTo>
                    <a:pt x="189052" y="332181"/>
                  </a:moveTo>
                  <a:lnTo>
                    <a:pt x="187883" y="332181"/>
                  </a:lnTo>
                  <a:lnTo>
                    <a:pt x="187883" y="389356"/>
                  </a:lnTo>
                  <a:lnTo>
                    <a:pt x="186715" y="389356"/>
                  </a:lnTo>
                  <a:lnTo>
                    <a:pt x="186715" y="438010"/>
                  </a:lnTo>
                  <a:lnTo>
                    <a:pt x="187883" y="438010"/>
                  </a:lnTo>
                  <a:lnTo>
                    <a:pt x="189052" y="438010"/>
                  </a:lnTo>
                  <a:lnTo>
                    <a:pt x="189052" y="332181"/>
                  </a:lnTo>
                  <a:close/>
                </a:path>
                <a:path w="275590" h="438150">
                  <a:moveTo>
                    <a:pt x="271932" y="389356"/>
                  </a:moveTo>
                  <a:lnTo>
                    <a:pt x="270852" y="389356"/>
                  </a:lnTo>
                  <a:lnTo>
                    <a:pt x="270852" y="438010"/>
                  </a:lnTo>
                  <a:lnTo>
                    <a:pt x="271932" y="438010"/>
                  </a:lnTo>
                  <a:lnTo>
                    <a:pt x="271932" y="389356"/>
                  </a:lnTo>
                  <a:close/>
                </a:path>
                <a:path w="275590" h="438150">
                  <a:moveTo>
                    <a:pt x="275463" y="410540"/>
                  </a:moveTo>
                  <a:lnTo>
                    <a:pt x="274281" y="410540"/>
                  </a:lnTo>
                  <a:lnTo>
                    <a:pt x="274281" y="438010"/>
                  </a:lnTo>
                  <a:lnTo>
                    <a:pt x="275463" y="438010"/>
                  </a:lnTo>
                  <a:lnTo>
                    <a:pt x="275463" y="4105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1099870" y="2615767"/>
              <a:ext cx="296545" cy="383540"/>
            </a:xfrm>
            <a:custGeom>
              <a:avLst/>
              <a:gdLst/>
              <a:ahLst/>
              <a:cxnLst/>
              <a:rect l="l" t="t" r="r" b="b"/>
              <a:pathLst>
                <a:path w="296544" h="383539">
                  <a:moveTo>
                    <a:pt x="1079" y="234899"/>
                  </a:moveTo>
                  <a:lnTo>
                    <a:pt x="0" y="234899"/>
                  </a:lnTo>
                  <a:lnTo>
                    <a:pt x="0" y="382993"/>
                  </a:lnTo>
                  <a:lnTo>
                    <a:pt x="1079" y="382993"/>
                  </a:lnTo>
                  <a:lnTo>
                    <a:pt x="1079" y="234899"/>
                  </a:lnTo>
                  <a:close/>
                </a:path>
                <a:path w="296544" h="383539">
                  <a:moveTo>
                    <a:pt x="4610" y="294132"/>
                  </a:moveTo>
                  <a:lnTo>
                    <a:pt x="3441" y="294132"/>
                  </a:lnTo>
                  <a:lnTo>
                    <a:pt x="3441" y="382993"/>
                  </a:lnTo>
                  <a:lnTo>
                    <a:pt x="4610" y="382993"/>
                  </a:lnTo>
                  <a:lnTo>
                    <a:pt x="4610" y="294132"/>
                  </a:lnTo>
                  <a:close/>
                </a:path>
                <a:path w="296544" h="383539">
                  <a:moveTo>
                    <a:pt x="8039" y="264515"/>
                  </a:moveTo>
                  <a:lnTo>
                    <a:pt x="6870" y="264515"/>
                  </a:lnTo>
                  <a:lnTo>
                    <a:pt x="6870" y="382993"/>
                  </a:lnTo>
                  <a:lnTo>
                    <a:pt x="8039" y="382993"/>
                  </a:lnTo>
                  <a:lnTo>
                    <a:pt x="8039" y="264515"/>
                  </a:lnTo>
                  <a:close/>
                </a:path>
                <a:path w="296544" h="383539">
                  <a:moveTo>
                    <a:pt x="11480" y="323748"/>
                  </a:moveTo>
                  <a:lnTo>
                    <a:pt x="10299" y="323748"/>
                  </a:lnTo>
                  <a:lnTo>
                    <a:pt x="10299" y="382993"/>
                  </a:lnTo>
                  <a:lnTo>
                    <a:pt x="11480" y="382993"/>
                  </a:lnTo>
                  <a:lnTo>
                    <a:pt x="11480" y="323748"/>
                  </a:lnTo>
                  <a:close/>
                </a:path>
                <a:path w="296544" h="383539">
                  <a:moveTo>
                    <a:pt x="19494" y="190461"/>
                  </a:moveTo>
                  <a:lnTo>
                    <a:pt x="18326" y="190461"/>
                  </a:lnTo>
                  <a:lnTo>
                    <a:pt x="18326" y="382993"/>
                  </a:lnTo>
                  <a:lnTo>
                    <a:pt x="19494" y="382993"/>
                  </a:lnTo>
                  <a:lnTo>
                    <a:pt x="19494" y="190461"/>
                  </a:lnTo>
                  <a:close/>
                </a:path>
                <a:path w="296544" h="383539">
                  <a:moveTo>
                    <a:pt x="21882" y="234899"/>
                  </a:moveTo>
                  <a:lnTo>
                    <a:pt x="20701" y="234899"/>
                  </a:lnTo>
                  <a:lnTo>
                    <a:pt x="20701" y="251853"/>
                  </a:lnTo>
                  <a:lnTo>
                    <a:pt x="19545" y="251853"/>
                  </a:lnTo>
                  <a:lnTo>
                    <a:pt x="19545" y="382993"/>
                  </a:lnTo>
                  <a:lnTo>
                    <a:pt x="20701" y="382993"/>
                  </a:lnTo>
                  <a:lnTo>
                    <a:pt x="21882" y="382993"/>
                  </a:lnTo>
                  <a:lnTo>
                    <a:pt x="21882" y="234899"/>
                  </a:lnTo>
                  <a:close/>
                </a:path>
                <a:path w="296544" h="383539">
                  <a:moveTo>
                    <a:pt x="29908" y="247548"/>
                  </a:moveTo>
                  <a:lnTo>
                    <a:pt x="28727" y="247548"/>
                  </a:lnTo>
                  <a:lnTo>
                    <a:pt x="28727" y="382993"/>
                  </a:lnTo>
                  <a:lnTo>
                    <a:pt x="29908" y="382993"/>
                  </a:lnTo>
                  <a:lnTo>
                    <a:pt x="29908" y="247548"/>
                  </a:lnTo>
                  <a:close/>
                </a:path>
                <a:path w="296544" h="383539">
                  <a:moveTo>
                    <a:pt x="31127" y="256082"/>
                  </a:moveTo>
                  <a:lnTo>
                    <a:pt x="29946" y="256082"/>
                  </a:lnTo>
                  <a:lnTo>
                    <a:pt x="29946" y="382993"/>
                  </a:lnTo>
                  <a:lnTo>
                    <a:pt x="31127" y="382993"/>
                  </a:lnTo>
                  <a:lnTo>
                    <a:pt x="31127" y="256082"/>
                  </a:lnTo>
                  <a:close/>
                </a:path>
                <a:path w="296544" h="383539">
                  <a:moveTo>
                    <a:pt x="35725" y="232740"/>
                  </a:moveTo>
                  <a:lnTo>
                    <a:pt x="34544" y="232740"/>
                  </a:lnTo>
                  <a:lnTo>
                    <a:pt x="34544" y="382993"/>
                  </a:lnTo>
                  <a:lnTo>
                    <a:pt x="35725" y="382993"/>
                  </a:lnTo>
                  <a:lnTo>
                    <a:pt x="35725" y="232740"/>
                  </a:lnTo>
                  <a:close/>
                </a:path>
                <a:path w="296544" h="383539">
                  <a:moveTo>
                    <a:pt x="40322" y="281482"/>
                  </a:moveTo>
                  <a:lnTo>
                    <a:pt x="39141" y="281482"/>
                  </a:lnTo>
                  <a:lnTo>
                    <a:pt x="39141" y="382993"/>
                  </a:lnTo>
                  <a:lnTo>
                    <a:pt x="40322" y="382993"/>
                  </a:lnTo>
                  <a:lnTo>
                    <a:pt x="40322" y="281482"/>
                  </a:lnTo>
                  <a:close/>
                </a:path>
                <a:path w="296544" h="383539">
                  <a:moveTo>
                    <a:pt x="48336" y="230682"/>
                  </a:moveTo>
                  <a:lnTo>
                    <a:pt x="47167" y="230682"/>
                  </a:lnTo>
                  <a:lnTo>
                    <a:pt x="47167" y="382993"/>
                  </a:lnTo>
                  <a:lnTo>
                    <a:pt x="48336" y="382993"/>
                  </a:lnTo>
                  <a:lnTo>
                    <a:pt x="48336" y="230682"/>
                  </a:lnTo>
                  <a:close/>
                </a:path>
                <a:path w="296544" h="383539">
                  <a:moveTo>
                    <a:pt x="52997" y="158686"/>
                  </a:moveTo>
                  <a:lnTo>
                    <a:pt x="51816" y="158686"/>
                  </a:lnTo>
                  <a:lnTo>
                    <a:pt x="51816" y="217932"/>
                  </a:lnTo>
                  <a:lnTo>
                    <a:pt x="50660" y="217932"/>
                  </a:lnTo>
                  <a:lnTo>
                    <a:pt x="50660" y="382993"/>
                  </a:lnTo>
                  <a:lnTo>
                    <a:pt x="51816" y="382993"/>
                  </a:lnTo>
                  <a:lnTo>
                    <a:pt x="52997" y="382993"/>
                  </a:lnTo>
                  <a:lnTo>
                    <a:pt x="52997" y="158686"/>
                  </a:lnTo>
                  <a:close/>
                </a:path>
                <a:path w="296544" h="383539">
                  <a:moveTo>
                    <a:pt x="63398" y="220078"/>
                  </a:moveTo>
                  <a:lnTo>
                    <a:pt x="62230" y="220078"/>
                  </a:lnTo>
                  <a:lnTo>
                    <a:pt x="62230" y="382993"/>
                  </a:lnTo>
                  <a:lnTo>
                    <a:pt x="63398" y="382993"/>
                  </a:lnTo>
                  <a:lnTo>
                    <a:pt x="63398" y="220078"/>
                  </a:lnTo>
                  <a:close/>
                </a:path>
                <a:path w="296544" h="383539">
                  <a:moveTo>
                    <a:pt x="65608" y="67767"/>
                  </a:moveTo>
                  <a:lnTo>
                    <a:pt x="64439" y="67767"/>
                  </a:lnTo>
                  <a:lnTo>
                    <a:pt x="64439" y="382993"/>
                  </a:lnTo>
                  <a:lnTo>
                    <a:pt x="65608" y="382993"/>
                  </a:lnTo>
                  <a:lnTo>
                    <a:pt x="65608" y="67767"/>
                  </a:lnTo>
                  <a:close/>
                </a:path>
                <a:path w="296544" h="383539">
                  <a:moveTo>
                    <a:pt x="74853" y="217932"/>
                  </a:moveTo>
                  <a:lnTo>
                    <a:pt x="73685" y="217932"/>
                  </a:lnTo>
                  <a:lnTo>
                    <a:pt x="73685" y="382993"/>
                  </a:lnTo>
                  <a:lnTo>
                    <a:pt x="74853" y="382993"/>
                  </a:lnTo>
                  <a:lnTo>
                    <a:pt x="74853" y="217932"/>
                  </a:lnTo>
                  <a:close/>
                </a:path>
                <a:path w="296544" h="383539">
                  <a:moveTo>
                    <a:pt x="77190" y="177711"/>
                  </a:moveTo>
                  <a:lnTo>
                    <a:pt x="76009" y="177711"/>
                  </a:lnTo>
                  <a:lnTo>
                    <a:pt x="76009" y="382993"/>
                  </a:lnTo>
                  <a:lnTo>
                    <a:pt x="77190" y="382993"/>
                  </a:lnTo>
                  <a:lnTo>
                    <a:pt x="77190" y="177711"/>
                  </a:lnTo>
                  <a:close/>
                </a:path>
                <a:path w="296544" h="383539">
                  <a:moveTo>
                    <a:pt x="81838" y="35991"/>
                  </a:moveTo>
                  <a:lnTo>
                    <a:pt x="80657" y="35991"/>
                  </a:lnTo>
                  <a:lnTo>
                    <a:pt x="80657" y="382993"/>
                  </a:lnTo>
                  <a:lnTo>
                    <a:pt x="81838" y="382993"/>
                  </a:lnTo>
                  <a:lnTo>
                    <a:pt x="81838" y="35991"/>
                  </a:lnTo>
                  <a:close/>
                </a:path>
                <a:path w="296544" h="383539">
                  <a:moveTo>
                    <a:pt x="84099" y="150253"/>
                  </a:moveTo>
                  <a:lnTo>
                    <a:pt x="82931" y="150253"/>
                  </a:lnTo>
                  <a:lnTo>
                    <a:pt x="82931" y="382993"/>
                  </a:lnTo>
                  <a:lnTo>
                    <a:pt x="84099" y="382993"/>
                  </a:lnTo>
                  <a:lnTo>
                    <a:pt x="84099" y="150253"/>
                  </a:lnTo>
                  <a:close/>
                </a:path>
                <a:path w="296544" h="383539">
                  <a:moveTo>
                    <a:pt x="87490" y="69824"/>
                  </a:moveTo>
                  <a:lnTo>
                    <a:pt x="86410" y="69824"/>
                  </a:lnTo>
                  <a:lnTo>
                    <a:pt x="86410" y="154470"/>
                  </a:lnTo>
                  <a:lnTo>
                    <a:pt x="85255" y="154470"/>
                  </a:lnTo>
                  <a:lnTo>
                    <a:pt x="85255" y="382993"/>
                  </a:lnTo>
                  <a:lnTo>
                    <a:pt x="86410" y="382993"/>
                  </a:lnTo>
                  <a:lnTo>
                    <a:pt x="87490" y="382993"/>
                  </a:lnTo>
                  <a:lnTo>
                    <a:pt x="87490" y="69824"/>
                  </a:lnTo>
                  <a:close/>
                </a:path>
                <a:path w="296544" h="383539">
                  <a:moveTo>
                    <a:pt x="91020" y="69824"/>
                  </a:moveTo>
                  <a:lnTo>
                    <a:pt x="89852" y="69824"/>
                  </a:lnTo>
                  <a:lnTo>
                    <a:pt x="89852" y="114261"/>
                  </a:lnTo>
                  <a:lnTo>
                    <a:pt x="88684" y="114261"/>
                  </a:lnTo>
                  <a:lnTo>
                    <a:pt x="88684" y="382993"/>
                  </a:lnTo>
                  <a:lnTo>
                    <a:pt x="89852" y="382993"/>
                  </a:lnTo>
                  <a:lnTo>
                    <a:pt x="91020" y="382993"/>
                  </a:lnTo>
                  <a:lnTo>
                    <a:pt x="91020" y="69824"/>
                  </a:lnTo>
                  <a:close/>
                </a:path>
                <a:path w="296544" h="383539">
                  <a:moveTo>
                    <a:pt x="92151" y="127012"/>
                  </a:moveTo>
                  <a:lnTo>
                    <a:pt x="91071" y="127012"/>
                  </a:lnTo>
                  <a:lnTo>
                    <a:pt x="91071" y="382993"/>
                  </a:lnTo>
                  <a:lnTo>
                    <a:pt x="92151" y="382993"/>
                  </a:lnTo>
                  <a:lnTo>
                    <a:pt x="92151" y="127012"/>
                  </a:lnTo>
                  <a:close/>
                </a:path>
                <a:path w="296544" h="383539">
                  <a:moveTo>
                    <a:pt x="99110" y="169278"/>
                  </a:moveTo>
                  <a:lnTo>
                    <a:pt x="97929" y="169278"/>
                  </a:lnTo>
                  <a:lnTo>
                    <a:pt x="97929" y="382993"/>
                  </a:lnTo>
                  <a:lnTo>
                    <a:pt x="99110" y="382993"/>
                  </a:lnTo>
                  <a:lnTo>
                    <a:pt x="99110" y="169278"/>
                  </a:lnTo>
                  <a:close/>
                </a:path>
                <a:path w="296544" h="383539">
                  <a:moveTo>
                    <a:pt x="105930" y="0"/>
                  </a:moveTo>
                  <a:lnTo>
                    <a:pt x="104851" y="0"/>
                  </a:lnTo>
                  <a:lnTo>
                    <a:pt x="104851" y="150253"/>
                  </a:lnTo>
                  <a:lnTo>
                    <a:pt x="103682" y="150253"/>
                  </a:lnTo>
                  <a:lnTo>
                    <a:pt x="103682" y="382993"/>
                  </a:lnTo>
                  <a:lnTo>
                    <a:pt x="104851" y="382993"/>
                  </a:lnTo>
                  <a:lnTo>
                    <a:pt x="105930" y="382993"/>
                  </a:lnTo>
                  <a:lnTo>
                    <a:pt x="105930" y="0"/>
                  </a:lnTo>
                  <a:close/>
                </a:path>
                <a:path w="296544" h="383539">
                  <a:moveTo>
                    <a:pt x="108292" y="46583"/>
                  </a:moveTo>
                  <a:lnTo>
                    <a:pt x="107111" y="46583"/>
                  </a:lnTo>
                  <a:lnTo>
                    <a:pt x="107111" y="382993"/>
                  </a:lnTo>
                  <a:lnTo>
                    <a:pt x="108292" y="382993"/>
                  </a:lnTo>
                  <a:lnTo>
                    <a:pt x="108292" y="46583"/>
                  </a:lnTo>
                  <a:close/>
                </a:path>
                <a:path w="296544" h="383539">
                  <a:moveTo>
                    <a:pt x="111721" y="0"/>
                  </a:moveTo>
                  <a:lnTo>
                    <a:pt x="110553" y="0"/>
                  </a:lnTo>
                  <a:lnTo>
                    <a:pt x="110553" y="382993"/>
                  </a:lnTo>
                  <a:lnTo>
                    <a:pt x="111721" y="382993"/>
                  </a:lnTo>
                  <a:lnTo>
                    <a:pt x="111721" y="0"/>
                  </a:lnTo>
                  <a:close/>
                </a:path>
                <a:path w="296544" h="383539">
                  <a:moveTo>
                    <a:pt x="124396" y="105829"/>
                  </a:moveTo>
                  <a:lnTo>
                    <a:pt x="123228" y="105829"/>
                  </a:lnTo>
                  <a:lnTo>
                    <a:pt x="123228" y="382993"/>
                  </a:lnTo>
                  <a:lnTo>
                    <a:pt x="124396" y="382993"/>
                  </a:lnTo>
                  <a:lnTo>
                    <a:pt x="124396" y="105829"/>
                  </a:lnTo>
                  <a:close/>
                </a:path>
                <a:path w="296544" h="383539">
                  <a:moveTo>
                    <a:pt x="148653" y="251853"/>
                  </a:moveTo>
                  <a:lnTo>
                    <a:pt x="147472" y="251853"/>
                  </a:lnTo>
                  <a:lnTo>
                    <a:pt x="147472" y="382993"/>
                  </a:lnTo>
                  <a:lnTo>
                    <a:pt x="148653" y="382993"/>
                  </a:lnTo>
                  <a:lnTo>
                    <a:pt x="148653" y="251853"/>
                  </a:lnTo>
                  <a:close/>
                </a:path>
                <a:path w="296544" h="383539">
                  <a:moveTo>
                    <a:pt x="150876" y="239115"/>
                  </a:moveTo>
                  <a:lnTo>
                    <a:pt x="149796" y="239115"/>
                  </a:lnTo>
                  <a:lnTo>
                    <a:pt x="149796" y="382993"/>
                  </a:lnTo>
                  <a:lnTo>
                    <a:pt x="150876" y="382993"/>
                  </a:lnTo>
                  <a:lnTo>
                    <a:pt x="150876" y="239115"/>
                  </a:lnTo>
                  <a:close/>
                </a:path>
                <a:path w="296544" h="383539">
                  <a:moveTo>
                    <a:pt x="159054" y="215874"/>
                  </a:moveTo>
                  <a:lnTo>
                    <a:pt x="157886" y="215874"/>
                  </a:lnTo>
                  <a:lnTo>
                    <a:pt x="157886" y="382993"/>
                  </a:lnTo>
                  <a:lnTo>
                    <a:pt x="159054" y="382993"/>
                  </a:lnTo>
                  <a:lnTo>
                    <a:pt x="159054" y="215874"/>
                  </a:lnTo>
                  <a:close/>
                </a:path>
                <a:path w="296544" h="383539">
                  <a:moveTo>
                    <a:pt x="162483" y="289915"/>
                  </a:moveTo>
                  <a:lnTo>
                    <a:pt x="161315" y="289915"/>
                  </a:lnTo>
                  <a:lnTo>
                    <a:pt x="161315" y="382993"/>
                  </a:lnTo>
                  <a:lnTo>
                    <a:pt x="162483" y="382993"/>
                  </a:lnTo>
                  <a:lnTo>
                    <a:pt x="162483" y="289915"/>
                  </a:lnTo>
                  <a:close/>
                </a:path>
                <a:path w="296544" h="383539">
                  <a:moveTo>
                    <a:pt x="173964" y="283540"/>
                  </a:moveTo>
                  <a:lnTo>
                    <a:pt x="172885" y="283540"/>
                  </a:lnTo>
                  <a:lnTo>
                    <a:pt x="172885" y="382993"/>
                  </a:lnTo>
                  <a:lnTo>
                    <a:pt x="173964" y="382993"/>
                  </a:lnTo>
                  <a:lnTo>
                    <a:pt x="173964" y="283540"/>
                  </a:lnTo>
                  <a:close/>
                </a:path>
                <a:path w="296544" h="383539">
                  <a:moveTo>
                    <a:pt x="183146" y="300507"/>
                  </a:moveTo>
                  <a:lnTo>
                    <a:pt x="182079" y="300507"/>
                  </a:lnTo>
                  <a:lnTo>
                    <a:pt x="182079" y="275107"/>
                  </a:lnTo>
                  <a:lnTo>
                    <a:pt x="180911" y="275107"/>
                  </a:lnTo>
                  <a:lnTo>
                    <a:pt x="180911" y="382993"/>
                  </a:lnTo>
                  <a:lnTo>
                    <a:pt x="182067" y="382993"/>
                  </a:lnTo>
                  <a:lnTo>
                    <a:pt x="183146" y="382993"/>
                  </a:lnTo>
                  <a:lnTo>
                    <a:pt x="183146" y="300507"/>
                  </a:lnTo>
                  <a:close/>
                </a:path>
                <a:path w="296544" h="383539">
                  <a:moveTo>
                    <a:pt x="186677" y="270891"/>
                  </a:moveTo>
                  <a:lnTo>
                    <a:pt x="185508" y="270891"/>
                  </a:lnTo>
                  <a:lnTo>
                    <a:pt x="185508" y="336410"/>
                  </a:lnTo>
                  <a:lnTo>
                    <a:pt x="184340" y="336410"/>
                  </a:lnTo>
                  <a:lnTo>
                    <a:pt x="184340" y="382993"/>
                  </a:lnTo>
                  <a:lnTo>
                    <a:pt x="185508" y="382993"/>
                  </a:lnTo>
                  <a:lnTo>
                    <a:pt x="186677" y="382993"/>
                  </a:lnTo>
                  <a:lnTo>
                    <a:pt x="186677" y="270891"/>
                  </a:lnTo>
                  <a:close/>
                </a:path>
                <a:path w="296544" h="383539">
                  <a:moveTo>
                    <a:pt x="190106" y="317373"/>
                  </a:moveTo>
                  <a:lnTo>
                    <a:pt x="188950" y="317373"/>
                  </a:lnTo>
                  <a:lnTo>
                    <a:pt x="188950" y="289915"/>
                  </a:lnTo>
                  <a:lnTo>
                    <a:pt x="187769" y="289915"/>
                  </a:lnTo>
                  <a:lnTo>
                    <a:pt x="187769" y="291973"/>
                  </a:lnTo>
                  <a:lnTo>
                    <a:pt x="186728" y="291973"/>
                  </a:lnTo>
                  <a:lnTo>
                    <a:pt x="186728" y="382993"/>
                  </a:lnTo>
                  <a:lnTo>
                    <a:pt x="190106" y="382993"/>
                  </a:lnTo>
                  <a:lnTo>
                    <a:pt x="190106" y="317373"/>
                  </a:lnTo>
                  <a:close/>
                </a:path>
                <a:path w="296544" h="383539">
                  <a:moveTo>
                    <a:pt x="193535" y="323748"/>
                  </a:moveTo>
                  <a:lnTo>
                    <a:pt x="192366" y="323748"/>
                  </a:lnTo>
                  <a:lnTo>
                    <a:pt x="192366" y="325907"/>
                  </a:lnTo>
                  <a:lnTo>
                    <a:pt x="191338" y="325907"/>
                  </a:lnTo>
                  <a:lnTo>
                    <a:pt x="191338" y="315315"/>
                  </a:lnTo>
                  <a:lnTo>
                    <a:pt x="190157" y="315315"/>
                  </a:lnTo>
                  <a:lnTo>
                    <a:pt x="190157" y="382993"/>
                  </a:lnTo>
                  <a:lnTo>
                    <a:pt x="191312" y="382993"/>
                  </a:lnTo>
                  <a:lnTo>
                    <a:pt x="192366" y="382993"/>
                  </a:lnTo>
                  <a:lnTo>
                    <a:pt x="193535" y="382993"/>
                  </a:lnTo>
                  <a:lnTo>
                    <a:pt x="193535" y="323748"/>
                  </a:lnTo>
                  <a:close/>
                </a:path>
                <a:path w="296544" h="383539">
                  <a:moveTo>
                    <a:pt x="195922" y="277164"/>
                  </a:moveTo>
                  <a:lnTo>
                    <a:pt x="194754" y="277164"/>
                  </a:lnTo>
                  <a:lnTo>
                    <a:pt x="194754" y="334340"/>
                  </a:lnTo>
                  <a:lnTo>
                    <a:pt x="193586" y="334340"/>
                  </a:lnTo>
                  <a:lnTo>
                    <a:pt x="193586" y="382993"/>
                  </a:lnTo>
                  <a:lnTo>
                    <a:pt x="194754" y="382993"/>
                  </a:lnTo>
                  <a:lnTo>
                    <a:pt x="195922" y="382993"/>
                  </a:lnTo>
                  <a:lnTo>
                    <a:pt x="195922" y="277164"/>
                  </a:lnTo>
                  <a:close/>
                </a:path>
                <a:path w="296544" h="383539">
                  <a:moveTo>
                    <a:pt x="222389" y="319532"/>
                  </a:moveTo>
                  <a:lnTo>
                    <a:pt x="221208" y="319532"/>
                  </a:lnTo>
                  <a:lnTo>
                    <a:pt x="221208" y="382993"/>
                  </a:lnTo>
                  <a:lnTo>
                    <a:pt x="222389" y="382993"/>
                  </a:lnTo>
                  <a:lnTo>
                    <a:pt x="222389" y="319532"/>
                  </a:lnTo>
                  <a:close/>
                </a:path>
                <a:path w="296544" h="383539">
                  <a:moveTo>
                    <a:pt x="239649" y="340715"/>
                  </a:moveTo>
                  <a:lnTo>
                    <a:pt x="238480" y="340715"/>
                  </a:lnTo>
                  <a:lnTo>
                    <a:pt x="238480" y="382993"/>
                  </a:lnTo>
                  <a:lnTo>
                    <a:pt x="239649" y="382993"/>
                  </a:lnTo>
                  <a:lnTo>
                    <a:pt x="239649" y="340715"/>
                  </a:lnTo>
                  <a:close/>
                </a:path>
                <a:path w="296544" h="383539">
                  <a:moveTo>
                    <a:pt x="296176" y="363969"/>
                  </a:moveTo>
                  <a:lnTo>
                    <a:pt x="294995" y="363969"/>
                  </a:lnTo>
                  <a:lnTo>
                    <a:pt x="294995" y="382993"/>
                  </a:lnTo>
                  <a:lnTo>
                    <a:pt x="296176" y="382993"/>
                  </a:lnTo>
                  <a:lnTo>
                    <a:pt x="296176" y="3639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1180528" y="2651759"/>
              <a:ext cx="180975" cy="347345"/>
            </a:xfrm>
            <a:custGeom>
              <a:avLst/>
              <a:gdLst/>
              <a:ahLst/>
              <a:cxnLst/>
              <a:rect l="l" t="t" r="r" b="b"/>
              <a:pathLst>
                <a:path w="180975" h="347344">
                  <a:moveTo>
                    <a:pt x="1181" y="0"/>
                  </a:moveTo>
                  <a:lnTo>
                    <a:pt x="0" y="0"/>
                  </a:lnTo>
                  <a:lnTo>
                    <a:pt x="0" y="347002"/>
                  </a:lnTo>
                  <a:lnTo>
                    <a:pt x="1181" y="347002"/>
                  </a:lnTo>
                  <a:lnTo>
                    <a:pt x="1181" y="0"/>
                  </a:lnTo>
                  <a:close/>
                </a:path>
                <a:path w="180975" h="347344">
                  <a:moveTo>
                    <a:pt x="67995" y="215861"/>
                  </a:moveTo>
                  <a:lnTo>
                    <a:pt x="66814" y="215861"/>
                  </a:lnTo>
                  <a:lnTo>
                    <a:pt x="66814" y="347002"/>
                  </a:lnTo>
                  <a:lnTo>
                    <a:pt x="67995" y="347002"/>
                  </a:lnTo>
                  <a:lnTo>
                    <a:pt x="67995" y="215861"/>
                  </a:lnTo>
                  <a:close/>
                </a:path>
                <a:path w="180975" h="347344">
                  <a:moveTo>
                    <a:pt x="80606" y="281381"/>
                  </a:moveTo>
                  <a:lnTo>
                    <a:pt x="79438" y="281381"/>
                  </a:lnTo>
                  <a:lnTo>
                    <a:pt x="79438" y="347002"/>
                  </a:lnTo>
                  <a:lnTo>
                    <a:pt x="80606" y="347002"/>
                  </a:lnTo>
                  <a:lnTo>
                    <a:pt x="80606" y="281381"/>
                  </a:lnTo>
                  <a:close/>
                </a:path>
                <a:path w="180975" h="347344">
                  <a:moveTo>
                    <a:pt x="102489" y="264515"/>
                  </a:moveTo>
                  <a:lnTo>
                    <a:pt x="101422" y="264515"/>
                  </a:lnTo>
                  <a:lnTo>
                    <a:pt x="101422" y="239115"/>
                  </a:lnTo>
                  <a:lnTo>
                    <a:pt x="100253" y="239115"/>
                  </a:lnTo>
                  <a:lnTo>
                    <a:pt x="100253" y="347002"/>
                  </a:lnTo>
                  <a:lnTo>
                    <a:pt x="101409" y="347002"/>
                  </a:lnTo>
                  <a:lnTo>
                    <a:pt x="102489" y="347002"/>
                  </a:lnTo>
                  <a:lnTo>
                    <a:pt x="102489" y="264515"/>
                  </a:lnTo>
                  <a:close/>
                </a:path>
                <a:path w="180975" h="347344">
                  <a:moveTo>
                    <a:pt x="106019" y="234899"/>
                  </a:moveTo>
                  <a:lnTo>
                    <a:pt x="104851" y="234899"/>
                  </a:lnTo>
                  <a:lnTo>
                    <a:pt x="104851" y="300418"/>
                  </a:lnTo>
                  <a:lnTo>
                    <a:pt x="103682" y="300418"/>
                  </a:lnTo>
                  <a:lnTo>
                    <a:pt x="103682" y="347002"/>
                  </a:lnTo>
                  <a:lnTo>
                    <a:pt x="104851" y="347002"/>
                  </a:lnTo>
                  <a:lnTo>
                    <a:pt x="106019" y="347002"/>
                  </a:lnTo>
                  <a:lnTo>
                    <a:pt x="106019" y="234899"/>
                  </a:lnTo>
                  <a:close/>
                </a:path>
                <a:path w="180975" h="347344">
                  <a:moveTo>
                    <a:pt x="109448" y="281381"/>
                  </a:moveTo>
                  <a:lnTo>
                    <a:pt x="108292" y="281381"/>
                  </a:lnTo>
                  <a:lnTo>
                    <a:pt x="108292" y="253923"/>
                  </a:lnTo>
                  <a:lnTo>
                    <a:pt x="107111" y="253923"/>
                  </a:lnTo>
                  <a:lnTo>
                    <a:pt x="107111" y="255981"/>
                  </a:lnTo>
                  <a:lnTo>
                    <a:pt x="106070" y="255981"/>
                  </a:lnTo>
                  <a:lnTo>
                    <a:pt x="106070" y="347002"/>
                  </a:lnTo>
                  <a:lnTo>
                    <a:pt x="109448" y="347002"/>
                  </a:lnTo>
                  <a:lnTo>
                    <a:pt x="109448" y="281381"/>
                  </a:lnTo>
                  <a:close/>
                </a:path>
                <a:path w="180975" h="347344">
                  <a:moveTo>
                    <a:pt x="112877" y="287756"/>
                  </a:moveTo>
                  <a:lnTo>
                    <a:pt x="111709" y="287756"/>
                  </a:lnTo>
                  <a:lnTo>
                    <a:pt x="111709" y="289915"/>
                  </a:lnTo>
                  <a:lnTo>
                    <a:pt x="110680" y="289915"/>
                  </a:lnTo>
                  <a:lnTo>
                    <a:pt x="110680" y="279323"/>
                  </a:lnTo>
                  <a:lnTo>
                    <a:pt x="109499" y="279323"/>
                  </a:lnTo>
                  <a:lnTo>
                    <a:pt x="109499" y="347002"/>
                  </a:lnTo>
                  <a:lnTo>
                    <a:pt x="110655" y="347002"/>
                  </a:lnTo>
                  <a:lnTo>
                    <a:pt x="111709" y="347002"/>
                  </a:lnTo>
                  <a:lnTo>
                    <a:pt x="112877" y="347002"/>
                  </a:lnTo>
                  <a:lnTo>
                    <a:pt x="112877" y="287756"/>
                  </a:lnTo>
                  <a:close/>
                </a:path>
                <a:path w="180975" h="347344">
                  <a:moveTo>
                    <a:pt x="116332" y="200964"/>
                  </a:moveTo>
                  <a:lnTo>
                    <a:pt x="115252" y="200964"/>
                  </a:lnTo>
                  <a:lnTo>
                    <a:pt x="115252" y="241173"/>
                  </a:lnTo>
                  <a:lnTo>
                    <a:pt x="114096" y="241173"/>
                  </a:lnTo>
                  <a:lnTo>
                    <a:pt x="114096" y="298348"/>
                  </a:lnTo>
                  <a:lnTo>
                    <a:pt x="112928" y="298348"/>
                  </a:lnTo>
                  <a:lnTo>
                    <a:pt x="112928" y="347002"/>
                  </a:lnTo>
                  <a:lnTo>
                    <a:pt x="116332" y="347002"/>
                  </a:lnTo>
                  <a:lnTo>
                    <a:pt x="116332" y="200964"/>
                  </a:lnTo>
                  <a:close/>
                </a:path>
                <a:path w="180975" h="347344">
                  <a:moveTo>
                    <a:pt x="120929" y="327977"/>
                  </a:moveTo>
                  <a:lnTo>
                    <a:pt x="119862" y="327977"/>
                  </a:lnTo>
                  <a:lnTo>
                    <a:pt x="119862" y="192532"/>
                  </a:lnTo>
                  <a:lnTo>
                    <a:pt x="118681" y="192532"/>
                  </a:lnTo>
                  <a:lnTo>
                    <a:pt x="118681" y="277164"/>
                  </a:lnTo>
                  <a:lnTo>
                    <a:pt x="117538" y="277164"/>
                  </a:lnTo>
                  <a:lnTo>
                    <a:pt x="117538" y="262356"/>
                  </a:lnTo>
                  <a:lnTo>
                    <a:pt x="116357" y="262356"/>
                  </a:lnTo>
                  <a:lnTo>
                    <a:pt x="116357" y="347002"/>
                  </a:lnTo>
                  <a:lnTo>
                    <a:pt x="117525" y="347002"/>
                  </a:lnTo>
                  <a:lnTo>
                    <a:pt x="117538" y="347002"/>
                  </a:lnTo>
                  <a:lnTo>
                    <a:pt x="120929" y="347002"/>
                  </a:lnTo>
                  <a:lnTo>
                    <a:pt x="120929" y="327977"/>
                  </a:lnTo>
                  <a:close/>
                </a:path>
                <a:path w="180975" h="347344">
                  <a:moveTo>
                    <a:pt x="124460" y="287756"/>
                  </a:moveTo>
                  <a:lnTo>
                    <a:pt x="123278" y="287756"/>
                  </a:lnTo>
                  <a:lnTo>
                    <a:pt x="123278" y="330034"/>
                  </a:lnTo>
                  <a:lnTo>
                    <a:pt x="122135" y="330034"/>
                  </a:lnTo>
                  <a:lnTo>
                    <a:pt x="122135" y="289915"/>
                  </a:lnTo>
                  <a:lnTo>
                    <a:pt x="120954" y="289915"/>
                  </a:lnTo>
                  <a:lnTo>
                    <a:pt x="120954" y="347002"/>
                  </a:lnTo>
                  <a:lnTo>
                    <a:pt x="122110" y="347002"/>
                  </a:lnTo>
                  <a:lnTo>
                    <a:pt x="123278" y="347002"/>
                  </a:lnTo>
                  <a:lnTo>
                    <a:pt x="124460" y="347002"/>
                  </a:lnTo>
                  <a:lnTo>
                    <a:pt x="124460" y="287756"/>
                  </a:lnTo>
                  <a:close/>
                </a:path>
                <a:path w="180975" h="347344">
                  <a:moveTo>
                    <a:pt x="180924" y="268732"/>
                  </a:moveTo>
                  <a:lnTo>
                    <a:pt x="179743" y="268732"/>
                  </a:lnTo>
                  <a:lnTo>
                    <a:pt x="179743" y="347002"/>
                  </a:lnTo>
                  <a:lnTo>
                    <a:pt x="180924" y="347002"/>
                  </a:lnTo>
                  <a:lnTo>
                    <a:pt x="180924" y="268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1172451" y="2516313"/>
              <a:ext cx="139700" cy="482600"/>
            </a:xfrm>
            <a:custGeom>
              <a:avLst/>
              <a:gdLst/>
              <a:ahLst/>
              <a:cxnLst/>
              <a:rect l="l" t="t" r="r" b="b"/>
              <a:pathLst>
                <a:path w="139700" h="482600">
                  <a:moveTo>
                    <a:pt x="1079" y="268732"/>
                  </a:moveTo>
                  <a:lnTo>
                    <a:pt x="0" y="26873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268732"/>
                  </a:lnTo>
                  <a:close/>
                </a:path>
                <a:path w="139700" h="482600">
                  <a:moveTo>
                    <a:pt x="34556" y="203123"/>
                  </a:moveTo>
                  <a:lnTo>
                    <a:pt x="33375" y="203123"/>
                  </a:lnTo>
                  <a:lnTo>
                    <a:pt x="33375" y="482447"/>
                  </a:lnTo>
                  <a:lnTo>
                    <a:pt x="34556" y="482447"/>
                  </a:lnTo>
                  <a:lnTo>
                    <a:pt x="34556" y="203123"/>
                  </a:lnTo>
                  <a:close/>
                </a:path>
                <a:path w="139700" h="482600">
                  <a:moveTo>
                    <a:pt x="39141" y="99453"/>
                  </a:moveTo>
                  <a:lnTo>
                    <a:pt x="37973" y="99453"/>
                  </a:lnTo>
                  <a:lnTo>
                    <a:pt x="37973" y="482447"/>
                  </a:lnTo>
                  <a:lnTo>
                    <a:pt x="39141" y="482447"/>
                  </a:lnTo>
                  <a:lnTo>
                    <a:pt x="39141" y="99453"/>
                  </a:lnTo>
                  <a:close/>
                </a:path>
                <a:path w="139700" h="482600">
                  <a:moveTo>
                    <a:pt x="42570" y="222148"/>
                  </a:moveTo>
                  <a:lnTo>
                    <a:pt x="41427" y="222148"/>
                  </a:lnTo>
                  <a:lnTo>
                    <a:pt x="41427" y="215874"/>
                  </a:lnTo>
                  <a:lnTo>
                    <a:pt x="40347" y="215874"/>
                  </a:lnTo>
                  <a:lnTo>
                    <a:pt x="40347" y="482447"/>
                  </a:lnTo>
                  <a:lnTo>
                    <a:pt x="41402" y="482447"/>
                  </a:lnTo>
                  <a:lnTo>
                    <a:pt x="42570" y="482447"/>
                  </a:lnTo>
                  <a:lnTo>
                    <a:pt x="42570" y="222148"/>
                  </a:lnTo>
                  <a:close/>
                </a:path>
                <a:path w="139700" h="482600">
                  <a:moveTo>
                    <a:pt x="46024" y="186245"/>
                  </a:moveTo>
                  <a:lnTo>
                    <a:pt x="44945" y="186245"/>
                  </a:lnTo>
                  <a:lnTo>
                    <a:pt x="44945" y="222148"/>
                  </a:lnTo>
                  <a:lnTo>
                    <a:pt x="43776" y="222148"/>
                  </a:lnTo>
                  <a:lnTo>
                    <a:pt x="43776" y="482447"/>
                  </a:lnTo>
                  <a:lnTo>
                    <a:pt x="44945" y="482447"/>
                  </a:lnTo>
                  <a:lnTo>
                    <a:pt x="46024" y="482447"/>
                  </a:lnTo>
                  <a:lnTo>
                    <a:pt x="46024" y="186245"/>
                  </a:lnTo>
                  <a:close/>
                </a:path>
                <a:path w="139700" h="482600">
                  <a:moveTo>
                    <a:pt x="47231" y="198907"/>
                  </a:moveTo>
                  <a:lnTo>
                    <a:pt x="46050" y="198907"/>
                  </a:lnTo>
                  <a:lnTo>
                    <a:pt x="46050" y="482447"/>
                  </a:lnTo>
                  <a:lnTo>
                    <a:pt x="47231" y="482447"/>
                  </a:lnTo>
                  <a:lnTo>
                    <a:pt x="47231" y="198907"/>
                  </a:lnTo>
                  <a:close/>
                </a:path>
                <a:path w="139700" h="482600">
                  <a:moveTo>
                    <a:pt x="50622" y="0"/>
                  </a:moveTo>
                  <a:lnTo>
                    <a:pt x="49542" y="0"/>
                  </a:lnTo>
                  <a:lnTo>
                    <a:pt x="49542" y="482447"/>
                  </a:lnTo>
                  <a:lnTo>
                    <a:pt x="50622" y="482447"/>
                  </a:lnTo>
                  <a:lnTo>
                    <a:pt x="50622" y="0"/>
                  </a:lnTo>
                  <a:close/>
                </a:path>
                <a:path w="139700" h="482600">
                  <a:moveTo>
                    <a:pt x="54152" y="256082"/>
                  </a:moveTo>
                  <a:lnTo>
                    <a:pt x="52971" y="256082"/>
                  </a:lnTo>
                  <a:lnTo>
                    <a:pt x="52971" y="323748"/>
                  </a:lnTo>
                  <a:lnTo>
                    <a:pt x="51803" y="323748"/>
                  </a:lnTo>
                  <a:lnTo>
                    <a:pt x="51803" y="482447"/>
                  </a:lnTo>
                  <a:lnTo>
                    <a:pt x="52971" y="482447"/>
                  </a:lnTo>
                  <a:lnTo>
                    <a:pt x="54152" y="482447"/>
                  </a:lnTo>
                  <a:lnTo>
                    <a:pt x="54152" y="256082"/>
                  </a:lnTo>
                  <a:close/>
                </a:path>
                <a:path w="139700" h="482600">
                  <a:moveTo>
                    <a:pt x="55270" y="291985"/>
                  </a:moveTo>
                  <a:lnTo>
                    <a:pt x="54190" y="291985"/>
                  </a:lnTo>
                  <a:lnTo>
                    <a:pt x="54190" y="482447"/>
                  </a:lnTo>
                  <a:lnTo>
                    <a:pt x="55270" y="482447"/>
                  </a:lnTo>
                  <a:lnTo>
                    <a:pt x="55270" y="291985"/>
                  </a:lnTo>
                  <a:close/>
                </a:path>
                <a:path w="139700" h="482600">
                  <a:moveTo>
                    <a:pt x="59867" y="353377"/>
                  </a:moveTo>
                  <a:lnTo>
                    <a:pt x="58801" y="353377"/>
                  </a:lnTo>
                  <a:lnTo>
                    <a:pt x="58801" y="217932"/>
                  </a:lnTo>
                  <a:lnTo>
                    <a:pt x="57632" y="217932"/>
                  </a:lnTo>
                  <a:lnTo>
                    <a:pt x="57632" y="203123"/>
                  </a:lnTo>
                  <a:lnTo>
                    <a:pt x="56464" y="203123"/>
                  </a:lnTo>
                  <a:lnTo>
                    <a:pt x="56464" y="482447"/>
                  </a:lnTo>
                  <a:lnTo>
                    <a:pt x="57619" y="482447"/>
                  </a:lnTo>
                  <a:lnTo>
                    <a:pt x="58788" y="482447"/>
                  </a:lnTo>
                  <a:lnTo>
                    <a:pt x="59867" y="482447"/>
                  </a:lnTo>
                  <a:lnTo>
                    <a:pt x="59867" y="353377"/>
                  </a:lnTo>
                  <a:close/>
                </a:path>
                <a:path w="139700" h="482600">
                  <a:moveTo>
                    <a:pt x="61061" y="374561"/>
                  </a:moveTo>
                  <a:lnTo>
                    <a:pt x="59893" y="374561"/>
                  </a:lnTo>
                  <a:lnTo>
                    <a:pt x="59893" y="482447"/>
                  </a:lnTo>
                  <a:lnTo>
                    <a:pt x="61061" y="482447"/>
                  </a:lnTo>
                  <a:lnTo>
                    <a:pt x="61061" y="374561"/>
                  </a:lnTo>
                  <a:close/>
                </a:path>
                <a:path w="139700" h="482600">
                  <a:moveTo>
                    <a:pt x="72644" y="404177"/>
                  </a:moveTo>
                  <a:lnTo>
                    <a:pt x="71462" y="404177"/>
                  </a:lnTo>
                  <a:lnTo>
                    <a:pt x="71462" y="482447"/>
                  </a:lnTo>
                  <a:lnTo>
                    <a:pt x="72644" y="482447"/>
                  </a:lnTo>
                  <a:lnTo>
                    <a:pt x="72644" y="404177"/>
                  </a:lnTo>
                  <a:close/>
                </a:path>
                <a:path w="139700" h="482600">
                  <a:moveTo>
                    <a:pt x="85255" y="127012"/>
                  </a:moveTo>
                  <a:lnTo>
                    <a:pt x="84074" y="127012"/>
                  </a:lnTo>
                  <a:lnTo>
                    <a:pt x="84074" y="482447"/>
                  </a:lnTo>
                  <a:lnTo>
                    <a:pt x="85255" y="482447"/>
                  </a:lnTo>
                  <a:lnTo>
                    <a:pt x="85255" y="127012"/>
                  </a:lnTo>
                  <a:close/>
                </a:path>
                <a:path w="139700" h="482600">
                  <a:moveTo>
                    <a:pt x="87541" y="336410"/>
                  </a:moveTo>
                  <a:lnTo>
                    <a:pt x="86461" y="336410"/>
                  </a:lnTo>
                  <a:lnTo>
                    <a:pt x="86461" y="482447"/>
                  </a:lnTo>
                  <a:lnTo>
                    <a:pt x="87541" y="482447"/>
                  </a:lnTo>
                  <a:lnTo>
                    <a:pt x="87541" y="336410"/>
                  </a:lnTo>
                  <a:close/>
                </a:path>
                <a:path w="139700" h="482600">
                  <a:moveTo>
                    <a:pt x="102527" y="389369"/>
                  </a:moveTo>
                  <a:lnTo>
                    <a:pt x="101346" y="389369"/>
                  </a:lnTo>
                  <a:lnTo>
                    <a:pt x="101346" y="482447"/>
                  </a:lnTo>
                  <a:lnTo>
                    <a:pt x="102527" y="482447"/>
                  </a:lnTo>
                  <a:lnTo>
                    <a:pt x="102527" y="389369"/>
                  </a:lnTo>
                  <a:close/>
                </a:path>
                <a:path w="139700" h="482600">
                  <a:moveTo>
                    <a:pt x="104914" y="438010"/>
                  </a:moveTo>
                  <a:lnTo>
                    <a:pt x="103733" y="438010"/>
                  </a:lnTo>
                  <a:lnTo>
                    <a:pt x="103733" y="482447"/>
                  </a:lnTo>
                  <a:lnTo>
                    <a:pt x="104914" y="482447"/>
                  </a:lnTo>
                  <a:lnTo>
                    <a:pt x="104914" y="438010"/>
                  </a:lnTo>
                  <a:close/>
                </a:path>
                <a:path w="139700" h="482600">
                  <a:moveTo>
                    <a:pt x="114096" y="370344"/>
                  </a:moveTo>
                  <a:lnTo>
                    <a:pt x="112928" y="370344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4096" y="370344"/>
                  </a:lnTo>
                  <a:close/>
                </a:path>
                <a:path w="139700" h="482600">
                  <a:moveTo>
                    <a:pt x="120954" y="423202"/>
                  </a:moveTo>
                  <a:lnTo>
                    <a:pt x="119786" y="423202"/>
                  </a:lnTo>
                  <a:lnTo>
                    <a:pt x="119786" y="482447"/>
                  </a:lnTo>
                  <a:lnTo>
                    <a:pt x="120954" y="482447"/>
                  </a:lnTo>
                  <a:lnTo>
                    <a:pt x="120954" y="423202"/>
                  </a:lnTo>
                  <a:close/>
                </a:path>
                <a:path w="139700" h="482600">
                  <a:moveTo>
                    <a:pt x="124409" y="336410"/>
                  </a:moveTo>
                  <a:lnTo>
                    <a:pt x="123329" y="336410"/>
                  </a:lnTo>
                  <a:lnTo>
                    <a:pt x="123329" y="376618"/>
                  </a:lnTo>
                  <a:lnTo>
                    <a:pt x="122174" y="376618"/>
                  </a:lnTo>
                  <a:lnTo>
                    <a:pt x="122174" y="482447"/>
                  </a:lnTo>
                  <a:lnTo>
                    <a:pt x="123329" y="482447"/>
                  </a:lnTo>
                  <a:lnTo>
                    <a:pt x="124409" y="482447"/>
                  </a:lnTo>
                  <a:lnTo>
                    <a:pt x="124409" y="336410"/>
                  </a:lnTo>
                  <a:close/>
                </a:path>
                <a:path w="139700" h="482600">
                  <a:moveTo>
                    <a:pt x="129006" y="463423"/>
                  </a:moveTo>
                  <a:lnTo>
                    <a:pt x="127939" y="463423"/>
                  </a:lnTo>
                  <a:lnTo>
                    <a:pt x="127939" y="327977"/>
                  </a:lnTo>
                  <a:lnTo>
                    <a:pt x="126758" y="327977"/>
                  </a:lnTo>
                  <a:lnTo>
                    <a:pt x="126758" y="412610"/>
                  </a:lnTo>
                  <a:lnTo>
                    <a:pt x="125615" y="412610"/>
                  </a:lnTo>
                  <a:lnTo>
                    <a:pt x="125615" y="397802"/>
                  </a:lnTo>
                  <a:lnTo>
                    <a:pt x="124434" y="397802"/>
                  </a:lnTo>
                  <a:lnTo>
                    <a:pt x="124434" y="482447"/>
                  </a:lnTo>
                  <a:lnTo>
                    <a:pt x="125603" y="482447"/>
                  </a:lnTo>
                  <a:lnTo>
                    <a:pt x="125615" y="482447"/>
                  </a:lnTo>
                  <a:lnTo>
                    <a:pt x="129006" y="482447"/>
                  </a:lnTo>
                  <a:lnTo>
                    <a:pt x="129006" y="463423"/>
                  </a:lnTo>
                  <a:close/>
                </a:path>
                <a:path w="139700" h="482600">
                  <a:moveTo>
                    <a:pt x="132537" y="423202"/>
                  </a:moveTo>
                  <a:lnTo>
                    <a:pt x="131356" y="423202"/>
                  </a:lnTo>
                  <a:lnTo>
                    <a:pt x="131356" y="465480"/>
                  </a:lnTo>
                  <a:lnTo>
                    <a:pt x="130213" y="465480"/>
                  </a:lnTo>
                  <a:lnTo>
                    <a:pt x="130213" y="425361"/>
                  </a:lnTo>
                  <a:lnTo>
                    <a:pt x="129032" y="425361"/>
                  </a:lnTo>
                  <a:lnTo>
                    <a:pt x="129032" y="482447"/>
                  </a:lnTo>
                  <a:lnTo>
                    <a:pt x="130187" y="482447"/>
                  </a:lnTo>
                  <a:lnTo>
                    <a:pt x="131356" y="482447"/>
                  </a:lnTo>
                  <a:lnTo>
                    <a:pt x="132537" y="482447"/>
                  </a:lnTo>
                  <a:lnTo>
                    <a:pt x="132537" y="423202"/>
                  </a:lnTo>
                  <a:close/>
                </a:path>
                <a:path w="139700" h="482600">
                  <a:moveTo>
                    <a:pt x="134797" y="412610"/>
                  </a:moveTo>
                  <a:lnTo>
                    <a:pt x="133654" y="412610"/>
                  </a:lnTo>
                  <a:lnTo>
                    <a:pt x="133654" y="342785"/>
                  </a:lnTo>
                  <a:lnTo>
                    <a:pt x="132575" y="342785"/>
                  </a:lnTo>
                  <a:lnTo>
                    <a:pt x="132575" y="482447"/>
                  </a:lnTo>
                  <a:lnTo>
                    <a:pt x="133629" y="482447"/>
                  </a:lnTo>
                  <a:lnTo>
                    <a:pt x="134797" y="482447"/>
                  </a:lnTo>
                  <a:lnTo>
                    <a:pt x="134797" y="412610"/>
                  </a:lnTo>
                  <a:close/>
                </a:path>
                <a:path w="139700" h="482600">
                  <a:moveTo>
                    <a:pt x="137083" y="452818"/>
                  </a:moveTo>
                  <a:lnTo>
                    <a:pt x="136004" y="452818"/>
                  </a:lnTo>
                  <a:lnTo>
                    <a:pt x="136004" y="482447"/>
                  </a:lnTo>
                  <a:lnTo>
                    <a:pt x="137083" y="482447"/>
                  </a:lnTo>
                  <a:lnTo>
                    <a:pt x="137083" y="452818"/>
                  </a:lnTo>
                  <a:close/>
                </a:path>
                <a:path w="139700" h="482600">
                  <a:moveTo>
                    <a:pt x="139458" y="423202"/>
                  </a:moveTo>
                  <a:lnTo>
                    <a:pt x="138277" y="423202"/>
                  </a:lnTo>
                  <a:lnTo>
                    <a:pt x="138277" y="482447"/>
                  </a:lnTo>
                  <a:lnTo>
                    <a:pt x="139458" y="482447"/>
                  </a:lnTo>
                  <a:lnTo>
                    <a:pt x="139458" y="4232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143609" y="2516313"/>
              <a:ext cx="179070" cy="482600"/>
            </a:xfrm>
            <a:custGeom>
              <a:avLst/>
              <a:gdLst/>
              <a:ahLst/>
              <a:cxnLst/>
              <a:rect l="l" t="t" r="r" b="b"/>
              <a:pathLst>
                <a:path w="179069" h="482600">
                  <a:moveTo>
                    <a:pt x="1168" y="311099"/>
                  </a:moveTo>
                  <a:lnTo>
                    <a:pt x="0" y="311099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311099"/>
                  </a:lnTo>
                  <a:close/>
                </a:path>
                <a:path w="179069" h="482600">
                  <a:moveTo>
                    <a:pt x="39166" y="247548"/>
                  </a:moveTo>
                  <a:lnTo>
                    <a:pt x="38087" y="247548"/>
                  </a:lnTo>
                  <a:lnTo>
                    <a:pt x="38087" y="482447"/>
                  </a:lnTo>
                  <a:lnTo>
                    <a:pt x="39166" y="482447"/>
                  </a:lnTo>
                  <a:lnTo>
                    <a:pt x="39166" y="247548"/>
                  </a:lnTo>
                  <a:close/>
                </a:path>
                <a:path w="179069" h="482600">
                  <a:moveTo>
                    <a:pt x="47282" y="169278"/>
                  </a:moveTo>
                  <a:lnTo>
                    <a:pt x="46113" y="169278"/>
                  </a:lnTo>
                  <a:lnTo>
                    <a:pt x="46113" y="482447"/>
                  </a:lnTo>
                  <a:lnTo>
                    <a:pt x="47282" y="482447"/>
                  </a:lnTo>
                  <a:lnTo>
                    <a:pt x="47282" y="169278"/>
                  </a:lnTo>
                  <a:close/>
                </a:path>
                <a:path w="179069" h="482600">
                  <a:moveTo>
                    <a:pt x="49555" y="207340"/>
                  </a:moveTo>
                  <a:lnTo>
                    <a:pt x="48374" y="207340"/>
                  </a:lnTo>
                  <a:lnTo>
                    <a:pt x="48374" y="482447"/>
                  </a:lnTo>
                  <a:lnTo>
                    <a:pt x="49555" y="482447"/>
                  </a:lnTo>
                  <a:lnTo>
                    <a:pt x="49555" y="207340"/>
                  </a:lnTo>
                  <a:close/>
                </a:path>
                <a:path w="179069" h="482600">
                  <a:moveTo>
                    <a:pt x="67983" y="99453"/>
                  </a:moveTo>
                  <a:lnTo>
                    <a:pt x="66814" y="99453"/>
                  </a:lnTo>
                  <a:lnTo>
                    <a:pt x="66814" y="237058"/>
                  </a:lnTo>
                  <a:lnTo>
                    <a:pt x="65760" y="237058"/>
                  </a:lnTo>
                  <a:lnTo>
                    <a:pt x="65760" y="482447"/>
                  </a:lnTo>
                  <a:lnTo>
                    <a:pt x="66814" y="482447"/>
                  </a:lnTo>
                  <a:lnTo>
                    <a:pt x="67983" y="482447"/>
                  </a:lnTo>
                  <a:lnTo>
                    <a:pt x="67983" y="99453"/>
                  </a:lnTo>
                  <a:close/>
                </a:path>
                <a:path w="179069" h="482600">
                  <a:moveTo>
                    <a:pt x="71412" y="222148"/>
                  </a:moveTo>
                  <a:lnTo>
                    <a:pt x="70269" y="222148"/>
                  </a:lnTo>
                  <a:lnTo>
                    <a:pt x="70269" y="215874"/>
                  </a:lnTo>
                  <a:lnTo>
                    <a:pt x="69189" y="215874"/>
                  </a:lnTo>
                  <a:lnTo>
                    <a:pt x="69189" y="482447"/>
                  </a:lnTo>
                  <a:lnTo>
                    <a:pt x="70243" y="482447"/>
                  </a:lnTo>
                  <a:lnTo>
                    <a:pt x="71412" y="482447"/>
                  </a:lnTo>
                  <a:lnTo>
                    <a:pt x="71412" y="222148"/>
                  </a:lnTo>
                  <a:close/>
                </a:path>
                <a:path w="179069" h="482600">
                  <a:moveTo>
                    <a:pt x="73799" y="222148"/>
                  </a:moveTo>
                  <a:lnTo>
                    <a:pt x="72618" y="222148"/>
                  </a:lnTo>
                  <a:lnTo>
                    <a:pt x="72618" y="482447"/>
                  </a:lnTo>
                  <a:lnTo>
                    <a:pt x="73799" y="482447"/>
                  </a:lnTo>
                  <a:lnTo>
                    <a:pt x="73799" y="222148"/>
                  </a:lnTo>
                  <a:close/>
                </a:path>
                <a:path w="179069" h="482600">
                  <a:moveTo>
                    <a:pt x="79463" y="0"/>
                  </a:moveTo>
                  <a:lnTo>
                    <a:pt x="78384" y="0"/>
                  </a:lnTo>
                  <a:lnTo>
                    <a:pt x="78384" y="25412"/>
                  </a:lnTo>
                  <a:lnTo>
                    <a:pt x="77216" y="25412"/>
                  </a:lnTo>
                  <a:lnTo>
                    <a:pt x="77216" y="247548"/>
                  </a:lnTo>
                  <a:lnTo>
                    <a:pt x="76073" y="247548"/>
                  </a:lnTo>
                  <a:lnTo>
                    <a:pt x="76073" y="198907"/>
                  </a:lnTo>
                  <a:lnTo>
                    <a:pt x="74891" y="198907"/>
                  </a:lnTo>
                  <a:lnTo>
                    <a:pt x="74891" y="482447"/>
                  </a:lnTo>
                  <a:lnTo>
                    <a:pt x="76060" y="482447"/>
                  </a:lnTo>
                  <a:lnTo>
                    <a:pt x="76073" y="482447"/>
                  </a:lnTo>
                  <a:lnTo>
                    <a:pt x="79463" y="482447"/>
                  </a:lnTo>
                  <a:lnTo>
                    <a:pt x="79463" y="0"/>
                  </a:lnTo>
                  <a:close/>
                </a:path>
                <a:path w="179069" h="482600">
                  <a:moveTo>
                    <a:pt x="82994" y="256082"/>
                  </a:moveTo>
                  <a:lnTo>
                    <a:pt x="81813" y="256082"/>
                  </a:lnTo>
                  <a:lnTo>
                    <a:pt x="81813" y="323748"/>
                  </a:lnTo>
                  <a:lnTo>
                    <a:pt x="80657" y="323748"/>
                  </a:lnTo>
                  <a:lnTo>
                    <a:pt x="80657" y="205282"/>
                  </a:lnTo>
                  <a:lnTo>
                    <a:pt x="79489" y="205282"/>
                  </a:lnTo>
                  <a:lnTo>
                    <a:pt x="79489" y="482447"/>
                  </a:lnTo>
                  <a:lnTo>
                    <a:pt x="80645" y="482447"/>
                  </a:lnTo>
                  <a:lnTo>
                    <a:pt x="81813" y="482447"/>
                  </a:lnTo>
                  <a:lnTo>
                    <a:pt x="82994" y="482447"/>
                  </a:lnTo>
                  <a:lnTo>
                    <a:pt x="82994" y="256082"/>
                  </a:lnTo>
                  <a:close/>
                </a:path>
                <a:path w="179069" h="482600">
                  <a:moveTo>
                    <a:pt x="84112" y="291985"/>
                  </a:moveTo>
                  <a:lnTo>
                    <a:pt x="83032" y="291985"/>
                  </a:lnTo>
                  <a:lnTo>
                    <a:pt x="83032" y="482447"/>
                  </a:lnTo>
                  <a:lnTo>
                    <a:pt x="84112" y="482447"/>
                  </a:lnTo>
                  <a:lnTo>
                    <a:pt x="84112" y="291985"/>
                  </a:lnTo>
                  <a:close/>
                </a:path>
                <a:path w="179069" h="482600">
                  <a:moveTo>
                    <a:pt x="88709" y="353377"/>
                  </a:moveTo>
                  <a:lnTo>
                    <a:pt x="87642" y="353377"/>
                  </a:lnTo>
                  <a:lnTo>
                    <a:pt x="87642" y="217932"/>
                  </a:lnTo>
                  <a:lnTo>
                    <a:pt x="86474" y="217932"/>
                  </a:lnTo>
                  <a:lnTo>
                    <a:pt x="86474" y="203123"/>
                  </a:lnTo>
                  <a:lnTo>
                    <a:pt x="85305" y="203123"/>
                  </a:lnTo>
                  <a:lnTo>
                    <a:pt x="85305" y="482447"/>
                  </a:lnTo>
                  <a:lnTo>
                    <a:pt x="86461" y="482447"/>
                  </a:lnTo>
                  <a:lnTo>
                    <a:pt x="87630" y="482447"/>
                  </a:lnTo>
                  <a:lnTo>
                    <a:pt x="88709" y="482447"/>
                  </a:lnTo>
                  <a:lnTo>
                    <a:pt x="88709" y="353377"/>
                  </a:lnTo>
                  <a:close/>
                </a:path>
                <a:path w="179069" h="482600">
                  <a:moveTo>
                    <a:pt x="89903" y="374561"/>
                  </a:moveTo>
                  <a:lnTo>
                    <a:pt x="88734" y="374561"/>
                  </a:lnTo>
                  <a:lnTo>
                    <a:pt x="88734" y="482447"/>
                  </a:lnTo>
                  <a:lnTo>
                    <a:pt x="89903" y="482447"/>
                  </a:lnTo>
                  <a:lnTo>
                    <a:pt x="89903" y="374561"/>
                  </a:lnTo>
                  <a:close/>
                </a:path>
                <a:path w="179069" h="482600">
                  <a:moveTo>
                    <a:pt x="99098" y="298348"/>
                  </a:moveTo>
                  <a:lnTo>
                    <a:pt x="97917" y="298348"/>
                  </a:lnTo>
                  <a:lnTo>
                    <a:pt x="97917" y="482447"/>
                  </a:lnTo>
                  <a:lnTo>
                    <a:pt x="99098" y="482447"/>
                  </a:lnTo>
                  <a:lnTo>
                    <a:pt x="99098" y="298348"/>
                  </a:lnTo>
                  <a:close/>
                </a:path>
                <a:path w="179069" h="482600">
                  <a:moveTo>
                    <a:pt x="106070" y="243332"/>
                  </a:moveTo>
                  <a:lnTo>
                    <a:pt x="104902" y="243332"/>
                  </a:lnTo>
                  <a:lnTo>
                    <a:pt x="104902" y="482447"/>
                  </a:lnTo>
                  <a:lnTo>
                    <a:pt x="106070" y="482447"/>
                  </a:lnTo>
                  <a:lnTo>
                    <a:pt x="106070" y="243332"/>
                  </a:lnTo>
                  <a:close/>
                </a:path>
                <a:path w="179069" h="482600">
                  <a:moveTo>
                    <a:pt x="110667" y="44437"/>
                  </a:moveTo>
                  <a:lnTo>
                    <a:pt x="109486" y="44437"/>
                  </a:lnTo>
                  <a:lnTo>
                    <a:pt x="109486" y="482447"/>
                  </a:lnTo>
                  <a:lnTo>
                    <a:pt x="110667" y="482447"/>
                  </a:lnTo>
                  <a:lnTo>
                    <a:pt x="110667" y="44437"/>
                  </a:lnTo>
                  <a:close/>
                </a:path>
                <a:path w="179069" h="482600">
                  <a:moveTo>
                    <a:pt x="114096" y="127012"/>
                  </a:moveTo>
                  <a:lnTo>
                    <a:pt x="112915" y="127012"/>
                  </a:lnTo>
                  <a:lnTo>
                    <a:pt x="112915" y="482447"/>
                  </a:lnTo>
                  <a:lnTo>
                    <a:pt x="114096" y="482447"/>
                  </a:lnTo>
                  <a:lnTo>
                    <a:pt x="114096" y="127012"/>
                  </a:lnTo>
                  <a:close/>
                </a:path>
                <a:path w="179069" h="482600">
                  <a:moveTo>
                    <a:pt x="116382" y="336410"/>
                  </a:moveTo>
                  <a:lnTo>
                    <a:pt x="115303" y="336410"/>
                  </a:lnTo>
                  <a:lnTo>
                    <a:pt x="115303" y="482447"/>
                  </a:lnTo>
                  <a:lnTo>
                    <a:pt x="116382" y="482447"/>
                  </a:lnTo>
                  <a:lnTo>
                    <a:pt x="116382" y="336410"/>
                  </a:lnTo>
                  <a:close/>
                </a:path>
                <a:path w="179069" h="482600">
                  <a:moveTo>
                    <a:pt x="122186" y="363969"/>
                  </a:moveTo>
                  <a:lnTo>
                    <a:pt x="121005" y="363969"/>
                  </a:lnTo>
                  <a:lnTo>
                    <a:pt x="121005" y="482447"/>
                  </a:lnTo>
                  <a:lnTo>
                    <a:pt x="122186" y="482447"/>
                  </a:lnTo>
                  <a:lnTo>
                    <a:pt x="122186" y="363969"/>
                  </a:lnTo>
                  <a:close/>
                </a:path>
                <a:path w="179069" h="482600">
                  <a:moveTo>
                    <a:pt x="126771" y="349161"/>
                  </a:moveTo>
                  <a:lnTo>
                    <a:pt x="125603" y="349161"/>
                  </a:lnTo>
                  <a:lnTo>
                    <a:pt x="125603" y="482447"/>
                  </a:lnTo>
                  <a:lnTo>
                    <a:pt x="126771" y="482447"/>
                  </a:lnTo>
                  <a:lnTo>
                    <a:pt x="126771" y="349161"/>
                  </a:lnTo>
                  <a:close/>
                </a:path>
                <a:path w="179069" h="482600">
                  <a:moveTo>
                    <a:pt x="139407" y="399961"/>
                  </a:moveTo>
                  <a:lnTo>
                    <a:pt x="138328" y="399961"/>
                  </a:lnTo>
                  <a:lnTo>
                    <a:pt x="138328" y="482447"/>
                  </a:lnTo>
                  <a:lnTo>
                    <a:pt x="139407" y="482447"/>
                  </a:lnTo>
                  <a:lnTo>
                    <a:pt x="139407" y="399961"/>
                  </a:lnTo>
                  <a:close/>
                </a:path>
                <a:path w="179069" h="482600">
                  <a:moveTo>
                    <a:pt x="140614" y="408393"/>
                  </a:moveTo>
                  <a:lnTo>
                    <a:pt x="139433" y="408393"/>
                  </a:lnTo>
                  <a:lnTo>
                    <a:pt x="139433" y="482447"/>
                  </a:lnTo>
                  <a:lnTo>
                    <a:pt x="140614" y="482447"/>
                  </a:lnTo>
                  <a:lnTo>
                    <a:pt x="140614" y="408393"/>
                  </a:lnTo>
                  <a:close/>
                </a:path>
                <a:path w="179069" h="482600">
                  <a:moveTo>
                    <a:pt x="145211" y="389369"/>
                  </a:moveTo>
                  <a:lnTo>
                    <a:pt x="144030" y="389369"/>
                  </a:lnTo>
                  <a:lnTo>
                    <a:pt x="144030" y="482447"/>
                  </a:lnTo>
                  <a:lnTo>
                    <a:pt x="145211" y="482447"/>
                  </a:lnTo>
                  <a:lnTo>
                    <a:pt x="145211" y="389369"/>
                  </a:lnTo>
                  <a:close/>
                </a:path>
                <a:path w="179069" h="482600">
                  <a:moveTo>
                    <a:pt x="147599" y="414769"/>
                  </a:moveTo>
                  <a:lnTo>
                    <a:pt x="146418" y="414769"/>
                  </a:lnTo>
                  <a:lnTo>
                    <a:pt x="146418" y="482447"/>
                  </a:lnTo>
                  <a:lnTo>
                    <a:pt x="147599" y="482447"/>
                  </a:lnTo>
                  <a:lnTo>
                    <a:pt x="147599" y="414769"/>
                  </a:lnTo>
                  <a:close/>
                </a:path>
                <a:path w="179069" h="482600">
                  <a:moveTo>
                    <a:pt x="152184" y="376618"/>
                  </a:moveTo>
                  <a:lnTo>
                    <a:pt x="151015" y="376618"/>
                  </a:lnTo>
                  <a:lnTo>
                    <a:pt x="151015" y="482447"/>
                  </a:lnTo>
                  <a:lnTo>
                    <a:pt x="152184" y="482447"/>
                  </a:lnTo>
                  <a:lnTo>
                    <a:pt x="152184" y="376618"/>
                  </a:lnTo>
                  <a:close/>
                </a:path>
                <a:path w="179069" h="482600">
                  <a:moveTo>
                    <a:pt x="161378" y="423202"/>
                  </a:moveTo>
                  <a:lnTo>
                    <a:pt x="160197" y="423202"/>
                  </a:lnTo>
                  <a:lnTo>
                    <a:pt x="160197" y="482447"/>
                  </a:lnTo>
                  <a:lnTo>
                    <a:pt x="161378" y="482447"/>
                  </a:lnTo>
                  <a:lnTo>
                    <a:pt x="161378" y="423202"/>
                  </a:lnTo>
                  <a:close/>
                </a:path>
                <a:path w="179069" h="482600">
                  <a:moveTo>
                    <a:pt x="163639" y="412610"/>
                  </a:moveTo>
                  <a:lnTo>
                    <a:pt x="162471" y="412610"/>
                  </a:lnTo>
                  <a:lnTo>
                    <a:pt x="162471" y="482447"/>
                  </a:lnTo>
                  <a:lnTo>
                    <a:pt x="163639" y="482447"/>
                  </a:lnTo>
                  <a:lnTo>
                    <a:pt x="163639" y="412610"/>
                  </a:lnTo>
                  <a:close/>
                </a:path>
                <a:path w="179069" h="482600">
                  <a:moveTo>
                    <a:pt x="167068" y="262356"/>
                  </a:moveTo>
                  <a:lnTo>
                    <a:pt x="165900" y="262356"/>
                  </a:lnTo>
                  <a:lnTo>
                    <a:pt x="165900" y="482447"/>
                  </a:lnTo>
                  <a:lnTo>
                    <a:pt x="167068" y="482447"/>
                  </a:lnTo>
                  <a:lnTo>
                    <a:pt x="167068" y="262356"/>
                  </a:lnTo>
                  <a:close/>
                </a:path>
                <a:path w="179069" h="482600">
                  <a:moveTo>
                    <a:pt x="178650" y="418985"/>
                  </a:moveTo>
                  <a:lnTo>
                    <a:pt x="177469" y="418985"/>
                  </a:lnTo>
                  <a:lnTo>
                    <a:pt x="177469" y="482447"/>
                  </a:lnTo>
                  <a:lnTo>
                    <a:pt x="178650" y="482447"/>
                  </a:lnTo>
                  <a:lnTo>
                    <a:pt x="178650" y="4189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166685" y="2516313"/>
              <a:ext cx="125730" cy="482600"/>
            </a:xfrm>
            <a:custGeom>
              <a:avLst/>
              <a:gdLst/>
              <a:ahLst/>
              <a:cxnLst/>
              <a:rect l="l" t="t" r="r" b="b"/>
              <a:pathLst>
                <a:path w="125730" h="482600">
                  <a:moveTo>
                    <a:pt x="1181" y="306793"/>
                  </a:moveTo>
                  <a:lnTo>
                    <a:pt x="0" y="306793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06793"/>
                  </a:lnTo>
                  <a:close/>
                </a:path>
                <a:path w="125730" h="482600">
                  <a:moveTo>
                    <a:pt x="10375" y="277164"/>
                  </a:moveTo>
                  <a:lnTo>
                    <a:pt x="9194" y="277164"/>
                  </a:lnTo>
                  <a:lnTo>
                    <a:pt x="9194" y="482447"/>
                  </a:lnTo>
                  <a:lnTo>
                    <a:pt x="10375" y="482447"/>
                  </a:lnTo>
                  <a:lnTo>
                    <a:pt x="10375" y="277164"/>
                  </a:lnTo>
                  <a:close/>
                </a:path>
                <a:path w="125730" h="482600">
                  <a:moveTo>
                    <a:pt x="17284" y="249707"/>
                  </a:moveTo>
                  <a:lnTo>
                    <a:pt x="16116" y="249707"/>
                  </a:lnTo>
                  <a:lnTo>
                    <a:pt x="16116" y="482447"/>
                  </a:lnTo>
                  <a:lnTo>
                    <a:pt x="17284" y="482447"/>
                  </a:lnTo>
                  <a:lnTo>
                    <a:pt x="17284" y="249707"/>
                  </a:lnTo>
                  <a:close/>
                </a:path>
                <a:path w="125730" h="482600">
                  <a:moveTo>
                    <a:pt x="23050" y="213715"/>
                  </a:moveTo>
                  <a:lnTo>
                    <a:pt x="21869" y="213715"/>
                  </a:lnTo>
                  <a:lnTo>
                    <a:pt x="21869" y="482447"/>
                  </a:lnTo>
                  <a:lnTo>
                    <a:pt x="23050" y="482447"/>
                  </a:lnTo>
                  <a:lnTo>
                    <a:pt x="23050" y="213715"/>
                  </a:lnTo>
                  <a:close/>
                </a:path>
                <a:path w="125730" h="482600">
                  <a:moveTo>
                    <a:pt x="39116" y="99453"/>
                  </a:moveTo>
                  <a:lnTo>
                    <a:pt x="38036" y="99453"/>
                  </a:lnTo>
                  <a:lnTo>
                    <a:pt x="38036" y="482447"/>
                  </a:lnTo>
                  <a:lnTo>
                    <a:pt x="39116" y="482447"/>
                  </a:lnTo>
                  <a:lnTo>
                    <a:pt x="39116" y="99453"/>
                  </a:lnTo>
                  <a:close/>
                </a:path>
                <a:path w="125730" h="482600">
                  <a:moveTo>
                    <a:pt x="40322" y="203123"/>
                  </a:moveTo>
                  <a:lnTo>
                    <a:pt x="39141" y="203123"/>
                  </a:lnTo>
                  <a:lnTo>
                    <a:pt x="39141" y="482447"/>
                  </a:lnTo>
                  <a:lnTo>
                    <a:pt x="40322" y="482447"/>
                  </a:lnTo>
                  <a:lnTo>
                    <a:pt x="40322" y="203123"/>
                  </a:lnTo>
                  <a:close/>
                </a:path>
                <a:path w="125730" h="482600">
                  <a:moveTo>
                    <a:pt x="43764" y="237058"/>
                  </a:moveTo>
                  <a:lnTo>
                    <a:pt x="42684" y="237058"/>
                  </a:lnTo>
                  <a:lnTo>
                    <a:pt x="42684" y="482447"/>
                  </a:lnTo>
                  <a:lnTo>
                    <a:pt x="43764" y="482447"/>
                  </a:lnTo>
                  <a:lnTo>
                    <a:pt x="43764" y="237058"/>
                  </a:lnTo>
                  <a:close/>
                </a:path>
                <a:path w="125730" h="482600">
                  <a:moveTo>
                    <a:pt x="48336" y="222148"/>
                  </a:moveTo>
                  <a:lnTo>
                    <a:pt x="47193" y="222148"/>
                  </a:lnTo>
                  <a:lnTo>
                    <a:pt x="47193" y="215874"/>
                  </a:lnTo>
                  <a:lnTo>
                    <a:pt x="46113" y="215874"/>
                  </a:lnTo>
                  <a:lnTo>
                    <a:pt x="46113" y="334352"/>
                  </a:lnTo>
                  <a:lnTo>
                    <a:pt x="44958" y="334352"/>
                  </a:lnTo>
                  <a:lnTo>
                    <a:pt x="44958" y="482447"/>
                  </a:lnTo>
                  <a:lnTo>
                    <a:pt x="48336" y="482447"/>
                  </a:lnTo>
                  <a:lnTo>
                    <a:pt x="48336" y="222148"/>
                  </a:lnTo>
                  <a:close/>
                </a:path>
                <a:path w="125730" h="482600">
                  <a:moveTo>
                    <a:pt x="51790" y="186245"/>
                  </a:moveTo>
                  <a:lnTo>
                    <a:pt x="50711" y="186245"/>
                  </a:lnTo>
                  <a:lnTo>
                    <a:pt x="50711" y="222148"/>
                  </a:lnTo>
                  <a:lnTo>
                    <a:pt x="49542" y="222148"/>
                  </a:lnTo>
                  <a:lnTo>
                    <a:pt x="49542" y="224307"/>
                  </a:lnTo>
                  <a:lnTo>
                    <a:pt x="48387" y="224307"/>
                  </a:lnTo>
                  <a:lnTo>
                    <a:pt x="48387" y="482447"/>
                  </a:lnTo>
                  <a:lnTo>
                    <a:pt x="51790" y="482447"/>
                  </a:lnTo>
                  <a:lnTo>
                    <a:pt x="51790" y="186245"/>
                  </a:lnTo>
                  <a:close/>
                </a:path>
                <a:path w="125730" h="482600">
                  <a:moveTo>
                    <a:pt x="56388" y="0"/>
                  </a:moveTo>
                  <a:lnTo>
                    <a:pt x="55308" y="0"/>
                  </a:lnTo>
                  <a:lnTo>
                    <a:pt x="55308" y="25412"/>
                  </a:lnTo>
                  <a:lnTo>
                    <a:pt x="54140" y="25412"/>
                  </a:lnTo>
                  <a:lnTo>
                    <a:pt x="54140" y="247548"/>
                  </a:lnTo>
                  <a:lnTo>
                    <a:pt x="52997" y="247548"/>
                  </a:lnTo>
                  <a:lnTo>
                    <a:pt x="52997" y="198907"/>
                  </a:lnTo>
                  <a:lnTo>
                    <a:pt x="51816" y="198907"/>
                  </a:lnTo>
                  <a:lnTo>
                    <a:pt x="51816" y="482447"/>
                  </a:lnTo>
                  <a:lnTo>
                    <a:pt x="52984" y="482447"/>
                  </a:lnTo>
                  <a:lnTo>
                    <a:pt x="52997" y="482447"/>
                  </a:lnTo>
                  <a:lnTo>
                    <a:pt x="56388" y="482447"/>
                  </a:lnTo>
                  <a:lnTo>
                    <a:pt x="56388" y="0"/>
                  </a:lnTo>
                  <a:close/>
                </a:path>
                <a:path w="125730" h="482600">
                  <a:moveTo>
                    <a:pt x="59918" y="256082"/>
                  </a:moveTo>
                  <a:lnTo>
                    <a:pt x="58737" y="256082"/>
                  </a:lnTo>
                  <a:lnTo>
                    <a:pt x="58737" y="323748"/>
                  </a:lnTo>
                  <a:lnTo>
                    <a:pt x="57581" y="323748"/>
                  </a:lnTo>
                  <a:lnTo>
                    <a:pt x="57581" y="205282"/>
                  </a:lnTo>
                  <a:lnTo>
                    <a:pt x="56413" y="205282"/>
                  </a:lnTo>
                  <a:lnTo>
                    <a:pt x="56413" y="482447"/>
                  </a:lnTo>
                  <a:lnTo>
                    <a:pt x="57569" y="482447"/>
                  </a:lnTo>
                  <a:lnTo>
                    <a:pt x="58737" y="482447"/>
                  </a:lnTo>
                  <a:lnTo>
                    <a:pt x="59918" y="482447"/>
                  </a:lnTo>
                  <a:lnTo>
                    <a:pt x="59918" y="256082"/>
                  </a:lnTo>
                  <a:close/>
                </a:path>
                <a:path w="125730" h="482600">
                  <a:moveTo>
                    <a:pt x="62179" y="372402"/>
                  </a:moveTo>
                  <a:lnTo>
                    <a:pt x="61036" y="372402"/>
                  </a:lnTo>
                  <a:lnTo>
                    <a:pt x="61036" y="291985"/>
                  </a:lnTo>
                  <a:lnTo>
                    <a:pt x="59956" y="291985"/>
                  </a:lnTo>
                  <a:lnTo>
                    <a:pt x="59956" y="482447"/>
                  </a:lnTo>
                  <a:lnTo>
                    <a:pt x="60998" y="482447"/>
                  </a:lnTo>
                  <a:lnTo>
                    <a:pt x="62179" y="482447"/>
                  </a:lnTo>
                  <a:lnTo>
                    <a:pt x="62179" y="372402"/>
                  </a:lnTo>
                  <a:close/>
                </a:path>
                <a:path w="125730" h="482600">
                  <a:moveTo>
                    <a:pt x="65633" y="353377"/>
                  </a:moveTo>
                  <a:lnTo>
                    <a:pt x="64566" y="353377"/>
                  </a:lnTo>
                  <a:lnTo>
                    <a:pt x="64566" y="217932"/>
                  </a:lnTo>
                  <a:lnTo>
                    <a:pt x="63398" y="217932"/>
                  </a:lnTo>
                  <a:lnTo>
                    <a:pt x="63398" y="203123"/>
                  </a:lnTo>
                  <a:lnTo>
                    <a:pt x="62230" y="203123"/>
                  </a:lnTo>
                  <a:lnTo>
                    <a:pt x="62230" y="482447"/>
                  </a:lnTo>
                  <a:lnTo>
                    <a:pt x="63385" y="482447"/>
                  </a:lnTo>
                  <a:lnTo>
                    <a:pt x="64554" y="482447"/>
                  </a:lnTo>
                  <a:lnTo>
                    <a:pt x="65633" y="482447"/>
                  </a:lnTo>
                  <a:lnTo>
                    <a:pt x="65633" y="353377"/>
                  </a:lnTo>
                  <a:close/>
                </a:path>
                <a:path w="125730" h="482600">
                  <a:moveTo>
                    <a:pt x="67995" y="171437"/>
                  </a:moveTo>
                  <a:lnTo>
                    <a:pt x="66814" y="171437"/>
                  </a:lnTo>
                  <a:lnTo>
                    <a:pt x="66814" y="374561"/>
                  </a:lnTo>
                  <a:lnTo>
                    <a:pt x="65659" y="374561"/>
                  </a:lnTo>
                  <a:lnTo>
                    <a:pt x="65659" y="482447"/>
                  </a:lnTo>
                  <a:lnTo>
                    <a:pt x="66814" y="482447"/>
                  </a:lnTo>
                  <a:lnTo>
                    <a:pt x="67995" y="482447"/>
                  </a:lnTo>
                  <a:lnTo>
                    <a:pt x="67995" y="171437"/>
                  </a:lnTo>
                  <a:close/>
                </a:path>
                <a:path w="125730" h="482600">
                  <a:moveTo>
                    <a:pt x="73748" y="306793"/>
                  </a:moveTo>
                  <a:lnTo>
                    <a:pt x="72593" y="306793"/>
                  </a:lnTo>
                  <a:lnTo>
                    <a:pt x="72593" y="302577"/>
                  </a:lnTo>
                  <a:lnTo>
                    <a:pt x="71412" y="302577"/>
                  </a:lnTo>
                  <a:lnTo>
                    <a:pt x="71412" y="482447"/>
                  </a:lnTo>
                  <a:lnTo>
                    <a:pt x="72580" y="482447"/>
                  </a:lnTo>
                  <a:lnTo>
                    <a:pt x="73748" y="482447"/>
                  </a:lnTo>
                  <a:lnTo>
                    <a:pt x="73748" y="306793"/>
                  </a:lnTo>
                  <a:close/>
                </a:path>
                <a:path w="125730" h="482600">
                  <a:moveTo>
                    <a:pt x="82994" y="243332"/>
                  </a:moveTo>
                  <a:lnTo>
                    <a:pt x="81826" y="243332"/>
                  </a:lnTo>
                  <a:lnTo>
                    <a:pt x="81826" y="482447"/>
                  </a:lnTo>
                  <a:lnTo>
                    <a:pt x="82994" y="482447"/>
                  </a:lnTo>
                  <a:lnTo>
                    <a:pt x="82994" y="243332"/>
                  </a:lnTo>
                  <a:close/>
                </a:path>
                <a:path w="125730" h="482600">
                  <a:moveTo>
                    <a:pt x="103695" y="349161"/>
                  </a:moveTo>
                  <a:lnTo>
                    <a:pt x="102527" y="349161"/>
                  </a:lnTo>
                  <a:lnTo>
                    <a:pt x="102527" y="482447"/>
                  </a:lnTo>
                  <a:lnTo>
                    <a:pt x="103695" y="482447"/>
                  </a:lnTo>
                  <a:lnTo>
                    <a:pt x="103695" y="349161"/>
                  </a:lnTo>
                  <a:close/>
                </a:path>
                <a:path w="125730" h="482600">
                  <a:moveTo>
                    <a:pt x="117538" y="408393"/>
                  </a:moveTo>
                  <a:lnTo>
                    <a:pt x="116357" y="408393"/>
                  </a:lnTo>
                  <a:lnTo>
                    <a:pt x="116357" y="482447"/>
                  </a:lnTo>
                  <a:lnTo>
                    <a:pt x="117538" y="482447"/>
                  </a:lnTo>
                  <a:lnTo>
                    <a:pt x="117538" y="408393"/>
                  </a:lnTo>
                  <a:close/>
                </a:path>
                <a:path w="125730" h="482600">
                  <a:moveTo>
                    <a:pt x="125577" y="425361"/>
                  </a:moveTo>
                  <a:lnTo>
                    <a:pt x="124523" y="425361"/>
                  </a:lnTo>
                  <a:lnTo>
                    <a:pt x="124523" y="414769"/>
                  </a:lnTo>
                  <a:lnTo>
                    <a:pt x="123342" y="414769"/>
                  </a:lnTo>
                  <a:lnTo>
                    <a:pt x="123342" y="482447"/>
                  </a:lnTo>
                  <a:lnTo>
                    <a:pt x="124498" y="482447"/>
                  </a:lnTo>
                  <a:lnTo>
                    <a:pt x="125577" y="482447"/>
                  </a:lnTo>
                  <a:lnTo>
                    <a:pt x="125577" y="4253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185125" y="2541726"/>
              <a:ext cx="237490" cy="457200"/>
            </a:xfrm>
            <a:custGeom>
              <a:avLst/>
              <a:gdLst/>
              <a:ahLst/>
              <a:cxnLst/>
              <a:rect l="l" t="t" r="r" b="b"/>
              <a:pathLst>
                <a:path w="237490" h="457200">
                  <a:moveTo>
                    <a:pt x="1181" y="228511"/>
                  </a:moveTo>
                  <a:lnTo>
                    <a:pt x="0" y="228511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28511"/>
                  </a:lnTo>
                  <a:close/>
                </a:path>
                <a:path w="237490" h="457200">
                  <a:moveTo>
                    <a:pt x="18440" y="120624"/>
                  </a:moveTo>
                  <a:lnTo>
                    <a:pt x="17272" y="120624"/>
                  </a:lnTo>
                  <a:lnTo>
                    <a:pt x="17272" y="457034"/>
                  </a:lnTo>
                  <a:lnTo>
                    <a:pt x="18440" y="457034"/>
                  </a:lnTo>
                  <a:lnTo>
                    <a:pt x="18440" y="120624"/>
                  </a:lnTo>
                  <a:close/>
                </a:path>
                <a:path w="237490" h="457200">
                  <a:moveTo>
                    <a:pt x="20675" y="74041"/>
                  </a:moveTo>
                  <a:lnTo>
                    <a:pt x="19596" y="74041"/>
                  </a:lnTo>
                  <a:lnTo>
                    <a:pt x="19596" y="457034"/>
                  </a:lnTo>
                  <a:lnTo>
                    <a:pt x="20675" y="457034"/>
                  </a:lnTo>
                  <a:lnTo>
                    <a:pt x="20675" y="74041"/>
                  </a:lnTo>
                  <a:close/>
                </a:path>
                <a:path w="237490" h="457200">
                  <a:moveTo>
                    <a:pt x="26466" y="74041"/>
                  </a:moveTo>
                  <a:lnTo>
                    <a:pt x="25298" y="74041"/>
                  </a:lnTo>
                  <a:lnTo>
                    <a:pt x="25298" y="457034"/>
                  </a:lnTo>
                  <a:lnTo>
                    <a:pt x="26466" y="457034"/>
                  </a:lnTo>
                  <a:lnTo>
                    <a:pt x="26466" y="74041"/>
                  </a:lnTo>
                  <a:close/>
                </a:path>
                <a:path w="237490" h="457200">
                  <a:moveTo>
                    <a:pt x="33350" y="160832"/>
                  </a:moveTo>
                  <a:lnTo>
                    <a:pt x="32270" y="160832"/>
                  </a:lnTo>
                  <a:lnTo>
                    <a:pt x="32270" y="457034"/>
                  </a:lnTo>
                  <a:lnTo>
                    <a:pt x="33350" y="457034"/>
                  </a:lnTo>
                  <a:lnTo>
                    <a:pt x="33350" y="160832"/>
                  </a:lnTo>
                  <a:close/>
                </a:path>
                <a:path w="237490" h="457200">
                  <a:moveTo>
                    <a:pt x="34556" y="173494"/>
                  </a:moveTo>
                  <a:lnTo>
                    <a:pt x="33375" y="173494"/>
                  </a:lnTo>
                  <a:lnTo>
                    <a:pt x="33375" y="457034"/>
                  </a:lnTo>
                  <a:lnTo>
                    <a:pt x="34556" y="457034"/>
                  </a:lnTo>
                  <a:lnTo>
                    <a:pt x="34556" y="173494"/>
                  </a:lnTo>
                  <a:close/>
                </a:path>
                <a:path w="237490" h="457200">
                  <a:moveTo>
                    <a:pt x="36880" y="0"/>
                  </a:moveTo>
                  <a:lnTo>
                    <a:pt x="35699" y="0"/>
                  </a:lnTo>
                  <a:lnTo>
                    <a:pt x="35699" y="457034"/>
                  </a:lnTo>
                  <a:lnTo>
                    <a:pt x="36880" y="457034"/>
                  </a:lnTo>
                  <a:lnTo>
                    <a:pt x="36880" y="0"/>
                  </a:lnTo>
                  <a:close/>
                </a:path>
                <a:path w="237490" h="457200">
                  <a:moveTo>
                    <a:pt x="42595" y="266573"/>
                  </a:moveTo>
                  <a:lnTo>
                    <a:pt x="41516" y="266573"/>
                  </a:lnTo>
                  <a:lnTo>
                    <a:pt x="41516" y="457034"/>
                  </a:lnTo>
                  <a:lnTo>
                    <a:pt x="42595" y="457034"/>
                  </a:lnTo>
                  <a:lnTo>
                    <a:pt x="42595" y="266573"/>
                  </a:lnTo>
                  <a:close/>
                </a:path>
                <a:path w="237490" h="457200">
                  <a:moveTo>
                    <a:pt x="47193" y="327964"/>
                  </a:moveTo>
                  <a:lnTo>
                    <a:pt x="46113" y="327964"/>
                  </a:lnTo>
                  <a:lnTo>
                    <a:pt x="46113" y="457034"/>
                  </a:lnTo>
                  <a:lnTo>
                    <a:pt x="47193" y="457034"/>
                  </a:lnTo>
                  <a:lnTo>
                    <a:pt x="47193" y="327964"/>
                  </a:lnTo>
                  <a:close/>
                </a:path>
                <a:path w="237490" h="457200">
                  <a:moveTo>
                    <a:pt x="49555" y="146024"/>
                  </a:moveTo>
                  <a:lnTo>
                    <a:pt x="48374" y="146024"/>
                  </a:lnTo>
                  <a:lnTo>
                    <a:pt x="48374" y="349148"/>
                  </a:lnTo>
                  <a:lnTo>
                    <a:pt x="47218" y="349148"/>
                  </a:lnTo>
                  <a:lnTo>
                    <a:pt x="47218" y="457034"/>
                  </a:lnTo>
                  <a:lnTo>
                    <a:pt x="48374" y="457034"/>
                  </a:lnTo>
                  <a:lnTo>
                    <a:pt x="49555" y="457034"/>
                  </a:lnTo>
                  <a:lnTo>
                    <a:pt x="49555" y="146024"/>
                  </a:lnTo>
                  <a:close/>
                </a:path>
                <a:path w="237490" h="457200">
                  <a:moveTo>
                    <a:pt x="54152" y="277164"/>
                  </a:moveTo>
                  <a:lnTo>
                    <a:pt x="52971" y="277164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277164"/>
                  </a:lnTo>
                  <a:close/>
                </a:path>
                <a:path w="237490" h="457200">
                  <a:moveTo>
                    <a:pt x="87579" y="370332"/>
                  </a:moveTo>
                  <a:lnTo>
                    <a:pt x="86423" y="370332"/>
                  </a:lnTo>
                  <a:lnTo>
                    <a:pt x="86423" y="327964"/>
                  </a:lnTo>
                  <a:lnTo>
                    <a:pt x="85255" y="327964"/>
                  </a:lnTo>
                  <a:lnTo>
                    <a:pt x="85255" y="323748"/>
                  </a:lnTo>
                  <a:lnTo>
                    <a:pt x="84086" y="323748"/>
                  </a:lnTo>
                  <a:lnTo>
                    <a:pt x="84086" y="457034"/>
                  </a:lnTo>
                  <a:lnTo>
                    <a:pt x="85242" y="457034"/>
                  </a:lnTo>
                  <a:lnTo>
                    <a:pt x="86410" y="457034"/>
                  </a:lnTo>
                  <a:lnTo>
                    <a:pt x="87579" y="457034"/>
                  </a:lnTo>
                  <a:lnTo>
                    <a:pt x="87579" y="370332"/>
                  </a:lnTo>
                  <a:close/>
                </a:path>
                <a:path w="237490" h="457200">
                  <a:moveTo>
                    <a:pt x="108280" y="397789"/>
                  </a:moveTo>
                  <a:lnTo>
                    <a:pt x="107111" y="397789"/>
                  </a:lnTo>
                  <a:lnTo>
                    <a:pt x="107111" y="457034"/>
                  </a:lnTo>
                  <a:lnTo>
                    <a:pt x="108280" y="457034"/>
                  </a:lnTo>
                  <a:lnTo>
                    <a:pt x="108280" y="397789"/>
                  </a:lnTo>
                  <a:close/>
                </a:path>
                <a:path w="237490" h="457200">
                  <a:moveTo>
                    <a:pt x="110667" y="351205"/>
                  </a:moveTo>
                  <a:lnTo>
                    <a:pt x="109499" y="351205"/>
                  </a:lnTo>
                  <a:lnTo>
                    <a:pt x="109499" y="457034"/>
                  </a:lnTo>
                  <a:lnTo>
                    <a:pt x="110667" y="457034"/>
                  </a:lnTo>
                  <a:lnTo>
                    <a:pt x="110667" y="351205"/>
                  </a:lnTo>
                  <a:close/>
                </a:path>
                <a:path w="237490" h="457200">
                  <a:moveTo>
                    <a:pt x="115265" y="302564"/>
                  </a:moveTo>
                  <a:lnTo>
                    <a:pt x="114084" y="302564"/>
                  </a:lnTo>
                  <a:lnTo>
                    <a:pt x="114084" y="387197"/>
                  </a:lnTo>
                  <a:lnTo>
                    <a:pt x="112928" y="387197"/>
                  </a:lnTo>
                  <a:lnTo>
                    <a:pt x="112928" y="457034"/>
                  </a:lnTo>
                  <a:lnTo>
                    <a:pt x="114084" y="457034"/>
                  </a:lnTo>
                  <a:lnTo>
                    <a:pt x="115265" y="457034"/>
                  </a:lnTo>
                  <a:lnTo>
                    <a:pt x="115265" y="302564"/>
                  </a:lnTo>
                  <a:close/>
                </a:path>
                <a:path w="237490" h="457200">
                  <a:moveTo>
                    <a:pt x="117538" y="399948"/>
                  </a:moveTo>
                  <a:lnTo>
                    <a:pt x="116357" y="399948"/>
                  </a:lnTo>
                  <a:lnTo>
                    <a:pt x="116357" y="457034"/>
                  </a:lnTo>
                  <a:lnTo>
                    <a:pt x="117538" y="457034"/>
                  </a:lnTo>
                  <a:lnTo>
                    <a:pt x="117538" y="399948"/>
                  </a:lnTo>
                  <a:close/>
                </a:path>
                <a:path w="237490" h="457200">
                  <a:moveTo>
                    <a:pt x="122123" y="387197"/>
                  </a:moveTo>
                  <a:lnTo>
                    <a:pt x="120980" y="387197"/>
                  </a:lnTo>
                  <a:lnTo>
                    <a:pt x="120980" y="317373"/>
                  </a:lnTo>
                  <a:lnTo>
                    <a:pt x="119900" y="317373"/>
                  </a:lnTo>
                  <a:lnTo>
                    <a:pt x="119900" y="457034"/>
                  </a:lnTo>
                  <a:lnTo>
                    <a:pt x="120954" y="457034"/>
                  </a:lnTo>
                  <a:lnTo>
                    <a:pt x="122123" y="457034"/>
                  </a:lnTo>
                  <a:lnTo>
                    <a:pt x="122123" y="387197"/>
                  </a:lnTo>
                  <a:close/>
                </a:path>
                <a:path w="237490" h="457200">
                  <a:moveTo>
                    <a:pt x="125552" y="236943"/>
                  </a:moveTo>
                  <a:lnTo>
                    <a:pt x="124383" y="236943"/>
                  </a:lnTo>
                  <a:lnTo>
                    <a:pt x="124383" y="427405"/>
                  </a:lnTo>
                  <a:lnTo>
                    <a:pt x="123342" y="427405"/>
                  </a:lnTo>
                  <a:lnTo>
                    <a:pt x="123342" y="425259"/>
                  </a:lnTo>
                  <a:lnTo>
                    <a:pt x="122174" y="425259"/>
                  </a:lnTo>
                  <a:lnTo>
                    <a:pt x="122174" y="457034"/>
                  </a:lnTo>
                  <a:lnTo>
                    <a:pt x="123329" y="457034"/>
                  </a:lnTo>
                  <a:lnTo>
                    <a:pt x="124383" y="457034"/>
                  </a:lnTo>
                  <a:lnTo>
                    <a:pt x="125552" y="457034"/>
                  </a:lnTo>
                  <a:lnTo>
                    <a:pt x="125552" y="236943"/>
                  </a:lnTo>
                  <a:close/>
                </a:path>
                <a:path w="237490" h="457200">
                  <a:moveTo>
                    <a:pt x="129006" y="378764"/>
                  </a:moveTo>
                  <a:lnTo>
                    <a:pt x="127927" y="378764"/>
                  </a:lnTo>
                  <a:lnTo>
                    <a:pt x="127927" y="412597"/>
                  </a:lnTo>
                  <a:lnTo>
                    <a:pt x="126784" y="412597"/>
                  </a:lnTo>
                  <a:lnTo>
                    <a:pt x="126784" y="397789"/>
                  </a:lnTo>
                  <a:lnTo>
                    <a:pt x="125603" y="397789"/>
                  </a:lnTo>
                  <a:lnTo>
                    <a:pt x="125603" y="457034"/>
                  </a:lnTo>
                  <a:lnTo>
                    <a:pt x="126758" y="457034"/>
                  </a:lnTo>
                  <a:lnTo>
                    <a:pt x="127927" y="457034"/>
                  </a:lnTo>
                  <a:lnTo>
                    <a:pt x="129006" y="457034"/>
                  </a:lnTo>
                  <a:lnTo>
                    <a:pt x="129006" y="378764"/>
                  </a:lnTo>
                  <a:close/>
                </a:path>
                <a:path w="237490" h="457200">
                  <a:moveTo>
                    <a:pt x="131368" y="287756"/>
                  </a:moveTo>
                  <a:lnTo>
                    <a:pt x="130200" y="287756"/>
                  </a:lnTo>
                  <a:lnTo>
                    <a:pt x="130200" y="368173"/>
                  </a:lnTo>
                  <a:lnTo>
                    <a:pt x="129032" y="368173"/>
                  </a:lnTo>
                  <a:lnTo>
                    <a:pt x="129032" y="457034"/>
                  </a:lnTo>
                  <a:lnTo>
                    <a:pt x="130200" y="457034"/>
                  </a:lnTo>
                  <a:lnTo>
                    <a:pt x="131368" y="457034"/>
                  </a:lnTo>
                  <a:lnTo>
                    <a:pt x="131368" y="287756"/>
                  </a:lnTo>
                  <a:close/>
                </a:path>
                <a:path w="237490" h="457200">
                  <a:moveTo>
                    <a:pt x="137134" y="393573"/>
                  </a:moveTo>
                  <a:lnTo>
                    <a:pt x="135953" y="393573"/>
                  </a:lnTo>
                  <a:lnTo>
                    <a:pt x="135953" y="457034"/>
                  </a:lnTo>
                  <a:lnTo>
                    <a:pt x="137134" y="457034"/>
                  </a:lnTo>
                  <a:lnTo>
                    <a:pt x="137134" y="393573"/>
                  </a:lnTo>
                  <a:close/>
                </a:path>
                <a:path w="237490" h="457200">
                  <a:moveTo>
                    <a:pt x="178650" y="389356"/>
                  </a:moveTo>
                  <a:lnTo>
                    <a:pt x="177469" y="389356"/>
                  </a:lnTo>
                  <a:lnTo>
                    <a:pt x="177469" y="457034"/>
                  </a:lnTo>
                  <a:lnTo>
                    <a:pt x="178650" y="457034"/>
                  </a:lnTo>
                  <a:lnTo>
                    <a:pt x="178650" y="389356"/>
                  </a:lnTo>
                  <a:close/>
                </a:path>
                <a:path w="237490" h="457200">
                  <a:moveTo>
                    <a:pt x="197078" y="429564"/>
                  </a:moveTo>
                  <a:lnTo>
                    <a:pt x="195897" y="429564"/>
                  </a:lnTo>
                  <a:lnTo>
                    <a:pt x="195897" y="457034"/>
                  </a:lnTo>
                  <a:lnTo>
                    <a:pt x="197078" y="457034"/>
                  </a:lnTo>
                  <a:lnTo>
                    <a:pt x="197078" y="429564"/>
                  </a:lnTo>
                  <a:close/>
                </a:path>
                <a:path w="237490" h="457200">
                  <a:moveTo>
                    <a:pt x="237439" y="410451"/>
                  </a:moveTo>
                  <a:lnTo>
                    <a:pt x="236258" y="410451"/>
                  </a:lnTo>
                  <a:lnTo>
                    <a:pt x="236258" y="457034"/>
                  </a:lnTo>
                  <a:lnTo>
                    <a:pt x="237439" y="457034"/>
                  </a:lnTo>
                  <a:lnTo>
                    <a:pt x="237439" y="4104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1159713" y="2516313"/>
              <a:ext cx="217170" cy="482600"/>
            </a:xfrm>
            <a:custGeom>
              <a:avLst/>
              <a:gdLst/>
              <a:ahLst/>
              <a:cxnLst/>
              <a:rect l="l" t="t" r="r" b="b"/>
              <a:pathLst>
                <a:path w="217169" h="482600">
                  <a:moveTo>
                    <a:pt x="1181" y="287769"/>
                  </a:moveTo>
                  <a:lnTo>
                    <a:pt x="0" y="287769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287769"/>
                  </a:lnTo>
                  <a:close/>
                </a:path>
                <a:path w="217169" h="482600">
                  <a:moveTo>
                    <a:pt x="8153" y="306793"/>
                  </a:moveTo>
                  <a:lnTo>
                    <a:pt x="6972" y="306793"/>
                  </a:lnTo>
                  <a:lnTo>
                    <a:pt x="6972" y="482447"/>
                  </a:lnTo>
                  <a:lnTo>
                    <a:pt x="8153" y="482447"/>
                  </a:lnTo>
                  <a:lnTo>
                    <a:pt x="8153" y="306793"/>
                  </a:lnTo>
                  <a:close/>
                </a:path>
                <a:path w="217169" h="482600">
                  <a:moveTo>
                    <a:pt x="63360" y="0"/>
                  </a:moveTo>
                  <a:lnTo>
                    <a:pt x="62280" y="0"/>
                  </a:lnTo>
                  <a:lnTo>
                    <a:pt x="62280" y="482447"/>
                  </a:lnTo>
                  <a:lnTo>
                    <a:pt x="63360" y="482447"/>
                  </a:lnTo>
                  <a:lnTo>
                    <a:pt x="63360" y="0"/>
                  </a:lnTo>
                  <a:close/>
                </a:path>
                <a:path w="217169" h="482600">
                  <a:moveTo>
                    <a:pt x="137147" y="336410"/>
                  </a:moveTo>
                  <a:lnTo>
                    <a:pt x="136067" y="336410"/>
                  </a:lnTo>
                  <a:lnTo>
                    <a:pt x="136067" y="482447"/>
                  </a:lnTo>
                  <a:lnTo>
                    <a:pt x="137147" y="482447"/>
                  </a:lnTo>
                  <a:lnTo>
                    <a:pt x="137147" y="336410"/>
                  </a:lnTo>
                  <a:close/>
                </a:path>
                <a:path w="217169" h="482600">
                  <a:moveTo>
                    <a:pt x="145275" y="423202"/>
                  </a:moveTo>
                  <a:lnTo>
                    <a:pt x="144094" y="423202"/>
                  </a:lnTo>
                  <a:lnTo>
                    <a:pt x="144094" y="465480"/>
                  </a:lnTo>
                  <a:lnTo>
                    <a:pt x="142925" y="465480"/>
                  </a:lnTo>
                  <a:lnTo>
                    <a:pt x="142925" y="482447"/>
                  </a:lnTo>
                  <a:lnTo>
                    <a:pt x="144094" y="482447"/>
                  </a:lnTo>
                  <a:lnTo>
                    <a:pt x="145275" y="482447"/>
                  </a:lnTo>
                  <a:lnTo>
                    <a:pt x="145275" y="423202"/>
                  </a:lnTo>
                  <a:close/>
                </a:path>
                <a:path w="217169" h="482600">
                  <a:moveTo>
                    <a:pt x="146392" y="342785"/>
                  </a:moveTo>
                  <a:lnTo>
                    <a:pt x="145313" y="342785"/>
                  </a:lnTo>
                  <a:lnTo>
                    <a:pt x="145313" y="482447"/>
                  </a:lnTo>
                  <a:lnTo>
                    <a:pt x="146392" y="482447"/>
                  </a:lnTo>
                  <a:lnTo>
                    <a:pt x="146392" y="342785"/>
                  </a:lnTo>
                  <a:close/>
                </a:path>
                <a:path w="217169" h="482600">
                  <a:moveTo>
                    <a:pt x="150964" y="262356"/>
                  </a:moveTo>
                  <a:lnTo>
                    <a:pt x="149796" y="262356"/>
                  </a:lnTo>
                  <a:lnTo>
                    <a:pt x="149796" y="452818"/>
                  </a:lnTo>
                  <a:lnTo>
                    <a:pt x="148742" y="452818"/>
                  </a:lnTo>
                  <a:lnTo>
                    <a:pt x="148742" y="482447"/>
                  </a:lnTo>
                  <a:lnTo>
                    <a:pt x="149796" y="482447"/>
                  </a:lnTo>
                  <a:lnTo>
                    <a:pt x="150964" y="482447"/>
                  </a:lnTo>
                  <a:lnTo>
                    <a:pt x="150964" y="262356"/>
                  </a:lnTo>
                  <a:close/>
                </a:path>
                <a:path w="217169" h="482600">
                  <a:moveTo>
                    <a:pt x="154419" y="404177"/>
                  </a:moveTo>
                  <a:lnTo>
                    <a:pt x="153339" y="404177"/>
                  </a:lnTo>
                  <a:lnTo>
                    <a:pt x="153339" y="438010"/>
                  </a:lnTo>
                  <a:lnTo>
                    <a:pt x="152196" y="438010"/>
                  </a:lnTo>
                  <a:lnTo>
                    <a:pt x="152196" y="423202"/>
                  </a:lnTo>
                  <a:lnTo>
                    <a:pt x="151015" y="423202"/>
                  </a:lnTo>
                  <a:lnTo>
                    <a:pt x="151015" y="482447"/>
                  </a:lnTo>
                  <a:lnTo>
                    <a:pt x="152171" y="482447"/>
                  </a:lnTo>
                  <a:lnTo>
                    <a:pt x="153339" y="482447"/>
                  </a:lnTo>
                  <a:lnTo>
                    <a:pt x="154419" y="482447"/>
                  </a:lnTo>
                  <a:lnTo>
                    <a:pt x="154419" y="404177"/>
                  </a:lnTo>
                  <a:close/>
                </a:path>
                <a:path w="217169" h="482600">
                  <a:moveTo>
                    <a:pt x="159016" y="446455"/>
                  </a:moveTo>
                  <a:lnTo>
                    <a:pt x="157937" y="446455"/>
                  </a:lnTo>
                  <a:lnTo>
                    <a:pt x="157937" y="459193"/>
                  </a:lnTo>
                  <a:lnTo>
                    <a:pt x="156781" y="459193"/>
                  </a:lnTo>
                  <a:lnTo>
                    <a:pt x="156781" y="313169"/>
                  </a:lnTo>
                  <a:lnTo>
                    <a:pt x="155613" y="313169"/>
                  </a:lnTo>
                  <a:lnTo>
                    <a:pt x="155613" y="393585"/>
                  </a:lnTo>
                  <a:lnTo>
                    <a:pt x="154444" y="393585"/>
                  </a:lnTo>
                  <a:lnTo>
                    <a:pt x="154444" y="482447"/>
                  </a:lnTo>
                  <a:lnTo>
                    <a:pt x="155613" y="482447"/>
                  </a:lnTo>
                  <a:lnTo>
                    <a:pt x="155625" y="482447"/>
                  </a:lnTo>
                  <a:lnTo>
                    <a:pt x="159016" y="482447"/>
                  </a:lnTo>
                  <a:lnTo>
                    <a:pt x="159016" y="446455"/>
                  </a:lnTo>
                  <a:close/>
                </a:path>
                <a:path w="217169" h="482600">
                  <a:moveTo>
                    <a:pt x="162547" y="418985"/>
                  </a:moveTo>
                  <a:lnTo>
                    <a:pt x="161366" y="418985"/>
                  </a:lnTo>
                  <a:lnTo>
                    <a:pt x="161366" y="446455"/>
                  </a:lnTo>
                  <a:lnTo>
                    <a:pt x="160210" y="446455"/>
                  </a:lnTo>
                  <a:lnTo>
                    <a:pt x="160210" y="404177"/>
                  </a:lnTo>
                  <a:lnTo>
                    <a:pt x="159042" y="404177"/>
                  </a:lnTo>
                  <a:lnTo>
                    <a:pt x="159042" y="482447"/>
                  </a:lnTo>
                  <a:lnTo>
                    <a:pt x="160197" y="482447"/>
                  </a:lnTo>
                  <a:lnTo>
                    <a:pt x="161366" y="482447"/>
                  </a:lnTo>
                  <a:lnTo>
                    <a:pt x="162547" y="482447"/>
                  </a:lnTo>
                  <a:lnTo>
                    <a:pt x="162547" y="418985"/>
                  </a:lnTo>
                  <a:close/>
                </a:path>
                <a:path w="217169" h="482600">
                  <a:moveTo>
                    <a:pt x="164807" y="444385"/>
                  </a:moveTo>
                  <a:lnTo>
                    <a:pt x="163664" y="444385"/>
                  </a:lnTo>
                  <a:lnTo>
                    <a:pt x="163664" y="412610"/>
                  </a:lnTo>
                  <a:lnTo>
                    <a:pt x="162585" y="412610"/>
                  </a:lnTo>
                  <a:lnTo>
                    <a:pt x="162585" y="482447"/>
                  </a:lnTo>
                  <a:lnTo>
                    <a:pt x="163626" y="482447"/>
                  </a:lnTo>
                  <a:lnTo>
                    <a:pt x="164807" y="482447"/>
                  </a:lnTo>
                  <a:lnTo>
                    <a:pt x="164807" y="444385"/>
                  </a:lnTo>
                  <a:close/>
                </a:path>
                <a:path w="217169" h="482600">
                  <a:moveTo>
                    <a:pt x="169456" y="446455"/>
                  </a:moveTo>
                  <a:lnTo>
                    <a:pt x="168287" y="446455"/>
                  </a:lnTo>
                  <a:lnTo>
                    <a:pt x="168287" y="482447"/>
                  </a:lnTo>
                  <a:lnTo>
                    <a:pt x="169456" y="482447"/>
                  </a:lnTo>
                  <a:lnTo>
                    <a:pt x="169456" y="446455"/>
                  </a:lnTo>
                  <a:close/>
                </a:path>
                <a:path w="217169" h="482600">
                  <a:moveTo>
                    <a:pt x="193649" y="465480"/>
                  </a:moveTo>
                  <a:lnTo>
                    <a:pt x="192468" y="465480"/>
                  </a:lnTo>
                  <a:lnTo>
                    <a:pt x="192468" y="482447"/>
                  </a:lnTo>
                  <a:lnTo>
                    <a:pt x="193649" y="482447"/>
                  </a:lnTo>
                  <a:lnTo>
                    <a:pt x="193649" y="465480"/>
                  </a:lnTo>
                  <a:close/>
                </a:path>
                <a:path w="217169" h="482600">
                  <a:moveTo>
                    <a:pt x="216738" y="446455"/>
                  </a:moveTo>
                  <a:lnTo>
                    <a:pt x="215557" y="446455"/>
                  </a:lnTo>
                  <a:lnTo>
                    <a:pt x="215557" y="482447"/>
                  </a:lnTo>
                  <a:lnTo>
                    <a:pt x="216738" y="482447"/>
                  </a:lnTo>
                  <a:lnTo>
                    <a:pt x="216738" y="44645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225423" y="2772396"/>
              <a:ext cx="262890" cy="226695"/>
            </a:xfrm>
            <a:custGeom>
              <a:avLst/>
              <a:gdLst/>
              <a:ahLst/>
              <a:cxnLst/>
              <a:rect l="l" t="t" r="r" b="b"/>
              <a:pathLst>
                <a:path w="262890" h="226694">
                  <a:moveTo>
                    <a:pt x="1181" y="0"/>
                  </a:moveTo>
                  <a:lnTo>
                    <a:pt x="0" y="0"/>
                  </a:lnTo>
                  <a:lnTo>
                    <a:pt x="0" y="226364"/>
                  </a:lnTo>
                  <a:lnTo>
                    <a:pt x="1181" y="226364"/>
                  </a:lnTo>
                  <a:lnTo>
                    <a:pt x="1181" y="0"/>
                  </a:lnTo>
                  <a:close/>
                </a:path>
                <a:path w="262890" h="226694">
                  <a:moveTo>
                    <a:pt x="74968" y="71894"/>
                  </a:moveTo>
                  <a:lnTo>
                    <a:pt x="73787" y="71894"/>
                  </a:lnTo>
                  <a:lnTo>
                    <a:pt x="73787" y="156527"/>
                  </a:lnTo>
                  <a:lnTo>
                    <a:pt x="72644" y="156527"/>
                  </a:lnTo>
                  <a:lnTo>
                    <a:pt x="72644" y="141719"/>
                  </a:lnTo>
                  <a:lnTo>
                    <a:pt x="71462" y="141719"/>
                  </a:lnTo>
                  <a:lnTo>
                    <a:pt x="71462" y="226364"/>
                  </a:lnTo>
                  <a:lnTo>
                    <a:pt x="72631" y="226364"/>
                  </a:lnTo>
                  <a:lnTo>
                    <a:pt x="73787" y="226364"/>
                  </a:lnTo>
                  <a:lnTo>
                    <a:pt x="74968" y="226364"/>
                  </a:lnTo>
                  <a:lnTo>
                    <a:pt x="74968" y="71894"/>
                  </a:lnTo>
                  <a:close/>
                </a:path>
                <a:path w="262890" h="226694">
                  <a:moveTo>
                    <a:pt x="81826" y="156527"/>
                  </a:moveTo>
                  <a:lnTo>
                    <a:pt x="80683" y="156527"/>
                  </a:lnTo>
                  <a:lnTo>
                    <a:pt x="80683" y="86702"/>
                  </a:lnTo>
                  <a:lnTo>
                    <a:pt x="79603" y="86702"/>
                  </a:lnTo>
                  <a:lnTo>
                    <a:pt x="79603" y="226364"/>
                  </a:lnTo>
                  <a:lnTo>
                    <a:pt x="80657" y="226364"/>
                  </a:lnTo>
                  <a:lnTo>
                    <a:pt x="81826" y="226364"/>
                  </a:lnTo>
                  <a:lnTo>
                    <a:pt x="81826" y="156527"/>
                  </a:lnTo>
                  <a:close/>
                </a:path>
                <a:path w="262890" h="226694">
                  <a:moveTo>
                    <a:pt x="85255" y="6273"/>
                  </a:moveTo>
                  <a:lnTo>
                    <a:pt x="84086" y="6273"/>
                  </a:lnTo>
                  <a:lnTo>
                    <a:pt x="84086" y="196735"/>
                  </a:lnTo>
                  <a:lnTo>
                    <a:pt x="83045" y="196735"/>
                  </a:lnTo>
                  <a:lnTo>
                    <a:pt x="83045" y="194589"/>
                  </a:lnTo>
                  <a:lnTo>
                    <a:pt x="81876" y="194589"/>
                  </a:lnTo>
                  <a:lnTo>
                    <a:pt x="81876" y="226364"/>
                  </a:lnTo>
                  <a:lnTo>
                    <a:pt x="83032" y="226364"/>
                  </a:lnTo>
                  <a:lnTo>
                    <a:pt x="84086" y="226364"/>
                  </a:lnTo>
                  <a:lnTo>
                    <a:pt x="85255" y="226364"/>
                  </a:lnTo>
                  <a:lnTo>
                    <a:pt x="85255" y="6273"/>
                  </a:lnTo>
                  <a:close/>
                </a:path>
                <a:path w="262890" h="226694">
                  <a:moveTo>
                    <a:pt x="88709" y="148094"/>
                  </a:moveTo>
                  <a:lnTo>
                    <a:pt x="87630" y="148094"/>
                  </a:lnTo>
                  <a:lnTo>
                    <a:pt x="87630" y="181927"/>
                  </a:lnTo>
                  <a:lnTo>
                    <a:pt x="86487" y="181927"/>
                  </a:lnTo>
                  <a:lnTo>
                    <a:pt x="86487" y="167119"/>
                  </a:lnTo>
                  <a:lnTo>
                    <a:pt x="85305" y="167119"/>
                  </a:lnTo>
                  <a:lnTo>
                    <a:pt x="85305" y="226364"/>
                  </a:lnTo>
                  <a:lnTo>
                    <a:pt x="86461" y="226364"/>
                  </a:lnTo>
                  <a:lnTo>
                    <a:pt x="87630" y="226364"/>
                  </a:lnTo>
                  <a:lnTo>
                    <a:pt x="88709" y="226364"/>
                  </a:lnTo>
                  <a:lnTo>
                    <a:pt x="88709" y="148094"/>
                  </a:lnTo>
                  <a:close/>
                </a:path>
                <a:path w="262890" h="226694">
                  <a:moveTo>
                    <a:pt x="92240" y="203111"/>
                  </a:moveTo>
                  <a:lnTo>
                    <a:pt x="91071" y="203111"/>
                  </a:lnTo>
                  <a:lnTo>
                    <a:pt x="91071" y="57086"/>
                  </a:lnTo>
                  <a:lnTo>
                    <a:pt x="89903" y="57086"/>
                  </a:lnTo>
                  <a:lnTo>
                    <a:pt x="89903" y="137502"/>
                  </a:lnTo>
                  <a:lnTo>
                    <a:pt x="88734" y="137502"/>
                  </a:lnTo>
                  <a:lnTo>
                    <a:pt x="88734" y="226364"/>
                  </a:lnTo>
                  <a:lnTo>
                    <a:pt x="92240" y="226364"/>
                  </a:lnTo>
                  <a:lnTo>
                    <a:pt x="92240" y="203111"/>
                  </a:lnTo>
                  <a:close/>
                </a:path>
                <a:path w="262890" h="226694">
                  <a:moveTo>
                    <a:pt x="96837" y="162902"/>
                  </a:moveTo>
                  <a:lnTo>
                    <a:pt x="95656" y="162902"/>
                  </a:lnTo>
                  <a:lnTo>
                    <a:pt x="95656" y="190373"/>
                  </a:lnTo>
                  <a:lnTo>
                    <a:pt x="94500" y="190373"/>
                  </a:lnTo>
                  <a:lnTo>
                    <a:pt x="94500" y="148094"/>
                  </a:lnTo>
                  <a:lnTo>
                    <a:pt x="93332" y="148094"/>
                  </a:lnTo>
                  <a:lnTo>
                    <a:pt x="93332" y="226364"/>
                  </a:lnTo>
                  <a:lnTo>
                    <a:pt x="94488" y="226364"/>
                  </a:lnTo>
                  <a:lnTo>
                    <a:pt x="95656" y="226364"/>
                  </a:lnTo>
                  <a:lnTo>
                    <a:pt x="96837" y="226364"/>
                  </a:lnTo>
                  <a:lnTo>
                    <a:pt x="96837" y="162902"/>
                  </a:lnTo>
                  <a:close/>
                </a:path>
                <a:path w="262890" h="226694">
                  <a:moveTo>
                    <a:pt x="100266" y="167119"/>
                  </a:moveTo>
                  <a:lnTo>
                    <a:pt x="99085" y="167119"/>
                  </a:lnTo>
                  <a:lnTo>
                    <a:pt x="99085" y="188302"/>
                  </a:lnTo>
                  <a:lnTo>
                    <a:pt x="97955" y="188302"/>
                  </a:lnTo>
                  <a:lnTo>
                    <a:pt x="97955" y="156527"/>
                  </a:lnTo>
                  <a:lnTo>
                    <a:pt x="96875" y="156527"/>
                  </a:lnTo>
                  <a:lnTo>
                    <a:pt x="96875" y="226364"/>
                  </a:lnTo>
                  <a:lnTo>
                    <a:pt x="97917" y="226364"/>
                  </a:lnTo>
                  <a:lnTo>
                    <a:pt x="99085" y="226364"/>
                  </a:lnTo>
                  <a:lnTo>
                    <a:pt x="100266" y="226364"/>
                  </a:lnTo>
                  <a:lnTo>
                    <a:pt x="100266" y="167119"/>
                  </a:lnTo>
                  <a:close/>
                </a:path>
                <a:path w="262890" h="226694">
                  <a:moveTo>
                    <a:pt x="102552" y="150152"/>
                  </a:moveTo>
                  <a:lnTo>
                    <a:pt x="101473" y="150152"/>
                  </a:lnTo>
                  <a:lnTo>
                    <a:pt x="101473" y="184086"/>
                  </a:lnTo>
                  <a:lnTo>
                    <a:pt x="100304" y="184086"/>
                  </a:lnTo>
                  <a:lnTo>
                    <a:pt x="100304" y="226364"/>
                  </a:lnTo>
                  <a:lnTo>
                    <a:pt x="101473" y="226364"/>
                  </a:lnTo>
                  <a:lnTo>
                    <a:pt x="102552" y="226364"/>
                  </a:lnTo>
                  <a:lnTo>
                    <a:pt x="102552" y="150152"/>
                  </a:lnTo>
                  <a:close/>
                </a:path>
                <a:path w="262890" h="226694">
                  <a:moveTo>
                    <a:pt x="103746" y="190373"/>
                  </a:moveTo>
                  <a:lnTo>
                    <a:pt x="102577" y="190373"/>
                  </a:lnTo>
                  <a:lnTo>
                    <a:pt x="102577" y="226364"/>
                  </a:lnTo>
                  <a:lnTo>
                    <a:pt x="103746" y="226364"/>
                  </a:lnTo>
                  <a:lnTo>
                    <a:pt x="103746" y="190373"/>
                  </a:lnTo>
                  <a:close/>
                </a:path>
                <a:path w="262890" h="226694">
                  <a:moveTo>
                    <a:pt x="107137" y="171335"/>
                  </a:moveTo>
                  <a:lnTo>
                    <a:pt x="106057" y="171335"/>
                  </a:lnTo>
                  <a:lnTo>
                    <a:pt x="106057" y="194589"/>
                  </a:lnTo>
                  <a:lnTo>
                    <a:pt x="104902" y="194589"/>
                  </a:lnTo>
                  <a:lnTo>
                    <a:pt x="104902" y="226364"/>
                  </a:lnTo>
                  <a:lnTo>
                    <a:pt x="106057" y="226364"/>
                  </a:lnTo>
                  <a:lnTo>
                    <a:pt x="107137" y="226364"/>
                  </a:lnTo>
                  <a:lnTo>
                    <a:pt x="107137" y="171335"/>
                  </a:lnTo>
                  <a:close/>
                </a:path>
                <a:path w="262890" h="226694">
                  <a:moveTo>
                    <a:pt x="115328" y="177711"/>
                  </a:moveTo>
                  <a:lnTo>
                    <a:pt x="114147" y="177711"/>
                  </a:lnTo>
                  <a:lnTo>
                    <a:pt x="114147" y="226364"/>
                  </a:lnTo>
                  <a:lnTo>
                    <a:pt x="115328" y="226364"/>
                  </a:lnTo>
                  <a:lnTo>
                    <a:pt x="115328" y="177711"/>
                  </a:lnTo>
                  <a:close/>
                </a:path>
                <a:path w="262890" h="226694">
                  <a:moveTo>
                    <a:pt x="137185" y="175552"/>
                  </a:moveTo>
                  <a:lnTo>
                    <a:pt x="136004" y="175552"/>
                  </a:lnTo>
                  <a:lnTo>
                    <a:pt x="136004" y="226364"/>
                  </a:lnTo>
                  <a:lnTo>
                    <a:pt x="137185" y="226364"/>
                  </a:lnTo>
                  <a:lnTo>
                    <a:pt x="137185" y="175552"/>
                  </a:lnTo>
                  <a:close/>
                </a:path>
                <a:path w="262890" h="226694">
                  <a:moveTo>
                    <a:pt x="204000" y="205181"/>
                  </a:moveTo>
                  <a:lnTo>
                    <a:pt x="202819" y="205181"/>
                  </a:lnTo>
                  <a:lnTo>
                    <a:pt x="202819" y="226364"/>
                  </a:lnTo>
                  <a:lnTo>
                    <a:pt x="204000" y="226364"/>
                  </a:lnTo>
                  <a:lnTo>
                    <a:pt x="204000" y="205181"/>
                  </a:lnTo>
                  <a:close/>
                </a:path>
                <a:path w="262890" h="226694">
                  <a:moveTo>
                    <a:pt x="262750" y="198894"/>
                  </a:moveTo>
                  <a:lnTo>
                    <a:pt x="261670" y="198894"/>
                  </a:lnTo>
                  <a:lnTo>
                    <a:pt x="261670" y="226364"/>
                  </a:lnTo>
                  <a:lnTo>
                    <a:pt x="262750" y="226364"/>
                  </a:lnTo>
                  <a:lnTo>
                    <a:pt x="262750" y="1988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281938" y="2778670"/>
              <a:ext cx="173355" cy="220345"/>
            </a:xfrm>
            <a:custGeom>
              <a:avLst/>
              <a:gdLst/>
              <a:ahLst/>
              <a:cxnLst/>
              <a:rect l="l" t="t" r="r" b="b"/>
              <a:pathLst>
                <a:path w="173355" h="220344">
                  <a:moveTo>
                    <a:pt x="1079" y="137604"/>
                  </a:moveTo>
                  <a:lnTo>
                    <a:pt x="0" y="137604"/>
                  </a:lnTo>
                  <a:lnTo>
                    <a:pt x="0" y="220091"/>
                  </a:lnTo>
                  <a:lnTo>
                    <a:pt x="1079" y="220091"/>
                  </a:lnTo>
                  <a:lnTo>
                    <a:pt x="1079" y="137604"/>
                  </a:lnTo>
                  <a:close/>
                </a:path>
                <a:path w="173355" h="220344">
                  <a:moveTo>
                    <a:pt x="20726" y="163004"/>
                  </a:moveTo>
                  <a:lnTo>
                    <a:pt x="19545" y="163004"/>
                  </a:lnTo>
                  <a:lnTo>
                    <a:pt x="19545" y="220091"/>
                  </a:lnTo>
                  <a:lnTo>
                    <a:pt x="20726" y="220091"/>
                  </a:lnTo>
                  <a:lnTo>
                    <a:pt x="20726" y="163004"/>
                  </a:lnTo>
                  <a:close/>
                </a:path>
                <a:path w="173355" h="220344">
                  <a:moveTo>
                    <a:pt x="24168" y="80429"/>
                  </a:moveTo>
                  <a:lnTo>
                    <a:pt x="23088" y="80429"/>
                  </a:lnTo>
                  <a:lnTo>
                    <a:pt x="23088" y="220091"/>
                  </a:lnTo>
                  <a:lnTo>
                    <a:pt x="24168" y="220091"/>
                  </a:lnTo>
                  <a:lnTo>
                    <a:pt x="24168" y="80429"/>
                  </a:lnTo>
                  <a:close/>
                </a:path>
                <a:path w="173355" h="220344">
                  <a:moveTo>
                    <a:pt x="28740" y="0"/>
                  </a:moveTo>
                  <a:lnTo>
                    <a:pt x="27571" y="0"/>
                  </a:lnTo>
                  <a:lnTo>
                    <a:pt x="27571" y="220091"/>
                  </a:lnTo>
                  <a:lnTo>
                    <a:pt x="28740" y="220091"/>
                  </a:lnTo>
                  <a:lnTo>
                    <a:pt x="28740" y="0"/>
                  </a:lnTo>
                  <a:close/>
                </a:path>
                <a:path w="173355" h="220344">
                  <a:moveTo>
                    <a:pt x="40322" y="156629"/>
                  </a:moveTo>
                  <a:lnTo>
                    <a:pt x="39141" y="156629"/>
                  </a:lnTo>
                  <a:lnTo>
                    <a:pt x="39141" y="184099"/>
                  </a:lnTo>
                  <a:lnTo>
                    <a:pt x="37973" y="184099"/>
                  </a:lnTo>
                  <a:lnTo>
                    <a:pt x="37973" y="220091"/>
                  </a:lnTo>
                  <a:lnTo>
                    <a:pt x="39141" y="220091"/>
                  </a:lnTo>
                  <a:lnTo>
                    <a:pt x="40322" y="220091"/>
                  </a:lnTo>
                  <a:lnTo>
                    <a:pt x="40322" y="156629"/>
                  </a:lnTo>
                  <a:close/>
                </a:path>
                <a:path w="173355" h="220344">
                  <a:moveTo>
                    <a:pt x="43751" y="160845"/>
                  </a:moveTo>
                  <a:lnTo>
                    <a:pt x="42570" y="160845"/>
                  </a:lnTo>
                  <a:lnTo>
                    <a:pt x="42570" y="182029"/>
                  </a:lnTo>
                  <a:lnTo>
                    <a:pt x="41440" y="182029"/>
                  </a:lnTo>
                  <a:lnTo>
                    <a:pt x="41440" y="150253"/>
                  </a:lnTo>
                  <a:lnTo>
                    <a:pt x="40360" y="150253"/>
                  </a:lnTo>
                  <a:lnTo>
                    <a:pt x="40360" y="220091"/>
                  </a:lnTo>
                  <a:lnTo>
                    <a:pt x="41402" y="220091"/>
                  </a:lnTo>
                  <a:lnTo>
                    <a:pt x="42570" y="220091"/>
                  </a:lnTo>
                  <a:lnTo>
                    <a:pt x="43751" y="220091"/>
                  </a:lnTo>
                  <a:lnTo>
                    <a:pt x="43751" y="160845"/>
                  </a:lnTo>
                  <a:close/>
                </a:path>
                <a:path w="173355" h="220344">
                  <a:moveTo>
                    <a:pt x="46037" y="143878"/>
                  </a:moveTo>
                  <a:lnTo>
                    <a:pt x="44958" y="143878"/>
                  </a:lnTo>
                  <a:lnTo>
                    <a:pt x="44958" y="177812"/>
                  </a:lnTo>
                  <a:lnTo>
                    <a:pt x="43789" y="177812"/>
                  </a:lnTo>
                  <a:lnTo>
                    <a:pt x="43789" y="220091"/>
                  </a:lnTo>
                  <a:lnTo>
                    <a:pt x="44958" y="220091"/>
                  </a:lnTo>
                  <a:lnTo>
                    <a:pt x="46037" y="220091"/>
                  </a:lnTo>
                  <a:lnTo>
                    <a:pt x="46037" y="143878"/>
                  </a:lnTo>
                  <a:close/>
                </a:path>
                <a:path w="173355" h="220344">
                  <a:moveTo>
                    <a:pt x="50622" y="165061"/>
                  </a:moveTo>
                  <a:lnTo>
                    <a:pt x="49542" y="165061"/>
                  </a:lnTo>
                  <a:lnTo>
                    <a:pt x="49542" y="188315"/>
                  </a:lnTo>
                  <a:lnTo>
                    <a:pt x="48399" y="188315"/>
                  </a:lnTo>
                  <a:lnTo>
                    <a:pt x="48399" y="177812"/>
                  </a:lnTo>
                  <a:lnTo>
                    <a:pt x="47218" y="177812"/>
                  </a:lnTo>
                  <a:lnTo>
                    <a:pt x="47218" y="184099"/>
                  </a:lnTo>
                  <a:lnTo>
                    <a:pt x="46062" y="184099"/>
                  </a:lnTo>
                  <a:lnTo>
                    <a:pt x="46062" y="220091"/>
                  </a:lnTo>
                  <a:lnTo>
                    <a:pt x="47218" y="220091"/>
                  </a:lnTo>
                  <a:lnTo>
                    <a:pt x="47231" y="220091"/>
                  </a:lnTo>
                  <a:lnTo>
                    <a:pt x="50622" y="220091"/>
                  </a:lnTo>
                  <a:lnTo>
                    <a:pt x="50622" y="165061"/>
                  </a:lnTo>
                  <a:close/>
                </a:path>
                <a:path w="173355" h="220344">
                  <a:moveTo>
                    <a:pt x="54152" y="184099"/>
                  </a:moveTo>
                  <a:lnTo>
                    <a:pt x="52997" y="184099"/>
                  </a:lnTo>
                  <a:lnTo>
                    <a:pt x="52997" y="158686"/>
                  </a:lnTo>
                  <a:lnTo>
                    <a:pt x="51816" y="158686"/>
                  </a:lnTo>
                  <a:lnTo>
                    <a:pt x="51816" y="194691"/>
                  </a:lnTo>
                  <a:lnTo>
                    <a:pt x="50647" y="194691"/>
                  </a:lnTo>
                  <a:lnTo>
                    <a:pt x="50647" y="220091"/>
                  </a:lnTo>
                  <a:lnTo>
                    <a:pt x="54152" y="220091"/>
                  </a:lnTo>
                  <a:lnTo>
                    <a:pt x="54152" y="184099"/>
                  </a:lnTo>
                  <a:close/>
                </a:path>
                <a:path w="173355" h="220344">
                  <a:moveTo>
                    <a:pt x="57581" y="177812"/>
                  </a:moveTo>
                  <a:lnTo>
                    <a:pt x="56413" y="177812"/>
                  </a:lnTo>
                  <a:lnTo>
                    <a:pt x="56413" y="182029"/>
                  </a:lnTo>
                  <a:lnTo>
                    <a:pt x="55245" y="182029"/>
                  </a:lnTo>
                  <a:lnTo>
                    <a:pt x="55245" y="220091"/>
                  </a:lnTo>
                  <a:lnTo>
                    <a:pt x="56413" y="220091"/>
                  </a:lnTo>
                  <a:lnTo>
                    <a:pt x="57581" y="220091"/>
                  </a:lnTo>
                  <a:lnTo>
                    <a:pt x="57581" y="177812"/>
                  </a:lnTo>
                  <a:close/>
                </a:path>
                <a:path w="173355" h="220344">
                  <a:moveTo>
                    <a:pt x="59867" y="175653"/>
                  </a:moveTo>
                  <a:lnTo>
                    <a:pt x="58813" y="175653"/>
                  </a:lnTo>
                  <a:lnTo>
                    <a:pt x="58813" y="171437"/>
                  </a:lnTo>
                  <a:lnTo>
                    <a:pt x="57632" y="171437"/>
                  </a:lnTo>
                  <a:lnTo>
                    <a:pt x="57632" y="220091"/>
                  </a:lnTo>
                  <a:lnTo>
                    <a:pt x="58788" y="220091"/>
                  </a:lnTo>
                  <a:lnTo>
                    <a:pt x="59867" y="220091"/>
                  </a:lnTo>
                  <a:lnTo>
                    <a:pt x="59867" y="175653"/>
                  </a:lnTo>
                  <a:close/>
                </a:path>
                <a:path w="173355" h="220344">
                  <a:moveTo>
                    <a:pt x="74853" y="169278"/>
                  </a:moveTo>
                  <a:lnTo>
                    <a:pt x="73685" y="169278"/>
                  </a:lnTo>
                  <a:lnTo>
                    <a:pt x="73685" y="220091"/>
                  </a:lnTo>
                  <a:lnTo>
                    <a:pt x="74853" y="220091"/>
                  </a:lnTo>
                  <a:lnTo>
                    <a:pt x="74853" y="169278"/>
                  </a:lnTo>
                  <a:close/>
                </a:path>
                <a:path w="173355" h="220344">
                  <a:moveTo>
                    <a:pt x="172897" y="184099"/>
                  </a:moveTo>
                  <a:lnTo>
                    <a:pt x="171716" y="184099"/>
                  </a:lnTo>
                  <a:lnTo>
                    <a:pt x="171716" y="220091"/>
                  </a:lnTo>
                  <a:lnTo>
                    <a:pt x="172897" y="220091"/>
                  </a:lnTo>
                  <a:lnTo>
                    <a:pt x="172897" y="18409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1099870" y="2516313"/>
              <a:ext cx="244475" cy="482600"/>
            </a:xfrm>
            <a:custGeom>
              <a:avLst/>
              <a:gdLst/>
              <a:ahLst/>
              <a:cxnLst/>
              <a:rect l="l" t="t" r="r" b="b"/>
              <a:pathLst>
                <a:path w="244475" h="482600">
                  <a:moveTo>
                    <a:pt x="1079" y="334352"/>
                  </a:moveTo>
                  <a:lnTo>
                    <a:pt x="0" y="334352"/>
                  </a:lnTo>
                  <a:lnTo>
                    <a:pt x="0" y="482447"/>
                  </a:lnTo>
                  <a:lnTo>
                    <a:pt x="1079" y="482447"/>
                  </a:lnTo>
                  <a:lnTo>
                    <a:pt x="1079" y="334352"/>
                  </a:lnTo>
                  <a:close/>
                </a:path>
                <a:path w="244475" h="482600">
                  <a:moveTo>
                    <a:pt x="12636" y="387210"/>
                  </a:moveTo>
                  <a:lnTo>
                    <a:pt x="11455" y="387210"/>
                  </a:lnTo>
                  <a:lnTo>
                    <a:pt x="11455" y="423202"/>
                  </a:lnTo>
                  <a:lnTo>
                    <a:pt x="10325" y="423202"/>
                  </a:lnTo>
                  <a:lnTo>
                    <a:pt x="10325" y="387210"/>
                  </a:lnTo>
                  <a:lnTo>
                    <a:pt x="9245" y="387210"/>
                  </a:lnTo>
                  <a:lnTo>
                    <a:pt x="9245" y="482447"/>
                  </a:lnTo>
                  <a:lnTo>
                    <a:pt x="10299" y="482447"/>
                  </a:lnTo>
                  <a:lnTo>
                    <a:pt x="11455" y="482447"/>
                  </a:lnTo>
                  <a:lnTo>
                    <a:pt x="12636" y="482447"/>
                  </a:lnTo>
                  <a:lnTo>
                    <a:pt x="12636" y="387210"/>
                  </a:lnTo>
                  <a:close/>
                </a:path>
                <a:path w="244475" h="482600">
                  <a:moveTo>
                    <a:pt x="14909" y="387210"/>
                  </a:moveTo>
                  <a:lnTo>
                    <a:pt x="13728" y="387210"/>
                  </a:lnTo>
                  <a:lnTo>
                    <a:pt x="13728" y="482447"/>
                  </a:lnTo>
                  <a:lnTo>
                    <a:pt x="14909" y="482447"/>
                  </a:lnTo>
                  <a:lnTo>
                    <a:pt x="14909" y="387210"/>
                  </a:lnTo>
                  <a:close/>
                </a:path>
                <a:path w="244475" h="482600">
                  <a:moveTo>
                    <a:pt x="21882" y="334352"/>
                  </a:moveTo>
                  <a:lnTo>
                    <a:pt x="20701" y="334352"/>
                  </a:lnTo>
                  <a:lnTo>
                    <a:pt x="20701" y="482447"/>
                  </a:lnTo>
                  <a:lnTo>
                    <a:pt x="21882" y="482447"/>
                  </a:lnTo>
                  <a:lnTo>
                    <a:pt x="21882" y="334352"/>
                  </a:lnTo>
                  <a:close/>
                </a:path>
                <a:path w="244475" h="482600">
                  <a:moveTo>
                    <a:pt x="43751" y="224307"/>
                  </a:moveTo>
                  <a:lnTo>
                    <a:pt x="42570" y="224307"/>
                  </a:lnTo>
                  <a:lnTo>
                    <a:pt x="42570" y="482447"/>
                  </a:lnTo>
                  <a:lnTo>
                    <a:pt x="43751" y="482447"/>
                  </a:lnTo>
                  <a:lnTo>
                    <a:pt x="43751" y="224307"/>
                  </a:lnTo>
                  <a:close/>
                </a:path>
                <a:path w="244475" h="482600">
                  <a:moveTo>
                    <a:pt x="85267" y="291985"/>
                  </a:moveTo>
                  <a:lnTo>
                    <a:pt x="84099" y="291985"/>
                  </a:lnTo>
                  <a:lnTo>
                    <a:pt x="84099" y="249707"/>
                  </a:lnTo>
                  <a:lnTo>
                    <a:pt x="82931" y="249707"/>
                  </a:lnTo>
                  <a:lnTo>
                    <a:pt x="82931" y="482447"/>
                  </a:lnTo>
                  <a:lnTo>
                    <a:pt x="84086" y="482447"/>
                  </a:lnTo>
                  <a:lnTo>
                    <a:pt x="85267" y="482447"/>
                  </a:lnTo>
                  <a:lnTo>
                    <a:pt x="85267" y="291985"/>
                  </a:lnTo>
                  <a:close/>
                </a:path>
                <a:path w="244475" h="482600">
                  <a:moveTo>
                    <a:pt x="91020" y="169278"/>
                  </a:moveTo>
                  <a:lnTo>
                    <a:pt x="89852" y="169278"/>
                  </a:lnTo>
                  <a:lnTo>
                    <a:pt x="89852" y="482447"/>
                  </a:lnTo>
                  <a:lnTo>
                    <a:pt x="91020" y="482447"/>
                  </a:lnTo>
                  <a:lnTo>
                    <a:pt x="91020" y="169278"/>
                  </a:lnTo>
                  <a:close/>
                </a:path>
                <a:path w="244475" h="482600">
                  <a:moveTo>
                    <a:pt x="94449" y="247548"/>
                  </a:moveTo>
                  <a:lnTo>
                    <a:pt x="93281" y="247548"/>
                  </a:lnTo>
                  <a:lnTo>
                    <a:pt x="93281" y="482447"/>
                  </a:lnTo>
                  <a:lnTo>
                    <a:pt x="94449" y="482447"/>
                  </a:lnTo>
                  <a:lnTo>
                    <a:pt x="94449" y="247548"/>
                  </a:lnTo>
                  <a:close/>
                </a:path>
                <a:path w="244475" h="482600">
                  <a:moveTo>
                    <a:pt x="114007" y="215874"/>
                  </a:moveTo>
                  <a:lnTo>
                    <a:pt x="112928" y="215874"/>
                  </a:lnTo>
                  <a:lnTo>
                    <a:pt x="112928" y="482447"/>
                  </a:lnTo>
                  <a:lnTo>
                    <a:pt x="114007" y="482447"/>
                  </a:lnTo>
                  <a:lnTo>
                    <a:pt x="114007" y="215874"/>
                  </a:lnTo>
                  <a:close/>
                </a:path>
                <a:path w="244475" h="482600">
                  <a:moveTo>
                    <a:pt x="123202" y="0"/>
                  </a:moveTo>
                  <a:lnTo>
                    <a:pt x="122123" y="0"/>
                  </a:lnTo>
                  <a:lnTo>
                    <a:pt x="122123" y="482447"/>
                  </a:lnTo>
                  <a:lnTo>
                    <a:pt x="123202" y="482447"/>
                  </a:lnTo>
                  <a:lnTo>
                    <a:pt x="123202" y="0"/>
                  </a:lnTo>
                  <a:close/>
                </a:path>
                <a:path w="244475" h="482600">
                  <a:moveTo>
                    <a:pt x="148653" y="351307"/>
                  </a:moveTo>
                  <a:lnTo>
                    <a:pt x="147472" y="351307"/>
                  </a:lnTo>
                  <a:lnTo>
                    <a:pt x="147472" y="482447"/>
                  </a:lnTo>
                  <a:lnTo>
                    <a:pt x="148653" y="482447"/>
                  </a:lnTo>
                  <a:lnTo>
                    <a:pt x="148653" y="351307"/>
                  </a:lnTo>
                  <a:close/>
                </a:path>
                <a:path w="244475" h="482600">
                  <a:moveTo>
                    <a:pt x="157835" y="127012"/>
                  </a:moveTo>
                  <a:lnTo>
                    <a:pt x="156654" y="127012"/>
                  </a:lnTo>
                  <a:lnTo>
                    <a:pt x="156654" y="482447"/>
                  </a:lnTo>
                  <a:lnTo>
                    <a:pt x="157835" y="482447"/>
                  </a:lnTo>
                  <a:lnTo>
                    <a:pt x="157835" y="127012"/>
                  </a:lnTo>
                  <a:close/>
                </a:path>
                <a:path w="244475" h="482600">
                  <a:moveTo>
                    <a:pt x="160121" y="336410"/>
                  </a:moveTo>
                  <a:lnTo>
                    <a:pt x="159042" y="336410"/>
                  </a:lnTo>
                  <a:lnTo>
                    <a:pt x="159042" y="482447"/>
                  </a:lnTo>
                  <a:lnTo>
                    <a:pt x="160121" y="482447"/>
                  </a:lnTo>
                  <a:lnTo>
                    <a:pt x="160121" y="336410"/>
                  </a:lnTo>
                  <a:close/>
                </a:path>
                <a:path w="244475" h="482600">
                  <a:moveTo>
                    <a:pt x="167081" y="190474"/>
                  </a:moveTo>
                  <a:lnTo>
                    <a:pt x="165900" y="190474"/>
                  </a:lnTo>
                  <a:lnTo>
                    <a:pt x="165900" y="482447"/>
                  </a:lnTo>
                  <a:lnTo>
                    <a:pt x="167081" y="482447"/>
                  </a:lnTo>
                  <a:lnTo>
                    <a:pt x="167081" y="190474"/>
                  </a:lnTo>
                  <a:close/>
                </a:path>
                <a:path w="244475" h="482600">
                  <a:moveTo>
                    <a:pt x="194767" y="433793"/>
                  </a:moveTo>
                  <a:lnTo>
                    <a:pt x="193586" y="433793"/>
                  </a:lnTo>
                  <a:lnTo>
                    <a:pt x="193586" y="482447"/>
                  </a:lnTo>
                  <a:lnTo>
                    <a:pt x="194767" y="482447"/>
                  </a:lnTo>
                  <a:lnTo>
                    <a:pt x="194767" y="433793"/>
                  </a:lnTo>
                  <a:close/>
                </a:path>
                <a:path w="244475" h="482600">
                  <a:moveTo>
                    <a:pt x="228104" y="406234"/>
                  </a:moveTo>
                  <a:lnTo>
                    <a:pt x="227025" y="406234"/>
                  </a:lnTo>
                  <a:lnTo>
                    <a:pt x="227025" y="482447"/>
                  </a:lnTo>
                  <a:lnTo>
                    <a:pt x="228104" y="482447"/>
                  </a:lnTo>
                  <a:lnTo>
                    <a:pt x="228104" y="406234"/>
                  </a:lnTo>
                  <a:close/>
                </a:path>
                <a:path w="244475" h="482600">
                  <a:moveTo>
                    <a:pt x="232689" y="427418"/>
                  </a:moveTo>
                  <a:lnTo>
                    <a:pt x="231609" y="427418"/>
                  </a:lnTo>
                  <a:lnTo>
                    <a:pt x="231609" y="450672"/>
                  </a:lnTo>
                  <a:lnTo>
                    <a:pt x="230466" y="450672"/>
                  </a:lnTo>
                  <a:lnTo>
                    <a:pt x="230466" y="440169"/>
                  </a:lnTo>
                  <a:lnTo>
                    <a:pt x="229285" y="440169"/>
                  </a:lnTo>
                  <a:lnTo>
                    <a:pt x="229285" y="482447"/>
                  </a:lnTo>
                  <a:lnTo>
                    <a:pt x="230454" y="482447"/>
                  </a:lnTo>
                  <a:lnTo>
                    <a:pt x="231609" y="482447"/>
                  </a:lnTo>
                  <a:lnTo>
                    <a:pt x="232689" y="482447"/>
                  </a:lnTo>
                  <a:lnTo>
                    <a:pt x="232689" y="427418"/>
                  </a:lnTo>
                  <a:close/>
                </a:path>
                <a:path w="244475" h="482600">
                  <a:moveTo>
                    <a:pt x="236220" y="446455"/>
                  </a:moveTo>
                  <a:lnTo>
                    <a:pt x="235064" y="446455"/>
                  </a:lnTo>
                  <a:lnTo>
                    <a:pt x="235064" y="421043"/>
                  </a:lnTo>
                  <a:lnTo>
                    <a:pt x="233883" y="421043"/>
                  </a:lnTo>
                  <a:lnTo>
                    <a:pt x="233883" y="457047"/>
                  </a:lnTo>
                  <a:lnTo>
                    <a:pt x="232714" y="457047"/>
                  </a:lnTo>
                  <a:lnTo>
                    <a:pt x="232714" y="482447"/>
                  </a:lnTo>
                  <a:lnTo>
                    <a:pt x="236220" y="482447"/>
                  </a:lnTo>
                  <a:lnTo>
                    <a:pt x="236220" y="446455"/>
                  </a:lnTo>
                  <a:close/>
                </a:path>
                <a:path w="244475" h="482600">
                  <a:moveTo>
                    <a:pt x="239649" y="440169"/>
                  </a:moveTo>
                  <a:lnTo>
                    <a:pt x="238480" y="440169"/>
                  </a:lnTo>
                  <a:lnTo>
                    <a:pt x="238480" y="444385"/>
                  </a:lnTo>
                  <a:lnTo>
                    <a:pt x="237350" y="444385"/>
                  </a:lnTo>
                  <a:lnTo>
                    <a:pt x="236270" y="444385"/>
                  </a:lnTo>
                  <a:lnTo>
                    <a:pt x="236270" y="482447"/>
                  </a:lnTo>
                  <a:lnTo>
                    <a:pt x="239649" y="482447"/>
                  </a:lnTo>
                  <a:lnTo>
                    <a:pt x="239649" y="440169"/>
                  </a:lnTo>
                  <a:close/>
                </a:path>
                <a:path w="244475" h="482600">
                  <a:moveTo>
                    <a:pt x="243090" y="402018"/>
                  </a:moveTo>
                  <a:lnTo>
                    <a:pt x="241909" y="402018"/>
                  </a:lnTo>
                  <a:lnTo>
                    <a:pt x="241909" y="438010"/>
                  </a:lnTo>
                  <a:lnTo>
                    <a:pt x="240880" y="438010"/>
                  </a:lnTo>
                  <a:lnTo>
                    <a:pt x="240880" y="433793"/>
                  </a:lnTo>
                  <a:lnTo>
                    <a:pt x="239699" y="433793"/>
                  </a:lnTo>
                  <a:lnTo>
                    <a:pt x="239699" y="482447"/>
                  </a:lnTo>
                  <a:lnTo>
                    <a:pt x="240855" y="482447"/>
                  </a:lnTo>
                  <a:lnTo>
                    <a:pt x="241909" y="482447"/>
                  </a:lnTo>
                  <a:lnTo>
                    <a:pt x="243090" y="482447"/>
                  </a:lnTo>
                  <a:lnTo>
                    <a:pt x="243090" y="402018"/>
                  </a:lnTo>
                  <a:close/>
                </a:path>
                <a:path w="244475" h="482600">
                  <a:moveTo>
                    <a:pt x="244309" y="416826"/>
                  </a:moveTo>
                  <a:lnTo>
                    <a:pt x="243128" y="416826"/>
                  </a:lnTo>
                  <a:lnTo>
                    <a:pt x="243128" y="482447"/>
                  </a:lnTo>
                  <a:lnTo>
                    <a:pt x="244309" y="482447"/>
                  </a:lnTo>
                  <a:lnTo>
                    <a:pt x="244309" y="4168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1113599" y="2541726"/>
              <a:ext cx="317500" cy="457200"/>
            </a:xfrm>
            <a:custGeom>
              <a:avLst/>
              <a:gdLst/>
              <a:ahLst/>
              <a:cxnLst/>
              <a:rect l="l" t="t" r="r" b="b"/>
              <a:pathLst>
                <a:path w="317500" h="457200">
                  <a:moveTo>
                    <a:pt x="1181" y="361797"/>
                  </a:moveTo>
                  <a:lnTo>
                    <a:pt x="0" y="361797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361797"/>
                  </a:lnTo>
                  <a:close/>
                </a:path>
                <a:path w="317500" h="457200">
                  <a:moveTo>
                    <a:pt x="17399" y="330123"/>
                  </a:moveTo>
                  <a:lnTo>
                    <a:pt x="16217" y="330123"/>
                  </a:lnTo>
                  <a:lnTo>
                    <a:pt x="16217" y="457034"/>
                  </a:lnTo>
                  <a:lnTo>
                    <a:pt x="17399" y="457034"/>
                  </a:lnTo>
                  <a:lnTo>
                    <a:pt x="17399" y="330123"/>
                  </a:lnTo>
                  <a:close/>
                </a:path>
                <a:path w="317500" h="457200">
                  <a:moveTo>
                    <a:pt x="65722" y="236943"/>
                  </a:moveTo>
                  <a:lnTo>
                    <a:pt x="64541" y="236943"/>
                  </a:lnTo>
                  <a:lnTo>
                    <a:pt x="64541" y="457034"/>
                  </a:lnTo>
                  <a:lnTo>
                    <a:pt x="65722" y="457034"/>
                  </a:lnTo>
                  <a:lnTo>
                    <a:pt x="65722" y="236943"/>
                  </a:lnTo>
                  <a:close/>
                </a:path>
                <a:path w="317500" h="457200">
                  <a:moveTo>
                    <a:pt x="73761" y="143865"/>
                  </a:moveTo>
                  <a:lnTo>
                    <a:pt x="72682" y="143865"/>
                  </a:lnTo>
                  <a:lnTo>
                    <a:pt x="72682" y="228511"/>
                  </a:lnTo>
                  <a:lnTo>
                    <a:pt x="71526" y="228511"/>
                  </a:lnTo>
                  <a:lnTo>
                    <a:pt x="71526" y="266573"/>
                  </a:lnTo>
                  <a:lnTo>
                    <a:pt x="70358" y="266573"/>
                  </a:lnTo>
                  <a:lnTo>
                    <a:pt x="70358" y="457034"/>
                  </a:lnTo>
                  <a:lnTo>
                    <a:pt x="73761" y="457034"/>
                  </a:lnTo>
                  <a:lnTo>
                    <a:pt x="73761" y="143865"/>
                  </a:lnTo>
                  <a:close/>
                </a:path>
                <a:path w="317500" h="457200">
                  <a:moveTo>
                    <a:pt x="77292" y="143865"/>
                  </a:moveTo>
                  <a:lnTo>
                    <a:pt x="76123" y="143865"/>
                  </a:lnTo>
                  <a:lnTo>
                    <a:pt x="76123" y="188302"/>
                  </a:lnTo>
                  <a:lnTo>
                    <a:pt x="74955" y="188302"/>
                  </a:lnTo>
                  <a:lnTo>
                    <a:pt x="74955" y="457034"/>
                  </a:lnTo>
                  <a:lnTo>
                    <a:pt x="76123" y="457034"/>
                  </a:lnTo>
                  <a:lnTo>
                    <a:pt x="77292" y="457034"/>
                  </a:lnTo>
                  <a:lnTo>
                    <a:pt x="77292" y="143865"/>
                  </a:lnTo>
                  <a:close/>
                </a:path>
                <a:path w="317500" h="457200">
                  <a:moveTo>
                    <a:pt x="80721" y="222135"/>
                  </a:moveTo>
                  <a:lnTo>
                    <a:pt x="79552" y="222135"/>
                  </a:lnTo>
                  <a:lnTo>
                    <a:pt x="79552" y="457034"/>
                  </a:lnTo>
                  <a:lnTo>
                    <a:pt x="80721" y="457034"/>
                  </a:lnTo>
                  <a:lnTo>
                    <a:pt x="80721" y="222135"/>
                  </a:lnTo>
                  <a:close/>
                </a:path>
                <a:path w="317500" h="457200">
                  <a:moveTo>
                    <a:pt x="86537" y="264502"/>
                  </a:moveTo>
                  <a:lnTo>
                    <a:pt x="85369" y="264502"/>
                  </a:lnTo>
                  <a:lnTo>
                    <a:pt x="85369" y="457034"/>
                  </a:lnTo>
                  <a:lnTo>
                    <a:pt x="86537" y="457034"/>
                  </a:lnTo>
                  <a:lnTo>
                    <a:pt x="86537" y="264502"/>
                  </a:lnTo>
                  <a:close/>
                </a:path>
                <a:path w="317500" h="457200">
                  <a:moveTo>
                    <a:pt x="93408" y="177711"/>
                  </a:moveTo>
                  <a:lnTo>
                    <a:pt x="92227" y="177711"/>
                  </a:lnTo>
                  <a:lnTo>
                    <a:pt x="92227" y="457034"/>
                  </a:lnTo>
                  <a:lnTo>
                    <a:pt x="93408" y="457034"/>
                  </a:lnTo>
                  <a:lnTo>
                    <a:pt x="93408" y="177711"/>
                  </a:lnTo>
                  <a:close/>
                </a:path>
                <a:path w="317500" h="457200">
                  <a:moveTo>
                    <a:pt x="96850" y="211645"/>
                  </a:moveTo>
                  <a:lnTo>
                    <a:pt x="95770" y="211645"/>
                  </a:lnTo>
                  <a:lnTo>
                    <a:pt x="95770" y="457034"/>
                  </a:lnTo>
                  <a:lnTo>
                    <a:pt x="96850" y="457034"/>
                  </a:lnTo>
                  <a:lnTo>
                    <a:pt x="96850" y="211645"/>
                  </a:lnTo>
                  <a:close/>
                </a:path>
                <a:path w="317500" h="457200">
                  <a:moveTo>
                    <a:pt x="101422" y="196735"/>
                  </a:moveTo>
                  <a:lnTo>
                    <a:pt x="100279" y="196735"/>
                  </a:lnTo>
                  <a:lnTo>
                    <a:pt x="100279" y="190461"/>
                  </a:lnTo>
                  <a:lnTo>
                    <a:pt x="99199" y="190461"/>
                  </a:lnTo>
                  <a:lnTo>
                    <a:pt x="99199" y="457034"/>
                  </a:lnTo>
                  <a:lnTo>
                    <a:pt x="100253" y="457034"/>
                  </a:lnTo>
                  <a:lnTo>
                    <a:pt x="101422" y="457034"/>
                  </a:lnTo>
                  <a:lnTo>
                    <a:pt x="101422" y="196735"/>
                  </a:lnTo>
                  <a:close/>
                </a:path>
                <a:path w="317500" h="457200">
                  <a:moveTo>
                    <a:pt x="108407" y="0"/>
                  </a:moveTo>
                  <a:lnTo>
                    <a:pt x="107226" y="0"/>
                  </a:lnTo>
                  <a:lnTo>
                    <a:pt x="107226" y="457034"/>
                  </a:lnTo>
                  <a:lnTo>
                    <a:pt x="108407" y="457034"/>
                  </a:lnTo>
                  <a:lnTo>
                    <a:pt x="108407" y="0"/>
                  </a:lnTo>
                  <a:close/>
                </a:path>
                <a:path w="317500" h="457200">
                  <a:moveTo>
                    <a:pt x="115265" y="346989"/>
                  </a:moveTo>
                  <a:lnTo>
                    <a:pt x="114084" y="346989"/>
                  </a:lnTo>
                  <a:lnTo>
                    <a:pt x="114084" y="457034"/>
                  </a:lnTo>
                  <a:lnTo>
                    <a:pt x="115265" y="457034"/>
                  </a:lnTo>
                  <a:lnTo>
                    <a:pt x="115265" y="346989"/>
                  </a:lnTo>
                  <a:close/>
                </a:path>
                <a:path w="317500" h="457200">
                  <a:moveTo>
                    <a:pt x="129108" y="272935"/>
                  </a:moveTo>
                  <a:lnTo>
                    <a:pt x="127927" y="272935"/>
                  </a:lnTo>
                  <a:lnTo>
                    <a:pt x="127927" y="457034"/>
                  </a:lnTo>
                  <a:lnTo>
                    <a:pt x="129108" y="457034"/>
                  </a:lnTo>
                  <a:lnTo>
                    <a:pt x="129108" y="272935"/>
                  </a:lnTo>
                  <a:close/>
                </a:path>
                <a:path w="317500" h="457200">
                  <a:moveTo>
                    <a:pt x="142951" y="298335"/>
                  </a:moveTo>
                  <a:lnTo>
                    <a:pt x="141770" y="298335"/>
                  </a:lnTo>
                  <a:lnTo>
                    <a:pt x="141770" y="457034"/>
                  </a:lnTo>
                  <a:lnTo>
                    <a:pt x="142951" y="457034"/>
                  </a:lnTo>
                  <a:lnTo>
                    <a:pt x="142951" y="298335"/>
                  </a:lnTo>
                  <a:close/>
                </a:path>
                <a:path w="317500" h="457200">
                  <a:moveTo>
                    <a:pt x="146392" y="310997"/>
                  </a:moveTo>
                  <a:lnTo>
                    <a:pt x="145313" y="310997"/>
                  </a:lnTo>
                  <a:lnTo>
                    <a:pt x="145313" y="457034"/>
                  </a:lnTo>
                  <a:lnTo>
                    <a:pt x="146392" y="457034"/>
                  </a:lnTo>
                  <a:lnTo>
                    <a:pt x="146392" y="310997"/>
                  </a:lnTo>
                  <a:close/>
                </a:path>
                <a:path w="317500" h="457200">
                  <a:moveTo>
                    <a:pt x="150990" y="249694"/>
                  </a:moveTo>
                  <a:lnTo>
                    <a:pt x="149910" y="249694"/>
                  </a:lnTo>
                  <a:lnTo>
                    <a:pt x="149910" y="457034"/>
                  </a:lnTo>
                  <a:lnTo>
                    <a:pt x="150990" y="457034"/>
                  </a:lnTo>
                  <a:lnTo>
                    <a:pt x="150990" y="249694"/>
                  </a:lnTo>
                  <a:close/>
                </a:path>
                <a:path w="317500" h="457200">
                  <a:moveTo>
                    <a:pt x="155587" y="404164"/>
                  </a:moveTo>
                  <a:lnTo>
                    <a:pt x="154520" y="404164"/>
                  </a:lnTo>
                  <a:lnTo>
                    <a:pt x="154520" y="368173"/>
                  </a:lnTo>
                  <a:lnTo>
                    <a:pt x="153352" y="368173"/>
                  </a:lnTo>
                  <a:lnTo>
                    <a:pt x="153352" y="165061"/>
                  </a:lnTo>
                  <a:lnTo>
                    <a:pt x="152171" y="165061"/>
                  </a:lnTo>
                  <a:lnTo>
                    <a:pt x="152171" y="457034"/>
                  </a:lnTo>
                  <a:lnTo>
                    <a:pt x="153339" y="457034"/>
                  </a:lnTo>
                  <a:lnTo>
                    <a:pt x="154508" y="457034"/>
                  </a:lnTo>
                  <a:lnTo>
                    <a:pt x="155587" y="457034"/>
                  </a:lnTo>
                  <a:lnTo>
                    <a:pt x="155587" y="404164"/>
                  </a:lnTo>
                  <a:close/>
                </a:path>
                <a:path w="317500" h="457200">
                  <a:moveTo>
                    <a:pt x="161378" y="363956"/>
                  </a:moveTo>
                  <a:lnTo>
                    <a:pt x="160197" y="363956"/>
                  </a:lnTo>
                  <a:lnTo>
                    <a:pt x="160197" y="457034"/>
                  </a:lnTo>
                  <a:lnTo>
                    <a:pt x="161378" y="457034"/>
                  </a:lnTo>
                  <a:lnTo>
                    <a:pt x="161378" y="363956"/>
                  </a:lnTo>
                  <a:close/>
                </a:path>
                <a:path w="317500" h="457200">
                  <a:moveTo>
                    <a:pt x="166027" y="338556"/>
                  </a:moveTo>
                  <a:lnTo>
                    <a:pt x="164858" y="338556"/>
                  </a:lnTo>
                  <a:lnTo>
                    <a:pt x="164858" y="457034"/>
                  </a:lnTo>
                  <a:lnTo>
                    <a:pt x="166027" y="457034"/>
                  </a:lnTo>
                  <a:lnTo>
                    <a:pt x="166027" y="338556"/>
                  </a:lnTo>
                  <a:close/>
                </a:path>
                <a:path w="317500" h="457200">
                  <a:moveTo>
                    <a:pt x="169418" y="374548"/>
                  </a:moveTo>
                  <a:lnTo>
                    <a:pt x="168338" y="374548"/>
                  </a:lnTo>
                  <a:lnTo>
                    <a:pt x="168338" y="457034"/>
                  </a:lnTo>
                  <a:lnTo>
                    <a:pt x="169418" y="457034"/>
                  </a:lnTo>
                  <a:lnTo>
                    <a:pt x="169418" y="374548"/>
                  </a:lnTo>
                  <a:close/>
                </a:path>
                <a:path w="317500" h="457200">
                  <a:moveTo>
                    <a:pt x="170624" y="382981"/>
                  </a:moveTo>
                  <a:lnTo>
                    <a:pt x="169443" y="382981"/>
                  </a:lnTo>
                  <a:lnTo>
                    <a:pt x="169443" y="457034"/>
                  </a:lnTo>
                  <a:lnTo>
                    <a:pt x="170624" y="457034"/>
                  </a:lnTo>
                  <a:lnTo>
                    <a:pt x="170624" y="382981"/>
                  </a:lnTo>
                  <a:close/>
                </a:path>
                <a:path w="317500" h="457200">
                  <a:moveTo>
                    <a:pt x="172948" y="344932"/>
                  </a:moveTo>
                  <a:lnTo>
                    <a:pt x="171780" y="344932"/>
                  </a:lnTo>
                  <a:lnTo>
                    <a:pt x="171780" y="457034"/>
                  </a:lnTo>
                  <a:lnTo>
                    <a:pt x="172948" y="457034"/>
                  </a:lnTo>
                  <a:lnTo>
                    <a:pt x="172948" y="344932"/>
                  </a:lnTo>
                  <a:close/>
                </a:path>
                <a:path w="317500" h="457200">
                  <a:moveTo>
                    <a:pt x="175221" y="363956"/>
                  </a:moveTo>
                  <a:lnTo>
                    <a:pt x="174040" y="363956"/>
                  </a:lnTo>
                  <a:lnTo>
                    <a:pt x="174040" y="366014"/>
                  </a:lnTo>
                  <a:lnTo>
                    <a:pt x="172999" y="366014"/>
                  </a:lnTo>
                  <a:lnTo>
                    <a:pt x="172999" y="457034"/>
                  </a:lnTo>
                  <a:lnTo>
                    <a:pt x="174040" y="457034"/>
                  </a:lnTo>
                  <a:lnTo>
                    <a:pt x="175221" y="457034"/>
                  </a:lnTo>
                  <a:lnTo>
                    <a:pt x="175221" y="363956"/>
                  </a:lnTo>
                  <a:close/>
                </a:path>
                <a:path w="317500" h="457200">
                  <a:moveTo>
                    <a:pt x="179806" y="397789"/>
                  </a:moveTo>
                  <a:lnTo>
                    <a:pt x="178638" y="397789"/>
                  </a:lnTo>
                  <a:lnTo>
                    <a:pt x="178638" y="457034"/>
                  </a:lnTo>
                  <a:lnTo>
                    <a:pt x="179806" y="457034"/>
                  </a:lnTo>
                  <a:lnTo>
                    <a:pt x="179806" y="397789"/>
                  </a:lnTo>
                  <a:close/>
                </a:path>
                <a:path w="317500" h="457200">
                  <a:moveTo>
                    <a:pt x="182194" y="351205"/>
                  </a:moveTo>
                  <a:lnTo>
                    <a:pt x="181025" y="351205"/>
                  </a:lnTo>
                  <a:lnTo>
                    <a:pt x="181025" y="408381"/>
                  </a:lnTo>
                  <a:lnTo>
                    <a:pt x="179857" y="408381"/>
                  </a:lnTo>
                  <a:lnTo>
                    <a:pt x="179857" y="457034"/>
                  </a:lnTo>
                  <a:lnTo>
                    <a:pt x="181025" y="457034"/>
                  </a:lnTo>
                  <a:lnTo>
                    <a:pt x="182194" y="457034"/>
                  </a:lnTo>
                  <a:lnTo>
                    <a:pt x="182194" y="351205"/>
                  </a:lnTo>
                  <a:close/>
                </a:path>
                <a:path w="317500" h="457200">
                  <a:moveTo>
                    <a:pt x="191389" y="397789"/>
                  </a:moveTo>
                  <a:lnTo>
                    <a:pt x="190207" y="397789"/>
                  </a:lnTo>
                  <a:lnTo>
                    <a:pt x="190207" y="457034"/>
                  </a:lnTo>
                  <a:lnTo>
                    <a:pt x="191389" y="457034"/>
                  </a:lnTo>
                  <a:lnTo>
                    <a:pt x="191389" y="397789"/>
                  </a:lnTo>
                  <a:close/>
                </a:path>
                <a:path w="317500" h="457200">
                  <a:moveTo>
                    <a:pt x="212090" y="397789"/>
                  </a:moveTo>
                  <a:lnTo>
                    <a:pt x="210908" y="397789"/>
                  </a:lnTo>
                  <a:lnTo>
                    <a:pt x="210908" y="418973"/>
                  </a:lnTo>
                  <a:lnTo>
                    <a:pt x="209740" y="418973"/>
                  </a:lnTo>
                  <a:lnTo>
                    <a:pt x="209740" y="457034"/>
                  </a:lnTo>
                  <a:lnTo>
                    <a:pt x="210908" y="457034"/>
                  </a:lnTo>
                  <a:lnTo>
                    <a:pt x="212090" y="457034"/>
                  </a:lnTo>
                  <a:lnTo>
                    <a:pt x="212090" y="397789"/>
                  </a:lnTo>
                  <a:close/>
                </a:path>
                <a:path w="317500" h="457200">
                  <a:moveTo>
                    <a:pt x="213309" y="414756"/>
                  </a:moveTo>
                  <a:lnTo>
                    <a:pt x="212128" y="414756"/>
                  </a:lnTo>
                  <a:lnTo>
                    <a:pt x="212128" y="457034"/>
                  </a:lnTo>
                  <a:lnTo>
                    <a:pt x="213309" y="457034"/>
                  </a:lnTo>
                  <a:lnTo>
                    <a:pt x="213309" y="414756"/>
                  </a:lnTo>
                  <a:close/>
                </a:path>
                <a:path w="317500" h="457200">
                  <a:moveTo>
                    <a:pt x="215569" y="421043"/>
                  </a:moveTo>
                  <a:lnTo>
                    <a:pt x="214401" y="421043"/>
                  </a:lnTo>
                  <a:lnTo>
                    <a:pt x="214401" y="457034"/>
                  </a:lnTo>
                  <a:lnTo>
                    <a:pt x="215569" y="457034"/>
                  </a:lnTo>
                  <a:lnTo>
                    <a:pt x="215569" y="421043"/>
                  </a:lnTo>
                  <a:close/>
                </a:path>
                <a:path w="317500" h="457200">
                  <a:moveTo>
                    <a:pt x="221335" y="395630"/>
                  </a:moveTo>
                  <a:lnTo>
                    <a:pt x="220154" y="395630"/>
                  </a:lnTo>
                  <a:lnTo>
                    <a:pt x="220154" y="457034"/>
                  </a:lnTo>
                  <a:lnTo>
                    <a:pt x="221335" y="457034"/>
                  </a:lnTo>
                  <a:lnTo>
                    <a:pt x="221335" y="395630"/>
                  </a:lnTo>
                  <a:close/>
                </a:path>
                <a:path w="317500" h="457200">
                  <a:moveTo>
                    <a:pt x="225920" y="414756"/>
                  </a:moveTo>
                  <a:lnTo>
                    <a:pt x="224751" y="414756"/>
                  </a:lnTo>
                  <a:lnTo>
                    <a:pt x="224751" y="418973"/>
                  </a:lnTo>
                  <a:lnTo>
                    <a:pt x="223583" y="418973"/>
                  </a:lnTo>
                  <a:lnTo>
                    <a:pt x="223583" y="457034"/>
                  </a:lnTo>
                  <a:lnTo>
                    <a:pt x="224751" y="457034"/>
                  </a:lnTo>
                  <a:lnTo>
                    <a:pt x="225920" y="457034"/>
                  </a:lnTo>
                  <a:lnTo>
                    <a:pt x="225920" y="414756"/>
                  </a:lnTo>
                  <a:close/>
                </a:path>
                <a:path w="317500" h="457200">
                  <a:moveTo>
                    <a:pt x="228206" y="412597"/>
                  </a:moveTo>
                  <a:lnTo>
                    <a:pt x="227126" y="412597"/>
                  </a:lnTo>
                  <a:lnTo>
                    <a:pt x="227126" y="457034"/>
                  </a:lnTo>
                  <a:lnTo>
                    <a:pt x="228206" y="457034"/>
                  </a:lnTo>
                  <a:lnTo>
                    <a:pt x="228206" y="412597"/>
                  </a:lnTo>
                  <a:close/>
                </a:path>
                <a:path w="317500" h="457200">
                  <a:moveTo>
                    <a:pt x="232803" y="425259"/>
                  </a:moveTo>
                  <a:lnTo>
                    <a:pt x="231724" y="425259"/>
                  </a:lnTo>
                  <a:lnTo>
                    <a:pt x="231724" y="435851"/>
                  </a:lnTo>
                  <a:lnTo>
                    <a:pt x="230581" y="435851"/>
                  </a:lnTo>
                  <a:lnTo>
                    <a:pt x="230581" y="391414"/>
                  </a:lnTo>
                  <a:lnTo>
                    <a:pt x="229400" y="391414"/>
                  </a:lnTo>
                  <a:lnTo>
                    <a:pt x="229400" y="457034"/>
                  </a:lnTo>
                  <a:lnTo>
                    <a:pt x="230568" y="457034"/>
                  </a:lnTo>
                  <a:lnTo>
                    <a:pt x="231724" y="457034"/>
                  </a:lnTo>
                  <a:lnTo>
                    <a:pt x="232803" y="457034"/>
                  </a:lnTo>
                  <a:lnTo>
                    <a:pt x="232803" y="425259"/>
                  </a:lnTo>
                  <a:close/>
                </a:path>
                <a:path w="317500" h="457200">
                  <a:moveTo>
                    <a:pt x="237401" y="427405"/>
                  </a:moveTo>
                  <a:lnTo>
                    <a:pt x="236334" y="427405"/>
                  </a:lnTo>
                  <a:lnTo>
                    <a:pt x="236334" y="418973"/>
                  </a:lnTo>
                  <a:lnTo>
                    <a:pt x="235153" y="418973"/>
                  </a:lnTo>
                  <a:lnTo>
                    <a:pt x="235153" y="457034"/>
                  </a:lnTo>
                  <a:lnTo>
                    <a:pt x="236321" y="457034"/>
                  </a:lnTo>
                  <a:lnTo>
                    <a:pt x="237401" y="457034"/>
                  </a:lnTo>
                  <a:lnTo>
                    <a:pt x="237401" y="427405"/>
                  </a:lnTo>
                  <a:close/>
                </a:path>
                <a:path w="317500" h="457200">
                  <a:moveTo>
                    <a:pt x="239763" y="440067"/>
                  </a:moveTo>
                  <a:lnTo>
                    <a:pt x="238582" y="440067"/>
                  </a:lnTo>
                  <a:lnTo>
                    <a:pt x="238582" y="457034"/>
                  </a:lnTo>
                  <a:lnTo>
                    <a:pt x="239763" y="457034"/>
                  </a:lnTo>
                  <a:lnTo>
                    <a:pt x="239763" y="440067"/>
                  </a:lnTo>
                  <a:close/>
                </a:path>
                <a:path w="317500" h="457200">
                  <a:moveTo>
                    <a:pt x="316992" y="438010"/>
                  </a:moveTo>
                  <a:lnTo>
                    <a:pt x="315810" y="438010"/>
                  </a:lnTo>
                  <a:lnTo>
                    <a:pt x="315810" y="457034"/>
                  </a:lnTo>
                  <a:lnTo>
                    <a:pt x="316992" y="457034"/>
                  </a:lnTo>
                  <a:lnTo>
                    <a:pt x="316992" y="4380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1263510" y="2791421"/>
              <a:ext cx="99695" cy="207645"/>
            </a:xfrm>
            <a:custGeom>
              <a:avLst/>
              <a:gdLst/>
              <a:ahLst/>
              <a:cxnLst/>
              <a:rect l="l" t="t" r="r" b="b"/>
              <a:pathLst>
                <a:path w="99694" h="207644">
                  <a:moveTo>
                    <a:pt x="1079" y="0"/>
                  </a:moveTo>
                  <a:lnTo>
                    <a:pt x="0" y="0"/>
                  </a:lnTo>
                  <a:lnTo>
                    <a:pt x="0" y="207340"/>
                  </a:lnTo>
                  <a:lnTo>
                    <a:pt x="1079" y="207340"/>
                  </a:lnTo>
                  <a:lnTo>
                    <a:pt x="1079" y="0"/>
                  </a:lnTo>
                  <a:close/>
                </a:path>
                <a:path w="99694" h="207644">
                  <a:moveTo>
                    <a:pt x="16116" y="88861"/>
                  </a:moveTo>
                  <a:lnTo>
                    <a:pt x="14947" y="88861"/>
                  </a:lnTo>
                  <a:lnTo>
                    <a:pt x="14947" y="207340"/>
                  </a:lnTo>
                  <a:lnTo>
                    <a:pt x="16116" y="207340"/>
                  </a:lnTo>
                  <a:lnTo>
                    <a:pt x="16116" y="88861"/>
                  </a:lnTo>
                  <a:close/>
                </a:path>
                <a:path w="99694" h="207644">
                  <a:moveTo>
                    <a:pt x="27698" y="139661"/>
                  </a:moveTo>
                  <a:lnTo>
                    <a:pt x="26517" y="139661"/>
                  </a:lnTo>
                  <a:lnTo>
                    <a:pt x="26517" y="207340"/>
                  </a:lnTo>
                  <a:lnTo>
                    <a:pt x="27698" y="207340"/>
                  </a:lnTo>
                  <a:lnTo>
                    <a:pt x="27698" y="139661"/>
                  </a:lnTo>
                  <a:close/>
                </a:path>
                <a:path w="99694" h="207644">
                  <a:moveTo>
                    <a:pt x="57581" y="171348"/>
                  </a:moveTo>
                  <a:lnTo>
                    <a:pt x="56400" y="171348"/>
                  </a:lnTo>
                  <a:lnTo>
                    <a:pt x="56400" y="207340"/>
                  </a:lnTo>
                  <a:lnTo>
                    <a:pt x="57581" y="207340"/>
                  </a:lnTo>
                  <a:lnTo>
                    <a:pt x="57581" y="171348"/>
                  </a:lnTo>
                  <a:close/>
                </a:path>
                <a:path w="99694" h="207644">
                  <a:moveTo>
                    <a:pt x="63398" y="165061"/>
                  </a:moveTo>
                  <a:lnTo>
                    <a:pt x="62217" y="165061"/>
                  </a:lnTo>
                  <a:lnTo>
                    <a:pt x="62217" y="207340"/>
                  </a:lnTo>
                  <a:lnTo>
                    <a:pt x="63398" y="207340"/>
                  </a:lnTo>
                  <a:lnTo>
                    <a:pt x="63398" y="165061"/>
                  </a:lnTo>
                  <a:close/>
                </a:path>
                <a:path w="99694" h="207644">
                  <a:moveTo>
                    <a:pt x="67995" y="175564"/>
                  </a:moveTo>
                  <a:lnTo>
                    <a:pt x="66814" y="175564"/>
                  </a:lnTo>
                  <a:lnTo>
                    <a:pt x="66814" y="207340"/>
                  </a:lnTo>
                  <a:lnTo>
                    <a:pt x="67995" y="207340"/>
                  </a:lnTo>
                  <a:lnTo>
                    <a:pt x="67995" y="175564"/>
                  </a:lnTo>
                  <a:close/>
                </a:path>
                <a:path w="99694" h="207644">
                  <a:moveTo>
                    <a:pt x="71424" y="145935"/>
                  </a:moveTo>
                  <a:lnTo>
                    <a:pt x="70243" y="145935"/>
                  </a:lnTo>
                  <a:lnTo>
                    <a:pt x="70243" y="207340"/>
                  </a:lnTo>
                  <a:lnTo>
                    <a:pt x="71424" y="207340"/>
                  </a:lnTo>
                  <a:lnTo>
                    <a:pt x="71424" y="145935"/>
                  </a:lnTo>
                  <a:close/>
                </a:path>
                <a:path w="99694" h="207644">
                  <a:moveTo>
                    <a:pt x="82892" y="175564"/>
                  </a:moveTo>
                  <a:lnTo>
                    <a:pt x="81813" y="175564"/>
                  </a:lnTo>
                  <a:lnTo>
                    <a:pt x="81813" y="186156"/>
                  </a:lnTo>
                  <a:lnTo>
                    <a:pt x="80657" y="186156"/>
                  </a:lnTo>
                  <a:lnTo>
                    <a:pt x="80657" y="207340"/>
                  </a:lnTo>
                  <a:lnTo>
                    <a:pt x="81813" y="207340"/>
                  </a:lnTo>
                  <a:lnTo>
                    <a:pt x="82892" y="207340"/>
                  </a:lnTo>
                  <a:lnTo>
                    <a:pt x="82892" y="175564"/>
                  </a:lnTo>
                  <a:close/>
                </a:path>
                <a:path w="99694" h="207644">
                  <a:moveTo>
                    <a:pt x="87490" y="177711"/>
                  </a:moveTo>
                  <a:lnTo>
                    <a:pt x="86423" y="177711"/>
                  </a:lnTo>
                  <a:lnTo>
                    <a:pt x="86423" y="169278"/>
                  </a:lnTo>
                  <a:lnTo>
                    <a:pt x="85255" y="169278"/>
                  </a:lnTo>
                  <a:lnTo>
                    <a:pt x="85255" y="167119"/>
                  </a:lnTo>
                  <a:lnTo>
                    <a:pt x="84086" y="167119"/>
                  </a:lnTo>
                  <a:lnTo>
                    <a:pt x="84086" y="177711"/>
                  </a:lnTo>
                  <a:lnTo>
                    <a:pt x="82918" y="177711"/>
                  </a:lnTo>
                  <a:lnTo>
                    <a:pt x="82918" y="207340"/>
                  </a:lnTo>
                  <a:lnTo>
                    <a:pt x="84086" y="207340"/>
                  </a:lnTo>
                  <a:lnTo>
                    <a:pt x="84099" y="207340"/>
                  </a:lnTo>
                  <a:lnTo>
                    <a:pt x="87490" y="207340"/>
                  </a:lnTo>
                  <a:lnTo>
                    <a:pt x="87490" y="177711"/>
                  </a:lnTo>
                  <a:close/>
                </a:path>
                <a:path w="99694" h="207644">
                  <a:moveTo>
                    <a:pt x="91020" y="162902"/>
                  </a:moveTo>
                  <a:lnTo>
                    <a:pt x="89839" y="162902"/>
                  </a:lnTo>
                  <a:lnTo>
                    <a:pt x="89839" y="190373"/>
                  </a:lnTo>
                  <a:lnTo>
                    <a:pt x="88696" y="190373"/>
                  </a:lnTo>
                  <a:lnTo>
                    <a:pt x="88696" y="156527"/>
                  </a:lnTo>
                  <a:lnTo>
                    <a:pt x="87515" y="156527"/>
                  </a:lnTo>
                  <a:lnTo>
                    <a:pt x="87515" y="207340"/>
                  </a:lnTo>
                  <a:lnTo>
                    <a:pt x="88671" y="207340"/>
                  </a:lnTo>
                  <a:lnTo>
                    <a:pt x="89839" y="207340"/>
                  </a:lnTo>
                  <a:lnTo>
                    <a:pt x="91020" y="207340"/>
                  </a:lnTo>
                  <a:lnTo>
                    <a:pt x="91020" y="162902"/>
                  </a:lnTo>
                  <a:close/>
                </a:path>
                <a:path w="99694" h="207644">
                  <a:moveTo>
                    <a:pt x="93281" y="156527"/>
                  </a:moveTo>
                  <a:lnTo>
                    <a:pt x="92138" y="156527"/>
                  </a:lnTo>
                  <a:lnTo>
                    <a:pt x="92138" y="133286"/>
                  </a:lnTo>
                  <a:lnTo>
                    <a:pt x="91059" y="133286"/>
                  </a:lnTo>
                  <a:lnTo>
                    <a:pt x="91059" y="207340"/>
                  </a:lnTo>
                  <a:lnTo>
                    <a:pt x="92113" y="207340"/>
                  </a:lnTo>
                  <a:lnTo>
                    <a:pt x="93281" y="207340"/>
                  </a:lnTo>
                  <a:lnTo>
                    <a:pt x="93281" y="156527"/>
                  </a:lnTo>
                  <a:close/>
                </a:path>
                <a:path w="99694" h="207644">
                  <a:moveTo>
                    <a:pt x="95669" y="162902"/>
                  </a:moveTo>
                  <a:lnTo>
                    <a:pt x="94500" y="162902"/>
                  </a:lnTo>
                  <a:lnTo>
                    <a:pt x="94500" y="152311"/>
                  </a:lnTo>
                  <a:lnTo>
                    <a:pt x="93332" y="152311"/>
                  </a:lnTo>
                  <a:lnTo>
                    <a:pt x="93332" y="207340"/>
                  </a:lnTo>
                  <a:lnTo>
                    <a:pt x="94488" y="207340"/>
                  </a:lnTo>
                  <a:lnTo>
                    <a:pt x="95669" y="207340"/>
                  </a:lnTo>
                  <a:lnTo>
                    <a:pt x="95669" y="162902"/>
                  </a:lnTo>
                  <a:close/>
                </a:path>
                <a:path w="99694" h="207644">
                  <a:moveTo>
                    <a:pt x="99098" y="156527"/>
                  </a:moveTo>
                  <a:lnTo>
                    <a:pt x="97917" y="156527"/>
                  </a:lnTo>
                  <a:lnTo>
                    <a:pt x="97917" y="207340"/>
                  </a:lnTo>
                  <a:lnTo>
                    <a:pt x="99098" y="207340"/>
                  </a:lnTo>
                  <a:lnTo>
                    <a:pt x="99098" y="15652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1254264" y="2797796"/>
              <a:ext cx="130810" cy="201295"/>
            </a:xfrm>
            <a:custGeom>
              <a:avLst/>
              <a:gdLst/>
              <a:ahLst/>
              <a:cxnLst/>
              <a:rect l="l" t="t" r="r" b="b"/>
              <a:pathLst>
                <a:path w="130809" h="201294">
                  <a:moveTo>
                    <a:pt x="1079" y="0"/>
                  </a:moveTo>
                  <a:lnTo>
                    <a:pt x="0" y="0"/>
                  </a:lnTo>
                  <a:lnTo>
                    <a:pt x="0" y="200964"/>
                  </a:lnTo>
                  <a:lnTo>
                    <a:pt x="1079" y="200964"/>
                  </a:lnTo>
                  <a:lnTo>
                    <a:pt x="1079" y="0"/>
                  </a:lnTo>
                  <a:close/>
                </a:path>
                <a:path w="130809" h="201294">
                  <a:moveTo>
                    <a:pt x="41529" y="95135"/>
                  </a:moveTo>
                  <a:lnTo>
                    <a:pt x="40360" y="95135"/>
                  </a:lnTo>
                  <a:lnTo>
                    <a:pt x="40360" y="200964"/>
                  </a:lnTo>
                  <a:lnTo>
                    <a:pt x="41529" y="200964"/>
                  </a:lnTo>
                  <a:lnTo>
                    <a:pt x="41529" y="95135"/>
                  </a:lnTo>
                  <a:close/>
                </a:path>
                <a:path w="130809" h="201294">
                  <a:moveTo>
                    <a:pt x="100266" y="156527"/>
                  </a:moveTo>
                  <a:lnTo>
                    <a:pt x="99085" y="156527"/>
                  </a:lnTo>
                  <a:lnTo>
                    <a:pt x="99085" y="183997"/>
                  </a:lnTo>
                  <a:lnTo>
                    <a:pt x="97917" y="183997"/>
                  </a:lnTo>
                  <a:lnTo>
                    <a:pt x="97917" y="200964"/>
                  </a:lnTo>
                  <a:lnTo>
                    <a:pt x="99085" y="200964"/>
                  </a:lnTo>
                  <a:lnTo>
                    <a:pt x="100266" y="200964"/>
                  </a:lnTo>
                  <a:lnTo>
                    <a:pt x="100266" y="156527"/>
                  </a:lnTo>
                  <a:close/>
                </a:path>
                <a:path w="130809" h="201294">
                  <a:moveTo>
                    <a:pt x="102527" y="150152"/>
                  </a:moveTo>
                  <a:lnTo>
                    <a:pt x="101384" y="150152"/>
                  </a:lnTo>
                  <a:lnTo>
                    <a:pt x="101384" y="126911"/>
                  </a:lnTo>
                  <a:lnTo>
                    <a:pt x="100304" y="126911"/>
                  </a:lnTo>
                  <a:lnTo>
                    <a:pt x="100304" y="200964"/>
                  </a:lnTo>
                  <a:lnTo>
                    <a:pt x="101358" y="200964"/>
                  </a:lnTo>
                  <a:lnTo>
                    <a:pt x="102527" y="200964"/>
                  </a:lnTo>
                  <a:lnTo>
                    <a:pt x="102527" y="150152"/>
                  </a:lnTo>
                  <a:close/>
                </a:path>
                <a:path w="130809" h="201294">
                  <a:moveTo>
                    <a:pt x="105981" y="150152"/>
                  </a:moveTo>
                  <a:lnTo>
                    <a:pt x="104902" y="150152"/>
                  </a:lnTo>
                  <a:lnTo>
                    <a:pt x="104902" y="156527"/>
                  </a:lnTo>
                  <a:lnTo>
                    <a:pt x="103746" y="156527"/>
                  </a:lnTo>
                  <a:lnTo>
                    <a:pt x="103746" y="145935"/>
                  </a:lnTo>
                  <a:lnTo>
                    <a:pt x="102577" y="145935"/>
                  </a:lnTo>
                  <a:lnTo>
                    <a:pt x="102577" y="200964"/>
                  </a:lnTo>
                  <a:lnTo>
                    <a:pt x="103733" y="200964"/>
                  </a:lnTo>
                  <a:lnTo>
                    <a:pt x="104902" y="200964"/>
                  </a:lnTo>
                  <a:lnTo>
                    <a:pt x="105981" y="200964"/>
                  </a:lnTo>
                  <a:lnTo>
                    <a:pt x="105981" y="150152"/>
                  </a:lnTo>
                  <a:close/>
                </a:path>
                <a:path w="130809" h="201294">
                  <a:moveTo>
                    <a:pt x="110578" y="169189"/>
                  </a:moveTo>
                  <a:lnTo>
                    <a:pt x="109512" y="169189"/>
                  </a:lnTo>
                  <a:lnTo>
                    <a:pt x="109512" y="133286"/>
                  </a:lnTo>
                  <a:lnTo>
                    <a:pt x="108331" y="133286"/>
                  </a:lnTo>
                  <a:lnTo>
                    <a:pt x="108331" y="150152"/>
                  </a:lnTo>
                  <a:lnTo>
                    <a:pt x="107188" y="150152"/>
                  </a:lnTo>
                  <a:lnTo>
                    <a:pt x="107188" y="122694"/>
                  </a:lnTo>
                  <a:lnTo>
                    <a:pt x="106006" y="122694"/>
                  </a:lnTo>
                  <a:lnTo>
                    <a:pt x="106006" y="200964"/>
                  </a:lnTo>
                  <a:lnTo>
                    <a:pt x="107162" y="200964"/>
                  </a:lnTo>
                  <a:lnTo>
                    <a:pt x="107188" y="200964"/>
                  </a:lnTo>
                  <a:lnTo>
                    <a:pt x="110578" y="200964"/>
                  </a:lnTo>
                  <a:lnTo>
                    <a:pt x="110578" y="169189"/>
                  </a:lnTo>
                  <a:close/>
                </a:path>
                <a:path w="130809" h="201294">
                  <a:moveTo>
                    <a:pt x="111772" y="145935"/>
                  </a:moveTo>
                  <a:lnTo>
                    <a:pt x="110604" y="145935"/>
                  </a:lnTo>
                  <a:lnTo>
                    <a:pt x="110604" y="200964"/>
                  </a:lnTo>
                  <a:lnTo>
                    <a:pt x="111772" y="200964"/>
                  </a:lnTo>
                  <a:lnTo>
                    <a:pt x="111772" y="145935"/>
                  </a:lnTo>
                  <a:close/>
                </a:path>
                <a:path w="130809" h="201294">
                  <a:moveTo>
                    <a:pt x="114096" y="150152"/>
                  </a:moveTo>
                  <a:lnTo>
                    <a:pt x="112928" y="150152"/>
                  </a:lnTo>
                  <a:lnTo>
                    <a:pt x="112928" y="200964"/>
                  </a:lnTo>
                  <a:lnTo>
                    <a:pt x="114096" y="200964"/>
                  </a:lnTo>
                  <a:lnTo>
                    <a:pt x="114096" y="150152"/>
                  </a:lnTo>
                  <a:close/>
                </a:path>
                <a:path w="130809" h="201294">
                  <a:moveTo>
                    <a:pt x="122186" y="164973"/>
                  </a:moveTo>
                  <a:lnTo>
                    <a:pt x="121005" y="164973"/>
                  </a:lnTo>
                  <a:lnTo>
                    <a:pt x="121005" y="200964"/>
                  </a:lnTo>
                  <a:lnTo>
                    <a:pt x="122186" y="200964"/>
                  </a:lnTo>
                  <a:lnTo>
                    <a:pt x="122186" y="164973"/>
                  </a:lnTo>
                  <a:close/>
                </a:path>
                <a:path w="130809" h="201294">
                  <a:moveTo>
                    <a:pt x="130213" y="164973"/>
                  </a:moveTo>
                  <a:lnTo>
                    <a:pt x="129032" y="164973"/>
                  </a:lnTo>
                  <a:lnTo>
                    <a:pt x="129032" y="200964"/>
                  </a:lnTo>
                  <a:lnTo>
                    <a:pt x="130213" y="200964"/>
                  </a:lnTo>
                  <a:lnTo>
                    <a:pt x="130213" y="1649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1128598" y="2516313"/>
              <a:ext cx="245745" cy="482600"/>
            </a:xfrm>
            <a:custGeom>
              <a:avLst/>
              <a:gdLst/>
              <a:ahLst/>
              <a:cxnLst/>
              <a:rect l="l" t="t" r="r" b="b"/>
              <a:pathLst>
                <a:path w="245744" h="482600">
                  <a:moveTo>
                    <a:pt x="1181" y="347002"/>
                  </a:moveTo>
                  <a:lnTo>
                    <a:pt x="0" y="3470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347002"/>
                  </a:lnTo>
                  <a:close/>
                </a:path>
                <a:path w="245744" h="482600">
                  <a:moveTo>
                    <a:pt x="12649" y="275107"/>
                  </a:moveTo>
                  <a:lnTo>
                    <a:pt x="11582" y="275107"/>
                  </a:lnTo>
                  <a:lnTo>
                    <a:pt x="11582" y="482447"/>
                  </a:lnTo>
                  <a:lnTo>
                    <a:pt x="12649" y="482447"/>
                  </a:lnTo>
                  <a:lnTo>
                    <a:pt x="12649" y="275107"/>
                  </a:lnTo>
                  <a:close/>
                </a:path>
                <a:path w="245744" h="482600">
                  <a:moveTo>
                    <a:pt x="19608" y="330136"/>
                  </a:moveTo>
                  <a:lnTo>
                    <a:pt x="18440" y="330136"/>
                  </a:lnTo>
                  <a:lnTo>
                    <a:pt x="18440" y="482447"/>
                  </a:lnTo>
                  <a:lnTo>
                    <a:pt x="19608" y="482447"/>
                  </a:lnTo>
                  <a:lnTo>
                    <a:pt x="19608" y="330136"/>
                  </a:lnTo>
                  <a:close/>
                </a:path>
                <a:path w="245744" h="482600">
                  <a:moveTo>
                    <a:pt x="28867" y="211645"/>
                  </a:moveTo>
                  <a:lnTo>
                    <a:pt x="27686" y="211645"/>
                  </a:lnTo>
                  <a:lnTo>
                    <a:pt x="27686" y="482447"/>
                  </a:lnTo>
                  <a:lnTo>
                    <a:pt x="28867" y="482447"/>
                  </a:lnTo>
                  <a:lnTo>
                    <a:pt x="28867" y="211645"/>
                  </a:lnTo>
                  <a:close/>
                </a:path>
                <a:path w="245744" h="482600">
                  <a:moveTo>
                    <a:pt x="34671" y="319532"/>
                  </a:moveTo>
                  <a:lnTo>
                    <a:pt x="33502" y="319532"/>
                  </a:lnTo>
                  <a:lnTo>
                    <a:pt x="33502" y="482447"/>
                  </a:lnTo>
                  <a:lnTo>
                    <a:pt x="34671" y="482447"/>
                  </a:lnTo>
                  <a:lnTo>
                    <a:pt x="34671" y="319532"/>
                  </a:lnTo>
                  <a:close/>
                </a:path>
                <a:path w="245744" h="482600">
                  <a:moveTo>
                    <a:pt x="36880" y="167220"/>
                  </a:moveTo>
                  <a:lnTo>
                    <a:pt x="35712" y="167220"/>
                  </a:lnTo>
                  <a:lnTo>
                    <a:pt x="35712" y="482447"/>
                  </a:lnTo>
                  <a:lnTo>
                    <a:pt x="36880" y="482447"/>
                  </a:lnTo>
                  <a:lnTo>
                    <a:pt x="36880" y="167220"/>
                  </a:lnTo>
                  <a:close/>
                </a:path>
                <a:path w="245744" h="482600">
                  <a:moveTo>
                    <a:pt x="43865" y="332193"/>
                  </a:moveTo>
                  <a:lnTo>
                    <a:pt x="42697" y="332193"/>
                  </a:lnTo>
                  <a:lnTo>
                    <a:pt x="42697" y="275107"/>
                  </a:lnTo>
                  <a:lnTo>
                    <a:pt x="41529" y="275107"/>
                  </a:lnTo>
                  <a:lnTo>
                    <a:pt x="41529" y="482447"/>
                  </a:lnTo>
                  <a:lnTo>
                    <a:pt x="42684" y="482447"/>
                  </a:lnTo>
                  <a:lnTo>
                    <a:pt x="43865" y="482447"/>
                  </a:lnTo>
                  <a:lnTo>
                    <a:pt x="43865" y="332193"/>
                  </a:lnTo>
                  <a:close/>
                </a:path>
                <a:path w="245744" h="482600">
                  <a:moveTo>
                    <a:pt x="47294" y="266674"/>
                  </a:moveTo>
                  <a:lnTo>
                    <a:pt x="46113" y="266674"/>
                  </a:lnTo>
                  <a:lnTo>
                    <a:pt x="46113" y="317385"/>
                  </a:lnTo>
                  <a:lnTo>
                    <a:pt x="44958" y="317385"/>
                  </a:lnTo>
                  <a:lnTo>
                    <a:pt x="44958" y="482447"/>
                  </a:lnTo>
                  <a:lnTo>
                    <a:pt x="46113" y="482447"/>
                  </a:lnTo>
                  <a:lnTo>
                    <a:pt x="47294" y="482447"/>
                  </a:lnTo>
                  <a:lnTo>
                    <a:pt x="47294" y="266674"/>
                  </a:lnTo>
                  <a:close/>
                </a:path>
                <a:path w="245744" h="482600">
                  <a:moveTo>
                    <a:pt x="50723" y="262356"/>
                  </a:moveTo>
                  <a:lnTo>
                    <a:pt x="49542" y="262356"/>
                  </a:lnTo>
                  <a:lnTo>
                    <a:pt x="49542" y="482447"/>
                  </a:lnTo>
                  <a:lnTo>
                    <a:pt x="50723" y="482447"/>
                  </a:lnTo>
                  <a:lnTo>
                    <a:pt x="50723" y="262356"/>
                  </a:lnTo>
                  <a:close/>
                </a:path>
                <a:path w="245744" h="482600">
                  <a:moveTo>
                    <a:pt x="58762" y="169278"/>
                  </a:moveTo>
                  <a:lnTo>
                    <a:pt x="57683" y="169278"/>
                  </a:lnTo>
                  <a:lnTo>
                    <a:pt x="57683" y="253923"/>
                  </a:lnTo>
                  <a:lnTo>
                    <a:pt x="56527" y="253923"/>
                  </a:lnTo>
                  <a:lnTo>
                    <a:pt x="56527" y="291985"/>
                  </a:lnTo>
                  <a:lnTo>
                    <a:pt x="55359" y="291985"/>
                  </a:lnTo>
                  <a:lnTo>
                    <a:pt x="55359" y="482447"/>
                  </a:lnTo>
                  <a:lnTo>
                    <a:pt x="58762" y="482447"/>
                  </a:lnTo>
                  <a:lnTo>
                    <a:pt x="58762" y="169278"/>
                  </a:lnTo>
                  <a:close/>
                </a:path>
                <a:path w="245744" h="482600">
                  <a:moveTo>
                    <a:pt x="61137" y="213715"/>
                  </a:moveTo>
                  <a:lnTo>
                    <a:pt x="59956" y="213715"/>
                  </a:lnTo>
                  <a:lnTo>
                    <a:pt x="59956" y="482447"/>
                  </a:lnTo>
                  <a:lnTo>
                    <a:pt x="61137" y="482447"/>
                  </a:lnTo>
                  <a:lnTo>
                    <a:pt x="61137" y="213715"/>
                  </a:lnTo>
                  <a:close/>
                </a:path>
                <a:path w="245744" h="482600">
                  <a:moveTo>
                    <a:pt x="69164" y="270891"/>
                  </a:moveTo>
                  <a:lnTo>
                    <a:pt x="67983" y="270891"/>
                  </a:lnTo>
                  <a:lnTo>
                    <a:pt x="67983" y="482447"/>
                  </a:lnTo>
                  <a:lnTo>
                    <a:pt x="69164" y="482447"/>
                  </a:lnTo>
                  <a:lnTo>
                    <a:pt x="69164" y="270891"/>
                  </a:lnTo>
                  <a:close/>
                </a:path>
                <a:path w="245744" h="482600">
                  <a:moveTo>
                    <a:pt x="70383" y="268732"/>
                  </a:moveTo>
                  <a:lnTo>
                    <a:pt x="69202" y="268732"/>
                  </a:lnTo>
                  <a:lnTo>
                    <a:pt x="69202" y="482447"/>
                  </a:lnTo>
                  <a:lnTo>
                    <a:pt x="70383" y="482447"/>
                  </a:lnTo>
                  <a:lnTo>
                    <a:pt x="70383" y="268732"/>
                  </a:lnTo>
                  <a:close/>
                </a:path>
                <a:path w="245744" h="482600">
                  <a:moveTo>
                    <a:pt x="76136" y="249707"/>
                  </a:moveTo>
                  <a:lnTo>
                    <a:pt x="74955" y="249707"/>
                  </a:lnTo>
                  <a:lnTo>
                    <a:pt x="74955" y="482447"/>
                  </a:lnTo>
                  <a:lnTo>
                    <a:pt x="76136" y="482447"/>
                  </a:lnTo>
                  <a:lnTo>
                    <a:pt x="76136" y="249707"/>
                  </a:lnTo>
                  <a:close/>
                </a:path>
                <a:path w="245744" h="482600">
                  <a:moveTo>
                    <a:pt x="78409" y="203123"/>
                  </a:moveTo>
                  <a:lnTo>
                    <a:pt x="77228" y="203123"/>
                  </a:lnTo>
                  <a:lnTo>
                    <a:pt x="77228" y="482447"/>
                  </a:lnTo>
                  <a:lnTo>
                    <a:pt x="78409" y="482447"/>
                  </a:lnTo>
                  <a:lnTo>
                    <a:pt x="78409" y="203123"/>
                  </a:lnTo>
                  <a:close/>
                </a:path>
                <a:path w="245744" h="482600">
                  <a:moveTo>
                    <a:pt x="82994" y="99453"/>
                  </a:moveTo>
                  <a:lnTo>
                    <a:pt x="81826" y="99453"/>
                  </a:lnTo>
                  <a:lnTo>
                    <a:pt x="81826" y="237058"/>
                  </a:lnTo>
                  <a:lnTo>
                    <a:pt x="80772" y="237058"/>
                  </a:lnTo>
                  <a:lnTo>
                    <a:pt x="80772" y="482447"/>
                  </a:lnTo>
                  <a:lnTo>
                    <a:pt x="81826" y="482447"/>
                  </a:lnTo>
                  <a:lnTo>
                    <a:pt x="82994" y="482447"/>
                  </a:lnTo>
                  <a:lnTo>
                    <a:pt x="82994" y="99453"/>
                  </a:lnTo>
                  <a:close/>
                </a:path>
                <a:path w="245744" h="482600">
                  <a:moveTo>
                    <a:pt x="86423" y="222148"/>
                  </a:moveTo>
                  <a:lnTo>
                    <a:pt x="85280" y="222148"/>
                  </a:lnTo>
                  <a:lnTo>
                    <a:pt x="85280" y="215874"/>
                  </a:lnTo>
                  <a:lnTo>
                    <a:pt x="84201" y="215874"/>
                  </a:lnTo>
                  <a:lnTo>
                    <a:pt x="84201" y="482447"/>
                  </a:lnTo>
                  <a:lnTo>
                    <a:pt x="85255" y="482447"/>
                  </a:lnTo>
                  <a:lnTo>
                    <a:pt x="86423" y="482447"/>
                  </a:lnTo>
                  <a:lnTo>
                    <a:pt x="86423" y="222148"/>
                  </a:lnTo>
                  <a:close/>
                </a:path>
                <a:path w="245744" h="482600">
                  <a:moveTo>
                    <a:pt x="94475" y="0"/>
                  </a:moveTo>
                  <a:lnTo>
                    <a:pt x="93395" y="0"/>
                  </a:lnTo>
                  <a:lnTo>
                    <a:pt x="93395" y="482447"/>
                  </a:lnTo>
                  <a:lnTo>
                    <a:pt x="94475" y="482447"/>
                  </a:lnTo>
                  <a:lnTo>
                    <a:pt x="94475" y="0"/>
                  </a:lnTo>
                  <a:close/>
                </a:path>
                <a:path w="245744" h="482600">
                  <a:moveTo>
                    <a:pt x="100266" y="372402"/>
                  </a:moveTo>
                  <a:lnTo>
                    <a:pt x="99085" y="372402"/>
                  </a:lnTo>
                  <a:lnTo>
                    <a:pt x="99085" y="482447"/>
                  </a:lnTo>
                  <a:lnTo>
                    <a:pt x="100266" y="482447"/>
                  </a:lnTo>
                  <a:lnTo>
                    <a:pt x="100266" y="372402"/>
                  </a:lnTo>
                  <a:close/>
                </a:path>
                <a:path w="245744" h="482600">
                  <a:moveTo>
                    <a:pt x="109512" y="313169"/>
                  </a:moveTo>
                  <a:lnTo>
                    <a:pt x="108331" y="313169"/>
                  </a:lnTo>
                  <a:lnTo>
                    <a:pt x="108331" y="482447"/>
                  </a:lnTo>
                  <a:lnTo>
                    <a:pt x="109512" y="482447"/>
                  </a:lnTo>
                  <a:lnTo>
                    <a:pt x="109512" y="313169"/>
                  </a:lnTo>
                  <a:close/>
                </a:path>
                <a:path w="245744" h="482600">
                  <a:moveTo>
                    <a:pt x="111836" y="306793"/>
                  </a:moveTo>
                  <a:lnTo>
                    <a:pt x="110667" y="306793"/>
                  </a:lnTo>
                  <a:lnTo>
                    <a:pt x="110667" y="482447"/>
                  </a:lnTo>
                  <a:lnTo>
                    <a:pt x="111836" y="482447"/>
                  </a:lnTo>
                  <a:lnTo>
                    <a:pt x="111836" y="306793"/>
                  </a:lnTo>
                  <a:close/>
                </a:path>
                <a:path w="245744" h="482600">
                  <a:moveTo>
                    <a:pt x="115265" y="194691"/>
                  </a:moveTo>
                  <a:lnTo>
                    <a:pt x="114096" y="194691"/>
                  </a:lnTo>
                  <a:lnTo>
                    <a:pt x="114096" y="298348"/>
                  </a:lnTo>
                  <a:lnTo>
                    <a:pt x="112928" y="298348"/>
                  </a:lnTo>
                  <a:lnTo>
                    <a:pt x="112928" y="482447"/>
                  </a:lnTo>
                  <a:lnTo>
                    <a:pt x="114096" y="482447"/>
                  </a:lnTo>
                  <a:lnTo>
                    <a:pt x="115265" y="482447"/>
                  </a:lnTo>
                  <a:lnTo>
                    <a:pt x="115265" y="194691"/>
                  </a:lnTo>
                  <a:close/>
                </a:path>
                <a:path w="245744" h="482600">
                  <a:moveTo>
                    <a:pt x="157949" y="370344"/>
                  </a:moveTo>
                  <a:lnTo>
                    <a:pt x="156781" y="370344"/>
                  </a:lnTo>
                  <a:lnTo>
                    <a:pt x="156781" y="482447"/>
                  </a:lnTo>
                  <a:lnTo>
                    <a:pt x="157949" y="482447"/>
                  </a:lnTo>
                  <a:lnTo>
                    <a:pt x="157949" y="370344"/>
                  </a:lnTo>
                  <a:close/>
                </a:path>
                <a:path w="245744" h="482600">
                  <a:moveTo>
                    <a:pt x="214363" y="402018"/>
                  </a:moveTo>
                  <a:lnTo>
                    <a:pt x="213182" y="402018"/>
                  </a:lnTo>
                  <a:lnTo>
                    <a:pt x="213182" y="482447"/>
                  </a:lnTo>
                  <a:lnTo>
                    <a:pt x="214363" y="482447"/>
                  </a:lnTo>
                  <a:lnTo>
                    <a:pt x="214363" y="402018"/>
                  </a:lnTo>
                  <a:close/>
                </a:path>
                <a:path w="245744" h="482600">
                  <a:moveTo>
                    <a:pt x="222402" y="452818"/>
                  </a:moveTo>
                  <a:lnTo>
                    <a:pt x="221322" y="452818"/>
                  </a:lnTo>
                  <a:lnTo>
                    <a:pt x="221322" y="482447"/>
                  </a:lnTo>
                  <a:lnTo>
                    <a:pt x="222402" y="482447"/>
                  </a:lnTo>
                  <a:lnTo>
                    <a:pt x="222402" y="452818"/>
                  </a:lnTo>
                  <a:close/>
                </a:path>
                <a:path w="245744" h="482600">
                  <a:moveTo>
                    <a:pt x="229412" y="427418"/>
                  </a:moveTo>
                  <a:lnTo>
                    <a:pt x="228244" y="427418"/>
                  </a:lnTo>
                  <a:lnTo>
                    <a:pt x="228244" y="482447"/>
                  </a:lnTo>
                  <a:lnTo>
                    <a:pt x="229412" y="482447"/>
                  </a:lnTo>
                  <a:lnTo>
                    <a:pt x="229412" y="427418"/>
                  </a:lnTo>
                  <a:close/>
                </a:path>
                <a:path w="245744" h="482600">
                  <a:moveTo>
                    <a:pt x="231648" y="431634"/>
                  </a:moveTo>
                  <a:lnTo>
                    <a:pt x="230568" y="431634"/>
                  </a:lnTo>
                  <a:lnTo>
                    <a:pt x="230568" y="482447"/>
                  </a:lnTo>
                  <a:lnTo>
                    <a:pt x="231648" y="482447"/>
                  </a:lnTo>
                  <a:lnTo>
                    <a:pt x="231648" y="431634"/>
                  </a:lnTo>
                  <a:close/>
                </a:path>
                <a:path w="245744" h="482600">
                  <a:moveTo>
                    <a:pt x="236245" y="450672"/>
                  </a:moveTo>
                  <a:lnTo>
                    <a:pt x="235178" y="450672"/>
                  </a:lnTo>
                  <a:lnTo>
                    <a:pt x="235178" y="414769"/>
                  </a:lnTo>
                  <a:lnTo>
                    <a:pt x="233997" y="414769"/>
                  </a:lnTo>
                  <a:lnTo>
                    <a:pt x="233997" y="431634"/>
                  </a:lnTo>
                  <a:lnTo>
                    <a:pt x="232854" y="431634"/>
                  </a:lnTo>
                  <a:lnTo>
                    <a:pt x="232854" y="404177"/>
                  </a:lnTo>
                  <a:lnTo>
                    <a:pt x="231673" y="404177"/>
                  </a:lnTo>
                  <a:lnTo>
                    <a:pt x="231673" y="482447"/>
                  </a:lnTo>
                  <a:lnTo>
                    <a:pt x="232829" y="482447"/>
                  </a:lnTo>
                  <a:lnTo>
                    <a:pt x="232854" y="482447"/>
                  </a:lnTo>
                  <a:lnTo>
                    <a:pt x="236245" y="482447"/>
                  </a:lnTo>
                  <a:lnTo>
                    <a:pt x="236245" y="450672"/>
                  </a:lnTo>
                  <a:close/>
                </a:path>
                <a:path w="245744" h="482600">
                  <a:moveTo>
                    <a:pt x="239763" y="431634"/>
                  </a:moveTo>
                  <a:lnTo>
                    <a:pt x="238594" y="431634"/>
                  </a:lnTo>
                  <a:lnTo>
                    <a:pt x="238594" y="442226"/>
                  </a:lnTo>
                  <a:lnTo>
                    <a:pt x="237439" y="442226"/>
                  </a:lnTo>
                  <a:lnTo>
                    <a:pt x="237439" y="427418"/>
                  </a:lnTo>
                  <a:lnTo>
                    <a:pt x="236270" y="427418"/>
                  </a:lnTo>
                  <a:lnTo>
                    <a:pt x="236270" y="482447"/>
                  </a:lnTo>
                  <a:lnTo>
                    <a:pt x="237426" y="482447"/>
                  </a:lnTo>
                  <a:lnTo>
                    <a:pt x="238594" y="482447"/>
                  </a:lnTo>
                  <a:lnTo>
                    <a:pt x="239763" y="482447"/>
                  </a:lnTo>
                  <a:lnTo>
                    <a:pt x="239763" y="431634"/>
                  </a:lnTo>
                  <a:close/>
                </a:path>
                <a:path w="245744" h="482600">
                  <a:moveTo>
                    <a:pt x="245491" y="461264"/>
                  </a:moveTo>
                  <a:lnTo>
                    <a:pt x="244411" y="461264"/>
                  </a:lnTo>
                  <a:lnTo>
                    <a:pt x="244411" y="482447"/>
                  </a:lnTo>
                  <a:lnTo>
                    <a:pt x="245491" y="482447"/>
                  </a:lnTo>
                  <a:lnTo>
                    <a:pt x="245491" y="4612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1168958" y="2560751"/>
              <a:ext cx="255270" cy="438150"/>
            </a:xfrm>
            <a:custGeom>
              <a:avLst/>
              <a:gdLst/>
              <a:ahLst/>
              <a:cxnLst/>
              <a:rect l="l" t="t" r="r" b="b"/>
              <a:pathLst>
                <a:path w="255269" h="438150">
                  <a:moveTo>
                    <a:pt x="1181" y="241261"/>
                  </a:moveTo>
                  <a:lnTo>
                    <a:pt x="0" y="241261"/>
                  </a:lnTo>
                  <a:lnTo>
                    <a:pt x="0" y="438010"/>
                  </a:lnTo>
                  <a:lnTo>
                    <a:pt x="1181" y="438010"/>
                  </a:lnTo>
                  <a:lnTo>
                    <a:pt x="1181" y="241261"/>
                  </a:lnTo>
                  <a:close/>
                </a:path>
                <a:path w="255269" h="438150">
                  <a:moveTo>
                    <a:pt x="24206" y="162902"/>
                  </a:moveTo>
                  <a:lnTo>
                    <a:pt x="23025" y="162902"/>
                  </a:lnTo>
                  <a:lnTo>
                    <a:pt x="23025" y="438010"/>
                  </a:lnTo>
                  <a:lnTo>
                    <a:pt x="24206" y="438010"/>
                  </a:lnTo>
                  <a:lnTo>
                    <a:pt x="24206" y="162902"/>
                  </a:lnTo>
                  <a:close/>
                </a:path>
                <a:path w="255269" h="438150">
                  <a:moveTo>
                    <a:pt x="51879" y="203111"/>
                  </a:moveTo>
                  <a:lnTo>
                    <a:pt x="50711" y="203111"/>
                  </a:lnTo>
                  <a:lnTo>
                    <a:pt x="50711" y="438010"/>
                  </a:lnTo>
                  <a:lnTo>
                    <a:pt x="51879" y="438010"/>
                  </a:lnTo>
                  <a:lnTo>
                    <a:pt x="51879" y="203111"/>
                  </a:lnTo>
                  <a:close/>
                </a:path>
                <a:path w="255269" h="438150">
                  <a:moveTo>
                    <a:pt x="61125" y="158686"/>
                  </a:moveTo>
                  <a:lnTo>
                    <a:pt x="59956" y="158686"/>
                  </a:lnTo>
                  <a:lnTo>
                    <a:pt x="59956" y="438010"/>
                  </a:lnTo>
                  <a:lnTo>
                    <a:pt x="61125" y="438010"/>
                  </a:lnTo>
                  <a:lnTo>
                    <a:pt x="61125" y="158686"/>
                  </a:lnTo>
                  <a:close/>
                </a:path>
                <a:path w="255269" h="438150">
                  <a:moveTo>
                    <a:pt x="70319" y="258140"/>
                  </a:moveTo>
                  <a:lnTo>
                    <a:pt x="69138" y="258140"/>
                  </a:lnTo>
                  <a:lnTo>
                    <a:pt x="69138" y="438010"/>
                  </a:lnTo>
                  <a:lnTo>
                    <a:pt x="70319" y="438010"/>
                  </a:lnTo>
                  <a:lnTo>
                    <a:pt x="70319" y="258140"/>
                  </a:lnTo>
                  <a:close/>
                </a:path>
                <a:path w="255269" h="438150">
                  <a:moveTo>
                    <a:pt x="74904" y="150253"/>
                  </a:moveTo>
                  <a:lnTo>
                    <a:pt x="73736" y="150253"/>
                  </a:lnTo>
                  <a:lnTo>
                    <a:pt x="73736" y="253911"/>
                  </a:lnTo>
                  <a:lnTo>
                    <a:pt x="72567" y="253911"/>
                  </a:lnTo>
                  <a:lnTo>
                    <a:pt x="72567" y="438010"/>
                  </a:lnTo>
                  <a:lnTo>
                    <a:pt x="73736" y="438010"/>
                  </a:lnTo>
                  <a:lnTo>
                    <a:pt x="74904" y="438010"/>
                  </a:lnTo>
                  <a:lnTo>
                    <a:pt x="74904" y="150253"/>
                  </a:lnTo>
                  <a:close/>
                </a:path>
                <a:path w="255269" h="438150">
                  <a:moveTo>
                    <a:pt x="81788" y="294132"/>
                  </a:moveTo>
                  <a:lnTo>
                    <a:pt x="80708" y="294132"/>
                  </a:lnTo>
                  <a:lnTo>
                    <a:pt x="80708" y="438010"/>
                  </a:lnTo>
                  <a:lnTo>
                    <a:pt x="81788" y="438010"/>
                  </a:lnTo>
                  <a:lnTo>
                    <a:pt x="81788" y="294132"/>
                  </a:lnTo>
                  <a:close/>
                </a:path>
                <a:path w="255269" h="438150">
                  <a:moveTo>
                    <a:pt x="85318" y="0"/>
                  </a:moveTo>
                  <a:lnTo>
                    <a:pt x="84137" y="0"/>
                  </a:lnTo>
                  <a:lnTo>
                    <a:pt x="84137" y="321691"/>
                  </a:lnTo>
                  <a:lnTo>
                    <a:pt x="82994" y="321691"/>
                  </a:lnTo>
                  <a:lnTo>
                    <a:pt x="82994" y="226453"/>
                  </a:lnTo>
                  <a:lnTo>
                    <a:pt x="81813" y="226453"/>
                  </a:lnTo>
                  <a:lnTo>
                    <a:pt x="81813" y="438010"/>
                  </a:lnTo>
                  <a:lnTo>
                    <a:pt x="82981" y="438010"/>
                  </a:lnTo>
                  <a:lnTo>
                    <a:pt x="84137" y="438010"/>
                  </a:lnTo>
                  <a:lnTo>
                    <a:pt x="85318" y="438010"/>
                  </a:lnTo>
                  <a:lnTo>
                    <a:pt x="85318" y="0"/>
                  </a:lnTo>
                  <a:close/>
                </a:path>
                <a:path w="255269" h="438150">
                  <a:moveTo>
                    <a:pt x="88747" y="82575"/>
                  </a:moveTo>
                  <a:lnTo>
                    <a:pt x="87566" y="82575"/>
                  </a:lnTo>
                  <a:lnTo>
                    <a:pt x="87566" y="279311"/>
                  </a:lnTo>
                  <a:lnTo>
                    <a:pt x="86410" y="279311"/>
                  </a:lnTo>
                  <a:lnTo>
                    <a:pt x="86410" y="438010"/>
                  </a:lnTo>
                  <a:lnTo>
                    <a:pt x="87566" y="438010"/>
                  </a:lnTo>
                  <a:lnTo>
                    <a:pt x="88747" y="438010"/>
                  </a:lnTo>
                  <a:lnTo>
                    <a:pt x="88747" y="82575"/>
                  </a:lnTo>
                  <a:close/>
                </a:path>
                <a:path w="255269" h="438150">
                  <a:moveTo>
                    <a:pt x="91033" y="291973"/>
                  </a:moveTo>
                  <a:lnTo>
                    <a:pt x="89966" y="291973"/>
                  </a:lnTo>
                  <a:lnTo>
                    <a:pt x="89966" y="270891"/>
                  </a:lnTo>
                  <a:lnTo>
                    <a:pt x="88798" y="270891"/>
                  </a:lnTo>
                  <a:lnTo>
                    <a:pt x="88798" y="438010"/>
                  </a:lnTo>
                  <a:lnTo>
                    <a:pt x="89954" y="438010"/>
                  </a:lnTo>
                  <a:lnTo>
                    <a:pt x="91033" y="438010"/>
                  </a:lnTo>
                  <a:lnTo>
                    <a:pt x="91033" y="291973"/>
                  </a:lnTo>
                  <a:close/>
                </a:path>
                <a:path w="255269" h="438150">
                  <a:moveTo>
                    <a:pt x="93395" y="344932"/>
                  </a:moveTo>
                  <a:lnTo>
                    <a:pt x="92227" y="344932"/>
                  </a:lnTo>
                  <a:lnTo>
                    <a:pt x="92227" y="438010"/>
                  </a:lnTo>
                  <a:lnTo>
                    <a:pt x="93395" y="438010"/>
                  </a:lnTo>
                  <a:lnTo>
                    <a:pt x="93395" y="344932"/>
                  </a:lnTo>
                  <a:close/>
                </a:path>
                <a:path w="255269" h="438150">
                  <a:moveTo>
                    <a:pt x="95631" y="230670"/>
                  </a:moveTo>
                  <a:lnTo>
                    <a:pt x="94551" y="230670"/>
                  </a:lnTo>
                  <a:lnTo>
                    <a:pt x="94551" y="438010"/>
                  </a:lnTo>
                  <a:lnTo>
                    <a:pt x="95631" y="438010"/>
                  </a:lnTo>
                  <a:lnTo>
                    <a:pt x="95631" y="230670"/>
                  </a:lnTo>
                  <a:close/>
                </a:path>
                <a:path w="255269" h="438150">
                  <a:moveTo>
                    <a:pt x="97993" y="146037"/>
                  </a:moveTo>
                  <a:lnTo>
                    <a:pt x="96812" y="146037"/>
                  </a:lnTo>
                  <a:lnTo>
                    <a:pt x="96812" y="438010"/>
                  </a:lnTo>
                  <a:lnTo>
                    <a:pt x="97993" y="438010"/>
                  </a:lnTo>
                  <a:lnTo>
                    <a:pt x="97993" y="146037"/>
                  </a:lnTo>
                  <a:close/>
                </a:path>
                <a:path w="255269" h="438150">
                  <a:moveTo>
                    <a:pt x="103746" y="351307"/>
                  </a:moveTo>
                  <a:lnTo>
                    <a:pt x="102590" y="351307"/>
                  </a:lnTo>
                  <a:lnTo>
                    <a:pt x="102590" y="308940"/>
                  </a:lnTo>
                  <a:lnTo>
                    <a:pt x="101409" y="308940"/>
                  </a:lnTo>
                  <a:lnTo>
                    <a:pt x="101409" y="438010"/>
                  </a:lnTo>
                  <a:lnTo>
                    <a:pt x="102577" y="438010"/>
                  </a:lnTo>
                  <a:lnTo>
                    <a:pt x="103746" y="438010"/>
                  </a:lnTo>
                  <a:lnTo>
                    <a:pt x="103746" y="351307"/>
                  </a:lnTo>
                  <a:close/>
                </a:path>
                <a:path w="255269" h="438150">
                  <a:moveTo>
                    <a:pt x="107188" y="359740"/>
                  </a:moveTo>
                  <a:lnTo>
                    <a:pt x="106006" y="359740"/>
                  </a:lnTo>
                  <a:lnTo>
                    <a:pt x="106006" y="438010"/>
                  </a:lnTo>
                  <a:lnTo>
                    <a:pt x="107188" y="438010"/>
                  </a:lnTo>
                  <a:lnTo>
                    <a:pt x="107188" y="359740"/>
                  </a:lnTo>
                  <a:close/>
                </a:path>
                <a:path w="255269" h="438150">
                  <a:moveTo>
                    <a:pt x="109474" y="368173"/>
                  </a:moveTo>
                  <a:lnTo>
                    <a:pt x="108394" y="368173"/>
                  </a:lnTo>
                  <a:lnTo>
                    <a:pt x="108394" y="438010"/>
                  </a:lnTo>
                  <a:lnTo>
                    <a:pt x="109474" y="438010"/>
                  </a:lnTo>
                  <a:lnTo>
                    <a:pt x="109474" y="368173"/>
                  </a:lnTo>
                  <a:close/>
                </a:path>
                <a:path w="255269" h="438150">
                  <a:moveTo>
                    <a:pt x="110667" y="319532"/>
                  </a:moveTo>
                  <a:lnTo>
                    <a:pt x="109499" y="319532"/>
                  </a:lnTo>
                  <a:lnTo>
                    <a:pt x="109499" y="438010"/>
                  </a:lnTo>
                  <a:lnTo>
                    <a:pt x="110667" y="438010"/>
                  </a:lnTo>
                  <a:lnTo>
                    <a:pt x="110667" y="319532"/>
                  </a:lnTo>
                  <a:close/>
                </a:path>
                <a:path w="255269" h="438150">
                  <a:moveTo>
                    <a:pt x="114058" y="355523"/>
                  </a:moveTo>
                  <a:lnTo>
                    <a:pt x="112991" y="355523"/>
                  </a:lnTo>
                  <a:lnTo>
                    <a:pt x="112991" y="330123"/>
                  </a:lnTo>
                  <a:lnTo>
                    <a:pt x="111823" y="330123"/>
                  </a:lnTo>
                  <a:lnTo>
                    <a:pt x="111823" y="438010"/>
                  </a:lnTo>
                  <a:lnTo>
                    <a:pt x="112979" y="438010"/>
                  </a:lnTo>
                  <a:lnTo>
                    <a:pt x="114058" y="438010"/>
                  </a:lnTo>
                  <a:lnTo>
                    <a:pt x="114058" y="355523"/>
                  </a:lnTo>
                  <a:close/>
                </a:path>
                <a:path w="255269" h="438150">
                  <a:moveTo>
                    <a:pt x="117589" y="325907"/>
                  </a:moveTo>
                  <a:lnTo>
                    <a:pt x="116420" y="325907"/>
                  </a:lnTo>
                  <a:lnTo>
                    <a:pt x="116420" y="438010"/>
                  </a:lnTo>
                  <a:lnTo>
                    <a:pt x="117589" y="438010"/>
                  </a:lnTo>
                  <a:lnTo>
                    <a:pt x="117589" y="325907"/>
                  </a:lnTo>
                  <a:close/>
                </a:path>
                <a:path w="255269" h="438150">
                  <a:moveTo>
                    <a:pt x="126834" y="332181"/>
                  </a:moveTo>
                  <a:lnTo>
                    <a:pt x="125666" y="332181"/>
                  </a:lnTo>
                  <a:lnTo>
                    <a:pt x="125666" y="389356"/>
                  </a:lnTo>
                  <a:lnTo>
                    <a:pt x="124498" y="389356"/>
                  </a:lnTo>
                  <a:lnTo>
                    <a:pt x="124498" y="438010"/>
                  </a:lnTo>
                  <a:lnTo>
                    <a:pt x="125666" y="438010"/>
                  </a:lnTo>
                  <a:lnTo>
                    <a:pt x="126834" y="438010"/>
                  </a:lnTo>
                  <a:lnTo>
                    <a:pt x="126834" y="332181"/>
                  </a:lnTo>
                  <a:close/>
                </a:path>
                <a:path w="255269" h="438150">
                  <a:moveTo>
                    <a:pt x="137147" y="298348"/>
                  </a:moveTo>
                  <a:lnTo>
                    <a:pt x="136067" y="298348"/>
                  </a:lnTo>
                  <a:lnTo>
                    <a:pt x="136067" y="438010"/>
                  </a:lnTo>
                  <a:lnTo>
                    <a:pt x="137147" y="438010"/>
                  </a:lnTo>
                  <a:lnTo>
                    <a:pt x="137147" y="298348"/>
                  </a:lnTo>
                  <a:close/>
                </a:path>
                <a:path w="255269" h="438150">
                  <a:moveTo>
                    <a:pt x="145173" y="359740"/>
                  </a:moveTo>
                  <a:lnTo>
                    <a:pt x="144094" y="359740"/>
                  </a:lnTo>
                  <a:lnTo>
                    <a:pt x="144094" y="438010"/>
                  </a:lnTo>
                  <a:lnTo>
                    <a:pt x="145173" y="438010"/>
                  </a:lnTo>
                  <a:lnTo>
                    <a:pt x="145173" y="359740"/>
                  </a:lnTo>
                  <a:close/>
                </a:path>
                <a:path w="255269" h="438150">
                  <a:moveTo>
                    <a:pt x="154419" y="368173"/>
                  </a:moveTo>
                  <a:lnTo>
                    <a:pt x="153339" y="368173"/>
                  </a:lnTo>
                  <a:lnTo>
                    <a:pt x="153339" y="438010"/>
                  </a:lnTo>
                  <a:lnTo>
                    <a:pt x="154419" y="438010"/>
                  </a:lnTo>
                  <a:lnTo>
                    <a:pt x="154419" y="368173"/>
                  </a:lnTo>
                  <a:close/>
                </a:path>
                <a:path w="255269" h="438150">
                  <a:moveTo>
                    <a:pt x="156730" y="378764"/>
                  </a:moveTo>
                  <a:lnTo>
                    <a:pt x="155549" y="378764"/>
                  </a:lnTo>
                  <a:lnTo>
                    <a:pt x="155549" y="438010"/>
                  </a:lnTo>
                  <a:lnTo>
                    <a:pt x="156730" y="438010"/>
                  </a:lnTo>
                  <a:lnTo>
                    <a:pt x="156730" y="378764"/>
                  </a:lnTo>
                  <a:close/>
                </a:path>
                <a:path w="255269" h="438150">
                  <a:moveTo>
                    <a:pt x="162547" y="406234"/>
                  </a:moveTo>
                  <a:lnTo>
                    <a:pt x="161366" y="406234"/>
                  </a:lnTo>
                  <a:lnTo>
                    <a:pt x="161366" y="438010"/>
                  </a:lnTo>
                  <a:lnTo>
                    <a:pt x="162547" y="438010"/>
                  </a:lnTo>
                  <a:lnTo>
                    <a:pt x="162547" y="406234"/>
                  </a:lnTo>
                  <a:close/>
                </a:path>
                <a:path w="255269" h="438150">
                  <a:moveTo>
                    <a:pt x="167132" y="402018"/>
                  </a:moveTo>
                  <a:lnTo>
                    <a:pt x="165963" y="402018"/>
                  </a:lnTo>
                  <a:lnTo>
                    <a:pt x="165963" y="438010"/>
                  </a:lnTo>
                  <a:lnTo>
                    <a:pt x="167132" y="438010"/>
                  </a:lnTo>
                  <a:lnTo>
                    <a:pt x="167132" y="402018"/>
                  </a:lnTo>
                  <a:close/>
                </a:path>
                <a:path w="255269" h="438150">
                  <a:moveTo>
                    <a:pt x="172847" y="393573"/>
                  </a:moveTo>
                  <a:lnTo>
                    <a:pt x="171767" y="393573"/>
                  </a:lnTo>
                  <a:lnTo>
                    <a:pt x="171767" y="438010"/>
                  </a:lnTo>
                  <a:lnTo>
                    <a:pt x="172847" y="438010"/>
                  </a:lnTo>
                  <a:lnTo>
                    <a:pt x="172847" y="393573"/>
                  </a:lnTo>
                  <a:close/>
                </a:path>
                <a:path w="255269" h="438150">
                  <a:moveTo>
                    <a:pt x="180975" y="399948"/>
                  </a:moveTo>
                  <a:lnTo>
                    <a:pt x="179806" y="399948"/>
                  </a:lnTo>
                  <a:lnTo>
                    <a:pt x="179806" y="397789"/>
                  </a:lnTo>
                  <a:lnTo>
                    <a:pt x="178638" y="397789"/>
                  </a:lnTo>
                  <a:lnTo>
                    <a:pt x="178638" y="438010"/>
                  </a:lnTo>
                  <a:lnTo>
                    <a:pt x="179793" y="438010"/>
                  </a:lnTo>
                  <a:lnTo>
                    <a:pt x="180975" y="438010"/>
                  </a:lnTo>
                  <a:lnTo>
                    <a:pt x="180975" y="399948"/>
                  </a:lnTo>
                  <a:close/>
                </a:path>
                <a:path w="255269" h="438150">
                  <a:moveTo>
                    <a:pt x="185572" y="393573"/>
                  </a:moveTo>
                  <a:lnTo>
                    <a:pt x="184391" y="393573"/>
                  </a:lnTo>
                  <a:lnTo>
                    <a:pt x="184391" y="438010"/>
                  </a:lnTo>
                  <a:lnTo>
                    <a:pt x="185572" y="438010"/>
                  </a:lnTo>
                  <a:lnTo>
                    <a:pt x="185572" y="393573"/>
                  </a:lnTo>
                  <a:close/>
                </a:path>
                <a:path w="255269" h="438150">
                  <a:moveTo>
                    <a:pt x="187833" y="387197"/>
                  </a:moveTo>
                  <a:lnTo>
                    <a:pt x="186690" y="387197"/>
                  </a:lnTo>
                  <a:lnTo>
                    <a:pt x="186690" y="363956"/>
                  </a:lnTo>
                  <a:lnTo>
                    <a:pt x="185610" y="363956"/>
                  </a:lnTo>
                  <a:lnTo>
                    <a:pt x="185610" y="438010"/>
                  </a:lnTo>
                  <a:lnTo>
                    <a:pt x="186664" y="438010"/>
                  </a:lnTo>
                  <a:lnTo>
                    <a:pt x="187833" y="438010"/>
                  </a:lnTo>
                  <a:lnTo>
                    <a:pt x="187833" y="387197"/>
                  </a:lnTo>
                  <a:close/>
                </a:path>
                <a:path w="255269" h="438150">
                  <a:moveTo>
                    <a:pt x="190220" y="393573"/>
                  </a:moveTo>
                  <a:lnTo>
                    <a:pt x="189052" y="393573"/>
                  </a:lnTo>
                  <a:lnTo>
                    <a:pt x="189052" y="382981"/>
                  </a:lnTo>
                  <a:lnTo>
                    <a:pt x="187883" y="382981"/>
                  </a:lnTo>
                  <a:lnTo>
                    <a:pt x="187883" y="438010"/>
                  </a:lnTo>
                  <a:lnTo>
                    <a:pt x="189039" y="438010"/>
                  </a:lnTo>
                  <a:lnTo>
                    <a:pt x="190220" y="438010"/>
                  </a:lnTo>
                  <a:lnTo>
                    <a:pt x="190220" y="393573"/>
                  </a:lnTo>
                  <a:close/>
                </a:path>
                <a:path w="255269" h="438150">
                  <a:moveTo>
                    <a:pt x="193649" y="387197"/>
                  </a:moveTo>
                  <a:lnTo>
                    <a:pt x="192493" y="387197"/>
                  </a:lnTo>
                  <a:lnTo>
                    <a:pt x="192493" y="359740"/>
                  </a:lnTo>
                  <a:lnTo>
                    <a:pt x="191312" y="359740"/>
                  </a:lnTo>
                  <a:lnTo>
                    <a:pt x="191312" y="438010"/>
                  </a:lnTo>
                  <a:lnTo>
                    <a:pt x="192468" y="438010"/>
                  </a:lnTo>
                  <a:lnTo>
                    <a:pt x="193649" y="438010"/>
                  </a:lnTo>
                  <a:lnTo>
                    <a:pt x="193649" y="387197"/>
                  </a:lnTo>
                  <a:close/>
                </a:path>
                <a:path w="255269" h="438150">
                  <a:moveTo>
                    <a:pt x="197078" y="382981"/>
                  </a:moveTo>
                  <a:lnTo>
                    <a:pt x="195910" y="382981"/>
                  </a:lnTo>
                  <a:lnTo>
                    <a:pt x="195910" y="438010"/>
                  </a:lnTo>
                  <a:lnTo>
                    <a:pt x="197078" y="438010"/>
                  </a:lnTo>
                  <a:lnTo>
                    <a:pt x="197078" y="382981"/>
                  </a:lnTo>
                  <a:close/>
                </a:path>
                <a:path w="255269" h="438150">
                  <a:moveTo>
                    <a:pt x="199402" y="387197"/>
                  </a:moveTo>
                  <a:lnTo>
                    <a:pt x="198234" y="387197"/>
                  </a:lnTo>
                  <a:lnTo>
                    <a:pt x="198234" y="438010"/>
                  </a:lnTo>
                  <a:lnTo>
                    <a:pt x="199402" y="438010"/>
                  </a:lnTo>
                  <a:lnTo>
                    <a:pt x="199402" y="387197"/>
                  </a:lnTo>
                  <a:close/>
                </a:path>
                <a:path w="255269" h="438150">
                  <a:moveTo>
                    <a:pt x="200533" y="399948"/>
                  </a:moveTo>
                  <a:lnTo>
                    <a:pt x="199453" y="399948"/>
                  </a:lnTo>
                  <a:lnTo>
                    <a:pt x="199453" y="438010"/>
                  </a:lnTo>
                  <a:lnTo>
                    <a:pt x="200533" y="438010"/>
                  </a:lnTo>
                  <a:lnTo>
                    <a:pt x="200533" y="399948"/>
                  </a:lnTo>
                  <a:close/>
                </a:path>
                <a:path w="255269" h="438150">
                  <a:moveTo>
                    <a:pt x="254673" y="395732"/>
                  </a:moveTo>
                  <a:lnTo>
                    <a:pt x="253593" y="395732"/>
                  </a:lnTo>
                  <a:lnTo>
                    <a:pt x="253593" y="438010"/>
                  </a:lnTo>
                  <a:lnTo>
                    <a:pt x="254673" y="438010"/>
                  </a:lnTo>
                  <a:lnTo>
                    <a:pt x="254673" y="395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1345323" y="2920491"/>
              <a:ext cx="34925" cy="78740"/>
            </a:xfrm>
            <a:custGeom>
              <a:avLst/>
              <a:gdLst/>
              <a:ahLst/>
              <a:cxnLst/>
              <a:rect l="l" t="t" r="r" b="b"/>
              <a:pathLst>
                <a:path w="34925" h="78739">
                  <a:moveTo>
                    <a:pt x="1079" y="46494"/>
                  </a:moveTo>
                  <a:lnTo>
                    <a:pt x="0" y="46494"/>
                  </a:lnTo>
                  <a:lnTo>
                    <a:pt x="0" y="78270"/>
                  </a:lnTo>
                  <a:lnTo>
                    <a:pt x="1079" y="78270"/>
                  </a:lnTo>
                  <a:lnTo>
                    <a:pt x="1079" y="46494"/>
                  </a:lnTo>
                  <a:close/>
                </a:path>
                <a:path w="34925" h="78739">
                  <a:moveTo>
                    <a:pt x="9207" y="33832"/>
                  </a:moveTo>
                  <a:lnTo>
                    <a:pt x="8026" y="33832"/>
                  </a:lnTo>
                  <a:lnTo>
                    <a:pt x="8026" y="78270"/>
                  </a:lnTo>
                  <a:lnTo>
                    <a:pt x="9207" y="78270"/>
                  </a:lnTo>
                  <a:lnTo>
                    <a:pt x="9207" y="33832"/>
                  </a:lnTo>
                  <a:close/>
                </a:path>
                <a:path w="34925" h="78739">
                  <a:moveTo>
                    <a:pt x="14922" y="27457"/>
                  </a:moveTo>
                  <a:lnTo>
                    <a:pt x="13843" y="27457"/>
                  </a:lnTo>
                  <a:lnTo>
                    <a:pt x="13843" y="33832"/>
                  </a:lnTo>
                  <a:lnTo>
                    <a:pt x="12687" y="33832"/>
                  </a:lnTo>
                  <a:lnTo>
                    <a:pt x="12687" y="23241"/>
                  </a:lnTo>
                  <a:lnTo>
                    <a:pt x="11518" y="23241"/>
                  </a:lnTo>
                  <a:lnTo>
                    <a:pt x="11518" y="78270"/>
                  </a:lnTo>
                  <a:lnTo>
                    <a:pt x="12674" y="78270"/>
                  </a:lnTo>
                  <a:lnTo>
                    <a:pt x="13843" y="78270"/>
                  </a:lnTo>
                  <a:lnTo>
                    <a:pt x="14922" y="78270"/>
                  </a:lnTo>
                  <a:lnTo>
                    <a:pt x="14922" y="27457"/>
                  </a:lnTo>
                  <a:close/>
                </a:path>
                <a:path w="34925" h="78739">
                  <a:moveTo>
                    <a:pt x="19519" y="46494"/>
                  </a:moveTo>
                  <a:lnTo>
                    <a:pt x="18453" y="46494"/>
                  </a:lnTo>
                  <a:lnTo>
                    <a:pt x="18453" y="10591"/>
                  </a:lnTo>
                  <a:lnTo>
                    <a:pt x="17272" y="10591"/>
                  </a:lnTo>
                  <a:lnTo>
                    <a:pt x="17272" y="27457"/>
                  </a:lnTo>
                  <a:lnTo>
                    <a:pt x="16129" y="27457"/>
                  </a:lnTo>
                  <a:lnTo>
                    <a:pt x="16129" y="0"/>
                  </a:lnTo>
                  <a:lnTo>
                    <a:pt x="14947" y="0"/>
                  </a:lnTo>
                  <a:lnTo>
                    <a:pt x="14947" y="78270"/>
                  </a:lnTo>
                  <a:lnTo>
                    <a:pt x="16103" y="78270"/>
                  </a:lnTo>
                  <a:lnTo>
                    <a:pt x="16129" y="78270"/>
                  </a:lnTo>
                  <a:lnTo>
                    <a:pt x="19519" y="78270"/>
                  </a:lnTo>
                  <a:lnTo>
                    <a:pt x="19519" y="46494"/>
                  </a:lnTo>
                  <a:close/>
                </a:path>
                <a:path w="34925" h="78739">
                  <a:moveTo>
                    <a:pt x="23037" y="27457"/>
                  </a:moveTo>
                  <a:lnTo>
                    <a:pt x="21869" y="27457"/>
                  </a:lnTo>
                  <a:lnTo>
                    <a:pt x="21869" y="38049"/>
                  </a:lnTo>
                  <a:lnTo>
                    <a:pt x="20713" y="38049"/>
                  </a:lnTo>
                  <a:lnTo>
                    <a:pt x="20713" y="23241"/>
                  </a:lnTo>
                  <a:lnTo>
                    <a:pt x="19545" y="23241"/>
                  </a:lnTo>
                  <a:lnTo>
                    <a:pt x="19545" y="78270"/>
                  </a:lnTo>
                  <a:lnTo>
                    <a:pt x="20701" y="78270"/>
                  </a:lnTo>
                  <a:lnTo>
                    <a:pt x="21869" y="78270"/>
                  </a:lnTo>
                  <a:lnTo>
                    <a:pt x="23037" y="78270"/>
                  </a:lnTo>
                  <a:lnTo>
                    <a:pt x="23037" y="27457"/>
                  </a:lnTo>
                  <a:close/>
                </a:path>
                <a:path w="34925" h="78739">
                  <a:moveTo>
                    <a:pt x="26479" y="61302"/>
                  </a:moveTo>
                  <a:lnTo>
                    <a:pt x="25311" y="61302"/>
                  </a:lnTo>
                  <a:lnTo>
                    <a:pt x="25311" y="46494"/>
                  </a:lnTo>
                  <a:lnTo>
                    <a:pt x="24168" y="46494"/>
                  </a:lnTo>
                  <a:lnTo>
                    <a:pt x="24168" y="40208"/>
                  </a:lnTo>
                  <a:lnTo>
                    <a:pt x="23088" y="40208"/>
                  </a:lnTo>
                  <a:lnTo>
                    <a:pt x="23088" y="78270"/>
                  </a:lnTo>
                  <a:lnTo>
                    <a:pt x="24130" y="78270"/>
                  </a:lnTo>
                  <a:lnTo>
                    <a:pt x="25298" y="78270"/>
                  </a:lnTo>
                  <a:lnTo>
                    <a:pt x="26479" y="78270"/>
                  </a:lnTo>
                  <a:lnTo>
                    <a:pt x="26479" y="61302"/>
                  </a:lnTo>
                  <a:close/>
                </a:path>
                <a:path w="34925" h="78739">
                  <a:moveTo>
                    <a:pt x="29908" y="55016"/>
                  </a:moveTo>
                  <a:lnTo>
                    <a:pt x="28727" y="55016"/>
                  </a:lnTo>
                  <a:lnTo>
                    <a:pt x="28727" y="57086"/>
                  </a:lnTo>
                  <a:lnTo>
                    <a:pt x="27698" y="57086"/>
                  </a:lnTo>
                  <a:lnTo>
                    <a:pt x="27698" y="31686"/>
                  </a:lnTo>
                  <a:lnTo>
                    <a:pt x="26517" y="31686"/>
                  </a:lnTo>
                  <a:lnTo>
                    <a:pt x="26517" y="78270"/>
                  </a:lnTo>
                  <a:lnTo>
                    <a:pt x="27686" y="78270"/>
                  </a:lnTo>
                  <a:lnTo>
                    <a:pt x="28727" y="78270"/>
                  </a:lnTo>
                  <a:lnTo>
                    <a:pt x="29908" y="78270"/>
                  </a:lnTo>
                  <a:lnTo>
                    <a:pt x="29908" y="55016"/>
                  </a:lnTo>
                  <a:close/>
                </a:path>
                <a:path w="34925" h="78739">
                  <a:moveTo>
                    <a:pt x="33350" y="29616"/>
                  </a:moveTo>
                  <a:lnTo>
                    <a:pt x="32283" y="29616"/>
                  </a:lnTo>
                  <a:lnTo>
                    <a:pt x="32283" y="10591"/>
                  </a:lnTo>
                  <a:lnTo>
                    <a:pt x="31115" y="10591"/>
                  </a:lnTo>
                  <a:lnTo>
                    <a:pt x="31115" y="42278"/>
                  </a:lnTo>
                  <a:lnTo>
                    <a:pt x="29946" y="42278"/>
                  </a:lnTo>
                  <a:lnTo>
                    <a:pt x="29946" y="78270"/>
                  </a:lnTo>
                  <a:lnTo>
                    <a:pt x="33350" y="78270"/>
                  </a:lnTo>
                  <a:lnTo>
                    <a:pt x="33350" y="29616"/>
                  </a:lnTo>
                  <a:close/>
                </a:path>
                <a:path w="34925" h="78739">
                  <a:moveTo>
                    <a:pt x="34556" y="50800"/>
                  </a:moveTo>
                  <a:lnTo>
                    <a:pt x="33375" y="50800"/>
                  </a:lnTo>
                  <a:lnTo>
                    <a:pt x="33375" y="78270"/>
                  </a:lnTo>
                  <a:lnTo>
                    <a:pt x="34556" y="78270"/>
                  </a:lnTo>
                  <a:lnTo>
                    <a:pt x="34556" y="5080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1136688" y="2810445"/>
              <a:ext cx="316230" cy="188595"/>
            </a:xfrm>
            <a:custGeom>
              <a:avLst/>
              <a:gdLst/>
              <a:ahLst/>
              <a:cxnLst/>
              <a:rect l="l" t="t" r="r" b="b"/>
              <a:pathLst>
                <a:path w="316230" h="188594">
                  <a:moveTo>
                    <a:pt x="1168" y="0"/>
                  </a:moveTo>
                  <a:lnTo>
                    <a:pt x="0" y="0"/>
                  </a:lnTo>
                  <a:lnTo>
                    <a:pt x="0" y="188315"/>
                  </a:lnTo>
                  <a:lnTo>
                    <a:pt x="1168" y="188315"/>
                  </a:lnTo>
                  <a:lnTo>
                    <a:pt x="1168" y="0"/>
                  </a:lnTo>
                  <a:close/>
                </a:path>
                <a:path w="316230" h="188594">
                  <a:moveTo>
                    <a:pt x="144106" y="110045"/>
                  </a:moveTo>
                  <a:lnTo>
                    <a:pt x="142925" y="110045"/>
                  </a:lnTo>
                  <a:lnTo>
                    <a:pt x="142925" y="188315"/>
                  </a:lnTo>
                  <a:lnTo>
                    <a:pt x="144106" y="188315"/>
                  </a:lnTo>
                  <a:lnTo>
                    <a:pt x="144106" y="110045"/>
                  </a:lnTo>
                  <a:close/>
                </a:path>
                <a:path w="316230" h="188594">
                  <a:moveTo>
                    <a:pt x="221322" y="133286"/>
                  </a:moveTo>
                  <a:lnTo>
                    <a:pt x="220154" y="133286"/>
                  </a:lnTo>
                  <a:lnTo>
                    <a:pt x="220154" y="188315"/>
                  </a:lnTo>
                  <a:lnTo>
                    <a:pt x="221322" y="188315"/>
                  </a:lnTo>
                  <a:lnTo>
                    <a:pt x="221322" y="133286"/>
                  </a:lnTo>
                  <a:close/>
                </a:path>
                <a:path w="316230" h="188594">
                  <a:moveTo>
                    <a:pt x="227088" y="120637"/>
                  </a:moveTo>
                  <a:lnTo>
                    <a:pt x="225907" y="120637"/>
                  </a:lnTo>
                  <a:lnTo>
                    <a:pt x="225907" y="137502"/>
                  </a:lnTo>
                  <a:lnTo>
                    <a:pt x="224764" y="137502"/>
                  </a:lnTo>
                  <a:lnTo>
                    <a:pt x="224764" y="110045"/>
                  </a:lnTo>
                  <a:lnTo>
                    <a:pt x="223583" y="110045"/>
                  </a:lnTo>
                  <a:lnTo>
                    <a:pt x="223583" y="188315"/>
                  </a:lnTo>
                  <a:lnTo>
                    <a:pt x="224739" y="188315"/>
                  </a:lnTo>
                  <a:lnTo>
                    <a:pt x="225907" y="188315"/>
                  </a:lnTo>
                  <a:lnTo>
                    <a:pt x="227088" y="188315"/>
                  </a:lnTo>
                  <a:lnTo>
                    <a:pt x="227088" y="120637"/>
                  </a:lnTo>
                  <a:close/>
                </a:path>
                <a:path w="316230" h="188594">
                  <a:moveTo>
                    <a:pt x="231673" y="137502"/>
                  </a:moveTo>
                  <a:lnTo>
                    <a:pt x="230505" y="137502"/>
                  </a:lnTo>
                  <a:lnTo>
                    <a:pt x="230505" y="148094"/>
                  </a:lnTo>
                  <a:lnTo>
                    <a:pt x="229336" y="148094"/>
                  </a:lnTo>
                  <a:lnTo>
                    <a:pt x="229336" y="188315"/>
                  </a:lnTo>
                  <a:lnTo>
                    <a:pt x="230505" y="188315"/>
                  </a:lnTo>
                  <a:lnTo>
                    <a:pt x="231673" y="188315"/>
                  </a:lnTo>
                  <a:lnTo>
                    <a:pt x="231673" y="137502"/>
                  </a:lnTo>
                  <a:close/>
                </a:path>
                <a:path w="316230" h="188594">
                  <a:moveTo>
                    <a:pt x="235115" y="171348"/>
                  </a:moveTo>
                  <a:lnTo>
                    <a:pt x="233946" y="171348"/>
                  </a:lnTo>
                  <a:lnTo>
                    <a:pt x="233946" y="156540"/>
                  </a:lnTo>
                  <a:lnTo>
                    <a:pt x="232803" y="156540"/>
                  </a:lnTo>
                  <a:lnTo>
                    <a:pt x="232803" y="150253"/>
                  </a:lnTo>
                  <a:lnTo>
                    <a:pt x="231724" y="150253"/>
                  </a:lnTo>
                  <a:lnTo>
                    <a:pt x="231724" y="188315"/>
                  </a:lnTo>
                  <a:lnTo>
                    <a:pt x="232765" y="188315"/>
                  </a:lnTo>
                  <a:lnTo>
                    <a:pt x="233934" y="188315"/>
                  </a:lnTo>
                  <a:lnTo>
                    <a:pt x="235115" y="188315"/>
                  </a:lnTo>
                  <a:lnTo>
                    <a:pt x="235115" y="171348"/>
                  </a:lnTo>
                  <a:close/>
                </a:path>
                <a:path w="316230" h="188594">
                  <a:moveTo>
                    <a:pt x="238544" y="165061"/>
                  </a:moveTo>
                  <a:lnTo>
                    <a:pt x="237363" y="165061"/>
                  </a:lnTo>
                  <a:lnTo>
                    <a:pt x="237363" y="167132"/>
                  </a:lnTo>
                  <a:lnTo>
                    <a:pt x="236321" y="167132"/>
                  </a:lnTo>
                  <a:lnTo>
                    <a:pt x="236321" y="188315"/>
                  </a:lnTo>
                  <a:lnTo>
                    <a:pt x="237363" y="188315"/>
                  </a:lnTo>
                  <a:lnTo>
                    <a:pt x="238544" y="188315"/>
                  </a:lnTo>
                  <a:lnTo>
                    <a:pt x="238544" y="165061"/>
                  </a:lnTo>
                  <a:close/>
                </a:path>
                <a:path w="316230" h="188594">
                  <a:moveTo>
                    <a:pt x="241985" y="139661"/>
                  </a:moveTo>
                  <a:lnTo>
                    <a:pt x="240919" y="139661"/>
                  </a:lnTo>
                  <a:lnTo>
                    <a:pt x="240919" y="120637"/>
                  </a:lnTo>
                  <a:lnTo>
                    <a:pt x="239750" y="120637"/>
                  </a:lnTo>
                  <a:lnTo>
                    <a:pt x="239750" y="152323"/>
                  </a:lnTo>
                  <a:lnTo>
                    <a:pt x="238582" y="152323"/>
                  </a:lnTo>
                  <a:lnTo>
                    <a:pt x="238582" y="188315"/>
                  </a:lnTo>
                  <a:lnTo>
                    <a:pt x="241985" y="188315"/>
                  </a:lnTo>
                  <a:lnTo>
                    <a:pt x="241985" y="139661"/>
                  </a:lnTo>
                  <a:close/>
                </a:path>
                <a:path w="316230" h="188594">
                  <a:moveTo>
                    <a:pt x="246583" y="150253"/>
                  </a:moveTo>
                  <a:lnTo>
                    <a:pt x="245503" y="150253"/>
                  </a:lnTo>
                  <a:lnTo>
                    <a:pt x="245503" y="160845"/>
                  </a:lnTo>
                  <a:lnTo>
                    <a:pt x="244335" y="160845"/>
                  </a:lnTo>
                  <a:lnTo>
                    <a:pt x="244335" y="167132"/>
                  </a:lnTo>
                  <a:lnTo>
                    <a:pt x="243192" y="167132"/>
                  </a:lnTo>
                  <a:lnTo>
                    <a:pt x="243192" y="160845"/>
                  </a:lnTo>
                  <a:lnTo>
                    <a:pt x="242011" y="160845"/>
                  </a:lnTo>
                  <a:lnTo>
                    <a:pt x="242011" y="188315"/>
                  </a:lnTo>
                  <a:lnTo>
                    <a:pt x="243179" y="188315"/>
                  </a:lnTo>
                  <a:lnTo>
                    <a:pt x="243192" y="188315"/>
                  </a:lnTo>
                  <a:lnTo>
                    <a:pt x="246583" y="188315"/>
                  </a:lnTo>
                  <a:lnTo>
                    <a:pt x="246583" y="150253"/>
                  </a:lnTo>
                  <a:close/>
                </a:path>
                <a:path w="316230" h="188594">
                  <a:moveTo>
                    <a:pt x="248945" y="165061"/>
                  </a:moveTo>
                  <a:lnTo>
                    <a:pt x="247789" y="165061"/>
                  </a:lnTo>
                  <a:lnTo>
                    <a:pt x="247789" y="152323"/>
                  </a:lnTo>
                  <a:lnTo>
                    <a:pt x="246608" y="152323"/>
                  </a:lnTo>
                  <a:lnTo>
                    <a:pt x="246608" y="188315"/>
                  </a:lnTo>
                  <a:lnTo>
                    <a:pt x="247777" y="188315"/>
                  </a:lnTo>
                  <a:lnTo>
                    <a:pt x="248945" y="188315"/>
                  </a:lnTo>
                  <a:lnTo>
                    <a:pt x="248945" y="165061"/>
                  </a:lnTo>
                  <a:close/>
                </a:path>
                <a:path w="316230" h="188594">
                  <a:moveTo>
                    <a:pt x="251231" y="126911"/>
                  </a:moveTo>
                  <a:lnTo>
                    <a:pt x="250151" y="126911"/>
                  </a:lnTo>
                  <a:lnTo>
                    <a:pt x="250151" y="158686"/>
                  </a:lnTo>
                  <a:lnTo>
                    <a:pt x="248996" y="158686"/>
                  </a:lnTo>
                  <a:lnTo>
                    <a:pt x="248996" y="188315"/>
                  </a:lnTo>
                  <a:lnTo>
                    <a:pt x="250151" y="188315"/>
                  </a:lnTo>
                  <a:lnTo>
                    <a:pt x="251231" y="188315"/>
                  </a:lnTo>
                  <a:lnTo>
                    <a:pt x="251231" y="126911"/>
                  </a:lnTo>
                  <a:close/>
                </a:path>
                <a:path w="316230" h="188594">
                  <a:moveTo>
                    <a:pt x="254762" y="167132"/>
                  </a:moveTo>
                  <a:lnTo>
                    <a:pt x="253580" y="167132"/>
                  </a:lnTo>
                  <a:lnTo>
                    <a:pt x="253580" y="188315"/>
                  </a:lnTo>
                  <a:lnTo>
                    <a:pt x="254762" y="188315"/>
                  </a:lnTo>
                  <a:lnTo>
                    <a:pt x="254762" y="167132"/>
                  </a:lnTo>
                  <a:close/>
                </a:path>
                <a:path w="316230" h="188594">
                  <a:moveTo>
                    <a:pt x="261620" y="169291"/>
                  </a:moveTo>
                  <a:lnTo>
                    <a:pt x="260451" y="169291"/>
                  </a:lnTo>
                  <a:lnTo>
                    <a:pt x="260451" y="188315"/>
                  </a:lnTo>
                  <a:lnTo>
                    <a:pt x="261620" y="188315"/>
                  </a:lnTo>
                  <a:lnTo>
                    <a:pt x="261620" y="169291"/>
                  </a:lnTo>
                  <a:close/>
                </a:path>
                <a:path w="316230" h="188594">
                  <a:moveTo>
                    <a:pt x="298488" y="169291"/>
                  </a:moveTo>
                  <a:lnTo>
                    <a:pt x="297319" y="169291"/>
                  </a:lnTo>
                  <a:lnTo>
                    <a:pt x="297319" y="188315"/>
                  </a:lnTo>
                  <a:lnTo>
                    <a:pt x="298488" y="188315"/>
                  </a:lnTo>
                  <a:lnTo>
                    <a:pt x="298488" y="169291"/>
                  </a:lnTo>
                  <a:close/>
                </a:path>
                <a:path w="316230" h="188594">
                  <a:moveTo>
                    <a:pt x="307733" y="158686"/>
                  </a:moveTo>
                  <a:lnTo>
                    <a:pt x="306565" y="158686"/>
                  </a:lnTo>
                  <a:lnTo>
                    <a:pt x="306565" y="188315"/>
                  </a:lnTo>
                  <a:lnTo>
                    <a:pt x="307733" y="188315"/>
                  </a:lnTo>
                  <a:lnTo>
                    <a:pt x="307733" y="158686"/>
                  </a:lnTo>
                  <a:close/>
                </a:path>
                <a:path w="316230" h="188594">
                  <a:moveTo>
                    <a:pt x="315760" y="131229"/>
                  </a:moveTo>
                  <a:lnTo>
                    <a:pt x="314591" y="131229"/>
                  </a:lnTo>
                  <a:lnTo>
                    <a:pt x="314591" y="188315"/>
                  </a:lnTo>
                  <a:lnTo>
                    <a:pt x="315760" y="188315"/>
                  </a:lnTo>
                  <a:lnTo>
                    <a:pt x="315760" y="13122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217396" y="2702559"/>
              <a:ext cx="198755" cy="296545"/>
            </a:xfrm>
            <a:custGeom>
              <a:avLst/>
              <a:gdLst/>
              <a:ahLst/>
              <a:cxnLst/>
              <a:rect l="l" t="t" r="r" b="b"/>
              <a:pathLst>
                <a:path w="198755" h="296544">
                  <a:moveTo>
                    <a:pt x="1079" y="0"/>
                  </a:moveTo>
                  <a:lnTo>
                    <a:pt x="0" y="0"/>
                  </a:lnTo>
                  <a:lnTo>
                    <a:pt x="0" y="296202"/>
                  </a:lnTo>
                  <a:lnTo>
                    <a:pt x="1079" y="296202"/>
                  </a:lnTo>
                  <a:lnTo>
                    <a:pt x="1079" y="0"/>
                  </a:lnTo>
                  <a:close/>
                </a:path>
                <a:path w="198755" h="296544">
                  <a:moveTo>
                    <a:pt x="102527" y="217932"/>
                  </a:moveTo>
                  <a:lnTo>
                    <a:pt x="101358" y="217932"/>
                  </a:lnTo>
                  <a:lnTo>
                    <a:pt x="101358" y="296202"/>
                  </a:lnTo>
                  <a:lnTo>
                    <a:pt x="102527" y="296202"/>
                  </a:lnTo>
                  <a:lnTo>
                    <a:pt x="102527" y="217932"/>
                  </a:lnTo>
                  <a:close/>
                </a:path>
                <a:path w="198755" h="296544">
                  <a:moveTo>
                    <a:pt x="110578" y="219989"/>
                  </a:moveTo>
                  <a:lnTo>
                    <a:pt x="109499" y="219989"/>
                  </a:lnTo>
                  <a:lnTo>
                    <a:pt x="109499" y="296202"/>
                  </a:lnTo>
                  <a:lnTo>
                    <a:pt x="110578" y="296202"/>
                  </a:lnTo>
                  <a:lnTo>
                    <a:pt x="110578" y="219989"/>
                  </a:lnTo>
                  <a:close/>
                </a:path>
                <a:path w="198755" h="296544">
                  <a:moveTo>
                    <a:pt x="115163" y="241173"/>
                  </a:moveTo>
                  <a:lnTo>
                    <a:pt x="114084" y="241173"/>
                  </a:lnTo>
                  <a:lnTo>
                    <a:pt x="114084" y="296202"/>
                  </a:lnTo>
                  <a:lnTo>
                    <a:pt x="115163" y="296202"/>
                  </a:lnTo>
                  <a:lnTo>
                    <a:pt x="115163" y="241173"/>
                  </a:lnTo>
                  <a:close/>
                </a:path>
                <a:path w="198755" h="296544">
                  <a:moveTo>
                    <a:pt x="117538" y="234797"/>
                  </a:moveTo>
                  <a:lnTo>
                    <a:pt x="116357" y="234797"/>
                  </a:lnTo>
                  <a:lnTo>
                    <a:pt x="116357" y="296202"/>
                  </a:lnTo>
                  <a:lnTo>
                    <a:pt x="117538" y="296202"/>
                  </a:lnTo>
                  <a:lnTo>
                    <a:pt x="117538" y="234797"/>
                  </a:lnTo>
                  <a:close/>
                </a:path>
                <a:path w="198755" h="296544">
                  <a:moveTo>
                    <a:pt x="122123" y="253923"/>
                  </a:moveTo>
                  <a:lnTo>
                    <a:pt x="120954" y="253923"/>
                  </a:lnTo>
                  <a:lnTo>
                    <a:pt x="120954" y="296202"/>
                  </a:lnTo>
                  <a:lnTo>
                    <a:pt x="122123" y="296202"/>
                  </a:lnTo>
                  <a:lnTo>
                    <a:pt x="122123" y="253923"/>
                  </a:lnTo>
                  <a:close/>
                </a:path>
                <a:path w="198755" h="296544">
                  <a:moveTo>
                    <a:pt x="123355" y="247548"/>
                  </a:moveTo>
                  <a:lnTo>
                    <a:pt x="122174" y="247548"/>
                  </a:lnTo>
                  <a:lnTo>
                    <a:pt x="122174" y="296202"/>
                  </a:lnTo>
                  <a:lnTo>
                    <a:pt x="123355" y="296202"/>
                  </a:lnTo>
                  <a:lnTo>
                    <a:pt x="123355" y="247548"/>
                  </a:lnTo>
                  <a:close/>
                </a:path>
                <a:path w="198755" h="296544">
                  <a:moveTo>
                    <a:pt x="125564" y="215773"/>
                  </a:moveTo>
                  <a:lnTo>
                    <a:pt x="124383" y="215773"/>
                  </a:lnTo>
                  <a:lnTo>
                    <a:pt x="124383" y="296202"/>
                  </a:lnTo>
                  <a:lnTo>
                    <a:pt x="125564" y="296202"/>
                  </a:lnTo>
                  <a:lnTo>
                    <a:pt x="125564" y="215773"/>
                  </a:lnTo>
                  <a:close/>
                </a:path>
                <a:path w="198755" h="296544">
                  <a:moveTo>
                    <a:pt x="126784" y="230581"/>
                  </a:moveTo>
                  <a:lnTo>
                    <a:pt x="125603" y="230581"/>
                  </a:lnTo>
                  <a:lnTo>
                    <a:pt x="125603" y="296202"/>
                  </a:lnTo>
                  <a:lnTo>
                    <a:pt x="126784" y="296202"/>
                  </a:lnTo>
                  <a:lnTo>
                    <a:pt x="126784" y="230581"/>
                  </a:lnTo>
                  <a:close/>
                </a:path>
                <a:path w="198755" h="296544">
                  <a:moveTo>
                    <a:pt x="130213" y="266573"/>
                  </a:moveTo>
                  <a:lnTo>
                    <a:pt x="129032" y="266573"/>
                  </a:lnTo>
                  <a:lnTo>
                    <a:pt x="129032" y="296202"/>
                  </a:lnTo>
                  <a:lnTo>
                    <a:pt x="130213" y="296202"/>
                  </a:lnTo>
                  <a:lnTo>
                    <a:pt x="130213" y="266573"/>
                  </a:lnTo>
                  <a:close/>
                </a:path>
                <a:path w="198755" h="296544">
                  <a:moveTo>
                    <a:pt x="144056" y="217932"/>
                  </a:moveTo>
                  <a:lnTo>
                    <a:pt x="142875" y="217932"/>
                  </a:lnTo>
                  <a:lnTo>
                    <a:pt x="142875" y="296202"/>
                  </a:lnTo>
                  <a:lnTo>
                    <a:pt x="144056" y="296202"/>
                  </a:lnTo>
                  <a:lnTo>
                    <a:pt x="144056" y="217932"/>
                  </a:lnTo>
                  <a:close/>
                </a:path>
                <a:path w="198755" h="296544">
                  <a:moveTo>
                    <a:pt x="162483" y="268732"/>
                  </a:moveTo>
                  <a:lnTo>
                    <a:pt x="161302" y="268732"/>
                  </a:lnTo>
                  <a:lnTo>
                    <a:pt x="161302" y="296202"/>
                  </a:lnTo>
                  <a:lnTo>
                    <a:pt x="162483" y="296202"/>
                  </a:lnTo>
                  <a:lnTo>
                    <a:pt x="162483" y="268732"/>
                  </a:lnTo>
                  <a:close/>
                </a:path>
                <a:path w="198755" h="296544">
                  <a:moveTo>
                    <a:pt x="168236" y="272948"/>
                  </a:moveTo>
                  <a:lnTo>
                    <a:pt x="167081" y="272948"/>
                  </a:lnTo>
                  <a:lnTo>
                    <a:pt x="167081" y="260210"/>
                  </a:lnTo>
                  <a:lnTo>
                    <a:pt x="165900" y="260210"/>
                  </a:lnTo>
                  <a:lnTo>
                    <a:pt x="165900" y="296202"/>
                  </a:lnTo>
                  <a:lnTo>
                    <a:pt x="167068" y="296202"/>
                  </a:lnTo>
                  <a:lnTo>
                    <a:pt x="168236" y="296202"/>
                  </a:lnTo>
                  <a:lnTo>
                    <a:pt x="168236" y="272948"/>
                  </a:lnTo>
                  <a:close/>
                </a:path>
                <a:path w="198755" h="296544">
                  <a:moveTo>
                    <a:pt x="169456" y="266573"/>
                  </a:moveTo>
                  <a:lnTo>
                    <a:pt x="168287" y="266573"/>
                  </a:lnTo>
                  <a:lnTo>
                    <a:pt x="168287" y="296202"/>
                  </a:lnTo>
                  <a:lnTo>
                    <a:pt x="169456" y="296202"/>
                  </a:lnTo>
                  <a:lnTo>
                    <a:pt x="169456" y="266573"/>
                  </a:lnTo>
                  <a:close/>
                </a:path>
                <a:path w="198755" h="296544">
                  <a:moveTo>
                    <a:pt x="172897" y="270802"/>
                  </a:moveTo>
                  <a:lnTo>
                    <a:pt x="171716" y="270802"/>
                  </a:lnTo>
                  <a:lnTo>
                    <a:pt x="171716" y="296202"/>
                  </a:lnTo>
                  <a:lnTo>
                    <a:pt x="172897" y="296202"/>
                  </a:lnTo>
                  <a:lnTo>
                    <a:pt x="172897" y="270802"/>
                  </a:lnTo>
                  <a:close/>
                </a:path>
                <a:path w="198755" h="296544">
                  <a:moveTo>
                    <a:pt x="176326" y="279234"/>
                  </a:moveTo>
                  <a:lnTo>
                    <a:pt x="175145" y="279234"/>
                  </a:lnTo>
                  <a:lnTo>
                    <a:pt x="175145" y="296202"/>
                  </a:lnTo>
                  <a:lnTo>
                    <a:pt x="176326" y="296202"/>
                  </a:lnTo>
                  <a:lnTo>
                    <a:pt x="176326" y="279234"/>
                  </a:lnTo>
                  <a:close/>
                </a:path>
                <a:path w="198755" h="296544">
                  <a:moveTo>
                    <a:pt x="198183" y="279234"/>
                  </a:moveTo>
                  <a:lnTo>
                    <a:pt x="197015" y="279234"/>
                  </a:lnTo>
                  <a:lnTo>
                    <a:pt x="197015" y="296202"/>
                  </a:lnTo>
                  <a:lnTo>
                    <a:pt x="198183" y="296202"/>
                  </a:lnTo>
                  <a:lnTo>
                    <a:pt x="198183" y="2792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230071" y="2687751"/>
              <a:ext cx="170815" cy="311150"/>
            </a:xfrm>
            <a:custGeom>
              <a:avLst/>
              <a:gdLst/>
              <a:ahLst/>
              <a:cxnLst/>
              <a:rect l="l" t="t" r="r" b="b"/>
              <a:pathLst>
                <a:path w="170815" h="311150">
                  <a:moveTo>
                    <a:pt x="2247" y="181940"/>
                  </a:moveTo>
                  <a:lnTo>
                    <a:pt x="1181" y="181940"/>
                  </a:lnTo>
                  <a:lnTo>
                    <a:pt x="1181" y="46494"/>
                  </a:lnTo>
                  <a:lnTo>
                    <a:pt x="0" y="46494"/>
                  </a:lnTo>
                  <a:lnTo>
                    <a:pt x="0" y="311010"/>
                  </a:lnTo>
                  <a:lnTo>
                    <a:pt x="1168" y="311010"/>
                  </a:lnTo>
                  <a:lnTo>
                    <a:pt x="2247" y="311010"/>
                  </a:lnTo>
                  <a:lnTo>
                    <a:pt x="2247" y="181940"/>
                  </a:lnTo>
                  <a:close/>
                </a:path>
                <a:path w="170815" h="311150">
                  <a:moveTo>
                    <a:pt x="4610" y="0"/>
                  </a:moveTo>
                  <a:lnTo>
                    <a:pt x="3429" y="0"/>
                  </a:lnTo>
                  <a:lnTo>
                    <a:pt x="3429" y="203123"/>
                  </a:lnTo>
                  <a:lnTo>
                    <a:pt x="2273" y="203123"/>
                  </a:lnTo>
                  <a:lnTo>
                    <a:pt x="2273" y="311010"/>
                  </a:lnTo>
                  <a:lnTo>
                    <a:pt x="3429" y="311010"/>
                  </a:lnTo>
                  <a:lnTo>
                    <a:pt x="4610" y="311010"/>
                  </a:lnTo>
                  <a:lnTo>
                    <a:pt x="4610" y="0"/>
                  </a:lnTo>
                  <a:close/>
                </a:path>
                <a:path w="170815" h="311150">
                  <a:moveTo>
                    <a:pt x="8039" y="141732"/>
                  </a:moveTo>
                  <a:lnTo>
                    <a:pt x="6858" y="141732"/>
                  </a:lnTo>
                  <a:lnTo>
                    <a:pt x="6858" y="311010"/>
                  </a:lnTo>
                  <a:lnTo>
                    <a:pt x="8039" y="311010"/>
                  </a:lnTo>
                  <a:lnTo>
                    <a:pt x="8039" y="141732"/>
                  </a:lnTo>
                  <a:close/>
                </a:path>
                <a:path w="170815" h="311150">
                  <a:moveTo>
                    <a:pt x="12636" y="126911"/>
                  </a:moveTo>
                  <a:lnTo>
                    <a:pt x="11493" y="126911"/>
                  </a:lnTo>
                  <a:lnTo>
                    <a:pt x="11493" y="88861"/>
                  </a:lnTo>
                  <a:lnTo>
                    <a:pt x="10414" y="88861"/>
                  </a:lnTo>
                  <a:lnTo>
                    <a:pt x="10414" y="311010"/>
                  </a:lnTo>
                  <a:lnTo>
                    <a:pt x="11455" y="311010"/>
                  </a:lnTo>
                  <a:lnTo>
                    <a:pt x="12636" y="311010"/>
                  </a:lnTo>
                  <a:lnTo>
                    <a:pt x="12636" y="126911"/>
                  </a:lnTo>
                  <a:close/>
                </a:path>
                <a:path w="170815" h="311150">
                  <a:moveTo>
                    <a:pt x="17233" y="141732"/>
                  </a:moveTo>
                  <a:lnTo>
                    <a:pt x="16052" y="141732"/>
                  </a:lnTo>
                  <a:lnTo>
                    <a:pt x="16052" y="311010"/>
                  </a:lnTo>
                  <a:lnTo>
                    <a:pt x="17233" y="311010"/>
                  </a:lnTo>
                  <a:lnTo>
                    <a:pt x="17233" y="141732"/>
                  </a:lnTo>
                  <a:close/>
                </a:path>
                <a:path w="170815" h="311150">
                  <a:moveTo>
                    <a:pt x="19608" y="71894"/>
                  </a:moveTo>
                  <a:lnTo>
                    <a:pt x="18440" y="71894"/>
                  </a:lnTo>
                  <a:lnTo>
                    <a:pt x="18440" y="311010"/>
                  </a:lnTo>
                  <a:lnTo>
                    <a:pt x="19608" y="311010"/>
                  </a:lnTo>
                  <a:lnTo>
                    <a:pt x="19608" y="71894"/>
                  </a:lnTo>
                  <a:close/>
                </a:path>
                <a:path w="170815" h="311150">
                  <a:moveTo>
                    <a:pt x="26479" y="152311"/>
                  </a:moveTo>
                  <a:lnTo>
                    <a:pt x="25298" y="152311"/>
                  </a:lnTo>
                  <a:lnTo>
                    <a:pt x="25298" y="311010"/>
                  </a:lnTo>
                  <a:lnTo>
                    <a:pt x="26479" y="311010"/>
                  </a:lnTo>
                  <a:lnTo>
                    <a:pt x="26479" y="152311"/>
                  </a:lnTo>
                  <a:close/>
                </a:path>
                <a:path w="170815" h="311150">
                  <a:moveTo>
                    <a:pt x="29921" y="164973"/>
                  </a:moveTo>
                  <a:lnTo>
                    <a:pt x="28841" y="164973"/>
                  </a:lnTo>
                  <a:lnTo>
                    <a:pt x="28841" y="311010"/>
                  </a:lnTo>
                  <a:lnTo>
                    <a:pt x="29921" y="311010"/>
                  </a:lnTo>
                  <a:lnTo>
                    <a:pt x="29921" y="164973"/>
                  </a:lnTo>
                  <a:close/>
                </a:path>
                <a:path w="170815" h="311150">
                  <a:moveTo>
                    <a:pt x="42633" y="224307"/>
                  </a:moveTo>
                  <a:lnTo>
                    <a:pt x="41465" y="224307"/>
                  </a:lnTo>
                  <a:lnTo>
                    <a:pt x="41465" y="311010"/>
                  </a:lnTo>
                  <a:lnTo>
                    <a:pt x="42633" y="311010"/>
                  </a:lnTo>
                  <a:lnTo>
                    <a:pt x="42633" y="224307"/>
                  </a:lnTo>
                  <a:close/>
                </a:path>
                <a:path w="170815" h="311150">
                  <a:moveTo>
                    <a:pt x="57607" y="219989"/>
                  </a:moveTo>
                  <a:lnTo>
                    <a:pt x="56527" y="219989"/>
                  </a:lnTo>
                  <a:lnTo>
                    <a:pt x="56527" y="311010"/>
                  </a:lnTo>
                  <a:lnTo>
                    <a:pt x="57607" y="311010"/>
                  </a:lnTo>
                  <a:lnTo>
                    <a:pt x="57607" y="219989"/>
                  </a:lnTo>
                  <a:close/>
                </a:path>
                <a:path w="170815" h="311150">
                  <a:moveTo>
                    <a:pt x="62191" y="253923"/>
                  </a:moveTo>
                  <a:lnTo>
                    <a:pt x="61137" y="253923"/>
                  </a:lnTo>
                  <a:lnTo>
                    <a:pt x="61137" y="243332"/>
                  </a:lnTo>
                  <a:lnTo>
                    <a:pt x="59956" y="243332"/>
                  </a:lnTo>
                  <a:lnTo>
                    <a:pt x="59956" y="311010"/>
                  </a:lnTo>
                  <a:lnTo>
                    <a:pt x="61112" y="311010"/>
                  </a:lnTo>
                  <a:lnTo>
                    <a:pt x="62191" y="311010"/>
                  </a:lnTo>
                  <a:lnTo>
                    <a:pt x="62191" y="253923"/>
                  </a:lnTo>
                  <a:close/>
                </a:path>
                <a:path w="170815" h="311150">
                  <a:moveTo>
                    <a:pt x="77177" y="241173"/>
                  </a:moveTo>
                  <a:lnTo>
                    <a:pt x="76009" y="241173"/>
                  </a:lnTo>
                  <a:lnTo>
                    <a:pt x="76009" y="311010"/>
                  </a:lnTo>
                  <a:lnTo>
                    <a:pt x="77177" y="311010"/>
                  </a:lnTo>
                  <a:lnTo>
                    <a:pt x="77177" y="241173"/>
                  </a:lnTo>
                  <a:close/>
                </a:path>
                <a:path w="170815" h="311150">
                  <a:moveTo>
                    <a:pt x="80606" y="90919"/>
                  </a:moveTo>
                  <a:lnTo>
                    <a:pt x="79438" y="90919"/>
                  </a:lnTo>
                  <a:lnTo>
                    <a:pt x="79438" y="311010"/>
                  </a:lnTo>
                  <a:lnTo>
                    <a:pt x="80606" y="311010"/>
                  </a:lnTo>
                  <a:lnTo>
                    <a:pt x="80606" y="90919"/>
                  </a:lnTo>
                  <a:close/>
                </a:path>
                <a:path w="170815" h="311150">
                  <a:moveTo>
                    <a:pt x="85267" y="222148"/>
                  </a:moveTo>
                  <a:lnTo>
                    <a:pt x="84086" y="222148"/>
                  </a:lnTo>
                  <a:lnTo>
                    <a:pt x="84086" y="311010"/>
                  </a:lnTo>
                  <a:lnTo>
                    <a:pt x="85267" y="311010"/>
                  </a:lnTo>
                  <a:lnTo>
                    <a:pt x="85267" y="222148"/>
                  </a:lnTo>
                  <a:close/>
                </a:path>
                <a:path w="170815" h="311150">
                  <a:moveTo>
                    <a:pt x="89852" y="232740"/>
                  </a:moveTo>
                  <a:lnTo>
                    <a:pt x="88684" y="232740"/>
                  </a:lnTo>
                  <a:lnTo>
                    <a:pt x="88684" y="311010"/>
                  </a:lnTo>
                  <a:lnTo>
                    <a:pt x="89852" y="311010"/>
                  </a:lnTo>
                  <a:lnTo>
                    <a:pt x="89852" y="232740"/>
                  </a:lnTo>
                  <a:close/>
                </a:path>
                <a:path w="170815" h="311150">
                  <a:moveTo>
                    <a:pt x="97904" y="234797"/>
                  </a:moveTo>
                  <a:lnTo>
                    <a:pt x="96824" y="234797"/>
                  </a:lnTo>
                  <a:lnTo>
                    <a:pt x="96824" y="311010"/>
                  </a:lnTo>
                  <a:lnTo>
                    <a:pt x="97904" y="311010"/>
                  </a:lnTo>
                  <a:lnTo>
                    <a:pt x="97904" y="234797"/>
                  </a:lnTo>
                  <a:close/>
                </a:path>
                <a:path w="170815" h="311150">
                  <a:moveTo>
                    <a:pt x="154406" y="275018"/>
                  </a:moveTo>
                  <a:lnTo>
                    <a:pt x="153225" y="275018"/>
                  </a:lnTo>
                  <a:lnTo>
                    <a:pt x="153225" y="311010"/>
                  </a:lnTo>
                  <a:lnTo>
                    <a:pt x="154406" y="311010"/>
                  </a:lnTo>
                  <a:lnTo>
                    <a:pt x="154406" y="275018"/>
                  </a:lnTo>
                  <a:close/>
                </a:path>
                <a:path w="170815" h="311150">
                  <a:moveTo>
                    <a:pt x="164807" y="291985"/>
                  </a:moveTo>
                  <a:lnTo>
                    <a:pt x="163639" y="291985"/>
                  </a:lnTo>
                  <a:lnTo>
                    <a:pt x="163639" y="294043"/>
                  </a:lnTo>
                  <a:lnTo>
                    <a:pt x="162471" y="294043"/>
                  </a:lnTo>
                  <a:lnTo>
                    <a:pt x="162471" y="311010"/>
                  </a:lnTo>
                  <a:lnTo>
                    <a:pt x="163639" y="311010"/>
                  </a:lnTo>
                  <a:lnTo>
                    <a:pt x="164807" y="311010"/>
                  </a:lnTo>
                  <a:lnTo>
                    <a:pt x="164807" y="291985"/>
                  </a:lnTo>
                  <a:close/>
                </a:path>
                <a:path w="170815" h="311150">
                  <a:moveTo>
                    <a:pt x="170573" y="287756"/>
                  </a:moveTo>
                  <a:lnTo>
                    <a:pt x="169392" y="287756"/>
                  </a:lnTo>
                  <a:lnTo>
                    <a:pt x="169392" y="311010"/>
                  </a:lnTo>
                  <a:lnTo>
                    <a:pt x="170573" y="311010"/>
                  </a:lnTo>
                  <a:lnTo>
                    <a:pt x="170573" y="2877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1202397" y="2516313"/>
              <a:ext cx="267970" cy="482600"/>
            </a:xfrm>
            <a:custGeom>
              <a:avLst/>
              <a:gdLst/>
              <a:ahLst/>
              <a:cxnLst/>
              <a:rect l="l" t="t" r="r" b="b"/>
              <a:pathLst>
                <a:path w="267969" h="482600">
                  <a:moveTo>
                    <a:pt x="1168" y="146037"/>
                  </a:moveTo>
                  <a:lnTo>
                    <a:pt x="0" y="146037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146037"/>
                  </a:lnTo>
                  <a:close/>
                </a:path>
                <a:path w="267969" h="482600">
                  <a:moveTo>
                    <a:pt x="4610" y="203123"/>
                  </a:moveTo>
                  <a:lnTo>
                    <a:pt x="3429" y="203123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203123"/>
                  </a:lnTo>
                  <a:close/>
                </a:path>
                <a:path w="267969" h="482600">
                  <a:moveTo>
                    <a:pt x="9194" y="99453"/>
                  </a:moveTo>
                  <a:lnTo>
                    <a:pt x="8026" y="99453"/>
                  </a:lnTo>
                  <a:lnTo>
                    <a:pt x="8026" y="237058"/>
                  </a:lnTo>
                  <a:lnTo>
                    <a:pt x="6972" y="237058"/>
                  </a:lnTo>
                  <a:lnTo>
                    <a:pt x="6972" y="482447"/>
                  </a:lnTo>
                  <a:lnTo>
                    <a:pt x="8026" y="482447"/>
                  </a:lnTo>
                  <a:lnTo>
                    <a:pt x="9194" y="482447"/>
                  </a:lnTo>
                  <a:lnTo>
                    <a:pt x="9194" y="99453"/>
                  </a:lnTo>
                  <a:close/>
                </a:path>
                <a:path w="267969" h="482600">
                  <a:moveTo>
                    <a:pt x="12623" y="222148"/>
                  </a:moveTo>
                  <a:lnTo>
                    <a:pt x="11480" y="222148"/>
                  </a:lnTo>
                  <a:lnTo>
                    <a:pt x="11480" y="215874"/>
                  </a:lnTo>
                  <a:lnTo>
                    <a:pt x="10401" y="215874"/>
                  </a:lnTo>
                  <a:lnTo>
                    <a:pt x="10401" y="482447"/>
                  </a:lnTo>
                  <a:lnTo>
                    <a:pt x="11455" y="482447"/>
                  </a:lnTo>
                  <a:lnTo>
                    <a:pt x="12623" y="482447"/>
                  </a:lnTo>
                  <a:lnTo>
                    <a:pt x="12623" y="222148"/>
                  </a:lnTo>
                  <a:close/>
                </a:path>
                <a:path w="267969" h="482600">
                  <a:moveTo>
                    <a:pt x="13855" y="224307"/>
                  </a:moveTo>
                  <a:lnTo>
                    <a:pt x="12674" y="224307"/>
                  </a:lnTo>
                  <a:lnTo>
                    <a:pt x="12674" y="482447"/>
                  </a:lnTo>
                  <a:lnTo>
                    <a:pt x="13855" y="482447"/>
                  </a:lnTo>
                  <a:lnTo>
                    <a:pt x="13855" y="224307"/>
                  </a:lnTo>
                  <a:close/>
                </a:path>
                <a:path w="267969" h="482600">
                  <a:moveTo>
                    <a:pt x="17284" y="198907"/>
                  </a:moveTo>
                  <a:lnTo>
                    <a:pt x="16103" y="198907"/>
                  </a:lnTo>
                  <a:lnTo>
                    <a:pt x="16103" y="482447"/>
                  </a:lnTo>
                  <a:lnTo>
                    <a:pt x="17284" y="482447"/>
                  </a:lnTo>
                  <a:lnTo>
                    <a:pt x="17284" y="198907"/>
                  </a:lnTo>
                  <a:close/>
                </a:path>
                <a:path w="267969" h="482600">
                  <a:moveTo>
                    <a:pt x="20675" y="0"/>
                  </a:moveTo>
                  <a:lnTo>
                    <a:pt x="19596" y="0"/>
                  </a:lnTo>
                  <a:lnTo>
                    <a:pt x="19596" y="25412"/>
                  </a:lnTo>
                  <a:lnTo>
                    <a:pt x="18427" y="25412"/>
                  </a:lnTo>
                  <a:lnTo>
                    <a:pt x="18427" y="482447"/>
                  </a:lnTo>
                  <a:lnTo>
                    <a:pt x="19596" y="482447"/>
                  </a:lnTo>
                  <a:lnTo>
                    <a:pt x="20675" y="482447"/>
                  </a:lnTo>
                  <a:lnTo>
                    <a:pt x="20675" y="0"/>
                  </a:lnTo>
                  <a:close/>
                </a:path>
                <a:path w="267969" h="482600">
                  <a:moveTo>
                    <a:pt x="24206" y="256082"/>
                  </a:moveTo>
                  <a:lnTo>
                    <a:pt x="23025" y="256082"/>
                  </a:lnTo>
                  <a:lnTo>
                    <a:pt x="23025" y="323748"/>
                  </a:lnTo>
                  <a:lnTo>
                    <a:pt x="21856" y="323748"/>
                  </a:lnTo>
                  <a:lnTo>
                    <a:pt x="21856" y="482447"/>
                  </a:lnTo>
                  <a:lnTo>
                    <a:pt x="23025" y="482447"/>
                  </a:lnTo>
                  <a:lnTo>
                    <a:pt x="24206" y="482447"/>
                  </a:lnTo>
                  <a:lnTo>
                    <a:pt x="24206" y="256082"/>
                  </a:lnTo>
                  <a:close/>
                </a:path>
                <a:path w="267969" h="482600">
                  <a:moveTo>
                    <a:pt x="28854" y="217932"/>
                  </a:moveTo>
                  <a:lnTo>
                    <a:pt x="27686" y="217932"/>
                  </a:lnTo>
                  <a:lnTo>
                    <a:pt x="27686" y="203123"/>
                  </a:lnTo>
                  <a:lnTo>
                    <a:pt x="26517" y="203123"/>
                  </a:lnTo>
                  <a:lnTo>
                    <a:pt x="26517" y="482447"/>
                  </a:lnTo>
                  <a:lnTo>
                    <a:pt x="27673" y="482447"/>
                  </a:lnTo>
                  <a:lnTo>
                    <a:pt x="28854" y="482447"/>
                  </a:lnTo>
                  <a:lnTo>
                    <a:pt x="28854" y="217932"/>
                  </a:lnTo>
                  <a:close/>
                </a:path>
                <a:path w="267969" h="482600">
                  <a:moveTo>
                    <a:pt x="135966" y="444385"/>
                  </a:moveTo>
                  <a:lnTo>
                    <a:pt x="134785" y="444385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444385"/>
                  </a:lnTo>
                  <a:close/>
                </a:path>
                <a:path w="267969" h="482600">
                  <a:moveTo>
                    <a:pt x="161378" y="414769"/>
                  </a:moveTo>
                  <a:lnTo>
                    <a:pt x="160197" y="414769"/>
                  </a:lnTo>
                  <a:lnTo>
                    <a:pt x="160197" y="482447"/>
                  </a:lnTo>
                  <a:lnTo>
                    <a:pt x="161378" y="482447"/>
                  </a:lnTo>
                  <a:lnTo>
                    <a:pt x="161378" y="414769"/>
                  </a:lnTo>
                  <a:close/>
                </a:path>
                <a:path w="267969" h="482600">
                  <a:moveTo>
                    <a:pt x="165963" y="431634"/>
                  </a:moveTo>
                  <a:lnTo>
                    <a:pt x="164795" y="431634"/>
                  </a:lnTo>
                  <a:lnTo>
                    <a:pt x="164795" y="442226"/>
                  </a:lnTo>
                  <a:lnTo>
                    <a:pt x="163639" y="442226"/>
                  </a:lnTo>
                  <a:lnTo>
                    <a:pt x="163639" y="427418"/>
                  </a:lnTo>
                  <a:lnTo>
                    <a:pt x="162471" y="427418"/>
                  </a:lnTo>
                  <a:lnTo>
                    <a:pt x="162471" y="482447"/>
                  </a:lnTo>
                  <a:lnTo>
                    <a:pt x="163626" y="482447"/>
                  </a:lnTo>
                  <a:lnTo>
                    <a:pt x="164795" y="482447"/>
                  </a:lnTo>
                  <a:lnTo>
                    <a:pt x="165963" y="482447"/>
                  </a:lnTo>
                  <a:lnTo>
                    <a:pt x="165963" y="431634"/>
                  </a:lnTo>
                  <a:close/>
                </a:path>
                <a:path w="267969" h="482600">
                  <a:moveTo>
                    <a:pt x="176276" y="433793"/>
                  </a:moveTo>
                  <a:lnTo>
                    <a:pt x="175209" y="433793"/>
                  </a:lnTo>
                  <a:lnTo>
                    <a:pt x="175209" y="414769"/>
                  </a:lnTo>
                  <a:lnTo>
                    <a:pt x="174040" y="414769"/>
                  </a:lnTo>
                  <a:lnTo>
                    <a:pt x="174040" y="482447"/>
                  </a:lnTo>
                  <a:lnTo>
                    <a:pt x="175196" y="482447"/>
                  </a:lnTo>
                  <a:lnTo>
                    <a:pt x="176276" y="482447"/>
                  </a:lnTo>
                  <a:lnTo>
                    <a:pt x="176276" y="433793"/>
                  </a:lnTo>
                  <a:close/>
                </a:path>
                <a:path w="267969" h="482600">
                  <a:moveTo>
                    <a:pt x="179806" y="454977"/>
                  </a:moveTo>
                  <a:lnTo>
                    <a:pt x="178625" y="454977"/>
                  </a:lnTo>
                  <a:lnTo>
                    <a:pt x="178625" y="461264"/>
                  </a:lnTo>
                  <a:lnTo>
                    <a:pt x="177469" y="461264"/>
                  </a:lnTo>
                  <a:lnTo>
                    <a:pt x="177469" y="482447"/>
                  </a:lnTo>
                  <a:lnTo>
                    <a:pt x="178625" y="482447"/>
                  </a:lnTo>
                  <a:lnTo>
                    <a:pt x="179806" y="482447"/>
                  </a:lnTo>
                  <a:lnTo>
                    <a:pt x="179806" y="454977"/>
                  </a:lnTo>
                  <a:close/>
                </a:path>
                <a:path w="267969" h="482600">
                  <a:moveTo>
                    <a:pt x="183235" y="459193"/>
                  </a:moveTo>
                  <a:lnTo>
                    <a:pt x="182067" y="459193"/>
                  </a:lnTo>
                  <a:lnTo>
                    <a:pt x="182067" y="482447"/>
                  </a:lnTo>
                  <a:lnTo>
                    <a:pt x="183235" y="482447"/>
                  </a:lnTo>
                  <a:lnTo>
                    <a:pt x="183235" y="459193"/>
                  </a:lnTo>
                  <a:close/>
                </a:path>
                <a:path w="267969" h="482600">
                  <a:moveTo>
                    <a:pt x="185521" y="421043"/>
                  </a:moveTo>
                  <a:lnTo>
                    <a:pt x="184442" y="421043"/>
                  </a:lnTo>
                  <a:lnTo>
                    <a:pt x="184442" y="452818"/>
                  </a:lnTo>
                  <a:lnTo>
                    <a:pt x="183286" y="452818"/>
                  </a:lnTo>
                  <a:lnTo>
                    <a:pt x="183286" y="482447"/>
                  </a:lnTo>
                  <a:lnTo>
                    <a:pt x="184442" y="482447"/>
                  </a:lnTo>
                  <a:lnTo>
                    <a:pt x="185521" y="482447"/>
                  </a:lnTo>
                  <a:lnTo>
                    <a:pt x="185521" y="421043"/>
                  </a:lnTo>
                  <a:close/>
                </a:path>
                <a:path w="267969" h="482600">
                  <a:moveTo>
                    <a:pt x="189052" y="461264"/>
                  </a:moveTo>
                  <a:lnTo>
                    <a:pt x="187896" y="461264"/>
                  </a:lnTo>
                  <a:lnTo>
                    <a:pt x="187896" y="457047"/>
                  </a:lnTo>
                  <a:lnTo>
                    <a:pt x="186715" y="457047"/>
                  </a:lnTo>
                  <a:lnTo>
                    <a:pt x="186715" y="482447"/>
                  </a:lnTo>
                  <a:lnTo>
                    <a:pt x="187871" y="482447"/>
                  </a:lnTo>
                  <a:lnTo>
                    <a:pt x="189052" y="482447"/>
                  </a:lnTo>
                  <a:lnTo>
                    <a:pt x="189052" y="461264"/>
                  </a:lnTo>
                  <a:close/>
                </a:path>
                <a:path w="267969" h="482600">
                  <a:moveTo>
                    <a:pt x="194716" y="471855"/>
                  </a:moveTo>
                  <a:lnTo>
                    <a:pt x="193649" y="471855"/>
                  </a:lnTo>
                  <a:lnTo>
                    <a:pt x="193649" y="463423"/>
                  </a:lnTo>
                  <a:lnTo>
                    <a:pt x="192481" y="463423"/>
                  </a:lnTo>
                  <a:lnTo>
                    <a:pt x="191312" y="463423"/>
                  </a:lnTo>
                  <a:lnTo>
                    <a:pt x="191312" y="482447"/>
                  </a:lnTo>
                  <a:lnTo>
                    <a:pt x="194716" y="482447"/>
                  </a:lnTo>
                  <a:lnTo>
                    <a:pt x="194716" y="471855"/>
                  </a:lnTo>
                  <a:close/>
                </a:path>
                <a:path w="267969" h="482600">
                  <a:moveTo>
                    <a:pt x="198247" y="459193"/>
                  </a:moveTo>
                  <a:lnTo>
                    <a:pt x="197078" y="459193"/>
                  </a:lnTo>
                  <a:lnTo>
                    <a:pt x="197078" y="444385"/>
                  </a:lnTo>
                  <a:lnTo>
                    <a:pt x="195897" y="444385"/>
                  </a:lnTo>
                  <a:lnTo>
                    <a:pt x="195897" y="463423"/>
                  </a:lnTo>
                  <a:lnTo>
                    <a:pt x="194741" y="463423"/>
                  </a:lnTo>
                  <a:lnTo>
                    <a:pt x="194741" y="482447"/>
                  </a:lnTo>
                  <a:lnTo>
                    <a:pt x="198247" y="482447"/>
                  </a:lnTo>
                  <a:lnTo>
                    <a:pt x="198247" y="459193"/>
                  </a:lnTo>
                  <a:close/>
                </a:path>
                <a:path w="267969" h="482600">
                  <a:moveTo>
                    <a:pt x="201676" y="452818"/>
                  </a:moveTo>
                  <a:lnTo>
                    <a:pt x="200494" y="452818"/>
                  </a:lnTo>
                  <a:lnTo>
                    <a:pt x="200494" y="467639"/>
                  </a:lnTo>
                  <a:lnTo>
                    <a:pt x="199364" y="467639"/>
                  </a:lnTo>
                  <a:lnTo>
                    <a:pt x="199364" y="433793"/>
                  </a:lnTo>
                  <a:lnTo>
                    <a:pt x="198285" y="433793"/>
                  </a:lnTo>
                  <a:lnTo>
                    <a:pt x="198285" y="482447"/>
                  </a:lnTo>
                  <a:lnTo>
                    <a:pt x="199326" y="482447"/>
                  </a:lnTo>
                  <a:lnTo>
                    <a:pt x="200494" y="482447"/>
                  </a:lnTo>
                  <a:lnTo>
                    <a:pt x="201676" y="482447"/>
                  </a:lnTo>
                  <a:lnTo>
                    <a:pt x="201676" y="452818"/>
                  </a:lnTo>
                  <a:close/>
                </a:path>
                <a:path w="267969" h="482600">
                  <a:moveTo>
                    <a:pt x="202895" y="431634"/>
                  </a:moveTo>
                  <a:lnTo>
                    <a:pt x="201714" y="431634"/>
                  </a:lnTo>
                  <a:lnTo>
                    <a:pt x="201714" y="482447"/>
                  </a:lnTo>
                  <a:lnTo>
                    <a:pt x="202895" y="482447"/>
                  </a:lnTo>
                  <a:lnTo>
                    <a:pt x="202895" y="431634"/>
                  </a:lnTo>
                  <a:close/>
                </a:path>
                <a:path w="267969" h="482600">
                  <a:moveTo>
                    <a:pt x="267347" y="414769"/>
                  </a:moveTo>
                  <a:lnTo>
                    <a:pt x="266268" y="414769"/>
                  </a:lnTo>
                  <a:lnTo>
                    <a:pt x="266268" y="482447"/>
                  </a:lnTo>
                  <a:lnTo>
                    <a:pt x="267347" y="482447"/>
                  </a:lnTo>
                  <a:lnTo>
                    <a:pt x="267347" y="41476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1165529" y="2651759"/>
              <a:ext cx="342900" cy="347345"/>
            </a:xfrm>
            <a:custGeom>
              <a:avLst/>
              <a:gdLst/>
              <a:ahLst/>
              <a:cxnLst/>
              <a:rect l="l" t="t" r="r" b="b"/>
              <a:pathLst>
                <a:path w="342900" h="347344">
                  <a:moveTo>
                    <a:pt x="1181" y="131229"/>
                  </a:moveTo>
                  <a:lnTo>
                    <a:pt x="0" y="131229"/>
                  </a:lnTo>
                  <a:lnTo>
                    <a:pt x="0" y="347002"/>
                  </a:lnTo>
                  <a:lnTo>
                    <a:pt x="1181" y="347002"/>
                  </a:lnTo>
                  <a:lnTo>
                    <a:pt x="1181" y="131229"/>
                  </a:lnTo>
                  <a:close/>
                </a:path>
                <a:path w="342900" h="347344">
                  <a:moveTo>
                    <a:pt x="5765" y="139661"/>
                  </a:moveTo>
                  <a:lnTo>
                    <a:pt x="4597" y="139661"/>
                  </a:lnTo>
                  <a:lnTo>
                    <a:pt x="4597" y="150253"/>
                  </a:lnTo>
                  <a:lnTo>
                    <a:pt x="3429" y="150253"/>
                  </a:lnTo>
                  <a:lnTo>
                    <a:pt x="3429" y="347002"/>
                  </a:lnTo>
                  <a:lnTo>
                    <a:pt x="4597" y="347002"/>
                  </a:lnTo>
                  <a:lnTo>
                    <a:pt x="5765" y="347002"/>
                  </a:lnTo>
                  <a:lnTo>
                    <a:pt x="5765" y="139661"/>
                  </a:lnTo>
                  <a:close/>
                </a:path>
                <a:path w="342900" h="347344">
                  <a:moveTo>
                    <a:pt x="9194" y="181940"/>
                  </a:moveTo>
                  <a:lnTo>
                    <a:pt x="8026" y="181940"/>
                  </a:lnTo>
                  <a:lnTo>
                    <a:pt x="8026" y="347002"/>
                  </a:lnTo>
                  <a:lnTo>
                    <a:pt x="9194" y="347002"/>
                  </a:lnTo>
                  <a:lnTo>
                    <a:pt x="9194" y="181940"/>
                  </a:lnTo>
                  <a:close/>
                </a:path>
                <a:path w="342900" h="347344">
                  <a:moveTo>
                    <a:pt x="11531" y="141719"/>
                  </a:moveTo>
                  <a:lnTo>
                    <a:pt x="10350" y="141719"/>
                  </a:lnTo>
                  <a:lnTo>
                    <a:pt x="10350" y="347002"/>
                  </a:lnTo>
                  <a:lnTo>
                    <a:pt x="11531" y="347002"/>
                  </a:lnTo>
                  <a:lnTo>
                    <a:pt x="11531" y="141719"/>
                  </a:lnTo>
                  <a:close/>
                </a:path>
                <a:path w="342900" h="347344">
                  <a:moveTo>
                    <a:pt x="12649" y="150253"/>
                  </a:moveTo>
                  <a:lnTo>
                    <a:pt x="11569" y="150253"/>
                  </a:lnTo>
                  <a:lnTo>
                    <a:pt x="11569" y="347002"/>
                  </a:lnTo>
                  <a:lnTo>
                    <a:pt x="12649" y="347002"/>
                  </a:lnTo>
                  <a:lnTo>
                    <a:pt x="12649" y="150253"/>
                  </a:lnTo>
                  <a:close/>
                </a:path>
                <a:path w="342900" h="347344">
                  <a:moveTo>
                    <a:pt x="16179" y="0"/>
                  </a:moveTo>
                  <a:lnTo>
                    <a:pt x="14998" y="0"/>
                  </a:lnTo>
                  <a:lnTo>
                    <a:pt x="14998" y="347002"/>
                  </a:lnTo>
                  <a:lnTo>
                    <a:pt x="16179" y="347002"/>
                  </a:lnTo>
                  <a:lnTo>
                    <a:pt x="16179" y="0"/>
                  </a:lnTo>
                  <a:close/>
                </a:path>
                <a:path w="342900" h="347344">
                  <a:moveTo>
                    <a:pt x="18440" y="114261"/>
                  </a:moveTo>
                  <a:lnTo>
                    <a:pt x="17272" y="114261"/>
                  </a:lnTo>
                  <a:lnTo>
                    <a:pt x="17272" y="347002"/>
                  </a:lnTo>
                  <a:lnTo>
                    <a:pt x="18440" y="347002"/>
                  </a:lnTo>
                  <a:lnTo>
                    <a:pt x="18440" y="114261"/>
                  </a:lnTo>
                  <a:close/>
                </a:path>
                <a:path w="342900" h="347344">
                  <a:moveTo>
                    <a:pt x="28790" y="112102"/>
                  </a:moveTo>
                  <a:lnTo>
                    <a:pt x="27622" y="112102"/>
                  </a:lnTo>
                  <a:lnTo>
                    <a:pt x="27622" y="347002"/>
                  </a:lnTo>
                  <a:lnTo>
                    <a:pt x="28790" y="347002"/>
                  </a:lnTo>
                  <a:lnTo>
                    <a:pt x="28790" y="112102"/>
                  </a:lnTo>
                  <a:close/>
                </a:path>
                <a:path w="342900" h="347344">
                  <a:moveTo>
                    <a:pt x="33451" y="133286"/>
                  </a:moveTo>
                  <a:lnTo>
                    <a:pt x="32270" y="133286"/>
                  </a:lnTo>
                  <a:lnTo>
                    <a:pt x="32270" y="347002"/>
                  </a:lnTo>
                  <a:lnTo>
                    <a:pt x="33451" y="347002"/>
                  </a:lnTo>
                  <a:lnTo>
                    <a:pt x="33451" y="133286"/>
                  </a:lnTo>
                  <a:close/>
                </a:path>
                <a:path w="342900" h="347344">
                  <a:moveTo>
                    <a:pt x="38036" y="10591"/>
                  </a:moveTo>
                  <a:lnTo>
                    <a:pt x="36868" y="10591"/>
                  </a:lnTo>
                  <a:lnTo>
                    <a:pt x="36868" y="347002"/>
                  </a:lnTo>
                  <a:lnTo>
                    <a:pt x="38036" y="347002"/>
                  </a:lnTo>
                  <a:lnTo>
                    <a:pt x="38036" y="10591"/>
                  </a:lnTo>
                  <a:close/>
                </a:path>
                <a:path w="342900" h="347344">
                  <a:moveTo>
                    <a:pt x="131330" y="200964"/>
                  </a:moveTo>
                  <a:lnTo>
                    <a:pt x="130251" y="200964"/>
                  </a:lnTo>
                  <a:lnTo>
                    <a:pt x="130251" y="347002"/>
                  </a:lnTo>
                  <a:lnTo>
                    <a:pt x="131330" y="347002"/>
                  </a:lnTo>
                  <a:lnTo>
                    <a:pt x="131330" y="200964"/>
                  </a:lnTo>
                  <a:close/>
                </a:path>
                <a:path w="342900" h="347344">
                  <a:moveTo>
                    <a:pt x="133692" y="277164"/>
                  </a:moveTo>
                  <a:lnTo>
                    <a:pt x="132537" y="277164"/>
                  </a:lnTo>
                  <a:lnTo>
                    <a:pt x="132537" y="262356"/>
                  </a:lnTo>
                  <a:lnTo>
                    <a:pt x="131356" y="262356"/>
                  </a:lnTo>
                  <a:lnTo>
                    <a:pt x="131356" y="347002"/>
                  </a:lnTo>
                  <a:lnTo>
                    <a:pt x="132524" y="347002"/>
                  </a:lnTo>
                  <a:lnTo>
                    <a:pt x="133692" y="347002"/>
                  </a:lnTo>
                  <a:lnTo>
                    <a:pt x="133692" y="277164"/>
                  </a:lnTo>
                  <a:close/>
                </a:path>
                <a:path w="342900" h="347344">
                  <a:moveTo>
                    <a:pt x="145148" y="126911"/>
                  </a:moveTo>
                  <a:lnTo>
                    <a:pt x="143979" y="126911"/>
                  </a:lnTo>
                  <a:lnTo>
                    <a:pt x="143979" y="347002"/>
                  </a:lnTo>
                  <a:lnTo>
                    <a:pt x="145148" y="347002"/>
                  </a:lnTo>
                  <a:lnTo>
                    <a:pt x="145148" y="126911"/>
                  </a:lnTo>
                  <a:close/>
                </a:path>
                <a:path w="342900" h="347344">
                  <a:moveTo>
                    <a:pt x="202831" y="296189"/>
                  </a:moveTo>
                  <a:lnTo>
                    <a:pt x="201663" y="296189"/>
                  </a:lnTo>
                  <a:lnTo>
                    <a:pt x="201663" y="347002"/>
                  </a:lnTo>
                  <a:lnTo>
                    <a:pt x="202831" y="347002"/>
                  </a:lnTo>
                  <a:lnTo>
                    <a:pt x="202831" y="296189"/>
                  </a:lnTo>
                  <a:close/>
                </a:path>
                <a:path w="342900" h="347344">
                  <a:moveTo>
                    <a:pt x="209702" y="323748"/>
                  </a:moveTo>
                  <a:lnTo>
                    <a:pt x="208521" y="323748"/>
                  </a:lnTo>
                  <a:lnTo>
                    <a:pt x="208521" y="347002"/>
                  </a:lnTo>
                  <a:lnTo>
                    <a:pt x="209702" y="347002"/>
                  </a:lnTo>
                  <a:lnTo>
                    <a:pt x="209702" y="323748"/>
                  </a:lnTo>
                  <a:close/>
                </a:path>
                <a:path w="342900" h="347344">
                  <a:moveTo>
                    <a:pt x="213144" y="298348"/>
                  </a:moveTo>
                  <a:lnTo>
                    <a:pt x="212077" y="298348"/>
                  </a:lnTo>
                  <a:lnTo>
                    <a:pt x="212077" y="279323"/>
                  </a:lnTo>
                  <a:lnTo>
                    <a:pt x="210908" y="279323"/>
                  </a:lnTo>
                  <a:lnTo>
                    <a:pt x="210908" y="347002"/>
                  </a:lnTo>
                  <a:lnTo>
                    <a:pt x="212064" y="347002"/>
                  </a:lnTo>
                  <a:lnTo>
                    <a:pt x="213144" y="347002"/>
                  </a:lnTo>
                  <a:lnTo>
                    <a:pt x="213144" y="298348"/>
                  </a:lnTo>
                  <a:close/>
                </a:path>
                <a:path w="342900" h="347344">
                  <a:moveTo>
                    <a:pt x="217741" y="308940"/>
                  </a:moveTo>
                  <a:lnTo>
                    <a:pt x="216662" y="308940"/>
                  </a:lnTo>
                  <a:lnTo>
                    <a:pt x="216662" y="319532"/>
                  </a:lnTo>
                  <a:lnTo>
                    <a:pt x="215493" y="319532"/>
                  </a:lnTo>
                  <a:lnTo>
                    <a:pt x="215493" y="347002"/>
                  </a:lnTo>
                  <a:lnTo>
                    <a:pt x="216662" y="347002"/>
                  </a:lnTo>
                  <a:lnTo>
                    <a:pt x="217741" y="347002"/>
                  </a:lnTo>
                  <a:lnTo>
                    <a:pt x="217741" y="308940"/>
                  </a:lnTo>
                  <a:close/>
                </a:path>
                <a:path w="342900" h="347344">
                  <a:moveTo>
                    <a:pt x="220103" y="323748"/>
                  </a:moveTo>
                  <a:lnTo>
                    <a:pt x="218948" y="323748"/>
                  </a:lnTo>
                  <a:lnTo>
                    <a:pt x="218948" y="311010"/>
                  </a:lnTo>
                  <a:lnTo>
                    <a:pt x="217766" y="311010"/>
                  </a:lnTo>
                  <a:lnTo>
                    <a:pt x="217766" y="347002"/>
                  </a:lnTo>
                  <a:lnTo>
                    <a:pt x="218935" y="347002"/>
                  </a:lnTo>
                  <a:lnTo>
                    <a:pt x="220103" y="347002"/>
                  </a:lnTo>
                  <a:lnTo>
                    <a:pt x="220103" y="323748"/>
                  </a:lnTo>
                  <a:close/>
                </a:path>
                <a:path w="342900" h="347344">
                  <a:moveTo>
                    <a:pt x="235115" y="323748"/>
                  </a:moveTo>
                  <a:lnTo>
                    <a:pt x="233946" y="323748"/>
                  </a:lnTo>
                  <a:lnTo>
                    <a:pt x="233946" y="308940"/>
                  </a:lnTo>
                  <a:lnTo>
                    <a:pt x="232765" y="308940"/>
                  </a:lnTo>
                  <a:lnTo>
                    <a:pt x="232765" y="327977"/>
                  </a:lnTo>
                  <a:lnTo>
                    <a:pt x="231609" y="327977"/>
                  </a:lnTo>
                  <a:lnTo>
                    <a:pt x="231609" y="347002"/>
                  </a:lnTo>
                  <a:lnTo>
                    <a:pt x="235115" y="347002"/>
                  </a:lnTo>
                  <a:lnTo>
                    <a:pt x="235115" y="323748"/>
                  </a:lnTo>
                  <a:close/>
                </a:path>
                <a:path w="342900" h="347344">
                  <a:moveTo>
                    <a:pt x="238544" y="317373"/>
                  </a:moveTo>
                  <a:lnTo>
                    <a:pt x="237363" y="317373"/>
                  </a:lnTo>
                  <a:lnTo>
                    <a:pt x="237363" y="347002"/>
                  </a:lnTo>
                  <a:lnTo>
                    <a:pt x="238544" y="347002"/>
                  </a:lnTo>
                  <a:lnTo>
                    <a:pt x="238544" y="317373"/>
                  </a:lnTo>
                  <a:close/>
                </a:path>
                <a:path w="342900" h="347344">
                  <a:moveTo>
                    <a:pt x="240830" y="319532"/>
                  </a:moveTo>
                  <a:lnTo>
                    <a:pt x="239763" y="319532"/>
                  </a:lnTo>
                  <a:lnTo>
                    <a:pt x="239763" y="296189"/>
                  </a:lnTo>
                  <a:lnTo>
                    <a:pt x="238582" y="296189"/>
                  </a:lnTo>
                  <a:lnTo>
                    <a:pt x="238582" y="347002"/>
                  </a:lnTo>
                  <a:lnTo>
                    <a:pt x="239750" y="347002"/>
                  </a:lnTo>
                  <a:lnTo>
                    <a:pt x="240830" y="347002"/>
                  </a:lnTo>
                  <a:lnTo>
                    <a:pt x="240830" y="319532"/>
                  </a:lnTo>
                  <a:close/>
                </a:path>
                <a:path w="342900" h="347344">
                  <a:moveTo>
                    <a:pt x="243192" y="313156"/>
                  </a:moveTo>
                  <a:lnTo>
                    <a:pt x="242011" y="313156"/>
                  </a:lnTo>
                  <a:lnTo>
                    <a:pt x="242011" y="321602"/>
                  </a:lnTo>
                  <a:lnTo>
                    <a:pt x="240855" y="321602"/>
                  </a:lnTo>
                  <a:lnTo>
                    <a:pt x="240855" y="347002"/>
                  </a:lnTo>
                  <a:lnTo>
                    <a:pt x="242011" y="347002"/>
                  </a:lnTo>
                  <a:lnTo>
                    <a:pt x="243192" y="347002"/>
                  </a:lnTo>
                  <a:lnTo>
                    <a:pt x="243192" y="313156"/>
                  </a:lnTo>
                  <a:close/>
                </a:path>
                <a:path w="342900" h="347344">
                  <a:moveTo>
                    <a:pt x="246621" y="302564"/>
                  </a:moveTo>
                  <a:lnTo>
                    <a:pt x="245452" y="302564"/>
                  </a:lnTo>
                  <a:lnTo>
                    <a:pt x="245452" y="325818"/>
                  </a:lnTo>
                  <a:lnTo>
                    <a:pt x="244284" y="325818"/>
                  </a:lnTo>
                  <a:lnTo>
                    <a:pt x="244284" y="347002"/>
                  </a:lnTo>
                  <a:lnTo>
                    <a:pt x="245452" y="347002"/>
                  </a:lnTo>
                  <a:lnTo>
                    <a:pt x="246621" y="347002"/>
                  </a:lnTo>
                  <a:lnTo>
                    <a:pt x="246621" y="302564"/>
                  </a:lnTo>
                  <a:close/>
                </a:path>
                <a:path w="342900" h="347344">
                  <a:moveTo>
                    <a:pt x="250050" y="330034"/>
                  </a:moveTo>
                  <a:lnTo>
                    <a:pt x="248881" y="330034"/>
                  </a:lnTo>
                  <a:lnTo>
                    <a:pt x="248881" y="347002"/>
                  </a:lnTo>
                  <a:lnTo>
                    <a:pt x="250050" y="347002"/>
                  </a:lnTo>
                  <a:lnTo>
                    <a:pt x="250050" y="330034"/>
                  </a:lnTo>
                  <a:close/>
                </a:path>
                <a:path w="342900" h="347344">
                  <a:moveTo>
                    <a:pt x="269646" y="327977"/>
                  </a:moveTo>
                  <a:lnTo>
                    <a:pt x="268490" y="327977"/>
                  </a:lnTo>
                  <a:lnTo>
                    <a:pt x="268490" y="306781"/>
                  </a:lnTo>
                  <a:lnTo>
                    <a:pt x="267309" y="306781"/>
                  </a:lnTo>
                  <a:lnTo>
                    <a:pt x="267309" y="347002"/>
                  </a:lnTo>
                  <a:lnTo>
                    <a:pt x="268478" y="347002"/>
                  </a:lnTo>
                  <a:lnTo>
                    <a:pt x="269646" y="347002"/>
                  </a:lnTo>
                  <a:lnTo>
                    <a:pt x="269646" y="327977"/>
                  </a:lnTo>
                  <a:close/>
                </a:path>
                <a:path w="342900" h="347344">
                  <a:moveTo>
                    <a:pt x="273088" y="291973"/>
                  </a:moveTo>
                  <a:lnTo>
                    <a:pt x="271907" y="291973"/>
                  </a:lnTo>
                  <a:lnTo>
                    <a:pt x="271907" y="347002"/>
                  </a:lnTo>
                  <a:lnTo>
                    <a:pt x="273088" y="347002"/>
                  </a:lnTo>
                  <a:lnTo>
                    <a:pt x="273088" y="291973"/>
                  </a:lnTo>
                  <a:close/>
                </a:path>
                <a:path w="342900" h="347344">
                  <a:moveTo>
                    <a:pt x="286918" y="289915"/>
                  </a:moveTo>
                  <a:lnTo>
                    <a:pt x="285750" y="289915"/>
                  </a:lnTo>
                  <a:lnTo>
                    <a:pt x="285750" y="347002"/>
                  </a:lnTo>
                  <a:lnTo>
                    <a:pt x="286918" y="347002"/>
                  </a:lnTo>
                  <a:lnTo>
                    <a:pt x="286918" y="289915"/>
                  </a:lnTo>
                  <a:close/>
                </a:path>
                <a:path w="342900" h="347344">
                  <a:moveTo>
                    <a:pt x="300761" y="311010"/>
                  </a:moveTo>
                  <a:lnTo>
                    <a:pt x="299580" y="311010"/>
                  </a:lnTo>
                  <a:lnTo>
                    <a:pt x="299580" y="347002"/>
                  </a:lnTo>
                  <a:lnTo>
                    <a:pt x="300761" y="347002"/>
                  </a:lnTo>
                  <a:lnTo>
                    <a:pt x="300761" y="311010"/>
                  </a:lnTo>
                  <a:close/>
                </a:path>
                <a:path w="342900" h="347344">
                  <a:moveTo>
                    <a:pt x="342277" y="306781"/>
                  </a:moveTo>
                  <a:lnTo>
                    <a:pt x="341096" y="306781"/>
                  </a:lnTo>
                  <a:lnTo>
                    <a:pt x="341096" y="347002"/>
                  </a:lnTo>
                  <a:lnTo>
                    <a:pt x="342277" y="347002"/>
                  </a:lnTo>
                  <a:lnTo>
                    <a:pt x="342277" y="3067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1383296" y="2937356"/>
              <a:ext cx="113030" cy="61594"/>
            </a:xfrm>
            <a:custGeom>
              <a:avLst/>
              <a:gdLst/>
              <a:ahLst/>
              <a:cxnLst/>
              <a:rect l="l" t="t" r="r" b="b"/>
              <a:pathLst>
                <a:path w="113030" h="61594">
                  <a:moveTo>
                    <a:pt x="1181" y="25412"/>
                  </a:moveTo>
                  <a:lnTo>
                    <a:pt x="0" y="25412"/>
                  </a:lnTo>
                  <a:lnTo>
                    <a:pt x="0" y="61404"/>
                  </a:lnTo>
                  <a:lnTo>
                    <a:pt x="1181" y="61404"/>
                  </a:lnTo>
                  <a:lnTo>
                    <a:pt x="1181" y="25412"/>
                  </a:lnTo>
                  <a:close/>
                </a:path>
                <a:path w="113030" h="61594">
                  <a:moveTo>
                    <a:pt x="5765" y="31775"/>
                  </a:moveTo>
                  <a:lnTo>
                    <a:pt x="4622" y="31775"/>
                  </a:lnTo>
                  <a:lnTo>
                    <a:pt x="4622" y="0"/>
                  </a:lnTo>
                  <a:lnTo>
                    <a:pt x="3543" y="0"/>
                  </a:lnTo>
                  <a:lnTo>
                    <a:pt x="3543" y="31775"/>
                  </a:lnTo>
                  <a:lnTo>
                    <a:pt x="2387" y="31775"/>
                  </a:lnTo>
                  <a:lnTo>
                    <a:pt x="2387" y="61404"/>
                  </a:lnTo>
                  <a:lnTo>
                    <a:pt x="5765" y="61404"/>
                  </a:lnTo>
                  <a:lnTo>
                    <a:pt x="5765" y="31775"/>
                  </a:lnTo>
                  <a:close/>
                </a:path>
                <a:path w="113030" h="61594">
                  <a:moveTo>
                    <a:pt x="6997" y="36004"/>
                  </a:moveTo>
                  <a:lnTo>
                    <a:pt x="5816" y="36004"/>
                  </a:lnTo>
                  <a:lnTo>
                    <a:pt x="5816" y="61404"/>
                  </a:lnTo>
                  <a:lnTo>
                    <a:pt x="6997" y="61404"/>
                  </a:lnTo>
                  <a:lnTo>
                    <a:pt x="6997" y="36004"/>
                  </a:lnTo>
                  <a:close/>
                </a:path>
                <a:path w="113030" h="61594">
                  <a:moveTo>
                    <a:pt x="11582" y="42379"/>
                  </a:moveTo>
                  <a:lnTo>
                    <a:pt x="10414" y="42379"/>
                  </a:lnTo>
                  <a:lnTo>
                    <a:pt x="10414" y="61404"/>
                  </a:lnTo>
                  <a:lnTo>
                    <a:pt x="11582" y="61404"/>
                  </a:lnTo>
                  <a:lnTo>
                    <a:pt x="11582" y="42379"/>
                  </a:lnTo>
                  <a:close/>
                </a:path>
                <a:path w="113030" h="61594">
                  <a:moveTo>
                    <a:pt x="13817" y="50812"/>
                  </a:moveTo>
                  <a:lnTo>
                    <a:pt x="12738" y="50812"/>
                  </a:lnTo>
                  <a:lnTo>
                    <a:pt x="12738" y="61404"/>
                  </a:lnTo>
                  <a:lnTo>
                    <a:pt x="13817" y="61404"/>
                  </a:lnTo>
                  <a:lnTo>
                    <a:pt x="13817" y="50812"/>
                  </a:lnTo>
                  <a:close/>
                </a:path>
                <a:path w="113030" h="61594">
                  <a:moveTo>
                    <a:pt x="16179" y="23342"/>
                  </a:moveTo>
                  <a:lnTo>
                    <a:pt x="14998" y="23342"/>
                  </a:lnTo>
                  <a:lnTo>
                    <a:pt x="14998" y="42379"/>
                  </a:lnTo>
                  <a:lnTo>
                    <a:pt x="13843" y="42379"/>
                  </a:lnTo>
                  <a:lnTo>
                    <a:pt x="13843" y="61404"/>
                  </a:lnTo>
                  <a:lnTo>
                    <a:pt x="14998" y="61404"/>
                  </a:lnTo>
                  <a:lnTo>
                    <a:pt x="16179" y="61404"/>
                  </a:lnTo>
                  <a:lnTo>
                    <a:pt x="16179" y="23342"/>
                  </a:lnTo>
                  <a:close/>
                </a:path>
                <a:path w="113030" h="61594">
                  <a:moveTo>
                    <a:pt x="20777" y="31775"/>
                  </a:moveTo>
                  <a:lnTo>
                    <a:pt x="19596" y="31775"/>
                  </a:lnTo>
                  <a:lnTo>
                    <a:pt x="19596" y="46596"/>
                  </a:lnTo>
                  <a:lnTo>
                    <a:pt x="18465" y="46596"/>
                  </a:lnTo>
                  <a:lnTo>
                    <a:pt x="18465" y="12750"/>
                  </a:lnTo>
                  <a:lnTo>
                    <a:pt x="17386" y="12750"/>
                  </a:lnTo>
                  <a:lnTo>
                    <a:pt x="17386" y="61404"/>
                  </a:lnTo>
                  <a:lnTo>
                    <a:pt x="18427" y="61404"/>
                  </a:lnTo>
                  <a:lnTo>
                    <a:pt x="19596" y="61404"/>
                  </a:lnTo>
                  <a:lnTo>
                    <a:pt x="20777" y="61404"/>
                  </a:lnTo>
                  <a:lnTo>
                    <a:pt x="20777" y="31775"/>
                  </a:lnTo>
                  <a:close/>
                </a:path>
                <a:path w="113030" h="61594">
                  <a:moveTo>
                    <a:pt x="23063" y="33934"/>
                  </a:moveTo>
                  <a:lnTo>
                    <a:pt x="21996" y="33934"/>
                  </a:lnTo>
                  <a:lnTo>
                    <a:pt x="21996" y="10591"/>
                  </a:lnTo>
                  <a:lnTo>
                    <a:pt x="20815" y="10591"/>
                  </a:lnTo>
                  <a:lnTo>
                    <a:pt x="20815" y="61404"/>
                  </a:lnTo>
                  <a:lnTo>
                    <a:pt x="21983" y="61404"/>
                  </a:lnTo>
                  <a:lnTo>
                    <a:pt x="23063" y="61404"/>
                  </a:lnTo>
                  <a:lnTo>
                    <a:pt x="23063" y="33934"/>
                  </a:lnTo>
                  <a:close/>
                </a:path>
                <a:path w="113030" h="61594">
                  <a:moveTo>
                    <a:pt x="26492" y="36004"/>
                  </a:moveTo>
                  <a:lnTo>
                    <a:pt x="25425" y="36004"/>
                  </a:lnTo>
                  <a:lnTo>
                    <a:pt x="25425" y="27559"/>
                  </a:lnTo>
                  <a:lnTo>
                    <a:pt x="24244" y="27559"/>
                  </a:lnTo>
                  <a:lnTo>
                    <a:pt x="24244" y="36004"/>
                  </a:lnTo>
                  <a:lnTo>
                    <a:pt x="23088" y="36004"/>
                  </a:lnTo>
                  <a:lnTo>
                    <a:pt x="23088" y="61404"/>
                  </a:lnTo>
                  <a:lnTo>
                    <a:pt x="26492" y="61404"/>
                  </a:lnTo>
                  <a:lnTo>
                    <a:pt x="26492" y="36004"/>
                  </a:lnTo>
                  <a:close/>
                </a:path>
                <a:path w="113030" h="61594">
                  <a:moveTo>
                    <a:pt x="31089" y="42379"/>
                  </a:moveTo>
                  <a:lnTo>
                    <a:pt x="30010" y="42379"/>
                  </a:lnTo>
                  <a:lnTo>
                    <a:pt x="30010" y="46596"/>
                  </a:lnTo>
                  <a:lnTo>
                    <a:pt x="28854" y="46596"/>
                  </a:lnTo>
                  <a:lnTo>
                    <a:pt x="28854" y="16967"/>
                  </a:lnTo>
                  <a:lnTo>
                    <a:pt x="27686" y="16967"/>
                  </a:lnTo>
                  <a:lnTo>
                    <a:pt x="27686" y="40220"/>
                  </a:lnTo>
                  <a:lnTo>
                    <a:pt x="26517" y="40220"/>
                  </a:lnTo>
                  <a:lnTo>
                    <a:pt x="26517" y="61404"/>
                  </a:lnTo>
                  <a:lnTo>
                    <a:pt x="27686" y="61404"/>
                  </a:lnTo>
                  <a:lnTo>
                    <a:pt x="27698" y="61404"/>
                  </a:lnTo>
                  <a:lnTo>
                    <a:pt x="31089" y="61404"/>
                  </a:lnTo>
                  <a:lnTo>
                    <a:pt x="31089" y="42379"/>
                  </a:lnTo>
                  <a:close/>
                </a:path>
                <a:path w="113030" h="61594">
                  <a:moveTo>
                    <a:pt x="34607" y="50812"/>
                  </a:moveTo>
                  <a:lnTo>
                    <a:pt x="33451" y="50812"/>
                  </a:lnTo>
                  <a:lnTo>
                    <a:pt x="33451" y="29629"/>
                  </a:lnTo>
                  <a:lnTo>
                    <a:pt x="32270" y="29629"/>
                  </a:lnTo>
                  <a:lnTo>
                    <a:pt x="32270" y="44437"/>
                  </a:lnTo>
                  <a:lnTo>
                    <a:pt x="31115" y="44437"/>
                  </a:lnTo>
                  <a:lnTo>
                    <a:pt x="31115" y="61404"/>
                  </a:lnTo>
                  <a:lnTo>
                    <a:pt x="34607" y="61404"/>
                  </a:lnTo>
                  <a:lnTo>
                    <a:pt x="34607" y="50812"/>
                  </a:lnTo>
                  <a:close/>
                </a:path>
                <a:path w="113030" h="61594">
                  <a:moveTo>
                    <a:pt x="38049" y="44437"/>
                  </a:moveTo>
                  <a:lnTo>
                    <a:pt x="36880" y="44437"/>
                  </a:lnTo>
                  <a:lnTo>
                    <a:pt x="35737" y="44437"/>
                  </a:lnTo>
                  <a:lnTo>
                    <a:pt x="35737" y="40220"/>
                  </a:lnTo>
                  <a:lnTo>
                    <a:pt x="34658" y="40220"/>
                  </a:lnTo>
                  <a:lnTo>
                    <a:pt x="34658" y="61404"/>
                  </a:lnTo>
                  <a:lnTo>
                    <a:pt x="35699" y="61404"/>
                  </a:lnTo>
                  <a:lnTo>
                    <a:pt x="36868" y="61404"/>
                  </a:lnTo>
                  <a:lnTo>
                    <a:pt x="38049" y="61404"/>
                  </a:lnTo>
                  <a:lnTo>
                    <a:pt x="38049" y="44437"/>
                  </a:lnTo>
                  <a:close/>
                </a:path>
                <a:path w="113030" h="61594">
                  <a:moveTo>
                    <a:pt x="40335" y="19126"/>
                  </a:moveTo>
                  <a:lnTo>
                    <a:pt x="39268" y="19126"/>
                  </a:lnTo>
                  <a:lnTo>
                    <a:pt x="39268" y="14820"/>
                  </a:lnTo>
                  <a:lnTo>
                    <a:pt x="38087" y="14820"/>
                  </a:lnTo>
                  <a:lnTo>
                    <a:pt x="38087" y="61404"/>
                  </a:lnTo>
                  <a:lnTo>
                    <a:pt x="39255" y="61404"/>
                  </a:lnTo>
                  <a:lnTo>
                    <a:pt x="40335" y="61404"/>
                  </a:lnTo>
                  <a:lnTo>
                    <a:pt x="40335" y="19126"/>
                  </a:lnTo>
                  <a:close/>
                </a:path>
                <a:path w="113030" h="61594">
                  <a:moveTo>
                    <a:pt x="46126" y="40220"/>
                  </a:moveTo>
                  <a:lnTo>
                    <a:pt x="44945" y="40220"/>
                  </a:lnTo>
                  <a:lnTo>
                    <a:pt x="44945" y="61404"/>
                  </a:lnTo>
                  <a:lnTo>
                    <a:pt x="46126" y="61404"/>
                  </a:lnTo>
                  <a:lnTo>
                    <a:pt x="46126" y="40220"/>
                  </a:lnTo>
                  <a:close/>
                </a:path>
                <a:path w="113030" h="61594">
                  <a:moveTo>
                    <a:pt x="61125" y="31775"/>
                  </a:moveTo>
                  <a:lnTo>
                    <a:pt x="59956" y="31775"/>
                  </a:lnTo>
                  <a:lnTo>
                    <a:pt x="59956" y="61404"/>
                  </a:lnTo>
                  <a:lnTo>
                    <a:pt x="61125" y="61404"/>
                  </a:lnTo>
                  <a:lnTo>
                    <a:pt x="61125" y="31775"/>
                  </a:lnTo>
                  <a:close/>
                </a:path>
                <a:path w="113030" h="61594">
                  <a:moveTo>
                    <a:pt x="113004" y="25412"/>
                  </a:moveTo>
                  <a:lnTo>
                    <a:pt x="111823" y="25412"/>
                  </a:lnTo>
                  <a:lnTo>
                    <a:pt x="111823" y="61404"/>
                  </a:lnTo>
                  <a:lnTo>
                    <a:pt x="113004" y="61404"/>
                  </a:lnTo>
                  <a:lnTo>
                    <a:pt x="113004" y="2541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1148257" y="2541726"/>
              <a:ext cx="354330" cy="457200"/>
            </a:xfrm>
            <a:custGeom>
              <a:avLst/>
              <a:gdLst/>
              <a:ahLst/>
              <a:cxnLst/>
              <a:rect l="l" t="t" r="r" b="b"/>
              <a:pathLst>
                <a:path w="354330" h="457200">
                  <a:moveTo>
                    <a:pt x="1181" y="228511"/>
                  </a:moveTo>
                  <a:lnTo>
                    <a:pt x="0" y="228511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228511"/>
                  </a:lnTo>
                  <a:close/>
                </a:path>
                <a:path w="354330" h="457200">
                  <a:moveTo>
                    <a:pt x="34518" y="222135"/>
                  </a:moveTo>
                  <a:lnTo>
                    <a:pt x="33451" y="222135"/>
                  </a:lnTo>
                  <a:lnTo>
                    <a:pt x="33451" y="110032"/>
                  </a:lnTo>
                  <a:lnTo>
                    <a:pt x="32270" y="110032"/>
                  </a:lnTo>
                  <a:lnTo>
                    <a:pt x="32270" y="457034"/>
                  </a:lnTo>
                  <a:lnTo>
                    <a:pt x="33439" y="457034"/>
                  </a:lnTo>
                  <a:lnTo>
                    <a:pt x="34518" y="457034"/>
                  </a:lnTo>
                  <a:lnTo>
                    <a:pt x="34518" y="222135"/>
                  </a:lnTo>
                  <a:close/>
                </a:path>
                <a:path w="354330" h="457200">
                  <a:moveTo>
                    <a:pt x="39103" y="143865"/>
                  </a:moveTo>
                  <a:lnTo>
                    <a:pt x="38023" y="143865"/>
                  </a:lnTo>
                  <a:lnTo>
                    <a:pt x="38023" y="457034"/>
                  </a:lnTo>
                  <a:lnTo>
                    <a:pt x="39103" y="457034"/>
                  </a:lnTo>
                  <a:lnTo>
                    <a:pt x="39103" y="143865"/>
                  </a:lnTo>
                  <a:close/>
                </a:path>
                <a:path w="354330" h="457200">
                  <a:moveTo>
                    <a:pt x="40309" y="310997"/>
                  </a:moveTo>
                  <a:lnTo>
                    <a:pt x="39128" y="310997"/>
                  </a:lnTo>
                  <a:lnTo>
                    <a:pt x="39128" y="457034"/>
                  </a:lnTo>
                  <a:lnTo>
                    <a:pt x="40309" y="457034"/>
                  </a:lnTo>
                  <a:lnTo>
                    <a:pt x="40309" y="310997"/>
                  </a:lnTo>
                  <a:close/>
                </a:path>
                <a:path w="354330" h="457200">
                  <a:moveTo>
                    <a:pt x="42633" y="143865"/>
                  </a:moveTo>
                  <a:lnTo>
                    <a:pt x="41465" y="143865"/>
                  </a:lnTo>
                  <a:lnTo>
                    <a:pt x="41465" y="457034"/>
                  </a:lnTo>
                  <a:lnTo>
                    <a:pt x="42633" y="457034"/>
                  </a:lnTo>
                  <a:lnTo>
                    <a:pt x="42633" y="143865"/>
                  </a:lnTo>
                  <a:close/>
                </a:path>
                <a:path w="354330" h="457200">
                  <a:moveTo>
                    <a:pt x="46062" y="222135"/>
                  </a:moveTo>
                  <a:lnTo>
                    <a:pt x="44907" y="222135"/>
                  </a:lnTo>
                  <a:lnTo>
                    <a:pt x="44907" y="181927"/>
                  </a:lnTo>
                  <a:lnTo>
                    <a:pt x="43726" y="181927"/>
                  </a:lnTo>
                  <a:lnTo>
                    <a:pt x="43726" y="201053"/>
                  </a:lnTo>
                  <a:lnTo>
                    <a:pt x="42684" y="201053"/>
                  </a:lnTo>
                  <a:lnTo>
                    <a:pt x="42684" y="457034"/>
                  </a:lnTo>
                  <a:lnTo>
                    <a:pt x="46062" y="457034"/>
                  </a:lnTo>
                  <a:lnTo>
                    <a:pt x="46062" y="222135"/>
                  </a:lnTo>
                  <a:close/>
                </a:path>
                <a:path w="354330" h="457200">
                  <a:moveTo>
                    <a:pt x="48348" y="338556"/>
                  </a:moveTo>
                  <a:lnTo>
                    <a:pt x="47294" y="338556"/>
                  </a:lnTo>
                  <a:lnTo>
                    <a:pt x="47294" y="249694"/>
                  </a:lnTo>
                  <a:lnTo>
                    <a:pt x="46113" y="249694"/>
                  </a:lnTo>
                  <a:lnTo>
                    <a:pt x="46113" y="457034"/>
                  </a:lnTo>
                  <a:lnTo>
                    <a:pt x="47269" y="457034"/>
                  </a:lnTo>
                  <a:lnTo>
                    <a:pt x="48348" y="457034"/>
                  </a:lnTo>
                  <a:lnTo>
                    <a:pt x="48348" y="338556"/>
                  </a:lnTo>
                  <a:close/>
                </a:path>
                <a:path w="354330" h="457200">
                  <a:moveTo>
                    <a:pt x="51879" y="264502"/>
                  </a:moveTo>
                  <a:lnTo>
                    <a:pt x="50723" y="264502"/>
                  </a:lnTo>
                  <a:lnTo>
                    <a:pt x="50723" y="243319"/>
                  </a:lnTo>
                  <a:lnTo>
                    <a:pt x="49542" y="243319"/>
                  </a:lnTo>
                  <a:lnTo>
                    <a:pt x="49542" y="457034"/>
                  </a:lnTo>
                  <a:lnTo>
                    <a:pt x="50711" y="457034"/>
                  </a:lnTo>
                  <a:lnTo>
                    <a:pt x="51879" y="457034"/>
                  </a:lnTo>
                  <a:lnTo>
                    <a:pt x="51879" y="264502"/>
                  </a:lnTo>
                  <a:close/>
                </a:path>
                <a:path w="354330" h="457200">
                  <a:moveTo>
                    <a:pt x="54152" y="260286"/>
                  </a:moveTo>
                  <a:lnTo>
                    <a:pt x="52971" y="260286"/>
                  </a:lnTo>
                  <a:lnTo>
                    <a:pt x="52971" y="457034"/>
                  </a:lnTo>
                  <a:lnTo>
                    <a:pt x="54152" y="457034"/>
                  </a:lnTo>
                  <a:lnTo>
                    <a:pt x="54152" y="260286"/>
                  </a:lnTo>
                  <a:close/>
                </a:path>
                <a:path w="354330" h="457200">
                  <a:moveTo>
                    <a:pt x="57543" y="74041"/>
                  </a:moveTo>
                  <a:lnTo>
                    <a:pt x="56464" y="74041"/>
                  </a:lnTo>
                  <a:lnTo>
                    <a:pt x="56464" y="457034"/>
                  </a:lnTo>
                  <a:lnTo>
                    <a:pt x="57543" y="457034"/>
                  </a:lnTo>
                  <a:lnTo>
                    <a:pt x="57543" y="74041"/>
                  </a:lnTo>
                  <a:close/>
                </a:path>
                <a:path w="354330" h="457200">
                  <a:moveTo>
                    <a:pt x="59905" y="120624"/>
                  </a:moveTo>
                  <a:lnTo>
                    <a:pt x="58724" y="120624"/>
                  </a:lnTo>
                  <a:lnTo>
                    <a:pt x="58724" y="457034"/>
                  </a:lnTo>
                  <a:lnTo>
                    <a:pt x="59905" y="457034"/>
                  </a:lnTo>
                  <a:lnTo>
                    <a:pt x="59905" y="120624"/>
                  </a:lnTo>
                  <a:close/>
                </a:path>
                <a:path w="354330" h="457200">
                  <a:moveTo>
                    <a:pt x="65620" y="190461"/>
                  </a:moveTo>
                  <a:lnTo>
                    <a:pt x="64541" y="190461"/>
                  </a:lnTo>
                  <a:lnTo>
                    <a:pt x="64541" y="457034"/>
                  </a:lnTo>
                  <a:lnTo>
                    <a:pt x="65620" y="457034"/>
                  </a:lnTo>
                  <a:lnTo>
                    <a:pt x="65620" y="190461"/>
                  </a:lnTo>
                  <a:close/>
                </a:path>
                <a:path w="354330" h="457200">
                  <a:moveTo>
                    <a:pt x="69151" y="196735"/>
                  </a:moveTo>
                  <a:lnTo>
                    <a:pt x="67970" y="196735"/>
                  </a:lnTo>
                  <a:lnTo>
                    <a:pt x="67970" y="198894"/>
                  </a:lnTo>
                  <a:lnTo>
                    <a:pt x="66814" y="198894"/>
                  </a:lnTo>
                  <a:lnTo>
                    <a:pt x="66814" y="457034"/>
                  </a:lnTo>
                  <a:lnTo>
                    <a:pt x="67970" y="457034"/>
                  </a:lnTo>
                  <a:lnTo>
                    <a:pt x="69151" y="457034"/>
                  </a:lnTo>
                  <a:lnTo>
                    <a:pt x="69151" y="196735"/>
                  </a:lnTo>
                  <a:close/>
                </a:path>
                <a:path w="354330" h="457200">
                  <a:moveTo>
                    <a:pt x="73748" y="0"/>
                  </a:moveTo>
                  <a:lnTo>
                    <a:pt x="72567" y="0"/>
                  </a:lnTo>
                  <a:lnTo>
                    <a:pt x="72567" y="222135"/>
                  </a:lnTo>
                  <a:lnTo>
                    <a:pt x="71412" y="222135"/>
                  </a:lnTo>
                  <a:lnTo>
                    <a:pt x="71412" y="457034"/>
                  </a:lnTo>
                  <a:lnTo>
                    <a:pt x="72567" y="457034"/>
                  </a:lnTo>
                  <a:lnTo>
                    <a:pt x="73748" y="457034"/>
                  </a:lnTo>
                  <a:lnTo>
                    <a:pt x="73748" y="0"/>
                  </a:lnTo>
                  <a:close/>
                </a:path>
                <a:path w="354330" h="457200">
                  <a:moveTo>
                    <a:pt x="76009" y="179870"/>
                  </a:moveTo>
                  <a:lnTo>
                    <a:pt x="74841" y="179870"/>
                  </a:lnTo>
                  <a:lnTo>
                    <a:pt x="74841" y="457034"/>
                  </a:lnTo>
                  <a:lnTo>
                    <a:pt x="76009" y="457034"/>
                  </a:lnTo>
                  <a:lnTo>
                    <a:pt x="76009" y="179870"/>
                  </a:lnTo>
                  <a:close/>
                </a:path>
                <a:path w="354330" h="457200">
                  <a:moveTo>
                    <a:pt x="81826" y="177711"/>
                  </a:moveTo>
                  <a:lnTo>
                    <a:pt x="80657" y="177711"/>
                  </a:lnTo>
                  <a:lnTo>
                    <a:pt x="80657" y="457034"/>
                  </a:lnTo>
                  <a:lnTo>
                    <a:pt x="81826" y="457034"/>
                  </a:lnTo>
                  <a:lnTo>
                    <a:pt x="81826" y="177711"/>
                  </a:lnTo>
                  <a:close/>
                </a:path>
                <a:path w="354330" h="457200">
                  <a:moveTo>
                    <a:pt x="84061" y="327964"/>
                  </a:moveTo>
                  <a:lnTo>
                    <a:pt x="82981" y="327964"/>
                  </a:lnTo>
                  <a:lnTo>
                    <a:pt x="82981" y="457034"/>
                  </a:lnTo>
                  <a:lnTo>
                    <a:pt x="84061" y="457034"/>
                  </a:lnTo>
                  <a:lnTo>
                    <a:pt x="84061" y="327964"/>
                  </a:lnTo>
                  <a:close/>
                </a:path>
                <a:path w="354330" h="457200">
                  <a:moveTo>
                    <a:pt x="247789" y="438010"/>
                  </a:moveTo>
                  <a:lnTo>
                    <a:pt x="246608" y="438010"/>
                  </a:lnTo>
                  <a:lnTo>
                    <a:pt x="246608" y="457034"/>
                  </a:lnTo>
                  <a:lnTo>
                    <a:pt x="247789" y="457034"/>
                  </a:lnTo>
                  <a:lnTo>
                    <a:pt x="247789" y="438010"/>
                  </a:lnTo>
                  <a:close/>
                </a:path>
                <a:path w="354330" h="457200">
                  <a:moveTo>
                    <a:pt x="252387" y="433781"/>
                  </a:moveTo>
                  <a:lnTo>
                    <a:pt x="251206" y="433781"/>
                  </a:lnTo>
                  <a:lnTo>
                    <a:pt x="251206" y="457034"/>
                  </a:lnTo>
                  <a:lnTo>
                    <a:pt x="252387" y="457034"/>
                  </a:lnTo>
                  <a:lnTo>
                    <a:pt x="252387" y="433781"/>
                  </a:lnTo>
                  <a:close/>
                </a:path>
                <a:path w="354330" h="457200">
                  <a:moveTo>
                    <a:pt x="257035" y="406222"/>
                  </a:moveTo>
                  <a:lnTo>
                    <a:pt x="255854" y="406222"/>
                  </a:lnTo>
                  <a:lnTo>
                    <a:pt x="255854" y="457034"/>
                  </a:lnTo>
                  <a:lnTo>
                    <a:pt x="257035" y="457034"/>
                  </a:lnTo>
                  <a:lnTo>
                    <a:pt x="257035" y="406222"/>
                  </a:lnTo>
                  <a:close/>
                </a:path>
                <a:path w="354330" h="457200">
                  <a:moveTo>
                    <a:pt x="261531" y="431634"/>
                  </a:moveTo>
                  <a:lnTo>
                    <a:pt x="260464" y="431634"/>
                  </a:lnTo>
                  <a:lnTo>
                    <a:pt x="260464" y="423189"/>
                  </a:lnTo>
                  <a:lnTo>
                    <a:pt x="259283" y="423189"/>
                  </a:lnTo>
                  <a:lnTo>
                    <a:pt x="259283" y="457034"/>
                  </a:lnTo>
                  <a:lnTo>
                    <a:pt x="260451" y="457034"/>
                  </a:lnTo>
                  <a:lnTo>
                    <a:pt x="261531" y="457034"/>
                  </a:lnTo>
                  <a:lnTo>
                    <a:pt x="261531" y="431634"/>
                  </a:lnTo>
                  <a:close/>
                </a:path>
                <a:path w="354330" h="457200">
                  <a:moveTo>
                    <a:pt x="266128" y="438010"/>
                  </a:moveTo>
                  <a:lnTo>
                    <a:pt x="265049" y="438010"/>
                  </a:lnTo>
                  <a:lnTo>
                    <a:pt x="265049" y="442226"/>
                  </a:lnTo>
                  <a:lnTo>
                    <a:pt x="263880" y="442226"/>
                  </a:lnTo>
                  <a:lnTo>
                    <a:pt x="263880" y="457034"/>
                  </a:lnTo>
                  <a:lnTo>
                    <a:pt x="265049" y="457034"/>
                  </a:lnTo>
                  <a:lnTo>
                    <a:pt x="266128" y="457034"/>
                  </a:lnTo>
                  <a:lnTo>
                    <a:pt x="266128" y="438010"/>
                  </a:lnTo>
                  <a:close/>
                </a:path>
                <a:path w="354330" h="457200">
                  <a:moveTo>
                    <a:pt x="268490" y="425259"/>
                  </a:moveTo>
                  <a:lnTo>
                    <a:pt x="267309" y="425259"/>
                  </a:lnTo>
                  <a:lnTo>
                    <a:pt x="267309" y="457034"/>
                  </a:lnTo>
                  <a:lnTo>
                    <a:pt x="268490" y="457034"/>
                  </a:lnTo>
                  <a:lnTo>
                    <a:pt x="268490" y="425259"/>
                  </a:lnTo>
                  <a:close/>
                </a:path>
                <a:path w="354330" h="457200">
                  <a:moveTo>
                    <a:pt x="273088" y="440067"/>
                  </a:moveTo>
                  <a:lnTo>
                    <a:pt x="271919" y="440067"/>
                  </a:lnTo>
                  <a:lnTo>
                    <a:pt x="270776" y="440067"/>
                  </a:lnTo>
                  <a:lnTo>
                    <a:pt x="270776" y="435851"/>
                  </a:lnTo>
                  <a:lnTo>
                    <a:pt x="269697" y="435851"/>
                  </a:lnTo>
                  <a:lnTo>
                    <a:pt x="269697" y="457034"/>
                  </a:lnTo>
                  <a:lnTo>
                    <a:pt x="270738" y="457034"/>
                  </a:lnTo>
                  <a:lnTo>
                    <a:pt x="271907" y="457034"/>
                  </a:lnTo>
                  <a:lnTo>
                    <a:pt x="273088" y="457034"/>
                  </a:lnTo>
                  <a:lnTo>
                    <a:pt x="273088" y="440067"/>
                  </a:lnTo>
                  <a:close/>
                </a:path>
                <a:path w="354330" h="457200">
                  <a:moveTo>
                    <a:pt x="276517" y="431634"/>
                  </a:moveTo>
                  <a:lnTo>
                    <a:pt x="275374" y="431634"/>
                  </a:lnTo>
                  <a:lnTo>
                    <a:pt x="275374" y="414756"/>
                  </a:lnTo>
                  <a:lnTo>
                    <a:pt x="274307" y="414756"/>
                  </a:lnTo>
                  <a:lnTo>
                    <a:pt x="274307" y="410451"/>
                  </a:lnTo>
                  <a:lnTo>
                    <a:pt x="273126" y="410451"/>
                  </a:lnTo>
                  <a:lnTo>
                    <a:pt x="273126" y="457034"/>
                  </a:lnTo>
                  <a:lnTo>
                    <a:pt x="274294" y="457034"/>
                  </a:lnTo>
                  <a:lnTo>
                    <a:pt x="275336" y="457034"/>
                  </a:lnTo>
                  <a:lnTo>
                    <a:pt x="276517" y="457034"/>
                  </a:lnTo>
                  <a:lnTo>
                    <a:pt x="276517" y="431634"/>
                  </a:lnTo>
                  <a:close/>
                </a:path>
                <a:path w="354330" h="457200">
                  <a:moveTo>
                    <a:pt x="279958" y="435851"/>
                  </a:moveTo>
                  <a:lnTo>
                    <a:pt x="278879" y="435851"/>
                  </a:lnTo>
                  <a:lnTo>
                    <a:pt x="278879" y="442226"/>
                  </a:lnTo>
                  <a:lnTo>
                    <a:pt x="277736" y="442226"/>
                  </a:lnTo>
                  <a:lnTo>
                    <a:pt x="277736" y="438010"/>
                  </a:lnTo>
                  <a:lnTo>
                    <a:pt x="276555" y="438010"/>
                  </a:lnTo>
                  <a:lnTo>
                    <a:pt x="276555" y="457034"/>
                  </a:lnTo>
                  <a:lnTo>
                    <a:pt x="277723" y="457034"/>
                  </a:lnTo>
                  <a:lnTo>
                    <a:pt x="278879" y="457034"/>
                  </a:lnTo>
                  <a:lnTo>
                    <a:pt x="279958" y="457034"/>
                  </a:lnTo>
                  <a:lnTo>
                    <a:pt x="279958" y="435851"/>
                  </a:lnTo>
                  <a:close/>
                </a:path>
                <a:path w="354330" h="457200">
                  <a:moveTo>
                    <a:pt x="285762" y="416814"/>
                  </a:moveTo>
                  <a:lnTo>
                    <a:pt x="284581" y="416814"/>
                  </a:lnTo>
                  <a:lnTo>
                    <a:pt x="284581" y="457034"/>
                  </a:lnTo>
                  <a:lnTo>
                    <a:pt x="285762" y="457034"/>
                  </a:lnTo>
                  <a:lnTo>
                    <a:pt x="285762" y="416814"/>
                  </a:lnTo>
                  <a:close/>
                </a:path>
                <a:path w="354330" h="457200">
                  <a:moveTo>
                    <a:pt x="297332" y="418973"/>
                  </a:moveTo>
                  <a:lnTo>
                    <a:pt x="296151" y="418973"/>
                  </a:lnTo>
                  <a:lnTo>
                    <a:pt x="296151" y="457034"/>
                  </a:lnTo>
                  <a:lnTo>
                    <a:pt x="297332" y="457034"/>
                  </a:lnTo>
                  <a:lnTo>
                    <a:pt x="297332" y="418973"/>
                  </a:lnTo>
                  <a:close/>
                </a:path>
                <a:path w="354330" h="457200">
                  <a:moveTo>
                    <a:pt x="313436" y="425259"/>
                  </a:moveTo>
                  <a:lnTo>
                    <a:pt x="312267" y="425259"/>
                  </a:lnTo>
                  <a:lnTo>
                    <a:pt x="312267" y="457034"/>
                  </a:lnTo>
                  <a:lnTo>
                    <a:pt x="313436" y="457034"/>
                  </a:lnTo>
                  <a:lnTo>
                    <a:pt x="313436" y="425259"/>
                  </a:lnTo>
                  <a:close/>
                </a:path>
                <a:path w="354330" h="457200">
                  <a:moveTo>
                    <a:pt x="353758" y="429564"/>
                  </a:moveTo>
                  <a:lnTo>
                    <a:pt x="352679" y="429564"/>
                  </a:lnTo>
                  <a:lnTo>
                    <a:pt x="352679" y="457034"/>
                  </a:lnTo>
                  <a:lnTo>
                    <a:pt x="353758" y="457034"/>
                  </a:lnTo>
                  <a:lnTo>
                    <a:pt x="353758" y="4295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1135583" y="2662351"/>
              <a:ext cx="382905" cy="336550"/>
            </a:xfrm>
            <a:custGeom>
              <a:avLst/>
              <a:gdLst/>
              <a:ahLst/>
              <a:cxnLst/>
              <a:rect l="l" t="t" r="r" b="b"/>
              <a:pathLst>
                <a:path w="382905" h="336550">
                  <a:moveTo>
                    <a:pt x="1079" y="198907"/>
                  </a:moveTo>
                  <a:lnTo>
                    <a:pt x="0" y="198907"/>
                  </a:lnTo>
                  <a:lnTo>
                    <a:pt x="0" y="336410"/>
                  </a:lnTo>
                  <a:lnTo>
                    <a:pt x="1079" y="336410"/>
                  </a:lnTo>
                  <a:lnTo>
                    <a:pt x="1079" y="198907"/>
                  </a:lnTo>
                  <a:close/>
                </a:path>
                <a:path w="382905" h="336550">
                  <a:moveTo>
                    <a:pt x="51777" y="23241"/>
                  </a:moveTo>
                  <a:lnTo>
                    <a:pt x="50698" y="23241"/>
                  </a:lnTo>
                  <a:lnTo>
                    <a:pt x="50698" y="107886"/>
                  </a:lnTo>
                  <a:lnTo>
                    <a:pt x="49542" y="107886"/>
                  </a:lnTo>
                  <a:lnTo>
                    <a:pt x="49542" y="336410"/>
                  </a:lnTo>
                  <a:lnTo>
                    <a:pt x="50698" y="336410"/>
                  </a:lnTo>
                  <a:lnTo>
                    <a:pt x="51777" y="336410"/>
                  </a:lnTo>
                  <a:lnTo>
                    <a:pt x="51777" y="23241"/>
                  </a:lnTo>
                  <a:close/>
                </a:path>
                <a:path w="382905" h="336550">
                  <a:moveTo>
                    <a:pt x="55308" y="23241"/>
                  </a:moveTo>
                  <a:lnTo>
                    <a:pt x="54140" y="23241"/>
                  </a:lnTo>
                  <a:lnTo>
                    <a:pt x="54140" y="67678"/>
                  </a:lnTo>
                  <a:lnTo>
                    <a:pt x="52971" y="67678"/>
                  </a:lnTo>
                  <a:lnTo>
                    <a:pt x="52971" y="190373"/>
                  </a:lnTo>
                  <a:lnTo>
                    <a:pt x="51803" y="190373"/>
                  </a:lnTo>
                  <a:lnTo>
                    <a:pt x="51803" y="336410"/>
                  </a:lnTo>
                  <a:lnTo>
                    <a:pt x="55308" y="336410"/>
                  </a:lnTo>
                  <a:lnTo>
                    <a:pt x="55308" y="23241"/>
                  </a:lnTo>
                  <a:close/>
                </a:path>
                <a:path w="382905" h="336550">
                  <a:moveTo>
                    <a:pt x="58737" y="101511"/>
                  </a:moveTo>
                  <a:lnTo>
                    <a:pt x="57581" y="101511"/>
                  </a:lnTo>
                  <a:lnTo>
                    <a:pt x="57581" y="61302"/>
                  </a:lnTo>
                  <a:lnTo>
                    <a:pt x="56400" y="61302"/>
                  </a:lnTo>
                  <a:lnTo>
                    <a:pt x="56400" y="80429"/>
                  </a:lnTo>
                  <a:lnTo>
                    <a:pt x="55359" y="80429"/>
                  </a:lnTo>
                  <a:lnTo>
                    <a:pt x="55359" y="336410"/>
                  </a:lnTo>
                  <a:lnTo>
                    <a:pt x="58737" y="336410"/>
                  </a:lnTo>
                  <a:lnTo>
                    <a:pt x="58737" y="101511"/>
                  </a:lnTo>
                  <a:close/>
                </a:path>
                <a:path w="382905" h="336550">
                  <a:moveTo>
                    <a:pt x="61023" y="217932"/>
                  </a:moveTo>
                  <a:lnTo>
                    <a:pt x="59969" y="217932"/>
                  </a:lnTo>
                  <a:lnTo>
                    <a:pt x="59969" y="129070"/>
                  </a:lnTo>
                  <a:lnTo>
                    <a:pt x="58788" y="129070"/>
                  </a:lnTo>
                  <a:lnTo>
                    <a:pt x="58788" y="336410"/>
                  </a:lnTo>
                  <a:lnTo>
                    <a:pt x="59944" y="336410"/>
                  </a:lnTo>
                  <a:lnTo>
                    <a:pt x="61023" y="336410"/>
                  </a:lnTo>
                  <a:lnTo>
                    <a:pt x="61023" y="217932"/>
                  </a:lnTo>
                  <a:close/>
                </a:path>
                <a:path w="382905" h="336550">
                  <a:moveTo>
                    <a:pt x="65620" y="80429"/>
                  </a:moveTo>
                  <a:lnTo>
                    <a:pt x="64541" y="80429"/>
                  </a:lnTo>
                  <a:lnTo>
                    <a:pt x="64541" y="336410"/>
                  </a:lnTo>
                  <a:lnTo>
                    <a:pt x="65620" y="336410"/>
                  </a:lnTo>
                  <a:lnTo>
                    <a:pt x="65620" y="80429"/>
                  </a:lnTo>
                  <a:close/>
                </a:path>
                <a:path w="382905" h="336550">
                  <a:moveTo>
                    <a:pt x="66827" y="139661"/>
                  </a:moveTo>
                  <a:lnTo>
                    <a:pt x="65646" y="139661"/>
                  </a:lnTo>
                  <a:lnTo>
                    <a:pt x="65646" y="336410"/>
                  </a:lnTo>
                  <a:lnTo>
                    <a:pt x="66827" y="336410"/>
                  </a:lnTo>
                  <a:lnTo>
                    <a:pt x="66827" y="139661"/>
                  </a:lnTo>
                  <a:close/>
                </a:path>
                <a:path w="382905" h="336550">
                  <a:moveTo>
                    <a:pt x="72580" y="0"/>
                  </a:moveTo>
                  <a:lnTo>
                    <a:pt x="71399" y="0"/>
                  </a:lnTo>
                  <a:lnTo>
                    <a:pt x="71399" y="336410"/>
                  </a:lnTo>
                  <a:lnTo>
                    <a:pt x="72580" y="336410"/>
                  </a:lnTo>
                  <a:lnTo>
                    <a:pt x="72580" y="0"/>
                  </a:lnTo>
                  <a:close/>
                </a:path>
                <a:path w="382905" h="336550">
                  <a:moveTo>
                    <a:pt x="93281" y="226364"/>
                  </a:moveTo>
                  <a:lnTo>
                    <a:pt x="92100" y="226364"/>
                  </a:lnTo>
                  <a:lnTo>
                    <a:pt x="92100" y="336410"/>
                  </a:lnTo>
                  <a:lnTo>
                    <a:pt x="93281" y="336410"/>
                  </a:lnTo>
                  <a:lnTo>
                    <a:pt x="93281" y="226364"/>
                  </a:lnTo>
                  <a:close/>
                </a:path>
                <a:path w="382905" h="336550">
                  <a:moveTo>
                    <a:pt x="127939" y="217932"/>
                  </a:moveTo>
                  <a:lnTo>
                    <a:pt x="126758" y="217932"/>
                  </a:lnTo>
                  <a:lnTo>
                    <a:pt x="126758" y="336410"/>
                  </a:lnTo>
                  <a:lnTo>
                    <a:pt x="127939" y="336410"/>
                  </a:lnTo>
                  <a:lnTo>
                    <a:pt x="127939" y="217932"/>
                  </a:lnTo>
                  <a:close/>
                </a:path>
                <a:path w="382905" h="336550">
                  <a:moveTo>
                    <a:pt x="233908" y="298348"/>
                  </a:moveTo>
                  <a:lnTo>
                    <a:pt x="232829" y="298348"/>
                  </a:lnTo>
                  <a:lnTo>
                    <a:pt x="232829" y="336410"/>
                  </a:lnTo>
                  <a:lnTo>
                    <a:pt x="233908" y="336410"/>
                  </a:lnTo>
                  <a:lnTo>
                    <a:pt x="233908" y="298348"/>
                  </a:lnTo>
                  <a:close/>
                </a:path>
                <a:path w="382905" h="336550">
                  <a:moveTo>
                    <a:pt x="236220" y="319443"/>
                  </a:moveTo>
                  <a:lnTo>
                    <a:pt x="235038" y="319443"/>
                  </a:lnTo>
                  <a:lnTo>
                    <a:pt x="235038" y="336410"/>
                  </a:lnTo>
                  <a:lnTo>
                    <a:pt x="236220" y="336410"/>
                  </a:lnTo>
                  <a:lnTo>
                    <a:pt x="236220" y="319443"/>
                  </a:lnTo>
                  <a:close/>
                </a:path>
                <a:path w="382905" h="336550">
                  <a:moveTo>
                    <a:pt x="247688" y="298348"/>
                  </a:moveTo>
                  <a:lnTo>
                    <a:pt x="246608" y="298348"/>
                  </a:lnTo>
                  <a:lnTo>
                    <a:pt x="246608" y="336410"/>
                  </a:lnTo>
                  <a:lnTo>
                    <a:pt x="247688" y="336410"/>
                  </a:lnTo>
                  <a:lnTo>
                    <a:pt x="247688" y="298348"/>
                  </a:lnTo>
                  <a:close/>
                </a:path>
                <a:path w="382905" h="336550">
                  <a:moveTo>
                    <a:pt x="252336" y="275005"/>
                  </a:moveTo>
                  <a:lnTo>
                    <a:pt x="251256" y="275005"/>
                  </a:lnTo>
                  <a:lnTo>
                    <a:pt x="251256" y="336410"/>
                  </a:lnTo>
                  <a:lnTo>
                    <a:pt x="252336" y="336410"/>
                  </a:lnTo>
                  <a:lnTo>
                    <a:pt x="252336" y="275005"/>
                  </a:lnTo>
                  <a:close/>
                </a:path>
                <a:path w="382905" h="336550">
                  <a:moveTo>
                    <a:pt x="259295" y="317385"/>
                  </a:moveTo>
                  <a:lnTo>
                    <a:pt x="258127" y="317385"/>
                  </a:lnTo>
                  <a:lnTo>
                    <a:pt x="258127" y="336410"/>
                  </a:lnTo>
                  <a:lnTo>
                    <a:pt x="259295" y="336410"/>
                  </a:lnTo>
                  <a:lnTo>
                    <a:pt x="259295" y="317385"/>
                  </a:lnTo>
                  <a:close/>
                </a:path>
                <a:path w="382905" h="336550">
                  <a:moveTo>
                    <a:pt x="266179" y="287756"/>
                  </a:moveTo>
                  <a:lnTo>
                    <a:pt x="265099" y="287756"/>
                  </a:lnTo>
                  <a:lnTo>
                    <a:pt x="265099" y="336410"/>
                  </a:lnTo>
                  <a:lnTo>
                    <a:pt x="266179" y="336410"/>
                  </a:lnTo>
                  <a:lnTo>
                    <a:pt x="266179" y="287756"/>
                  </a:lnTo>
                  <a:close/>
                </a:path>
                <a:path w="382905" h="336550">
                  <a:moveTo>
                    <a:pt x="271970" y="311010"/>
                  </a:moveTo>
                  <a:lnTo>
                    <a:pt x="270802" y="311010"/>
                  </a:lnTo>
                  <a:lnTo>
                    <a:pt x="270802" y="336410"/>
                  </a:lnTo>
                  <a:lnTo>
                    <a:pt x="271970" y="336410"/>
                  </a:lnTo>
                  <a:lnTo>
                    <a:pt x="271970" y="311010"/>
                  </a:lnTo>
                  <a:close/>
                </a:path>
                <a:path w="382905" h="336550">
                  <a:moveTo>
                    <a:pt x="289191" y="311010"/>
                  </a:moveTo>
                  <a:lnTo>
                    <a:pt x="288048" y="311010"/>
                  </a:lnTo>
                  <a:lnTo>
                    <a:pt x="288048" y="294132"/>
                  </a:lnTo>
                  <a:lnTo>
                    <a:pt x="286981" y="294132"/>
                  </a:lnTo>
                  <a:lnTo>
                    <a:pt x="286981" y="289826"/>
                  </a:lnTo>
                  <a:lnTo>
                    <a:pt x="285800" y="289826"/>
                  </a:lnTo>
                  <a:lnTo>
                    <a:pt x="285800" y="336410"/>
                  </a:lnTo>
                  <a:lnTo>
                    <a:pt x="286969" y="336410"/>
                  </a:lnTo>
                  <a:lnTo>
                    <a:pt x="288010" y="336410"/>
                  </a:lnTo>
                  <a:lnTo>
                    <a:pt x="289191" y="336410"/>
                  </a:lnTo>
                  <a:lnTo>
                    <a:pt x="289191" y="311010"/>
                  </a:lnTo>
                  <a:close/>
                </a:path>
                <a:path w="382905" h="336550">
                  <a:moveTo>
                    <a:pt x="292633" y="315226"/>
                  </a:moveTo>
                  <a:lnTo>
                    <a:pt x="291553" y="315226"/>
                  </a:lnTo>
                  <a:lnTo>
                    <a:pt x="291553" y="321602"/>
                  </a:lnTo>
                  <a:lnTo>
                    <a:pt x="290410" y="321602"/>
                  </a:lnTo>
                  <a:lnTo>
                    <a:pt x="290410" y="317385"/>
                  </a:lnTo>
                  <a:lnTo>
                    <a:pt x="289229" y="317385"/>
                  </a:lnTo>
                  <a:lnTo>
                    <a:pt x="289229" y="336410"/>
                  </a:lnTo>
                  <a:lnTo>
                    <a:pt x="290398" y="336410"/>
                  </a:lnTo>
                  <a:lnTo>
                    <a:pt x="291553" y="336410"/>
                  </a:lnTo>
                  <a:lnTo>
                    <a:pt x="292633" y="336410"/>
                  </a:lnTo>
                  <a:lnTo>
                    <a:pt x="292633" y="315226"/>
                  </a:lnTo>
                  <a:close/>
                </a:path>
                <a:path w="382905" h="336550">
                  <a:moveTo>
                    <a:pt x="296164" y="313156"/>
                  </a:moveTo>
                  <a:lnTo>
                    <a:pt x="294995" y="313156"/>
                  </a:lnTo>
                  <a:lnTo>
                    <a:pt x="294995" y="317385"/>
                  </a:lnTo>
                  <a:lnTo>
                    <a:pt x="293839" y="317385"/>
                  </a:lnTo>
                  <a:lnTo>
                    <a:pt x="293839" y="315226"/>
                  </a:lnTo>
                  <a:lnTo>
                    <a:pt x="292658" y="315226"/>
                  </a:lnTo>
                  <a:lnTo>
                    <a:pt x="292658" y="336410"/>
                  </a:lnTo>
                  <a:lnTo>
                    <a:pt x="293827" y="336410"/>
                  </a:lnTo>
                  <a:lnTo>
                    <a:pt x="294995" y="336410"/>
                  </a:lnTo>
                  <a:lnTo>
                    <a:pt x="296164" y="336410"/>
                  </a:lnTo>
                  <a:lnTo>
                    <a:pt x="296164" y="313156"/>
                  </a:lnTo>
                  <a:close/>
                </a:path>
                <a:path w="382905" h="336550">
                  <a:moveTo>
                    <a:pt x="299593" y="317385"/>
                  </a:moveTo>
                  <a:lnTo>
                    <a:pt x="298437" y="317385"/>
                  </a:lnTo>
                  <a:lnTo>
                    <a:pt x="298437" y="296189"/>
                  </a:lnTo>
                  <a:lnTo>
                    <a:pt x="297256" y="296189"/>
                  </a:lnTo>
                  <a:lnTo>
                    <a:pt x="297256" y="336410"/>
                  </a:lnTo>
                  <a:lnTo>
                    <a:pt x="298424" y="336410"/>
                  </a:lnTo>
                  <a:lnTo>
                    <a:pt x="299593" y="336410"/>
                  </a:lnTo>
                  <a:lnTo>
                    <a:pt x="299593" y="317385"/>
                  </a:lnTo>
                  <a:close/>
                </a:path>
                <a:path w="382905" h="336550">
                  <a:moveTo>
                    <a:pt x="300824" y="300418"/>
                  </a:moveTo>
                  <a:lnTo>
                    <a:pt x="299643" y="300418"/>
                  </a:lnTo>
                  <a:lnTo>
                    <a:pt x="299643" y="336410"/>
                  </a:lnTo>
                  <a:lnTo>
                    <a:pt x="300824" y="336410"/>
                  </a:lnTo>
                  <a:lnTo>
                    <a:pt x="300824" y="300418"/>
                  </a:lnTo>
                  <a:close/>
                </a:path>
                <a:path w="382905" h="336550">
                  <a:moveTo>
                    <a:pt x="305409" y="296189"/>
                  </a:moveTo>
                  <a:lnTo>
                    <a:pt x="304241" y="296189"/>
                  </a:lnTo>
                  <a:lnTo>
                    <a:pt x="304241" y="336410"/>
                  </a:lnTo>
                  <a:lnTo>
                    <a:pt x="305409" y="336410"/>
                  </a:lnTo>
                  <a:lnTo>
                    <a:pt x="305409" y="296189"/>
                  </a:lnTo>
                  <a:close/>
                </a:path>
                <a:path w="382905" h="336550">
                  <a:moveTo>
                    <a:pt x="310007" y="298348"/>
                  </a:moveTo>
                  <a:lnTo>
                    <a:pt x="308825" y="298348"/>
                  </a:lnTo>
                  <a:lnTo>
                    <a:pt x="308825" y="336410"/>
                  </a:lnTo>
                  <a:lnTo>
                    <a:pt x="310007" y="336410"/>
                  </a:lnTo>
                  <a:lnTo>
                    <a:pt x="310007" y="298348"/>
                  </a:lnTo>
                  <a:close/>
                </a:path>
                <a:path w="382905" h="336550">
                  <a:moveTo>
                    <a:pt x="382638" y="181940"/>
                  </a:moveTo>
                  <a:lnTo>
                    <a:pt x="381457" y="181940"/>
                  </a:lnTo>
                  <a:lnTo>
                    <a:pt x="381457" y="336410"/>
                  </a:lnTo>
                  <a:lnTo>
                    <a:pt x="382638" y="336410"/>
                  </a:lnTo>
                  <a:lnTo>
                    <a:pt x="382638" y="181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1166685" y="2685592"/>
              <a:ext cx="351790" cy="313690"/>
            </a:xfrm>
            <a:custGeom>
              <a:avLst/>
              <a:gdLst/>
              <a:ahLst/>
              <a:cxnLst/>
              <a:rect l="l" t="t" r="r" b="b"/>
              <a:pathLst>
                <a:path w="351790" h="313689">
                  <a:moveTo>
                    <a:pt x="1181" y="137515"/>
                  </a:moveTo>
                  <a:lnTo>
                    <a:pt x="0" y="137515"/>
                  </a:lnTo>
                  <a:lnTo>
                    <a:pt x="0" y="313169"/>
                  </a:lnTo>
                  <a:lnTo>
                    <a:pt x="1181" y="313169"/>
                  </a:lnTo>
                  <a:lnTo>
                    <a:pt x="1181" y="137515"/>
                  </a:lnTo>
                  <a:close/>
                </a:path>
                <a:path w="351790" h="313689">
                  <a:moveTo>
                    <a:pt x="24206" y="0"/>
                  </a:moveTo>
                  <a:lnTo>
                    <a:pt x="23037" y="0"/>
                  </a:lnTo>
                  <a:lnTo>
                    <a:pt x="23037" y="44437"/>
                  </a:lnTo>
                  <a:lnTo>
                    <a:pt x="21869" y="44437"/>
                  </a:lnTo>
                  <a:lnTo>
                    <a:pt x="21869" y="313169"/>
                  </a:lnTo>
                  <a:lnTo>
                    <a:pt x="23037" y="313169"/>
                  </a:lnTo>
                  <a:lnTo>
                    <a:pt x="24206" y="313169"/>
                  </a:lnTo>
                  <a:lnTo>
                    <a:pt x="24206" y="0"/>
                  </a:lnTo>
                  <a:close/>
                </a:path>
                <a:path w="351790" h="313689">
                  <a:moveTo>
                    <a:pt x="29921" y="194691"/>
                  </a:moveTo>
                  <a:lnTo>
                    <a:pt x="28841" y="194691"/>
                  </a:lnTo>
                  <a:lnTo>
                    <a:pt x="28841" y="313169"/>
                  </a:lnTo>
                  <a:lnTo>
                    <a:pt x="29921" y="313169"/>
                  </a:lnTo>
                  <a:lnTo>
                    <a:pt x="29921" y="194691"/>
                  </a:lnTo>
                  <a:close/>
                </a:path>
                <a:path w="351790" h="313689">
                  <a:moveTo>
                    <a:pt x="40322" y="33845"/>
                  </a:moveTo>
                  <a:lnTo>
                    <a:pt x="39141" y="33845"/>
                  </a:lnTo>
                  <a:lnTo>
                    <a:pt x="39141" y="313169"/>
                  </a:lnTo>
                  <a:lnTo>
                    <a:pt x="40322" y="313169"/>
                  </a:lnTo>
                  <a:lnTo>
                    <a:pt x="40322" y="33845"/>
                  </a:lnTo>
                  <a:close/>
                </a:path>
                <a:path w="351790" h="313689">
                  <a:moveTo>
                    <a:pt x="71424" y="143891"/>
                  </a:moveTo>
                  <a:lnTo>
                    <a:pt x="70243" y="143891"/>
                  </a:lnTo>
                  <a:lnTo>
                    <a:pt x="70243" y="313169"/>
                  </a:lnTo>
                  <a:lnTo>
                    <a:pt x="71424" y="313169"/>
                  </a:lnTo>
                  <a:lnTo>
                    <a:pt x="71424" y="143891"/>
                  </a:lnTo>
                  <a:close/>
                </a:path>
                <a:path w="351790" h="313689">
                  <a:moveTo>
                    <a:pt x="76022" y="129070"/>
                  </a:moveTo>
                  <a:lnTo>
                    <a:pt x="74841" y="129070"/>
                  </a:lnTo>
                  <a:lnTo>
                    <a:pt x="74841" y="313169"/>
                  </a:lnTo>
                  <a:lnTo>
                    <a:pt x="76022" y="313169"/>
                  </a:lnTo>
                  <a:lnTo>
                    <a:pt x="76022" y="129070"/>
                  </a:lnTo>
                  <a:close/>
                </a:path>
                <a:path w="351790" h="313689">
                  <a:moveTo>
                    <a:pt x="145224" y="253923"/>
                  </a:moveTo>
                  <a:lnTo>
                    <a:pt x="144043" y="253923"/>
                  </a:lnTo>
                  <a:lnTo>
                    <a:pt x="144043" y="313169"/>
                  </a:lnTo>
                  <a:lnTo>
                    <a:pt x="145224" y="313169"/>
                  </a:lnTo>
                  <a:lnTo>
                    <a:pt x="145224" y="253923"/>
                  </a:lnTo>
                  <a:close/>
                </a:path>
                <a:path w="351790" h="313689">
                  <a:moveTo>
                    <a:pt x="150977" y="289915"/>
                  </a:moveTo>
                  <a:lnTo>
                    <a:pt x="149796" y="289915"/>
                  </a:lnTo>
                  <a:lnTo>
                    <a:pt x="149796" y="313169"/>
                  </a:lnTo>
                  <a:lnTo>
                    <a:pt x="150977" y="313169"/>
                  </a:lnTo>
                  <a:lnTo>
                    <a:pt x="150977" y="289915"/>
                  </a:lnTo>
                  <a:close/>
                </a:path>
                <a:path w="351790" h="313689">
                  <a:moveTo>
                    <a:pt x="197091" y="245491"/>
                  </a:moveTo>
                  <a:lnTo>
                    <a:pt x="195910" y="245491"/>
                  </a:lnTo>
                  <a:lnTo>
                    <a:pt x="195910" y="313169"/>
                  </a:lnTo>
                  <a:lnTo>
                    <a:pt x="197091" y="313169"/>
                  </a:lnTo>
                  <a:lnTo>
                    <a:pt x="197091" y="245491"/>
                  </a:lnTo>
                  <a:close/>
                </a:path>
                <a:path w="351790" h="313689">
                  <a:moveTo>
                    <a:pt x="207403" y="291985"/>
                  </a:moveTo>
                  <a:lnTo>
                    <a:pt x="206324" y="291985"/>
                  </a:lnTo>
                  <a:lnTo>
                    <a:pt x="206324" y="313169"/>
                  </a:lnTo>
                  <a:lnTo>
                    <a:pt x="207403" y="313169"/>
                  </a:lnTo>
                  <a:lnTo>
                    <a:pt x="207403" y="291985"/>
                  </a:lnTo>
                  <a:close/>
                </a:path>
                <a:path w="351790" h="313689">
                  <a:moveTo>
                    <a:pt x="228193" y="294144"/>
                  </a:moveTo>
                  <a:lnTo>
                    <a:pt x="227025" y="294144"/>
                  </a:lnTo>
                  <a:lnTo>
                    <a:pt x="227025" y="313169"/>
                  </a:lnTo>
                  <a:lnTo>
                    <a:pt x="228193" y="313169"/>
                  </a:lnTo>
                  <a:lnTo>
                    <a:pt x="228193" y="294144"/>
                  </a:lnTo>
                  <a:close/>
                </a:path>
                <a:path w="351790" h="313689">
                  <a:moveTo>
                    <a:pt x="232791" y="275107"/>
                  </a:moveTo>
                  <a:lnTo>
                    <a:pt x="231609" y="275107"/>
                  </a:lnTo>
                  <a:lnTo>
                    <a:pt x="231609" y="313169"/>
                  </a:lnTo>
                  <a:lnTo>
                    <a:pt x="232791" y="313169"/>
                  </a:lnTo>
                  <a:lnTo>
                    <a:pt x="232791" y="275107"/>
                  </a:lnTo>
                  <a:close/>
                </a:path>
                <a:path w="351790" h="313689">
                  <a:moveTo>
                    <a:pt x="242036" y="279323"/>
                  </a:moveTo>
                  <a:lnTo>
                    <a:pt x="240855" y="279323"/>
                  </a:lnTo>
                  <a:lnTo>
                    <a:pt x="240855" y="287769"/>
                  </a:lnTo>
                  <a:lnTo>
                    <a:pt x="239699" y="287769"/>
                  </a:lnTo>
                  <a:lnTo>
                    <a:pt x="239699" y="313169"/>
                  </a:lnTo>
                  <a:lnTo>
                    <a:pt x="240855" y="313169"/>
                  </a:lnTo>
                  <a:lnTo>
                    <a:pt x="242036" y="313169"/>
                  </a:lnTo>
                  <a:lnTo>
                    <a:pt x="242036" y="279323"/>
                  </a:lnTo>
                  <a:close/>
                </a:path>
                <a:path w="351790" h="313689">
                  <a:moveTo>
                    <a:pt x="245465" y="268732"/>
                  </a:moveTo>
                  <a:lnTo>
                    <a:pt x="244297" y="268732"/>
                  </a:lnTo>
                  <a:lnTo>
                    <a:pt x="244297" y="313169"/>
                  </a:lnTo>
                  <a:lnTo>
                    <a:pt x="245465" y="313169"/>
                  </a:lnTo>
                  <a:lnTo>
                    <a:pt x="245465" y="268732"/>
                  </a:lnTo>
                  <a:close/>
                </a:path>
                <a:path w="351790" h="313689">
                  <a:moveTo>
                    <a:pt x="247700" y="294144"/>
                  </a:moveTo>
                  <a:lnTo>
                    <a:pt x="246621" y="294144"/>
                  </a:lnTo>
                  <a:lnTo>
                    <a:pt x="246621" y="313169"/>
                  </a:lnTo>
                  <a:lnTo>
                    <a:pt x="247700" y="313169"/>
                  </a:lnTo>
                  <a:lnTo>
                    <a:pt x="247700" y="294144"/>
                  </a:lnTo>
                  <a:close/>
                </a:path>
                <a:path w="351790" h="313689">
                  <a:moveTo>
                    <a:pt x="254660" y="296202"/>
                  </a:moveTo>
                  <a:lnTo>
                    <a:pt x="253479" y="296202"/>
                  </a:lnTo>
                  <a:lnTo>
                    <a:pt x="253479" y="313169"/>
                  </a:lnTo>
                  <a:lnTo>
                    <a:pt x="254660" y="313169"/>
                  </a:lnTo>
                  <a:lnTo>
                    <a:pt x="254660" y="296202"/>
                  </a:lnTo>
                  <a:close/>
                </a:path>
                <a:path w="351790" h="313689">
                  <a:moveTo>
                    <a:pt x="258089" y="287769"/>
                  </a:moveTo>
                  <a:lnTo>
                    <a:pt x="256946" y="287769"/>
                  </a:lnTo>
                  <a:lnTo>
                    <a:pt x="256946" y="270891"/>
                  </a:lnTo>
                  <a:lnTo>
                    <a:pt x="255879" y="270891"/>
                  </a:lnTo>
                  <a:lnTo>
                    <a:pt x="255879" y="266585"/>
                  </a:lnTo>
                  <a:lnTo>
                    <a:pt x="254698" y="266585"/>
                  </a:lnTo>
                  <a:lnTo>
                    <a:pt x="254698" y="313169"/>
                  </a:lnTo>
                  <a:lnTo>
                    <a:pt x="255866" y="313169"/>
                  </a:lnTo>
                  <a:lnTo>
                    <a:pt x="256908" y="313169"/>
                  </a:lnTo>
                  <a:lnTo>
                    <a:pt x="258089" y="313169"/>
                  </a:lnTo>
                  <a:lnTo>
                    <a:pt x="258089" y="287769"/>
                  </a:lnTo>
                  <a:close/>
                </a:path>
                <a:path w="351790" h="313689">
                  <a:moveTo>
                    <a:pt x="259308" y="294144"/>
                  </a:moveTo>
                  <a:lnTo>
                    <a:pt x="258127" y="294144"/>
                  </a:lnTo>
                  <a:lnTo>
                    <a:pt x="258127" y="313169"/>
                  </a:lnTo>
                  <a:lnTo>
                    <a:pt x="259308" y="313169"/>
                  </a:lnTo>
                  <a:lnTo>
                    <a:pt x="259308" y="294144"/>
                  </a:lnTo>
                  <a:close/>
                </a:path>
                <a:path w="351790" h="313689">
                  <a:moveTo>
                    <a:pt x="263906" y="294144"/>
                  </a:moveTo>
                  <a:lnTo>
                    <a:pt x="262724" y="294144"/>
                  </a:lnTo>
                  <a:lnTo>
                    <a:pt x="262724" y="313169"/>
                  </a:lnTo>
                  <a:lnTo>
                    <a:pt x="263906" y="313169"/>
                  </a:lnTo>
                  <a:lnTo>
                    <a:pt x="263906" y="294144"/>
                  </a:lnTo>
                  <a:close/>
                </a:path>
                <a:path w="351790" h="313689">
                  <a:moveTo>
                    <a:pt x="266128" y="300507"/>
                  </a:moveTo>
                  <a:lnTo>
                    <a:pt x="265049" y="300507"/>
                  </a:lnTo>
                  <a:lnTo>
                    <a:pt x="265049" y="313169"/>
                  </a:lnTo>
                  <a:lnTo>
                    <a:pt x="266128" y="313169"/>
                  </a:lnTo>
                  <a:lnTo>
                    <a:pt x="266128" y="300507"/>
                  </a:lnTo>
                  <a:close/>
                </a:path>
                <a:path w="351790" h="313689">
                  <a:moveTo>
                    <a:pt x="268490" y="294144"/>
                  </a:moveTo>
                  <a:lnTo>
                    <a:pt x="267335" y="294144"/>
                  </a:lnTo>
                  <a:lnTo>
                    <a:pt x="267335" y="272948"/>
                  </a:lnTo>
                  <a:lnTo>
                    <a:pt x="266153" y="272948"/>
                  </a:lnTo>
                  <a:lnTo>
                    <a:pt x="266153" y="313169"/>
                  </a:lnTo>
                  <a:lnTo>
                    <a:pt x="267322" y="313169"/>
                  </a:lnTo>
                  <a:lnTo>
                    <a:pt x="268490" y="313169"/>
                  </a:lnTo>
                  <a:lnTo>
                    <a:pt x="268490" y="294144"/>
                  </a:lnTo>
                  <a:close/>
                </a:path>
                <a:path w="351790" h="313689">
                  <a:moveTo>
                    <a:pt x="271932" y="258140"/>
                  </a:moveTo>
                  <a:lnTo>
                    <a:pt x="270751" y="258140"/>
                  </a:lnTo>
                  <a:lnTo>
                    <a:pt x="270751" y="279323"/>
                  </a:lnTo>
                  <a:lnTo>
                    <a:pt x="269722" y="279323"/>
                  </a:lnTo>
                  <a:lnTo>
                    <a:pt x="269722" y="277177"/>
                  </a:lnTo>
                  <a:lnTo>
                    <a:pt x="268541" y="277177"/>
                  </a:lnTo>
                  <a:lnTo>
                    <a:pt x="268541" y="313169"/>
                  </a:lnTo>
                  <a:lnTo>
                    <a:pt x="269697" y="313169"/>
                  </a:lnTo>
                  <a:lnTo>
                    <a:pt x="270751" y="313169"/>
                  </a:lnTo>
                  <a:lnTo>
                    <a:pt x="271932" y="313169"/>
                  </a:lnTo>
                  <a:lnTo>
                    <a:pt x="271932" y="258140"/>
                  </a:lnTo>
                  <a:close/>
                </a:path>
                <a:path w="351790" h="313689">
                  <a:moveTo>
                    <a:pt x="275374" y="283540"/>
                  </a:moveTo>
                  <a:lnTo>
                    <a:pt x="274307" y="283540"/>
                  </a:lnTo>
                  <a:lnTo>
                    <a:pt x="274307" y="272948"/>
                  </a:lnTo>
                  <a:lnTo>
                    <a:pt x="273151" y="272948"/>
                  </a:lnTo>
                  <a:lnTo>
                    <a:pt x="273151" y="264515"/>
                  </a:lnTo>
                  <a:lnTo>
                    <a:pt x="271970" y="264515"/>
                  </a:lnTo>
                  <a:lnTo>
                    <a:pt x="271970" y="313169"/>
                  </a:lnTo>
                  <a:lnTo>
                    <a:pt x="273138" y="313169"/>
                  </a:lnTo>
                  <a:lnTo>
                    <a:pt x="274294" y="313169"/>
                  </a:lnTo>
                  <a:lnTo>
                    <a:pt x="275374" y="313169"/>
                  </a:lnTo>
                  <a:lnTo>
                    <a:pt x="275374" y="283540"/>
                  </a:lnTo>
                  <a:close/>
                </a:path>
                <a:path w="351790" h="313689">
                  <a:moveTo>
                    <a:pt x="297332" y="260299"/>
                  </a:moveTo>
                  <a:lnTo>
                    <a:pt x="296164" y="260299"/>
                  </a:lnTo>
                  <a:lnTo>
                    <a:pt x="296164" y="287769"/>
                  </a:lnTo>
                  <a:lnTo>
                    <a:pt x="295008" y="287769"/>
                  </a:lnTo>
                  <a:lnTo>
                    <a:pt x="295008" y="281393"/>
                  </a:lnTo>
                  <a:lnTo>
                    <a:pt x="293839" y="281393"/>
                  </a:lnTo>
                  <a:lnTo>
                    <a:pt x="293839" y="313169"/>
                  </a:lnTo>
                  <a:lnTo>
                    <a:pt x="294995" y="313169"/>
                  </a:lnTo>
                  <a:lnTo>
                    <a:pt x="296164" y="313169"/>
                  </a:lnTo>
                  <a:lnTo>
                    <a:pt x="297332" y="313169"/>
                  </a:lnTo>
                  <a:lnTo>
                    <a:pt x="297332" y="260299"/>
                  </a:lnTo>
                  <a:close/>
                </a:path>
                <a:path w="351790" h="313689">
                  <a:moveTo>
                    <a:pt x="351536" y="158699"/>
                  </a:moveTo>
                  <a:lnTo>
                    <a:pt x="350354" y="158699"/>
                  </a:lnTo>
                  <a:lnTo>
                    <a:pt x="350354" y="313169"/>
                  </a:lnTo>
                  <a:lnTo>
                    <a:pt x="351536" y="313169"/>
                  </a:lnTo>
                  <a:lnTo>
                    <a:pt x="351536" y="15869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1414411" y="2931083"/>
              <a:ext cx="47625" cy="67945"/>
            </a:xfrm>
            <a:custGeom>
              <a:avLst/>
              <a:gdLst/>
              <a:ahLst/>
              <a:cxnLst/>
              <a:rect l="l" t="t" r="r" b="b"/>
              <a:pathLst>
                <a:path w="47625" h="67944">
                  <a:moveTo>
                    <a:pt x="1168" y="50711"/>
                  </a:moveTo>
                  <a:lnTo>
                    <a:pt x="0" y="50711"/>
                  </a:lnTo>
                  <a:lnTo>
                    <a:pt x="0" y="67678"/>
                  </a:lnTo>
                  <a:lnTo>
                    <a:pt x="1168" y="67678"/>
                  </a:lnTo>
                  <a:lnTo>
                    <a:pt x="1168" y="50711"/>
                  </a:lnTo>
                  <a:close/>
                </a:path>
                <a:path w="47625" h="67944">
                  <a:moveTo>
                    <a:pt x="5765" y="50711"/>
                  </a:moveTo>
                  <a:lnTo>
                    <a:pt x="4584" y="50711"/>
                  </a:lnTo>
                  <a:lnTo>
                    <a:pt x="4584" y="67678"/>
                  </a:lnTo>
                  <a:lnTo>
                    <a:pt x="5765" y="67678"/>
                  </a:lnTo>
                  <a:lnTo>
                    <a:pt x="5765" y="50711"/>
                  </a:lnTo>
                  <a:close/>
                </a:path>
                <a:path w="47625" h="67944">
                  <a:moveTo>
                    <a:pt x="10363" y="42278"/>
                  </a:moveTo>
                  <a:lnTo>
                    <a:pt x="9220" y="42278"/>
                  </a:lnTo>
                  <a:lnTo>
                    <a:pt x="9220" y="25400"/>
                  </a:lnTo>
                  <a:lnTo>
                    <a:pt x="8153" y="25400"/>
                  </a:lnTo>
                  <a:lnTo>
                    <a:pt x="8153" y="21094"/>
                  </a:lnTo>
                  <a:lnTo>
                    <a:pt x="6972" y="21094"/>
                  </a:lnTo>
                  <a:lnTo>
                    <a:pt x="6972" y="67678"/>
                  </a:lnTo>
                  <a:lnTo>
                    <a:pt x="8140" y="67678"/>
                  </a:lnTo>
                  <a:lnTo>
                    <a:pt x="9182" y="67678"/>
                  </a:lnTo>
                  <a:lnTo>
                    <a:pt x="10363" y="67678"/>
                  </a:lnTo>
                  <a:lnTo>
                    <a:pt x="10363" y="42278"/>
                  </a:lnTo>
                  <a:close/>
                </a:path>
                <a:path w="47625" h="67944">
                  <a:moveTo>
                    <a:pt x="11582" y="48653"/>
                  </a:moveTo>
                  <a:lnTo>
                    <a:pt x="10401" y="48653"/>
                  </a:lnTo>
                  <a:lnTo>
                    <a:pt x="10401" y="67678"/>
                  </a:lnTo>
                  <a:lnTo>
                    <a:pt x="11582" y="67678"/>
                  </a:lnTo>
                  <a:lnTo>
                    <a:pt x="11582" y="48653"/>
                  </a:lnTo>
                  <a:close/>
                </a:path>
                <a:path w="47625" h="67944">
                  <a:moveTo>
                    <a:pt x="18402" y="55016"/>
                  </a:moveTo>
                  <a:lnTo>
                    <a:pt x="17335" y="55016"/>
                  </a:lnTo>
                  <a:lnTo>
                    <a:pt x="17335" y="44424"/>
                  </a:lnTo>
                  <a:lnTo>
                    <a:pt x="16167" y="44424"/>
                  </a:lnTo>
                  <a:lnTo>
                    <a:pt x="16167" y="67678"/>
                  </a:lnTo>
                  <a:lnTo>
                    <a:pt x="17322" y="67678"/>
                  </a:lnTo>
                  <a:lnTo>
                    <a:pt x="18402" y="67678"/>
                  </a:lnTo>
                  <a:lnTo>
                    <a:pt x="18402" y="55016"/>
                  </a:lnTo>
                  <a:close/>
                </a:path>
                <a:path w="47625" h="67944">
                  <a:moveTo>
                    <a:pt x="20764" y="48653"/>
                  </a:moveTo>
                  <a:lnTo>
                    <a:pt x="19608" y="48653"/>
                  </a:lnTo>
                  <a:lnTo>
                    <a:pt x="19608" y="27457"/>
                  </a:lnTo>
                  <a:lnTo>
                    <a:pt x="18427" y="27457"/>
                  </a:lnTo>
                  <a:lnTo>
                    <a:pt x="18427" y="67678"/>
                  </a:lnTo>
                  <a:lnTo>
                    <a:pt x="19596" y="67678"/>
                  </a:lnTo>
                  <a:lnTo>
                    <a:pt x="20764" y="67678"/>
                  </a:lnTo>
                  <a:lnTo>
                    <a:pt x="20764" y="48653"/>
                  </a:lnTo>
                  <a:close/>
                </a:path>
                <a:path w="47625" h="67944">
                  <a:moveTo>
                    <a:pt x="24206" y="12649"/>
                  </a:moveTo>
                  <a:lnTo>
                    <a:pt x="23025" y="12649"/>
                  </a:lnTo>
                  <a:lnTo>
                    <a:pt x="23025" y="33832"/>
                  </a:lnTo>
                  <a:lnTo>
                    <a:pt x="21996" y="33832"/>
                  </a:lnTo>
                  <a:lnTo>
                    <a:pt x="21996" y="31686"/>
                  </a:lnTo>
                  <a:lnTo>
                    <a:pt x="20815" y="31686"/>
                  </a:lnTo>
                  <a:lnTo>
                    <a:pt x="20815" y="67678"/>
                  </a:lnTo>
                  <a:lnTo>
                    <a:pt x="21971" y="67678"/>
                  </a:lnTo>
                  <a:lnTo>
                    <a:pt x="23025" y="67678"/>
                  </a:lnTo>
                  <a:lnTo>
                    <a:pt x="24206" y="67678"/>
                  </a:lnTo>
                  <a:lnTo>
                    <a:pt x="24206" y="12649"/>
                  </a:lnTo>
                  <a:close/>
                </a:path>
                <a:path w="47625" h="67944">
                  <a:moveTo>
                    <a:pt x="27647" y="38049"/>
                  </a:moveTo>
                  <a:lnTo>
                    <a:pt x="26581" y="38049"/>
                  </a:lnTo>
                  <a:lnTo>
                    <a:pt x="26581" y="27457"/>
                  </a:lnTo>
                  <a:lnTo>
                    <a:pt x="25425" y="27457"/>
                  </a:lnTo>
                  <a:lnTo>
                    <a:pt x="25425" y="19024"/>
                  </a:lnTo>
                  <a:lnTo>
                    <a:pt x="24244" y="19024"/>
                  </a:lnTo>
                  <a:lnTo>
                    <a:pt x="24244" y="67678"/>
                  </a:lnTo>
                  <a:lnTo>
                    <a:pt x="25412" y="67678"/>
                  </a:lnTo>
                  <a:lnTo>
                    <a:pt x="26568" y="67678"/>
                  </a:lnTo>
                  <a:lnTo>
                    <a:pt x="27647" y="67678"/>
                  </a:lnTo>
                  <a:lnTo>
                    <a:pt x="27647" y="38049"/>
                  </a:lnTo>
                  <a:close/>
                </a:path>
                <a:path w="47625" h="67944">
                  <a:moveTo>
                    <a:pt x="31178" y="29616"/>
                  </a:moveTo>
                  <a:lnTo>
                    <a:pt x="29997" y="29616"/>
                  </a:lnTo>
                  <a:lnTo>
                    <a:pt x="29997" y="38049"/>
                  </a:lnTo>
                  <a:lnTo>
                    <a:pt x="28854" y="38049"/>
                  </a:lnTo>
                  <a:lnTo>
                    <a:pt x="27673" y="38049"/>
                  </a:lnTo>
                  <a:lnTo>
                    <a:pt x="27673" y="67678"/>
                  </a:lnTo>
                  <a:lnTo>
                    <a:pt x="31178" y="67678"/>
                  </a:lnTo>
                  <a:lnTo>
                    <a:pt x="31178" y="29616"/>
                  </a:lnTo>
                  <a:close/>
                </a:path>
                <a:path w="47625" h="67944">
                  <a:moveTo>
                    <a:pt x="34607" y="38049"/>
                  </a:moveTo>
                  <a:lnTo>
                    <a:pt x="33451" y="38049"/>
                  </a:lnTo>
                  <a:lnTo>
                    <a:pt x="33451" y="0"/>
                  </a:lnTo>
                  <a:lnTo>
                    <a:pt x="32270" y="0"/>
                  </a:lnTo>
                  <a:lnTo>
                    <a:pt x="32270" y="67678"/>
                  </a:lnTo>
                  <a:lnTo>
                    <a:pt x="33426" y="67678"/>
                  </a:lnTo>
                  <a:lnTo>
                    <a:pt x="34607" y="67678"/>
                  </a:lnTo>
                  <a:lnTo>
                    <a:pt x="34607" y="38049"/>
                  </a:lnTo>
                  <a:close/>
                </a:path>
                <a:path w="47625" h="67944">
                  <a:moveTo>
                    <a:pt x="47282" y="35902"/>
                  </a:moveTo>
                  <a:lnTo>
                    <a:pt x="46113" y="35902"/>
                  </a:lnTo>
                  <a:lnTo>
                    <a:pt x="46113" y="67678"/>
                  </a:lnTo>
                  <a:lnTo>
                    <a:pt x="47282" y="67678"/>
                  </a:lnTo>
                  <a:lnTo>
                    <a:pt x="47282" y="359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1206982" y="2662351"/>
              <a:ext cx="311785" cy="336550"/>
            </a:xfrm>
            <a:custGeom>
              <a:avLst/>
              <a:gdLst/>
              <a:ahLst/>
              <a:cxnLst/>
              <a:rect l="l" t="t" r="r" b="b"/>
              <a:pathLst>
                <a:path w="311784" h="336550">
                  <a:moveTo>
                    <a:pt x="1181" y="0"/>
                  </a:moveTo>
                  <a:lnTo>
                    <a:pt x="0" y="0"/>
                  </a:lnTo>
                  <a:lnTo>
                    <a:pt x="0" y="336410"/>
                  </a:lnTo>
                  <a:lnTo>
                    <a:pt x="1181" y="336410"/>
                  </a:lnTo>
                  <a:lnTo>
                    <a:pt x="1181" y="0"/>
                  </a:lnTo>
                  <a:close/>
                </a:path>
                <a:path w="311784" h="336550">
                  <a:moveTo>
                    <a:pt x="169468" y="300418"/>
                  </a:moveTo>
                  <a:lnTo>
                    <a:pt x="168287" y="300418"/>
                  </a:lnTo>
                  <a:lnTo>
                    <a:pt x="168287" y="336410"/>
                  </a:lnTo>
                  <a:lnTo>
                    <a:pt x="169468" y="336410"/>
                  </a:lnTo>
                  <a:lnTo>
                    <a:pt x="169468" y="300418"/>
                  </a:lnTo>
                  <a:close/>
                </a:path>
                <a:path w="311784" h="336550">
                  <a:moveTo>
                    <a:pt x="180936" y="275005"/>
                  </a:moveTo>
                  <a:lnTo>
                    <a:pt x="179857" y="275005"/>
                  </a:lnTo>
                  <a:lnTo>
                    <a:pt x="179857" y="336410"/>
                  </a:lnTo>
                  <a:lnTo>
                    <a:pt x="180936" y="336410"/>
                  </a:lnTo>
                  <a:lnTo>
                    <a:pt x="180936" y="275005"/>
                  </a:lnTo>
                  <a:close/>
                </a:path>
                <a:path w="311784" h="336550">
                  <a:moveTo>
                    <a:pt x="191325" y="317385"/>
                  </a:moveTo>
                  <a:lnTo>
                    <a:pt x="190157" y="317385"/>
                  </a:lnTo>
                  <a:lnTo>
                    <a:pt x="190157" y="336410"/>
                  </a:lnTo>
                  <a:lnTo>
                    <a:pt x="191325" y="336410"/>
                  </a:lnTo>
                  <a:lnTo>
                    <a:pt x="191325" y="317385"/>
                  </a:lnTo>
                  <a:close/>
                </a:path>
                <a:path w="311784" h="336550">
                  <a:moveTo>
                    <a:pt x="194779" y="287756"/>
                  </a:moveTo>
                  <a:lnTo>
                    <a:pt x="193700" y="287756"/>
                  </a:lnTo>
                  <a:lnTo>
                    <a:pt x="193700" y="336410"/>
                  </a:lnTo>
                  <a:lnTo>
                    <a:pt x="194779" y="336410"/>
                  </a:lnTo>
                  <a:lnTo>
                    <a:pt x="194779" y="287756"/>
                  </a:lnTo>
                  <a:close/>
                </a:path>
                <a:path w="311784" h="336550">
                  <a:moveTo>
                    <a:pt x="198310" y="285597"/>
                  </a:moveTo>
                  <a:lnTo>
                    <a:pt x="197129" y="285597"/>
                  </a:lnTo>
                  <a:lnTo>
                    <a:pt x="197129" y="336410"/>
                  </a:lnTo>
                  <a:lnTo>
                    <a:pt x="198310" y="336410"/>
                  </a:lnTo>
                  <a:lnTo>
                    <a:pt x="198310" y="285597"/>
                  </a:lnTo>
                  <a:close/>
                </a:path>
                <a:path w="311784" h="336550">
                  <a:moveTo>
                    <a:pt x="219011" y="317385"/>
                  </a:moveTo>
                  <a:lnTo>
                    <a:pt x="217830" y="317385"/>
                  </a:lnTo>
                  <a:lnTo>
                    <a:pt x="217830" y="336410"/>
                  </a:lnTo>
                  <a:lnTo>
                    <a:pt x="219011" y="336410"/>
                  </a:lnTo>
                  <a:lnTo>
                    <a:pt x="219011" y="317385"/>
                  </a:lnTo>
                  <a:close/>
                </a:path>
                <a:path w="311784" h="336550">
                  <a:moveTo>
                    <a:pt x="221234" y="315226"/>
                  </a:moveTo>
                  <a:lnTo>
                    <a:pt x="220154" y="315226"/>
                  </a:lnTo>
                  <a:lnTo>
                    <a:pt x="220154" y="336410"/>
                  </a:lnTo>
                  <a:lnTo>
                    <a:pt x="221234" y="336410"/>
                  </a:lnTo>
                  <a:lnTo>
                    <a:pt x="221234" y="315226"/>
                  </a:lnTo>
                  <a:close/>
                </a:path>
                <a:path w="311784" h="336550">
                  <a:moveTo>
                    <a:pt x="224764" y="313156"/>
                  </a:moveTo>
                  <a:lnTo>
                    <a:pt x="223596" y="313156"/>
                  </a:lnTo>
                  <a:lnTo>
                    <a:pt x="223596" y="336410"/>
                  </a:lnTo>
                  <a:lnTo>
                    <a:pt x="224764" y="336410"/>
                  </a:lnTo>
                  <a:lnTo>
                    <a:pt x="224764" y="313156"/>
                  </a:lnTo>
                  <a:close/>
                </a:path>
                <a:path w="311784" h="336550">
                  <a:moveTo>
                    <a:pt x="229425" y="300418"/>
                  </a:moveTo>
                  <a:lnTo>
                    <a:pt x="228244" y="300418"/>
                  </a:lnTo>
                  <a:lnTo>
                    <a:pt x="228244" y="336410"/>
                  </a:lnTo>
                  <a:lnTo>
                    <a:pt x="229425" y="336410"/>
                  </a:lnTo>
                  <a:lnTo>
                    <a:pt x="229425" y="300418"/>
                  </a:lnTo>
                  <a:close/>
                </a:path>
                <a:path w="311784" h="336550">
                  <a:moveTo>
                    <a:pt x="231635" y="281381"/>
                  </a:moveTo>
                  <a:lnTo>
                    <a:pt x="230454" y="281381"/>
                  </a:lnTo>
                  <a:lnTo>
                    <a:pt x="230454" y="336410"/>
                  </a:lnTo>
                  <a:lnTo>
                    <a:pt x="231635" y="336410"/>
                  </a:lnTo>
                  <a:lnTo>
                    <a:pt x="231635" y="281381"/>
                  </a:lnTo>
                  <a:close/>
                </a:path>
                <a:path w="311784" h="336550">
                  <a:moveTo>
                    <a:pt x="235077" y="306781"/>
                  </a:moveTo>
                  <a:lnTo>
                    <a:pt x="234010" y="306781"/>
                  </a:lnTo>
                  <a:lnTo>
                    <a:pt x="234010" y="296189"/>
                  </a:lnTo>
                  <a:lnTo>
                    <a:pt x="232841" y="296189"/>
                  </a:lnTo>
                  <a:lnTo>
                    <a:pt x="232841" y="336410"/>
                  </a:lnTo>
                  <a:lnTo>
                    <a:pt x="233997" y="336410"/>
                  </a:lnTo>
                  <a:lnTo>
                    <a:pt x="235077" y="336410"/>
                  </a:lnTo>
                  <a:lnTo>
                    <a:pt x="235077" y="306781"/>
                  </a:lnTo>
                  <a:close/>
                </a:path>
                <a:path w="311784" h="336550">
                  <a:moveTo>
                    <a:pt x="239674" y="304634"/>
                  </a:moveTo>
                  <a:lnTo>
                    <a:pt x="238607" y="304634"/>
                  </a:lnTo>
                  <a:lnTo>
                    <a:pt x="238607" y="298348"/>
                  </a:lnTo>
                  <a:lnTo>
                    <a:pt x="237426" y="298348"/>
                  </a:lnTo>
                  <a:lnTo>
                    <a:pt x="237426" y="306781"/>
                  </a:lnTo>
                  <a:lnTo>
                    <a:pt x="236283" y="306781"/>
                  </a:lnTo>
                  <a:lnTo>
                    <a:pt x="235102" y="306781"/>
                  </a:lnTo>
                  <a:lnTo>
                    <a:pt x="235102" y="336410"/>
                  </a:lnTo>
                  <a:lnTo>
                    <a:pt x="236270" y="336410"/>
                  </a:lnTo>
                  <a:lnTo>
                    <a:pt x="236283" y="336410"/>
                  </a:lnTo>
                  <a:lnTo>
                    <a:pt x="239674" y="336410"/>
                  </a:lnTo>
                  <a:lnTo>
                    <a:pt x="239674" y="304634"/>
                  </a:lnTo>
                  <a:close/>
                </a:path>
                <a:path w="311784" h="336550">
                  <a:moveTo>
                    <a:pt x="243205" y="315226"/>
                  </a:moveTo>
                  <a:lnTo>
                    <a:pt x="242036" y="315226"/>
                  </a:lnTo>
                  <a:lnTo>
                    <a:pt x="242036" y="306781"/>
                  </a:lnTo>
                  <a:lnTo>
                    <a:pt x="240880" y="306781"/>
                  </a:lnTo>
                  <a:lnTo>
                    <a:pt x="240880" y="268732"/>
                  </a:lnTo>
                  <a:lnTo>
                    <a:pt x="239699" y="268732"/>
                  </a:lnTo>
                  <a:lnTo>
                    <a:pt x="239699" y="336410"/>
                  </a:lnTo>
                  <a:lnTo>
                    <a:pt x="240855" y="336410"/>
                  </a:lnTo>
                  <a:lnTo>
                    <a:pt x="242023" y="336410"/>
                  </a:lnTo>
                  <a:lnTo>
                    <a:pt x="243205" y="336410"/>
                  </a:lnTo>
                  <a:lnTo>
                    <a:pt x="243205" y="315226"/>
                  </a:lnTo>
                  <a:close/>
                </a:path>
                <a:path w="311784" h="336550">
                  <a:moveTo>
                    <a:pt x="246634" y="296189"/>
                  </a:moveTo>
                  <a:lnTo>
                    <a:pt x="245465" y="296189"/>
                  </a:lnTo>
                  <a:lnTo>
                    <a:pt x="245465" y="279323"/>
                  </a:lnTo>
                  <a:lnTo>
                    <a:pt x="244297" y="279323"/>
                  </a:lnTo>
                  <a:lnTo>
                    <a:pt x="244297" y="287756"/>
                  </a:lnTo>
                  <a:lnTo>
                    <a:pt x="243243" y="287756"/>
                  </a:lnTo>
                  <a:lnTo>
                    <a:pt x="243243" y="336410"/>
                  </a:lnTo>
                  <a:lnTo>
                    <a:pt x="246634" y="336410"/>
                  </a:lnTo>
                  <a:lnTo>
                    <a:pt x="246634" y="296189"/>
                  </a:lnTo>
                  <a:close/>
                </a:path>
                <a:path w="311784" h="336550">
                  <a:moveTo>
                    <a:pt x="248920" y="296189"/>
                  </a:moveTo>
                  <a:lnTo>
                    <a:pt x="247840" y="296189"/>
                  </a:lnTo>
                  <a:lnTo>
                    <a:pt x="247840" y="336410"/>
                  </a:lnTo>
                  <a:lnTo>
                    <a:pt x="248920" y="336410"/>
                  </a:lnTo>
                  <a:lnTo>
                    <a:pt x="248920" y="296189"/>
                  </a:lnTo>
                  <a:close/>
                </a:path>
                <a:path w="311784" h="336550">
                  <a:moveTo>
                    <a:pt x="250126" y="279323"/>
                  </a:moveTo>
                  <a:lnTo>
                    <a:pt x="248945" y="279323"/>
                  </a:lnTo>
                  <a:lnTo>
                    <a:pt x="248945" y="336410"/>
                  </a:lnTo>
                  <a:lnTo>
                    <a:pt x="250126" y="336410"/>
                  </a:lnTo>
                  <a:lnTo>
                    <a:pt x="250126" y="279323"/>
                  </a:lnTo>
                  <a:close/>
                </a:path>
                <a:path w="311784" h="336550">
                  <a:moveTo>
                    <a:pt x="281190" y="308940"/>
                  </a:moveTo>
                  <a:lnTo>
                    <a:pt x="280111" y="308940"/>
                  </a:lnTo>
                  <a:lnTo>
                    <a:pt x="280111" y="336410"/>
                  </a:lnTo>
                  <a:lnTo>
                    <a:pt x="281190" y="336410"/>
                  </a:lnTo>
                  <a:lnTo>
                    <a:pt x="281190" y="308940"/>
                  </a:lnTo>
                  <a:close/>
                </a:path>
                <a:path w="311784" h="336550">
                  <a:moveTo>
                    <a:pt x="311238" y="181940"/>
                  </a:moveTo>
                  <a:lnTo>
                    <a:pt x="310057" y="181940"/>
                  </a:lnTo>
                  <a:lnTo>
                    <a:pt x="310057" y="336410"/>
                  </a:lnTo>
                  <a:lnTo>
                    <a:pt x="311238" y="336410"/>
                  </a:lnTo>
                  <a:lnTo>
                    <a:pt x="311238" y="181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1115987" y="2683534"/>
              <a:ext cx="365760" cy="315595"/>
            </a:xfrm>
            <a:custGeom>
              <a:avLst/>
              <a:gdLst/>
              <a:ahLst/>
              <a:cxnLst/>
              <a:rect l="l" t="t" r="r" b="b"/>
              <a:pathLst>
                <a:path w="365759" h="315594">
                  <a:moveTo>
                    <a:pt x="1168" y="116319"/>
                  </a:moveTo>
                  <a:lnTo>
                    <a:pt x="0" y="116319"/>
                  </a:lnTo>
                  <a:lnTo>
                    <a:pt x="0" y="315226"/>
                  </a:lnTo>
                  <a:lnTo>
                    <a:pt x="1168" y="315226"/>
                  </a:lnTo>
                  <a:lnTo>
                    <a:pt x="1168" y="116319"/>
                  </a:lnTo>
                  <a:close/>
                </a:path>
                <a:path w="365759" h="315594">
                  <a:moveTo>
                    <a:pt x="3378" y="122694"/>
                  </a:moveTo>
                  <a:lnTo>
                    <a:pt x="2209" y="122694"/>
                  </a:lnTo>
                  <a:lnTo>
                    <a:pt x="2209" y="315226"/>
                  </a:lnTo>
                  <a:lnTo>
                    <a:pt x="3378" y="315226"/>
                  </a:lnTo>
                  <a:lnTo>
                    <a:pt x="3378" y="122694"/>
                  </a:lnTo>
                  <a:close/>
                </a:path>
                <a:path w="365759" h="315594">
                  <a:moveTo>
                    <a:pt x="8039" y="211556"/>
                  </a:moveTo>
                  <a:lnTo>
                    <a:pt x="6858" y="211556"/>
                  </a:lnTo>
                  <a:lnTo>
                    <a:pt x="6858" y="315226"/>
                  </a:lnTo>
                  <a:lnTo>
                    <a:pt x="8039" y="315226"/>
                  </a:lnTo>
                  <a:lnTo>
                    <a:pt x="8039" y="211556"/>
                  </a:lnTo>
                  <a:close/>
                </a:path>
                <a:path w="365759" h="315594">
                  <a:moveTo>
                    <a:pt x="15011" y="188315"/>
                  </a:moveTo>
                  <a:lnTo>
                    <a:pt x="13830" y="188315"/>
                  </a:lnTo>
                  <a:lnTo>
                    <a:pt x="13830" y="315226"/>
                  </a:lnTo>
                  <a:lnTo>
                    <a:pt x="15011" y="315226"/>
                  </a:lnTo>
                  <a:lnTo>
                    <a:pt x="15011" y="188315"/>
                  </a:lnTo>
                  <a:close/>
                </a:path>
                <a:path w="365759" h="315594">
                  <a:moveTo>
                    <a:pt x="24206" y="213715"/>
                  </a:moveTo>
                  <a:lnTo>
                    <a:pt x="23025" y="213715"/>
                  </a:lnTo>
                  <a:lnTo>
                    <a:pt x="23025" y="315226"/>
                  </a:lnTo>
                  <a:lnTo>
                    <a:pt x="24206" y="315226"/>
                  </a:lnTo>
                  <a:lnTo>
                    <a:pt x="24206" y="213715"/>
                  </a:lnTo>
                  <a:close/>
                </a:path>
                <a:path w="365759" h="315594">
                  <a:moveTo>
                    <a:pt x="44907" y="120548"/>
                  </a:moveTo>
                  <a:lnTo>
                    <a:pt x="43726" y="120548"/>
                  </a:lnTo>
                  <a:lnTo>
                    <a:pt x="43726" y="315226"/>
                  </a:lnTo>
                  <a:lnTo>
                    <a:pt x="44907" y="315226"/>
                  </a:lnTo>
                  <a:lnTo>
                    <a:pt x="44907" y="120548"/>
                  </a:lnTo>
                  <a:close/>
                </a:path>
                <a:path w="365759" h="315594">
                  <a:moveTo>
                    <a:pt x="49491" y="0"/>
                  </a:moveTo>
                  <a:lnTo>
                    <a:pt x="48323" y="0"/>
                  </a:lnTo>
                  <a:lnTo>
                    <a:pt x="48323" y="315226"/>
                  </a:lnTo>
                  <a:lnTo>
                    <a:pt x="49491" y="315226"/>
                  </a:lnTo>
                  <a:lnTo>
                    <a:pt x="49491" y="0"/>
                  </a:lnTo>
                  <a:close/>
                </a:path>
                <a:path w="365759" h="315594">
                  <a:moveTo>
                    <a:pt x="52946" y="124764"/>
                  </a:moveTo>
                  <a:lnTo>
                    <a:pt x="51866" y="124764"/>
                  </a:lnTo>
                  <a:lnTo>
                    <a:pt x="51866" y="315226"/>
                  </a:lnTo>
                  <a:lnTo>
                    <a:pt x="52946" y="315226"/>
                  </a:lnTo>
                  <a:lnTo>
                    <a:pt x="52946" y="124764"/>
                  </a:lnTo>
                  <a:close/>
                </a:path>
                <a:path w="365759" h="315594">
                  <a:moveTo>
                    <a:pt x="54152" y="118478"/>
                  </a:moveTo>
                  <a:lnTo>
                    <a:pt x="52971" y="118478"/>
                  </a:lnTo>
                  <a:lnTo>
                    <a:pt x="52971" y="315226"/>
                  </a:lnTo>
                  <a:lnTo>
                    <a:pt x="54152" y="315226"/>
                  </a:lnTo>
                  <a:lnTo>
                    <a:pt x="54152" y="118478"/>
                  </a:lnTo>
                  <a:close/>
                </a:path>
                <a:path w="365759" h="315594">
                  <a:moveTo>
                    <a:pt x="108280" y="38061"/>
                  </a:moveTo>
                  <a:lnTo>
                    <a:pt x="107111" y="38061"/>
                  </a:lnTo>
                  <a:lnTo>
                    <a:pt x="107111" y="315226"/>
                  </a:lnTo>
                  <a:lnTo>
                    <a:pt x="108280" y="315226"/>
                  </a:lnTo>
                  <a:lnTo>
                    <a:pt x="108280" y="38061"/>
                  </a:lnTo>
                  <a:close/>
                </a:path>
                <a:path w="365759" h="315594">
                  <a:moveTo>
                    <a:pt x="137121" y="198907"/>
                  </a:moveTo>
                  <a:lnTo>
                    <a:pt x="135966" y="198907"/>
                  </a:lnTo>
                  <a:lnTo>
                    <a:pt x="135966" y="103670"/>
                  </a:lnTo>
                  <a:lnTo>
                    <a:pt x="134785" y="103670"/>
                  </a:lnTo>
                  <a:lnTo>
                    <a:pt x="134785" y="315226"/>
                  </a:lnTo>
                  <a:lnTo>
                    <a:pt x="135953" y="315226"/>
                  </a:lnTo>
                  <a:lnTo>
                    <a:pt x="137121" y="315226"/>
                  </a:lnTo>
                  <a:lnTo>
                    <a:pt x="137121" y="198907"/>
                  </a:lnTo>
                  <a:close/>
                </a:path>
                <a:path w="365759" h="315594">
                  <a:moveTo>
                    <a:pt x="297332" y="300418"/>
                  </a:moveTo>
                  <a:lnTo>
                    <a:pt x="296164" y="300418"/>
                  </a:lnTo>
                  <a:lnTo>
                    <a:pt x="296164" y="270789"/>
                  </a:lnTo>
                  <a:lnTo>
                    <a:pt x="294995" y="270789"/>
                  </a:lnTo>
                  <a:lnTo>
                    <a:pt x="294995" y="315226"/>
                  </a:lnTo>
                  <a:lnTo>
                    <a:pt x="296151" y="315226"/>
                  </a:lnTo>
                  <a:lnTo>
                    <a:pt x="297332" y="315226"/>
                  </a:lnTo>
                  <a:lnTo>
                    <a:pt x="297332" y="300418"/>
                  </a:lnTo>
                  <a:close/>
                </a:path>
                <a:path w="365759" h="315594">
                  <a:moveTo>
                    <a:pt x="313436" y="294043"/>
                  </a:moveTo>
                  <a:lnTo>
                    <a:pt x="312254" y="294043"/>
                  </a:lnTo>
                  <a:lnTo>
                    <a:pt x="312254" y="315226"/>
                  </a:lnTo>
                  <a:lnTo>
                    <a:pt x="313436" y="315226"/>
                  </a:lnTo>
                  <a:lnTo>
                    <a:pt x="313436" y="294043"/>
                  </a:lnTo>
                  <a:close/>
                </a:path>
                <a:path w="365759" h="315594">
                  <a:moveTo>
                    <a:pt x="318033" y="275005"/>
                  </a:moveTo>
                  <a:lnTo>
                    <a:pt x="316852" y="275005"/>
                  </a:lnTo>
                  <a:lnTo>
                    <a:pt x="316852" y="315226"/>
                  </a:lnTo>
                  <a:lnTo>
                    <a:pt x="318033" y="315226"/>
                  </a:lnTo>
                  <a:lnTo>
                    <a:pt x="318033" y="275005"/>
                  </a:lnTo>
                  <a:close/>
                </a:path>
                <a:path w="365759" h="315594">
                  <a:moveTo>
                    <a:pt x="326072" y="285597"/>
                  </a:moveTo>
                  <a:lnTo>
                    <a:pt x="324993" y="285597"/>
                  </a:lnTo>
                  <a:lnTo>
                    <a:pt x="324993" y="315226"/>
                  </a:lnTo>
                  <a:lnTo>
                    <a:pt x="326072" y="315226"/>
                  </a:lnTo>
                  <a:lnTo>
                    <a:pt x="326072" y="285597"/>
                  </a:lnTo>
                  <a:close/>
                </a:path>
                <a:path w="365759" h="315594">
                  <a:moveTo>
                    <a:pt x="327279" y="285597"/>
                  </a:moveTo>
                  <a:lnTo>
                    <a:pt x="326097" y="285597"/>
                  </a:lnTo>
                  <a:lnTo>
                    <a:pt x="326097" y="315226"/>
                  </a:lnTo>
                  <a:lnTo>
                    <a:pt x="327279" y="315226"/>
                  </a:lnTo>
                  <a:lnTo>
                    <a:pt x="327279" y="285597"/>
                  </a:lnTo>
                  <a:close/>
                </a:path>
                <a:path w="365759" h="315594">
                  <a:moveTo>
                    <a:pt x="330669" y="283451"/>
                  </a:moveTo>
                  <a:lnTo>
                    <a:pt x="329603" y="283451"/>
                  </a:lnTo>
                  <a:lnTo>
                    <a:pt x="329603" y="277164"/>
                  </a:lnTo>
                  <a:lnTo>
                    <a:pt x="328422" y="277164"/>
                  </a:lnTo>
                  <a:lnTo>
                    <a:pt x="328422" y="315226"/>
                  </a:lnTo>
                  <a:lnTo>
                    <a:pt x="329590" y="315226"/>
                  </a:lnTo>
                  <a:lnTo>
                    <a:pt x="330669" y="315226"/>
                  </a:lnTo>
                  <a:lnTo>
                    <a:pt x="330669" y="283451"/>
                  </a:lnTo>
                  <a:close/>
                </a:path>
                <a:path w="365759" h="315594">
                  <a:moveTo>
                    <a:pt x="331876" y="247548"/>
                  </a:moveTo>
                  <a:lnTo>
                    <a:pt x="330695" y="247548"/>
                  </a:lnTo>
                  <a:lnTo>
                    <a:pt x="330695" y="315226"/>
                  </a:lnTo>
                  <a:lnTo>
                    <a:pt x="331876" y="315226"/>
                  </a:lnTo>
                  <a:lnTo>
                    <a:pt x="331876" y="247548"/>
                  </a:lnTo>
                  <a:close/>
                </a:path>
                <a:path w="365759" h="315594">
                  <a:moveTo>
                    <a:pt x="334200" y="294043"/>
                  </a:moveTo>
                  <a:lnTo>
                    <a:pt x="333019" y="294043"/>
                  </a:lnTo>
                  <a:lnTo>
                    <a:pt x="333019" y="315226"/>
                  </a:lnTo>
                  <a:lnTo>
                    <a:pt x="334200" y="315226"/>
                  </a:lnTo>
                  <a:lnTo>
                    <a:pt x="334200" y="294043"/>
                  </a:lnTo>
                  <a:close/>
                </a:path>
                <a:path w="365759" h="315594">
                  <a:moveTo>
                    <a:pt x="337629" y="275005"/>
                  </a:moveTo>
                  <a:lnTo>
                    <a:pt x="336461" y="275005"/>
                  </a:lnTo>
                  <a:lnTo>
                    <a:pt x="336461" y="258140"/>
                  </a:lnTo>
                  <a:lnTo>
                    <a:pt x="335292" y="258140"/>
                  </a:lnTo>
                  <a:lnTo>
                    <a:pt x="335292" y="266573"/>
                  </a:lnTo>
                  <a:lnTo>
                    <a:pt x="334238" y="266573"/>
                  </a:lnTo>
                  <a:lnTo>
                    <a:pt x="334238" y="315226"/>
                  </a:lnTo>
                  <a:lnTo>
                    <a:pt x="337629" y="315226"/>
                  </a:lnTo>
                  <a:lnTo>
                    <a:pt x="337629" y="275005"/>
                  </a:lnTo>
                  <a:close/>
                </a:path>
                <a:path w="365759" h="315594">
                  <a:moveTo>
                    <a:pt x="339915" y="275005"/>
                  </a:moveTo>
                  <a:lnTo>
                    <a:pt x="338836" y="275005"/>
                  </a:lnTo>
                  <a:lnTo>
                    <a:pt x="338836" y="279234"/>
                  </a:lnTo>
                  <a:lnTo>
                    <a:pt x="337667" y="279234"/>
                  </a:lnTo>
                  <a:lnTo>
                    <a:pt x="337667" y="315226"/>
                  </a:lnTo>
                  <a:lnTo>
                    <a:pt x="338836" y="315226"/>
                  </a:lnTo>
                  <a:lnTo>
                    <a:pt x="339915" y="315226"/>
                  </a:lnTo>
                  <a:lnTo>
                    <a:pt x="339915" y="275005"/>
                  </a:lnTo>
                  <a:close/>
                </a:path>
                <a:path w="365759" h="315594">
                  <a:moveTo>
                    <a:pt x="343446" y="272948"/>
                  </a:moveTo>
                  <a:lnTo>
                    <a:pt x="342277" y="272948"/>
                  </a:lnTo>
                  <a:lnTo>
                    <a:pt x="342277" y="241173"/>
                  </a:lnTo>
                  <a:lnTo>
                    <a:pt x="341096" y="241173"/>
                  </a:lnTo>
                  <a:lnTo>
                    <a:pt x="341096" y="258140"/>
                  </a:lnTo>
                  <a:lnTo>
                    <a:pt x="339940" y="258140"/>
                  </a:lnTo>
                  <a:lnTo>
                    <a:pt x="339940" y="315226"/>
                  </a:lnTo>
                  <a:lnTo>
                    <a:pt x="343446" y="315226"/>
                  </a:lnTo>
                  <a:lnTo>
                    <a:pt x="343446" y="272948"/>
                  </a:lnTo>
                  <a:close/>
                </a:path>
                <a:path w="365759" h="315594">
                  <a:moveTo>
                    <a:pt x="365302" y="279234"/>
                  </a:moveTo>
                  <a:lnTo>
                    <a:pt x="364134" y="279234"/>
                  </a:lnTo>
                  <a:lnTo>
                    <a:pt x="364134" y="315226"/>
                  </a:lnTo>
                  <a:lnTo>
                    <a:pt x="365302" y="315226"/>
                  </a:lnTo>
                  <a:lnTo>
                    <a:pt x="365302" y="2792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1410982" y="2924707"/>
              <a:ext cx="105410" cy="74295"/>
            </a:xfrm>
            <a:custGeom>
              <a:avLst/>
              <a:gdLst/>
              <a:ahLst/>
              <a:cxnLst/>
              <a:rect l="l" t="t" r="r" b="b"/>
              <a:pathLst>
                <a:path w="105409" h="74294">
                  <a:moveTo>
                    <a:pt x="1168" y="29616"/>
                  </a:moveTo>
                  <a:lnTo>
                    <a:pt x="0" y="29616"/>
                  </a:lnTo>
                  <a:lnTo>
                    <a:pt x="0" y="74053"/>
                  </a:lnTo>
                  <a:lnTo>
                    <a:pt x="1168" y="74053"/>
                  </a:lnTo>
                  <a:lnTo>
                    <a:pt x="1168" y="29616"/>
                  </a:lnTo>
                  <a:close/>
                </a:path>
                <a:path w="105409" h="74294">
                  <a:moveTo>
                    <a:pt x="38036" y="44424"/>
                  </a:moveTo>
                  <a:lnTo>
                    <a:pt x="36855" y="44424"/>
                  </a:lnTo>
                  <a:lnTo>
                    <a:pt x="36855" y="74053"/>
                  </a:lnTo>
                  <a:lnTo>
                    <a:pt x="38036" y="74053"/>
                  </a:lnTo>
                  <a:lnTo>
                    <a:pt x="38036" y="44424"/>
                  </a:lnTo>
                  <a:close/>
                </a:path>
                <a:path w="105409" h="74294">
                  <a:moveTo>
                    <a:pt x="42633" y="33832"/>
                  </a:moveTo>
                  <a:lnTo>
                    <a:pt x="41465" y="33832"/>
                  </a:lnTo>
                  <a:lnTo>
                    <a:pt x="41465" y="16967"/>
                  </a:lnTo>
                  <a:lnTo>
                    <a:pt x="40297" y="16967"/>
                  </a:lnTo>
                  <a:lnTo>
                    <a:pt x="40297" y="25400"/>
                  </a:lnTo>
                  <a:lnTo>
                    <a:pt x="39243" y="25400"/>
                  </a:lnTo>
                  <a:lnTo>
                    <a:pt x="39243" y="74053"/>
                  </a:lnTo>
                  <a:lnTo>
                    <a:pt x="42633" y="74053"/>
                  </a:lnTo>
                  <a:lnTo>
                    <a:pt x="42633" y="33832"/>
                  </a:lnTo>
                  <a:close/>
                </a:path>
                <a:path w="105409" h="74294">
                  <a:moveTo>
                    <a:pt x="44919" y="33832"/>
                  </a:moveTo>
                  <a:lnTo>
                    <a:pt x="43840" y="33832"/>
                  </a:lnTo>
                  <a:lnTo>
                    <a:pt x="43840" y="38061"/>
                  </a:lnTo>
                  <a:lnTo>
                    <a:pt x="42672" y="38061"/>
                  </a:lnTo>
                  <a:lnTo>
                    <a:pt x="42672" y="74053"/>
                  </a:lnTo>
                  <a:lnTo>
                    <a:pt x="43840" y="74053"/>
                  </a:lnTo>
                  <a:lnTo>
                    <a:pt x="44919" y="74053"/>
                  </a:lnTo>
                  <a:lnTo>
                    <a:pt x="44919" y="33832"/>
                  </a:lnTo>
                  <a:close/>
                </a:path>
                <a:path w="105409" h="74294">
                  <a:moveTo>
                    <a:pt x="49517" y="16967"/>
                  </a:moveTo>
                  <a:lnTo>
                    <a:pt x="48437" y="16967"/>
                  </a:lnTo>
                  <a:lnTo>
                    <a:pt x="48437" y="31775"/>
                  </a:lnTo>
                  <a:lnTo>
                    <a:pt x="47282" y="31775"/>
                  </a:lnTo>
                  <a:lnTo>
                    <a:pt x="47282" y="0"/>
                  </a:lnTo>
                  <a:lnTo>
                    <a:pt x="46101" y="0"/>
                  </a:lnTo>
                  <a:lnTo>
                    <a:pt x="46101" y="16967"/>
                  </a:lnTo>
                  <a:lnTo>
                    <a:pt x="44945" y="16967"/>
                  </a:lnTo>
                  <a:lnTo>
                    <a:pt x="44945" y="74053"/>
                  </a:lnTo>
                  <a:lnTo>
                    <a:pt x="46101" y="74053"/>
                  </a:lnTo>
                  <a:lnTo>
                    <a:pt x="46126" y="74053"/>
                  </a:lnTo>
                  <a:lnTo>
                    <a:pt x="49517" y="74053"/>
                  </a:lnTo>
                  <a:lnTo>
                    <a:pt x="49517" y="16967"/>
                  </a:lnTo>
                  <a:close/>
                </a:path>
                <a:path w="105409" h="74294">
                  <a:moveTo>
                    <a:pt x="53035" y="21183"/>
                  </a:moveTo>
                  <a:lnTo>
                    <a:pt x="51866" y="21183"/>
                  </a:lnTo>
                  <a:lnTo>
                    <a:pt x="51866" y="48653"/>
                  </a:lnTo>
                  <a:lnTo>
                    <a:pt x="50711" y="48653"/>
                  </a:lnTo>
                  <a:lnTo>
                    <a:pt x="50711" y="42278"/>
                  </a:lnTo>
                  <a:lnTo>
                    <a:pt x="49542" y="42278"/>
                  </a:lnTo>
                  <a:lnTo>
                    <a:pt x="49542" y="74053"/>
                  </a:lnTo>
                  <a:lnTo>
                    <a:pt x="50698" y="74053"/>
                  </a:lnTo>
                  <a:lnTo>
                    <a:pt x="51866" y="74053"/>
                  </a:lnTo>
                  <a:lnTo>
                    <a:pt x="53035" y="74053"/>
                  </a:lnTo>
                  <a:lnTo>
                    <a:pt x="53035" y="21183"/>
                  </a:lnTo>
                  <a:close/>
                </a:path>
                <a:path w="105409" h="74294">
                  <a:moveTo>
                    <a:pt x="104851" y="23241"/>
                  </a:moveTo>
                  <a:lnTo>
                    <a:pt x="103670" y="23241"/>
                  </a:lnTo>
                  <a:lnTo>
                    <a:pt x="103670" y="74053"/>
                  </a:lnTo>
                  <a:lnTo>
                    <a:pt x="104851" y="74053"/>
                  </a:lnTo>
                  <a:lnTo>
                    <a:pt x="104851" y="2324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1149426" y="2541726"/>
              <a:ext cx="325120" cy="457200"/>
            </a:xfrm>
            <a:custGeom>
              <a:avLst/>
              <a:gdLst/>
              <a:ahLst/>
              <a:cxnLst/>
              <a:rect l="l" t="t" r="r" b="b"/>
              <a:pathLst>
                <a:path w="325119" h="457200">
                  <a:moveTo>
                    <a:pt x="1066" y="289915"/>
                  </a:moveTo>
                  <a:lnTo>
                    <a:pt x="0" y="289915"/>
                  </a:lnTo>
                  <a:lnTo>
                    <a:pt x="0" y="457034"/>
                  </a:lnTo>
                  <a:lnTo>
                    <a:pt x="1066" y="457034"/>
                  </a:lnTo>
                  <a:lnTo>
                    <a:pt x="1066" y="289915"/>
                  </a:lnTo>
                  <a:close/>
                </a:path>
                <a:path w="325119" h="457200">
                  <a:moveTo>
                    <a:pt x="13843" y="294119"/>
                  </a:moveTo>
                  <a:lnTo>
                    <a:pt x="12674" y="294119"/>
                  </a:lnTo>
                  <a:lnTo>
                    <a:pt x="12674" y="457034"/>
                  </a:lnTo>
                  <a:lnTo>
                    <a:pt x="13843" y="457034"/>
                  </a:lnTo>
                  <a:lnTo>
                    <a:pt x="13843" y="294119"/>
                  </a:lnTo>
                  <a:close/>
                </a:path>
                <a:path w="325119" h="457200">
                  <a:moveTo>
                    <a:pt x="72580" y="0"/>
                  </a:moveTo>
                  <a:lnTo>
                    <a:pt x="71399" y="0"/>
                  </a:lnTo>
                  <a:lnTo>
                    <a:pt x="71399" y="457034"/>
                  </a:lnTo>
                  <a:lnTo>
                    <a:pt x="72580" y="457034"/>
                  </a:lnTo>
                  <a:lnTo>
                    <a:pt x="72580" y="0"/>
                  </a:lnTo>
                  <a:close/>
                </a:path>
                <a:path w="325119" h="457200">
                  <a:moveTo>
                    <a:pt x="101320" y="313156"/>
                  </a:moveTo>
                  <a:lnTo>
                    <a:pt x="100241" y="313156"/>
                  </a:lnTo>
                  <a:lnTo>
                    <a:pt x="100241" y="457034"/>
                  </a:lnTo>
                  <a:lnTo>
                    <a:pt x="101320" y="457034"/>
                  </a:lnTo>
                  <a:lnTo>
                    <a:pt x="101320" y="313156"/>
                  </a:lnTo>
                  <a:close/>
                </a:path>
                <a:path w="325119" h="457200">
                  <a:moveTo>
                    <a:pt x="116370" y="338556"/>
                  </a:moveTo>
                  <a:lnTo>
                    <a:pt x="115189" y="338556"/>
                  </a:lnTo>
                  <a:lnTo>
                    <a:pt x="115189" y="457034"/>
                  </a:lnTo>
                  <a:lnTo>
                    <a:pt x="116370" y="457034"/>
                  </a:lnTo>
                  <a:lnTo>
                    <a:pt x="116370" y="338556"/>
                  </a:lnTo>
                  <a:close/>
                </a:path>
                <a:path w="325119" h="457200">
                  <a:moveTo>
                    <a:pt x="262724" y="412597"/>
                  </a:moveTo>
                  <a:lnTo>
                    <a:pt x="261556" y="412597"/>
                  </a:lnTo>
                  <a:lnTo>
                    <a:pt x="261556" y="457034"/>
                  </a:lnTo>
                  <a:lnTo>
                    <a:pt x="262724" y="457034"/>
                  </a:lnTo>
                  <a:lnTo>
                    <a:pt x="262724" y="412597"/>
                  </a:lnTo>
                  <a:close/>
                </a:path>
                <a:path w="325119" h="457200">
                  <a:moveTo>
                    <a:pt x="271919" y="440067"/>
                  </a:moveTo>
                  <a:lnTo>
                    <a:pt x="270738" y="440067"/>
                  </a:lnTo>
                  <a:lnTo>
                    <a:pt x="270738" y="457034"/>
                  </a:lnTo>
                  <a:lnTo>
                    <a:pt x="271919" y="457034"/>
                  </a:lnTo>
                  <a:lnTo>
                    <a:pt x="271919" y="440067"/>
                  </a:lnTo>
                  <a:close/>
                </a:path>
                <a:path w="325119" h="457200">
                  <a:moveTo>
                    <a:pt x="277736" y="442226"/>
                  </a:moveTo>
                  <a:lnTo>
                    <a:pt x="276567" y="442226"/>
                  </a:lnTo>
                  <a:lnTo>
                    <a:pt x="276567" y="438010"/>
                  </a:lnTo>
                  <a:lnTo>
                    <a:pt x="275386" y="438010"/>
                  </a:lnTo>
                  <a:lnTo>
                    <a:pt x="275386" y="457034"/>
                  </a:lnTo>
                  <a:lnTo>
                    <a:pt x="276555" y="457034"/>
                  </a:lnTo>
                  <a:lnTo>
                    <a:pt x="277736" y="457034"/>
                  </a:lnTo>
                  <a:lnTo>
                    <a:pt x="277736" y="442226"/>
                  </a:lnTo>
                  <a:close/>
                </a:path>
                <a:path w="325119" h="457200">
                  <a:moveTo>
                    <a:pt x="284594" y="416814"/>
                  </a:moveTo>
                  <a:lnTo>
                    <a:pt x="283413" y="416814"/>
                  </a:lnTo>
                  <a:lnTo>
                    <a:pt x="283413" y="457034"/>
                  </a:lnTo>
                  <a:lnTo>
                    <a:pt x="284594" y="457034"/>
                  </a:lnTo>
                  <a:lnTo>
                    <a:pt x="284594" y="416814"/>
                  </a:lnTo>
                  <a:close/>
                </a:path>
                <a:path w="325119" h="457200">
                  <a:moveTo>
                    <a:pt x="290410" y="408381"/>
                  </a:moveTo>
                  <a:lnTo>
                    <a:pt x="289229" y="408381"/>
                  </a:lnTo>
                  <a:lnTo>
                    <a:pt x="289229" y="457034"/>
                  </a:lnTo>
                  <a:lnTo>
                    <a:pt x="290410" y="457034"/>
                  </a:lnTo>
                  <a:lnTo>
                    <a:pt x="290410" y="408381"/>
                  </a:lnTo>
                  <a:close/>
                </a:path>
                <a:path w="325119" h="457200">
                  <a:moveTo>
                    <a:pt x="303022" y="399948"/>
                  </a:moveTo>
                  <a:lnTo>
                    <a:pt x="301853" y="399948"/>
                  </a:lnTo>
                  <a:lnTo>
                    <a:pt x="301853" y="408381"/>
                  </a:lnTo>
                  <a:lnTo>
                    <a:pt x="300799" y="408381"/>
                  </a:lnTo>
                  <a:lnTo>
                    <a:pt x="300799" y="457034"/>
                  </a:lnTo>
                  <a:lnTo>
                    <a:pt x="301853" y="457034"/>
                  </a:lnTo>
                  <a:lnTo>
                    <a:pt x="303022" y="457034"/>
                  </a:lnTo>
                  <a:lnTo>
                    <a:pt x="303022" y="399948"/>
                  </a:lnTo>
                  <a:close/>
                </a:path>
                <a:path w="325119" h="457200">
                  <a:moveTo>
                    <a:pt x="306476" y="416814"/>
                  </a:moveTo>
                  <a:lnTo>
                    <a:pt x="305396" y="416814"/>
                  </a:lnTo>
                  <a:lnTo>
                    <a:pt x="305396" y="457034"/>
                  </a:lnTo>
                  <a:lnTo>
                    <a:pt x="306476" y="457034"/>
                  </a:lnTo>
                  <a:lnTo>
                    <a:pt x="306476" y="416814"/>
                  </a:lnTo>
                  <a:close/>
                </a:path>
                <a:path w="325119" h="457200">
                  <a:moveTo>
                    <a:pt x="311073" y="399948"/>
                  </a:moveTo>
                  <a:lnTo>
                    <a:pt x="309994" y="399948"/>
                  </a:lnTo>
                  <a:lnTo>
                    <a:pt x="309994" y="414756"/>
                  </a:lnTo>
                  <a:lnTo>
                    <a:pt x="308838" y="414756"/>
                  </a:lnTo>
                  <a:lnTo>
                    <a:pt x="308838" y="382981"/>
                  </a:lnTo>
                  <a:lnTo>
                    <a:pt x="307657" y="382981"/>
                  </a:lnTo>
                  <a:lnTo>
                    <a:pt x="307657" y="399948"/>
                  </a:lnTo>
                  <a:lnTo>
                    <a:pt x="306501" y="399948"/>
                  </a:lnTo>
                  <a:lnTo>
                    <a:pt x="306501" y="457034"/>
                  </a:lnTo>
                  <a:lnTo>
                    <a:pt x="307657" y="457034"/>
                  </a:lnTo>
                  <a:lnTo>
                    <a:pt x="307682" y="457034"/>
                  </a:lnTo>
                  <a:lnTo>
                    <a:pt x="311073" y="457034"/>
                  </a:lnTo>
                  <a:lnTo>
                    <a:pt x="311073" y="399948"/>
                  </a:lnTo>
                  <a:close/>
                </a:path>
                <a:path w="325119" h="457200">
                  <a:moveTo>
                    <a:pt x="314591" y="404164"/>
                  </a:moveTo>
                  <a:lnTo>
                    <a:pt x="313423" y="404164"/>
                  </a:lnTo>
                  <a:lnTo>
                    <a:pt x="313423" y="431634"/>
                  </a:lnTo>
                  <a:lnTo>
                    <a:pt x="312267" y="431634"/>
                  </a:lnTo>
                  <a:lnTo>
                    <a:pt x="312267" y="425259"/>
                  </a:lnTo>
                  <a:lnTo>
                    <a:pt x="311099" y="425259"/>
                  </a:lnTo>
                  <a:lnTo>
                    <a:pt x="311099" y="457034"/>
                  </a:lnTo>
                  <a:lnTo>
                    <a:pt x="312254" y="457034"/>
                  </a:lnTo>
                  <a:lnTo>
                    <a:pt x="313423" y="457034"/>
                  </a:lnTo>
                  <a:lnTo>
                    <a:pt x="314591" y="457034"/>
                  </a:lnTo>
                  <a:lnTo>
                    <a:pt x="314591" y="404164"/>
                  </a:lnTo>
                  <a:close/>
                </a:path>
                <a:path w="325119" h="457200">
                  <a:moveTo>
                    <a:pt x="318033" y="423189"/>
                  </a:moveTo>
                  <a:lnTo>
                    <a:pt x="316865" y="423189"/>
                  </a:lnTo>
                  <a:lnTo>
                    <a:pt x="316865" y="421043"/>
                  </a:lnTo>
                  <a:lnTo>
                    <a:pt x="315722" y="421043"/>
                  </a:lnTo>
                  <a:lnTo>
                    <a:pt x="315722" y="412597"/>
                  </a:lnTo>
                  <a:lnTo>
                    <a:pt x="314642" y="412597"/>
                  </a:lnTo>
                  <a:lnTo>
                    <a:pt x="314642" y="457034"/>
                  </a:lnTo>
                  <a:lnTo>
                    <a:pt x="315683" y="457034"/>
                  </a:lnTo>
                  <a:lnTo>
                    <a:pt x="316852" y="457034"/>
                  </a:lnTo>
                  <a:lnTo>
                    <a:pt x="318033" y="457034"/>
                  </a:lnTo>
                  <a:lnTo>
                    <a:pt x="318033" y="423189"/>
                  </a:lnTo>
                  <a:close/>
                </a:path>
                <a:path w="325119" h="457200">
                  <a:moveTo>
                    <a:pt x="320319" y="389356"/>
                  </a:moveTo>
                  <a:lnTo>
                    <a:pt x="319239" y="389356"/>
                  </a:lnTo>
                  <a:lnTo>
                    <a:pt x="319239" y="423189"/>
                  </a:lnTo>
                  <a:lnTo>
                    <a:pt x="318071" y="423189"/>
                  </a:lnTo>
                  <a:lnTo>
                    <a:pt x="318071" y="457034"/>
                  </a:lnTo>
                  <a:lnTo>
                    <a:pt x="319239" y="457034"/>
                  </a:lnTo>
                  <a:lnTo>
                    <a:pt x="320319" y="457034"/>
                  </a:lnTo>
                  <a:lnTo>
                    <a:pt x="320319" y="389356"/>
                  </a:lnTo>
                  <a:close/>
                </a:path>
                <a:path w="325119" h="457200">
                  <a:moveTo>
                    <a:pt x="324904" y="427405"/>
                  </a:moveTo>
                  <a:lnTo>
                    <a:pt x="323824" y="427405"/>
                  </a:lnTo>
                  <a:lnTo>
                    <a:pt x="323824" y="457034"/>
                  </a:lnTo>
                  <a:lnTo>
                    <a:pt x="324904" y="457034"/>
                  </a:lnTo>
                  <a:lnTo>
                    <a:pt x="324904" y="42740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1132027" y="2516313"/>
              <a:ext cx="351790" cy="482600"/>
            </a:xfrm>
            <a:custGeom>
              <a:avLst/>
              <a:gdLst/>
              <a:ahLst/>
              <a:cxnLst/>
              <a:rect l="l" t="t" r="r" b="b"/>
              <a:pathLst>
                <a:path w="351790" h="482600">
                  <a:moveTo>
                    <a:pt x="1181" y="150266"/>
                  </a:moveTo>
                  <a:lnTo>
                    <a:pt x="0" y="150266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150266"/>
                  </a:lnTo>
                  <a:close/>
                </a:path>
                <a:path w="351790" h="482600">
                  <a:moveTo>
                    <a:pt x="76136" y="146037"/>
                  </a:moveTo>
                  <a:lnTo>
                    <a:pt x="74955" y="146037"/>
                  </a:lnTo>
                  <a:lnTo>
                    <a:pt x="74955" y="482447"/>
                  </a:lnTo>
                  <a:lnTo>
                    <a:pt x="76136" y="482447"/>
                  </a:lnTo>
                  <a:lnTo>
                    <a:pt x="76136" y="146037"/>
                  </a:lnTo>
                  <a:close/>
                </a:path>
                <a:path w="351790" h="482600">
                  <a:moveTo>
                    <a:pt x="91046" y="0"/>
                  </a:moveTo>
                  <a:lnTo>
                    <a:pt x="89966" y="0"/>
                  </a:lnTo>
                  <a:lnTo>
                    <a:pt x="89966" y="482447"/>
                  </a:lnTo>
                  <a:lnTo>
                    <a:pt x="91046" y="482447"/>
                  </a:lnTo>
                  <a:lnTo>
                    <a:pt x="91046" y="0"/>
                  </a:lnTo>
                  <a:close/>
                </a:path>
                <a:path w="351790" h="482600">
                  <a:moveTo>
                    <a:pt x="252450" y="446455"/>
                  </a:moveTo>
                  <a:lnTo>
                    <a:pt x="251269" y="446455"/>
                  </a:lnTo>
                  <a:lnTo>
                    <a:pt x="251269" y="482447"/>
                  </a:lnTo>
                  <a:lnTo>
                    <a:pt x="252450" y="482447"/>
                  </a:lnTo>
                  <a:lnTo>
                    <a:pt x="252450" y="446455"/>
                  </a:lnTo>
                  <a:close/>
                </a:path>
                <a:path w="351790" h="482600">
                  <a:moveTo>
                    <a:pt x="259422" y="461264"/>
                  </a:moveTo>
                  <a:lnTo>
                    <a:pt x="258241" y="461264"/>
                  </a:lnTo>
                  <a:lnTo>
                    <a:pt x="258241" y="482447"/>
                  </a:lnTo>
                  <a:lnTo>
                    <a:pt x="259422" y="482447"/>
                  </a:lnTo>
                  <a:lnTo>
                    <a:pt x="259422" y="461264"/>
                  </a:lnTo>
                  <a:close/>
                </a:path>
                <a:path w="351790" h="482600">
                  <a:moveTo>
                    <a:pt x="277761" y="457047"/>
                  </a:moveTo>
                  <a:lnTo>
                    <a:pt x="276682" y="457047"/>
                  </a:lnTo>
                  <a:lnTo>
                    <a:pt x="276682" y="482447"/>
                  </a:lnTo>
                  <a:lnTo>
                    <a:pt x="277761" y="482447"/>
                  </a:lnTo>
                  <a:lnTo>
                    <a:pt x="277761" y="457047"/>
                  </a:lnTo>
                  <a:close/>
                </a:path>
                <a:path w="351790" h="482600">
                  <a:moveTo>
                    <a:pt x="291604" y="440169"/>
                  </a:moveTo>
                  <a:lnTo>
                    <a:pt x="290537" y="440169"/>
                  </a:lnTo>
                  <a:lnTo>
                    <a:pt x="290537" y="435864"/>
                  </a:lnTo>
                  <a:lnTo>
                    <a:pt x="289356" y="435864"/>
                  </a:lnTo>
                  <a:lnTo>
                    <a:pt x="289356" y="482447"/>
                  </a:lnTo>
                  <a:lnTo>
                    <a:pt x="290525" y="482447"/>
                  </a:lnTo>
                  <a:lnTo>
                    <a:pt x="291604" y="482447"/>
                  </a:lnTo>
                  <a:lnTo>
                    <a:pt x="291604" y="440169"/>
                  </a:lnTo>
                  <a:close/>
                </a:path>
                <a:path w="351790" h="482600">
                  <a:moveTo>
                    <a:pt x="314629" y="450672"/>
                  </a:moveTo>
                  <a:lnTo>
                    <a:pt x="313550" y="450672"/>
                  </a:lnTo>
                  <a:lnTo>
                    <a:pt x="313550" y="482447"/>
                  </a:lnTo>
                  <a:lnTo>
                    <a:pt x="314629" y="482447"/>
                  </a:lnTo>
                  <a:lnTo>
                    <a:pt x="314629" y="450672"/>
                  </a:lnTo>
                  <a:close/>
                </a:path>
                <a:path w="351790" h="482600">
                  <a:moveTo>
                    <a:pt x="315836" y="414769"/>
                  </a:moveTo>
                  <a:lnTo>
                    <a:pt x="314655" y="414769"/>
                  </a:lnTo>
                  <a:lnTo>
                    <a:pt x="314655" y="482447"/>
                  </a:lnTo>
                  <a:lnTo>
                    <a:pt x="315836" y="482447"/>
                  </a:lnTo>
                  <a:lnTo>
                    <a:pt x="315836" y="414769"/>
                  </a:lnTo>
                  <a:close/>
                </a:path>
                <a:path w="351790" h="482600">
                  <a:moveTo>
                    <a:pt x="318160" y="461264"/>
                  </a:moveTo>
                  <a:lnTo>
                    <a:pt x="316979" y="461264"/>
                  </a:lnTo>
                  <a:lnTo>
                    <a:pt x="316979" y="482447"/>
                  </a:lnTo>
                  <a:lnTo>
                    <a:pt x="318160" y="482447"/>
                  </a:lnTo>
                  <a:lnTo>
                    <a:pt x="318160" y="461264"/>
                  </a:lnTo>
                  <a:close/>
                </a:path>
                <a:path w="351790" h="482600">
                  <a:moveTo>
                    <a:pt x="323875" y="442226"/>
                  </a:moveTo>
                  <a:lnTo>
                    <a:pt x="322795" y="442226"/>
                  </a:lnTo>
                  <a:lnTo>
                    <a:pt x="322795" y="482447"/>
                  </a:lnTo>
                  <a:lnTo>
                    <a:pt x="323875" y="482447"/>
                  </a:lnTo>
                  <a:lnTo>
                    <a:pt x="323875" y="442226"/>
                  </a:lnTo>
                  <a:close/>
                </a:path>
                <a:path w="351790" h="482600">
                  <a:moveTo>
                    <a:pt x="325081" y="425361"/>
                  </a:moveTo>
                  <a:lnTo>
                    <a:pt x="323900" y="425361"/>
                  </a:lnTo>
                  <a:lnTo>
                    <a:pt x="323900" y="482447"/>
                  </a:lnTo>
                  <a:lnTo>
                    <a:pt x="325081" y="482447"/>
                  </a:lnTo>
                  <a:lnTo>
                    <a:pt x="325081" y="425361"/>
                  </a:lnTo>
                  <a:close/>
                </a:path>
                <a:path w="351790" h="482600">
                  <a:moveTo>
                    <a:pt x="328472" y="425361"/>
                  </a:moveTo>
                  <a:lnTo>
                    <a:pt x="327393" y="425361"/>
                  </a:lnTo>
                  <a:lnTo>
                    <a:pt x="327393" y="440169"/>
                  </a:lnTo>
                  <a:lnTo>
                    <a:pt x="326224" y="440169"/>
                  </a:lnTo>
                  <a:lnTo>
                    <a:pt x="326224" y="482447"/>
                  </a:lnTo>
                  <a:lnTo>
                    <a:pt x="327393" y="482447"/>
                  </a:lnTo>
                  <a:lnTo>
                    <a:pt x="328472" y="482447"/>
                  </a:lnTo>
                  <a:lnTo>
                    <a:pt x="328472" y="425361"/>
                  </a:lnTo>
                  <a:close/>
                </a:path>
                <a:path w="351790" h="482600">
                  <a:moveTo>
                    <a:pt x="331990" y="429577"/>
                  </a:moveTo>
                  <a:lnTo>
                    <a:pt x="330822" y="429577"/>
                  </a:lnTo>
                  <a:lnTo>
                    <a:pt x="330822" y="457047"/>
                  </a:lnTo>
                  <a:lnTo>
                    <a:pt x="329666" y="457047"/>
                  </a:lnTo>
                  <a:lnTo>
                    <a:pt x="329666" y="450672"/>
                  </a:lnTo>
                  <a:lnTo>
                    <a:pt x="328498" y="450672"/>
                  </a:lnTo>
                  <a:lnTo>
                    <a:pt x="328498" y="482447"/>
                  </a:lnTo>
                  <a:lnTo>
                    <a:pt x="329653" y="482447"/>
                  </a:lnTo>
                  <a:lnTo>
                    <a:pt x="330822" y="482447"/>
                  </a:lnTo>
                  <a:lnTo>
                    <a:pt x="331990" y="482447"/>
                  </a:lnTo>
                  <a:lnTo>
                    <a:pt x="331990" y="429577"/>
                  </a:lnTo>
                  <a:close/>
                </a:path>
                <a:path w="351790" h="482600">
                  <a:moveTo>
                    <a:pt x="335432" y="448602"/>
                  </a:moveTo>
                  <a:lnTo>
                    <a:pt x="334264" y="448602"/>
                  </a:lnTo>
                  <a:lnTo>
                    <a:pt x="334264" y="446455"/>
                  </a:lnTo>
                  <a:lnTo>
                    <a:pt x="333121" y="446455"/>
                  </a:lnTo>
                  <a:lnTo>
                    <a:pt x="333121" y="438010"/>
                  </a:lnTo>
                  <a:lnTo>
                    <a:pt x="332041" y="438010"/>
                  </a:lnTo>
                  <a:lnTo>
                    <a:pt x="332041" y="482447"/>
                  </a:lnTo>
                  <a:lnTo>
                    <a:pt x="333082" y="482447"/>
                  </a:lnTo>
                  <a:lnTo>
                    <a:pt x="334251" y="482447"/>
                  </a:lnTo>
                  <a:lnTo>
                    <a:pt x="335432" y="482447"/>
                  </a:lnTo>
                  <a:lnTo>
                    <a:pt x="335432" y="448602"/>
                  </a:lnTo>
                  <a:close/>
                </a:path>
                <a:path w="351790" h="482600">
                  <a:moveTo>
                    <a:pt x="338861" y="463423"/>
                  </a:moveTo>
                  <a:lnTo>
                    <a:pt x="337718" y="463423"/>
                  </a:lnTo>
                  <a:lnTo>
                    <a:pt x="337718" y="414769"/>
                  </a:lnTo>
                  <a:lnTo>
                    <a:pt x="336638" y="414769"/>
                  </a:lnTo>
                  <a:lnTo>
                    <a:pt x="336638" y="448602"/>
                  </a:lnTo>
                  <a:lnTo>
                    <a:pt x="335470" y="448602"/>
                  </a:lnTo>
                  <a:lnTo>
                    <a:pt x="335470" y="482447"/>
                  </a:lnTo>
                  <a:lnTo>
                    <a:pt x="338861" y="482447"/>
                  </a:lnTo>
                  <a:lnTo>
                    <a:pt x="338861" y="463423"/>
                  </a:lnTo>
                  <a:close/>
                </a:path>
                <a:path w="351790" h="482600">
                  <a:moveTo>
                    <a:pt x="341236" y="448602"/>
                  </a:moveTo>
                  <a:lnTo>
                    <a:pt x="340080" y="448602"/>
                  </a:lnTo>
                  <a:lnTo>
                    <a:pt x="338899" y="448602"/>
                  </a:lnTo>
                  <a:lnTo>
                    <a:pt x="338899" y="482447"/>
                  </a:lnTo>
                  <a:lnTo>
                    <a:pt x="340067" y="482447"/>
                  </a:lnTo>
                  <a:lnTo>
                    <a:pt x="341236" y="482447"/>
                  </a:lnTo>
                  <a:lnTo>
                    <a:pt x="341236" y="448602"/>
                  </a:lnTo>
                  <a:close/>
                </a:path>
                <a:path w="351790" h="482600">
                  <a:moveTo>
                    <a:pt x="343509" y="435864"/>
                  </a:moveTo>
                  <a:lnTo>
                    <a:pt x="342328" y="435864"/>
                  </a:lnTo>
                  <a:lnTo>
                    <a:pt x="342328" y="482447"/>
                  </a:lnTo>
                  <a:lnTo>
                    <a:pt x="343509" y="482447"/>
                  </a:lnTo>
                  <a:lnTo>
                    <a:pt x="343509" y="435864"/>
                  </a:lnTo>
                  <a:close/>
                </a:path>
                <a:path w="351790" h="482600">
                  <a:moveTo>
                    <a:pt x="351548" y="431634"/>
                  </a:moveTo>
                  <a:lnTo>
                    <a:pt x="350469" y="431634"/>
                  </a:lnTo>
                  <a:lnTo>
                    <a:pt x="350469" y="482447"/>
                  </a:lnTo>
                  <a:lnTo>
                    <a:pt x="351548" y="482447"/>
                  </a:lnTo>
                  <a:lnTo>
                    <a:pt x="351548" y="43163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1220825" y="2541726"/>
              <a:ext cx="272415" cy="457200"/>
            </a:xfrm>
            <a:custGeom>
              <a:avLst/>
              <a:gdLst/>
              <a:ahLst/>
              <a:cxnLst/>
              <a:rect l="l" t="t" r="r" b="b"/>
              <a:pathLst>
                <a:path w="272415" h="457200">
                  <a:moveTo>
                    <a:pt x="1181" y="0"/>
                  </a:moveTo>
                  <a:lnTo>
                    <a:pt x="0" y="0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0"/>
                  </a:lnTo>
                  <a:close/>
                </a:path>
                <a:path w="272415" h="457200">
                  <a:moveTo>
                    <a:pt x="135966" y="406222"/>
                  </a:moveTo>
                  <a:lnTo>
                    <a:pt x="134797" y="406222"/>
                  </a:lnTo>
                  <a:lnTo>
                    <a:pt x="134797" y="457034"/>
                  </a:lnTo>
                  <a:lnTo>
                    <a:pt x="135966" y="457034"/>
                  </a:lnTo>
                  <a:lnTo>
                    <a:pt x="135966" y="406222"/>
                  </a:lnTo>
                  <a:close/>
                </a:path>
                <a:path w="272415" h="457200">
                  <a:moveTo>
                    <a:pt x="188963" y="431634"/>
                  </a:moveTo>
                  <a:lnTo>
                    <a:pt x="187883" y="431634"/>
                  </a:lnTo>
                  <a:lnTo>
                    <a:pt x="187883" y="457034"/>
                  </a:lnTo>
                  <a:lnTo>
                    <a:pt x="188963" y="457034"/>
                  </a:lnTo>
                  <a:lnTo>
                    <a:pt x="188963" y="431634"/>
                  </a:lnTo>
                  <a:close/>
                </a:path>
                <a:path w="272415" h="457200">
                  <a:moveTo>
                    <a:pt x="191325" y="412597"/>
                  </a:moveTo>
                  <a:lnTo>
                    <a:pt x="190157" y="412597"/>
                  </a:lnTo>
                  <a:lnTo>
                    <a:pt x="190157" y="457034"/>
                  </a:lnTo>
                  <a:lnTo>
                    <a:pt x="191325" y="457034"/>
                  </a:lnTo>
                  <a:lnTo>
                    <a:pt x="191325" y="412597"/>
                  </a:lnTo>
                  <a:close/>
                </a:path>
                <a:path w="272415" h="457200">
                  <a:moveTo>
                    <a:pt x="197078" y="446443"/>
                  </a:moveTo>
                  <a:lnTo>
                    <a:pt x="195910" y="446443"/>
                  </a:lnTo>
                  <a:lnTo>
                    <a:pt x="195910" y="457034"/>
                  </a:lnTo>
                  <a:lnTo>
                    <a:pt x="197078" y="457034"/>
                  </a:lnTo>
                  <a:lnTo>
                    <a:pt x="197078" y="446443"/>
                  </a:lnTo>
                  <a:close/>
                </a:path>
                <a:path w="272415" h="457200">
                  <a:moveTo>
                    <a:pt x="199351" y="440067"/>
                  </a:moveTo>
                  <a:lnTo>
                    <a:pt x="198170" y="440067"/>
                  </a:lnTo>
                  <a:lnTo>
                    <a:pt x="198170" y="457034"/>
                  </a:lnTo>
                  <a:lnTo>
                    <a:pt x="199351" y="457034"/>
                  </a:lnTo>
                  <a:lnTo>
                    <a:pt x="199351" y="440067"/>
                  </a:lnTo>
                  <a:close/>
                </a:path>
                <a:path w="272415" h="457200">
                  <a:moveTo>
                    <a:pt x="202806" y="414756"/>
                  </a:moveTo>
                  <a:lnTo>
                    <a:pt x="201726" y="414756"/>
                  </a:lnTo>
                  <a:lnTo>
                    <a:pt x="201726" y="457034"/>
                  </a:lnTo>
                  <a:lnTo>
                    <a:pt x="202806" y="457034"/>
                  </a:lnTo>
                  <a:lnTo>
                    <a:pt x="202806" y="414756"/>
                  </a:lnTo>
                  <a:close/>
                </a:path>
                <a:path w="272415" h="457200">
                  <a:moveTo>
                    <a:pt x="219011" y="408381"/>
                  </a:moveTo>
                  <a:lnTo>
                    <a:pt x="217830" y="408381"/>
                  </a:lnTo>
                  <a:lnTo>
                    <a:pt x="217830" y="457034"/>
                  </a:lnTo>
                  <a:lnTo>
                    <a:pt x="219011" y="457034"/>
                  </a:lnTo>
                  <a:lnTo>
                    <a:pt x="219011" y="408381"/>
                  </a:lnTo>
                  <a:close/>
                </a:path>
                <a:path w="272415" h="457200">
                  <a:moveTo>
                    <a:pt x="225831" y="425259"/>
                  </a:moveTo>
                  <a:lnTo>
                    <a:pt x="224751" y="425259"/>
                  </a:lnTo>
                  <a:lnTo>
                    <a:pt x="224751" y="457034"/>
                  </a:lnTo>
                  <a:lnTo>
                    <a:pt x="225831" y="457034"/>
                  </a:lnTo>
                  <a:lnTo>
                    <a:pt x="225831" y="425259"/>
                  </a:lnTo>
                  <a:close/>
                </a:path>
                <a:path w="272415" h="457200">
                  <a:moveTo>
                    <a:pt x="227037" y="389356"/>
                  </a:moveTo>
                  <a:lnTo>
                    <a:pt x="225856" y="389356"/>
                  </a:lnTo>
                  <a:lnTo>
                    <a:pt x="225856" y="457034"/>
                  </a:lnTo>
                  <a:lnTo>
                    <a:pt x="227037" y="457034"/>
                  </a:lnTo>
                  <a:lnTo>
                    <a:pt x="227037" y="389356"/>
                  </a:lnTo>
                  <a:close/>
                </a:path>
                <a:path w="272415" h="457200">
                  <a:moveTo>
                    <a:pt x="235077" y="416814"/>
                  </a:moveTo>
                  <a:lnTo>
                    <a:pt x="233997" y="416814"/>
                  </a:lnTo>
                  <a:lnTo>
                    <a:pt x="233997" y="421043"/>
                  </a:lnTo>
                  <a:lnTo>
                    <a:pt x="232829" y="421043"/>
                  </a:lnTo>
                  <a:lnTo>
                    <a:pt x="232829" y="457034"/>
                  </a:lnTo>
                  <a:lnTo>
                    <a:pt x="233997" y="457034"/>
                  </a:lnTo>
                  <a:lnTo>
                    <a:pt x="235077" y="457034"/>
                  </a:lnTo>
                  <a:lnTo>
                    <a:pt x="235077" y="416814"/>
                  </a:lnTo>
                  <a:close/>
                </a:path>
                <a:path w="272415" h="457200">
                  <a:moveTo>
                    <a:pt x="236283" y="399948"/>
                  </a:moveTo>
                  <a:lnTo>
                    <a:pt x="235102" y="399948"/>
                  </a:lnTo>
                  <a:lnTo>
                    <a:pt x="235102" y="457034"/>
                  </a:lnTo>
                  <a:lnTo>
                    <a:pt x="236283" y="457034"/>
                  </a:lnTo>
                  <a:lnTo>
                    <a:pt x="236283" y="399948"/>
                  </a:lnTo>
                  <a:close/>
                </a:path>
                <a:path w="272415" h="457200">
                  <a:moveTo>
                    <a:pt x="239674" y="399948"/>
                  </a:moveTo>
                  <a:lnTo>
                    <a:pt x="238594" y="399948"/>
                  </a:lnTo>
                  <a:lnTo>
                    <a:pt x="238594" y="457034"/>
                  </a:lnTo>
                  <a:lnTo>
                    <a:pt x="239674" y="457034"/>
                  </a:lnTo>
                  <a:lnTo>
                    <a:pt x="239674" y="399948"/>
                  </a:lnTo>
                  <a:close/>
                </a:path>
                <a:path w="272415" h="457200">
                  <a:moveTo>
                    <a:pt x="244322" y="412597"/>
                  </a:moveTo>
                  <a:lnTo>
                    <a:pt x="243243" y="412597"/>
                  </a:lnTo>
                  <a:lnTo>
                    <a:pt x="243243" y="457034"/>
                  </a:lnTo>
                  <a:lnTo>
                    <a:pt x="244322" y="457034"/>
                  </a:lnTo>
                  <a:lnTo>
                    <a:pt x="244322" y="412597"/>
                  </a:lnTo>
                  <a:close/>
                </a:path>
                <a:path w="272415" h="457200">
                  <a:moveTo>
                    <a:pt x="246634" y="423189"/>
                  </a:moveTo>
                  <a:lnTo>
                    <a:pt x="245452" y="423189"/>
                  </a:lnTo>
                  <a:lnTo>
                    <a:pt x="245452" y="457034"/>
                  </a:lnTo>
                  <a:lnTo>
                    <a:pt x="246634" y="457034"/>
                  </a:lnTo>
                  <a:lnTo>
                    <a:pt x="246634" y="423189"/>
                  </a:lnTo>
                  <a:close/>
                </a:path>
                <a:path w="272415" h="457200">
                  <a:moveTo>
                    <a:pt x="250063" y="438010"/>
                  </a:moveTo>
                  <a:lnTo>
                    <a:pt x="248920" y="438010"/>
                  </a:lnTo>
                  <a:lnTo>
                    <a:pt x="248920" y="389356"/>
                  </a:lnTo>
                  <a:lnTo>
                    <a:pt x="247840" y="389356"/>
                  </a:lnTo>
                  <a:lnTo>
                    <a:pt x="247840" y="423189"/>
                  </a:lnTo>
                  <a:lnTo>
                    <a:pt x="246672" y="423189"/>
                  </a:lnTo>
                  <a:lnTo>
                    <a:pt x="246672" y="457034"/>
                  </a:lnTo>
                  <a:lnTo>
                    <a:pt x="250063" y="457034"/>
                  </a:lnTo>
                  <a:lnTo>
                    <a:pt x="250063" y="438010"/>
                  </a:lnTo>
                  <a:close/>
                </a:path>
                <a:path w="272415" h="457200">
                  <a:moveTo>
                    <a:pt x="253504" y="427405"/>
                  </a:moveTo>
                  <a:lnTo>
                    <a:pt x="252437" y="427405"/>
                  </a:lnTo>
                  <a:lnTo>
                    <a:pt x="252437" y="423189"/>
                  </a:lnTo>
                  <a:lnTo>
                    <a:pt x="251282" y="423189"/>
                  </a:lnTo>
                  <a:lnTo>
                    <a:pt x="250101" y="423189"/>
                  </a:lnTo>
                  <a:lnTo>
                    <a:pt x="250101" y="457034"/>
                  </a:lnTo>
                  <a:lnTo>
                    <a:pt x="253504" y="457034"/>
                  </a:lnTo>
                  <a:lnTo>
                    <a:pt x="253504" y="427405"/>
                  </a:lnTo>
                  <a:close/>
                </a:path>
                <a:path w="272415" h="457200">
                  <a:moveTo>
                    <a:pt x="255879" y="431634"/>
                  </a:moveTo>
                  <a:lnTo>
                    <a:pt x="254711" y="431634"/>
                  </a:lnTo>
                  <a:lnTo>
                    <a:pt x="254711" y="410451"/>
                  </a:lnTo>
                  <a:lnTo>
                    <a:pt x="253530" y="410451"/>
                  </a:lnTo>
                  <a:lnTo>
                    <a:pt x="253530" y="457034"/>
                  </a:lnTo>
                  <a:lnTo>
                    <a:pt x="254698" y="457034"/>
                  </a:lnTo>
                  <a:lnTo>
                    <a:pt x="255879" y="457034"/>
                  </a:lnTo>
                  <a:lnTo>
                    <a:pt x="255879" y="431634"/>
                  </a:lnTo>
                  <a:close/>
                </a:path>
                <a:path w="272415" h="457200">
                  <a:moveTo>
                    <a:pt x="263893" y="429564"/>
                  </a:moveTo>
                  <a:lnTo>
                    <a:pt x="262724" y="429564"/>
                  </a:lnTo>
                  <a:lnTo>
                    <a:pt x="262724" y="457034"/>
                  </a:lnTo>
                  <a:lnTo>
                    <a:pt x="263893" y="457034"/>
                  </a:lnTo>
                  <a:lnTo>
                    <a:pt x="263893" y="429564"/>
                  </a:lnTo>
                  <a:close/>
                </a:path>
                <a:path w="272415" h="457200">
                  <a:moveTo>
                    <a:pt x="271945" y="410451"/>
                  </a:moveTo>
                  <a:lnTo>
                    <a:pt x="270865" y="410451"/>
                  </a:lnTo>
                  <a:lnTo>
                    <a:pt x="270865" y="431634"/>
                  </a:lnTo>
                  <a:lnTo>
                    <a:pt x="269697" y="431634"/>
                  </a:lnTo>
                  <a:lnTo>
                    <a:pt x="269697" y="457034"/>
                  </a:lnTo>
                  <a:lnTo>
                    <a:pt x="270865" y="457034"/>
                  </a:lnTo>
                  <a:lnTo>
                    <a:pt x="271945" y="457034"/>
                  </a:lnTo>
                  <a:lnTo>
                    <a:pt x="271945" y="41045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1225423" y="2772396"/>
              <a:ext cx="293370" cy="226695"/>
            </a:xfrm>
            <a:custGeom>
              <a:avLst/>
              <a:gdLst/>
              <a:ahLst/>
              <a:cxnLst/>
              <a:rect l="l" t="t" r="r" b="b"/>
              <a:pathLst>
                <a:path w="293369" h="226694">
                  <a:moveTo>
                    <a:pt x="1181" y="0"/>
                  </a:moveTo>
                  <a:lnTo>
                    <a:pt x="0" y="0"/>
                  </a:lnTo>
                  <a:lnTo>
                    <a:pt x="0" y="226364"/>
                  </a:lnTo>
                  <a:lnTo>
                    <a:pt x="1181" y="226364"/>
                  </a:lnTo>
                  <a:lnTo>
                    <a:pt x="1181" y="0"/>
                  </a:lnTo>
                  <a:close/>
                </a:path>
                <a:path w="293369" h="226694">
                  <a:moveTo>
                    <a:pt x="208597" y="186143"/>
                  </a:moveTo>
                  <a:lnTo>
                    <a:pt x="207416" y="186143"/>
                  </a:lnTo>
                  <a:lnTo>
                    <a:pt x="207416" y="226364"/>
                  </a:lnTo>
                  <a:lnTo>
                    <a:pt x="208597" y="226364"/>
                  </a:lnTo>
                  <a:lnTo>
                    <a:pt x="208597" y="186143"/>
                  </a:lnTo>
                  <a:close/>
                </a:path>
                <a:path w="293369" h="226694">
                  <a:moveTo>
                    <a:pt x="210985" y="190373"/>
                  </a:moveTo>
                  <a:lnTo>
                    <a:pt x="209804" y="190373"/>
                  </a:lnTo>
                  <a:lnTo>
                    <a:pt x="209804" y="226364"/>
                  </a:lnTo>
                  <a:lnTo>
                    <a:pt x="210985" y="226364"/>
                  </a:lnTo>
                  <a:lnTo>
                    <a:pt x="210985" y="190373"/>
                  </a:lnTo>
                  <a:close/>
                </a:path>
                <a:path w="293369" h="226694">
                  <a:moveTo>
                    <a:pt x="217843" y="196735"/>
                  </a:moveTo>
                  <a:lnTo>
                    <a:pt x="216662" y="196735"/>
                  </a:lnTo>
                  <a:lnTo>
                    <a:pt x="216662" y="226364"/>
                  </a:lnTo>
                  <a:lnTo>
                    <a:pt x="217843" y="226364"/>
                  </a:lnTo>
                  <a:lnTo>
                    <a:pt x="217843" y="196735"/>
                  </a:lnTo>
                  <a:close/>
                </a:path>
                <a:path w="293369" h="226694">
                  <a:moveTo>
                    <a:pt x="228193" y="186143"/>
                  </a:moveTo>
                  <a:lnTo>
                    <a:pt x="227012" y="186143"/>
                  </a:lnTo>
                  <a:lnTo>
                    <a:pt x="227012" y="226364"/>
                  </a:lnTo>
                  <a:lnTo>
                    <a:pt x="228193" y="226364"/>
                  </a:lnTo>
                  <a:lnTo>
                    <a:pt x="228193" y="186143"/>
                  </a:lnTo>
                  <a:close/>
                </a:path>
                <a:path w="293369" h="226694">
                  <a:moveTo>
                    <a:pt x="230479" y="186143"/>
                  </a:moveTo>
                  <a:lnTo>
                    <a:pt x="229400" y="186143"/>
                  </a:lnTo>
                  <a:lnTo>
                    <a:pt x="229400" y="226364"/>
                  </a:lnTo>
                  <a:lnTo>
                    <a:pt x="230479" y="226364"/>
                  </a:lnTo>
                  <a:lnTo>
                    <a:pt x="230479" y="186143"/>
                  </a:lnTo>
                  <a:close/>
                </a:path>
                <a:path w="293369" h="226694">
                  <a:moveTo>
                    <a:pt x="236270" y="194589"/>
                  </a:moveTo>
                  <a:lnTo>
                    <a:pt x="235102" y="194589"/>
                  </a:lnTo>
                  <a:lnTo>
                    <a:pt x="235102" y="226364"/>
                  </a:lnTo>
                  <a:lnTo>
                    <a:pt x="236270" y="226364"/>
                  </a:lnTo>
                  <a:lnTo>
                    <a:pt x="236270" y="194589"/>
                  </a:lnTo>
                  <a:close/>
                </a:path>
                <a:path w="293369" h="226694">
                  <a:moveTo>
                    <a:pt x="239725" y="181927"/>
                  </a:moveTo>
                  <a:lnTo>
                    <a:pt x="238645" y="181927"/>
                  </a:lnTo>
                  <a:lnTo>
                    <a:pt x="238645" y="226364"/>
                  </a:lnTo>
                  <a:lnTo>
                    <a:pt x="239725" y="226364"/>
                  </a:lnTo>
                  <a:lnTo>
                    <a:pt x="239725" y="181927"/>
                  </a:lnTo>
                  <a:close/>
                </a:path>
                <a:path w="293369" h="226694">
                  <a:moveTo>
                    <a:pt x="242036" y="192519"/>
                  </a:moveTo>
                  <a:lnTo>
                    <a:pt x="240855" y="192519"/>
                  </a:lnTo>
                  <a:lnTo>
                    <a:pt x="240855" y="226364"/>
                  </a:lnTo>
                  <a:lnTo>
                    <a:pt x="242036" y="226364"/>
                  </a:lnTo>
                  <a:lnTo>
                    <a:pt x="242036" y="192519"/>
                  </a:lnTo>
                  <a:close/>
                </a:path>
                <a:path w="293369" h="226694">
                  <a:moveTo>
                    <a:pt x="245465" y="207340"/>
                  </a:moveTo>
                  <a:lnTo>
                    <a:pt x="244322" y="207340"/>
                  </a:lnTo>
                  <a:lnTo>
                    <a:pt x="244322" y="158686"/>
                  </a:lnTo>
                  <a:lnTo>
                    <a:pt x="243243" y="158686"/>
                  </a:lnTo>
                  <a:lnTo>
                    <a:pt x="243243" y="192519"/>
                  </a:lnTo>
                  <a:lnTo>
                    <a:pt x="242074" y="192519"/>
                  </a:lnTo>
                  <a:lnTo>
                    <a:pt x="242074" y="226364"/>
                  </a:lnTo>
                  <a:lnTo>
                    <a:pt x="245465" y="226364"/>
                  </a:lnTo>
                  <a:lnTo>
                    <a:pt x="245465" y="207340"/>
                  </a:lnTo>
                  <a:close/>
                </a:path>
                <a:path w="293369" h="226694">
                  <a:moveTo>
                    <a:pt x="248907" y="196735"/>
                  </a:moveTo>
                  <a:lnTo>
                    <a:pt x="247840" y="196735"/>
                  </a:lnTo>
                  <a:lnTo>
                    <a:pt x="247840" y="192519"/>
                  </a:lnTo>
                  <a:lnTo>
                    <a:pt x="246684" y="192519"/>
                  </a:lnTo>
                  <a:lnTo>
                    <a:pt x="245503" y="192519"/>
                  </a:lnTo>
                  <a:lnTo>
                    <a:pt x="245503" y="226364"/>
                  </a:lnTo>
                  <a:lnTo>
                    <a:pt x="248907" y="226364"/>
                  </a:lnTo>
                  <a:lnTo>
                    <a:pt x="248907" y="196735"/>
                  </a:lnTo>
                  <a:close/>
                </a:path>
                <a:path w="293369" h="226694">
                  <a:moveTo>
                    <a:pt x="253504" y="194589"/>
                  </a:moveTo>
                  <a:lnTo>
                    <a:pt x="252425" y="194589"/>
                  </a:lnTo>
                  <a:lnTo>
                    <a:pt x="252425" y="198894"/>
                  </a:lnTo>
                  <a:lnTo>
                    <a:pt x="251256" y="198894"/>
                  </a:lnTo>
                  <a:lnTo>
                    <a:pt x="251256" y="200964"/>
                  </a:lnTo>
                  <a:lnTo>
                    <a:pt x="250113" y="200964"/>
                  </a:lnTo>
                  <a:lnTo>
                    <a:pt x="250113" y="179781"/>
                  </a:lnTo>
                  <a:lnTo>
                    <a:pt x="248932" y="179781"/>
                  </a:lnTo>
                  <a:lnTo>
                    <a:pt x="248932" y="226364"/>
                  </a:lnTo>
                  <a:lnTo>
                    <a:pt x="250101" y="226364"/>
                  </a:lnTo>
                  <a:lnTo>
                    <a:pt x="250113" y="226364"/>
                  </a:lnTo>
                  <a:lnTo>
                    <a:pt x="253504" y="226364"/>
                  </a:lnTo>
                  <a:lnTo>
                    <a:pt x="253504" y="194589"/>
                  </a:lnTo>
                  <a:close/>
                </a:path>
                <a:path w="293369" h="226694">
                  <a:moveTo>
                    <a:pt x="257035" y="177711"/>
                  </a:moveTo>
                  <a:lnTo>
                    <a:pt x="255854" y="177711"/>
                  </a:lnTo>
                  <a:lnTo>
                    <a:pt x="255854" y="190373"/>
                  </a:lnTo>
                  <a:lnTo>
                    <a:pt x="254698" y="190373"/>
                  </a:lnTo>
                  <a:lnTo>
                    <a:pt x="254698" y="205181"/>
                  </a:lnTo>
                  <a:lnTo>
                    <a:pt x="253530" y="205181"/>
                  </a:lnTo>
                  <a:lnTo>
                    <a:pt x="253530" y="226364"/>
                  </a:lnTo>
                  <a:lnTo>
                    <a:pt x="257035" y="226364"/>
                  </a:lnTo>
                  <a:lnTo>
                    <a:pt x="257035" y="177711"/>
                  </a:lnTo>
                  <a:close/>
                </a:path>
                <a:path w="293369" h="226694">
                  <a:moveTo>
                    <a:pt x="259295" y="198894"/>
                  </a:moveTo>
                  <a:lnTo>
                    <a:pt x="258152" y="198894"/>
                  </a:lnTo>
                  <a:lnTo>
                    <a:pt x="258152" y="175552"/>
                  </a:lnTo>
                  <a:lnTo>
                    <a:pt x="257073" y="175552"/>
                  </a:lnTo>
                  <a:lnTo>
                    <a:pt x="257073" y="226364"/>
                  </a:lnTo>
                  <a:lnTo>
                    <a:pt x="258127" y="226364"/>
                  </a:lnTo>
                  <a:lnTo>
                    <a:pt x="259295" y="226364"/>
                  </a:lnTo>
                  <a:lnTo>
                    <a:pt x="259295" y="198894"/>
                  </a:lnTo>
                  <a:close/>
                </a:path>
                <a:path w="293369" h="226694">
                  <a:moveTo>
                    <a:pt x="292798" y="71894"/>
                  </a:moveTo>
                  <a:lnTo>
                    <a:pt x="291617" y="71894"/>
                  </a:lnTo>
                  <a:lnTo>
                    <a:pt x="291617" y="226364"/>
                  </a:lnTo>
                  <a:lnTo>
                    <a:pt x="292798" y="226364"/>
                  </a:lnTo>
                  <a:lnTo>
                    <a:pt x="292798" y="718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1216228" y="2738462"/>
              <a:ext cx="276860" cy="260350"/>
            </a:xfrm>
            <a:custGeom>
              <a:avLst/>
              <a:gdLst/>
              <a:ahLst/>
              <a:cxnLst/>
              <a:rect l="l" t="t" r="r" b="b"/>
              <a:pathLst>
                <a:path w="276859" h="260350">
                  <a:moveTo>
                    <a:pt x="1181" y="0"/>
                  </a:moveTo>
                  <a:lnTo>
                    <a:pt x="0" y="0"/>
                  </a:lnTo>
                  <a:lnTo>
                    <a:pt x="0" y="260299"/>
                  </a:lnTo>
                  <a:lnTo>
                    <a:pt x="1181" y="260299"/>
                  </a:lnTo>
                  <a:lnTo>
                    <a:pt x="1181" y="0"/>
                  </a:lnTo>
                  <a:close/>
                </a:path>
                <a:path w="276859" h="260350">
                  <a:moveTo>
                    <a:pt x="54152" y="127012"/>
                  </a:moveTo>
                  <a:lnTo>
                    <a:pt x="52984" y="127012"/>
                  </a:lnTo>
                  <a:lnTo>
                    <a:pt x="52984" y="260299"/>
                  </a:lnTo>
                  <a:lnTo>
                    <a:pt x="54152" y="260299"/>
                  </a:lnTo>
                  <a:lnTo>
                    <a:pt x="54152" y="127012"/>
                  </a:lnTo>
                  <a:close/>
                </a:path>
                <a:path w="276859" h="260350">
                  <a:moveTo>
                    <a:pt x="170624" y="230670"/>
                  </a:moveTo>
                  <a:lnTo>
                    <a:pt x="169456" y="230670"/>
                  </a:lnTo>
                  <a:lnTo>
                    <a:pt x="169456" y="260299"/>
                  </a:lnTo>
                  <a:lnTo>
                    <a:pt x="170624" y="260299"/>
                  </a:lnTo>
                  <a:lnTo>
                    <a:pt x="170624" y="230670"/>
                  </a:lnTo>
                  <a:close/>
                </a:path>
                <a:path w="276859" h="260350">
                  <a:moveTo>
                    <a:pt x="189064" y="209486"/>
                  </a:moveTo>
                  <a:lnTo>
                    <a:pt x="187883" y="209486"/>
                  </a:lnTo>
                  <a:lnTo>
                    <a:pt x="187883" y="260299"/>
                  </a:lnTo>
                  <a:lnTo>
                    <a:pt x="189064" y="260299"/>
                  </a:lnTo>
                  <a:lnTo>
                    <a:pt x="189064" y="209486"/>
                  </a:lnTo>
                  <a:close/>
                </a:path>
                <a:path w="276859" h="260350">
                  <a:moveTo>
                    <a:pt x="206336" y="213715"/>
                  </a:moveTo>
                  <a:lnTo>
                    <a:pt x="205155" y="213715"/>
                  </a:lnTo>
                  <a:lnTo>
                    <a:pt x="205155" y="260299"/>
                  </a:lnTo>
                  <a:lnTo>
                    <a:pt x="206336" y="260299"/>
                  </a:lnTo>
                  <a:lnTo>
                    <a:pt x="206336" y="213715"/>
                  </a:lnTo>
                  <a:close/>
                </a:path>
                <a:path w="276859" h="260350">
                  <a:moveTo>
                    <a:pt x="217792" y="220078"/>
                  </a:moveTo>
                  <a:lnTo>
                    <a:pt x="216611" y="220078"/>
                  </a:lnTo>
                  <a:lnTo>
                    <a:pt x="216611" y="260299"/>
                  </a:lnTo>
                  <a:lnTo>
                    <a:pt x="217792" y="260299"/>
                  </a:lnTo>
                  <a:lnTo>
                    <a:pt x="217792" y="220078"/>
                  </a:lnTo>
                  <a:close/>
                </a:path>
                <a:path w="276859" h="260350">
                  <a:moveTo>
                    <a:pt x="231635" y="192620"/>
                  </a:moveTo>
                  <a:lnTo>
                    <a:pt x="230454" y="192620"/>
                  </a:lnTo>
                  <a:lnTo>
                    <a:pt x="230454" y="260299"/>
                  </a:lnTo>
                  <a:lnTo>
                    <a:pt x="231635" y="260299"/>
                  </a:lnTo>
                  <a:lnTo>
                    <a:pt x="231635" y="192620"/>
                  </a:lnTo>
                  <a:close/>
                </a:path>
                <a:path w="276859" h="260350">
                  <a:moveTo>
                    <a:pt x="244271" y="203212"/>
                  </a:moveTo>
                  <a:lnTo>
                    <a:pt x="243192" y="203212"/>
                  </a:lnTo>
                  <a:lnTo>
                    <a:pt x="243192" y="260299"/>
                  </a:lnTo>
                  <a:lnTo>
                    <a:pt x="244271" y="260299"/>
                  </a:lnTo>
                  <a:lnTo>
                    <a:pt x="244271" y="203212"/>
                  </a:lnTo>
                  <a:close/>
                </a:path>
                <a:path w="276859" h="260350">
                  <a:moveTo>
                    <a:pt x="247789" y="207429"/>
                  </a:moveTo>
                  <a:lnTo>
                    <a:pt x="246621" y="207429"/>
                  </a:lnTo>
                  <a:lnTo>
                    <a:pt x="246621" y="260299"/>
                  </a:lnTo>
                  <a:lnTo>
                    <a:pt x="247789" y="260299"/>
                  </a:lnTo>
                  <a:lnTo>
                    <a:pt x="247789" y="207429"/>
                  </a:lnTo>
                  <a:close/>
                </a:path>
                <a:path w="276859" h="260350">
                  <a:moveTo>
                    <a:pt x="248920" y="215861"/>
                  </a:moveTo>
                  <a:lnTo>
                    <a:pt x="247840" y="215861"/>
                  </a:lnTo>
                  <a:lnTo>
                    <a:pt x="247840" y="260299"/>
                  </a:lnTo>
                  <a:lnTo>
                    <a:pt x="248920" y="260299"/>
                  </a:lnTo>
                  <a:lnTo>
                    <a:pt x="248920" y="215861"/>
                  </a:lnTo>
                  <a:close/>
                </a:path>
                <a:path w="276859" h="260350">
                  <a:moveTo>
                    <a:pt x="253517" y="192620"/>
                  </a:moveTo>
                  <a:lnTo>
                    <a:pt x="252437" y="192620"/>
                  </a:lnTo>
                  <a:lnTo>
                    <a:pt x="252437" y="260299"/>
                  </a:lnTo>
                  <a:lnTo>
                    <a:pt x="253517" y="260299"/>
                  </a:lnTo>
                  <a:lnTo>
                    <a:pt x="253517" y="192620"/>
                  </a:lnTo>
                  <a:close/>
                </a:path>
                <a:path w="276859" h="260350">
                  <a:moveTo>
                    <a:pt x="257035" y="226453"/>
                  </a:moveTo>
                  <a:lnTo>
                    <a:pt x="255866" y="226453"/>
                  </a:lnTo>
                  <a:lnTo>
                    <a:pt x="255866" y="260299"/>
                  </a:lnTo>
                  <a:lnTo>
                    <a:pt x="257035" y="260299"/>
                  </a:lnTo>
                  <a:lnTo>
                    <a:pt x="257035" y="226453"/>
                  </a:lnTo>
                  <a:close/>
                </a:path>
                <a:path w="276859" h="260350">
                  <a:moveTo>
                    <a:pt x="262699" y="228523"/>
                  </a:moveTo>
                  <a:lnTo>
                    <a:pt x="261620" y="228523"/>
                  </a:lnTo>
                  <a:lnTo>
                    <a:pt x="261620" y="232829"/>
                  </a:lnTo>
                  <a:lnTo>
                    <a:pt x="260451" y="232829"/>
                  </a:lnTo>
                  <a:lnTo>
                    <a:pt x="260451" y="234899"/>
                  </a:lnTo>
                  <a:lnTo>
                    <a:pt x="259308" y="234899"/>
                  </a:lnTo>
                  <a:lnTo>
                    <a:pt x="259308" y="213715"/>
                  </a:lnTo>
                  <a:lnTo>
                    <a:pt x="258127" y="213715"/>
                  </a:lnTo>
                  <a:lnTo>
                    <a:pt x="258127" y="260299"/>
                  </a:lnTo>
                  <a:lnTo>
                    <a:pt x="259295" y="260299"/>
                  </a:lnTo>
                  <a:lnTo>
                    <a:pt x="259308" y="260299"/>
                  </a:lnTo>
                  <a:lnTo>
                    <a:pt x="262699" y="260299"/>
                  </a:lnTo>
                  <a:lnTo>
                    <a:pt x="262699" y="228523"/>
                  </a:lnTo>
                  <a:close/>
                </a:path>
                <a:path w="276859" h="260350">
                  <a:moveTo>
                    <a:pt x="266230" y="211645"/>
                  </a:moveTo>
                  <a:lnTo>
                    <a:pt x="265049" y="211645"/>
                  </a:lnTo>
                  <a:lnTo>
                    <a:pt x="265049" y="224307"/>
                  </a:lnTo>
                  <a:lnTo>
                    <a:pt x="263893" y="224307"/>
                  </a:lnTo>
                  <a:lnTo>
                    <a:pt x="263893" y="260299"/>
                  </a:lnTo>
                  <a:lnTo>
                    <a:pt x="265049" y="260299"/>
                  </a:lnTo>
                  <a:lnTo>
                    <a:pt x="266230" y="260299"/>
                  </a:lnTo>
                  <a:lnTo>
                    <a:pt x="266230" y="211645"/>
                  </a:lnTo>
                  <a:close/>
                </a:path>
                <a:path w="276859" h="260350">
                  <a:moveTo>
                    <a:pt x="268490" y="232829"/>
                  </a:moveTo>
                  <a:lnTo>
                    <a:pt x="267347" y="232829"/>
                  </a:lnTo>
                  <a:lnTo>
                    <a:pt x="267347" y="209486"/>
                  </a:lnTo>
                  <a:lnTo>
                    <a:pt x="266268" y="209486"/>
                  </a:lnTo>
                  <a:lnTo>
                    <a:pt x="266268" y="260299"/>
                  </a:lnTo>
                  <a:lnTo>
                    <a:pt x="267322" y="260299"/>
                  </a:lnTo>
                  <a:lnTo>
                    <a:pt x="268490" y="260299"/>
                  </a:lnTo>
                  <a:lnTo>
                    <a:pt x="268490" y="232829"/>
                  </a:lnTo>
                  <a:close/>
                </a:path>
                <a:path w="276859" h="260350">
                  <a:moveTo>
                    <a:pt x="271945" y="232829"/>
                  </a:moveTo>
                  <a:lnTo>
                    <a:pt x="270865" y="232829"/>
                  </a:lnTo>
                  <a:lnTo>
                    <a:pt x="270865" y="234899"/>
                  </a:lnTo>
                  <a:lnTo>
                    <a:pt x="269722" y="234899"/>
                  </a:lnTo>
                  <a:lnTo>
                    <a:pt x="269722" y="230670"/>
                  </a:lnTo>
                  <a:lnTo>
                    <a:pt x="268541" y="230670"/>
                  </a:lnTo>
                  <a:lnTo>
                    <a:pt x="268541" y="260299"/>
                  </a:lnTo>
                  <a:lnTo>
                    <a:pt x="269697" y="260299"/>
                  </a:lnTo>
                  <a:lnTo>
                    <a:pt x="270865" y="260299"/>
                  </a:lnTo>
                  <a:lnTo>
                    <a:pt x="271945" y="260299"/>
                  </a:lnTo>
                  <a:lnTo>
                    <a:pt x="271945" y="232829"/>
                  </a:lnTo>
                  <a:close/>
                </a:path>
                <a:path w="276859" h="260350">
                  <a:moveTo>
                    <a:pt x="274307" y="220078"/>
                  </a:moveTo>
                  <a:lnTo>
                    <a:pt x="273138" y="220078"/>
                  </a:lnTo>
                  <a:lnTo>
                    <a:pt x="273138" y="228523"/>
                  </a:lnTo>
                  <a:lnTo>
                    <a:pt x="271970" y="228523"/>
                  </a:lnTo>
                  <a:lnTo>
                    <a:pt x="271970" y="260299"/>
                  </a:lnTo>
                  <a:lnTo>
                    <a:pt x="273138" y="260299"/>
                  </a:lnTo>
                  <a:lnTo>
                    <a:pt x="274307" y="260299"/>
                  </a:lnTo>
                  <a:lnTo>
                    <a:pt x="274307" y="220078"/>
                  </a:lnTo>
                  <a:close/>
                </a:path>
                <a:path w="276859" h="260350">
                  <a:moveTo>
                    <a:pt x="276542" y="213715"/>
                  </a:moveTo>
                  <a:lnTo>
                    <a:pt x="275463" y="213715"/>
                  </a:lnTo>
                  <a:lnTo>
                    <a:pt x="275463" y="260299"/>
                  </a:lnTo>
                  <a:lnTo>
                    <a:pt x="276542" y="260299"/>
                  </a:lnTo>
                  <a:lnTo>
                    <a:pt x="276542" y="2137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1102144" y="2662351"/>
              <a:ext cx="394335" cy="336550"/>
            </a:xfrm>
            <a:custGeom>
              <a:avLst/>
              <a:gdLst/>
              <a:ahLst/>
              <a:cxnLst/>
              <a:rect l="l" t="t" r="r" b="b"/>
              <a:pathLst>
                <a:path w="394334" h="336550">
                  <a:moveTo>
                    <a:pt x="1181" y="234899"/>
                  </a:moveTo>
                  <a:lnTo>
                    <a:pt x="0" y="234899"/>
                  </a:lnTo>
                  <a:lnTo>
                    <a:pt x="0" y="336410"/>
                  </a:lnTo>
                  <a:lnTo>
                    <a:pt x="1181" y="336410"/>
                  </a:lnTo>
                  <a:lnTo>
                    <a:pt x="1181" y="234899"/>
                  </a:lnTo>
                  <a:close/>
                </a:path>
                <a:path w="394334" h="336550">
                  <a:moveTo>
                    <a:pt x="34518" y="198907"/>
                  </a:moveTo>
                  <a:lnTo>
                    <a:pt x="33439" y="198907"/>
                  </a:lnTo>
                  <a:lnTo>
                    <a:pt x="33439" y="336410"/>
                  </a:lnTo>
                  <a:lnTo>
                    <a:pt x="34518" y="336410"/>
                  </a:lnTo>
                  <a:lnTo>
                    <a:pt x="34518" y="198907"/>
                  </a:lnTo>
                  <a:close/>
                </a:path>
                <a:path w="394334" h="336550">
                  <a:moveTo>
                    <a:pt x="56476" y="181940"/>
                  </a:moveTo>
                  <a:lnTo>
                    <a:pt x="55295" y="181940"/>
                  </a:lnTo>
                  <a:lnTo>
                    <a:pt x="55295" y="336410"/>
                  </a:lnTo>
                  <a:lnTo>
                    <a:pt x="56476" y="336410"/>
                  </a:lnTo>
                  <a:lnTo>
                    <a:pt x="56476" y="181940"/>
                  </a:lnTo>
                  <a:close/>
                </a:path>
                <a:path w="394334" h="336550">
                  <a:moveTo>
                    <a:pt x="101422" y="0"/>
                  </a:moveTo>
                  <a:lnTo>
                    <a:pt x="100253" y="0"/>
                  </a:lnTo>
                  <a:lnTo>
                    <a:pt x="100253" y="336410"/>
                  </a:lnTo>
                  <a:lnTo>
                    <a:pt x="101422" y="336410"/>
                  </a:lnTo>
                  <a:lnTo>
                    <a:pt x="101422" y="0"/>
                  </a:lnTo>
                  <a:close/>
                </a:path>
                <a:path w="394334" h="336550">
                  <a:moveTo>
                    <a:pt x="122123" y="59245"/>
                  </a:moveTo>
                  <a:lnTo>
                    <a:pt x="120954" y="59245"/>
                  </a:lnTo>
                  <a:lnTo>
                    <a:pt x="120954" y="336410"/>
                  </a:lnTo>
                  <a:lnTo>
                    <a:pt x="122123" y="336410"/>
                  </a:lnTo>
                  <a:lnTo>
                    <a:pt x="122123" y="59245"/>
                  </a:lnTo>
                  <a:close/>
                </a:path>
                <a:path w="394334" h="336550">
                  <a:moveTo>
                    <a:pt x="140563" y="152311"/>
                  </a:moveTo>
                  <a:lnTo>
                    <a:pt x="139382" y="152311"/>
                  </a:lnTo>
                  <a:lnTo>
                    <a:pt x="139382" y="336410"/>
                  </a:lnTo>
                  <a:lnTo>
                    <a:pt x="140563" y="336410"/>
                  </a:lnTo>
                  <a:lnTo>
                    <a:pt x="140563" y="152311"/>
                  </a:lnTo>
                  <a:close/>
                </a:path>
                <a:path w="394334" h="336550">
                  <a:moveTo>
                    <a:pt x="161378" y="217932"/>
                  </a:moveTo>
                  <a:lnTo>
                    <a:pt x="160197" y="217932"/>
                  </a:lnTo>
                  <a:lnTo>
                    <a:pt x="160197" y="336410"/>
                  </a:lnTo>
                  <a:lnTo>
                    <a:pt x="161378" y="336410"/>
                  </a:lnTo>
                  <a:lnTo>
                    <a:pt x="161378" y="217932"/>
                  </a:lnTo>
                  <a:close/>
                </a:path>
                <a:path w="394334" h="336550">
                  <a:moveTo>
                    <a:pt x="235077" y="298348"/>
                  </a:moveTo>
                  <a:lnTo>
                    <a:pt x="233997" y="298348"/>
                  </a:lnTo>
                  <a:lnTo>
                    <a:pt x="233997" y="336410"/>
                  </a:lnTo>
                  <a:lnTo>
                    <a:pt x="235077" y="336410"/>
                  </a:lnTo>
                  <a:lnTo>
                    <a:pt x="235077" y="298348"/>
                  </a:lnTo>
                  <a:close/>
                </a:path>
                <a:path w="394334" h="336550">
                  <a:moveTo>
                    <a:pt x="266217" y="285597"/>
                  </a:moveTo>
                  <a:lnTo>
                    <a:pt x="265049" y="285597"/>
                  </a:lnTo>
                  <a:lnTo>
                    <a:pt x="265049" y="336410"/>
                  </a:lnTo>
                  <a:lnTo>
                    <a:pt x="266217" y="336410"/>
                  </a:lnTo>
                  <a:lnTo>
                    <a:pt x="266217" y="285597"/>
                  </a:lnTo>
                  <a:close/>
                </a:path>
                <a:path w="394334" h="336550">
                  <a:moveTo>
                    <a:pt x="312242" y="317385"/>
                  </a:moveTo>
                  <a:lnTo>
                    <a:pt x="311162" y="317385"/>
                  </a:lnTo>
                  <a:lnTo>
                    <a:pt x="311162" y="336410"/>
                  </a:lnTo>
                  <a:lnTo>
                    <a:pt x="312242" y="336410"/>
                  </a:lnTo>
                  <a:lnTo>
                    <a:pt x="312242" y="317385"/>
                  </a:lnTo>
                  <a:close/>
                </a:path>
                <a:path w="394334" h="336550">
                  <a:moveTo>
                    <a:pt x="329603" y="313156"/>
                  </a:moveTo>
                  <a:lnTo>
                    <a:pt x="328434" y="313156"/>
                  </a:lnTo>
                  <a:lnTo>
                    <a:pt x="328434" y="336410"/>
                  </a:lnTo>
                  <a:lnTo>
                    <a:pt x="329603" y="336410"/>
                  </a:lnTo>
                  <a:lnTo>
                    <a:pt x="329603" y="313156"/>
                  </a:lnTo>
                  <a:close/>
                </a:path>
                <a:path w="394334" h="336550">
                  <a:moveTo>
                    <a:pt x="334264" y="300418"/>
                  </a:moveTo>
                  <a:lnTo>
                    <a:pt x="333082" y="300418"/>
                  </a:lnTo>
                  <a:lnTo>
                    <a:pt x="333082" y="336410"/>
                  </a:lnTo>
                  <a:lnTo>
                    <a:pt x="334264" y="336410"/>
                  </a:lnTo>
                  <a:lnTo>
                    <a:pt x="334264" y="300418"/>
                  </a:lnTo>
                  <a:close/>
                </a:path>
                <a:path w="394334" h="336550">
                  <a:moveTo>
                    <a:pt x="346875" y="306781"/>
                  </a:moveTo>
                  <a:lnTo>
                    <a:pt x="345694" y="306781"/>
                  </a:lnTo>
                  <a:lnTo>
                    <a:pt x="345694" y="336410"/>
                  </a:lnTo>
                  <a:lnTo>
                    <a:pt x="346875" y="336410"/>
                  </a:lnTo>
                  <a:lnTo>
                    <a:pt x="346875" y="306781"/>
                  </a:lnTo>
                  <a:close/>
                </a:path>
                <a:path w="394334" h="336550">
                  <a:moveTo>
                    <a:pt x="351472" y="296189"/>
                  </a:moveTo>
                  <a:lnTo>
                    <a:pt x="350291" y="296189"/>
                  </a:lnTo>
                  <a:lnTo>
                    <a:pt x="350291" y="336410"/>
                  </a:lnTo>
                  <a:lnTo>
                    <a:pt x="351472" y="336410"/>
                  </a:lnTo>
                  <a:lnTo>
                    <a:pt x="351472" y="296189"/>
                  </a:lnTo>
                  <a:close/>
                </a:path>
                <a:path w="394334" h="336550">
                  <a:moveTo>
                    <a:pt x="359549" y="304634"/>
                  </a:moveTo>
                  <a:lnTo>
                    <a:pt x="358381" y="304634"/>
                  </a:lnTo>
                  <a:lnTo>
                    <a:pt x="358381" y="336410"/>
                  </a:lnTo>
                  <a:lnTo>
                    <a:pt x="359549" y="336410"/>
                  </a:lnTo>
                  <a:lnTo>
                    <a:pt x="359549" y="304634"/>
                  </a:lnTo>
                  <a:close/>
                </a:path>
                <a:path w="394334" h="336550">
                  <a:moveTo>
                    <a:pt x="363004" y="291973"/>
                  </a:moveTo>
                  <a:lnTo>
                    <a:pt x="361924" y="291973"/>
                  </a:lnTo>
                  <a:lnTo>
                    <a:pt x="361924" y="336410"/>
                  </a:lnTo>
                  <a:lnTo>
                    <a:pt x="363004" y="336410"/>
                  </a:lnTo>
                  <a:lnTo>
                    <a:pt x="363004" y="291973"/>
                  </a:lnTo>
                  <a:close/>
                </a:path>
                <a:path w="394334" h="336550">
                  <a:moveTo>
                    <a:pt x="369963" y="302564"/>
                  </a:moveTo>
                  <a:lnTo>
                    <a:pt x="368782" y="302564"/>
                  </a:lnTo>
                  <a:lnTo>
                    <a:pt x="368782" y="336410"/>
                  </a:lnTo>
                  <a:lnTo>
                    <a:pt x="369963" y="336410"/>
                  </a:lnTo>
                  <a:lnTo>
                    <a:pt x="369963" y="302564"/>
                  </a:lnTo>
                  <a:close/>
                </a:path>
                <a:path w="394334" h="336550">
                  <a:moveTo>
                    <a:pt x="376783" y="304634"/>
                  </a:moveTo>
                  <a:lnTo>
                    <a:pt x="375704" y="304634"/>
                  </a:lnTo>
                  <a:lnTo>
                    <a:pt x="375704" y="308940"/>
                  </a:lnTo>
                  <a:lnTo>
                    <a:pt x="374535" y="308940"/>
                  </a:lnTo>
                  <a:lnTo>
                    <a:pt x="374535" y="336410"/>
                  </a:lnTo>
                  <a:lnTo>
                    <a:pt x="375704" y="336410"/>
                  </a:lnTo>
                  <a:lnTo>
                    <a:pt x="376783" y="336410"/>
                  </a:lnTo>
                  <a:lnTo>
                    <a:pt x="376783" y="304634"/>
                  </a:lnTo>
                  <a:close/>
                </a:path>
                <a:path w="394334" h="336550">
                  <a:moveTo>
                    <a:pt x="380314" y="287756"/>
                  </a:moveTo>
                  <a:lnTo>
                    <a:pt x="379133" y="287756"/>
                  </a:lnTo>
                  <a:lnTo>
                    <a:pt x="379133" y="336410"/>
                  </a:lnTo>
                  <a:lnTo>
                    <a:pt x="380314" y="336410"/>
                  </a:lnTo>
                  <a:lnTo>
                    <a:pt x="380314" y="287756"/>
                  </a:lnTo>
                  <a:close/>
                </a:path>
                <a:path w="394334" h="336550">
                  <a:moveTo>
                    <a:pt x="382574" y="308940"/>
                  </a:moveTo>
                  <a:lnTo>
                    <a:pt x="381431" y="308940"/>
                  </a:lnTo>
                  <a:lnTo>
                    <a:pt x="381431" y="285597"/>
                  </a:lnTo>
                  <a:lnTo>
                    <a:pt x="380352" y="285597"/>
                  </a:lnTo>
                  <a:lnTo>
                    <a:pt x="380352" y="336410"/>
                  </a:lnTo>
                  <a:lnTo>
                    <a:pt x="381406" y="336410"/>
                  </a:lnTo>
                  <a:lnTo>
                    <a:pt x="382574" y="336410"/>
                  </a:lnTo>
                  <a:lnTo>
                    <a:pt x="382574" y="308940"/>
                  </a:lnTo>
                  <a:close/>
                </a:path>
                <a:path w="394334" h="336550">
                  <a:moveTo>
                    <a:pt x="386029" y="308940"/>
                  </a:moveTo>
                  <a:lnTo>
                    <a:pt x="384949" y="308940"/>
                  </a:lnTo>
                  <a:lnTo>
                    <a:pt x="384949" y="311010"/>
                  </a:lnTo>
                  <a:lnTo>
                    <a:pt x="383806" y="311010"/>
                  </a:lnTo>
                  <a:lnTo>
                    <a:pt x="383806" y="306781"/>
                  </a:lnTo>
                  <a:lnTo>
                    <a:pt x="382625" y="306781"/>
                  </a:lnTo>
                  <a:lnTo>
                    <a:pt x="382625" y="336410"/>
                  </a:lnTo>
                  <a:lnTo>
                    <a:pt x="383781" y="336410"/>
                  </a:lnTo>
                  <a:lnTo>
                    <a:pt x="384949" y="336410"/>
                  </a:lnTo>
                  <a:lnTo>
                    <a:pt x="386029" y="336410"/>
                  </a:lnTo>
                  <a:lnTo>
                    <a:pt x="386029" y="308940"/>
                  </a:lnTo>
                  <a:close/>
                </a:path>
                <a:path w="394334" h="336550">
                  <a:moveTo>
                    <a:pt x="390626" y="289826"/>
                  </a:moveTo>
                  <a:lnTo>
                    <a:pt x="389547" y="289826"/>
                  </a:lnTo>
                  <a:lnTo>
                    <a:pt x="389547" y="311010"/>
                  </a:lnTo>
                  <a:lnTo>
                    <a:pt x="388391" y="311010"/>
                  </a:lnTo>
                  <a:lnTo>
                    <a:pt x="388391" y="296189"/>
                  </a:lnTo>
                  <a:lnTo>
                    <a:pt x="387223" y="296189"/>
                  </a:lnTo>
                  <a:lnTo>
                    <a:pt x="387223" y="304634"/>
                  </a:lnTo>
                  <a:lnTo>
                    <a:pt x="386054" y="304634"/>
                  </a:lnTo>
                  <a:lnTo>
                    <a:pt x="386054" y="336410"/>
                  </a:lnTo>
                  <a:lnTo>
                    <a:pt x="387223" y="336410"/>
                  </a:lnTo>
                  <a:lnTo>
                    <a:pt x="387235" y="336410"/>
                  </a:lnTo>
                  <a:lnTo>
                    <a:pt x="390626" y="336410"/>
                  </a:lnTo>
                  <a:lnTo>
                    <a:pt x="390626" y="289826"/>
                  </a:lnTo>
                  <a:close/>
                </a:path>
                <a:path w="394334" h="336550">
                  <a:moveTo>
                    <a:pt x="394157" y="300418"/>
                  </a:moveTo>
                  <a:lnTo>
                    <a:pt x="392976" y="300418"/>
                  </a:lnTo>
                  <a:lnTo>
                    <a:pt x="392976" y="306781"/>
                  </a:lnTo>
                  <a:lnTo>
                    <a:pt x="391820" y="306781"/>
                  </a:lnTo>
                  <a:lnTo>
                    <a:pt x="391820" y="296189"/>
                  </a:lnTo>
                  <a:lnTo>
                    <a:pt x="390652" y="296189"/>
                  </a:lnTo>
                  <a:lnTo>
                    <a:pt x="390652" y="336410"/>
                  </a:lnTo>
                  <a:lnTo>
                    <a:pt x="391807" y="336410"/>
                  </a:lnTo>
                  <a:lnTo>
                    <a:pt x="392976" y="336410"/>
                  </a:lnTo>
                  <a:lnTo>
                    <a:pt x="394157" y="336410"/>
                  </a:lnTo>
                  <a:lnTo>
                    <a:pt x="394157" y="30041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1206982" y="2541726"/>
              <a:ext cx="299720" cy="457200"/>
            </a:xfrm>
            <a:custGeom>
              <a:avLst/>
              <a:gdLst/>
              <a:ahLst/>
              <a:cxnLst/>
              <a:rect l="l" t="t" r="r" b="b"/>
              <a:pathLst>
                <a:path w="299719" h="457200">
                  <a:moveTo>
                    <a:pt x="1181" y="120624"/>
                  </a:moveTo>
                  <a:lnTo>
                    <a:pt x="0" y="120624"/>
                  </a:lnTo>
                  <a:lnTo>
                    <a:pt x="0" y="457034"/>
                  </a:lnTo>
                  <a:lnTo>
                    <a:pt x="1181" y="457034"/>
                  </a:lnTo>
                  <a:lnTo>
                    <a:pt x="1181" y="120624"/>
                  </a:lnTo>
                  <a:close/>
                </a:path>
                <a:path w="299719" h="457200">
                  <a:moveTo>
                    <a:pt x="15024" y="0"/>
                  </a:moveTo>
                  <a:lnTo>
                    <a:pt x="13843" y="0"/>
                  </a:lnTo>
                  <a:lnTo>
                    <a:pt x="13843" y="457034"/>
                  </a:lnTo>
                  <a:lnTo>
                    <a:pt x="15024" y="457034"/>
                  </a:lnTo>
                  <a:lnTo>
                    <a:pt x="15024" y="0"/>
                  </a:lnTo>
                  <a:close/>
                </a:path>
                <a:path w="299719" h="457200">
                  <a:moveTo>
                    <a:pt x="40322" y="287756"/>
                  </a:moveTo>
                  <a:lnTo>
                    <a:pt x="39141" y="287756"/>
                  </a:lnTo>
                  <a:lnTo>
                    <a:pt x="39141" y="457034"/>
                  </a:lnTo>
                  <a:lnTo>
                    <a:pt x="40322" y="457034"/>
                  </a:lnTo>
                  <a:lnTo>
                    <a:pt x="40322" y="287756"/>
                  </a:lnTo>
                  <a:close/>
                </a:path>
                <a:path w="299719" h="457200">
                  <a:moveTo>
                    <a:pt x="122186" y="421043"/>
                  </a:moveTo>
                  <a:lnTo>
                    <a:pt x="121018" y="421043"/>
                  </a:lnTo>
                  <a:lnTo>
                    <a:pt x="121018" y="457034"/>
                  </a:lnTo>
                  <a:lnTo>
                    <a:pt x="122186" y="457034"/>
                  </a:lnTo>
                  <a:lnTo>
                    <a:pt x="122186" y="421043"/>
                  </a:lnTo>
                  <a:close/>
                </a:path>
                <a:path w="299719" h="457200">
                  <a:moveTo>
                    <a:pt x="244322" y="408381"/>
                  </a:moveTo>
                  <a:lnTo>
                    <a:pt x="243243" y="408381"/>
                  </a:lnTo>
                  <a:lnTo>
                    <a:pt x="243243" y="457034"/>
                  </a:lnTo>
                  <a:lnTo>
                    <a:pt x="244322" y="457034"/>
                  </a:lnTo>
                  <a:lnTo>
                    <a:pt x="244322" y="408381"/>
                  </a:lnTo>
                  <a:close/>
                </a:path>
                <a:path w="299719" h="457200">
                  <a:moveTo>
                    <a:pt x="248920" y="416814"/>
                  </a:moveTo>
                  <a:lnTo>
                    <a:pt x="247840" y="416814"/>
                  </a:lnTo>
                  <a:lnTo>
                    <a:pt x="247840" y="457034"/>
                  </a:lnTo>
                  <a:lnTo>
                    <a:pt x="248920" y="457034"/>
                  </a:lnTo>
                  <a:lnTo>
                    <a:pt x="248920" y="416814"/>
                  </a:lnTo>
                  <a:close/>
                </a:path>
                <a:path w="299719" h="457200">
                  <a:moveTo>
                    <a:pt x="250126" y="399948"/>
                  </a:moveTo>
                  <a:lnTo>
                    <a:pt x="248945" y="399948"/>
                  </a:lnTo>
                  <a:lnTo>
                    <a:pt x="248945" y="457034"/>
                  </a:lnTo>
                  <a:lnTo>
                    <a:pt x="250126" y="457034"/>
                  </a:lnTo>
                  <a:lnTo>
                    <a:pt x="250126" y="399948"/>
                  </a:lnTo>
                  <a:close/>
                </a:path>
                <a:path w="299719" h="457200">
                  <a:moveTo>
                    <a:pt x="253517" y="399948"/>
                  </a:moveTo>
                  <a:lnTo>
                    <a:pt x="252437" y="399948"/>
                  </a:lnTo>
                  <a:lnTo>
                    <a:pt x="252437" y="457034"/>
                  </a:lnTo>
                  <a:lnTo>
                    <a:pt x="253517" y="457034"/>
                  </a:lnTo>
                  <a:lnTo>
                    <a:pt x="253517" y="399948"/>
                  </a:lnTo>
                  <a:close/>
                </a:path>
                <a:path w="299719" h="457200">
                  <a:moveTo>
                    <a:pt x="257035" y="404164"/>
                  </a:moveTo>
                  <a:lnTo>
                    <a:pt x="255866" y="404164"/>
                  </a:lnTo>
                  <a:lnTo>
                    <a:pt x="255866" y="457034"/>
                  </a:lnTo>
                  <a:lnTo>
                    <a:pt x="257035" y="457034"/>
                  </a:lnTo>
                  <a:lnTo>
                    <a:pt x="257035" y="404164"/>
                  </a:lnTo>
                  <a:close/>
                </a:path>
                <a:path w="299719" h="457200">
                  <a:moveTo>
                    <a:pt x="271945" y="425259"/>
                  </a:moveTo>
                  <a:lnTo>
                    <a:pt x="270865" y="425259"/>
                  </a:lnTo>
                  <a:lnTo>
                    <a:pt x="270865" y="457034"/>
                  </a:lnTo>
                  <a:lnTo>
                    <a:pt x="271945" y="457034"/>
                  </a:lnTo>
                  <a:lnTo>
                    <a:pt x="271945" y="425259"/>
                  </a:lnTo>
                  <a:close/>
                </a:path>
                <a:path w="299719" h="457200">
                  <a:moveTo>
                    <a:pt x="278968" y="427405"/>
                  </a:moveTo>
                  <a:lnTo>
                    <a:pt x="277787" y="427405"/>
                  </a:lnTo>
                  <a:lnTo>
                    <a:pt x="277787" y="457034"/>
                  </a:lnTo>
                  <a:lnTo>
                    <a:pt x="278968" y="457034"/>
                  </a:lnTo>
                  <a:lnTo>
                    <a:pt x="278968" y="427405"/>
                  </a:lnTo>
                  <a:close/>
                </a:path>
                <a:path w="299719" h="457200">
                  <a:moveTo>
                    <a:pt x="285788" y="410451"/>
                  </a:moveTo>
                  <a:lnTo>
                    <a:pt x="284708" y="410451"/>
                  </a:lnTo>
                  <a:lnTo>
                    <a:pt x="284708" y="431634"/>
                  </a:lnTo>
                  <a:lnTo>
                    <a:pt x="283552" y="431634"/>
                  </a:lnTo>
                  <a:lnTo>
                    <a:pt x="283552" y="416814"/>
                  </a:lnTo>
                  <a:lnTo>
                    <a:pt x="282384" y="416814"/>
                  </a:lnTo>
                  <a:lnTo>
                    <a:pt x="282384" y="457034"/>
                  </a:lnTo>
                  <a:lnTo>
                    <a:pt x="283540" y="457034"/>
                  </a:lnTo>
                  <a:lnTo>
                    <a:pt x="284708" y="457034"/>
                  </a:lnTo>
                  <a:lnTo>
                    <a:pt x="285788" y="457034"/>
                  </a:lnTo>
                  <a:lnTo>
                    <a:pt x="285788" y="410451"/>
                  </a:lnTo>
                  <a:close/>
                </a:path>
                <a:path w="299719" h="457200">
                  <a:moveTo>
                    <a:pt x="289318" y="421043"/>
                  </a:moveTo>
                  <a:lnTo>
                    <a:pt x="288137" y="421043"/>
                  </a:lnTo>
                  <a:lnTo>
                    <a:pt x="288137" y="427405"/>
                  </a:lnTo>
                  <a:lnTo>
                    <a:pt x="286981" y="427405"/>
                  </a:lnTo>
                  <a:lnTo>
                    <a:pt x="286981" y="416814"/>
                  </a:lnTo>
                  <a:lnTo>
                    <a:pt x="285813" y="416814"/>
                  </a:lnTo>
                  <a:lnTo>
                    <a:pt x="285813" y="457034"/>
                  </a:lnTo>
                  <a:lnTo>
                    <a:pt x="286969" y="457034"/>
                  </a:lnTo>
                  <a:lnTo>
                    <a:pt x="288137" y="457034"/>
                  </a:lnTo>
                  <a:lnTo>
                    <a:pt x="289318" y="457034"/>
                  </a:lnTo>
                  <a:lnTo>
                    <a:pt x="289318" y="421043"/>
                  </a:lnTo>
                  <a:close/>
                </a:path>
                <a:path w="299719" h="457200">
                  <a:moveTo>
                    <a:pt x="292747" y="440067"/>
                  </a:moveTo>
                  <a:lnTo>
                    <a:pt x="291579" y="440067"/>
                  </a:lnTo>
                  <a:lnTo>
                    <a:pt x="291579" y="429564"/>
                  </a:lnTo>
                  <a:lnTo>
                    <a:pt x="290398" y="429564"/>
                  </a:lnTo>
                  <a:lnTo>
                    <a:pt x="290398" y="433781"/>
                  </a:lnTo>
                  <a:lnTo>
                    <a:pt x="289356" y="433781"/>
                  </a:lnTo>
                  <a:lnTo>
                    <a:pt x="289356" y="457034"/>
                  </a:lnTo>
                  <a:lnTo>
                    <a:pt x="292747" y="457034"/>
                  </a:lnTo>
                  <a:lnTo>
                    <a:pt x="292747" y="440067"/>
                  </a:lnTo>
                  <a:close/>
                </a:path>
                <a:path w="299719" h="457200">
                  <a:moveTo>
                    <a:pt x="296176" y="416814"/>
                  </a:moveTo>
                  <a:lnTo>
                    <a:pt x="294995" y="416814"/>
                  </a:lnTo>
                  <a:lnTo>
                    <a:pt x="294995" y="429564"/>
                  </a:lnTo>
                  <a:lnTo>
                    <a:pt x="293954" y="429564"/>
                  </a:lnTo>
                  <a:lnTo>
                    <a:pt x="293954" y="444373"/>
                  </a:lnTo>
                  <a:lnTo>
                    <a:pt x="292785" y="444373"/>
                  </a:lnTo>
                  <a:lnTo>
                    <a:pt x="292785" y="457034"/>
                  </a:lnTo>
                  <a:lnTo>
                    <a:pt x="296176" y="457034"/>
                  </a:lnTo>
                  <a:lnTo>
                    <a:pt x="296176" y="416814"/>
                  </a:lnTo>
                  <a:close/>
                </a:path>
                <a:path w="299719" h="457200">
                  <a:moveTo>
                    <a:pt x="297395" y="429564"/>
                  </a:moveTo>
                  <a:lnTo>
                    <a:pt x="296214" y="429564"/>
                  </a:lnTo>
                  <a:lnTo>
                    <a:pt x="296214" y="457034"/>
                  </a:lnTo>
                  <a:lnTo>
                    <a:pt x="297395" y="457034"/>
                  </a:lnTo>
                  <a:lnTo>
                    <a:pt x="297395" y="429564"/>
                  </a:lnTo>
                  <a:close/>
                </a:path>
                <a:path w="299719" h="457200">
                  <a:moveTo>
                    <a:pt x="299618" y="418973"/>
                  </a:moveTo>
                  <a:lnTo>
                    <a:pt x="298538" y="418973"/>
                  </a:lnTo>
                  <a:lnTo>
                    <a:pt x="298538" y="457034"/>
                  </a:lnTo>
                  <a:lnTo>
                    <a:pt x="299618" y="457034"/>
                  </a:lnTo>
                  <a:lnTo>
                    <a:pt x="299618" y="4189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1162100" y="2802013"/>
              <a:ext cx="351790" cy="196850"/>
            </a:xfrm>
            <a:custGeom>
              <a:avLst/>
              <a:gdLst/>
              <a:ahLst/>
              <a:cxnLst/>
              <a:rect l="l" t="t" r="r" b="b"/>
              <a:pathLst>
                <a:path w="351790" h="196850">
                  <a:moveTo>
                    <a:pt x="1168" y="33832"/>
                  </a:moveTo>
                  <a:lnTo>
                    <a:pt x="0" y="33832"/>
                  </a:lnTo>
                  <a:lnTo>
                    <a:pt x="0" y="196748"/>
                  </a:lnTo>
                  <a:lnTo>
                    <a:pt x="1168" y="196748"/>
                  </a:lnTo>
                  <a:lnTo>
                    <a:pt x="1168" y="33832"/>
                  </a:lnTo>
                  <a:close/>
                </a:path>
                <a:path w="351790" h="196850">
                  <a:moveTo>
                    <a:pt x="16078" y="0"/>
                  </a:moveTo>
                  <a:lnTo>
                    <a:pt x="14998" y="0"/>
                  </a:lnTo>
                  <a:lnTo>
                    <a:pt x="14998" y="196748"/>
                  </a:lnTo>
                  <a:lnTo>
                    <a:pt x="16078" y="196748"/>
                  </a:lnTo>
                  <a:lnTo>
                    <a:pt x="16078" y="0"/>
                  </a:lnTo>
                  <a:close/>
                </a:path>
                <a:path w="351790" h="196850">
                  <a:moveTo>
                    <a:pt x="307644" y="129070"/>
                  </a:moveTo>
                  <a:lnTo>
                    <a:pt x="306565" y="129070"/>
                  </a:lnTo>
                  <a:lnTo>
                    <a:pt x="306565" y="196748"/>
                  </a:lnTo>
                  <a:lnTo>
                    <a:pt x="307644" y="196748"/>
                  </a:lnTo>
                  <a:lnTo>
                    <a:pt x="307644" y="129070"/>
                  </a:lnTo>
                  <a:close/>
                </a:path>
                <a:path w="351790" h="196850">
                  <a:moveTo>
                    <a:pt x="312229" y="167119"/>
                  </a:moveTo>
                  <a:lnTo>
                    <a:pt x="311150" y="167119"/>
                  </a:lnTo>
                  <a:lnTo>
                    <a:pt x="311150" y="196748"/>
                  </a:lnTo>
                  <a:lnTo>
                    <a:pt x="312229" y="196748"/>
                  </a:lnTo>
                  <a:lnTo>
                    <a:pt x="312229" y="167119"/>
                  </a:lnTo>
                  <a:close/>
                </a:path>
                <a:path w="351790" h="196850">
                  <a:moveTo>
                    <a:pt x="315760" y="169278"/>
                  </a:moveTo>
                  <a:lnTo>
                    <a:pt x="314579" y="169278"/>
                  </a:lnTo>
                  <a:lnTo>
                    <a:pt x="314579" y="196748"/>
                  </a:lnTo>
                  <a:lnTo>
                    <a:pt x="315760" y="196748"/>
                  </a:lnTo>
                  <a:lnTo>
                    <a:pt x="315760" y="169278"/>
                  </a:lnTo>
                  <a:close/>
                </a:path>
                <a:path w="351790" h="196850">
                  <a:moveTo>
                    <a:pt x="320357" y="148094"/>
                  </a:moveTo>
                  <a:lnTo>
                    <a:pt x="319176" y="148094"/>
                  </a:lnTo>
                  <a:lnTo>
                    <a:pt x="319176" y="196748"/>
                  </a:lnTo>
                  <a:lnTo>
                    <a:pt x="320357" y="196748"/>
                  </a:lnTo>
                  <a:lnTo>
                    <a:pt x="320357" y="148094"/>
                  </a:lnTo>
                  <a:close/>
                </a:path>
                <a:path w="351790" h="196850">
                  <a:moveTo>
                    <a:pt x="323850" y="167119"/>
                  </a:moveTo>
                  <a:lnTo>
                    <a:pt x="322668" y="167119"/>
                  </a:lnTo>
                  <a:lnTo>
                    <a:pt x="322668" y="196748"/>
                  </a:lnTo>
                  <a:lnTo>
                    <a:pt x="323850" y="196748"/>
                  </a:lnTo>
                  <a:lnTo>
                    <a:pt x="323850" y="167119"/>
                  </a:lnTo>
                  <a:close/>
                </a:path>
                <a:path w="351790" h="196850">
                  <a:moveTo>
                    <a:pt x="328434" y="156527"/>
                  </a:moveTo>
                  <a:lnTo>
                    <a:pt x="327266" y="156527"/>
                  </a:lnTo>
                  <a:lnTo>
                    <a:pt x="327266" y="196748"/>
                  </a:lnTo>
                  <a:lnTo>
                    <a:pt x="328434" y="196748"/>
                  </a:lnTo>
                  <a:lnTo>
                    <a:pt x="328434" y="156527"/>
                  </a:lnTo>
                  <a:close/>
                </a:path>
                <a:path w="351790" h="196850">
                  <a:moveTo>
                    <a:pt x="330669" y="150164"/>
                  </a:moveTo>
                  <a:lnTo>
                    <a:pt x="329590" y="150164"/>
                  </a:lnTo>
                  <a:lnTo>
                    <a:pt x="329590" y="196748"/>
                  </a:lnTo>
                  <a:lnTo>
                    <a:pt x="330669" y="196748"/>
                  </a:lnTo>
                  <a:lnTo>
                    <a:pt x="330669" y="150164"/>
                  </a:lnTo>
                  <a:close/>
                </a:path>
                <a:path w="351790" h="196850">
                  <a:moveTo>
                    <a:pt x="334200" y="160756"/>
                  </a:moveTo>
                  <a:lnTo>
                    <a:pt x="333019" y="160756"/>
                  </a:lnTo>
                  <a:lnTo>
                    <a:pt x="333019" y="167119"/>
                  </a:lnTo>
                  <a:lnTo>
                    <a:pt x="331851" y="167119"/>
                  </a:lnTo>
                  <a:lnTo>
                    <a:pt x="331851" y="196748"/>
                  </a:lnTo>
                  <a:lnTo>
                    <a:pt x="333019" y="196748"/>
                  </a:lnTo>
                  <a:lnTo>
                    <a:pt x="334200" y="196748"/>
                  </a:lnTo>
                  <a:lnTo>
                    <a:pt x="334200" y="160756"/>
                  </a:lnTo>
                  <a:close/>
                </a:path>
                <a:path w="351790" h="196850">
                  <a:moveTo>
                    <a:pt x="336461" y="169278"/>
                  </a:moveTo>
                  <a:lnTo>
                    <a:pt x="335280" y="169278"/>
                  </a:lnTo>
                  <a:lnTo>
                    <a:pt x="335280" y="173494"/>
                  </a:lnTo>
                  <a:lnTo>
                    <a:pt x="334238" y="173494"/>
                  </a:lnTo>
                  <a:lnTo>
                    <a:pt x="334238" y="196748"/>
                  </a:lnTo>
                  <a:lnTo>
                    <a:pt x="335280" y="196748"/>
                  </a:lnTo>
                  <a:lnTo>
                    <a:pt x="336461" y="196748"/>
                  </a:lnTo>
                  <a:lnTo>
                    <a:pt x="336461" y="169278"/>
                  </a:lnTo>
                  <a:close/>
                </a:path>
                <a:path w="351790" h="196850">
                  <a:moveTo>
                    <a:pt x="341058" y="156527"/>
                  </a:moveTo>
                  <a:lnTo>
                    <a:pt x="339877" y="156527"/>
                  </a:lnTo>
                  <a:lnTo>
                    <a:pt x="339877" y="169278"/>
                  </a:lnTo>
                  <a:lnTo>
                    <a:pt x="338836" y="169278"/>
                  </a:lnTo>
                  <a:lnTo>
                    <a:pt x="338836" y="184086"/>
                  </a:lnTo>
                  <a:lnTo>
                    <a:pt x="337667" y="184086"/>
                  </a:lnTo>
                  <a:lnTo>
                    <a:pt x="337667" y="196748"/>
                  </a:lnTo>
                  <a:lnTo>
                    <a:pt x="341058" y="196748"/>
                  </a:lnTo>
                  <a:lnTo>
                    <a:pt x="341058" y="156527"/>
                  </a:lnTo>
                  <a:close/>
                </a:path>
                <a:path w="351790" h="196850">
                  <a:moveTo>
                    <a:pt x="344500" y="158686"/>
                  </a:moveTo>
                  <a:lnTo>
                    <a:pt x="343420" y="158686"/>
                  </a:lnTo>
                  <a:lnTo>
                    <a:pt x="343420" y="173494"/>
                  </a:lnTo>
                  <a:lnTo>
                    <a:pt x="342277" y="173494"/>
                  </a:lnTo>
                  <a:lnTo>
                    <a:pt x="342277" y="169278"/>
                  </a:lnTo>
                  <a:lnTo>
                    <a:pt x="341096" y="169278"/>
                  </a:lnTo>
                  <a:lnTo>
                    <a:pt x="341096" y="196748"/>
                  </a:lnTo>
                  <a:lnTo>
                    <a:pt x="342265" y="196748"/>
                  </a:lnTo>
                  <a:lnTo>
                    <a:pt x="343420" y="196748"/>
                  </a:lnTo>
                  <a:lnTo>
                    <a:pt x="344500" y="196748"/>
                  </a:lnTo>
                  <a:lnTo>
                    <a:pt x="344500" y="158686"/>
                  </a:lnTo>
                  <a:close/>
                </a:path>
                <a:path w="351790" h="196850">
                  <a:moveTo>
                    <a:pt x="347941" y="148094"/>
                  </a:moveTo>
                  <a:lnTo>
                    <a:pt x="346862" y="148094"/>
                  </a:lnTo>
                  <a:lnTo>
                    <a:pt x="346862" y="167119"/>
                  </a:lnTo>
                  <a:lnTo>
                    <a:pt x="345706" y="167119"/>
                  </a:lnTo>
                  <a:lnTo>
                    <a:pt x="345706" y="156527"/>
                  </a:lnTo>
                  <a:lnTo>
                    <a:pt x="344525" y="156527"/>
                  </a:lnTo>
                  <a:lnTo>
                    <a:pt x="344525" y="196748"/>
                  </a:lnTo>
                  <a:lnTo>
                    <a:pt x="345694" y="196748"/>
                  </a:lnTo>
                  <a:lnTo>
                    <a:pt x="346862" y="196748"/>
                  </a:lnTo>
                  <a:lnTo>
                    <a:pt x="347941" y="196748"/>
                  </a:lnTo>
                  <a:lnTo>
                    <a:pt x="347941" y="148094"/>
                  </a:lnTo>
                  <a:close/>
                </a:path>
                <a:path w="351790" h="196850">
                  <a:moveTo>
                    <a:pt x="351459" y="143878"/>
                  </a:moveTo>
                  <a:lnTo>
                    <a:pt x="350291" y="143878"/>
                  </a:lnTo>
                  <a:lnTo>
                    <a:pt x="350291" y="156527"/>
                  </a:lnTo>
                  <a:lnTo>
                    <a:pt x="349135" y="156527"/>
                  </a:lnTo>
                  <a:lnTo>
                    <a:pt x="349135" y="148094"/>
                  </a:lnTo>
                  <a:lnTo>
                    <a:pt x="347967" y="148094"/>
                  </a:lnTo>
                  <a:lnTo>
                    <a:pt x="347967" y="196748"/>
                  </a:lnTo>
                  <a:lnTo>
                    <a:pt x="349123" y="196748"/>
                  </a:lnTo>
                  <a:lnTo>
                    <a:pt x="350291" y="196748"/>
                  </a:lnTo>
                  <a:lnTo>
                    <a:pt x="351459" y="196748"/>
                  </a:lnTo>
                  <a:lnTo>
                    <a:pt x="351459" y="1438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1132027" y="2662351"/>
              <a:ext cx="386715" cy="336550"/>
            </a:xfrm>
            <a:custGeom>
              <a:avLst/>
              <a:gdLst/>
              <a:ahLst/>
              <a:cxnLst/>
              <a:rect l="l" t="t" r="r" b="b"/>
              <a:pathLst>
                <a:path w="386715" h="336550">
                  <a:moveTo>
                    <a:pt x="1181" y="4229"/>
                  </a:moveTo>
                  <a:lnTo>
                    <a:pt x="0" y="4229"/>
                  </a:lnTo>
                  <a:lnTo>
                    <a:pt x="0" y="336410"/>
                  </a:lnTo>
                  <a:lnTo>
                    <a:pt x="1181" y="336410"/>
                  </a:lnTo>
                  <a:lnTo>
                    <a:pt x="1181" y="4229"/>
                  </a:lnTo>
                  <a:close/>
                </a:path>
                <a:path w="386715" h="336550">
                  <a:moveTo>
                    <a:pt x="71539" y="0"/>
                  </a:moveTo>
                  <a:lnTo>
                    <a:pt x="70370" y="0"/>
                  </a:lnTo>
                  <a:lnTo>
                    <a:pt x="70370" y="336410"/>
                  </a:lnTo>
                  <a:lnTo>
                    <a:pt x="71539" y="336410"/>
                  </a:lnTo>
                  <a:lnTo>
                    <a:pt x="71539" y="0"/>
                  </a:lnTo>
                  <a:close/>
                </a:path>
                <a:path w="386715" h="336550">
                  <a:moveTo>
                    <a:pt x="331990" y="283540"/>
                  </a:moveTo>
                  <a:lnTo>
                    <a:pt x="330822" y="283540"/>
                  </a:lnTo>
                  <a:lnTo>
                    <a:pt x="330822" y="336410"/>
                  </a:lnTo>
                  <a:lnTo>
                    <a:pt x="331990" y="336410"/>
                  </a:lnTo>
                  <a:lnTo>
                    <a:pt x="331990" y="283540"/>
                  </a:lnTo>
                  <a:close/>
                </a:path>
                <a:path w="386715" h="336550">
                  <a:moveTo>
                    <a:pt x="342303" y="306781"/>
                  </a:moveTo>
                  <a:lnTo>
                    <a:pt x="341223" y="306781"/>
                  </a:lnTo>
                  <a:lnTo>
                    <a:pt x="341223" y="336410"/>
                  </a:lnTo>
                  <a:lnTo>
                    <a:pt x="342303" y="336410"/>
                  </a:lnTo>
                  <a:lnTo>
                    <a:pt x="342303" y="306781"/>
                  </a:lnTo>
                  <a:close/>
                </a:path>
                <a:path w="386715" h="336550">
                  <a:moveTo>
                    <a:pt x="345833" y="308940"/>
                  </a:moveTo>
                  <a:lnTo>
                    <a:pt x="344652" y="308940"/>
                  </a:lnTo>
                  <a:lnTo>
                    <a:pt x="344652" y="336410"/>
                  </a:lnTo>
                  <a:lnTo>
                    <a:pt x="345833" y="336410"/>
                  </a:lnTo>
                  <a:lnTo>
                    <a:pt x="345833" y="308940"/>
                  </a:lnTo>
                  <a:close/>
                </a:path>
                <a:path w="386715" h="336550">
                  <a:moveTo>
                    <a:pt x="351548" y="285597"/>
                  </a:moveTo>
                  <a:lnTo>
                    <a:pt x="350469" y="285597"/>
                  </a:lnTo>
                  <a:lnTo>
                    <a:pt x="350469" y="336410"/>
                  </a:lnTo>
                  <a:lnTo>
                    <a:pt x="351548" y="336410"/>
                  </a:lnTo>
                  <a:lnTo>
                    <a:pt x="351548" y="285597"/>
                  </a:lnTo>
                  <a:close/>
                </a:path>
                <a:path w="386715" h="336550">
                  <a:moveTo>
                    <a:pt x="355079" y="311010"/>
                  </a:moveTo>
                  <a:lnTo>
                    <a:pt x="353898" y="311010"/>
                  </a:lnTo>
                  <a:lnTo>
                    <a:pt x="353898" y="336410"/>
                  </a:lnTo>
                  <a:lnTo>
                    <a:pt x="355079" y="336410"/>
                  </a:lnTo>
                  <a:lnTo>
                    <a:pt x="355079" y="311010"/>
                  </a:lnTo>
                  <a:close/>
                </a:path>
                <a:path w="386715" h="336550">
                  <a:moveTo>
                    <a:pt x="357352" y="304634"/>
                  </a:moveTo>
                  <a:lnTo>
                    <a:pt x="356171" y="304634"/>
                  </a:lnTo>
                  <a:lnTo>
                    <a:pt x="356171" y="336410"/>
                  </a:lnTo>
                  <a:lnTo>
                    <a:pt x="357352" y="336410"/>
                  </a:lnTo>
                  <a:lnTo>
                    <a:pt x="357352" y="304634"/>
                  </a:lnTo>
                  <a:close/>
                </a:path>
                <a:path w="386715" h="336550">
                  <a:moveTo>
                    <a:pt x="359676" y="311010"/>
                  </a:moveTo>
                  <a:lnTo>
                    <a:pt x="358495" y="311010"/>
                  </a:lnTo>
                  <a:lnTo>
                    <a:pt x="358495" y="336410"/>
                  </a:lnTo>
                  <a:lnTo>
                    <a:pt x="359676" y="336410"/>
                  </a:lnTo>
                  <a:lnTo>
                    <a:pt x="359676" y="311010"/>
                  </a:lnTo>
                  <a:close/>
                </a:path>
                <a:path w="386715" h="336550">
                  <a:moveTo>
                    <a:pt x="369989" y="308940"/>
                  </a:moveTo>
                  <a:lnTo>
                    <a:pt x="368909" y="308940"/>
                  </a:lnTo>
                  <a:lnTo>
                    <a:pt x="368909" y="336410"/>
                  </a:lnTo>
                  <a:lnTo>
                    <a:pt x="369989" y="336410"/>
                  </a:lnTo>
                  <a:lnTo>
                    <a:pt x="369989" y="308940"/>
                  </a:lnTo>
                  <a:close/>
                </a:path>
                <a:path w="386715" h="336550">
                  <a:moveTo>
                    <a:pt x="374573" y="298348"/>
                  </a:moveTo>
                  <a:lnTo>
                    <a:pt x="373494" y="298348"/>
                  </a:lnTo>
                  <a:lnTo>
                    <a:pt x="373494" y="313156"/>
                  </a:lnTo>
                  <a:lnTo>
                    <a:pt x="372351" y="313156"/>
                  </a:lnTo>
                  <a:lnTo>
                    <a:pt x="372351" y="308940"/>
                  </a:lnTo>
                  <a:lnTo>
                    <a:pt x="371170" y="308940"/>
                  </a:lnTo>
                  <a:lnTo>
                    <a:pt x="371170" y="336410"/>
                  </a:lnTo>
                  <a:lnTo>
                    <a:pt x="372338" y="336410"/>
                  </a:lnTo>
                  <a:lnTo>
                    <a:pt x="373494" y="336410"/>
                  </a:lnTo>
                  <a:lnTo>
                    <a:pt x="374573" y="336410"/>
                  </a:lnTo>
                  <a:lnTo>
                    <a:pt x="374573" y="298348"/>
                  </a:lnTo>
                  <a:close/>
                </a:path>
                <a:path w="386715" h="336550">
                  <a:moveTo>
                    <a:pt x="378015" y="287756"/>
                  </a:moveTo>
                  <a:lnTo>
                    <a:pt x="376936" y="287756"/>
                  </a:lnTo>
                  <a:lnTo>
                    <a:pt x="376936" y="306781"/>
                  </a:lnTo>
                  <a:lnTo>
                    <a:pt x="375780" y="306781"/>
                  </a:lnTo>
                  <a:lnTo>
                    <a:pt x="375780" y="296189"/>
                  </a:lnTo>
                  <a:lnTo>
                    <a:pt x="374599" y="296189"/>
                  </a:lnTo>
                  <a:lnTo>
                    <a:pt x="374599" y="336410"/>
                  </a:lnTo>
                  <a:lnTo>
                    <a:pt x="375767" y="336410"/>
                  </a:lnTo>
                  <a:lnTo>
                    <a:pt x="376936" y="336410"/>
                  </a:lnTo>
                  <a:lnTo>
                    <a:pt x="378015" y="336410"/>
                  </a:lnTo>
                  <a:lnTo>
                    <a:pt x="378015" y="287756"/>
                  </a:lnTo>
                  <a:close/>
                </a:path>
                <a:path w="386715" h="336550">
                  <a:moveTo>
                    <a:pt x="381533" y="283540"/>
                  </a:moveTo>
                  <a:lnTo>
                    <a:pt x="380365" y="283540"/>
                  </a:lnTo>
                  <a:lnTo>
                    <a:pt x="380365" y="296189"/>
                  </a:lnTo>
                  <a:lnTo>
                    <a:pt x="379209" y="296189"/>
                  </a:lnTo>
                  <a:lnTo>
                    <a:pt x="379209" y="287756"/>
                  </a:lnTo>
                  <a:lnTo>
                    <a:pt x="378040" y="287756"/>
                  </a:lnTo>
                  <a:lnTo>
                    <a:pt x="378040" y="336410"/>
                  </a:lnTo>
                  <a:lnTo>
                    <a:pt x="379196" y="336410"/>
                  </a:lnTo>
                  <a:lnTo>
                    <a:pt x="380365" y="336410"/>
                  </a:lnTo>
                  <a:lnTo>
                    <a:pt x="381533" y="336410"/>
                  </a:lnTo>
                  <a:lnTo>
                    <a:pt x="381533" y="283540"/>
                  </a:lnTo>
                  <a:close/>
                </a:path>
                <a:path w="386715" h="336550">
                  <a:moveTo>
                    <a:pt x="384975" y="300418"/>
                  </a:moveTo>
                  <a:lnTo>
                    <a:pt x="383806" y="300418"/>
                  </a:lnTo>
                  <a:lnTo>
                    <a:pt x="383806" y="285597"/>
                  </a:lnTo>
                  <a:lnTo>
                    <a:pt x="382625" y="285597"/>
                  </a:lnTo>
                  <a:lnTo>
                    <a:pt x="382625" y="336410"/>
                  </a:lnTo>
                  <a:lnTo>
                    <a:pt x="383794" y="336410"/>
                  </a:lnTo>
                  <a:lnTo>
                    <a:pt x="384975" y="336410"/>
                  </a:lnTo>
                  <a:lnTo>
                    <a:pt x="384975" y="300418"/>
                  </a:lnTo>
                  <a:close/>
                </a:path>
                <a:path w="386715" h="336550">
                  <a:moveTo>
                    <a:pt x="386194" y="181940"/>
                  </a:moveTo>
                  <a:lnTo>
                    <a:pt x="385013" y="181940"/>
                  </a:lnTo>
                  <a:lnTo>
                    <a:pt x="385013" y="336410"/>
                  </a:lnTo>
                  <a:lnTo>
                    <a:pt x="386194" y="336410"/>
                  </a:lnTo>
                  <a:lnTo>
                    <a:pt x="386194" y="181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1152855" y="2742780"/>
              <a:ext cx="365760" cy="256540"/>
            </a:xfrm>
            <a:custGeom>
              <a:avLst/>
              <a:gdLst/>
              <a:ahLst/>
              <a:cxnLst/>
              <a:rect l="l" t="t" r="r" b="b"/>
              <a:pathLst>
                <a:path w="365759" h="256539">
                  <a:moveTo>
                    <a:pt x="1168" y="88861"/>
                  </a:moveTo>
                  <a:lnTo>
                    <a:pt x="0" y="88861"/>
                  </a:lnTo>
                  <a:lnTo>
                    <a:pt x="0" y="255981"/>
                  </a:lnTo>
                  <a:lnTo>
                    <a:pt x="1168" y="255981"/>
                  </a:lnTo>
                  <a:lnTo>
                    <a:pt x="1168" y="88861"/>
                  </a:lnTo>
                  <a:close/>
                </a:path>
                <a:path w="365759" h="256539">
                  <a:moveTo>
                    <a:pt x="3441" y="95135"/>
                  </a:moveTo>
                  <a:lnTo>
                    <a:pt x="2260" y="95135"/>
                  </a:lnTo>
                  <a:lnTo>
                    <a:pt x="2260" y="255981"/>
                  </a:lnTo>
                  <a:lnTo>
                    <a:pt x="3441" y="255981"/>
                  </a:lnTo>
                  <a:lnTo>
                    <a:pt x="3441" y="95135"/>
                  </a:lnTo>
                  <a:close/>
                </a:path>
                <a:path w="365759" h="256539">
                  <a:moveTo>
                    <a:pt x="48348" y="0"/>
                  </a:moveTo>
                  <a:lnTo>
                    <a:pt x="47269" y="0"/>
                  </a:lnTo>
                  <a:lnTo>
                    <a:pt x="47269" y="255981"/>
                  </a:lnTo>
                  <a:lnTo>
                    <a:pt x="48348" y="255981"/>
                  </a:lnTo>
                  <a:lnTo>
                    <a:pt x="48348" y="0"/>
                  </a:lnTo>
                  <a:close/>
                </a:path>
                <a:path w="365759" h="256539">
                  <a:moveTo>
                    <a:pt x="127939" y="177711"/>
                  </a:moveTo>
                  <a:lnTo>
                    <a:pt x="126758" y="177711"/>
                  </a:lnTo>
                  <a:lnTo>
                    <a:pt x="126758" y="255981"/>
                  </a:lnTo>
                  <a:lnTo>
                    <a:pt x="127939" y="255981"/>
                  </a:lnTo>
                  <a:lnTo>
                    <a:pt x="127939" y="177711"/>
                  </a:lnTo>
                  <a:close/>
                </a:path>
                <a:path w="365759" h="256539">
                  <a:moveTo>
                    <a:pt x="322681" y="209397"/>
                  </a:moveTo>
                  <a:lnTo>
                    <a:pt x="321500" y="209397"/>
                  </a:lnTo>
                  <a:lnTo>
                    <a:pt x="321500" y="255981"/>
                  </a:lnTo>
                  <a:lnTo>
                    <a:pt x="322681" y="255981"/>
                  </a:lnTo>
                  <a:lnTo>
                    <a:pt x="322681" y="209397"/>
                  </a:lnTo>
                  <a:close/>
                </a:path>
                <a:path w="365759" h="256539">
                  <a:moveTo>
                    <a:pt x="329603" y="207327"/>
                  </a:moveTo>
                  <a:lnTo>
                    <a:pt x="328422" y="207327"/>
                  </a:lnTo>
                  <a:lnTo>
                    <a:pt x="328422" y="255981"/>
                  </a:lnTo>
                  <a:lnTo>
                    <a:pt x="329603" y="255981"/>
                  </a:lnTo>
                  <a:lnTo>
                    <a:pt x="329603" y="207327"/>
                  </a:lnTo>
                  <a:close/>
                </a:path>
                <a:path w="365759" h="256539">
                  <a:moveTo>
                    <a:pt x="330720" y="205168"/>
                  </a:moveTo>
                  <a:lnTo>
                    <a:pt x="329641" y="205168"/>
                  </a:lnTo>
                  <a:lnTo>
                    <a:pt x="329641" y="255981"/>
                  </a:lnTo>
                  <a:lnTo>
                    <a:pt x="330720" y="255981"/>
                  </a:lnTo>
                  <a:lnTo>
                    <a:pt x="330720" y="205168"/>
                  </a:lnTo>
                  <a:close/>
                </a:path>
                <a:path w="365759" h="256539">
                  <a:moveTo>
                    <a:pt x="335318" y="228511"/>
                  </a:moveTo>
                  <a:lnTo>
                    <a:pt x="334238" y="228511"/>
                  </a:lnTo>
                  <a:lnTo>
                    <a:pt x="334238" y="230581"/>
                  </a:lnTo>
                  <a:lnTo>
                    <a:pt x="333070" y="230581"/>
                  </a:lnTo>
                  <a:lnTo>
                    <a:pt x="333070" y="255981"/>
                  </a:lnTo>
                  <a:lnTo>
                    <a:pt x="334238" y="255981"/>
                  </a:lnTo>
                  <a:lnTo>
                    <a:pt x="335318" y="255981"/>
                  </a:lnTo>
                  <a:lnTo>
                    <a:pt x="335318" y="228511"/>
                  </a:lnTo>
                  <a:close/>
                </a:path>
                <a:path w="365759" h="256539">
                  <a:moveTo>
                    <a:pt x="339915" y="209397"/>
                  </a:moveTo>
                  <a:lnTo>
                    <a:pt x="338836" y="209397"/>
                  </a:lnTo>
                  <a:lnTo>
                    <a:pt x="338836" y="230581"/>
                  </a:lnTo>
                  <a:lnTo>
                    <a:pt x="337680" y="230581"/>
                  </a:lnTo>
                  <a:lnTo>
                    <a:pt x="337680" y="215760"/>
                  </a:lnTo>
                  <a:lnTo>
                    <a:pt x="336511" y="215760"/>
                  </a:lnTo>
                  <a:lnTo>
                    <a:pt x="336511" y="255981"/>
                  </a:lnTo>
                  <a:lnTo>
                    <a:pt x="337667" y="255981"/>
                  </a:lnTo>
                  <a:lnTo>
                    <a:pt x="338836" y="255981"/>
                  </a:lnTo>
                  <a:lnTo>
                    <a:pt x="339915" y="255981"/>
                  </a:lnTo>
                  <a:lnTo>
                    <a:pt x="339915" y="209397"/>
                  </a:lnTo>
                  <a:close/>
                </a:path>
                <a:path w="365759" h="256539">
                  <a:moveTo>
                    <a:pt x="343446" y="219989"/>
                  </a:moveTo>
                  <a:lnTo>
                    <a:pt x="342265" y="219989"/>
                  </a:lnTo>
                  <a:lnTo>
                    <a:pt x="342265" y="255981"/>
                  </a:lnTo>
                  <a:lnTo>
                    <a:pt x="343446" y="255981"/>
                  </a:lnTo>
                  <a:lnTo>
                    <a:pt x="343446" y="219989"/>
                  </a:lnTo>
                  <a:close/>
                </a:path>
                <a:path w="365759" h="256539">
                  <a:moveTo>
                    <a:pt x="346875" y="239014"/>
                  </a:moveTo>
                  <a:lnTo>
                    <a:pt x="345706" y="239014"/>
                  </a:lnTo>
                  <a:lnTo>
                    <a:pt x="345706" y="228511"/>
                  </a:lnTo>
                  <a:lnTo>
                    <a:pt x="344525" y="228511"/>
                  </a:lnTo>
                  <a:lnTo>
                    <a:pt x="344525" y="255981"/>
                  </a:lnTo>
                  <a:lnTo>
                    <a:pt x="345694" y="255981"/>
                  </a:lnTo>
                  <a:lnTo>
                    <a:pt x="346875" y="255981"/>
                  </a:lnTo>
                  <a:lnTo>
                    <a:pt x="346875" y="239014"/>
                  </a:lnTo>
                  <a:close/>
                </a:path>
                <a:path w="365759" h="256539">
                  <a:moveTo>
                    <a:pt x="350304" y="215760"/>
                  </a:moveTo>
                  <a:lnTo>
                    <a:pt x="349123" y="215760"/>
                  </a:lnTo>
                  <a:lnTo>
                    <a:pt x="349123" y="228511"/>
                  </a:lnTo>
                  <a:lnTo>
                    <a:pt x="348081" y="228511"/>
                  </a:lnTo>
                  <a:lnTo>
                    <a:pt x="348081" y="243319"/>
                  </a:lnTo>
                  <a:lnTo>
                    <a:pt x="346913" y="243319"/>
                  </a:lnTo>
                  <a:lnTo>
                    <a:pt x="346913" y="255981"/>
                  </a:lnTo>
                  <a:lnTo>
                    <a:pt x="350304" y="255981"/>
                  </a:lnTo>
                  <a:lnTo>
                    <a:pt x="350304" y="215760"/>
                  </a:lnTo>
                  <a:close/>
                </a:path>
                <a:path w="365759" h="256539">
                  <a:moveTo>
                    <a:pt x="352691" y="232727"/>
                  </a:moveTo>
                  <a:lnTo>
                    <a:pt x="351510" y="232727"/>
                  </a:lnTo>
                  <a:lnTo>
                    <a:pt x="351510" y="255981"/>
                  </a:lnTo>
                  <a:lnTo>
                    <a:pt x="352691" y="255981"/>
                  </a:lnTo>
                  <a:lnTo>
                    <a:pt x="352691" y="232727"/>
                  </a:lnTo>
                  <a:close/>
                </a:path>
                <a:path w="365759" h="256539">
                  <a:moveTo>
                    <a:pt x="357187" y="207327"/>
                  </a:moveTo>
                  <a:lnTo>
                    <a:pt x="356108" y="207327"/>
                  </a:lnTo>
                  <a:lnTo>
                    <a:pt x="356108" y="226352"/>
                  </a:lnTo>
                  <a:lnTo>
                    <a:pt x="354952" y="226352"/>
                  </a:lnTo>
                  <a:lnTo>
                    <a:pt x="354952" y="215760"/>
                  </a:lnTo>
                  <a:lnTo>
                    <a:pt x="353771" y="215760"/>
                  </a:lnTo>
                  <a:lnTo>
                    <a:pt x="353771" y="255981"/>
                  </a:lnTo>
                  <a:lnTo>
                    <a:pt x="354939" y="255981"/>
                  </a:lnTo>
                  <a:lnTo>
                    <a:pt x="356108" y="255981"/>
                  </a:lnTo>
                  <a:lnTo>
                    <a:pt x="357187" y="255981"/>
                  </a:lnTo>
                  <a:lnTo>
                    <a:pt x="357187" y="207327"/>
                  </a:lnTo>
                  <a:close/>
                </a:path>
                <a:path w="365759" h="256539">
                  <a:moveTo>
                    <a:pt x="360705" y="203111"/>
                  </a:moveTo>
                  <a:lnTo>
                    <a:pt x="359537" y="203111"/>
                  </a:lnTo>
                  <a:lnTo>
                    <a:pt x="359537" y="215760"/>
                  </a:lnTo>
                  <a:lnTo>
                    <a:pt x="358381" y="215760"/>
                  </a:lnTo>
                  <a:lnTo>
                    <a:pt x="358381" y="207327"/>
                  </a:lnTo>
                  <a:lnTo>
                    <a:pt x="357212" y="207327"/>
                  </a:lnTo>
                  <a:lnTo>
                    <a:pt x="357212" y="255981"/>
                  </a:lnTo>
                  <a:lnTo>
                    <a:pt x="358368" y="255981"/>
                  </a:lnTo>
                  <a:lnTo>
                    <a:pt x="359537" y="255981"/>
                  </a:lnTo>
                  <a:lnTo>
                    <a:pt x="360705" y="255981"/>
                  </a:lnTo>
                  <a:lnTo>
                    <a:pt x="360705" y="203111"/>
                  </a:lnTo>
                  <a:close/>
                </a:path>
                <a:path w="365759" h="256539">
                  <a:moveTo>
                    <a:pt x="364147" y="219989"/>
                  </a:moveTo>
                  <a:lnTo>
                    <a:pt x="362978" y="219989"/>
                  </a:lnTo>
                  <a:lnTo>
                    <a:pt x="362978" y="205168"/>
                  </a:lnTo>
                  <a:lnTo>
                    <a:pt x="361797" y="205168"/>
                  </a:lnTo>
                  <a:lnTo>
                    <a:pt x="361797" y="239014"/>
                  </a:lnTo>
                  <a:lnTo>
                    <a:pt x="360756" y="239014"/>
                  </a:lnTo>
                  <a:lnTo>
                    <a:pt x="360756" y="255981"/>
                  </a:lnTo>
                  <a:lnTo>
                    <a:pt x="364147" y="255981"/>
                  </a:lnTo>
                  <a:lnTo>
                    <a:pt x="364147" y="219989"/>
                  </a:lnTo>
                  <a:close/>
                </a:path>
                <a:path w="365759" h="256539">
                  <a:moveTo>
                    <a:pt x="365366" y="101511"/>
                  </a:moveTo>
                  <a:lnTo>
                    <a:pt x="364185" y="101511"/>
                  </a:lnTo>
                  <a:lnTo>
                    <a:pt x="364185" y="255981"/>
                  </a:lnTo>
                  <a:lnTo>
                    <a:pt x="365366" y="255981"/>
                  </a:lnTo>
                  <a:lnTo>
                    <a:pt x="365366" y="1015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1098715" y="2723654"/>
              <a:ext cx="419734" cy="275590"/>
            </a:xfrm>
            <a:custGeom>
              <a:avLst/>
              <a:gdLst/>
              <a:ahLst/>
              <a:cxnLst/>
              <a:rect l="l" t="t" r="r" b="b"/>
              <a:pathLst>
                <a:path w="419734" h="275589">
                  <a:moveTo>
                    <a:pt x="1181" y="114261"/>
                  </a:moveTo>
                  <a:lnTo>
                    <a:pt x="0" y="114261"/>
                  </a:lnTo>
                  <a:lnTo>
                    <a:pt x="0" y="275107"/>
                  </a:lnTo>
                  <a:lnTo>
                    <a:pt x="1181" y="275107"/>
                  </a:lnTo>
                  <a:lnTo>
                    <a:pt x="1181" y="114261"/>
                  </a:lnTo>
                  <a:close/>
                </a:path>
                <a:path w="419734" h="275589">
                  <a:moveTo>
                    <a:pt x="94449" y="0"/>
                  </a:moveTo>
                  <a:lnTo>
                    <a:pt x="93268" y="0"/>
                  </a:lnTo>
                  <a:lnTo>
                    <a:pt x="93268" y="275107"/>
                  </a:lnTo>
                  <a:lnTo>
                    <a:pt x="94449" y="275107"/>
                  </a:lnTo>
                  <a:lnTo>
                    <a:pt x="94449" y="0"/>
                  </a:lnTo>
                  <a:close/>
                </a:path>
                <a:path w="419734" h="275589">
                  <a:moveTo>
                    <a:pt x="215417" y="196837"/>
                  </a:moveTo>
                  <a:lnTo>
                    <a:pt x="214337" y="196837"/>
                  </a:lnTo>
                  <a:lnTo>
                    <a:pt x="214337" y="275107"/>
                  </a:lnTo>
                  <a:lnTo>
                    <a:pt x="215417" y="275107"/>
                  </a:lnTo>
                  <a:lnTo>
                    <a:pt x="215417" y="196837"/>
                  </a:lnTo>
                  <a:close/>
                </a:path>
                <a:path w="419734" h="275589">
                  <a:moveTo>
                    <a:pt x="375615" y="245478"/>
                  </a:moveTo>
                  <a:lnTo>
                    <a:pt x="374535" y="245478"/>
                  </a:lnTo>
                  <a:lnTo>
                    <a:pt x="374535" y="275107"/>
                  </a:lnTo>
                  <a:lnTo>
                    <a:pt x="375615" y="275107"/>
                  </a:lnTo>
                  <a:lnTo>
                    <a:pt x="375615" y="245478"/>
                  </a:lnTo>
                  <a:close/>
                </a:path>
                <a:path w="419734" h="275589">
                  <a:moveTo>
                    <a:pt x="380212" y="243332"/>
                  </a:moveTo>
                  <a:lnTo>
                    <a:pt x="379133" y="243332"/>
                  </a:lnTo>
                  <a:lnTo>
                    <a:pt x="379133" y="275107"/>
                  </a:lnTo>
                  <a:lnTo>
                    <a:pt x="380212" y="275107"/>
                  </a:lnTo>
                  <a:lnTo>
                    <a:pt x="380212" y="243332"/>
                  </a:lnTo>
                  <a:close/>
                </a:path>
                <a:path w="419734" h="275589">
                  <a:moveTo>
                    <a:pt x="383743" y="226453"/>
                  </a:moveTo>
                  <a:lnTo>
                    <a:pt x="382562" y="226453"/>
                  </a:lnTo>
                  <a:lnTo>
                    <a:pt x="382562" y="239115"/>
                  </a:lnTo>
                  <a:lnTo>
                    <a:pt x="381406" y="239115"/>
                  </a:lnTo>
                  <a:lnTo>
                    <a:pt x="381406" y="275107"/>
                  </a:lnTo>
                  <a:lnTo>
                    <a:pt x="382562" y="275107"/>
                  </a:lnTo>
                  <a:lnTo>
                    <a:pt x="383743" y="275107"/>
                  </a:lnTo>
                  <a:lnTo>
                    <a:pt x="383743" y="226453"/>
                  </a:lnTo>
                  <a:close/>
                </a:path>
                <a:path w="419734" h="275589">
                  <a:moveTo>
                    <a:pt x="386003" y="247637"/>
                  </a:moveTo>
                  <a:lnTo>
                    <a:pt x="384860" y="247637"/>
                  </a:lnTo>
                  <a:lnTo>
                    <a:pt x="384860" y="224294"/>
                  </a:lnTo>
                  <a:lnTo>
                    <a:pt x="383781" y="224294"/>
                  </a:lnTo>
                  <a:lnTo>
                    <a:pt x="383781" y="275107"/>
                  </a:lnTo>
                  <a:lnTo>
                    <a:pt x="384835" y="275107"/>
                  </a:lnTo>
                  <a:lnTo>
                    <a:pt x="386003" y="275107"/>
                  </a:lnTo>
                  <a:lnTo>
                    <a:pt x="386003" y="247637"/>
                  </a:lnTo>
                  <a:close/>
                </a:path>
                <a:path w="419734" h="275589">
                  <a:moveTo>
                    <a:pt x="388391" y="249707"/>
                  </a:moveTo>
                  <a:lnTo>
                    <a:pt x="387235" y="249707"/>
                  </a:lnTo>
                  <a:lnTo>
                    <a:pt x="387235" y="245478"/>
                  </a:lnTo>
                  <a:lnTo>
                    <a:pt x="386054" y="245478"/>
                  </a:lnTo>
                  <a:lnTo>
                    <a:pt x="386054" y="275107"/>
                  </a:lnTo>
                  <a:lnTo>
                    <a:pt x="387210" y="275107"/>
                  </a:lnTo>
                  <a:lnTo>
                    <a:pt x="388391" y="275107"/>
                  </a:lnTo>
                  <a:lnTo>
                    <a:pt x="388391" y="249707"/>
                  </a:lnTo>
                  <a:close/>
                </a:path>
                <a:path w="419734" h="275589">
                  <a:moveTo>
                    <a:pt x="394055" y="228523"/>
                  </a:moveTo>
                  <a:lnTo>
                    <a:pt x="392976" y="228523"/>
                  </a:lnTo>
                  <a:lnTo>
                    <a:pt x="392976" y="249707"/>
                  </a:lnTo>
                  <a:lnTo>
                    <a:pt x="391820" y="249707"/>
                  </a:lnTo>
                  <a:lnTo>
                    <a:pt x="391820" y="234886"/>
                  </a:lnTo>
                  <a:lnTo>
                    <a:pt x="390652" y="234886"/>
                  </a:lnTo>
                  <a:lnTo>
                    <a:pt x="390652" y="243332"/>
                  </a:lnTo>
                  <a:lnTo>
                    <a:pt x="389483" y="243332"/>
                  </a:lnTo>
                  <a:lnTo>
                    <a:pt x="389483" y="275107"/>
                  </a:lnTo>
                  <a:lnTo>
                    <a:pt x="390652" y="275107"/>
                  </a:lnTo>
                  <a:lnTo>
                    <a:pt x="390664" y="275107"/>
                  </a:lnTo>
                  <a:lnTo>
                    <a:pt x="394055" y="275107"/>
                  </a:lnTo>
                  <a:lnTo>
                    <a:pt x="394055" y="228523"/>
                  </a:lnTo>
                  <a:close/>
                </a:path>
                <a:path w="419734" h="275589">
                  <a:moveTo>
                    <a:pt x="397586" y="239115"/>
                  </a:moveTo>
                  <a:lnTo>
                    <a:pt x="396405" y="239115"/>
                  </a:lnTo>
                  <a:lnTo>
                    <a:pt x="396405" y="245478"/>
                  </a:lnTo>
                  <a:lnTo>
                    <a:pt x="395249" y="245478"/>
                  </a:lnTo>
                  <a:lnTo>
                    <a:pt x="395249" y="234886"/>
                  </a:lnTo>
                  <a:lnTo>
                    <a:pt x="394081" y="234886"/>
                  </a:lnTo>
                  <a:lnTo>
                    <a:pt x="394081" y="275107"/>
                  </a:lnTo>
                  <a:lnTo>
                    <a:pt x="395236" y="275107"/>
                  </a:lnTo>
                  <a:lnTo>
                    <a:pt x="396405" y="275107"/>
                  </a:lnTo>
                  <a:lnTo>
                    <a:pt x="397586" y="275107"/>
                  </a:lnTo>
                  <a:lnTo>
                    <a:pt x="397586" y="239115"/>
                  </a:lnTo>
                  <a:close/>
                </a:path>
                <a:path w="419734" h="275589">
                  <a:moveTo>
                    <a:pt x="398703" y="251853"/>
                  </a:moveTo>
                  <a:lnTo>
                    <a:pt x="397624" y="251853"/>
                  </a:lnTo>
                  <a:lnTo>
                    <a:pt x="397624" y="275107"/>
                  </a:lnTo>
                  <a:lnTo>
                    <a:pt x="398703" y="275107"/>
                  </a:lnTo>
                  <a:lnTo>
                    <a:pt x="398703" y="251853"/>
                  </a:lnTo>
                  <a:close/>
                </a:path>
                <a:path w="419734" h="275589">
                  <a:moveTo>
                    <a:pt x="401015" y="258140"/>
                  </a:moveTo>
                  <a:lnTo>
                    <a:pt x="399834" y="258140"/>
                  </a:lnTo>
                  <a:lnTo>
                    <a:pt x="399834" y="275107"/>
                  </a:lnTo>
                  <a:lnTo>
                    <a:pt x="401015" y="275107"/>
                  </a:lnTo>
                  <a:lnTo>
                    <a:pt x="401015" y="258140"/>
                  </a:lnTo>
                  <a:close/>
                </a:path>
                <a:path w="419734" h="275589">
                  <a:moveTo>
                    <a:pt x="402234" y="262445"/>
                  </a:moveTo>
                  <a:lnTo>
                    <a:pt x="401053" y="262445"/>
                  </a:lnTo>
                  <a:lnTo>
                    <a:pt x="401053" y="275107"/>
                  </a:lnTo>
                  <a:lnTo>
                    <a:pt x="402234" y="275107"/>
                  </a:lnTo>
                  <a:lnTo>
                    <a:pt x="402234" y="262445"/>
                  </a:lnTo>
                  <a:close/>
                </a:path>
                <a:path w="419734" h="275589">
                  <a:moveTo>
                    <a:pt x="404444" y="234886"/>
                  </a:moveTo>
                  <a:lnTo>
                    <a:pt x="403263" y="234886"/>
                  </a:lnTo>
                  <a:lnTo>
                    <a:pt x="403263" y="275107"/>
                  </a:lnTo>
                  <a:lnTo>
                    <a:pt x="404444" y="275107"/>
                  </a:lnTo>
                  <a:lnTo>
                    <a:pt x="404444" y="234886"/>
                  </a:lnTo>
                  <a:close/>
                </a:path>
                <a:path w="419734" h="275589">
                  <a:moveTo>
                    <a:pt x="405663" y="247637"/>
                  </a:moveTo>
                  <a:lnTo>
                    <a:pt x="404482" y="247637"/>
                  </a:lnTo>
                  <a:lnTo>
                    <a:pt x="404482" y="275107"/>
                  </a:lnTo>
                  <a:lnTo>
                    <a:pt x="405663" y="275107"/>
                  </a:lnTo>
                  <a:lnTo>
                    <a:pt x="405663" y="247637"/>
                  </a:lnTo>
                  <a:close/>
                </a:path>
                <a:path w="419734" h="275589">
                  <a:moveTo>
                    <a:pt x="407885" y="237045"/>
                  </a:moveTo>
                  <a:lnTo>
                    <a:pt x="406806" y="237045"/>
                  </a:lnTo>
                  <a:lnTo>
                    <a:pt x="406806" y="275107"/>
                  </a:lnTo>
                  <a:lnTo>
                    <a:pt x="407885" y="275107"/>
                  </a:lnTo>
                  <a:lnTo>
                    <a:pt x="407885" y="237045"/>
                  </a:lnTo>
                  <a:close/>
                </a:path>
                <a:path w="419734" h="275589">
                  <a:moveTo>
                    <a:pt x="411327" y="226453"/>
                  </a:moveTo>
                  <a:lnTo>
                    <a:pt x="410248" y="226453"/>
                  </a:lnTo>
                  <a:lnTo>
                    <a:pt x="410248" y="245478"/>
                  </a:lnTo>
                  <a:lnTo>
                    <a:pt x="409079" y="245478"/>
                  </a:lnTo>
                  <a:lnTo>
                    <a:pt x="409079" y="275107"/>
                  </a:lnTo>
                  <a:lnTo>
                    <a:pt x="410248" y="275107"/>
                  </a:lnTo>
                  <a:lnTo>
                    <a:pt x="411327" y="275107"/>
                  </a:lnTo>
                  <a:lnTo>
                    <a:pt x="411327" y="226453"/>
                  </a:lnTo>
                  <a:close/>
                </a:path>
                <a:path w="419734" h="275589">
                  <a:moveTo>
                    <a:pt x="414845" y="222237"/>
                  </a:moveTo>
                  <a:lnTo>
                    <a:pt x="413677" y="222237"/>
                  </a:lnTo>
                  <a:lnTo>
                    <a:pt x="413677" y="234886"/>
                  </a:lnTo>
                  <a:lnTo>
                    <a:pt x="412521" y="234886"/>
                  </a:lnTo>
                  <a:lnTo>
                    <a:pt x="412521" y="226453"/>
                  </a:lnTo>
                  <a:lnTo>
                    <a:pt x="411353" y="226453"/>
                  </a:lnTo>
                  <a:lnTo>
                    <a:pt x="411353" y="275107"/>
                  </a:lnTo>
                  <a:lnTo>
                    <a:pt x="412508" y="275107"/>
                  </a:lnTo>
                  <a:lnTo>
                    <a:pt x="413677" y="275107"/>
                  </a:lnTo>
                  <a:lnTo>
                    <a:pt x="414845" y="275107"/>
                  </a:lnTo>
                  <a:lnTo>
                    <a:pt x="414845" y="222237"/>
                  </a:lnTo>
                  <a:close/>
                </a:path>
                <a:path w="419734" h="275589">
                  <a:moveTo>
                    <a:pt x="415975" y="258140"/>
                  </a:moveTo>
                  <a:lnTo>
                    <a:pt x="414896" y="258140"/>
                  </a:lnTo>
                  <a:lnTo>
                    <a:pt x="414896" y="275107"/>
                  </a:lnTo>
                  <a:lnTo>
                    <a:pt x="415975" y="275107"/>
                  </a:lnTo>
                  <a:lnTo>
                    <a:pt x="415975" y="258140"/>
                  </a:lnTo>
                  <a:close/>
                </a:path>
                <a:path w="419734" h="275589">
                  <a:moveTo>
                    <a:pt x="418287" y="239115"/>
                  </a:moveTo>
                  <a:lnTo>
                    <a:pt x="417106" y="239115"/>
                  </a:lnTo>
                  <a:lnTo>
                    <a:pt x="417106" y="275107"/>
                  </a:lnTo>
                  <a:lnTo>
                    <a:pt x="418287" y="275107"/>
                  </a:lnTo>
                  <a:lnTo>
                    <a:pt x="418287" y="239115"/>
                  </a:lnTo>
                  <a:close/>
                </a:path>
                <a:path w="419734" h="275589">
                  <a:moveTo>
                    <a:pt x="419506" y="120637"/>
                  </a:moveTo>
                  <a:lnTo>
                    <a:pt x="418325" y="120637"/>
                  </a:lnTo>
                  <a:lnTo>
                    <a:pt x="418325" y="275107"/>
                  </a:lnTo>
                  <a:lnTo>
                    <a:pt x="419506" y="275107"/>
                  </a:lnTo>
                  <a:lnTo>
                    <a:pt x="419506" y="1206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1111326" y="2715221"/>
              <a:ext cx="407034" cy="283845"/>
            </a:xfrm>
            <a:custGeom>
              <a:avLst/>
              <a:gdLst/>
              <a:ahLst/>
              <a:cxnLst/>
              <a:rect l="l" t="t" r="r" b="b"/>
              <a:pathLst>
                <a:path w="407034" h="283844">
                  <a:moveTo>
                    <a:pt x="1181" y="188302"/>
                  </a:moveTo>
                  <a:lnTo>
                    <a:pt x="0" y="188302"/>
                  </a:lnTo>
                  <a:lnTo>
                    <a:pt x="0" y="283540"/>
                  </a:lnTo>
                  <a:lnTo>
                    <a:pt x="1181" y="283540"/>
                  </a:lnTo>
                  <a:lnTo>
                    <a:pt x="1181" y="188302"/>
                  </a:lnTo>
                  <a:close/>
                </a:path>
                <a:path w="407034" h="283844">
                  <a:moveTo>
                    <a:pt x="108356" y="0"/>
                  </a:moveTo>
                  <a:lnTo>
                    <a:pt x="107175" y="0"/>
                  </a:lnTo>
                  <a:lnTo>
                    <a:pt x="107175" y="283540"/>
                  </a:lnTo>
                  <a:lnTo>
                    <a:pt x="108356" y="283540"/>
                  </a:lnTo>
                  <a:lnTo>
                    <a:pt x="108356" y="0"/>
                  </a:lnTo>
                  <a:close/>
                </a:path>
                <a:path w="407034" h="283844">
                  <a:moveTo>
                    <a:pt x="337693" y="253911"/>
                  </a:moveTo>
                  <a:lnTo>
                    <a:pt x="336511" y="253911"/>
                  </a:lnTo>
                  <a:lnTo>
                    <a:pt x="336511" y="283540"/>
                  </a:lnTo>
                  <a:lnTo>
                    <a:pt x="337693" y="283540"/>
                  </a:lnTo>
                  <a:lnTo>
                    <a:pt x="337693" y="253911"/>
                  </a:lnTo>
                  <a:close/>
                </a:path>
                <a:path w="407034" h="283844">
                  <a:moveTo>
                    <a:pt x="342290" y="243319"/>
                  </a:moveTo>
                  <a:lnTo>
                    <a:pt x="341109" y="243319"/>
                  </a:lnTo>
                  <a:lnTo>
                    <a:pt x="341109" y="283540"/>
                  </a:lnTo>
                  <a:lnTo>
                    <a:pt x="342290" y="283540"/>
                  </a:lnTo>
                  <a:lnTo>
                    <a:pt x="342290" y="243319"/>
                  </a:lnTo>
                  <a:close/>
                </a:path>
                <a:path w="407034" h="283844">
                  <a:moveTo>
                    <a:pt x="361937" y="249694"/>
                  </a:moveTo>
                  <a:lnTo>
                    <a:pt x="360768" y="249694"/>
                  </a:lnTo>
                  <a:lnTo>
                    <a:pt x="360768" y="283540"/>
                  </a:lnTo>
                  <a:lnTo>
                    <a:pt x="361937" y="283540"/>
                  </a:lnTo>
                  <a:lnTo>
                    <a:pt x="361937" y="249694"/>
                  </a:lnTo>
                  <a:close/>
                </a:path>
                <a:path w="407034" h="283844">
                  <a:moveTo>
                    <a:pt x="367601" y="251764"/>
                  </a:moveTo>
                  <a:lnTo>
                    <a:pt x="366522" y="251764"/>
                  </a:lnTo>
                  <a:lnTo>
                    <a:pt x="366522" y="256070"/>
                  </a:lnTo>
                  <a:lnTo>
                    <a:pt x="365353" y="256070"/>
                  </a:lnTo>
                  <a:lnTo>
                    <a:pt x="365353" y="283540"/>
                  </a:lnTo>
                  <a:lnTo>
                    <a:pt x="366522" y="283540"/>
                  </a:lnTo>
                  <a:lnTo>
                    <a:pt x="367601" y="283540"/>
                  </a:lnTo>
                  <a:lnTo>
                    <a:pt x="367601" y="251764"/>
                  </a:lnTo>
                  <a:close/>
                </a:path>
                <a:path w="407034" h="283844">
                  <a:moveTo>
                    <a:pt x="371132" y="234886"/>
                  </a:moveTo>
                  <a:lnTo>
                    <a:pt x="369951" y="234886"/>
                  </a:lnTo>
                  <a:lnTo>
                    <a:pt x="369951" y="247548"/>
                  </a:lnTo>
                  <a:lnTo>
                    <a:pt x="368795" y="247548"/>
                  </a:lnTo>
                  <a:lnTo>
                    <a:pt x="368795" y="262356"/>
                  </a:lnTo>
                  <a:lnTo>
                    <a:pt x="367626" y="262356"/>
                  </a:lnTo>
                  <a:lnTo>
                    <a:pt x="367626" y="283540"/>
                  </a:lnTo>
                  <a:lnTo>
                    <a:pt x="371132" y="283540"/>
                  </a:lnTo>
                  <a:lnTo>
                    <a:pt x="371132" y="234886"/>
                  </a:lnTo>
                  <a:close/>
                </a:path>
                <a:path w="407034" h="283844">
                  <a:moveTo>
                    <a:pt x="372249" y="232727"/>
                  </a:moveTo>
                  <a:lnTo>
                    <a:pt x="371170" y="232727"/>
                  </a:lnTo>
                  <a:lnTo>
                    <a:pt x="371170" y="283540"/>
                  </a:lnTo>
                  <a:lnTo>
                    <a:pt x="372249" y="283540"/>
                  </a:lnTo>
                  <a:lnTo>
                    <a:pt x="372249" y="232727"/>
                  </a:lnTo>
                  <a:close/>
                </a:path>
                <a:path w="407034" h="283844">
                  <a:moveTo>
                    <a:pt x="376847" y="256070"/>
                  </a:moveTo>
                  <a:lnTo>
                    <a:pt x="375767" y="256070"/>
                  </a:lnTo>
                  <a:lnTo>
                    <a:pt x="375767" y="258140"/>
                  </a:lnTo>
                  <a:lnTo>
                    <a:pt x="374624" y="258140"/>
                  </a:lnTo>
                  <a:lnTo>
                    <a:pt x="374624" y="253911"/>
                  </a:lnTo>
                  <a:lnTo>
                    <a:pt x="373443" y="253911"/>
                  </a:lnTo>
                  <a:lnTo>
                    <a:pt x="373443" y="283540"/>
                  </a:lnTo>
                  <a:lnTo>
                    <a:pt x="374599" y="283540"/>
                  </a:lnTo>
                  <a:lnTo>
                    <a:pt x="375767" y="283540"/>
                  </a:lnTo>
                  <a:lnTo>
                    <a:pt x="376847" y="283540"/>
                  </a:lnTo>
                  <a:lnTo>
                    <a:pt x="376847" y="256070"/>
                  </a:lnTo>
                  <a:close/>
                </a:path>
                <a:path w="407034" h="283844">
                  <a:moveTo>
                    <a:pt x="380377" y="258140"/>
                  </a:moveTo>
                  <a:lnTo>
                    <a:pt x="379209" y="258140"/>
                  </a:lnTo>
                  <a:lnTo>
                    <a:pt x="379209" y="243319"/>
                  </a:lnTo>
                  <a:lnTo>
                    <a:pt x="378040" y="243319"/>
                  </a:lnTo>
                  <a:lnTo>
                    <a:pt x="378040" y="251764"/>
                  </a:lnTo>
                  <a:lnTo>
                    <a:pt x="376872" y="251764"/>
                  </a:lnTo>
                  <a:lnTo>
                    <a:pt x="376872" y="283540"/>
                  </a:lnTo>
                  <a:lnTo>
                    <a:pt x="380377" y="283540"/>
                  </a:lnTo>
                  <a:lnTo>
                    <a:pt x="380377" y="258140"/>
                  </a:lnTo>
                  <a:close/>
                </a:path>
                <a:path w="407034" h="283844">
                  <a:moveTo>
                    <a:pt x="384975" y="247548"/>
                  </a:moveTo>
                  <a:lnTo>
                    <a:pt x="383794" y="247548"/>
                  </a:lnTo>
                  <a:lnTo>
                    <a:pt x="383794" y="253911"/>
                  </a:lnTo>
                  <a:lnTo>
                    <a:pt x="382638" y="253911"/>
                  </a:lnTo>
                  <a:lnTo>
                    <a:pt x="382638" y="243319"/>
                  </a:lnTo>
                  <a:lnTo>
                    <a:pt x="381469" y="243319"/>
                  </a:lnTo>
                  <a:lnTo>
                    <a:pt x="381469" y="283540"/>
                  </a:lnTo>
                  <a:lnTo>
                    <a:pt x="382625" y="283540"/>
                  </a:lnTo>
                  <a:lnTo>
                    <a:pt x="383794" y="283540"/>
                  </a:lnTo>
                  <a:lnTo>
                    <a:pt x="384975" y="283540"/>
                  </a:lnTo>
                  <a:lnTo>
                    <a:pt x="384975" y="247548"/>
                  </a:lnTo>
                  <a:close/>
                </a:path>
                <a:path w="407034" h="283844">
                  <a:moveTo>
                    <a:pt x="388404" y="266573"/>
                  </a:moveTo>
                  <a:lnTo>
                    <a:pt x="387235" y="266573"/>
                  </a:lnTo>
                  <a:lnTo>
                    <a:pt x="387235" y="256070"/>
                  </a:lnTo>
                  <a:lnTo>
                    <a:pt x="386054" y="256070"/>
                  </a:lnTo>
                  <a:lnTo>
                    <a:pt x="386054" y="260286"/>
                  </a:lnTo>
                  <a:lnTo>
                    <a:pt x="385013" y="260286"/>
                  </a:lnTo>
                  <a:lnTo>
                    <a:pt x="385013" y="283540"/>
                  </a:lnTo>
                  <a:lnTo>
                    <a:pt x="388404" y="283540"/>
                  </a:lnTo>
                  <a:lnTo>
                    <a:pt x="388404" y="266573"/>
                  </a:lnTo>
                  <a:close/>
                </a:path>
                <a:path w="407034" h="283844">
                  <a:moveTo>
                    <a:pt x="391833" y="243319"/>
                  </a:moveTo>
                  <a:lnTo>
                    <a:pt x="390652" y="243319"/>
                  </a:lnTo>
                  <a:lnTo>
                    <a:pt x="390652" y="256070"/>
                  </a:lnTo>
                  <a:lnTo>
                    <a:pt x="389610" y="256070"/>
                  </a:lnTo>
                  <a:lnTo>
                    <a:pt x="389610" y="270878"/>
                  </a:lnTo>
                  <a:lnTo>
                    <a:pt x="388442" y="270878"/>
                  </a:lnTo>
                  <a:lnTo>
                    <a:pt x="388442" y="283540"/>
                  </a:lnTo>
                  <a:lnTo>
                    <a:pt x="391833" y="283540"/>
                  </a:lnTo>
                  <a:lnTo>
                    <a:pt x="391833" y="243319"/>
                  </a:lnTo>
                  <a:close/>
                </a:path>
                <a:path w="407034" h="283844">
                  <a:moveTo>
                    <a:pt x="393052" y="256070"/>
                  </a:moveTo>
                  <a:lnTo>
                    <a:pt x="391871" y="256070"/>
                  </a:lnTo>
                  <a:lnTo>
                    <a:pt x="391871" y="283540"/>
                  </a:lnTo>
                  <a:lnTo>
                    <a:pt x="393052" y="283540"/>
                  </a:lnTo>
                  <a:lnTo>
                    <a:pt x="393052" y="256070"/>
                  </a:lnTo>
                  <a:close/>
                </a:path>
                <a:path w="407034" h="283844">
                  <a:moveTo>
                    <a:pt x="398716" y="234886"/>
                  </a:moveTo>
                  <a:lnTo>
                    <a:pt x="397637" y="234886"/>
                  </a:lnTo>
                  <a:lnTo>
                    <a:pt x="397637" y="253911"/>
                  </a:lnTo>
                  <a:lnTo>
                    <a:pt x="396468" y="253911"/>
                  </a:lnTo>
                  <a:lnTo>
                    <a:pt x="396468" y="283540"/>
                  </a:lnTo>
                  <a:lnTo>
                    <a:pt x="397637" y="283540"/>
                  </a:lnTo>
                  <a:lnTo>
                    <a:pt x="398716" y="283540"/>
                  </a:lnTo>
                  <a:lnTo>
                    <a:pt x="398716" y="234886"/>
                  </a:lnTo>
                  <a:close/>
                </a:path>
                <a:path w="407034" h="283844">
                  <a:moveTo>
                    <a:pt x="399910" y="234886"/>
                  </a:moveTo>
                  <a:lnTo>
                    <a:pt x="398741" y="234886"/>
                  </a:lnTo>
                  <a:lnTo>
                    <a:pt x="398741" y="283540"/>
                  </a:lnTo>
                  <a:lnTo>
                    <a:pt x="399910" y="283540"/>
                  </a:lnTo>
                  <a:lnTo>
                    <a:pt x="399910" y="234886"/>
                  </a:lnTo>
                  <a:close/>
                </a:path>
                <a:path w="407034" h="283844">
                  <a:moveTo>
                    <a:pt x="404507" y="232727"/>
                  </a:moveTo>
                  <a:lnTo>
                    <a:pt x="403326" y="232727"/>
                  </a:lnTo>
                  <a:lnTo>
                    <a:pt x="403326" y="266573"/>
                  </a:lnTo>
                  <a:lnTo>
                    <a:pt x="402285" y="266573"/>
                  </a:lnTo>
                  <a:lnTo>
                    <a:pt x="402285" y="283540"/>
                  </a:lnTo>
                  <a:lnTo>
                    <a:pt x="403326" y="283540"/>
                  </a:lnTo>
                  <a:lnTo>
                    <a:pt x="404507" y="283540"/>
                  </a:lnTo>
                  <a:lnTo>
                    <a:pt x="404507" y="232727"/>
                  </a:lnTo>
                  <a:close/>
                </a:path>
                <a:path w="407034" h="283844">
                  <a:moveTo>
                    <a:pt x="406895" y="129070"/>
                  </a:moveTo>
                  <a:lnTo>
                    <a:pt x="405714" y="129070"/>
                  </a:lnTo>
                  <a:lnTo>
                    <a:pt x="405714" y="283540"/>
                  </a:lnTo>
                  <a:lnTo>
                    <a:pt x="406895" y="283540"/>
                  </a:lnTo>
                  <a:lnTo>
                    <a:pt x="406895" y="12907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1110170" y="2516313"/>
              <a:ext cx="408305" cy="482600"/>
            </a:xfrm>
            <a:custGeom>
              <a:avLst/>
              <a:gdLst/>
              <a:ahLst/>
              <a:cxnLst/>
              <a:rect l="l" t="t" r="r" b="b"/>
              <a:pathLst>
                <a:path w="408305" h="482600">
                  <a:moveTo>
                    <a:pt x="1181" y="423202"/>
                  </a:moveTo>
                  <a:lnTo>
                    <a:pt x="0" y="423202"/>
                  </a:lnTo>
                  <a:lnTo>
                    <a:pt x="0" y="482447"/>
                  </a:lnTo>
                  <a:lnTo>
                    <a:pt x="1181" y="482447"/>
                  </a:lnTo>
                  <a:lnTo>
                    <a:pt x="1181" y="423202"/>
                  </a:lnTo>
                  <a:close/>
                </a:path>
                <a:path w="408305" h="482600">
                  <a:moveTo>
                    <a:pt x="4610" y="387210"/>
                  </a:moveTo>
                  <a:lnTo>
                    <a:pt x="3429" y="387210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4610" y="387210"/>
                  </a:lnTo>
                  <a:close/>
                </a:path>
                <a:path w="408305" h="482600">
                  <a:moveTo>
                    <a:pt x="34607" y="311099"/>
                  </a:moveTo>
                  <a:lnTo>
                    <a:pt x="33439" y="311099"/>
                  </a:lnTo>
                  <a:lnTo>
                    <a:pt x="33439" y="482447"/>
                  </a:lnTo>
                  <a:lnTo>
                    <a:pt x="34607" y="482447"/>
                  </a:lnTo>
                  <a:lnTo>
                    <a:pt x="34607" y="311099"/>
                  </a:lnTo>
                  <a:close/>
                </a:path>
                <a:path w="408305" h="482600">
                  <a:moveTo>
                    <a:pt x="71539" y="135445"/>
                  </a:moveTo>
                  <a:lnTo>
                    <a:pt x="70358" y="135445"/>
                  </a:lnTo>
                  <a:lnTo>
                    <a:pt x="70358" y="482447"/>
                  </a:lnTo>
                  <a:lnTo>
                    <a:pt x="71539" y="482447"/>
                  </a:lnTo>
                  <a:lnTo>
                    <a:pt x="71539" y="135445"/>
                  </a:lnTo>
                  <a:close/>
                </a:path>
                <a:path w="408305" h="482600">
                  <a:moveTo>
                    <a:pt x="95631" y="99453"/>
                  </a:moveTo>
                  <a:lnTo>
                    <a:pt x="94551" y="99453"/>
                  </a:lnTo>
                  <a:lnTo>
                    <a:pt x="94551" y="482447"/>
                  </a:lnTo>
                  <a:lnTo>
                    <a:pt x="95631" y="482447"/>
                  </a:lnTo>
                  <a:lnTo>
                    <a:pt x="95631" y="99453"/>
                  </a:lnTo>
                  <a:close/>
                </a:path>
                <a:path w="408305" h="482600">
                  <a:moveTo>
                    <a:pt x="112903" y="0"/>
                  </a:moveTo>
                  <a:lnTo>
                    <a:pt x="111823" y="0"/>
                  </a:lnTo>
                  <a:lnTo>
                    <a:pt x="111823" y="482447"/>
                  </a:lnTo>
                  <a:lnTo>
                    <a:pt x="112903" y="482447"/>
                  </a:lnTo>
                  <a:lnTo>
                    <a:pt x="112903" y="0"/>
                  </a:lnTo>
                  <a:close/>
                </a:path>
                <a:path w="408305" h="482600">
                  <a:moveTo>
                    <a:pt x="343446" y="442226"/>
                  </a:moveTo>
                  <a:lnTo>
                    <a:pt x="342277" y="442226"/>
                  </a:lnTo>
                  <a:lnTo>
                    <a:pt x="342277" y="425361"/>
                  </a:lnTo>
                  <a:lnTo>
                    <a:pt x="341109" y="425361"/>
                  </a:lnTo>
                  <a:lnTo>
                    <a:pt x="341109" y="433793"/>
                  </a:lnTo>
                  <a:lnTo>
                    <a:pt x="340055" y="433793"/>
                  </a:lnTo>
                  <a:lnTo>
                    <a:pt x="340055" y="482447"/>
                  </a:lnTo>
                  <a:lnTo>
                    <a:pt x="343446" y="482447"/>
                  </a:lnTo>
                  <a:lnTo>
                    <a:pt x="343446" y="442226"/>
                  </a:lnTo>
                  <a:close/>
                </a:path>
                <a:path w="408305" h="482600">
                  <a:moveTo>
                    <a:pt x="344665" y="446455"/>
                  </a:moveTo>
                  <a:lnTo>
                    <a:pt x="343484" y="446455"/>
                  </a:lnTo>
                  <a:lnTo>
                    <a:pt x="343484" y="482447"/>
                  </a:lnTo>
                  <a:lnTo>
                    <a:pt x="344665" y="482447"/>
                  </a:lnTo>
                  <a:lnTo>
                    <a:pt x="344665" y="446455"/>
                  </a:lnTo>
                  <a:close/>
                </a:path>
                <a:path w="408305" h="482600">
                  <a:moveTo>
                    <a:pt x="348094" y="408393"/>
                  </a:moveTo>
                  <a:lnTo>
                    <a:pt x="346913" y="408393"/>
                  </a:lnTo>
                  <a:lnTo>
                    <a:pt x="346913" y="425361"/>
                  </a:lnTo>
                  <a:lnTo>
                    <a:pt x="345757" y="425361"/>
                  </a:lnTo>
                  <a:lnTo>
                    <a:pt x="345757" y="482447"/>
                  </a:lnTo>
                  <a:lnTo>
                    <a:pt x="346913" y="482447"/>
                  </a:lnTo>
                  <a:lnTo>
                    <a:pt x="348094" y="482447"/>
                  </a:lnTo>
                  <a:lnTo>
                    <a:pt x="348094" y="408393"/>
                  </a:lnTo>
                  <a:close/>
                </a:path>
                <a:path w="408305" h="482600">
                  <a:moveTo>
                    <a:pt x="350329" y="425361"/>
                  </a:moveTo>
                  <a:lnTo>
                    <a:pt x="349250" y="425361"/>
                  </a:lnTo>
                  <a:lnTo>
                    <a:pt x="349250" y="482447"/>
                  </a:lnTo>
                  <a:lnTo>
                    <a:pt x="350329" y="482447"/>
                  </a:lnTo>
                  <a:lnTo>
                    <a:pt x="350329" y="425361"/>
                  </a:lnTo>
                  <a:close/>
                </a:path>
                <a:path w="408305" h="482600">
                  <a:moveTo>
                    <a:pt x="353847" y="429577"/>
                  </a:moveTo>
                  <a:lnTo>
                    <a:pt x="352679" y="429577"/>
                  </a:lnTo>
                  <a:lnTo>
                    <a:pt x="352679" y="482447"/>
                  </a:lnTo>
                  <a:lnTo>
                    <a:pt x="353847" y="482447"/>
                  </a:lnTo>
                  <a:lnTo>
                    <a:pt x="353847" y="429577"/>
                  </a:lnTo>
                  <a:close/>
                </a:path>
                <a:path w="408305" h="482600">
                  <a:moveTo>
                    <a:pt x="354977" y="438010"/>
                  </a:moveTo>
                  <a:lnTo>
                    <a:pt x="353898" y="438010"/>
                  </a:lnTo>
                  <a:lnTo>
                    <a:pt x="353898" y="482447"/>
                  </a:lnTo>
                  <a:lnTo>
                    <a:pt x="354977" y="482447"/>
                  </a:lnTo>
                  <a:lnTo>
                    <a:pt x="354977" y="438010"/>
                  </a:lnTo>
                  <a:close/>
                </a:path>
                <a:path w="408305" h="482600">
                  <a:moveTo>
                    <a:pt x="367690" y="454977"/>
                  </a:moveTo>
                  <a:lnTo>
                    <a:pt x="366509" y="454977"/>
                  </a:lnTo>
                  <a:lnTo>
                    <a:pt x="366509" y="457047"/>
                  </a:lnTo>
                  <a:lnTo>
                    <a:pt x="365353" y="457047"/>
                  </a:lnTo>
                  <a:lnTo>
                    <a:pt x="365353" y="482447"/>
                  </a:lnTo>
                  <a:lnTo>
                    <a:pt x="366509" y="482447"/>
                  </a:lnTo>
                  <a:lnTo>
                    <a:pt x="367690" y="482447"/>
                  </a:lnTo>
                  <a:lnTo>
                    <a:pt x="367690" y="454977"/>
                  </a:lnTo>
                  <a:close/>
                </a:path>
                <a:path w="408305" h="482600">
                  <a:moveTo>
                    <a:pt x="371119" y="446455"/>
                  </a:moveTo>
                  <a:lnTo>
                    <a:pt x="369951" y="446455"/>
                  </a:lnTo>
                  <a:lnTo>
                    <a:pt x="369951" y="482447"/>
                  </a:lnTo>
                  <a:lnTo>
                    <a:pt x="371119" y="482447"/>
                  </a:lnTo>
                  <a:lnTo>
                    <a:pt x="371119" y="446455"/>
                  </a:lnTo>
                  <a:close/>
                </a:path>
                <a:path w="408305" h="482600">
                  <a:moveTo>
                    <a:pt x="375780" y="452818"/>
                  </a:moveTo>
                  <a:lnTo>
                    <a:pt x="374599" y="452818"/>
                  </a:lnTo>
                  <a:lnTo>
                    <a:pt x="374599" y="482447"/>
                  </a:lnTo>
                  <a:lnTo>
                    <a:pt x="375780" y="482447"/>
                  </a:lnTo>
                  <a:lnTo>
                    <a:pt x="375780" y="452818"/>
                  </a:lnTo>
                  <a:close/>
                </a:path>
                <a:path w="408305" h="482600">
                  <a:moveTo>
                    <a:pt x="382600" y="435864"/>
                  </a:moveTo>
                  <a:lnTo>
                    <a:pt x="381520" y="435864"/>
                  </a:lnTo>
                  <a:lnTo>
                    <a:pt x="381520" y="482447"/>
                  </a:lnTo>
                  <a:lnTo>
                    <a:pt x="382600" y="482447"/>
                  </a:lnTo>
                  <a:lnTo>
                    <a:pt x="382600" y="435864"/>
                  </a:lnTo>
                  <a:close/>
                </a:path>
                <a:path w="408305" h="482600">
                  <a:moveTo>
                    <a:pt x="383794" y="442226"/>
                  </a:moveTo>
                  <a:lnTo>
                    <a:pt x="382625" y="442226"/>
                  </a:lnTo>
                  <a:lnTo>
                    <a:pt x="382625" y="482447"/>
                  </a:lnTo>
                  <a:lnTo>
                    <a:pt x="383794" y="482447"/>
                  </a:lnTo>
                  <a:lnTo>
                    <a:pt x="383794" y="442226"/>
                  </a:lnTo>
                  <a:close/>
                </a:path>
                <a:path w="408305" h="482600">
                  <a:moveTo>
                    <a:pt x="386130" y="446455"/>
                  </a:moveTo>
                  <a:lnTo>
                    <a:pt x="384949" y="446455"/>
                  </a:lnTo>
                  <a:lnTo>
                    <a:pt x="384949" y="482447"/>
                  </a:lnTo>
                  <a:lnTo>
                    <a:pt x="386130" y="482447"/>
                  </a:lnTo>
                  <a:lnTo>
                    <a:pt x="386130" y="446455"/>
                  </a:lnTo>
                  <a:close/>
                </a:path>
                <a:path w="408305" h="482600">
                  <a:moveTo>
                    <a:pt x="388391" y="454977"/>
                  </a:moveTo>
                  <a:lnTo>
                    <a:pt x="387210" y="454977"/>
                  </a:lnTo>
                  <a:lnTo>
                    <a:pt x="387210" y="482447"/>
                  </a:lnTo>
                  <a:lnTo>
                    <a:pt x="388391" y="482447"/>
                  </a:lnTo>
                  <a:lnTo>
                    <a:pt x="388391" y="454977"/>
                  </a:lnTo>
                  <a:close/>
                </a:path>
                <a:path w="408305" h="482600">
                  <a:moveTo>
                    <a:pt x="396430" y="444385"/>
                  </a:moveTo>
                  <a:lnTo>
                    <a:pt x="395351" y="444385"/>
                  </a:lnTo>
                  <a:lnTo>
                    <a:pt x="395351" y="459193"/>
                  </a:lnTo>
                  <a:lnTo>
                    <a:pt x="394195" y="459193"/>
                  </a:lnTo>
                  <a:lnTo>
                    <a:pt x="394195" y="482447"/>
                  </a:lnTo>
                  <a:lnTo>
                    <a:pt x="395351" y="482447"/>
                  </a:lnTo>
                  <a:lnTo>
                    <a:pt x="396430" y="482447"/>
                  </a:lnTo>
                  <a:lnTo>
                    <a:pt x="396430" y="444385"/>
                  </a:lnTo>
                  <a:close/>
                </a:path>
                <a:path w="408305" h="482600">
                  <a:moveTo>
                    <a:pt x="399872" y="433793"/>
                  </a:moveTo>
                  <a:lnTo>
                    <a:pt x="398792" y="433793"/>
                  </a:lnTo>
                  <a:lnTo>
                    <a:pt x="398792" y="452818"/>
                  </a:lnTo>
                  <a:lnTo>
                    <a:pt x="397624" y="452818"/>
                  </a:lnTo>
                  <a:lnTo>
                    <a:pt x="397624" y="482447"/>
                  </a:lnTo>
                  <a:lnTo>
                    <a:pt x="398792" y="482447"/>
                  </a:lnTo>
                  <a:lnTo>
                    <a:pt x="399872" y="482447"/>
                  </a:lnTo>
                  <a:lnTo>
                    <a:pt x="399872" y="433793"/>
                  </a:lnTo>
                  <a:close/>
                </a:path>
                <a:path w="408305" h="482600">
                  <a:moveTo>
                    <a:pt x="401066" y="433793"/>
                  </a:moveTo>
                  <a:lnTo>
                    <a:pt x="399897" y="433793"/>
                  </a:lnTo>
                  <a:lnTo>
                    <a:pt x="399897" y="482447"/>
                  </a:lnTo>
                  <a:lnTo>
                    <a:pt x="401066" y="482447"/>
                  </a:lnTo>
                  <a:lnTo>
                    <a:pt x="401066" y="433793"/>
                  </a:lnTo>
                  <a:close/>
                </a:path>
                <a:path w="408305" h="482600">
                  <a:moveTo>
                    <a:pt x="403390" y="429577"/>
                  </a:moveTo>
                  <a:lnTo>
                    <a:pt x="402221" y="429577"/>
                  </a:lnTo>
                  <a:lnTo>
                    <a:pt x="402221" y="482447"/>
                  </a:lnTo>
                  <a:lnTo>
                    <a:pt x="403390" y="482447"/>
                  </a:lnTo>
                  <a:lnTo>
                    <a:pt x="403390" y="429577"/>
                  </a:lnTo>
                  <a:close/>
                </a:path>
                <a:path w="408305" h="482600">
                  <a:moveTo>
                    <a:pt x="406831" y="446455"/>
                  </a:moveTo>
                  <a:lnTo>
                    <a:pt x="405663" y="446455"/>
                  </a:lnTo>
                  <a:lnTo>
                    <a:pt x="405663" y="431634"/>
                  </a:lnTo>
                  <a:lnTo>
                    <a:pt x="404482" y="431634"/>
                  </a:lnTo>
                  <a:lnTo>
                    <a:pt x="404482" y="482447"/>
                  </a:lnTo>
                  <a:lnTo>
                    <a:pt x="405650" y="482447"/>
                  </a:lnTo>
                  <a:lnTo>
                    <a:pt x="406831" y="482447"/>
                  </a:lnTo>
                  <a:lnTo>
                    <a:pt x="406831" y="446455"/>
                  </a:lnTo>
                  <a:close/>
                </a:path>
                <a:path w="408305" h="482600">
                  <a:moveTo>
                    <a:pt x="408051" y="327977"/>
                  </a:moveTo>
                  <a:lnTo>
                    <a:pt x="406869" y="327977"/>
                  </a:lnTo>
                  <a:lnTo>
                    <a:pt x="406869" y="482447"/>
                  </a:lnTo>
                  <a:lnTo>
                    <a:pt x="408051" y="482447"/>
                  </a:lnTo>
                  <a:lnTo>
                    <a:pt x="408051" y="327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761022" y="2516313"/>
              <a:ext cx="757555" cy="482600"/>
            </a:xfrm>
            <a:custGeom>
              <a:avLst/>
              <a:gdLst/>
              <a:ahLst/>
              <a:cxnLst/>
              <a:rect l="l" t="t" r="r" b="b"/>
              <a:pathLst>
                <a:path w="757555" h="482600">
                  <a:moveTo>
                    <a:pt x="1168" y="474014"/>
                  </a:moveTo>
                  <a:lnTo>
                    <a:pt x="0" y="474014"/>
                  </a:lnTo>
                  <a:lnTo>
                    <a:pt x="0" y="482447"/>
                  </a:lnTo>
                  <a:lnTo>
                    <a:pt x="1168" y="482447"/>
                  </a:lnTo>
                  <a:lnTo>
                    <a:pt x="1168" y="474014"/>
                  </a:lnTo>
                  <a:close/>
                </a:path>
                <a:path w="757555" h="482600">
                  <a:moveTo>
                    <a:pt x="2247" y="476072"/>
                  </a:moveTo>
                  <a:lnTo>
                    <a:pt x="1181" y="476072"/>
                  </a:lnTo>
                  <a:lnTo>
                    <a:pt x="1181" y="482447"/>
                  </a:lnTo>
                  <a:lnTo>
                    <a:pt x="2247" y="482447"/>
                  </a:lnTo>
                  <a:lnTo>
                    <a:pt x="2247" y="476072"/>
                  </a:lnTo>
                  <a:close/>
                </a:path>
                <a:path w="757555" h="482600">
                  <a:moveTo>
                    <a:pt x="5778" y="478231"/>
                  </a:moveTo>
                  <a:lnTo>
                    <a:pt x="4610" y="478231"/>
                  </a:lnTo>
                  <a:lnTo>
                    <a:pt x="4610" y="476072"/>
                  </a:lnTo>
                  <a:lnTo>
                    <a:pt x="3429" y="476072"/>
                  </a:lnTo>
                  <a:lnTo>
                    <a:pt x="3429" y="482447"/>
                  </a:lnTo>
                  <a:lnTo>
                    <a:pt x="4610" y="482447"/>
                  </a:lnTo>
                  <a:lnTo>
                    <a:pt x="5778" y="482447"/>
                  </a:lnTo>
                  <a:lnTo>
                    <a:pt x="5778" y="478231"/>
                  </a:lnTo>
                  <a:close/>
                </a:path>
                <a:path w="757555" h="482600">
                  <a:moveTo>
                    <a:pt x="6870" y="478231"/>
                  </a:moveTo>
                  <a:lnTo>
                    <a:pt x="5791" y="478231"/>
                  </a:lnTo>
                  <a:lnTo>
                    <a:pt x="5791" y="482447"/>
                  </a:lnTo>
                  <a:lnTo>
                    <a:pt x="6870" y="482447"/>
                  </a:lnTo>
                  <a:lnTo>
                    <a:pt x="6870" y="478231"/>
                  </a:lnTo>
                  <a:close/>
                </a:path>
                <a:path w="757555" h="482600">
                  <a:moveTo>
                    <a:pt x="10388" y="474014"/>
                  </a:moveTo>
                  <a:lnTo>
                    <a:pt x="9220" y="474014"/>
                  </a:lnTo>
                  <a:lnTo>
                    <a:pt x="9220" y="471855"/>
                  </a:lnTo>
                  <a:lnTo>
                    <a:pt x="8039" y="471855"/>
                  </a:lnTo>
                  <a:lnTo>
                    <a:pt x="8039" y="482447"/>
                  </a:lnTo>
                  <a:lnTo>
                    <a:pt x="9220" y="482447"/>
                  </a:lnTo>
                  <a:lnTo>
                    <a:pt x="10388" y="482447"/>
                  </a:lnTo>
                  <a:lnTo>
                    <a:pt x="10388" y="474014"/>
                  </a:lnTo>
                  <a:close/>
                </a:path>
                <a:path w="757555" h="482600">
                  <a:moveTo>
                    <a:pt x="100253" y="194691"/>
                  </a:moveTo>
                  <a:lnTo>
                    <a:pt x="99085" y="194691"/>
                  </a:lnTo>
                  <a:lnTo>
                    <a:pt x="99085" y="482447"/>
                  </a:lnTo>
                  <a:lnTo>
                    <a:pt x="100253" y="482447"/>
                  </a:lnTo>
                  <a:lnTo>
                    <a:pt x="100253" y="194691"/>
                  </a:lnTo>
                  <a:close/>
                </a:path>
                <a:path w="757555" h="482600">
                  <a:moveTo>
                    <a:pt x="111734" y="196837"/>
                  </a:moveTo>
                  <a:lnTo>
                    <a:pt x="110655" y="196837"/>
                  </a:lnTo>
                  <a:lnTo>
                    <a:pt x="110655" y="482447"/>
                  </a:lnTo>
                  <a:lnTo>
                    <a:pt x="111734" y="482447"/>
                  </a:lnTo>
                  <a:lnTo>
                    <a:pt x="111734" y="196837"/>
                  </a:lnTo>
                  <a:close/>
                </a:path>
                <a:path w="757555" h="482600">
                  <a:moveTo>
                    <a:pt x="116344" y="357593"/>
                  </a:moveTo>
                  <a:lnTo>
                    <a:pt x="115265" y="357593"/>
                  </a:lnTo>
                  <a:lnTo>
                    <a:pt x="115265" y="482447"/>
                  </a:lnTo>
                  <a:lnTo>
                    <a:pt x="116344" y="482447"/>
                  </a:lnTo>
                  <a:lnTo>
                    <a:pt x="116344" y="357593"/>
                  </a:lnTo>
                  <a:close/>
                </a:path>
                <a:path w="757555" h="482600">
                  <a:moveTo>
                    <a:pt x="135966" y="389369"/>
                  </a:moveTo>
                  <a:lnTo>
                    <a:pt x="134785" y="389369"/>
                  </a:lnTo>
                  <a:lnTo>
                    <a:pt x="134785" y="482447"/>
                  </a:lnTo>
                  <a:lnTo>
                    <a:pt x="135966" y="482447"/>
                  </a:lnTo>
                  <a:lnTo>
                    <a:pt x="135966" y="389369"/>
                  </a:lnTo>
                  <a:close/>
                </a:path>
                <a:path w="757555" h="482600">
                  <a:moveTo>
                    <a:pt x="144018" y="368185"/>
                  </a:moveTo>
                  <a:lnTo>
                    <a:pt x="142938" y="368185"/>
                  </a:lnTo>
                  <a:lnTo>
                    <a:pt x="142938" y="482447"/>
                  </a:lnTo>
                  <a:lnTo>
                    <a:pt x="144018" y="482447"/>
                  </a:lnTo>
                  <a:lnTo>
                    <a:pt x="144018" y="368185"/>
                  </a:lnTo>
                  <a:close/>
                </a:path>
                <a:path w="757555" h="482600">
                  <a:moveTo>
                    <a:pt x="160210" y="226466"/>
                  </a:moveTo>
                  <a:lnTo>
                    <a:pt x="159029" y="226466"/>
                  </a:lnTo>
                  <a:lnTo>
                    <a:pt x="159029" y="482447"/>
                  </a:lnTo>
                  <a:lnTo>
                    <a:pt x="160210" y="482447"/>
                  </a:lnTo>
                  <a:lnTo>
                    <a:pt x="160210" y="226466"/>
                  </a:lnTo>
                  <a:close/>
                </a:path>
                <a:path w="757555" h="482600">
                  <a:moveTo>
                    <a:pt x="192506" y="433793"/>
                  </a:moveTo>
                  <a:lnTo>
                    <a:pt x="191325" y="433793"/>
                  </a:lnTo>
                  <a:lnTo>
                    <a:pt x="191325" y="482447"/>
                  </a:lnTo>
                  <a:lnTo>
                    <a:pt x="192506" y="482447"/>
                  </a:lnTo>
                  <a:lnTo>
                    <a:pt x="192506" y="433793"/>
                  </a:lnTo>
                  <a:close/>
                </a:path>
                <a:path w="757555" h="482600">
                  <a:moveTo>
                    <a:pt x="342303" y="380936"/>
                  </a:moveTo>
                  <a:lnTo>
                    <a:pt x="341122" y="380936"/>
                  </a:lnTo>
                  <a:lnTo>
                    <a:pt x="341122" y="482447"/>
                  </a:lnTo>
                  <a:lnTo>
                    <a:pt x="342303" y="482447"/>
                  </a:lnTo>
                  <a:lnTo>
                    <a:pt x="342303" y="380936"/>
                  </a:lnTo>
                  <a:close/>
                </a:path>
                <a:path w="757555" h="482600">
                  <a:moveTo>
                    <a:pt x="462051" y="0"/>
                  </a:moveTo>
                  <a:lnTo>
                    <a:pt x="460971" y="0"/>
                  </a:lnTo>
                  <a:lnTo>
                    <a:pt x="460971" y="482447"/>
                  </a:lnTo>
                  <a:lnTo>
                    <a:pt x="462051" y="482447"/>
                  </a:lnTo>
                  <a:lnTo>
                    <a:pt x="462051" y="0"/>
                  </a:lnTo>
                  <a:close/>
                </a:path>
                <a:path w="757555" h="482600">
                  <a:moveTo>
                    <a:pt x="495528" y="323748"/>
                  </a:moveTo>
                  <a:lnTo>
                    <a:pt x="494347" y="323748"/>
                  </a:lnTo>
                  <a:lnTo>
                    <a:pt x="494347" y="482447"/>
                  </a:lnTo>
                  <a:lnTo>
                    <a:pt x="495528" y="482447"/>
                  </a:lnTo>
                  <a:lnTo>
                    <a:pt x="495528" y="323748"/>
                  </a:lnTo>
                  <a:close/>
                </a:path>
                <a:path w="757555" h="482600">
                  <a:moveTo>
                    <a:pt x="564667" y="423202"/>
                  </a:moveTo>
                  <a:lnTo>
                    <a:pt x="563486" y="423202"/>
                  </a:lnTo>
                  <a:lnTo>
                    <a:pt x="563486" y="482447"/>
                  </a:lnTo>
                  <a:lnTo>
                    <a:pt x="564667" y="482447"/>
                  </a:lnTo>
                  <a:lnTo>
                    <a:pt x="564667" y="423202"/>
                  </a:lnTo>
                  <a:close/>
                </a:path>
                <a:path w="757555" h="482600">
                  <a:moveTo>
                    <a:pt x="577342" y="444385"/>
                  </a:moveTo>
                  <a:lnTo>
                    <a:pt x="576160" y="444385"/>
                  </a:lnTo>
                  <a:lnTo>
                    <a:pt x="576160" y="482447"/>
                  </a:lnTo>
                  <a:lnTo>
                    <a:pt x="577342" y="482447"/>
                  </a:lnTo>
                  <a:lnTo>
                    <a:pt x="577342" y="444385"/>
                  </a:lnTo>
                  <a:close/>
                </a:path>
                <a:path w="757555" h="482600">
                  <a:moveTo>
                    <a:pt x="586587" y="452818"/>
                  </a:moveTo>
                  <a:lnTo>
                    <a:pt x="585406" y="452818"/>
                  </a:lnTo>
                  <a:lnTo>
                    <a:pt x="585406" y="482447"/>
                  </a:lnTo>
                  <a:lnTo>
                    <a:pt x="586587" y="482447"/>
                  </a:lnTo>
                  <a:lnTo>
                    <a:pt x="586587" y="452818"/>
                  </a:lnTo>
                  <a:close/>
                </a:path>
                <a:path w="757555" h="482600">
                  <a:moveTo>
                    <a:pt x="593509" y="438010"/>
                  </a:moveTo>
                  <a:lnTo>
                    <a:pt x="592328" y="438010"/>
                  </a:lnTo>
                  <a:lnTo>
                    <a:pt x="592328" y="482447"/>
                  </a:lnTo>
                  <a:lnTo>
                    <a:pt x="593509" y="482447"/>
                  </a:lnTo>
                  <a:lnTo>
                    <a:pt x="593509" y="438010"/>
                  </a:lnTo>
                  <a:close/>
                </a:path>
                <a:path w="757555" h="482600">
                  <a:moveTo>
                    <a:pt x="606183" y="442226"/>
                  </a:moveTo>
                  <a:lnTo>
                    <a:pt x="605002" y="442226"/>
                  </a:lnTo>
                  <a:lnTo>
                    <a:pt x="605002" y="482447"/>
                  </a:lnTo>
                  <a:lnTo>
                    <a:pt x="606183" y="482447"/>
                  </a:lnTo>
                  <a:lnTo>
                    <a:pt x="606183" y="442226"/>
                  </a:lnTo>
                  <a:close/>
                </a:path>
                <a:path w="757555" h="482600">
                  <a:moveTo>
                    <a:pt x="608469" y="444385"/>
                  </a:moveTo>
                  <a:lnTo>
                    <a:pt x="607390" y="444385"/>
                  </a:lnTo>
                  <a:lnTo>
                    <a:pt x="607390" y="482447"/>
                  </a:lnTo>
                  <a:lnTo>
                    <a:pt x="608469" y="482447"/>
                  </a:lnTo>
                  <a:lnTo>
                    <a:pt x="608469" y="444385"/>
                  </a:lnTo>
                  <a:close/>
                </a:path>
                <a:path w="757555" h="482600">
                  <a:moveTo>
                    <a:pt x="644271" y="431634"/>
                  </a:moveTo>
                  <a:lnTo>
                    <a:pt x="643089" y="431634"/>
                  </a:lnTo>
                  <a:lnTo>
                    <a:pt x="643089" y="482447"/>
                  </a:lnTo>
                  <a:lnTo>
                    <a:pt x="644271" y="482447"/>
                  </a:lnTo>
                  <a:lnTo>
                    <a:pt x="644271" y="431634"/>
                  </a:lnTo>
                  <a:close/>
                </a:path>
                <a:path w="757555" h="482600">
                  <a:moveTo>
                    <a:pt x="687997" y="452818"/>
                  </a:moveTo>
                  <a:lnTo>
                    <a:pt x="686816" y="452818"/>
                  </a:lnTo>
                  <a:lnTo>
                    <a:pt x="686816" y="482447"/>
                  </a:lnTo>
                  <a:lnTo>
                    <a:pt x="687997" y="482447"/>
                  </a:lnTo>
                  <a:lnTo>
                    <a:pt x="687997" y="452818"/>
                  </a:lnTo>
                  <a:close/>
                </a:path>
                <a:path w="757555" h="482600">
                  <a:moveTo>
                    <a:pt x="714514" y="435864"/>
                  </a:moveTo>
                  <a:lnTo>
                    <a:pt x="713333" y="435864"/>
                  </a:lnTo>
                  <a:lnTo>
                    <a:pt x="713333" y="482447"/>
                  </a:lnTo>
                  <a:lnTo>
                    <a:pt x="714514" y="482447"/>
                  </a:lnTo>
                  <a:lnTo>
                    <a:pt x="714514" y="435864"/>
                  </a:lnTo>
                  <a:close/>
                </a:path>
                <a:path w="757555" h="482600">
                  <a:moveTo>
                    <a:pt x="719112" y="461264"/>
                  </a:moveTo>
                  <a:lnTo>
                    <a:pt x="717931" y="461264"/>
                  </a:lnTo>
                  <a:lnTo>
                    <a:pt x="717931" y="482447"/>
                  </a:lnTo>
                  <a:lnTo>
                    <a:pt x="719112" y="482447"/>
                  </a:lnTo>
                  <a:lnTo>
                    <a:pt x="719112" y="461264"/>
                  </a:lnTo>
                  <a:close/>
                </a:path>
                <a:path w="757555" h="482600">
                  <a:moveTo>
                    <a:pt x="723696" y="454977"/>
                  </a:moveTo>
                  <a:lnTo>
                    <a:pt x="722553" y="454977"/>
                  </a:lnTo>
                  <a:lnTo>
                    <a:pt x="722553" y="431634"/>
                  </a:lnTo>
                  <a:lnTo>
                    <a:pt x="721474" y="431634"/>
                  </a:lnTo>
                  <a:lnTo>
                    <a:pt x="721474" y="482447"/>
                  </a:lnTo>
                  <a:lnTo>
                    <a:pt x="722528" y="482447"/>
                  </a:lnTo>
                  <a:lnTo>
                    <a:pt x="723696" y="482447"/>
                  </a:lnTo>
                  <a:lnTo>
                    <a:pt x="723696" y="454977"/>
                  </a:lnTo>
                  <a:close/>
                </a:path>
                <a:path w="757555" h="482600">
                  <a:moveTo>
                    <a:pt x="728357" y="450672"/>
                  </a:moveTo>
                  <a:lnTo>
                    <a:pt x="727176" y="450672"/>
                  </a:lnTo>
                  <a:lnTo>
                    <a:pt x="727176" y="482447"/>
                  </a:lnTo>
                  <a:lnTo>
                    <a:pt x="728357" y="482447"/>
                  </a:lnTo>
                  <a:lnTo>
                    <a:pt x="728357" y="450672"/>
                  </a:lnTo>
                  <a:close/>
                </a:path>
                <a:path w="757555" h="482600">
                  <a:moveTo>
                    <a:pt x="735279" y="446455"/>
                  </a:moveTo>
                  <a:lnTo>
                    <a:pt x="734098" y="446455"/>
                  </a:lnTo>
                  <a:lnTo>
                    <a:pt x="734098" y="482447"/>
                  </a:lnTo>
                  <a:lnTo>
                    <a:pt x="735279" y="482447"/>
                  </a:lnTo>
                  <a:lnTo>
                    <a:pt x="735279" y="446455"/>
                  </a:lnTo>
                  <a:close/>
                </a:path>
                <a:path w="757555" h="482600">
                  <a:moveTo>
                    <a:pt x="745578" y="444385"/>
                  </a:moveTo>
                  <a:lnTo>
                    <a:pt x="744499" y="444385"/>
                  </a:lnTo>
                  <a:lnTo>
                    <a:pt x="744499" y="459193"/>
                  </a:lnTo>
                  <a:lnTo>
                    <a:pt x="743356" y="459193"/>
                  </a:lnTo>
                  <a:lnTo>
                    <a:pt x="743356" y="454977"/>
                  </a:lnTo>
                  <a:lnTo>
                    <a:pt x="742175" y="454977"/>
                  </a:lnTo>
                  <a:lnTo>
                    <a:pt x="742175" y="482447"/>
                  </a:lnTo>
                  <a:lnTo>
                    <a:pt x="743343" y="482447"/>
                  </a:lnTo>
                  <a:lnTo>
                    <a:pt x="744499" y="482447"/>
                  </a:lnTo>
                  <a:lnTo>
                    <a:pt x="745578" y="482447"/>
                  </a:lnTo>
                  <a:lnTo>
                    <a:pt x="745578" y="444385"/>
                  </a:lnTo>
                  <a:close/>
                </a:path>
                <a:path w="757555" h="482600">
                  <a:moveTo>
                    <a:pt x="749020" y="433793"/>
                  </a:moveTo>
                  <a:lnTo>
                    <a:pt x="747941" y="433793"/>
                  </a:lnTo>
                  <a:lnTo>
                    <a:pt x="747941" y="452818"/>
                  </a:lnTo>
                  <a:lnTo>
                    <a:pt x="746785" y="452818"/>
                  </a:lnTo>
                  <a:lnTo>
                    <a:pt x="746785" y="442226"/>
                  </a:lnTo>
                  <a:lnTo>
                    <a:pt x="745604" y="442226"/>
                  </a:lnTo>
                  <a:lnTo>
                    <a:pt x="745604" y="482447"/>
                  </a:lnTo>
                  <a:lnTo>
                    <a:pt x="746772" y="482447"/>
                  </a:lnTo>
                  <a:lnTo>
                    <a:pt x="747941" y="482447"/>
                  </a:lnTo>
                  <a:lnTo>
                    <a:pt x="749020" y="482447"/>
                  </a:lnTo>
                  <a:lnTo>
                    <a:pt x="749020" y="433793"/>
                  </a:lnTo>
                  <a:close/>
                </a:path>
                <a:path w="757555" h="482600">
                  <a:moveTo>
                    <a:pt x="752538" y="429577"/>
                  </a:moveTo>
                  <a:lnTo>
                    <a:pt x="751370" y="429577"/>
                  </a:lnTo>
                  <a:lnTo>
                    <a:pt x="751370" y="442226"/>
                  </a:lnTo>
                  <a:lnTo>
                    <a:pt x="750201" y="442226"/>
                  </a:lnTo>
                  <a:lnTo>
                    <a:pt x="750201" y="482447"/>
                  </a:lnTo>
                  <a:lnTo>
                    <a:pt x="751370" y="482447"/>
                  </a:lnTo>
                  <a:lnTo>
                    <a:pt x="752538" y="482447"/>
                  </a:lnTo>
                  <a:lnTo>
                    <a:pt x="752538" y="429577"/>
                  </a:lnTo>
                  <a:close/>
                </a:path>
                <a:path w="757555" h="482600">
                  <a:moveTo>
                    <a:pt x="754811" y="431634"/>
                  </a:moveTo>
                  <a:lnTo>
                    <a:pt x="753630" y="431634"/>
                  </a:lnTo>
                  <a:lnTo>
                    <a:pt x="753630" y="465480"/>
                  </a:lnTo>
                  <a:lnTo>
                    <a:pt x="752589" y="465480"/>
                  </a:lnTo>
                  <a:lnTo>
                    <a:pt x="752589" y="482447"/>
                  </a:lnTo>
                  <a:lnTo>
                    <a:pt x="753630" y="482447"/>
                  </a:lnTo>
                  <a:lnTo>
                    <a:pt x="754811" y="482447"/>
                  </a:lnTo>
                  <a:lnTo>
                    <a:pt x="754811" y="431634"/>
                  </a:lnTo>
                  <a:close/>
                </a:path>
                <a:path w="757555" h="482600">
                  <a:moveTo>
                    <a:pt x="757199" y="327977"/>
                  </a:moveTo>
                  <a:lnTo>
                    <a:pt x="756018" y="327977"/>
                  </a:lnTo>
                  <a:lnTo>
                    <a:pt x="756018" y="482447"/>
                  </a:lnTo>
                  <a:lnTo>
                    <a:pt x="757199" y="482447"/>
                  </a:lnTo>
                  <a:lnTo>
                    <a:pt x="757199" y="327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761022" y="2645384"/>
              <a:ext cx="245745" cy="353695"/>
            </a:xfrm>
            <a:custGeom>
              <a:avLst/>
              <a:gdLst/>
              <a:ahLst/>
              <a:cxnLst/>
              <a:rect l="l" t="t" r="r" b="b"/>
              <a:pathLst>
                <a:path w="245744" h="353694">
                  <a:moveTo>
                    <a:pt x="1168" y="344944"/>
                  </a:moveTo>
                  <a:lnTo>
                    <a:pt x="0" y="344944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344944"/>
                  </a:lnTo>
                  <a:close/>
                </a:path>
                <a:path w="245744" h="353694">
                  <a:moveTo>
                    <a:pt x="5778" y="349161"/>
                  </a:moveTo>
                  <a:lnTo>
                    <a:pt x="4610" y="349161"/>
                  </a:lnTo>
                  <a:lnTo>
                    <a:pt x="4610" y="347002"/>
                  </a:lnTo>
                  <a:lnTo>
                    <a:pt x="3429" y="347002"/>
                  </a:lnTo>
                  <a:lnTo>
                    <a:pt x="3429" y="349161"/>
                  </a:lnTo>
                  <a:lnTo>
                    <a:pt x="2247" y="349161"/>
                  </a:lnTo>
                  <a:lnTo>
                    <a:pt x="2247" y="353377"/>
                  </a:lnTo>
                  <a:lnTo>
                    <a:pt x="3429" y="353377"/>
                  </a:lnTo>
                  <a:lnTo>
                    <a:pt x="4610" y="353377"/>
                  </a:lnTo>
                  <a:lnTo>
                    <a:pt x="5778" y="353377"/>
                  </a:lnTo>
                  <a:lnTo>
                    <a:pt x="5778" y="349161"/>
                  </a:lnTo>
                  <a:close/>
                </a:path>
                <a:path w="245744" h="353694">
                  <a:moveTo>
                    <a:pt x="10388" y="344944"/>
                  </a:moveTo>
                  <a:lnTo>
                    <a:pt x="9220" y="344944"/>
                  </a:lnTo>
                  <a:lnTo>
                    <a:pt x="9220" y="342785"/>
                  </a:lnTo>
                  <a:lnTo>
                    <a:pt x="8039" y="342785"/>
                  </a:lnTo>
                  <a:lnTo>
                    <a:pt x="8039" y="351320"/>
                  </a:lnTo>
                  <a:lnTo>
                    <a:pt x="6858" y="351320"/>
                  </a:lnTo>
                  <a:lnTo>
                    <a:pt x="6858" y="353377"/>
                  </a:lnTo>
                  <a:lnTo>
                    <a:pt x="8039" y="353377"/>
                  </a:lnTo>
                  <a:lnTo>
                    <a:pt x="9220" y="353377"/>
                  </a:lnTo>
                  <a:lnTo>
                    <a:pt x="10388" y="353377"/>
                  </a:lnTo>
                  <a:lnTo>
                    <a:pt x="10388" y="344944"/>
                  </a:lnTo>
                  <a:close/>
                </a:path>
                <a:path w="245744" h="353694">
                  <a:moveTo>
                    <a:pt x="20688" y="330123"/>
                  </a:moveTo>
                  <a:lnTo>
                    <a:pt x="19621" y="330123"/>
                  </a:lnTo>
                  <a:lnTo>
                    <a:pt x="18440" y="330123"/>
                  </a:lnTo>
                  <a:lnTo>
                    <a:pt x="18440" y="347002"/>
                  </a:lnTo>
                  <a:lnTo>
                    <a:pt x="17259" y="347002"/>
                  </a:lnTo>
                  <a:lnTo>
                    <a:pt x="17259" y="336410"/>
                  </a:lnTo>
                  <a:lnTo>
                    <a:pt x="16078" y="336410"/>
                  </a:lnTo>
                  <a:lnTo>
                    <a:pt x="16078" y="349161"/>
                  </a:lnTo>
                  <a:lnTo>
                    <a:pt x="15011" y="349161"/>
                  </a:lnTo>
                  <a:lnTo>
                    <a:pt x="15011" y="342785"/>
                  </a:lnTo>
                  <a:lnTo>
                    <a:pt x="13830" y="342785"/>
                  </a:lnTo>
                  <a:lnTo>
                    <a:pt x="13830" y="344944"/>
                  </a:lnTo>
                  <a:lnTo>
                    <a:pt x="12649" y="344944"/>
                  </a:lnTo>
                  <a:lnTo>
                    <a:pt x="11468" y="344944"/>
                  </a:lnTo>
                  <a:lnTo>
                    <a:pt x="11468" y="347002"/>
                  </a:lnTo>
                  <a:lnTo>
                    <a:pt x="10401" y="347002"/>
                  </a:lnTo>
                  <a:lnTo>
                    <a:pt x="10401" y="353377"/>
                  </a:lnTo>
                  <a:lnTo>
                    <a:pt x="20688" y="353377"/>
                  </a:lnTo>
                  <a:lnTo>
                    <a:pt x="20688" y="330123"/>
                  </a:lnTo>
                  <a:close/>
                </a:path>
                <a:path w="245744" h="353694">
                  <a:moveTo>
                    <a:pt x="21869" y="325907"/>
                  </a:moveTo>
                  <a:lnTo>
                    <a:pt x="20701" y="325907"/>
                  </a:lnTo>
                  <a:lnTo>
                    <a:pt x="20701" y="353377"/>
                  </a:lnTo>
                  <a:lnTo>
                    <a:pt x="21869" y="353377"/>
                  </a:lnTo>
                  <a:lnTo>
                    <a:pt x="21869" y="325907"/>
                  </a:lnTo>
                  <a:close/>
                </a:path>
                <a:path w="245744" h="353694">
                  <a:moveTo>
                    <a:pt x="23050" y="323748"/>
                  </a:moveTo>
                  <a:lnTo>
                    <a:pt x="21882" y="323748"/>
                  </a:lnTo>
                  <a:lnTo>
                    <a:pt x="21882" y="353377"/>
                  </a:lnTo>
                  <a:lnTo>
                    <a:pt x="23050" y="353377"/>
                  </a:lnTo>
                  <a:lnTo>
                    <a:pt x="23050" y="323748"/>
                  </a:lnTo>
                  <a:close/>
                </a:path>
                <a:path w="245744" h="353694">
                  <a:moveTo>
                    <a:pt x="25298" y="319532"/>
                  </a:moveTo>
                  <a:lnTo>
                    <a:pt x="24231" y="319532"/>
                  </a:lnTo>
                  <a:lnTo>
                    <a:pt x="24231" y="353377"/>
                  </a:lnTo>
                  <a:lnTo>
                    <a:pt x="25298" y="353377"/>
                  </a:lnTo>
                  <a:lnTo>
                    <a:pt x="25298" y="319532"/>
                  </a:lnTo>
                  <a:close/>
                </a:path>
                <a:path w="245744" h="353694">
                  <a:moveTo>
                    <a:pt x="27660" y="285699"/>
                  </a:moveTo>
                  <a:lnTo>
                    <a:pt x="26479" y="285699"/>
                  </a:lnTo>
                  <a:lnTo>
                    <a:pt x="26479" y="317385"/>
                  </a:lnTo>
                  <a:lnTo>
                    <a:pt x="25311" y="317385"/>
                  </a:lnTo>
                  <a:lnTo>
                    <a:pt x="25311" y="353377"/>
                  </a:lnTo>
                  <a:lnTo>
                    <a:pt x="26479" y="353377"/>
                  </a:lnTo>
                  <a:lnTo>
                    <a:pt x="27660" y="353377"/>
                  </a:lnTo>
                  <a:lnTo>
                    <a:pt x="27660" y="285699"/>
                  </a:lnTo>
                  <a:close/>
                </a:path>
                <a:path w="245744" h="353694">
                  <a:moveTo>
                    <a:pt x="64554" y="110045"/>
                  </a:moveTo>
                  <a:lnTo>
                    <a:pt x="63373" y="110045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4554" y="110045"/>
                  </a:lnTo>
                  <a:close/>
                </a:path>
                <a:path w="245744" h="353694">
                  <a:moveTo>
                    <a:pt x="71412" y="268732"/>
                  </a:moveTo>
                  <a:lnTo>
                    <a:pt x="70243" y="268732"/>
                  </a:lnTo>
                  <a:lnTo>
                    <a:pt x="70243" y="353377"/>
                  </a:lnTo>
                  <a:lnTo>
                    <a:pt x="71412" y="353377"/>
                  </a:lnTo>
                  <a:lnTo>
                    <a:pt x="71412" y="268732"/>
                  </a:lnTo>
                  <a:close/>
                </a:path>
                <a:path w="245744" h="353694">
                  <a:moveTo>
                    <a:pt x="72593" y="285699"/>
                  </a:moveTo>
                  <a:lnTo>
                    <a:pt x="71424" y="285699"/>
                  </a:lnTo>
                  <a:lnTo>
                    <a:pt x="71424" y="353377"/>
                  </a:lnTo>
                  <a:lnTo>
                    <a:pt x="72593" y="353377"/>
                  </a:lnTo>
                  <a:lnTo>
                    <a:pt x="72593" y="285699"/>
                  </a:lnTo>
                  <a:close/>
                </a:path>
                <a:path w="245744" h="353694">
                  <a:moveTo>
                    <a:pt x="80645" y="245491"/>
                  </a:moveTo>
                  <a:lnTo>
                    <a:pt x="79463" y="245491"/>
                  </a:lnTo>
                  <a:lnTo>
                    <a:pt x="79463" y="353377"/>
                  </a:lnTo>
                  <a:lnTo>
                    <a:pt x="80645" y="353377"/>
                  </a:lnTo>
                  <a:lnTo>
                    <a:pt x="80645" y="245491"/>
                  </a:lnTo>
                  <a:close/>
                </a:path>
                <a:path w="245744" h="353694">
                  <a:moveTo>
                    <a:pt x="85255" y="237058"/>
                  </a:moveTo>
                  <a:lnTo>
                    <a:pt x="84074" y="237058"/>
                  </a:lnTo>
                  <a:lnTo>
                    <a:pt x="84074" y="353377"/>
                  </a:lnTo>
                  <a:lnTo>
                    <a:pt x="85255" y="353377"/>
                  </a:lnTo>
                  <a:lnTo>
                    <a:pt x="85255" y="237058"/>
                  </a:lnTo>
                  <a:close/>
                </a:path>
                <a:path w="245744" h="353694">
                  <a:moveTo>
                    <a:pt x="99085" y="228523"/>
                  </a:moveTo>
                  <a:lnTo>
                    <a:pt x="97904" y="228523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99085" y="228523"/>
                  </a:lnTo>
                  <a:close/>
                </a:path>
                <a:path w="245744" h="353694">
                  <a:moveTo>
                    <a:pt x="101434" y="249707"/>
                  </a:moveTo>
                  <a:lnTo>
                    <a:pt x="100266" y="249707"/>
                  </a:lnTo>
                  <a:lnTo>
                    <a:pt x="100266" y="353377"/>
                  </a:lnTo>
                  <a:lnTo>
                    <a:pt x="101434" y="353377"/>
                  </a:lnTo>
                  <a:lnTo>
                    <a:pt x="101434" y="249707"/>
                  </a:lnTo>
                  <a:close/>
                </a:path>
                <a:path w="245744" h="353694">
                  <a:moveTo>
                    <a:pt x="124485" y="0"/>
                  </a:moveTo>
                  <a:lnTo>
                    <a:pt x="123317" y="0"/>
                  </a:lnTo>
                  <a:lnTo>
                    <a:pt x="123317" y="353377"/>
                  </a:lnTo>
                  <a:lnTo>
                    <a:pt x="124485" y="353377"/>
                  </a:lnTo>
                  <a:lnTo>
                    <a:pt x="124485" y="0"/>
                  </a:lnTo>
                  <a:close/>
                </a:path>
                <a:path w="245744" h="353694">
                  <a:moveTo>
                    <a:pt x="139407" y="260299"/>
                  </a:moveTo>
                  <a:lnTo>
                    <a:pt x="138328" y="260299"/>
                  </a:lnTo>
                  <a:lnTo>
                    <a:pt x="138328" y="353377"/>
                  </a:lnTo>
                  <a:lnTo>
                    <a:pt x="139407" y="353377"/>
                  </a:lnTo>
                  <a:lnTo>
                    <a:pt x="139407" y="260299"/>
                  </a:lnTo>
                  <a:close/>
                </a:path>
                <a:path w="245744" h="353694">
                  <a:moveTo>
                    <a:pt x="146367" y="152412"/>
                  </a:moveTo>
                  <a:lnTo>
                    <a:pt x="145199" y="152412"/>
                  </a:lnTo>
                  <a:lnTo>
                    <a:pt x="145199" y="353377"/>
                  </a:lnTo>
                  <a:lnTo>
                    <a:pt x="146367" y="353377"/>
                  </a:lnTo>
                  <a:lnTo>
                    <a:pt x="146367" y="152412"/>
                  </a:lnTo>
                  <a:close/>
                </a:path>
                <a:path w="245744" h="353694">
                  <a:moveTo>
                    <a:pt x="162458" y="251866"/>
                  </a:moveTo>
                  <a:lnTo>
                    <a:pt x="161277" y="251866"/>
                  </a:lnTo>
                  <a:lnTo>
                    <a:pt x="161277" y="353377"/>
                  </a:lnTo>
                  <a:lnTo>
                    <a:pt x="162458" y="353377"/>
                  </a:lnTo>
                  <a:lnTo>
                    <a:pt x="162458" y="251866"/>
                  </a:lnTo>
                  <a:close/>
                </a:path>
                <a:path w="245744" h="353694">
                  <a:moveTo>
                    <a:pt x="164807" y="209499"/>
                  </a:moveTo>
                  <a:lnTo>
                    <a:pt x="163626" y="209499"/>
                  </a:lnTo>
                  <a:lnTo>
                    <a:pt x="163626" y="353377"/>
                  </a:lnTo>
                  <a:lnTo>
                    <a:pt x="164807" y="353377"/>
                  </a:lnTo>
                  <a:lnTo>
                    <a:pt x="164807" y="209499"/>
                  </a:lnTo>
                  <a:close/>
                </a:path>
                <a:path w="245744" h="353694">
                  <a:moveTo>
                    <a:pt x="208559" y="306793"/>
                  </a:moveTo>
                  <a:lnTo>
                    <a:pt x="207378" y="306793"/>
                  </a:lnTo>
                  <a:lnTo>
                    <a:pt x="207378" y="353377"/>
                  </a:lnTo>
                  <a:lnTo>
                    <a:pt x="208559" y="353377"/>
                  </a:lnTo>
                  <a:lnTo>
                    <a:pt x="208559" y="306793"/>
                  </a:lnTo>
                  <a:close/>
                </a:path>
                <a:path w="245744" h="353694">
                  <a:moveTo>
                    <a:pt x="240830" y="283540"/>
                  </a:moveTo>
                  <a:lnTo>
                    <a:pt x="239649" y="283540"/>
                  </a:lnTo>
                  <a:lnTo>
                    <a:pt x="239649" y="353377"/>
                  </a:lnTo>
                  <a:lnTo>
                    <a:pt x="240830" y="353377"/>
                  </a:lnTo>
                  <a:lnTo>
                    <a:pt x="240830" y="283540"/>
                  </a:lnTo>
                  <a:close/>
                </a:path>
                <a:path w="245744" h="353694">
                  <a:moveTo>
                    <a:pt x="245478" y="283540"/>
                  </a:moveTo>
                  <a:lnTo>
                    <a:pt x="244309" y="283540"/>
                  </a:lnTo>
                  <a:lnTo>
                    <a:pt x="244309" y="353377"/>
                  </a:lnTo>
                  <a:lnTo>
                    <a:pt x="245478" y="353377"/>
                  </a:lnTo>
                  <a:lnTo>
                    <a:pt x="245478" y="2835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773671" y="2713151"/>
              <a:ext cx="300990" cy="285750"/>
            </a:xfrm>
            <a:custGeom>
              <a:avLst/>
              <a:gdLst/>
              <a:ahLst/>
              <a:cxnLst/>
              <a:rect l="l" t="t" r="r" b="b"/>
              <a:pathLst>
                <a:path w="300990" h="285750">
                  <a:moveTo>
                    <a:pt x="1181" y="277177"/>
                  </a:moveTo>
                  <a:lnTo>
                    <a:pt x="0" y="277177"/>
                  </a:lnTo>
                  <a:lnTo>
                    <a:pt x="0" y="285610"/>
                  </a:lnTo>
                  <a:lnTo>
                    <a:pt x="1181" y="285610"/>
                  </a:lnTo>
                  <a:lnTo>
                    <a:pt x="1181" y="277177"/>
                  </a:lnTo>
                  <a:close/>
                </a:path>
                <a:path w="300990" h="285750">
                  <a:moveTo>
                    <a:pt x="8039" y="262356"/>
                  </a:moveTo>
                  <a:lnTo>
                    <a:pt x="6972" y="262356"/>
                  </a:lnTo>
                  <a:lnTo>
                    <a:pt x="5791" y="262356"/>
                  </a:lnTo>
                  <a:lnTo>
                    <a:pt x="5791" y="279234"/>
                  </a:lnTo>
                  <a:lnTo>
                    <a:pt x="4610" y="279234"/>
                  </a:lnTo>
                  <a:lnTo>
                    <a:pt x="4610" y="268643"/>
                  </a:lnTo>
                  <a:lnTo>
                    <a:pt x="3429" y="268643"/>
                  </a:lnTo>
                  <a:lnTo>
                    <a:pt x="3429" y="285610"/>
                  </a:lnTo>
                  <a:lnTo>
                    <a:pt x="4610" y="285610"/>
                  </a:lnTo>
                  <a:lnTo>
                    <a:pt x="5791" y="285610"/>
                  </a:lnTo>
                  <a:lnTo>
                    <a:pt x="6959" y="285610"/>
                  </a:lnTo>
                  <a:lnTo>
                    <a:pt x="8039" y="285610"/>
                  </a:lnTo>
                  <a:lnTo>
                    <a:pt x="8039" y="262356"/>
                  </a:lnTo>
                  <a:close/>
                </a:path>
                <a:path w="300990" h="285750">
                  <a:moveTo>
                    <a:pt x="9220" y="258140"/>
                  </a:moveTo>
                  <a:lnTo>
                    <a:pt x="8051" y="258140"/>
                  </a:lnTo>
                  <a:lnTo>
                    <a:pt x="8051" y="285610"/>
                  </a:lnTo>
                  <a:lnTo>
                    <a:pt x="9220" y="285610"/>
                  </a:lnTo>
                  <a:lnTo>
                    <a:pt x="9220" y="258140"/>
                  </a:lnTo>
                  <a:close/>
                </a:path>
                <a:path w="300990" h="285750">
                  <a:moveTo>
                    <a:pt x="12649" y="251764"/>
                  </a:moveTo>
                  <a:lnTo>
                    <a:pt x="11582" y="251764"/>
                  </a:lnTo>
                  <a:lnTo>
                    <a:pt x="11582" y="266573"/>
                  </a:lnTo>
                  <a:lnTo>
                    <a:pt x="10401" y="266573"/>
                  </a:lnTo>
                  <a:lnTo>
                    <a:pt x="10401" y="255981"/>
                  </a:lnTo>
                  <a:lnTo>
                    <a:pt x="9232" y="255981"/>
                  </a:lnTo>
                  <a:lnTo>
                    <a:pt x="9232" y="285610"/>
                  </a:lnTo>
                  <a:lnTo>
                    <a:pt x="10401" y="285610"/>
                  </a:lnTo>
                  <a:lnTo>
                    <a:pt x="11582" y="285610"/>
                  </a:lnTo>
                  <a:lnTo>
                    <a:pt x="12649" y="285610"/>
                  </a:lnTo>
                  <a:lnTo>
                    <a:pt x="12649" y="251764"/>
                  </a:lnTo>
                  <a:close/>
                </a:path>
                <a:path w="300990" h="285750">
                  <a:moveTo>
                    <a:pt x="16192" y="253834"/>
                  </a:moveTo>
                  <a:lnTo>
                    <a:pt x="15011" y="253834"/>
                  </a:lnTo>
                  <a:lnTo>
                    <a:pt x="15011" y="217932"/>
                  </a:lnTo>
                  <a:lnTo>
                    <a:pt x="13830" y="217932"/>
                  </a:lnTo>
                  <a:lnTo>
                    <a:pt x="13830" y="249618"/>
                  </a:lnTo>
                  <a:lnTo>
                    <a:pt x="12661" y="249618"/>
                  </a:lnTo>
                  <a:lnTo>
                    <a:pt x="12661" y="285610"/>
                  </a:lnTo>
                  <a:lnTo>
                    <a:pt x="13830" y="285610"/>
                  </a:lnTo>
                  <a:lnTo>
                    <a:pt x="15011" y="285610"/>
                  </a:lnTo>
                  <a:lnTo>
                    <a:pt x="16192" y="285610"/>
                  </a:lnTo>
                  <a:lnTo>
                    <a:pt x="16192" y="253834"/>
                  </a:lnTo>
                  <a:close/>
                </a:path>
                <a:path w="300990" h="285750">
                  <a:moveTo>
                    <a:pt x="18440" y="264426"/>
                  </a:moveTo>
                  <a:lnTo>
                    <a:pt x="17272" y="264426"/>
                  </a:lnTo>
                  <a:lnTo>
                    <a:pt x="17272" y="285610"/>
                  </a:lnTo>
                  <a:lnTo>
                    <a:pt x="18440" y="285610"/>
                  </a:lnTo>
                  <a:lnTo>
                    <a:pt x="18440" y="264426"/>
                  </a:lnTo>
                  <a:close/>
                </a:path>
                <a:path w="300990" h="285750">
                  <a:moveTo>
                    <a:pt x="23063" y="249618"/>
                  </a:moveTo>
                  <a:lnTo>
                    <a:pt x="21882" y="249618"/>
                  </a:lnTo>
                  <a:lnTo>
                    <a:pt x="21882" y="266573"/>
                  </a:lnTo>
                  <a:lnTo>
                    <a:pt x="20802" y="266573"/>
                  </a:lnTo>
                  <a:lnTo>
                    <a:pt x="20802" y="260210"/>
                  </a:lnTo>
                  <a:lnTo>
                    <a:pt x="19621" y="260210"/>
                  </a:lnTo>
                  <a:lnTo>
                    <a:pt x="19621" y="285610"/>
                  </a:lnTo>
                  <a:lnTo>
                    <a:pt x="20802" y="285610"/>
                  </a:lnTo>
                  <a:lnTo>
                    <a:pt x="21882" y="285610"/>
                  </a:lnTo>
                  <a:lnTo>
                    <a:pt x="23063" y="285610"/>
                  </a:lnTo>
                  <a:lnTo>
                    <a:pt x="23063" y="249618"/>
                  </a:lnTo>
                  <a:close/>
                </a:path>
                <a:path w="300990" h="285750">
                  <a:moveTo>
                    <a:pt x="36893" y="234797"/>
                  </a:moveTo>
                  <a:lnTo>
                    <a:pt x="35712" y="234797"/>
                  </a:lnTo>
                  <a:lnTo>
                    <a:pt x="35712" y="285610"/>
                  </a:lnTo>
                  <a:lnTo>
                    <a:pt x="36893" y="285610"/>
                  </a:lnTo>
                  <a:lnTo>
                    <a:pt x="36893" y="234797"/>
                  </a:lnTo>
                  <a:close/>
                </a:path>
                <a:path w="300990" h="285750">
                  <a:moveTo>
                    <a:pt x="63373" y="23253"/>
                  </a:moveTo>
                  <a:lnTo>
                    <a:pt x="62204" y="23253"/>
                  </a:lnTo>
                  <a:lnTo>
                    <a:pt x="62204" y="285610"/>
                  </a:lnTo>
                  <a:lnTo>
                    <a:pt x="63373" y="285610"/>
                  </a:lnTo>
                  <a:lnTo>
                    <a:pt x="63373" y="23253"/>
                  </a:lnTo>
                  <a:close/>
                </a:path>
                <a:path w="300990" h="285750">
                  <a:moveTo>
                    <a:pt x="66814" y="167132"/>
                  </a:moveTo>
                  <a:lnTo>
                    <a:pt x="65735" y="167132"/>
                  </a:lnTo>
                  <a:lnTo>
                    <a:pt x="65735" y="285610"/>
                  </a:lnTo>
                  <a:lnTo>
                    <a:pt x="66814" y="285610"/>
                  </a:lnTo>
                  <a:lnTo>
                    <a:pt x="66814" y="167132"/>
                  </a:lnTo>
                  <a:close/>
                </a:path>
                <a:path w="300990" h="285750">
                  <a:moveTo>
                    <a:pt x="72605" y="169291"/>
                  </a:moveTo>
                  <a:lnTo>
                    <a:pt x="71424" y="169291"/>
                  </a:lnTo>
                  <a:lnTo>
                    <a:pt x="71424" y="285610"/>
                  </a:lnTo>
                  <a:lnTo>
                    <a:pt x="72605" y="285610"/>
                  </a:lnTo>
                  <a:lnTo>
                    <a:pt x="72605" y="169291"/>
                  </a:lnTo>
                  <a:close/>
                </a:path>
                <a:path w="300990" h="285750">
                  <a:moveTo>
                    <a:pt x="93395" y="71894"/>
                  </a:moveTo>
                  <a:lnTo>
                    <a:pt x="92227" y="71894"/>
                  </a:lnTo>
                  <a:lnTo>
                    <a:pt x="92227" y="285610"/>
                  </a:lnTo>
                  <a:lnTo>
                    <a:pt x="93395" y="285610"/>
                  </a:lnTo>
                  <a:lnTo>
                    <a:pt x="93395" y="71894"/>
                  </a:lnTo>
                  <a:close/>
                </a:path>
                <a:path w="300990" h="285750">
                  <a:moveTo>
                    <a:pt x="99085" y="0"/>
                  </a:moveTo>
                  <a:lnTo>
                    <a:pt x="98005" y="0"/>
                  </a:lnTo>
                  <a:lnTo>
                    <a:pt x="98005" y="285610"/>
                  </a:lnTo>
                  <a:lnTo>
                    <a:pt x="99085" y="285610"/>
                  </a:lnTo>
                  <a:lnTo>
                    <a:pt x="99085" y="0"/>
                  </a:lnTo>
                  <a:close/>
                </a:path>
                <a:path w="300990" h="285750">
                  <a:moveTo>
                    <a:pt x="103695" y="160756"/>
                  </a:moveTo>
                  <a:lnTo>
                    <a:pt x="102616" y="160756"/>
                  </a:lnTo>
                  <a:lnTo>
                    <a:pt x="102616" y="285610"/>
                  </a:lnTo>
                  <a:lnTo>
                    <a:pt x="103695" y="285610"/>
                  </a:lnTo>
                  <a:lnTo>
                    <a:pt x="103695" y="160756"/>
                  </a:lnTo>
                  <a:close/>
                </a:path>
                <a:path w="300990" h="285750">
                  <a:moveTo>
                    <a:pt x="104876" y="124764"/>
                  </a:moveTo>
                  <a:lnTo>
                    <a:pt x="103708" y="124764"/>
                  </a:lnTo>
                  <a:lnTo>
                    <a:pt x="103708" y="285610"/>
                  </a:lnTo>
                  <a:lnTo>
                    <a:pt x="104876" y="285610"/>
                  </a:lnTo>
                  <a:lnTo>
                    <a:pt x="104876" y="124764"/>
                  </a:lnTo>
                  <a:close/>
                </a:path>
                <a:path w="300990" h="285750">
                  <a:moveTo>
                    <a:pt x="107226" y="164973"/>
                  </a:moveTo>
                  <a:lnTo>
                    <a:pt x="106057" y="164973"/>
                  </a:lnTo>
                  <a:lnTo>
                    <a:pt x="106057" y="285610"/>
                  </a:lnTo>
                  <a:lnTo>
                    <a:pt x="107226" y="285610"/>
                  </a:lnTo>
                  <a:lnTo>
                    <a:pt x="107226" y="164973"/>
                  </a:lnTo>
                  <a:close/>
                </a:path>
                <a:path w="300990" h="285750">
                  <a:moveTo>
                    <a:pt x="118706" y="148107"/>
                  </a:moveTo>
                  <a:lnTo>
                    <a:pt x="117525" y="148107"/>
                  </a:lnTo>
                  <a:lnTo>
                    <a:pt x="117525" y="285610"/>
                  </a:lnTo>
                  <a:lnTo>
                    <a:pt x="118706" y="285610"/>
                  </a:lnTo>
                  <a:lnTo>
                    <a:pt x="118706" y="148107"/>
                  </a:lnTo>
                  <a:close/>
                </a:path>
                <a:path w="300990" h="285750">
                  <a:moveTo>
                    <a:pt x="133718" y="84645"/>
                  </a:moveTo>
                  <a:lnTo>
                    <a:pt x="132549" y="84645"/>
                  </a:lnTo>
                  <a:lnTo>
                    <a:pt x="132549" y="285610"/>
                  </a:lnTo>
                  <a:lnTo>
                    <a:pt x="133718" y="285610"/>
                  </a:lnTo>
                  <a:lnTo>
                    <a:pt x="133718" y="84645"/>
                  </a:lnTo>
                  <a:close/>
                </a:path>
                <a:path w="300990" h="285750">
                  <a:moveTo>
                    <a:pt x="149809" y="184099"/>
                  </a:moveTo>
                  <a:lnTo>
                    <a:pt x="148628" y="184099"/>
                  </a:lnTo>
                  <a:lnTo>
                    <a:pt x="148628" y="285610"/>
                  </a:lnTo>
                  <a:lnTo>
                    <a:pt x="149809" y="285610"/>
                  </a:lnTo>
                  <a:lnTo>
                    <a:pt x="149809" y="184099"/>
                  </a:lnTo>
                  <a:close/>
                </a:path>
                <a:path w="300990" h="285750">
                  <a:moveTo>
                    <a:pt x="157848" y="52870"/>
                  </a:moveTo>
                  <a:lnTo>
                    <a:pt x="156781" y="52870"/>
                  </a:lnTo>
                  <a:lnTo>
                    <a:pt x="156781" y="285610"/>
                  </a:lnTo>
                  <a:lnTo>
                    <a:pt x="157848" y="285610"/>
                  </a:lnTo>
                  <a:lnTo>
                    <a:pt x="157848" y="52870"/>
                  </a:lnTo>
                  <a:close/>
                </a:path>
                <a:path w="300990" h="285750">
                  <a:moveTo>
                    <a:pt x="235153" y="247548"/>
                  </a:moveTo>
                  <a:lnTo>
                    <a:pt x="233984" y="247548"/>
                  </a:lnTo>
                  <a:lnTo>
                    <a:pt x="233984" y="285610"/>
                  </a:lnTo>
                  <a:lnTo>
                    <a:pt x="235153" y="285610"/>
                  </a:lnTo>
                  <a:lnTo>
                    <a:pt x="235153" y="247548"/>
                  </a:lnTo>
                  <a:close/>
                </a:path>
                <a:path w="300990" h="285750">
                  <a:moveTo>
                    <a:pt x="237426" y="249618"/>
                  </a:moveTo>
                  <a:lnTo>
                    <a:pt x="236245" y="249618"/>
                  </a:lnTo>
                  <a:lnTo>
                    <a:pt x="236245" y="285610"/>
                  </a:lnTo>
                  <a:lnTo>
                    <a:pt x="237426" y="285610"/>
                  </a:lnTo>
                  <a:lnTo>
                    <a:pt x="237426" y="249618"/>
                  </a:lnTo>
                  <a:close/>
                </a:path>
                <a:path w="300990" h="285750">
                  <a:moveTo>
                    <a:pt x="257022" y="253834"/>
                  </a:moveTo>
                  <a:lnTo>
                    <a:pt x="255841" y="253834"/>
                  </a:lnTo>
                  <a:lnTo>
                    <a:pt x="255841" y="285610"/>
                  </a:lnTo>
                  <a:lnTo>
                    <a:pt x="257022" y="285610"/>
                  </a:lnTo>
                  <a:lnTo>
                    <a:pt x="257022" y="253834"/>
                  </a:lnTo>
                  <a:close/>
                </a:path>
                <a:path w="300990" h="285750">
                  <a:moveTo>
                    <a:pt x="300812" y="255981"/>
                  </a:moveTo>
                  <a:lnTo>
                    <a:pt x="299631" y="255981"/>
                  </a:lnTo>
                  <a:lnTo>
                    <a:pt x="299631" y="285610"/>
                  </a:lnTo>
                  <a:lnTo>
                    <a:pt x="300812" y="285610"/>
                  </a:lnTo>
                  <a:lnTo>
                    <a:pt x="300812" y="2559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777100" y="2833699"/>
              <a:ext cx="317500" cy="165100"/>
            </a:xfrm>
            <a:custGeom>
              <a:avLst/>
              <a:gdLst/>
              <a:ahLst/>
              <a:cxnLst/>
              <a:rect l="l" t="t" r="r" b="b"/>
              <a:pathLst>
                <a:path w="317500" h="165100">
                  <a:moveTo>
                    <a:pt x="1181" y="148094"/>
                  </a:moveTo>
                  <a:lnTo>
                    <a:pt x="0" y="148094"/>
                  </a:lnTo>
                  <a:lnTo>
                    <a:pt x="0" y="165061"/>
                  </a:lnTo>
                  <a:lnTo>
                    <a:pt x="1181" y="165061"/>
                  </a:lnTo>
                  <a:lnTo>
                    <a:pt x="1181" y="148094"/>
                  </a:lnTo>
                  <a:close/>
                </a:path>
                <a:path w="317500" h="165100">
                  <a:moveTo>
                    <a:pt x="5791" y="137591"/>
                  </a:moveTo>
                  <a:lnTo>
                    <a:pt x="4622" y="137591"/>
                  </a:lnTo>
                  <a:lnTo>
                    <a:pt x="4622" y="165061"/>
                  </a:lnTo>
                  <a:lnTo>
                    <a:pt x="5791" y="165061"/>
                  </a:lnTo>
                  <a:lnTo>
                    <a:pt x="5791" y="137591"/>
                  </a:lnTo>
                  <a:close/>
                </a:path>
                <a:path w="317500" h="165100">
                  <a:moveTo>
                    <a:pt x="9220" y="131216"/>
                  </a:moveTo>
                  <a:lnTo>
                    <a:pt x="8153" y="131216"/>
                  </a:lnTo>
                  <a:lnTo>
                    <a:pt x="8153" y="165061"/>
                  </a:lnTo>
                  <a:lnTo>
                    <a:pt x="9220" y="165061"/>
                  </a:lnTo>
                  <a:lnTo>
                    <a:pt x="9220" y="131216"/>
                  </a:lnTo>
                  <a:close/>
                </a:path>
                <a:path w="317500" h="165100">
                  <a:moveTo>
                    <a:pt x="25412" y="103657"/>
                  </a:moveTo>
                  <a:lnTo>
                    <a:pt x="24231" y="103657"/>
                  </a:lnTo>
                  <a:lnTo>
                    <a:pt x="24231" y="139661"/>
                  </a:lnTo>
                  <a:lnTo>
                    <a:pt x="23063" y="139661"/>
                  </a:lnTo>
                  <a:lnTo>
                    <a:pt x="23063" y="135432"/>
                  </a:lnTo>
                  <a:lnTo>
                    <a:pt x="21983" y="135432"/>
                  </a:lnTo>
                  <a:lnTo>
                    <a:pt x="21983" y="131216"/>
                  </a:lnTo>
                  <a:lnTo>
                    <a:pt x="20802" y="131216"/>
                  </a:lnTo>
                  <a:lnTo>
                    <a:pt x="20802" y="139661"/>
                  </a:lnTo>
                  <a:lnTo>
                    <a:pt x="19634" y="139661"/>
                  </a:lnTo>
                  <a:lnTo>
                    <a:pt x="19634" y="129070"/>
                  </a:lnTo>
                  <a:lnTo>
                    <a:pt x="18453" y="129070"/>
                  </a:lnTo>
                  <a:lnTo>
                    <a:pt x="18453" y="146024"/>
                  </a:lnTo>
                  <a:lnTo>
                    <a:pt x="17373" y="146024"/>
                  </a:lnTo>
                  <a:lnTo>
                    <a:pt x="17373" y="139661"/>
                  </a:lnTo>
                  <a:lnTo>
                    <a:pt x="16192" y="139661"/>
                  </a:lnTo>
                  <a:lnTo>
                    <a:pt x="16192" y="141808"/>
                  </a:lnTo>
                  <a:lnTo>
                    <a:pt x="15011" y="141808"/>
                  </a:lnTo>
                  <a:lnTo>
                    <a:pt x="15011" y="143878"/>
                  </a:lnTo>
                  <a:lnTo>
                    <a:pt x="13843" y="143878"/>
                  </a:lnTo>
                  <a:lnTo>
                    <a:pt x="13843" y="131216"/>
                  </a:lnTo>
                  <a:lnTo>
                    <a:pt x="12763" y="131216"/>
                  </a:lnTo>
                  <a:lnTo>
                    <a:pt x="12763" y="133286"/>
                  </a:lnTo>
                  <a:lnTo>
                    <a:pt x="11582" y="133286"/>
                  </a:lnTo>
                  <a:lnTo>
                    <a:pt x="11582" y="97383"/>
                  </a:lnTo>
                  <a:lnTo>
                    <a:pt x="10401" y="97383"/>
                  </a:lnTo>
                  <a:lnTo>
                    <a:pt x="10401" y="129070"/>
                  </a:lnTo>
                  <a:lnTo>
                    <a:pt x="9232" y="129070"/>
                  </a:lnTo>
                  <a:lnTo>
                    <a:pt x="9232" y="165061"/>
                  </a:lnTo>
                  <a:lnTo>
                    <a:pt x="25412" y="165061"/>
                  </a:lnTo>
                  <a:lnTo>
                    <a:pt x="25412" y="103657"/>
                  </a:lnTo>
                  <a:close/>
                </a:path>
                <a:path w="317500" h="165100">
                  <a:moveTo>
                    <a:pt x="38074" y="63550"/>
                  </a:moveTo>
                  <a:lnTo>
                    <a:pt x="36893" y="63550"/>
                  </a:lnTo>
                  <a:lnTo>
                    <a:pt x="36893" y="165061"/>
                  </a:lnTo>
                  <a:lnTo>
                    <a:pt x="38074" y="165061"/>
                  </a:lnTo>
                  <a:lnTo>
                    <a:pt x="38074" y="63550"/>
                  </a:lnTo>
                  <a:close/>
                </a:path>
                <a:path w="317500" h="165100">
                  <a:moveTo>
                    <a:pt x="40335" y="118478"/>
                  </a:moveTo>
                  <a:lnTo>
                    <a:pt x="39255" y="118478"/>
                  </a:lnTo>
                  <a:lnTo>
                    <a:pt x="39255" y="165061"/>
                  </a:lnTo>
                  <a:lnTo>
                    <a:pt x="40335" y="165061"/>
                  </a:lnTo>
                  <a:lnTo>
                    <a:pt x="40335" y="118478"/>
                  </a:lnTo>
                  <a:close/>
                </a:path>
                <a:path w="317500" h="165100">
                  <a:moveTo>
                    <a:pt x="44945" y="112191"/>
                  </a:moveTo>
                  <a:lnTo>
                    <a:pt x="43865" y="112191"/>
                  </a:lnTo>
                  <a:lnTo>
                    <a:pt x="43865" y="165061"/>
                  </a:lnTo>
                  <a:lnTo>
                    <a:pt x="44945" y="165061"/>
                  </a:lnTo>
                  <a:lnTo>
                    <a:pt x="44945" y="112191"/>
                  </a:lnTo>
                  <a:close/>
                </a:path>
                <a:path w="317500" h="165100">
                  <a:moveTo>
                    <a:pt x="49555" y="71983"/>
                  </a:moveTo>
                  <a:lnTo>
                    <a:pt x="48475" y="71983"/>
                  </a:lnTo>
                  <a:lnTo>
                    <a:pt x="48475" y="165061"/>
                  </a:lnTo>
                  <a:lnTo>
                    <a:pt x="49555" y="165061"/>
                  </a:lnTo>
                  <a:lnTo>
                    <a:pt x="49555" y="71983"/>
                  </a:lnTo>
                  <a:close/>
                </a:path>
                <a:path w="317500" h="165100">
                  <a:moveTo>
                    <a:pt x="79565" y="0"/>
                  </a:moveTo>
                  <a:lnTo>
                    <a:pt x="78397" y="0"/>
                  </a:lnTo>
                  <a:lnTo>
                    <a:pt x="78397" y="165061"/>
                  </a:lnTo>
                  <a:lnTo>
                    <a:pt x="79565" y="165061"/>
                  </a:lnTo>
                  <a:lnTo>
                    <a:pt x="79565" y="0"/>
                  </a:lnTo>
                  <a:close/>
                </a:path>
                <a:path w="317500" h="165100">
                  <a:moveTo>
                    <a:pt x="81826" y="16967"/>
                  </a:moveTo>
                  <a:lnTo>
                    <a:pt x="80746" y="16967"/>
                  </a:lnTo>
                  <a:lnTo>
                    <a:pt x="80746" y="165061"/>
                  </a:lnTo>
                  <a:lnTo>
                    <a:pt x="81826" y="165061"/>
                  </a:lnTo>
                  <a:lnTo>
                    <a:pt x="81826" y="16967"/>
                  </a:lnTo>
                  <a:close/>
                </a:path>
                <a:path w="317500" h="165100">
                  <a:moveTo>
                    <a:pt x="92227" y="82575"/>
                  </a:moveTo>
                  <a:lnTo>
                    <a:pt x="91046" y="82575"/>
                  </a:lnTo>
                  <a:lnTo>
                    <a:pt x="91046" y="165061"/>
                  </a:lnTo>
                  <a:lnTo>
                    <a:pt x="92227" y="165061"/>
                  </a:lnTo>
                  <a:lnTo>
                    <a:pt x="92227" y="82575"/>
                  </a:lnTo>
                  <a:close/>
                </a:path>
                <a:path w="317500" h="165100">
                  <a:moveTo>
                    <a:pt x="96837" y="82575"/>
                  </a:moveTo>
                  <a:lnTo>
                    <a:pt x="95656" y="82575"/>
                  </a:lnTo>
                  <a:lnTo>
                    <a:pt x="95656" y="165061"/>
                  </a:lnTo>
                  <a:lnTo>
                    <a:pt x="96837" y="165061"/>
                  </a:lnTo>
                  <a:lnTo>
                    <a:pt x="96837" y="82575"/>
                  </a:lnTo>
                  <a:close/>
                </a:path>
                <a:path w="317500" h="165100">
                  <a:moveTo>
                    <a:pt x="103797" y="44424"/>
                  </a:moveTo>
                  <a:lnTo>
                    <a:pt x="102628" y="44424"/>
                  </a:lnTo>
                  <a:lnTo>
                    <a:pt x="102628" y="165061"/>
                  </a:lnTo>
                  <a:lnTo>
                    <a:pt x="103797" y="165061"/>
                  </a:lnTo>
                  <a:lnTo>
                    <a:pt x="103797" y="44424"/>
                  </a:lnTo>
                  <a:close/>
                </a:path>
                <a:path w="317500" h="165100">
                  <a:moveTo>
                    <a:pt x="109499" y="2146"/>
                  </a:moveTo>
                  <a:lnTo>
                    <a:pt x="108419" y="2146"/>
                  </a:lnTo>
                  <a:lnTo>
                    <a:pt x="108419" y="165061"/>
                  </a:lnTo>
                  <a:lnTo>
                    <a:pt x="109499" y="165061"/>
                  </a:lnTo>
                  <a:lnTo>
                    <a:pt x="109499" y="2146"/>
                  </a:lnTo>
                  <a:close/>
                </a:path>
                <a:path w="317500" h="165100">
                  <a:moveTo>
                    <a:pt x="127939" y="50800"/>
                  </a:moveTo>
                  <a:lnTo>
                    <a:pt x="126860" y="50800"/>
                  </a:lnTo>
                  <a:lnTo>
                    <a:pt x="126860" y="165061"/>
                  </a:lnTo>
                  <a:lnTo>
                    <a:pt x="127939" y="165061"/>
                  </a:lnTo>
                  <a:lnTo>
                    <a:pt x="127939" y="50800"/>
                  </a:lnTo>
                  <a:close/>
                </a:path>
                <a:path w="317500" h="165100">
                  <a:moveTo>
                    <a:pt x="157949" y="67767"/>
                  </a:moveTo>
                  <a:lnTo>
                    <a:pt x="156781" y="67767"/>
                  </a:lnTo>
                  <a:lnTo>
                    <a:pt x="156781" y="165061"/>
                  </a:lnTo>
                  <a:lnTo>
                    <a:pt x="157949" y="165061"/>
                  </a:lnTo>
                  <a:lnTo>
                    <a:pt x="157949" y="67767"/>
                  </a:lnTo>
                  <a:close/>
                </a:path>
                <a:path w="317500" h="165100">
                  <a:moveTo>
                    <a:pt x="175209" y="95224"/>
                  </a:moveTo>
                  <a:lnTo>
                    <a:pt x="174028" y="95224"/>
                  </a:lnTo>
                  <a:lnTo>
                    <a:pt x="174028" y="165061"/>
                  </a:lnTo>
                  <a:lnTo>
                    <a:pt x="175209" y="165061"/>
                  </a:lnTo>
                  <a:lnTo>
                    <a:pt x="175209" y="95224"/>
                  </a:lnTo>
                  <a:close/>
                </a:path>
                <a:path w="317500" h="165100">
                  <a:moveTo>
                    <a:pt x="272021" y="146037"/>
                  </a:moveTo>
                  <a:lnTo>
                    <a:pt x="270852" y="146037"/>
                  </a:lnTo>
                  <a:lnTo>
                    <a:pt x="270852" y="165061"/>
                  </a:lnTo>
                  <a:lnTo>
                    <a:pt x="272021" y="165061"/>
                  </a:lnTo>
                  <a:lnTo>
                    <a:pt x="272021" y="146037"/>
                  </a:lnTo>
                  <a:close/>
                </a:path>
                <a:path w="317500" h="165100">
                  <a:moveTo>
                    <a:pt x="285864" y="105816"/>
                  </a:moveTo>
                  <a:lnTo>
                    <a:pt x="284683" y="105816"/>
                  </a:lnTo>
                  <a:lnTo>
                    <a:pt x="284683" y="165061"/>
                  </a:lnTo>
                  <a:lnTo>
                    <a:pt x="285864" y="165061"/>
                  </a:lnTo>
                  <a:lnTo>
                    <a:pt x="285864" y="105816"/>
                  </a:lnTo>
                  <a:close/>
                </a:path>
                <a:path w="317500" h="165100">
                  <a:moveTo>
                    <a:pt x="316979" y="154470"/>
                  </a:moveTo>
                  <a:lnTo>
                    <a:pt x="315798" y="154470"/>
                  </a:lnTo>
                  <a:lnTo>
                    <a:pt x="315798" y="165061"/>
                  </a:lnTo>
                  <a:lnTo>
                    <a:pt x="316979" y="165061"/>
                  </a:lnTo>
                  <a:lnTo>
                    <a:pt x="316979" y="15447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782904" y="2727959"/>
              <a:ext cx="311785" cy="271145"/>
            </a:xfrm>
            <a:custGeom>
              <a:avLst/>
              <a:gdLst/>
              <a:ahLst/>
              <a:cxnLst/>
              <a:rect l="l" t="t" r="r" b="b"/>
              <a:pathLst>
                <a:path w="311784" h="271144">
                  <a:moveTo>
                    <a:pt x="1168" y="241173"/>
                  </a:moveTo>
                  <a:lnTo>
                    <a:pt x="0" y="241173"/>
                  </a:lnTo>
                  <a:lnTo>
                    <a:pt x="0" y="270802"/>
                  </a:lnTo>
                  <a:lnTo>
                    <a:pt x="1168" y="270802"/>
                  </a:lnTo>
                  <a:lnTo>
                    <a:pt x="1168" y="241173"/>
                  </a:lnTo>
                  <a:close/>
                </a:path>
                <a:path w="311784" h="271144">
                  <a:moveTo>
                    <a:pt x="18440" y="245402"/>
                  </a:moveTo>
                  <a:lnTo>
                    <a:pt x="17259" y="245402"/>
                  </a:lnTo>
                  <a:lnTo>
                    <a:pt x="17259" y="241173"/>
                  </a:lnTo>
                  <a:lnTo>
                    <a:pt x="16179" y="241173"/>
                  </a:lnTo>
                  <a:lnTo>
                    <a:pt x="16179" y="236956"/>
                  </a:lnTo>
                  <a:lnTo>
                    <a:pt x="14998" y="236956"/>
                  </a:lnTo>
                  <a:lnTo>
                    <a:pt x="14998" y="245402"/>
                  </a:lnTo>
                  <a:lnTo>
                    <a:pt x="13830" y="245402"/>
                  </a:lnTo>
                  <a:lnTo>
                    <a:pt x="13830" y="234810"/>
                  </a:lnTo>
                  <a:lnTo>
                    <a:pt x="12649" y="234810"/>
                  </a:lnTo>
                  <a:lnTo>
                    <a:pt x="12649" y="251764"/>
                  </a:lnTo>
                  <a:lnTo>
                    <a:pt x="11569" y="251764"/>
                  </a:lnTo>
                  <a:lnTo>
                    <a:pt x="11569" y="245402"/>
                  </a:lnTo>
                  <a:lnTo>
                    <a:pt x="10388" y="245402"/>
                  </a:lnTo>
                  <a:lnTo>
                    <a:pt x="10388" y="247548"/>
                  </a:lnTo>
                  <a:lnTo>
                    <a:pt x="9207" y="247548"/>
                  </a:lnTo>
                  <a:lnTo>
                    <a:pt x="9207" y="249618"/>
                  </a:lnTo>
                  <a:lnTo>
                    <a:pt x="8039" y="249618"/>
                  </a:lnTo>
                  <a:lnTo>
                    <a:pt x="8039" y="236956"/>
                  </a:lnTo>
                  <a:lnTo>
                    <a:pt x="6959" y="236956"/>
                  </a:lnTo>
                  <a:lnTo>
                    <a:pt x="6959" y="239026"/>
                  </a:lnTo>
                  <a:lnTo>
                    <a:pt x="5778" y="239026"/>
                  </a:lnTo>
                  <a:lnTo>
                    <a:pt x="5778" y="203123"/>
                  </a:lnTo>
                  <a:lnTo>
                    <a:pt x="4597" y="203123"/>
                  </a:lnTo>
                  <a:lnTo>
                    <a:pt x="4597" y="234810"/>
                  </a:lnTo>
                  <a:lnTo>
                    <a:pt x="3429" y="234810"/>
                  </a:lnTo>
                  <a:lnTo>
                    <a:pt x="3429" y="270802"/>
                  </a:lnTo>
                  <a:lnTo>
                    <a:pt x="18440" y="270802"/>
                  </a:lnTo>
                  <a:lnTo>
                    <a:pt x="18440" y="245402"/>
                  </a:lnTo>
                  <a:close/>
                </a:path>
                <a:path w="311784" h="271144">
                  <a:moveTo>
                    <a:pt x="20789" y="249618"/>
                  </a:moveTo>
                  <a:lnTo>
                    <a:pt x="19608" y="249618"/>
                  </a:lnTo>
                  <a:lnTo>
                    <a:pt x="19608" y="270802"/>
                  </a:lnTo>
                  <a:lnTo>
                    <a:pt x="20789" y="270802"/>
                  </a:lnTo>
                  <a:lnTo>
                    <a:pt x="20789" y="249618"/>
                  </a:lnTo>
                  <a:close/>
                </a:path>
                <a:path w="311784" h="271144">
                  <a:moveTo>
                    <a:pt x="26479" y="241173"/>
                  </a:moveTo>
                  <a:lnTo>
                    <a:pt x="25400" y="241173"/>
                  </a:lnTo>
                  <a:lnTo>
                    <a:pt x="25400" y="270802"/>
                  </a:lnTo>
                  <a:lnTo>
                    <a:pt x="26479" y="270802"/>
                  </a:lnTo>
                  <a:lnTo>
                    <a:pt x="26479" y="241173"/>
                  </a:lnTo>
                  <a:close/>
                </a:path>
                <a:path w="311784" h="271144">
                  <a:moveTo>
                    <a:pt x="30010" y="234810"/>
                  </a:moveTo>
                  <a:lnTo>
                    <a:pt x="28841" y="234810"/>
                  </a:lnTo>
                  <a:lnTo>
                    <a:pt x="28841" y="270802"/>
                  </a:lnTo>
                  <a:lnTo>
                    <a:pt x="30010" y="270802"/>
                  </a:lnTo>
                  <a:lnTo>
                    <a:pt x="30010" y="234810"/>
                  </a:lnTo>
                  <a:close/>
                </a:path>
                <a:path w="311784" h="271144">
                  <a:moveTo>
                    <a:pt x="38049" y="190373"/>
                  </a:moveTo>
                  <a:lnTo>
                    <a:pt x="36880" y="190373"/>
                  </a:lnTo>
                  <a:lnTo>
                    <a:pt x="36880" y="179781"/>
                  </a:lnTo>
                  <a:lnTo>
                    <a:pt x="35699" y="179781"/>
                  </a:lnTo>
                  <a:lnTo>
                    <a:pt x="35699" y="270802"/>
                  </a:lnTo>
                  <a:lnTo>
                    <a:pt x="36880" y="270802"/>
                  </a:lnTo>
                  <a:lnTo>
                    <a:pt x="38049" y="270802"/>
                  </a:lnTo>
                  <a:lnTo>
                    <a:pt x="38049" y="190373"/>
                  </a:lnTo>
                  <a:close/>
                </a:path>
                <a:path w="311784" h="271144">
                  <a:moveTo>
                    <a:pt x="42672" y="27470"/>
                  </a:moveTo>
                  <a:lnTo>
                    <a:pt x="41490" y="27470"/>
                  </a:lnTo>
                  <a:lnTo>
                    <a:pt x="41490" y="226364"/>
                  </a:lnTo>
                  <a:lnTo>
                    <a:pt x="40309" y="226364"/>
                  </a:lnTo>
                  <a:lnTo>
                    <a:pt x="40309" y="270802"/>
                  </a:lnTo>
                  <a:lnTo>
                    <a:pt x="41490" y="270802"/>
                  </a:lnTo>
                  <a:lnTo>
                    <a:pt x="42672" y="270802"/>
                  </a:lnTo>
                  <a:lnTo>
                    <a:pt x="42672" y="27470"/>
                  </a:lnTo>
                  <a:close/>
                </a:path>
                <a:path w="311784" h="271144">
                  <a:moveTo>
                    <a:pt x="58762" y="162915"/>
                  </a:moveTo>
                  <a:lnTo>
                    <a:pt x="57581" y="162915"/>
                  </a:lnTo>
                  <a:lnTo>
                    <a:pt x="57581" y="270802"/>
                  </a:lnTo>
                  <a:lnTo>
                    <a:pt x="58762" y="270802"/>
                  </a:lnTo>
                  <a:lnTo>
                    <a:pt x="58762" y="162915"/>
                  </a:lnTo>
                  <a:close/>
                </a:path>
                <a:path w="311784" h="271144">
                  <a:moveTo>
                    <a:pt x="61112" y="150164"/>
                  </a:moveTo>
                  <a:lnTo>
                    <a:pt x="59931" y="150164"/>
                  </a:lnTo>
                  <a:lnTo>
                    <a:pt x="59931" y="270802"/>
                  </a:lnTo>
                  <a:lnTo>
                    <a:pt x="61112" y="270802"/>
                  </a:lnTo>
                  <a:lnTo>
                    <a:pt x="61112" y="150164"/>
                  </a:lnTo>
                  <a:close/>
                </a:path>
                <a:path w="311784" h="271144">
                  <a:moveTo>
                    <a:pt x="64541" y="200964"/>
                  </a:moveTo>
                  <a:lnTo>
                    <a:pt x="63360" y="200964"/>
                  </a:lnTo>
                  <a:lnTo>
                    <a:pt x="63360" y="270802"/>
                  </a:lnTo>
                  <a:lnTo>
                    <a:pt x="64541" y="270802"/>
                  </a:lnTo>
                  <a:lnTo>
                    <a:pt x="64541" y="200964"/>
                  </a:lnTo>
                  <a:close/>
                </a:path>
                <a:path w="311784" h="271144">
                  <a:moveTo>
                    <a:pt x="67983" y="0"/>
                  </a:moveTo>
                  <a:lnTo>
                    <a:pt x="66802" y="0"/>
                  </a:lnTo>
                  <a:lnTo>
                    <a:pt x="66802" y="270802"/>
                  </a:lnTo>
                  <a:lnTo>
                    <a:pt x="67983" y="270802"/>
                  </a:lnTo>
                  <a:lnTo>
                    <a:pt x="67983" y="0"/>
                  </a:lnTo>
                  <a:close/>
                </a:path>
                <a:path w="311784" h="271144">
                  <a:moveTo>
                    <a:pt x="72593" y="101523"/>
                  </a:moveTo>
                  <a:lnTo>
                    <a:pt x="71412" y="101523"/>
                  </a:lnTo>
                  <a:lnTo>
                    <a:pt x="71412" y="270802"/>
                  </a:lnTo>
                  <a:lnTo>
                    <a:pt x="72593" y="270802"/>
                  </a:lnTo>
                  <a:lnTo>
                    <a:pt x="72593" y="101523"/>
                  </a:lnTo>
                  <a:close/>
                </a:path>
                <a:path w="311784" h="271144">
                  <a:moveTo>
                    <a:pt x="84162" y="57086"/>
                  </a:moveTo>
                  <a:lnTo>
                    <a:pt x="82994" y="57086"/>
                  </a:lnTo>
                  <a:lnTo>
                    <a:pt x="82994" y="270802"/>
                  </a:lnTo>
                  <a:lnTo>
                    <a:pt x="84162" y="270802"/>
                  </a:lnTo>
                  <a:lnTo>
                    <a:pt x="84162" y="57086"/>
                  </a:lnTo>
                  <a:close/>
                </a:path>
                <a:path w="311784" h="271144">
                  <a:moveTo>
                    <a:pt x="87604" y="152323"/>
                  </a:moveTo>
                  <a:lnTo>
                    <a:pt x="86423" y="152323"/>
                  </a:lnTo>
                  <a:lnTo>
                    <a:pt x="86423" y="270802"/>
                  </a:lnTo>
                  <a:lnTo>
                    <a:pt x="87604" y="270802"/>
                  </a:lnTo>
                  <a:lnTo>
                    <a:pt x="87604" y="152323"/>
                  </a:lnTo>
                  <a:close/>
                </a:path>
                <a:path w="311784" h="271144">
                  <a:moveTo>
                    <a:pt x="99072" y="156540"/>
                  </a:moveTo>
                  <a:lnTo>
                    <a:pt x="97993" y="156540"/>
                  </a:lnTo>
                  <a:lnTo>
                    <a:pt x="97993" y="270802"/>
                  </a:lnTo>
                  <a:lnTo>
                    <a:pt x="99072" y="270802"/>
                  </a:lnTo>
                  <a:lnTo>
                    <a:pt x="99072" y="156540"/>
                  </a:lnTo>
                  <a:close/>
                </a:path>
                <a:path w="311784" h="271144">
                  <a:moveTo>
                    <a:pt x="107213" y="129082"/>
                  </a:moveTo>
                  <a:lnTo>
                    <a:pt x="106045" y="129082"/>
                  </a:lnTo>
                  <a:lnTo>
                    <a:pt x="106045" y="156540"/>
                  </a:lnTo>
                  <a:lnTo>
                    <a:pt x="104863" y="156540"/>
                  </a:lnTo>
                  <a:lnTo>
                    <a:pt x="104863" y="270802"/>
                  </a:lnTo>
                  <a:lnTo>
                    <a:pt x="106045" y="270802"/>
                  </a:lnTo>
                  <a:lnTo>
                    <a:pt x="107213" y="270802"/>
                  </a:lnTo>
                  <a:lnTo>
                    <a:pt x="107213" y="129082"/>
                  </a:lnTo>
                  <a:close/>
                </a:path>
                <a:path w="311784" h="271144">
                  <a:moveTo>
                    <a:pt x="111823" y="167132"/>
                  </a:moveTo>
                  <a:lnTo>
                    <a:pt x="110655" y="167132"/>
                  </a:lnTo>
                  <a:lnTo>
                    <a:pt x="109474" y="167132"/>
                  </a:lnTo>
                  <a:lnTo>
                    <a:pt x="109474" y="270802"/>
                  </a:lnTo>
                  <a:lnTo>
                    <a:pt x="110655" y="270802"/>
                  </a:lnTo>
                  <a:lnTo>
                    <a:pt x="111823" y="270802"/>
                  </a:lnTo>
                  <a:lnTo>
                    <a:pt x="111823" y="167132"/>
                  </a:lnTo>
                  <a:close/>
                </a:path>
                <a:path w="311784" h="271144">
                  <a:moveTo>
                    <a:pt x="119875" y="188315"/>
                  </a:moveTo>
                  <a:lnTo>
                    <a:pt x="118694" y="188315"/>
                  </a:lnTo>
                  <a:lnTo>
                    <a:pt x="118694" y="270802"/>
                  </a:lnTo>
                  <a:lnTo>
                    <a:pt x="119875" y="270802"/>
                  </a:lnTo>
                  <a:lnTo>
                    <a:pt x="119875" y="188315"/>
                  </a:lnTo>
                  <a:close/>
                </a:path>
                <a:path w="311784" h="271144">
                  <a:moveTo>
                    <a:pt x="122135" y="156540"/>
                  </a:moveTo>
                  <a:lnTo>
                    <a:pt x="121056" y="156540"/>
                  </a:lnTo>
                  <a:lnTo>
                    <a:pt x="121056" y="270802"/>
                  </a:lnTo>
                  <a:lnTo>
                    <a:pt x="122135" y="270802"/>
                  </a:lnTo>
                  <a:lnTo>
                    <a:pt x="122135" y="156540"/>
                  </a:lnTo>
                  <a:close/>
                </a:path>
                <a:path w="311784" h="271144">
                  <a:moveTo>
                    <a:pt x="132537" y="190373"/>
                  </a:moveTo>
                  <a:lnTo>
                    <a:pt x="131356" y="190373"/>
                  </a:lnTo>
                  <a:lnTo>
                    <a:pt x="131356" y="203123"/>
                  </a:lnTo>
                  <a:lnTo>
                    <a:pt x="130276" y="203123"/>
                  </a:lnTo>
                  <a:lnTo>
                    <a:pt x="130276" y="270802"/>
                  </a:lnTo>
                  <a:lnTo>
                    <a:pt x="131356" y="270802"/>
                  </a:lnTo>
                  <a:lnTo>
                    <a:pt x="132537" y="270802"/>
                  </a:lnTo>
                  <a:lnTo>
                    <a:pt x="132537" y="190373"/>
                  </a:lnTo>
                  <a:close/>
                </a:path>
                <a:path w="311784" h="271144">
                  <a:moveTo>
                    <a:pt x="145186" y="190373"/>
                  </a:moveTo>
                  <a:lnTo>
                    <a:pt x="144018" y="190373"/>
                  </a:lnTo>
                  <a:lnTo>
                    <a:pt x="144018" y="270802"/>
                  </a:lnTo>
                  <a:lnTo>
                    <a:pt x="145186" y="270802"/>
                  </a:lnTo>
                  <a:lnTo>
                    <a:pt x="145186" y="190373"/>
                  </a:lnTo>
                  <a:close/>
                </a:path>
                <a:path w="311784" h="271144">
                  <a:moveTo>
                    <a:pt x="180873" y="196748"/>
                  </a:moveTo>
                  <a:lnTo>
                    <a:pt x="179793" y="196748"/>
                  </a:lnTo>
                  <a:lnTo>
                    <a:pt x="179793" y="270802"/>
                  </a:lnTo>
                  <a:lnTo>
                    <a:pt x="180873" y="270802"/>
                  </a:lnTo>
                  <a:lnTo>
                    <a:pt x="180873" y="196748"/>
                  </a:lnTo>
                  <a:close/>
                </a:path>
                <a:path w="311784" h="271144">
                  <a:moveTo>
                    <a:pt x="194716" y="219989"/>
                  </a:moveTo>
                  <a:lnTo>
                    <a:pt x="193636" y="219989"/>
                  </a:lnTo>
                  <a:lnTo>
                    <a:pt x="193636" y="270802"/>
                  </a:lnTo>
                  <a:lnTo>
                    <a:pt x="194716" y="270802"/>
                  </a:lnTo>
                  <a:lnTo>
                    <a:pt x="194716" y="219989"/>
                  </a:lnTo>
                  <a:close/>
                </a:path>
                <a:path w="311784" h="271144">
                  <a:moveTo>
                    <a:pt x="311175" y="260210"/>
                  </a:moveTo>
                  <a:lnTo>
                    <a:pt x="309994" y="260210"/>
                  </a:lnTo>
                  <a:lnTo>
                    <a:pt x="309994" y="270802"/>
                  </a:lnTo>
                  <a:lnTo>
                    <a:pt x="311175" y="270802"/>
                  </a:lnTo>
                  <a:lnTo>
                    <a:pt x="311175" y="2602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781723" y="2751213"/>
              <a:ext cx="287020" cy="247650"/>
            </a:xfrm>
            <a:custGeom>
              <a:avLst/>
              <a:gdLst/>
              <a:ahLst/>
              <a:cxnLst/>
              <a:rect l="l" t="t" r="r" b="b"/>
              <a:pathLst>
                <a:path w="287019" h="247650">
                  <a:moveTo>
                    <a:pt x="1168" y="220078"/>
                  </a:moveTo>
                  <a:lnTo>
                    <a:pt x="0" y="220078"/>
                  </a:lnTo>
                  <a:lnTo>
                    <a:pt x="0" y="247548"/>
                  </a:lnTo>
                  <a:lnTo>
                    <a:pt x="1168" y="247548"/>
                  </a:lnTo>
                  <a:lnTo>
                    <a:pt x="1168" y="220078"/>
                  </a:lnTo>
                  <a:close/>
                </a:path>
                <a:path w="287019" h="247650">
                  <a:moveTo>
                    <a:pt x="3530" y="228511"/>
                  </a:moveTo>
                  <a:lnTo>
                    <a:pt x="2349" y="228511"/>
                  </a:lnTo>
                  <a:lnTo>
                    <a:pt x="2349" y="217919"/>
                  </a:lnTo>
                  <a:lnTo>
                    <a:pt x="1181" y="217919"/>
                  </a:lnTo>
                  <a:lnTo>
                    <a:pt x="1181" y="247548"/>
                  </a:lnTo>
                  <a:lnTo>
                    <a:pt x="2349" y="247548"/>
                  </a:lnTo>
                  <a:lnTo>
                    <a:pt x="3530" y="247548"/>
                  </a:lnTo>
                  <a:lnTo>
                    <a:pt x="3530" y="228511"/>
                  </a:lnTo>
                  <a:close/>
                </a:path>
                <a:path w="287019" h="247650">
                  <a:moveTo>
                    <a:pt x="9220" y="213702"/>
                  </a:moveTo>
                  <a:lnTo>
                    <a:pt x="8140" y="213702"/>
                  </a:lnTo>
                  <a:lnTo>
                    <a:pt x="8140" y="215773"/>
                  </a:lnTo>
                  <a:lnTo>
                    <a:pt x="6959" y="215773"/>
                  </a:lnTo>
                  <a:lnTo>
                    <a:pt x="6959" y="179870"/>
                  </a:lnTo>
                  <a:lnTo>
                    <a:pt x="5778" y="179870"/>
                  </a:lnTo>
                  <a:lnTo>
                    <a:pt x="5778" y="211556"/>
                  </a:lnTo>
                  <a:lnTo>
                    <a:pt x="4610" y="211556"/>
                  </a:lnTo>
                  <a:lnTo>
                    <a:pt x="4610" y="247548"/>
                  </a:lnTo>
                  <a:lnTo>
                    <a:pt x="5778" y="247548"/>
                  </a:lnTo>
                  <a:lnTo>
                    <a:pt x="6959" y="247548"/>
                  </a:lnTo>
                  <a:lnTo>
                    <a:pt x="8140" y="247548"/>
                  </a:lnTo>
                  <a:lnTo>
                    <a:pt x="9220" y="247548"/>
                  </a:lnTo>
                  <a:lnTo>
                    <a:pt x="9220" y="213702"/>
                  </a:lnTo>
                  <a:close/>
                </a:path>
                <a:path w="287019" h="247650">
                  <a:moveTo>
                    <a:pt x="12750" y="222148"/>
                  </a:moveTo>
                  <a:lnTo>
                    <a:pt x="11569" y="222148"/>
                  </a:lnTo>
                  <a:lnTo>
                    <a:pt x="11569" y="224294"/>
                  </a:lnTo>
                  <a:lnTo>
                    <a:pt x="10388" y="224294"/>
                  </a:lnTo>
                  <a:lnTo>
                    <a:pt x="10388" y="247548"/>
                  </a:lnTo>
                  <a:lnTo>
                    <a:pt x="11569" y="247548"/>
                  </a:lnTo>
                  <a:lnTo>
                    <a:pt x="12750" y="247548"/>
                  </a:lnTo>
                  <a:lnTo>
                    <a:pt x="12750" y="222148"/>
                  </a:lnTo>
                  <a:close/>
                </a:path>
                <a:path w="287019" h="247650">
                  <a:moveTo>
                    <a:pt x="23050" y="228511"/>
                  </a:moveTo>
                  <a:lnTo>
                    <a:pt x="21971" y="228511"/>
                  </a:lnTo>
                  <a:lnTo>
                    <a:pt x="21971" y="226364"/>
                  </a:lnTo>
                  <a:lnTo>
                    <a:pt x="20789" y="226364"/>
                  </a:lnTo>
                  <a:lnTo>
                    <a:pt x="20789" y="186143"/>
                  </a:lnTo>
                  <a:lnTo>
                    <a:pt x="19608" y="186143"/>
                  </a:lnTo>
                  <a:lnTo>
                    <a:pt x="19608" y="222148"/>
                  </a:lnTo>
                  <a:lnTo>
                    <a:pt x="18440" y="222148"/>
                  </a:lnTo>
                  <a:lnTo>
                    <a:pt x="18440" y="217919"/>
                  </a:lnTo>
                  <a:lnTo>
                    <a:pt x="17360" y="217919"/>
                  </a:lnTo>
                  <a:lnTo>
                    <a:pt x="17360" y="213702"/>
                  </a:lnTo>
                  <a:lnTo>
                    <a:pt x="16179" y="213702"/>
                  </a:lnTo>
                  <a:lnTo>
                    <a:pt x="16179" y="222148"/>
                  </a:lnTo>
                  <a:lnTo>
                    <a:pt x="15011" y="222148"/>
                  </a:lnTo>
                  <a:lnTo>
                    <a:pt x="15011" y="211556"/>
                  </a:lnTo>
                  <a:lnTo>
                    <a:pt x="13830" y="211556"/>
                  </a:lnTo>
                  <a:lnTo>
                    <a:pt x="13830" y="247548"/>
                  </a:lnTo>
                  <a:lnTo>
                    <a:pt x="14998" y="247548"/>
                  </a:lnTo>
                  <a:lnTo>
                    <a:pt x="15011" y="247548"/>
                  </a:lnTo>
                  <a:lnTo>
                    <a:pt x="23050" y="247548"/>
                  </a:lnTo>
                  <a:lnTo>
                    <a:pt x="23050" y="228511"/>
                  </a:lnTo>
                  <a:close/>
                </a:path>
                <a:path w="287019" h="247650">
                  <a:moveTo>
                    <a:pt x="30010" y="200964"/>
                  </a:moveTo>
                  <a:lnTo>
                    <a:pt x="28841" y="200964"/>
                  </a:lnTo>
                  <a:lnTo>
                    <a:pt x="28841" y="196735"/>
                  </a:lnTo>
                  <a:lnTo>
                    <a:pt x="27660" y="196735"/>
                  </a:lnTo>
                  <a:lnTo>
                    <a:pt x="27660" y="217919"/>
                  </a:lnTo>
                  <a:lnTo>
                    <a:pt x="26581" y="217919"/>
                  </a:lnTo>
                  <a:lnTo>
                    <a:pt x="26581" y="200964"/>
                  </a:lnTo>
                  <a:lnTo>
                    <a:pt x="25400" y="200964"/>
                  </a:lnTo>
                  <a:lnTo>
                    <a:pt x="25400" y="215773"/>
                  </a:lnTo>
                  <a:lnTo>
                    <a:pt x="24231" y="215773"/>
                  </a:lnTo>
                  <a:lnTo>
                    <a:pt x="24231" y="247548"/>
                  </a:lnTo>
                  <a:lnTo>
                    <a:pt x="30010" y="247548"/>
                  </a:lnTo>
                  <a:lnTo>
                    <a:pt x="30010" y="200964"/>
                  </a:lnTo>
                  <a:close/>
                </a:path>
                <a:path w="287019" h="247650">
                  <a:moveTo>
                    <a:pt x="32270" y="190461"/>
                  </a:moveTo>
                  <a:lnTo>
                    <a:pt x="31191" y="190461"/>
                  </a:lnTo>
                  <a:lnTo>
                    <a:pt x="31191" y="211556"/>
                  </a:lnTo>
                  <a:lnTo>
                    <a:pt x="30022" y="211556"/>
                  </a:lnTo>
                  <a:lnTo>
                    <a:pt x="30022" y="247548"/>
                  </a:lnTo>
                  <a:lnTo>
                    <a:pt x="31191" y="247548"/>
                  </a:lnTo>
                  <a:lnTo>
                    <a:pt x="32270" y="247548"/>
                  </a:lnTo>
                  <a:lnTo>
                    <a:pt x="32270" y="190461"/>
                  </a:lnTo>
                  <a:close/>
                </a:path>
                <a:path w="287019" h="247650">
                  <a:moveTo>
                    <a:pt x="41490" y="110045"/>
                  </a:moveTo>
                  <a:lnTo>
                    <a:pt x="40309" y="110045"/>
                  </a:lnTo>
                  <a:lnTo>
                    <a:pt x="40309" y="194678"/>
                  </a:lnTo>
                  <a:lnTo>
                    <a:pt x="39243" y="194678"/>
                  </a:lnTo>
                  <a:lnTo>
                    <a:pt x="39243" y="247548"/>
                  </a:lnTo>
                  <a:lnTo>
                    <a:pt x="40309" y="247548"/>
                  </a:lnTo>
                  <a:lnTo>
                    <a:pt x="41490" y="247548"/>
                  </a:lnTo>
                  <a:lnTo>
                    <a:pt x="41490" y="110045"/>
                  </a:lnTo>
                  <a:close/>
                </a:path>
                <a:path w="287019" h="247650">
                  <a:moveTo>
                    <a:pt x="44932" y="154470"/>
                  </a:moveTo>
                  <a:lnTo>
                    <a:pt x="43853" y="154470"/>
                  </a:lnTo>
                  <a:lnTo>
                    <a:pt x="43853" y="4216"/>
                  </a:lnTo>
                  <a:lnTo>
                    <a:pt x="42672" y="4216"/>
                  </a:lnTo>
                  <a:lnTo>
                    <a:pt x="42672" y="247548"/>
                  </a:lnTo>
                  <a:lnTo>
                    <a:pt x="43853" y="247548"/>
                  </a:lnTo>
                  <a:lnTo>
                    <a:pt x="44932" y="247548"/>
                  </a:lnTo>
                  <a:lnTo>
                    <a:pt x="44932" y="154470"/>
                  </a:lnTo>
                  <a:close/>
                </a:path>
                <a:path w="287019" h="247650">
                  <a:moveTo>
                    <a:pt x="49530" y="118478"/>
                  </a:moveTo>
                  <a:lnTo>
                    <a:pt x="48450" y="118478"/>
                  </a:lnTo>
                  <a:lnTo>
                    <a:pt x="48450" y="247548"/>
                  </a:lnTo>
                  <a:lnTo>
                    <a:pt x="49530" y="247548"/>
                  </a:lnTo>
                  <a:lnTo>
                    <a:pt x="49530" y="118478"/>
                  </a:lnTo>
                  <a:close/>
                </a:path>
                <a:path w="287019" h="247650">
                  <a:moveTo>
                    <a:pt x="50711" y="162902"/>
                  </a:moveTo>
                  <a:lnTo>
                    <a:pt x="49542" y="162902"/>
                  </a:lnTo>
                  <a:lnTo>
                    <a:pt x="49542" y="247548"/>
                  </a:lnTo>
                  <a:lnTo>
                    <a:pt x="50711" y="247548"/>
                  </a:lnTo>
                  <a:lnTo>
                    <a:pt x="50711" y="162902"/>
                  </a:lnTo>
                  <a:close/>
                </a:path>
                <a:path w="287019" h="247650">
                  <a:moveTo>
                    <a:pt x="59944" y="139661"/>
                  </a:moveTo>
                  <a:lnTo>
                    <a:pt x="58762" y="139661"/>
                  </a:lnTo>
                  <a:lnTo>
                    <a:pt x="58762" y="247548"/>
                  </a:lnTo>
                  <a:lnTo>
                    <a:pt x="59944" y="247548"/>
                  </a:lnTo>
                  <a:lnTo>
                    <a:pt x="59944" y="139661"/>
                  </a:lnTo>
                  <a:close/>
                </a:path>
                <a:path w="287019" h="247650">
                  <a:moveTo>
                    <a:pt x="63373" y="139661"/>
                  </a:moveTo>
                  <a:lnTo>
                    <a:pt x="62293" y="139661"/>
                  </a:lnTo>
                  <a:lnTo>
                    <a:pt x="62293" y="247548"/>
                  </a:lnTo>
                  <a:lnTo>
                    <a:pt x="63373" y="247548"/>
                  </a:lnTo>
                  <a:lnTo>
                    <a:pt x="63373" y="139661"/>
                  </a:lnTo>
                  <a:close/>
                </a:path>
                <a:path w="287019" h="247650">
                  <a:moveTo>
                    <a:pt x="85344" y="33832"/>
                  </a:moveTo>
                  <a:lnTo>
                    <a:pt x="84175" y="33832"/>
                  </a:lnTo>
                  <a:lnTo>
                    <a:pt x="84175" y="247548"/>
                  </a:lnTo>
                  <a:lnTo>
                    <a:pt x="85344" y="247548"/>
                  </a:lnTo>
                  <a:lnTo>
                    <a:pt x="85344" y="33832"/>
                  </a:lnTo>
                  <a:close/>
                </a:path>
                <a:path w="287019" h="247650">
                  <a:moveTo>
                    <a:pt x="87604" y="165061"/>
                  </a:moveTo>
                  <a:lnTo>
                    <a:pt x="86423" y="165061"/>
                  </a:lnTo>
                  <a:lnTo>
                    <a:pt x="86423" y="247548"/>
                  </a:lnTo>
                  <a:lnTo>
                    <a:pt x="87604" y="247548"/>
                  </a:lnTo>
                  <a:lnTo>
                    <a:pt x="87604" y="165061"/>
                  </a:lnTo>
                  <a:close/>
                </a:path>
                <a:path w="287019" h="247650">
                  <a:moveTo>
                    <a:pt x="96824" y="86702"/>
                  </a:moveTo>
                  <a:lnTo>
                    <a:pt x="95656" y="86702"/>
                  </a:lnTo>
                  <a:lnTo>
                    <a:pt x="95656" y="247548"/>
                  </a:lnTo>
                  <a:lnTo>
                    <a:pt x="96824" y="247548"/>
                  </a:lnTo>
                  <a:lnTo>
                    <a:pt x="96824" y="86702"/>
                  </a:lnTo>
                  <a:close/>
                </a:path>
                <a:path w="287019" h="247650">
                  <a:moveTo>
                    <a:pt x="101434" y="146037"/>
                  </a:moveTo>
                  <a:lnTo>
                    <a:pt x="100253" y="146037"/>
                  </a:lnTo>
                  <a:lnTo>
                    <a:pt x="100253" y="247548"/>
                  </a:lnTo>
                  <a:lnTo>
                    <a:pt x="101434" y="247548"/>
                  </a:lnTo>
                  <a:lnTo>
                    <a:pt x="101434" y="146037"/>
                  </a:lnTo>
                  <a:close/>
                </a:path>
                <a:path w="287019" h="247650">
                  <a:moveTo>
                    <a:pt x="131457" y="158686"/>
                  </a:moveTo>
                  <a:lnTo>
                    <a:pt x="130276" y="158686"/>
                  </a:lnTo>
                  <a:lnTo>
                    <a:pt x="130276" y="247548"/>
                  </a:lnTo>
                  <a:lnTo>
                    <a:pt x="131457" y="247548"/>
                  </a:lnTo>
                  <a:lnTo>
                    <a:pt x="131457" y="158686"/>
                  </a:lnTo>
                  <a:close/>
                </a:path>
                <a:path w="287019" h="247650">
                  <a:moveTo>
                    <a:pt x="175234" y="0"/>
                  </a:moveTo>
                  <a:lnTo>
                    <a:pt x="174053" y="0"/>
                  </a:lnTo>
                  <a:lnTo>
                    <a:pt x="174053" y="247548"/>
                  </a:lnTo>
                  <a:lnTo>
                    <a:pt x="175234" y="247548"/>
                  </a:lnTo>
                  <a:lnTo>
                    <a:pt x="175234" y="0"/>
                  </a:lnTo>
                  <a:close/>
                </a:path>
                <a:path w="287019" h="247650">
                  <a:moveTo>
                    <a:pt x="209740" y="139661"/>
                  </a:moveTo>
                  <a:lnTo>
                    <a:pt x="208661" y="139661"/>
                  </a:lnTo>
                  <a:lnTo>
                    <a:pt x="208661" y="247548"/>
                  </a:lnTo>
                  <a:lnTo>
                    <a:pt x="209740" y="247548"/>
                  </a:lnTo>
                  <a:lnTo>
                    <a:pt x="209740" y="139661"/>
                  </a:lnTo>
                  <a:close/>
                </a:path>
                <a:path w="287019" h="247650">
                  <a:moveTo>
                    <a:pt x="214325" y="177711"/>
                  </a:moveTo>
                  <a:lnTo>
                    <a:pt x="213245" y="177711"/>
                  </a:lnTo>
                  <a:lnTo>
                    <a:pt x="213245" y="247548"/>
                  </a:lnTo>
                  <a:lnTo>
                    <a:pt x="214325" y="247548"/>
                  </a:lnTo>
                  <a:lnTo>
                    <a:pt x="214325" y="177711"/>
                  </a:lnTo>
                  <a:close/>
                </a:path>
                <a:path w="287019" h="247650">
                  <a:moveTo>
                    <a:pt x="255828" y="209486"/>
                  </a:moveTo>
                  <a:lnTo>
                    <a:pt x="254660" y="209486"/>
                  </a:lnTo>
                  <a:lnTo>
                    <a:pt x="254660" y="247548"/>
                  </a:lnTo>
                  <a:lnTo>
                    <a:pt x="255828" y="247548"/>
                  </a:lnTo>
                  <a:lnTo>
                    <a:pt x="255828" y="209486"/>
                  </a:lnTo>
                  <a:close/>
                </a:path>
                <a:path w="287019" h="247650">
                  <a:moveTo>
                    <a:pt x="280085" y="179870"/>
                  </a:moveTo>
                  <a:lnTo>
                    <a:pt x="278904" y="179870"/>
                  </a:lnTo>
                  <a:lnTo>
                    <a:pt x="278904" y="247548"/>
                  </a:lnTo>
                  <a:lnTo>
                    <a:pt x="280085" y="247548"/>
                  </a:lnTo>
                  <a:lnTo>
                    <a:pt x="280085" y="179870"/>
                  </a:lnTo>
                  <a:close/>
                </a:path>
                <a:path w="287019" h="247650">
                  <a:moveTo>
                    <a:pt x="286956" y="211556"/>
                  </a:moveTo>
                  <a:lnTo>
                    <a:pt x="285877" y="211556"/>
                  </a:lnTo>
                  <a:lnTo>
                    <a:pt x="285877" y="247548"/>
                  </a:lnTo>
                  <a:lnTo>
                    <a:pt x="286956" y="247548"/>
                  </a:lnTo>
                  <a:lnTo>
                    <a:pt x="286956" y="2115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776033" y="2645384"/>
              <a:ext cx="305435" cy="353695"/>
            </a:xfrm>
            <a:custGeom>
              <a:avLst/>
              <a:gdLst/>
              <a:ahLst/>
              <a:cxnLst/>
              <a:rect l="l" t="t" r="r" b="b"/>
              <a:pathLst>
                <a:path w="305434" h="353694">
                  <a:moveTo>
                    <a:pt x="1079" y="349161"/>
                  </a:moveTo>
                  <a:lnTo>
                    <a:pt x="0" y="349161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349161"/>
                  </a:lnTo>
                  <a:close/>
                </a:path>
                <a:path w="305434" h="353694">
                  <a:moveTo>
                    <a:pt x="8039" y="323748"/>
                  </a:moveTo>
                  <a:lnTo>
                    <a:pt x="6870" y="323748"/>
                  </a:lnTo>
                  <a:lnTo>
                    <a:pt x="6870" y="353377"/>
                  </a:lnTo>
                  <a:lnTo>
                    <a:pt x="8039" y="353377"/>
                  </a:lnTo>
                  <a:lnTo>
                    <a:pt x="8039" y="323748"/>
                  </a:lnTo>
                  <a:close/>
                </a:path>
                <a:path w="305434" h="353694">
                  <a:moveTo>
                    <a:pt x="10287" y="319532"/>
                  </a:moveTo>
                  <a:lnTo>
                    <a:pt x="9220" y="319532"/>
                  </a:lnTo>
                  <a:lnTo>
                    <a:pt x="9220" y="353377"/>
                  </a:lnTo>
                  <a:lnTo>
                    <a:pt x="10287" y="353377"/>
                  </a:lnTo>
                  <a:lnTo>
                    <a:pt x="10287" y="319532"/>
                  </a:lnTo>
                  <a:close/>
                </a:path>
                <a:path w="305434" h="353694">
                  <a:moveTo>
                    <a:pt x="11468" y="317385"/>
                  </a:moveTo>
                  <a:lnTo>
                    <a:pt x="10299" y="317385"/>
                  </a:lnTo>
                  <a:lnTo>
                    <a:pt x="10299" y="353377"/>
                  </a:lnTo>
                  <a:lnTo>
                    <a:pt x="11468" y="353377"/>
                  </a:lnTo>
                  <a:lnTo>
                    <a:pt x="11468" y="317385"/>
                  </a:lnTo>
                  <a:close/>
                </a:path>
                <a:path w="305434" h="353694">
                  <a:moveTo>
                    <a:pt x="14909" y="319532"/>
                  </a:moveTo>
                  <a:lnTo>
                    <a:pt x="13830" y="319532"/>
                  </a:lnTo>
                  <a:lnTo>
                    <a:pt x="13830" y="353377"/>
                  </a:lnTo>
                  <a:lnTo>
                    <a:pt x="14909" y="353377"/>
                  </a:lnTo>
                  <a:lnTo>
                    <a:pt x="14909" y="319532"/>
                  </a:lnTo>
                  <a:close/>
                </a:path>
                <a:path w="305434" h="353694">
                  <a:moveTo>
                    <a:pt x="20701" y="317385"/>
                  </a:moveTo>
                  <a:lnTo>
                    <a:pt x="19519" y="317385"/>
                  </a:lnTo>
                  <a:lnTo>
                    <a:pt x="19519" y="353377"/>
                  </a:lnTo>
                  <a:lnTo>
                    <a:pt x="20701" y="353377"/>
                  </a:lnTo>
                  <a:lnTo>
                    <a:pt x="20701" y="317385"/>
                  </a:lnTo>
                  <a:close/>
                </a:path>
                <a:path w="305434" h="353694">
                  <a:moveTo>
                    <a:pt x="29921" y="340715"/>
                  </a:moveTo>
                  <a:lnTo>
                    <a:pt x="28740" y="340715"/>
                  </a:lnTo>
                  <a:lnTo>
                    <a:pt x="28740" y="334340"/>
                  </a:lnTo>
                  <a:lnTo>
                    <a:pt x="27660" y="334340"/>
                  </a:lnTo>
                  <a:lnTo>
                    <a:pt x="27660" y="332193"/>
                  </a:lnTo>
                  <a:lnTo>
                    <a:pt x="26479" y="332193"/>
                  </a:lnTo>
                  <a:lnTo>
                    <a:pt x="26479" y="291973"/>
                  </a:lnTo>
                  <a:lnTo>
                    <a:pt x="25298" y="291973"/>
                  </a:lnTo>
                  <a:lnTo>
                    <a:pt x="25298" y="327977"/>
                  </a:lnTo>
                  <a:lnTo>
                    <a:pt x="24130" y="327977"/>
                  </a:lnTo>
                  <a:lnTo>
                    <a:pt x="24130" y="323748"/>
                  </a:lnTo>
                  <a:lnTo>
                    <a:pt x="23050" y="323748"/>
                  </a:lnTo>
                  <a:lnTo>
                    <a:pt x="23050" y="319532"/>
                  </a:lnTo>
                  <a:lnTo>
                    <a:pt x="21869" y="319532"/>
                  </a:lnTo>
                  <a:lnTo>
                    <a:pt x="21869" y="353377"/>
                  </a:lnTo>
                  <a:lnTo>
                    <a:pt x="23050" y="353377"/>
                  </a:lnTo>
                  <a:lnTo>
                    <a:pt x="24130" y="353377"/>
                  </a:lnTo>
                  <a:lnTo>
                    <a:pt x="29921" y="353377"/>
                  </a:lnTo>
                  <a:lnTo>
                    <a:pt x="29921" y="340715"/>
                  </a:lnTo>
                  <a:close/>
                </a:path>
                <a:path w="305434" h="353694">
                  <a:moveTo>
                    <a:pt x="35699" y="306793"/>
                  </a:moveTo>
                  <a:lnTo>
                    <a:pt x="34531" y="306793"/>
                  </a:lnTo>
                  <a:lnTo>
                    <a:pt x="34531" y="302564"/>
                  </a:lnTo>
                  <a:lnTo>
                    <a:pt x="33350" y="302564"/>
                  </a:lnTo>
                  <a:lnTo>
                    <a:pt x="33350" y="323748"/>
                  </a:lnTo>
                  <a:lnTo>
                    <a:pt x="32270" y="323748"/>
                  </a:lnTo>
                  <a:lnTo>
                    <a:pt x="32270" y="306793"/>
                  </a:lnTo>
                  <a:lnTo>
                    <a:pt x="31089" y="306793"/>
                  </a:lnTo>
                  <a:lnTo>
                    <a:pt x="31089" y="353377"/>
                  </a:lnTo>
                  <a:lnTo>
                    <a:pt x="32270" y="353377"/>
                  </a:lnTo>
                  <a:lnTo>
                    <a:pt x="33350" y="353377"/>
                  </a:lnTo>
                  <a:lnTo>
                    <a:pt x="34531" y="353377"/>
                  </a:lnTo>
                  <a:lnTo>
                    <a:pt x="35699" y="353377"/>
                  </a:lnTo>
                  <a:lnTo>
                    <a:pt x="35699" y="306793"/>
                  </a:lnTo>
                  <a:close/>
                </a:path>
                <a:path w="305434" h="353694">
                  <a:moveTo>
                    <a:pt x="40309" y="277164"/>
                  </a:moveTo>
                  <a:lnTo>
                    <a:pt x="39141" y="277164"/>
                  </a:lnTo>
                  <a:lnTo>
                    <a:pt x="39141" y="251866"/>
                  </a:lnTo>
                  <a:lnTo>
                    <a:pt x="37960" y="251866"/>
                  </a:lnTo>
                  <a:lnTo>
                    <a:pt x="37960" y="296291"/>
                  </a:lnTo>
                  <a:lnTo>
                    <a:pt x="36880" y="296291"/>
                  </a:lnTo>
                  <a:lnTo>
                    <a:pt x="36880" y="317385"/>
                  </a:lnTo>
                  <a:lnTo>
                    <a:pt x="35712" y="317385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7960" y="353377"/>
                  </a:lnTo>
                  <a:lnTo>
                    <a:pt x="39141" y="353377"/>
                  </a:lnTo>
                  <a:lnTo>
                    <a:pt x="40309" y="353377"/>
                  </a:lnTo>
                  <a:lnTo>
                    <a:pt x="40309" y="277164"/>
                  </a:lnTo>
                  <a:close/>
                </a:path>
                <a:path w="305434" h="353694">
                  <a:moveTo>
                    <a:pt x="42570" y="291973"/>
                  </a:moveTo>
                  <a:lnTo>
                    <a:pt x="41389" y="291973"/>
                  </a:lnTo>
                  <a:lnTo>
                    <a:pt x="41389" y="353377"/>
                  </a:lnTo>
                  <a:lnTo>
                    <a:pt x="42570" y="353377"/>
                  </a:lnTo>
                  <a:lnTo>
                    <a:pt x="42570" y="291973"/>
                  </a:lnTo>
                  <a:close/>
                </a:path>
                <a:path w="305434" h="353694">
                  <a:moveTo>
                    <a:pt x="48361" y="308940"/>
                  </a:moveTo>
                  <a:lnTo>
                    <a:pt x="47180" y="308940"/>
                  </a:lnTo>
                  <a:lnTo>
                    <a:pt x="47180" y="215874"/>
                  </a:lnTo>
                  <a:lnTo>
                    <a:pt x="45999" y="215874"/>
                  </a:lnTo>
                  <a:lnTo>
                    <a:pt x="45999" y="353377"/>
                  </a:lnTo>
                  <a:lnTo>
                    <a:pt x="47180" y="353377"/>
                  </a:lnTo>
                  <a:lnTo>
                    <a:pt x="48361" y="353377"/>
                  </a:lnTo>
                  <a:lnTo>
                    <a:pt x="48361" y="308940"/>
                  </a:lnTo>
                  <a:close/>
                </a:path>
                <a:path w="305434" h="353694">
                  <a:moveTo>
                    <a:pt x="58762" y="232740"/>
                  </a:moveTo>
                  <a:lnTo>
                    <a:pt x="57581" y="232740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8762" y="232740"/>
                  </a:lnTo>
                  <a:close/>
                </a:path>
                <a:path w="305434" h="353694">
                  <a:moveTo>
                    <a:pt x="80632" y="188315"/>
                  </a:moveTo>
                  <a:lnTo>
                    <a:pt x="79463" y="188315"/>
                  </a:lnTo>
                  <a:lnTo>
                    <a:pt x="79463" y="353377"/>
                  </a:lnTo>
                  <a:lnTo>
                    <a:pt x="80632" y="353377"/>
                  </a:lnTo>
                  <a:lnTo>
                    <a:pt x="80632" y="188315"/>
                  </a:lnTo>
                  <a:close/>
                </a:path>
                <a:path w="305434" h="353694">
                  <a:moveTo>
                    <a:pt x="85242" y="65620"/>
                  </a:moveTo>
                  <a:lnTo>
                    <a:pt x="84074" y="65620"/>
                  </a:lnTo>
                  <a:lnTo>
                    <a:pt x="84074" y="353377"/>
                  </a:lnTo>
                  <a:lnTo>
                    <a:pt x="85242" y="353377"/>
                  </a:lnTo>
                  <a:lnTo>
                    <a:pt x="85242" y="65620"/>
                  </a:lnTo>
                  <a:close/>
                </a:path>
                <a:path w="305434" h="353694">
                  <a:moveTo>
                    <a:pt x="107124" y="251866"/>
                  </a:moveTo>
                  <a:lnTo>
                    <a:pt x="105943" y="251866"/>
                  </a:lnTo>
                  <a:lnTo>
                    <a:pt x="105943" y="353377"/>
                  </a:lnTo>
                  <a:lnTo>
                    <a:pt x="107124" y="353377"/>
                  </a:lnTo>
                  <a:lnTo>
                    <a:pt x="107124" y="251866"/>
                  </a:lnTo>
                  <a:close/>
                </a:path>
                <a:path w="305434" h="353694">
                  <a:moveTo>
                    <a:pt x="109474" y="0"/>
                  </a:moveTo>
                  <a:lnTo>
                    <a:pt x="108305" y="0"/>
                  </a:lnTo>
                  <a:lnTo>
                    <a:pt x="108305" y="353377"/>
                  </a:lnTo>
                  <a:lnTo>
                    <a:pt x="109474" y="353377"/>
                  </a:lnTo>
                  <a:lnTo>
                    <a:pt x="109474" y="0"/>
                  </a:lnTo>
                  <a:close/>
                </a:path>
                <a:path w="305434" h="353694">
                  <a:moveTo>
                    <a:pt x="110566" y="190461"/>
                  </a:moveTo>
                  <a:lnTo>
                    <a:pt x="109486" y="190461"/>
                  </a:lnTo>
                  <a:lnTo>
                    <a:pt x="109486" y="353377"/>
                  </a:lnTo>
                  <a:lnTo>
                    <a:pt x="110566" y="353377"/>
                  </a:lnTo>
                  <a:lnTo>
                    <a:pt x="110566" y="190461"/>
                  </a:lnTo>
                  <a:close/>
                </a:path>
                <a:path w="305434" h="353694">
                  <a:moveTo>
                    <a:pt x="118694" y="249707"/>
                  </a:moveTo>
                  <a:lnTo>
                    <a:pt x="117525" y="249707"/>
                  </a:lnTo>
                  <a:lnTo>
                    <a:pt x="117525" y="353377"/>
                  </a:lnTo>
                  <a:lnTo>
                    <a:pt x="118694" y="353377"/>
                  </a:lnTo>
                  <a:lnTo>
                    <a:pt x="118694" y="249707"/>
                  </a:lnTo>
                  <a:close/>
                </a:path>
                <a:path w="305434" h="353694">
                  <a:moveTo>
                    <a:pt x="127927" y="253923"/>
                  </a:moveTo>
                  <a:lnTo>
                    <a:pt x="126746" y="253923"/>
                  </a:lnTo>
                  <a:lnTo>
                    <a:pt x="126746" y="353377"/>
                  </a:lnTo>
                  <a:lnTo>
                    <a:pt x="127927" y="353377"/>
                  </a:lnTo>
                  <a:lnTo>
                    <a:pt x="127927" y="253923"/>
                  </a:lnTo>
                  <a:close/>
                </a:path>
                <a:path w="305434" h="353694">
                  <a:moveTo>
                    <a:pt x="135966" y="264515"/>
                  </a:moveTo>
                  <a:lnTo>
                    <a:pt x="134797" y="264515"/>
                  </a:lnTo>
                  <a:lnTo>
                    <a:pt x="134797" y="353377"/>
                  </a:lnTo>
                  <a:lnTo>
                    <a:pt x="135966" y="353377"/>
                  </a:lnTo>
                  <a:lnTo>
                    <a:pt x="135966" y="264515"/>
                  </a:lnTo>
                  <a:close/>
                </a:path>
                <a:path w="305434" h="353694">
                  <a:moveTo>
                    <a:pt x="147447" y="251866"/>
                  </a:moveTo>
                  <a:lnTo>
                    <a:pt x="146265" y="251866"/>
                  </a:lnTo>
                  <a:lnTo>
                    <a:pt x="146265" y="353377"/>
                  </a:lnTo>
                  <a:lnTo>
                    <a:pt x="147447" y="353377"/>
                  </a:lnTo>
                  <a:lnTo>
                    <a:pt x="147447" y="251866"/>
                  </a:lnTo>
                  <a:close/>
                </a:path>
                <a:path w="305434" h="353694">
                  <a:moveTo>
                    <a:pt x="153238" y="266674"/>
                  </a:moveTo>
                  <a:lnTo>
                    <a:pt x="152057" y="266674"/>
                  </a:lnTo>
                  <a:lnTo>
                    <a:pt x="152057" y="353377"/>
                  </a:lnTo>
                  <a:lnTo>
                    <a:pt x="153238" y="353377"/>
                  </a:lnTo>
                  <a:lnTo>
                    <a:pt x="153238" y="266674"/>
                  </a:lnTo>
                  <a:close/>
                </a:path>
                <a:path w="305434" h="353694">
                  <a:moveTo>
                    <a:pt x="250063" y="308940"/>
                  </a:moveTo>
                  <a:lnTo>
                    <a:pt x="248894" y="308940"/>
                  </a:lnTo>
                  <a:lnTo>
                    <a:pt x="248894" y="353377"/>
                  </a:lnTo>
                  <a:lnTo>
                    <a:pt x="250063" y="353377"/>
                  </a:lnTo>
                  <a:lnTo>
                    <a:pt x="250063" y="308940"/>
                  </a:lnTo>
                  <a:close/>
                </a:path>
                <a:path w="305434" h="353694">
                  <a:moveTo>
                    <a:pt x="255778" y="321602"/>
                  </a:moveTo>
                  <a:lnTo>
                    <a:pt x="254698" y="321602"/>
                  </a:lnTo>
                  <a:lnTo>
                    <a:pt x="254698" y="353377"/>
                  </a:lnTo>
                  <a:lnTo>
                    <a:pt x="255778" y="353377"/>
                  </a:lnTo>
                  <a:lnTo>
                    <a:pt x="255778" y="321602"/>
                  </a:lnTo>
                  <a:close/>
                </a:path>
                <a:path w="305434" h="353694">
                  <a:moveTo>
                    <a:pt x="305422" y="319532"/>
                  </a:moveTo>
                  <a:lnTo>
                    <a:pt x="304241" y="319532"/>
                  </a:lnTo>
                  <a:lnTo>
                    <a:pt x="304241" y="353377"/>
                  </a:lnTo>
                  <a:lnTo>
                    <a:pt x="305422" y="353377"/>
                  </a:lnTo>
                  <a:lnTo>
                    <a:pt x="305422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781723" y="2645384"/>
              <a:ext cx="317500" cy="353695"/>
            </a:xfrm>
            <a:custGeom>
              <a:avLst/>
              <a:gdLst/>
              <a:ahLst/>
              <a:cxnLst/>
              <a:rect l="l" t="t" r="r" b="b"/>
              <a:pathLst>
                <a:path w="317500" h="353694">
                  <a:moveTo>
                    <a:pt x="1168" y="325907"/>
                  </a:moveTo>
                  <a:lnTo>
                    <a:pt x="0" y="325907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325907"/>
                  </a:lnTo>
                  <a:close/>
                </a:path>
                <a:path w="317500" h="353694">
                  <a:moveTo>
                    <a:pt x="2349" y="323748"/>
                  </a:moveTo>
                  <a:lnTo>
                    <a:pt x="1181" y="323748"/>
                  </a:lnTo>
                  <a:lnTo>
                    <a:pt x="1181" y="353377"/>
                  </a:lnTo>
                  <a:lnTo>
                    <a:pt x="2349" y="353377"/>
                  </a:lnTo>
                  <a:lnTo>
                    <a:pt x="2349" y="323748"/>
                  </a:lnTo>
                  <a:close/>
                </a:path>
                <a:path w="317500" h="353694">
                  <a:moveTo>
                    <a:pt x="6959" y="285699"/>
                  </a:moveTo>
                  <a:lnTo>
                    <a:pt x="5778" y="285699"/>
                  </a:lnTo>
                  <a:lnTo>
                    <a:pt x="5778" y="317385"/>
                  </a:lnTo>
                  <a:lnTo>
                    <a:pt x="4610" y="317385"/>
                  </a:lnTo>
                  <a:lnTo>
                    <a:pt x="4610" y="353377"/>
                  </a:lnTo>
                  <a:lnTo>
                    <a:pt x="5778" y="353377"/>
                  </a:lnTo>
                  <a:lnTo>
                    <a:pt x="6959" y="353377"/>
                  </a:lnTo>
                  <a:lnTo>
                    <a:pt x="6959" y="285699"/>
                  </a:lnTo>
                  <a:close/>
                </a:path>
                <a:path w="317500" h="353694">
                  <a:moveTo>
                    <a:pt x="23050" y="334340"/>
                  </a:moveTo>
                  <a:lnTo>
                    <a:pt x="21971" y="334340"/>
                  </a:lnTo>
                  <a:lnTo>
                    <a:pt x="21971" y="332193"/>
                  </a:lnTo>
                  <a:lnTo>
                    <a:pt x="20789" y="332193"/>
                  </a:lnTo>
                  <a:lnTo>
                    <a:pt x="20789" y="291973"/>
                  </a:lnTo>
                  <a:lnTo>
                    <a:pt x="19608" y="291973"/>
                  </a:lnTo>
                  <a:lnTo>
                    <a:pt x="19608" y="353377"/>
                  </a:lnTo>
                  <a:lnTo>
                    <a:pt x="20789" y="353377"/>
                  </a:lnTo>
                  <a:lnTo>
                    <a:pt x="21971" y="353377"/>
                  </a:lnTo>
                  <a:lnTo>
                    <a:pt x="23050" y="353377"/>
                  </a:lnTo>
                  <a:lnTo>
                    <a:pt x="23050" y="334340"/>
                  </a:lnTo>
                  <a:close/>
                </a:path>
                <a:path w="317500" h="353694">
                  <a:moveTo>
                    <a:pt x="30010" y="306793"/>
                  </a:moveTo>
                  <a:lnTo>
                    <a:pt x="28841" y="306793"/>
                  </a:lnTo>
                  <a:lnTo>
                    <a:pt x="28841" y="302564"/>
                  </a:lnTo>
                  <a:lnTo>
                    <a:pt x="27660" y="302564"/>
                  </a:lnTo>
                  <a:lnTo>
                    <a:pt x="27660" y="323748"/>
                  </a:lnTo>
                  <a:lnTo>
                    <a:pt x="26581" y="323748"/>
                  </a:lnTo>
                  <a:lnTo>
                    <a:pt x="26581" y="306793"/>
                  </a:lnTo>
                  <a:lnTo>
                    <a:pt x="25400" y="306793"/>
                  </a:lnTo>
                  <a:lnTo>
                    <a:pt x="25400" y="321602"/>
                  </a:lnTo>
                  <a:lnTo>
                    <a:pt x="24231" y="321602"/>
                  </a:lnTo>
                  <a:lnTo>
                    <a:pt x="24231" y="353377"/>
                  </a:lnTo>
                  <a:lnTo>
                    <a:pt x="30010" y="353377"/>
                  </a:lnTo>
                  <a:lnTo>
                    <a:pt x="30010" y="306793"/>
                  </a:lnTo>
                  <a:close/>
                </a:path>
                <a:path w="317500" h="353694">
                  <a:moveTo>
                    <a:pt x="34620" y="277164"/>
                  </a:moveTo>
                  <a:lnTo>
                    <a:pt x="33451" y="277164"/>
                  </a:lnTo>
                  <a:lnTo>
                    <a:pt x="33451" y="251866"/>
                  </a:lnTo>
                  <a:lnTo>
                    <a:pt x="32270" y="251866"/>
                  </a:lnTo>
                  <a:lnTo>
                    <a:pt x="32270" y="296291"/>
                  </a:lnTo>
                  <a:lnTo>
                    <a:pt x="31191" y="296291"/>
                  </a:lnTo>
                  <a:lnTo>
                    <a:pt x="31191" y="317385"/>
                  </a:lnTo>
                  <a:lnTo>
                    <a:pt x="30022" y="317385"/>
                  </a:lnTo>
                  <a:lnTo>
                    <a:pt x="30022" y="353377"/>
                  </a:lnTo>
                  <a:lnTo>
                    <a:pt x="31191" y="353377"/>
                  </a:lnTo>
                  <a:lnTo>
                    <a:pt x="32270" y="353377"/>
                  </a:lnTo>
                  <a:lnTo>
                    <a:pt x="33451" y="353377"/>
                  </a:lnTo>
                  <a:lnTo>
                    <a:pt x="34620" y="353377"/>
                  </a:lnTo>
                  <a:lnTo>
                    <a:pt x="34620" y="277164"/>
                  </a:lnTo>
                  <a:close/>
                </a:path>
                <a:path w="317500" h="353694">
                  <a:moveTo>
                    <a:pt x="38061" y="262356"/>
                  </a:moveTo>
                  <a:lnTo>
                    <a:pt x="36880" y="262356"/>
                  </a:lnTo>
                  <a:lnTo>
                    <a:pt x="36880" y="291973"/>
                  </a:lnTo>
                  <a:lnTo>
                    <a:pt x="35699" y="291973"/>
                  </a:lnTo>
                  <a:lnTo>
                    <a:pt x="35699" y="306793"/>
                  </a:lnTo>
                  <a:lnTo>
                    <a:pt x="34632" y="306793"/>
                  </a:lnTo>
                  <a:lnTo>
                    <a:pt x="34632" y="353377"/>
                  </a:lnTo>
                  <a:lnTo>
                    <a:pt x="35699" y="353377"/>
                  </a:lnTo>
                  <a:lnTo>
                    <a:pt x="36880" y="353377"/>
                  </a:lnTo>
                  <a:lnTo>
                    <a:pt x="38061" y="353377"/>
                  </a:lnTo>
                  <a:lnTo>
                    <a:pt x="38061" y="262356"/>
                  </a:lnTo>
                  <a:close/>
                </a:path>
                <a:path w="317500" h="353694">
                  <a:moveTo>
                    <a:pt x="40322" y="300507"/>
                  </a:moveTo>
                  <a:lnTo>
                    <a:pt x="39243" y="300507"/>
                  </a:lnTo>
                  <a:lnTo>
                    <a:pt x="39243" y="353377"/>
                  </a:lnTo>
                  <a:lnTo>
                    <a:pt x="40322" y="353377"/>
                  </a:lnTo>
                  <a:lnTo>
                    <a:pt x="40322" y="300507"/>
                  </a:lnTo>
                  <a:close/>
                </a:path>
                <a:path w="317500" h="353694">
                  <a:moveTo>
                    <a:pt x="42672" y="308940"/>
                  </a:moveTo>
                  <a:lnTo>
                    <a:pt x="41490" y="308940"/>
                  </a:lnTo>
                  <a:lnTo>
                    <a:pt x="41490" y="353377"/>
                  </a:lnTo>
                  <a:lnTo>
                    <a:pt x="42672" y="353377"/>
                  </a:lnTo>
                  <a:lnTo>
                    <a:pt x="42672" y="308940"/>
                  </a:lnTo>
                  <a:close/>
                </a:path>
                <a:path w="317500" h="353694">
                  <a:moveTo>
                    <a:pt x="49530" y="224307"/>
                  </a:moveTo>
                  <a:lnTo>
                    <a:pt x="48450" y="224307"/>
                  </a:lnTo>
                  <a:lnTo>
                    <a:pt x="48450" y="353377"/>
                  </a:lnTo>
                  <a:lnTo>
                    <a:pt x="49530" y="353377"/>
                  </a:lnTo>
                  <a:lnTo>
                    <a:pt x="49530" y="224307"/>
                  </a:lnTo>
                  <a:close/>
                </a:path>
                <a:path w="317500" h="353694">
                  <a:moveTo>
                    <a:pt x="56502" y="287756"/>
                  </a:moveTo>
                  <a:lnTo>
                    <a:pt x="55321" y="287756"/>
                  </a:lnTo>
                  <a:lnTo>
                    <a:pt x="55321" y="353377"/>
                  </a:lnTo>
                  <a:lnTo>
                    <a:pt x="56502" y="353377"/>
                  </a:lnTo>
                  <a:lnTo>
                    <a:pt x="56502" y="287756"/>
                  </a:lnTo>
                  <a:close/>
                </a:path>
                <a:path w="317500" h="353694">
                  <a:moveTo>
                    <a:pt x="69164" y="82575"/>
                  </a:moveTo>
                  <a:lnTo>
                    <a:pt x="67983" y="82575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69164" y="82575"/>
                  </a:lnTo>
                  <a:close/>
                </a:path>
                <a:path w="317500" h="353694">
                  <a:moveTo>
                    <a:pt x="78384" y="228523"/>
                  </a:moveTo>
                  <a:lnTo>
                    <a:pt x="77203" y="228523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8384" y="228523"/>
                  </a:lnTo>
                  <a:close/>
                </a:path>
                <a:path w="317500" h="353694">
                  <a:moveTo>
                    <a:pt x="82994" y="256082"/>
                  </a:moveTo>
                  <a:lnTo>
                    <a:pt x="81813" y="256082"/>
                  </a:lnTo>
                  <a:lnTo>
                    <a:pt x="81813" y="353377"/>
                  </a:lnTo>
                  <a:lnTo>
                    <a:pt x="82994" y="353377"/>
                  </a:lnTo>
                  <a:lnTo>
                    <a:pt x="82994" y="256082"/>
                  </a:lnTo>
                  <a:close/>
                </a:path>
                <a:path w="317500" h="353694">
                  <a:moveTo>
                    <a:pt x="88785" y="234899"/>
                  </a:moveTo>
                  <a:lnTo>
                    <a:pt x="87604" y="234899"/>
                  </a:lnTo>
                  <a:lnTo>
                    <a:pt x="87604" y="270891"/>
                  </a:lnTo>
                  <a:lnTo>
                    <a:pt x="86423" y="270891"/>
                  </a:lnTo>
                  <a:lnTo>
                    <a:pt x="86423" y="245491"/>
                  </a:lnTo>
                  <a:lnTo>
                    <a:pt x="85344" y="245491"/>
                  </a:lnTo>
                  <a:lnTo>
                    <a:pt x="85344" y="353377"/>
                  </a:lnTo>
                  <a:lnTo>
                    <a:pt x="86423" y="353377"/>
                  </a:lnTo>
                  <a:lnTo>
                    <a:pt x="87604" y="353377"/>
                  </a:lnTo>
                  <a:lnTo>
                    <a:pt x="88785" y="353377"/>
                  </a:lnTo>
                  <a:lnTo>
                    <a:pt x="88785" y="234899"/>
                  </a:lnTo>
                  <a:close/>
                </a:path>
                <a:path w="317500" h="353694">
                  <a:moveTo>
                    <a:pt x="103784" y="0"/>
                  </a:moveTo>
                  <a:lnTo>
                    <a:pt x="102616" y="0"/>
                  </a:lnTo>
                  <a:lnTo>
                    <a:pt x="102616" y="353377"/>
                  </a:lnTo>
                  <a:lnTo>
                    <a:pt x="103784" y="353377"/>
                  </a:lnTo>
                  <a:lnTo>
                    <a:pt x="103784" y="0"/>
                  </a:lnTo>
                  <a:close/>
                </a:path>
                <a:path w="317500" h="353694">
                  <a:moveTo>
                    <a:pt x="107226" y="239115"/>
                  </a:moveTo>
                  <a:lnTo>
                    <a:pt x="106045" y="239115"/>
                  </a:lnTo>
                  <a:lnTo>
                    <a:pt x="106045" y="353377"/>
                  </a:lnTo>
                  <a:lnTo>
                    <a:pt x="107226" y="353377"/>
                  </a:lnTo>
                  <a:lnTo>
                    <a:pt x="107226" y="239115"/>
                  </a:lnTo>
                  <a:close/>
                </a:path>
                <a:path w="317500" h="353694">
                  <a:moveTo>
                    <a:pt x="114096" y="135445"/>
                  </a:moveTo>
                  <a:lnTo>
                    <a:pt x="113017" y="135445"/>
                  </a:lnTo>
                  <a:lnTo>
                    <a:pt x="113017" y="353377"/>
                  </a:lnTo>
                  <a:lnTo>
                    <a:pt x="114096" y="353377"/>
                  </a:lnTo>
                  <a:lnTo>
                    <a:pt x="114096" y="135445"/>
                  </a:lnTo>
                  <a:close/>
                </a:path>
                <a:path w="317500" h="353694">
                  <a:moveTo>
                    <a:pt x="119875" y="230682"/>
                  </a:moveTo>
                  <a:lnTo>
                    <a:pt x="118706" y="230682"/>
                  </a:lnTo>
                  <a:lnTo>
                    <a:pt x="118706" y="353377"/>
                  </a:lnTo>
                  <a:lnTo>
                    <a:pt x="119875" y="353377"/>
                  </a:lnTo>
                  <a:lnTo>
                    <a:pt x="119875" y="230682"/>
                  </a:lnTo>
                  <a:close/>
                </a:path>
                <a:path w="317500" h="353694">
                  <a:moveTo>
                    <a:pt x="123317" y="239115"/>
                  </a:moveTo>
                  <a:lnTo>
                    <a:pt x="122237" y="239115"/>
                  </a:lnTo>
                  <a:lnTo>
                    <a:pt x="122237" y="353377"/>
                  </a:lnTo>
                  <a:lnTo>
                    <a:pt x="123317" y="353377"/>
                  </a:lnTo>
                  <a:lnTo>
                    <a:pt x="123317" y="239115"/>
                  </a:lnTo>
                  <a:close/>
                </a:path>
                <a:path w="317500" h="353694">
                  <a:moveTo>
                    <a:pt x="126847" y="266674"/>
                  </a:moveTo>
                  <a:lnTo>
                    <a:pt x="125666" y="266674"/>
                  </a:lnTo>
                  <a:lnTo>
                    <a:pt x="125666" y="353377"/>
                  </a:lnTo>
                  <a:lnTo>
                    <a:pt x="126847" y="353377"/>
                  </a:lnTo>
                  <a:lnTo>
                    <a:pt x="126847" y="266674"/>
                  </a:lnTo>
                  <a:close/>
                </a:path>
                <a:path w="317500" h="353694">
                  <a:moveTo>
                    <a:pt x="137147" y="279323"/>
                  </a:moveTo>
                  <a:lnTo>
                    <a:pt x="135966" y="279323"/>
                  </a:lnTo>
                  <a:lnTo>
                    <a:pt x="135966" y="353377"/>
                  </a:lnTo>
                  <a:lnTo>
                    <a:pt x="137147" y="353377"/>
                  </a:lnTo>
                  <a:lnTo>
                    <a:pt x="137147" y="279323"/>
                  </a:lnTo>
                  <a:close/>
                </a:path>
                <a:path w="317500" h="353694">
                  <a:moveTo>
                    <a:pt x="153327" y="256082"/>
                  </a:moveTo>
                  <a:lnTo>
                    <a:pt x="152158" y="256082"/>
                  </a:lnTo>
                  <a:lnTo>
                    <a:pt x="152158" y="353377"/>
                  </a:lnTo>
                  <a:lnTo>
                    <a:pt x="153327" y="353377"/>
                  </a:lnTo>
                  <a:lnTo>
                    <a:pt x="153327" y="256082"/>
                  </a:lnTo>
                  <a:close/>
                </a:path>
                <a:path w="317500" h="353694">
                  <a:moveTo>
                    <a:pt x="165989" y="294132"/>
                  </a:moveTo>
                  <a:lnTo>
                    <a:pt x="164807" y="294132"/>
                  </a:lnTo>
                  <a:lnTo>
                    <a:pt x="164807" y="353377"/>
                  </a:lnTo>
                  <a:lnTo>
                    <a:pt x="165989" y="353377"/>
                  </a:lnTo>
                  <a:lnTo>
                    <a:pt x="165989" y="294132"/>
                  </a:lnTo>
                  <a:close/>
                </a:path>
                <a:path w="317500" h="353694">
                  <a:moveTo>
                    <a:pt x="174015" y="272948"/>
                  </a:moveTo>
                  <a:lnTo>
                    <a:pt x="172834" y="272948"/>
                  </a:lnTo>
                  <a:lnTo>
                    <a:pt x="172834" y="353377"/>
                  </a:lnTo>
                  <a:lnTo>
                    <a:pt x="174015" y="353377"/>
                  </a:lnTo>
                  <a:lnTo>
                    <a:pt x="174015" y="272948"/>
                  </a:lnTo>
                  <a:close/>
                </a:path>
                <a:path w="317500" h="353694">
                  <a:moveTo>
                    <a:pt x="176403" y="264515"/>
                  </a:moveTo>
                  <a:lnTo>
                    <a:pt x="175221" y="264515"/>
                  </a:lnTo>
                  <a:lnTo>
                    <a:pt x="175221" y="353377"/>
                  </a:lnTo>
                  <a:lnTo>
                    <a:pt x="176403" y="353377"/>
                  </a:lnTo>
                  <a:lnTo>
                    <a:pt x="176403" y="264515"/>
                  </a:lnTo>
                  <a:close/>
                </a:path>
                <a:path w="317500" h="353694">
                  <a:moveTo>
                    <a:pt x="185585" y="230682"/>
                  </a:moveTo>
                  <a:lnTo>
                    <a:pt x="184404" y="230682"/>
                  </a:lnTo>
                  <a:lnTo>
                    <a:pt x="184404" y="353377"/>
                  </a:lnTo>
                  <a:lnTo>
                    <a:pt x="185585" y="353377"/>
                  </a:lnTo>
                  <a:lnTo>
                    <a:pt x="185585" y="230682"/>
                  </a:lnTo>
                  <a:close/>
                </a:path>
                <a:path w="317500" h="353694">
                  <a:moveTo>
                    <a:pt x="205143" y="315315"/>
                  </a:moveTo>
                  <a:lnTo>
                    <a:pt x="204063" y="315315"/>
                  </a:lnTo>
                  <a:lnTo>
                    <a:pt x="204063" y="353377"/>
                  </a:lnTo>
                  <a:lnTo>
                    <a:pt x="205143" y="353377"/>
                  </a:lnTo>
                  <a:lnTo>
                    <a:pt x="205143" y="315315"/>
                  </a:lnTo>
                  <a:close/>
                </a:path>
                <a:path w="317500" h="353694">
                  <a:moveTo>
                    <a:pt x="216700" y="283540"/>
                  </a:moveTo>
                  <a:lnTo>
                    <a:pt x="215519" y="283540"/>
                  </a:lnTo>
                  <a:lnTo>
                    <a:pt x="215519" y="353377"/>
                  </a:lnTo>
                  <a:lnTo>
                    <a:pt x="216700" y="353377"/>
                  </a:lnTo>
                  <a:lnTo>
                    <a:pt x="216700" y="283540"/>
                  </a:lnTo>
                  <a:close/>
                </a:path>
                <a:path w="317500" h="353694">
                  <a:moveTo>
                    <a:pt x="231597" y="264515"/>
                  </a:moveTo>
                  <a:lnTo>
                    <a:pt x="230517" y="264515"/>
                  </a:lnTo>
                  <a:lnTo>
                    <a:pt x="230517" y="353377"/>
                  </a:lnTo>
                  <a:lnTo>
                    <a:pt x="231597" y="353377"/>
                  </a:lnTo>
                  <a:lnTo>
                    <a:pt x="231597" y="264515"/>
                  </a:lnTo>
                  <a:close/>
                </a:path>
                <a:path w="317500" h="353694">
                  <a:moveTo>
                    <a:pt x="290487" y="302564"/>
                  </a:moveTo>
                  <a:lnTo>
                    <a:pt x="289306" y="302564"/>
                  </a:lnTo>
                  <a:lnTo>
                    <a:pt x="289306" y="353377"/>
                  </a:lnTo>
                  <a:lnTo>
                    <a:pt x="290487" y="353377"/>
                  </a:lnTo>
                  <a:lnTo>
                    <a:pt x="290487" y="302564"/>
                  </a:lnTo>
                  <a:close/>
                </a:path>
                <a:path w="317500" h="353694">
                  <a:moveTo>
                    <a:pt x="316941" y="289915"/>
                  </a:moveTo>
                  <a:lnTo>
                    <a:pt x="315772" y="289915"/>
                  </a:lnTo>
                  <a:lnTo>
                    <a:pt x="315772" y="353377"/>
                  </a:lnTo>
                  <a:lnTo>
                    <a:pt x="316941" y="353377"/>
                  </a:lnTo>
                  <a:lnTo>
                    <a:pt x="316941" y="2899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778281" y="2645384"/>
              <a:ext cx="307975" cy="353695"/>
            </a:xfrm>
            <a:custGeom>
              <a:avLst/>
              <a:gdLst/>
              <a:ahLst/>
              <a:cxnLst/>
              <a:rect l="l" t="t" r="r" b="b"/>
              <a:pathLst>
                <a:path w="307975" h="353694">
                  <a:moveTo>
                    <a:pt x="1181" y="347002"/>
                  </a:moveTo>
                  <a:lnTo>
                    <a:pt x="0" y="347002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47002"/>
                  </a:lnTo>
                  <a:close/>
                </a:path>
                <a:path w="307975" h="353694">
                  <a:moveTo>
                    <a:pt x="5791" y="323748"/>
                  </a:moveTo>
                  <a:lnTo>
                    <a:pt x="4622" y="323748"/>
                  </a:lnTo>
                  <a:lnTo>
                    <a:pt x="4622" y="353377"/>
                  </a:lnTo>
                  <a:lnTo>
                    <a:pt x="5791" y="353377"/>
                  </a:lnTo>
                  <a:lnTo>
                    <a:pt x="5791" y="323748"/>
                  </a:lnTo>
                  <a:close/>
                </a:path>
                <a:path w="307975" h="353694">
                  <a:moveTo>
                    <a:pt x="8039" y="319532"/>
                  </a:moveTo>
                  <a:lnTo>
                    <a:pt x="6972" y="319532"/>
                  </a:lnTo>
                  <a:lnTo>
                    <a:pt x="6972" y="353377"/>
                  </a:lnTo>
                  <a:lnTo>
                    <a:pt x="8039" y="353377"/>
                  </a:lnTo>
                  <a:lnTo>
                    <a:pt x="8039" y="319532"/>
                  </a:lnTo>
                  <a:close/>
                </a:path>
                <a:path w="307975" h="353694">
                  <a:moveTo>
                    <a:pt x="12661" y="319532"/>
                  </a:moveTo>
                  <a:lnTo>
                    <a:pt x="11582" y="319532"/>
                  </a:lnTo>
                  <a:lnTo>
                    <a:pt x="11582" y="353377"/>
                  </a:lnTo>
                  <a:lnTo>
                    <a:pt x="12661" y="353377"/>
                  </a:lnTo>
                  <a:lnTo>
                    <a:pt x="12661" y="319532"/>
                  </a:lnTo>
                  <a:close/>
                </a:path>
                <a:path w="307975" h="353694">
                  <a:moveTo>
                    <a:pt x="20802" y="319532"/>
                  </a:moveTo>
                  <a:lnTo>
                    <a:pt x="19621" y="319532"/>
                  </a:lnTo>
                  <a:lnTo>
                    <a:pt x="19621" y="327977"/>
                  </a:lnTo>
                  <a:lnTo>
                    <a:pt x="18453" y="327977"/>
                  </a:lnTo>
                  <a:lnTo>
                    <a:pt x="18453" y="317385"/>
                  </a:lnTo>
                  <a:lnTo>
                    <a:pt x="17272" y="317385"/>
                  </a:lnTo>
                  <a:lnTo>
                    <a:pt x="17272" y="353377"/>
                  </a:lnTo>
                  <a:lnTo>
                    <a:pt x="18440" y="353377"/>
                  </a:lnTo>
                  <a:lnTo>
                    <a:pt x="19621" y="353377"/>
                  </a:lnTo>
                  <a:lnTo>
                    <a:pt x="20802" y="353377"/>
                  </a:lnTo>
                  <a:lnTo>
                    <a:pt x="20802" y="319532"/>
                  </a:lnTo>
                  <a:close/>
                </a:path>
                <a:path w="307975" h="353694">
                  <a:moveTo>
                    <a:pt x="24231" y="291973"/>
                  </a:moveTo>
                  <a:lnTo>
                    <a:pt x="23050" y="291973"/>
                  </a:lnTo>
                  <a:lnTo>
                    <a:pt x="23050" y="353377"/>
                  </a:lnTo>
                  <a:lnTo>
                    <a:pt x="24231" y="353377"/>
                  </a:lnTo>
                  <a:lnTo>
                    <a:pt x="24231" y="291973"/>
                  </a:lnTo>
                  <a:close/>
                </a:path>
                <a:path w="307975" h="353694">
                  <a:moveTo>
                    <a:pt x="33451" y="306793"/>
                  </a:moveTo>
                  <a:lnTo>
                    <a:pt x="32283" y="306793"/>
                  </a:lnTo>
                  <a:lnTo>
                    <a:pt x="32283" y="302564"/>
                  </a:lnTo>
                  <a:lnTo>
                    <a:pt x="31102" y="302564"/>
                  </a:lnTo>
                  <a:lnTo>
                    <a:pt x="31102" y="323748"/>
                  </a:lnTo>
                  <a:lnTo>
                    <a:pt x="30022" y="323748"/>
                  </a:lnTo>
                  <a:lnTo>
                    <a:pt x="30022" y="306793"/>
                  </a:lnTo>
                  <a:lnTo>
                    <a:pt x="28841" y="306793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1102" y="353377"/>
                  </a:lnTo>
                  <a:lnTo>
                    <a:pt x="32283" y="353377"/>
                  </a:lnTo>
                  <a:lnTo>
                    <a:pt x="33451" y="353377"/>
                  </a:lnTo>
                  <a:lnTo>
                    <a:pt x="33451" y="306793"/>
                  </a:lnTo>
                  <a:close/>
                </a:path>
                <a:path w="307975" h="353694">
                  <a:moveTo>
                    <a:pt x="34632" y="317385"/>
                  </a:moveTo>
                  <a:lnTo>
                    <a:pt x="33464" y="317385"/>
                  </a:lnTo>
                  <a:lnTo>
                    <a:pt x="33464" y="353377"/>
                  </a:lnTo>
                  <a:lnTo>
                    <a:pt x="34632" y="353377"/>
                  </a:lnTo>
                  <a:lnTo>
                    <a:pt x="34632" y="317385"/>
                  </a:lnTo>
                  <a:close/>
                </a:path>
                <a:path w="307975" h="353694">
                  <a:moveTo>
                    <a:pt x="38061" y="277164"/>
                  </a:moveTo>
                  <a:lnTo>
                    <a:pt x="36893" y="277164"/>
                  </a:lnTo>
                  <a:lnTo>
                    <a:pt x="36893" y="251866"/>
                  </a:lnTo>
                  <a:lnTo>
                    <a:pt x="35712" y="251866"/>
                  </a:lnTo>
                  <a:lnTo>
                    <a:pt x="35712" y="353377"/>
                  </a:lnTo>
                  <a:lnTo>
                    <a:pt x="36893" y="353377"/>
                  </a:lnTo>
                  <a:lnTo>
                    <a:pt x="38061" y="353377"/>
                  </a:lnTo>
                  <a:lnTo>
                    <a:pt x="38061" y="277164"/>
                  </a:lnTo>
                  <a:close/>
                </a:path>
                <a:path w="307975" h="353694">
                  <a:moveTo>
                    <a:pt x="42672" y="272948"/>
                  </a:moveTo>
                  <a:lnTo>
                    <a:pt x="41503" y="272948"/>
                  </a:lnTo>
                  <a:lnTo>
                    <a:pt x="41503" y="262356"/>
                  </a:lnTo>
                  <a:lnTo>
                    <a:pt x="40322" y="262356"/>
                  </a:lnTo>
                  <a:lnTo>
                    <a:pt x="40322" y="291973"/>
                  </a:lnTo>
                  <a:lnTo>
                    <a:pt x="39141" y="291973"/>
                  </a:lnTo>
                  <a:lnTo>
                    <a:pt x="39141" y="306793"/>
                  </a:lnTo>
                  <a:lnTo>
                    <a:pt x="38074" y="306793"/>
                  </a:lnTo>
                  <a:lnTo>
                    <a:pt x="38074" y="353377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2672" y="272948"/>
                  </a:lnTo>
                  <a:close/>
                </a:path>
                <a:path w="307975" h="353694">
                  <a:moveTo>
                    <a:pt x="44932" y="215874"/>
                  </a:moveTo>
                  <a:lnTo>
                    <a:pt x="43751" y="215874"/>
                  </a:lnTo>
                  <a:lnTo>
                    <a:pt x="43751" y="300507"/>
                  </a:lnTo>
                  <a:lnTo>
                    <a:pt x="42684" y="300507"/>
                  </a:lnTo>
                  <a:lnTo>
                    <a:pt x="42684" y="353377"/>
                  </a:lnTo>
                  <a:lnTo>
                    <a:pt x="43751" y="353377"/>
                  </a:lnTo>
                  <a:lnTo>
                    <a:pt x="44932" y="353377"/>
                  </a:lnTo>
                  <a:lnTo>
                    <a:pt x="44932" y="215874"/>
                  </a:lnTo>
                  <a:close/>
                </a:path>
                <a:path w="307975" h="353694">
                  <a:moveTo>
                    <a:pt x="58762" y="91020"/>
                  </a:moveTo>
                  <a:lnTo>
                    <a:pt x="57594" y="91020"/>
                  </a:lnTo>
                  <a:lnTo>
                    <a:pt x="57594" y="353377"/>
                  </a:lnTo>
                  <a:lnTo>
                    <a:pt x="58762" y="353377"/>
                  </a:lnTo>
                  <a:lnTo>
                    <a:pt x="58762" y="91020"/>
                  </a:lnTo>
                  <a:close/>
                </a:path>
                <a:path w="307975" h="353694">
                  <a:moveTo>
                    <a:pt x="62204" y="234899"/>
                  </a:moveTo>
                  <a:lnTo>
                    <a:pt x="61125" y="234899"/>
                  </a:lnTo>
                  <a:lnTo>
                    <a:pt x="61125" y="353377"/>
                  </a:lnTo>
                  <a:lnTo>
                    <a:pt x="62204" y="353377"/>
                  </a:lnTo>
                  <a:lnTo>
                    <a:pt x="62204" y="234899"/>
                  </a:lnTo>
                  <a:close/>
                </a:path>
                <a:path w="307975" h="353694">
                  <a:moveTo>
                    <a:pt x="79565" y="234899"/>
                  </a:moveTo>
                  <a:lnTo>
                    <a:pt x="78397" y="234899"/>
                  </a:lnTo>
                  <a:lnTo>
                    <a:pt x="78397" y="353377"/>
                  </a:lnTo>
                  <a:lnTo>
                    <a:pt x="79565" y="353377"/>
                  </a:lnTo>
                  <a:lnTo>
                    <a:pt x="79565" y="234899"/>
                  </a:lnTo>
                  <a:close/>
                </a:path>
                <a:path w="307975" h="353694">
                  <a:moveTo>
                    <a:pt x="82994" y="65620"/>
                  </a:moveTo>
                  <a:lnTo>
                    <a:pt x="81826" y="65620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65620"/>
                  </a:lnTo>
                  <a:close/>
                </a:path>
                <a:path w="307975" h="353694">
                  <a:moveTo>
                    <a:pt x="85255" y="224307"/>
                  </a:moveTo>
                  <a:lnTo>
                    <a:pt x="84175" y="224307"/>
                  </a:lnTo>
                  <a:lnTo>
                    <a:pt x="84175" y="353377"/>
                  </a:lnTo>
                  <a:lnTo>
                    <a:pt x="85255" y="353377"/>
                  </a:lnTo>
                  <a:lnTo>
                    <a:pt x="85255" y="224307"/>
                  </a:lnTo>
                  <a:close/>
                </a:path>
                <a:path w="307975" h="353694">
                  <a:moveTo>
                    <a:pt x="95656" y="270891"/>
                  </a:moveTo>
                  <a:lnTo>
                    <a:pt x="94475" y="270891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95656" y="270891"/>
                  </a:lnTo>
                  <a:close/>
                </a:path>
                <a:path w="307975" h="353694">
                  <a:moveTo>
                    <a:pt x="103695" y="239115"/>
                  </a:moveTo>
                  <a:lnTo>
                    <a:pt x="102616" y="239115"/>
                  </a:lnTo>
                  <a:lnTo>
                    <a:pt x="102616" y="353377"/>
                  </a:lnTo>
                  <a:lnTo>
                    <a:pt x="103695" y="353377"/>
                  </a:lnTo>
                  <a:lnTo>
                    <a:pt x="103695" y="239115"/>
                  </a:lnTo>
                  <a:close/>
                </a:path>
                <a:path w="307975" h="353694">
                  <a:moveTo>
                    <a:pt x="107226" y="0"/>
                  </a:moveTo>
                  <a:lnTo>
                    <a:pt x="106057" y="0"/>
                  </a:lnTo>
                  <a:lnTo>
                    <a:pt x="106057" y="167220"/>
                  </a:lnTo>
                  <a:lnTo>
                    <a:pt x="104876" y="167220"/>
                  </a:lnTo>
                  <a:lnTo>
                    <a:pt x="104876" y="353377"/>
                  </a:lnTo>
                  <a:lnTo>
                    <a:pt x="106057" y="353377"/>
                  </a:lnTo>
                  <a:lnTo>
                    <a:pt x="107226" y="353377"/>
                  </a:lnTo>
                  <a:lnTo>
                    <a:pt x="107226" y="0"/>
                  </a:lnTo>
                  <a:close/>
                </a:path>
                <a:path w="307975" h="353694">
                  <a:moveTo>
                    <a:pt x="109486" y="217932"/>
                  </a:moveTo>
                  <a:lnTo>
                    <a:pt x="108305" y="217932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09486" y="217932"/>
                  </a:lnTo>
                  <a:close/>
                </a:path>
                <a:path w="307975" h="353694">
                  <a:moveTo>
                    <a:pt x="117538" y="135445"/>
                  </a:moveTo>
                  <a:lnTo>
                    <a:pt x="116459" y="135445"/>
                  </a:lnTo>
                  <a:lnTo>
                    <a:pt x="116459" y="353377"/>
                  </a:lnTo>
                  <a:lnTo>
                    <a:pt x="117538" y="353377"/>
                  </a:lnTo>
                  <a:lnTo>
                    <a:pt x="117538" y="135445"/>
                  </a:lnTo>
                  <a:close/>
                </a:path>
                <a:path w="307975" h="353694">
                  <a:moveTo>
                    <a:pt x="133718" y="264515"/>
                  </a:moveTo>
                  <a:lnTo>
                    <a:pt x="132549" y="264515"/>
                  </a:lnTo>
                  <a:lnTo>
                    <a:pt x="132549" y="353377"/>
                  </a:lnTo>
                  <a:lnTo>
                    <a:pt x="133718" y="353377"/>
                  </a:lnTo>
                  <a:lnTo>
                    <a:pt x="133718" y="264515"/>
                  </a:lnTo>
                  <a:close/>
                </a:path>
                <a:path w="307975" h="353694">
                  <a:moveTo>
                    <a:pt x="135978" y="285699"/>
                  </a:moveTo>
                  <a:lnTo>
                    <a:pt x="134899" y="285699"/>
                  </a:lnTo>
                  <a:lnTo>
                    <a:pt x="134899" y="353377"/>
                  </a:lnTo>
                  <a:lnTo>
                    <a:pt x="135978" y="353377"/>
                  </a:lnTo>
                  <a:lnTo>
                    <a:pt x="135978" y="285699"/>
                  </a:lnTo>
                  <a:close/>
                </a:path>
                <a:path w="307975" h="353694">
                  <a:moveTo>
                    <a:pt x="144018" y="251866"/>
                  </a:moveTo>
                  <a:lnTo>
                    <a:pt x="142951" y="251866"/>
                  </a:lnTo>
                  <a:lnTo>
                    <a:pt x="142951" y="97396"/>
                  </a:lnTo>
                  <a:lnTo>
                    <a:pt x="141770" y="97396"/>
                  </a:lnTo>
                  <a:lnTo>
                    <a:pt x="141770" y="353377"/>
                  </a:lnTo>
                  <a:lnTo>
                    <a:pt x="142938" y="353377"/>
                  </a:lnTo>
                  <a:lnTo>
                    <a:pt x="144018" y="353377"/>
                  </a:lnTo>
                  <a:lnTo>
                    <a:pt x="144018" y="251866"/>
                  </a:lnTo>
                  <a:close/>
                </a:path>
                <a:path w="307975" h="353694">
                  <a:moveTo>
                    <a:pt x="147548" y="209499"/>
                  </a:moveTo>
                  <a:lnTo>
                    <a:pt x="146367" y="209499"/>
                  </a:lnTo>
                  <a:lnTo>
                    <a:pt x="146367" y="353377"/>
                  </a:lnTo>
                  <a:lnTo>
                    <a:pt x="147548" y="353377"/>
                  </a:lnTo>
                  <a:lnTo>
                    <a:pt x="147548" y="209499"/>
                  </a:lnTo>
                  <a:close/>
                </a:path>
                <a:path w="307975" h="353694">
                  <a:moveTo>
                    <a:pt x="153238" y="120637"/>
                  </a:moveTo>
                  <a:lnTo>
                    <a:pt x="152171" y="120637"/>
                  </a:lnTo>
                  <a:lnTo>
                    <a:pt x="152171" y="353377"/>
                  </a:lnTo>
                  <a:lnTo>
                    <a:pt x="153238" y="353377"/>
                  </a:lnTo>
                  <a:lnTo>
                    <a:pt x="153238" y="120637"/>
                  </a:lnTo>
                  <a:close/>
                </a:path>
                <a:path w="307975" h="353694">
                  <a:moveTo>
                    <a:pt x="155600" y="237058"/>
                  </a:moveTo>
                  <a:lnTo>
                    <a:pt x="154419" y="237058"/>
                  </a:lnTo>
                  <a:lnTo>
                    <a:pt x="154419" y="353377"/>
                  </a:lnTo>
                  <a:lnTo>
                    <a:pt x="155600" y="353377"/>
                  </a:lnTo>
                  <a:lnTo>
                    <a:pt x="155600" y="237058"/>
                  </a:lnTo>
                  <a:close/>
                </a:path>
                <a:path w="307975" h="353694">
                  <a:moveTo>
                    <a:pt x="183273" y="277164"/>
                  </a:moveTo>
                  <a:lnTo>
                    <a:pt x="182092" y="277164"/>
                  </a:lnTo>
                  <a:lnTo>
                    <a:pt x="182092" y="353377"/>
                  </a:lnTo>
                  <a:lnTo>
                    <a:pt x="183273" y="353377"/>
                  </a:lnTo>
                  <a:lnTo>
                    <a:pt x="183273" y="277164"/>
                  </a:lnTo>
                  <a:close/>
                </a:path>
                <a:path w="307975" h="353694">
                  <a:moveTo>
                    <a:pt x="189026" y="230682"/>
                  </a:moveTo>
                  <a:lnTo>
                    <a:pt x="187845" y="230682"/>
                  </a:lnTo>
                  <a:lnTo>
                    <a:pt x="187845" y="353377"/>
                  </a:lnTo>
                  <a:lnTo>
                    <a:pt x="189026" y="353377"/>
                  </a:lnTo>
                  <a:lnTo>
                    <a:pt x="189026" y="230682"/>
                  </a:lnTo>
                  <a:close/>
                </a:path>
                <a:path w="307975" h="353694">
                  <a:moveTo>
                    <a:pt x="283527" y="285699"/>
                  </a:moveTo>
                  <a:lnTo>
                    <a:pt x="282346" y="285699"/>
                  </a:lnTo>
                  <a:lnTo>
                    <a:pt x="282346" y="353377"/>
                  </a:lnTo>
                  <a:lnTo>
                    <a:pt x="283527" y="353377"/>
                  </a:lnTo>
                  <a:lnTo>
                    <a:pt x="283527" y="285699"/>
                  </a:lnTo>
                  <a:close/>
                </a:path>
                <a:path w="307975" h="353694">
                  <a:moveTo>
                    <a:pt x="307771" y="323748"/>
                  </a:moveTo>
                  <a:lnTo>
                    <a:pt x="306590" y="323748"/>
                  </a:lnTo>
                  <a:lnTo>
                    <a:pt x="306590" y="353377"/>
                  </a:lnTo>
                  <a:lnTo>
                    <a:pt x="307771" y="353377"/>
                  </a:lnTo>
                  <a:lnTo>
                    <a:pt x="307771" y="3237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762203" y="2837915"/>
              <a:ext cx="299720" cy="161290"/>
            </a:xfrm>
            <a:custGeom>
              <a:avLst/>
              <a:gdLst/>
              <a:ahLst/>
              <a:cxnLst/>
              <a:rect l="l" t="t" r="r" b="b"/>
              <a:pathLst>
                <a:path w="299719" h="161289">
                  <a:moveTo>
                    <a:pt x="1066" y="154470"/>
                  </a:moveTo>
                  <a:lnTo>
                    <a:pt x="0" y="154470"/>
                  </a:lnTo>
                  <a:lnTo>
                    <a:pt x="0" y="160845"/>
                  </a:lnTo>
                  <a:lnTo>
                    <a:pt x="1066" y="160845"/>
                  </a:lnTo>
                  <a:lnTo>
                    <a:pt x="1066" y="154470"/>
                  </a:lnTo>
                  <a:close/>
                </a:path>
                <a:path w="299719" h="161289">
                  <a:moveTo>
                    <a:pt x="11468" y="152412"/>
                  </a:moveTo>
                  <a:lnTo>
                    <a:pt x="10287" y="152412"/>
                  </a:lnTo>
                  <a:lnTo>
                    <a:pt x="10287" y="160845"/>
                  </a:lnTo>
                  <a:lnTo>
                    <a:pt x="11468" y="160845"/>
                  </a:lnTo>
                  <a:lnTo>
                    <a:pt x="11468" y="152412"/>
                  </a:lnTo>
                  <a:close/>
                </a:path>
                <a:path w="299719" h="161289">
                  <a:moveTo>
                    <a:pt x="21869" y="131216"/>
                  </a:moveTo>
                  <a:lnTo>
                    <a:pt x="20701" y="131216"/>
                  </a:lnTo>
                  <a:lnTo>
                    <a:pt x="20701" y="160845"/>
                  </a:lnTo>
                  <a:lnTo>
                    <a:pt x="21869" y="160845"/>
                  </a:lnTo>
                  <a:lnTo>
                    <a:pt x="21869" y="131216"/>
                  </a:lnTo>
                  <a:close/>
                </a:path>
                <a:path w="299719" h="161289">
                  <a:moveTo>
                    <a:pt x="36880" y="127000"/>
                  </a:moveTo>
                  <a:lnTo>
                    <a:pt x="35699" y="127000"/>
                  </a:lnTo>
                  <a:lnTo>
                    <a:pt x="35699" y="135445"/>
                  </a:lnTo>
                  <a:lnTo>
                    <a:pt x="34518" y="135445"/>
                  </a:lnTo>
                  <a:lnTo>
                    <a:pt x="34518" y="160845"/>
                  </a:lnTo>
                  <a:lnTo>
                    <a:pt x="35699" y="160845"/>
                  </a:lnTo>
                  <a:lnTo>
                    <a:pt x="36880" y="160845"/>
                  </a:lnTo>
                  <a:lnTo>
                    <a:pt x="36880" y="127000"/>
                  </a:lnTo>
                  <a:close/>
                </a:path>
                <a:path w="299719" h="161289">
                  <a:moveTo>
                    <a:pt x="40309" y="99441"/>
                  </a:moveTo>
                  <a:lnTo>
                    <a:pt x="39128" y="99441"/>
                  </a:lnTo>
                  <a:lnTo>
                    <a:pt x="39128" y="160845"/>
                  </a:lnTo>
                  <a:lnTo>
                    <a:pt x="40309" y="160845"/>
                  </a:lnTo>
                  <a:lnTo>
                    <a:pt x="40309" y="99441"/>
                  </a:lnTo>
                  <a:close/>
                </a:path>
                <a:path w="299719" h="161289">
                  <a:moveTo>
                    <a:pt x="49530" y="114261"/>
                  </a:moveTo>
                  <a:lnTo>
                    <a:pt x="48361" y="114261"/>
                  </a:lnTo>
                  <a:lnTo>
                    <a:pt x="48361" y="110032"/>
                  </a:lnTo>
                  <a:lnTo>
                    <a:pt x="47180" y="110032"/>
                  </a:lnTo>
                  <a:lnTo>
                    <a:pt x="47180" y="131216"/>
                  </a:lnTo>
                  <a:lnTo>
                    <a:pt x="46101" y="131216"/>
                  </a:lnTo>
                  <a:lnTo>
                    <a:pt x="46101" y="114261"/>
                  </a:lnTo>
                  <a:lnTo>
                    <a:pt x="44919" y="114261"/>
                  </a:lnTo>
                  <a:lnTo>
                    <a:pt x="44919" y="129070"/>
                  </a:lnTo>
                  <a:lnTo>
                    <a:pt x="43751" y="129070"/>
                  </a:lnTo>
                  <a:lnTo>
                    <a:pt x="43751" y="148183"/>
                  </a:lnTo>
                  <a:lnTo>
                    <a:pt x="42570" y="148183"/>
                  </a:lnTo>
                  <a:lnTo>
                    <a:pt x="42570" y="141808"/>
                  </a:lnTo>
                  <a:lnTo>
                    <a:pt x="41490" y="141808"/>
                  </a:lnTo>
                  <a:lnTo>
                    <a:pt x="41490" y="160845"/>
                  </a:lnTo>
                  <a:lnTo>
                    <a:pt x="42570" y="160845"/>
                  </a:lnTo>
                  <a:lnTo>
                    <a:pt x="43751" y="160845"/>
                  </a:lnTo>
                  <a:lnTo>
                    <a:pt x="49530" y="160845"/>
                  </a:lnTo>
                  <a:lnTo>
                    <a:pt x="49530" y="114261"/>
                  </a:lnTo>
                  <a:close/>
                </a:path>
                <a:path w="299719" h="161289">
                  <a:moveTo>
                    <a:pt x="54140" y="84632"/>
                  </a:moveTo>
                  <a:lnTo>
                    <a:pt x="52971" y="84632"/>
                  </a:lnTo>
                  <a:lnTo>
                    <a:pt x="52971" y="59334"/>
                  </a:lnTo>
                  <a:lnTo>
                    <a:pt x="51790" y="59334"/>
                  </a:lnTo>
                  <a:lnTo>
                    <a:pt x="51790" y="103759"/>
                  </a:lnTo>
                  <a:lnTo>
                    <a:pt x="50711" y="103759"/>
                  </a:lnTo>
                  <a:lnTo>
                    <a:pt x="50711" y="124853"/>
                  </a:lnTo>
                  <a:lnTo>
                    <a:pt x="49542" y="124853"/>
                  </a:lnTo>
                  <a:lnTo>
                    <a:pt x="49542" y="160845"/>
                  </a:lnTo>
                  <a:lnTo>
                    <a:pt x="50711" y="160845"/>
                  </a:lnTo>
                  <a:lnTo>
                    <a:pt x="51790" y="160845"/>
                  </a:lnTo>
                  <a:lnTo>
                    <a:pt x="52971" y="160845"/>
                  </a:lnTo>
                  <a:lnTo>
                    <a:pt x="54140" y="160845"/>
                  </a:lnTo>
                  <a:lnTo>
                    <a:pt x="54140" y="84632"/>
                  </a:lnTo>
                  <a:close/>
                </a:path>
                <a:path w="299719" h="161289">
                  <a:moveTo>
                    <a:pt x="58750" y="80416"/>
                  </a:moveTo>
                  <a:lnTo>
                    <a:pt x="57581" y="80416"/>
                  </a:lnTo>
                  <a:lnTo>
                    <a:pt x="57581" y="69824"/>
                  </a:lnTo>
                  <a:lnTo>
                    <a:pt x="56400" y="69824"/>
                  </a:lnTo>
                  <a:lnTo>
                    <a:pt x="56400" y="99441"/>
                  </a:lnTo>
                  <a:lnTo>
                    <a:pt x="55219" y="99441"/>
                  </a:lnTo>
                  <a:lnTo>
                    <a:pt x="55219" y="114261"/>
                  </a:lnTo>
                  <a:lnTo>
                    <a:pt x="54152" y="114261"/>
                  </a:lnTo>
                  <a:lnTo>
                    <a:pt x="54152" y="160845"/>
                  </a:lnTo>
                  <a:lnTo>
                    <a:pt x="55219" y="160845"/>
                  </a:lnTo>
                  <a:lnTo>
                    <a:pt x="56400" y="160845"/>
                  </a:lnTo>
                  <a:lnTo>
                    <a:pt x="57581" y="160845"/>
                  </a:lnTo>
                  <a:lnTo>
                    <a:pt x="58750" y="160845"/>
                  </a:lnTo>
                  <a:lnTo>
                    <a:pt x="58750" y="80416"/>
                  </a:lnTo>
                  <a:close/>
                </a:path>
                <a:path w="299719" h="161289">
                  <a:moveTo>
                    <a:pt x="61010" y="23342"/>
                  </a:moveTo>
                  <a:lnTo>
                    <a:pt x="59829" y="23342"/>
                  </a:lnTo>
                  <a:lnTo>
                    <a:pt x="59829" y="160845"/>
                  </a:lnTo>
                  <a:lnTo>
                    <a:pt x="61010" y="160845"/>
                  </a:lnTo>
                  <a:lnTo>
                    <a:pt x="61010" y="23342"/>
                  </a:lnTo>
                  <a:close/>
                </a:path>
                <a:path w="299719" h="161289">
                  <a:moveTo>
                    <a:pt x="97904" y="35991"/>
                  </a:moveTo>
                  <a:lnTo>
                    <a:pt x="96723" y="35991"/>
                  </a:lnTo>
                  <a:lnTo>
                    <a:pt x="96723" y="160845"/>
                  </a:lnTo>
                  <a:lnTo>
                    <a:pt x="97904" y="160845"/>
                  </a:lnTo>
                  <a:lnTo>
                    <a:pt x="97904" y="35991"/>
                  </a:lnTo>
                  <a:close/>
                </a:path>
                <a:path w="299719" h="161289">
                  <a:moveTo>
                    <a:pt x="101333" y="31775"/>
                  </a:moveTo>
                  <a:lnTo>
                    <a:pt x="100253" y="31775"/>
                  </a:lnTo>
                  <a:lnTo>
                    <a:pt x="100253" y="160845"/>
                  </a:lnTo>
                  <a:lnTo>
                    <a:pt x="101333" y="160845"/>
                  </a:lnTo>
                  <a:lnTo>
                    <a:pt x="101333" y="31775"/>
                  </a:lnTo>
                  <a:close/>
                </a:path>
                <a:path w="299719" h="161289">
                  <a:moveTo>
                    <a:pt x="111734" y="78359"/>
                  </a:moveTo>
                  <a:lnTo>
                    <a:pt x="110553" y="78359"/>
                  </a:lnTo>
                  <a:lnTo>
                    <a:pt x="110553" y="160845"/>
                  </a:lnTo>
                  <a:lnTo>
                    <a:pt x="111734" y="160845"/>
                  </a:lnTo>
                  <a:lnTo>
                    <a:pt x="111734" y="78359"/>
                  </a:lnTo>
                  <a:close/>
                </a:path>
                <a:path w="299719" h="161289">
                  <a:moveTo>
                    <a:pt x="116344" y="0"/>
                  </a:moveTo>
                  <a:lnTo>
                    <a:pt x="115176" y="0"/>
                  </a:lnTo>
                  <a:lnTo>
                    <a:pt x="115176" y="160845"/>
                  </a:lnTo>
                  <a:lnTo>
                    <a:pt x="116344" y="160845"/>
                  </a:lnTo>
                  <a:lnTo>
                    <a:pt x="116344" y="0"/>
                  </a:lnTo>
                  <a:close/>
                </a:path>
                <a:path w="299719" h="161289">
                  <a:moveTo>
                    <a:pt x="118694" y="40208"/>
                  </a:moveTo>
                  <a:lnTo>
                    <a:pt x="117525" y="40208"/>
                  </a:lnTo>
                  <a:lnTo>
                    <a:pt x="117525" y="160845"/>
                  </a:lnTo>
                  <a:lnTo>
                    <a:pt x="118694" y="160845"/>
                  </a:lnTo>
                  <a:lnTo>
                    <a:pt x="118694" y="40208"/>
                  </a:lnTo>
                  <a:close/>
                </a:path>
                <a:path w="299719" h="161289">
                  <a:moveTo>
                    <a:pt x="120954" y="59334"/>
                  </a:moveTo>
                  <a:lnTo>
                    <a:pt x="119773" y="59334"/>
                  </a:lnTo>
                  <a:lnTo>
                    <a:pt x="119773" y="160845"/>
                  </a:lnTo>
                  <a:lnTo>
                    <a:pt x="120954" y="160845"/>
                  </a:lnTo>
                  <a:lnTo>
                    <a:pt x="120954" y="59334"/>
                  </a:lnTo>
                  <a:close/>
                </a:path>
                <a:path w="299719" h="161289">
                  <a:moveTo>
                    <a:pt x="134785" y="67767"/>
                  </a:moveTo>
                  <a:lnTo>
                    <a:pt x="133604" y="67767"/>
                  </a:lnTo>
                  <a:lnTo>
                    <a:pt x="133604" y="160845"/>
                  </a:lnTo>
                  <a:lnTo>
                    <a:pt x="134785" y="160845"/>
                  </a:lnTo>
                  <a:lnTo>
                    <a:pt x="134785" y="67767"/>
                  </a:lnTo>
                  <a:close/>
                </a:path>
                <a:path w="299719" h="161289">
                  <a:moveTo>
                    <a:pt x="147447" y="71983"/>
                  </a:moveTo>
                  <a:lnTo>
                    <a:pt x="146367" y="71983"/>
                  </a:lnTo>
                  <a:lnTo>
                    <a:pt x="146367" y="160845"/>
                  </a:lnTo>
                  <a:lnTo>
                    <a:pt x="147447" y="160845"/>
                  </a:lnTo>
                  <a:lnTo>
                    <a:pt x="147447" y="71983"/>
                  </a:lnTo>
                  <a:close/>
                </a:path>
                <a:path w="299719" h="161289">
                  <a:moveTo>
                    <a:pt x="170497" y="78359"/>
                  </a:moveTo>
                  <a:lnTo>
                    <a:pt x="169316" y="78359"/>
                  </a:lnTo>
                  <a:lnTo>
                    <a:pt x="169316" y="160845"/>
                  </a:lnTo>
                  <a:lnTo>
                    <a:pt x="170497" y="160845"/>
                  </a:lnTo>
                  <a:lnTo>
                    <a:pt x="170497" y="78359"/>
                  </a:lnTo>
                  <a:close/>
                </a:path>
                <a:path w="299719" h="161289">
                  <a:moveTo>
                    <a:pt x="177457" y="82575"/>
                  </a:moveTo>
                  <a:lnTo>
                    <a:pt x="176288" y="82575"/>
                  </a:lnTo>
                  <a:lnTo>
                    <a:pt x="176288" y="160845"/>
                  </a:lnTo>
                  <a:lnTo>
                    <a:pt x="177457" y="160845"/>
                  </a:lnTo>
                  <a:lnTo>
                    <a:pt x="177457" y="82575"/>
                  </a:lnTo>
                  <a:close/>
                </a:path>
                <a:path w="299719" h="161289">
                  <a:moveTo>
                    <a:pt x="179717" y="103759"/>
                  </a:moveTo>
                  <a:lnTo>
                    <a:pt x="178536" y="103759"/>
                  </a:lnTo>
                  <a:lnTo>
                    <a:pt x="178536" y="160845"/>
                  </a:lnTo>
                  <a:lnTo>
                    <a:pt x="179717" y="160845"/>
                  </a:lnTo>
                  <a:lnTo>
                    <a:pt x="179717" y="103759"/>
                  </a:lnTo>
                  <a:close/>
                </a:path>
                <a:path w="299719" h="161289">
                  <a:moveTo>
                    <a:pt x="184327" y="135445"/>
                  </a:moveTo>
                  <a:lnTo>
                    <a:pt x="183146" y="135445"/>
                  </a:lnTo>
                  <a:lnTo>
                    <a:pt x="183146" y="160845"/>
                  </a:lnTo>
                  <a:lnTo>
                    <a:pt x="184327" y="160845"/>
                  </a:lnTo>
                  <a:lnTo>
                    <a:pt x="184327" y="135445"/>
                  </a:lnTo>
                  <a:close/>
                </a:path>
                <a:path w="299719" h="161289">
                  <a:moveTo>
                    <a:pt x="186690" y="80416"/>
                  </a:moveTo>
                  <a:lnTo>
                    <a:pt x="185508" y="80416"/>
                  </a:lnTo>
                  <a:lnTo>
                    <a:pt x="185508" y="160845"/>
                  </a:lnTo>
                  <a:lnTo>
                    <a:pt x="186690" y="160845"/>
                  </a:lnTo>
                  <a:lnTo>
                    <a:pt x="186690" y="80416"/>
                  </a:lnTo>
                  <a:close/>
                </a:path>
                <a:path w="299719" h="161289">
                  <a:moveTo>
                    <a:pt x="199351" y="84632"/>
                  </a:moveTo>
                  <a:lnTo>
                    <a:pt x="198170" y="84632"/>
                  </a:lnTo>
                  <a:lnTo>
                    <a:pt x="198170" y="160845"/>
                  </a:lnTo>
                  <a:lnTo>
                    <a:pt x="199351" y="160845"/>
                  </a:lnTo>
                  <a:lnTo>
                    <a:pt x="199351" y="84632"/>
                  </a:lnTo>
                  <a:close/>
                </a:path>
                <a:path w="299719" h="161289">
                  <a:moveTo>
                    <a:pt x="207378" y="114261"/>
                  </a:moveTo>
                  <a:lnTo>
                    <a:pt x="206197" y="114261"/>
                  </a:lnTo>
                  <a:lnTo>
                    <a:pt x="206197" y="160845"/>
                  </a:lnTo>
                  <a:lnTo>
                    <a:pt x="207378" y="160845"/>
                  </a:lnTo>
                  <a:lnTo>
                    <a:pt x="207378" y="114261"/>
                  </a:lnTo>
                  <a:close/>
                </a:path>
                <a:path w="299719" h="161289">
                  <a:moveTo>
                    <a:pt x="299605" y="93167"/>
                  </a:moveTo>
                  <a:lnTo>
                    <a:pt x="298424" y="93167"/>
                  </a:lnTo>
                  <a:lnTo>
                    <a:pt x="298424" y="160845"/>
                  </a:lnTo>
                  <a:lnTo>
                    <a:pt x="299605" y="160845"/>
                  </a:lnTo>
                  <a:lnTo>
                    <a:pt x="299605" y="9316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779462" y="2755429"/>
              <a:ext cx="235585" cy="243840"/>
            </a:xfrm>
            <a:custGeom>
              <a:avLst/>
              <a:gdLst/>
              <a:ahLst/>
              <a:cxnLst/>
              <a:rect l="l" t="t" r="r" b="b"/>
              <a:pathLst>
                <a:path w="235584" h="243839">
                  <a:moveTo>
                    <a:pt x="1181" y="220078"/>
                  </a:moveTo>
                  <a:lnTo>
                    <a:pt x="0" y="220078"/>
                  </a:lnTo>
                  <a:lnTo>
                    <a:pt x="0" y="243332"/>
                  </a:lnTo>
                  <a:lnTo>
                    <a:pt x="1181" y="243332"/>
                  </a:lnTo>
                  <a:lnTo>
                    <a:pt x="1181" y="220078"/>
                  </a:lnTo>
                  <a:close/>
                </a:path>
                <a:path w="235584" h="243839">
                  <a:moveTo>
                    <a:pt x="5791" y="224294"/>
                  </a:moveTo>
                  <a:lnTo>
                    <a:pt x="4610" y="224294"/>
                  </a:lnTo>
                  <a:lnTo>
                    <a:pt x="4610" y="243332"/>
                  </a:lnTo>
                  <a:lnTo>
                    <a:pt x="5791" y="243332"/>
                  </a:lnTo>
                  <a:lnTo>
                    <a:pt x="5791" y="224294"/>
                  </a:lnTo>
                  <a:close/>
                </a:path>
                <a:path w="235584" h="243839">
                  <a:moveTo>
                    <a:pt x="17272" y="207340"/>
                  </a:moveTo>
                  <a:lnTo>
                    <a:pt x="16090" y="207340"/>
                  </a:lnTo>
                  <a:lnTo>
                    <a:pt x="16090" y="243332"/>
                  </a:lnTo>
                  <a:lnTo>
                    <a:pt x="17272" y="243332"/>
                  </a:lnTo>
                  <a:lnTo>
                    <a:pt x="17272" y="207340"/>
                  </a:lnTo>
                  <a:close/>
                </a:path>
                <a:path w="235584" h="243839">
                  <a:moveTo>
                    <a:pt x="19621" y="209486"/>
                  </a:moveTo>
                  <a:lnTo>
                    <a:pt x="18440" y="209486"/>
                  </a:lnTo>
                  <a:lnTo>
                    <a:pt x="18440" y="243332"/>
                  </a:lnTo>
                  <a:lnTo>
                    <a:pt x="19621" y="243332"/>
                  </a:lnTo>
                  <a:lnTo>
                    <a:pt x="19621" y="209486"/>
                  </a:lnTo>
                  <a:close/>
                </a:path>
                <a:path w="235584" h="243839">
                  <a:moveTo>
                    <a:pt x="23050" y="181927"/>
                  </a:moveTo>
                  <a:lnTo>
                    <a:pt x="21869" y="181927"/>
                  </a:lnTo>
                  <a:lnTo>
                    <a:pt x="21869" y="243332"/>
                  </a:lnTo>
                  <a:lnTo>
                    <a:pt x="23050" y="243332"/>
                  </a:lnTo>
                  <a:lnTo>
                    <a:pt x="23050" y="181927"/>
                  </a:lnTo>
                  <a:close/>
                </a:path>
                <a:path w="235584" h="243839">
                  <a:moveTo>
                    <a:pt x="25311" y="224294"/>
                  </a:moveTo>
                  <a:lnTo>
                    <a:pt x="24231" y="224294"/>
                  </a:lnTo>
                  <a:lnTo>
                    <a:pt x="24231" y="243332"/>
                  </a:lnTo>
                  <a:lnTo>
                    <a:pt x="25311" y="243332"/>
                  </a:lnTo>
                  <a:lnTo>
                    <a:pt x="25311" y="224294"/>
                  </a:lnTo>
                  <a:close/>
                </a:path>
                <a:path w="235584" h="243839">
                  <a:moveTo>
                    <a:pt x="32270" y="196748"/>
                  </a:moveTo>
                  <a:lnTo>
                    <a:pt x="31102" y="196748"/>
                  </a:lnTo>
                  <a:lnTo>
                    <a:pt x="31102" y="192519"/>
                  </a:lnTo>
                  <a:lnTo>
                    <a:pt x="29921" y="192519"/>
                  </a:lnTo>
                  <a:lnTo>
                    <a:pt x="29921" y="213702"/>
                  </a:lnTo>
                  <a:lnTo>
                    <a:pt x="28841" y="213702"/>
                  </a:lnTo>
                  <a:lnTo>
                    <a:pt x="28841" y="196748"/>
                  </a:lnTo>
                  <a:lnTo>
                    <a:pt x="27660" y="196748"/>
                  </a:lnTo>
                  <a:lnTo>
                    <a:pt x="27660" y="243332"/>
                  </a:lnTo>
                  <a:lnTo>
                    <a:pt x="28841" y="243332"/>
                  </a:lnTo>
                  <a:lnTo>
                    <a:pt x="29921" y="243332"/>
                  </a:lnTo>
                  <a:lnTo>
                    <a:pt x="31102" y="243332"/>
                  </a:lnTo>
                  <a:lnTo>
                    <a:pt x="32270" y="243332"/>
                  </a:lnTo>
                  <a:lnTo>
                    <a:pt x="32270" y="196748"/>
                  </a:lnTo>
                  <a:close/>
                </a:path>
                <a:path w="235584" h="243839">
                  <a:moveTo>
                    <a:pt x="36880" y="167119"/>
                  </a:moveTo>
                  <a:lnTo>
                    <a:pt x="35712" y="167119"/>
                  </a:lnTo>
                  <a:lnTo>
                    <a:pt x="35712" y="141820"/>
                  </a:lnTo>
                  <a:lnTo>
                    <a:pt x="34531" y="141820"/>
                  </a:lnTo>
                  <a:lnTo>
                    <a:pt x="34531" y="186245"/>
                  </a:lnTo>
                  <a:lnTo>
                    <a:pt x="33451" y="186245"/>
                  </a:lnTo>
                  <a:lnTo>
                    <a:pt x="33451" y="207340"/>
                  </a:lnTo>
                  <a:lnTo>
                    <a:pt x="32283" y="207340"/>
                  </a:lnTo>
                  <a:lnTo>
                    <a:pt x="32283" y="243332"/>
                  </a:lnTo>
                  <a:lnTo>
                    <a:pt x="33451" y="243332"/>
                  </a:lnTo>
                  <a:lnTo>
                    <a:pt x="34531" y="243332"/>
                  </a:lnTo>
                  <a:lnTo>
                    <a:pt x="35712" y="243332"/>
                  </a:lnTo>
                  <a:lnTo>
                    <a:pt x="36880" y="243332"/>
                  </a:lnTo>
                  <a:lnTo>
                    <a:pt x="36880" y="167119"/>
                  </a:lnTo>
                  <a:close/>
                </a:path>
                <a:path w="235584" h="243839">
                  <a:moveTo>
                    <a:pt x="41490" y="162902"/>
                  </a:moveTo>
                  <a:lnTo>
                    <a:pt x="40322" y="162902"/>
                  </a:lnTo>
                  <a:lnTo>
                    <a:pt x="40322" y="152311"/>
                  </a:lnTo>
                  <a:lnTo>
                    <a:pt x="39141" y="152311"/>
                  </a:lnTo>
                  <a:lnTo>
                    <a:pt x="39141" y="181927"/>
                  </a:lnTo>
                  <a:lnTo>
                    <a:pt x="37960" y="181927"/>
                  </a:lnTo>
                  <a:lnTo>
                    <a:pt x="37960" y="196748"/>
                  </a:lnTo>
                  <a:lnTo>
                    <a:pt x="36893" y="196748"/>
                  </a:lnTo>
                  <a:lnTo>
                    <a:pt x="36893" y="243332"/>
                  </a:lnTo>
                  <a:lnTo>
                    <a:pt x="37960" y="243332"/>
                  </a:lnTo>
                  <a:lnTo>
                    <a:pt x="39141" y="243332"/>
                  </a:lnTo>
                  <a:lnTo>
                    <a:pt x="40322" y="243332"/>
                  </a:lnTo>
                  <a:lnTo>
                    <a:pt x="41490" y="243332"/>
                  </a:lnTo>
                  <a:lnTo>
                    <a:pt x="41490" y="162902"/>
                  </a:lnTo>
                  <a:close/>
                </a:path>
                <a:path w="235584" h="243839">
                  <a:moveTo>
                    <a:pt x="43751" y="105829"/>
                  </a:moveTo>
                  <a:lnTo>
                    <a:pt x="42570" y="105829"/>
                  </a:lnTo>
                  <a:lnTo>
                    <a:pt x="42570" y="190461"/>
                  </a:lnTo>
                  <a:lnTo>
                    <a:pt x="41503" y="190461"/>
                  </a:lnTo>
                  <a:lnTo>
                    <a:pt x="41503" y="243332"/>
                  </a:lnTo>
                  <a:lnTo>
                    <a:pt x="42570" y="243332"/>
                  </a:lnTo>
                  <a:lnTo>
                    <a:pt x="43751" y="243332"/>
                  </a:lnTo>
                  <a:lnTo>
                    <a:pt x="43751" y="105829"/>
                  </a:lnTo>
                  <a:close/>
                </a:path>
                <a:path w="235584" h="243839">
                  <a:moveTo>
                    <a:pt x="48361" y="139661"/>
                  </a:moveTo>
                  <a:lnTo>
                    <a:pt x="47193" y="139661"/>
                  </a:lnTo>
                  <a:lnTo>
                    <a:pt x="47193" y="150253"/>
                  </a:lnTo>
                  <a:lnTo>
                    <a:pt x="46113" y="150253"/>
                  </a:lnTo>
                  <a:lnTo>
                    <a:pt x="46113" y="0"/>
                  </a:lnTo>
                  <a:lnTo>
                    <a:pt x="44932" y="0"/>
                  </a:lnTo>
                  <a:lnTo>
                    <a:pt x="44932" y="243332"/>
                  </a:lnTo>
                  <a:lnTo>
                    <a:pt x="46113" y="243332"/>
                  </a:lnTo>
                  <a:lnTo>
                    <a:pt x="47193" y="243332"/>
                  </a:lnTo>
                  <a:lnTo>
                    <a:pt x="48361" y="243332"/>
                  </a:lnTo>
                  <a:lnTo>
                    <a:pt x="48361" y="139661"/>
                  </a:lnTo>
                  <a:close/>
                </a:path>
                <a:path w="235584" h="243839">
                  <a:moveTo>
                    <a:pt x="95656" y="122694"/>
                  </a:moveTo>
                  <a:lnTo>
                    <a:pt x="94475" y="122694"/>
                  </a:lnTo>
                  <a:lnTo>
                    <a:pt x="94475" y="243332"/>
                  </a:lnTo>
                  <a:lnTo>
                    <a:pt x="95656" y="243332"/>
                  </a:lnTo>
                  <a:lnTo>
                    <a:pt x="95656" y="122694"/>
                  </a:lnTo>
                  <a:close/>
                </a:path>
                <a:path w="235584" h="243839">
                  <a:moveTo>
                    <a:pt x="101434" y="122694"/>
                  </a:moveTo>
                  <a:lnTo>
                    <a:pt x="100266" y="122694"/>
                  </a:lnTo>
                  <a:lnTo>
                    <a:pt x="100266" y="243332"/>
                  </a:lnTo>
                  <a:lnTo>
                    <a:pt x="101434" y="243332"/>
                  </a:lnTo>
                  <a:lnTo>
                    <a:pt x="101434" y="122694"/>
                  </a:lnTo>
                  <a:close/>
                </a:path>
                <a:path w="235584" h="243839">
                  <a:moveTo>
                    <a:pt x="133718" y="154470"/>
                  </a:moveTo>
                  <a:lnTo>
                    <a:pt x="132537" y="154470"/>
                  </a:lnTo>
                  <a:lnTo>
                    <a:pt x="132537" y="243332"/>
                  </a:lnTo>
                  <a:lnTo>
                    <a:pt x="133718" y="243332"/>
                  </a:lnTo>
                  <a:lnTo>
                    <a:pt x="133718" y="154470"/>
                  </a:lnTo>
                  <a:close/>
                </a:path>
                <a:path w="235584" h="243839">
                  <a:moveTo>
                    <a:pt x="149809" y="156629"/>
                  </a:moveTo>
                  <a:lnTo>
                    <a:pt x="148628" y="156629"/>
                  </a:lnTo>
                  <a:lnTo>
                    <a:pt x="148628" y="243332"/>
                  </a:lnTo>
                  <a:lnTo>
                    <a:pt x="149809" y="243332"/>
                  </a:lnTo>
                  <a:lnTo>
                    <a:pt x="149809" y="156629"/>
                  </a:lnTo>
                  <a:close/>
                </a:path>
                <a:path w="235584" h="243839">
                  <a:moveTo>
                    <a:pt x="187845" y="120637"/>
                  </a:moveTo>
                  <a:lnTo>
                    <a:pt x="186664" y="120637"/>
                  </a:lnTo>
                  <a:lnTo>
                    <a:pt x="186664" y="243332"/>
                  </a:lnTo>
                  <a:lnTo>
                    <a:pt x="187845" y="243332"/>
                  </a:lnTo>
                  <a:lnTo>
                    <a:pt x="187845" y="120637"/>
                  </a:lnTo>
                  <a:close/>
                </a:path>
                <a:path w="235584" h="243839">
                  <a:moveTo>
                    <a:pt x="201688" y="188302"/>
                  </a:moveTo>
                  <a:lnTo>
                    <a:pt x="200507" y="188302"/>
                  </a:lnTo>
                  <a:lnTo>
                    <a:pt x="200507" y="243332"/>
                  </a:lnTo>
                  <a:lnTo>
                    <a:pt x="201688" y="243332"/>
                  </a:lnTo>
                  <a:lnTo>
                    <a:pt x="201688" y="188302"/>
                  </a:lnTo>
                  <a:close/>
                </a:path>
                <a:path w="235584" h="243839">
                  <a:moveTo>
                    <a:pt x="205117" y="186245"/>
                  </a:moveTo>
                  <a:lnTo>
                    <a:pt x="203936" y="186245"/>
                  </a:lnTo>
                  <a:lnTo>
                    <a:pt x="203936" y="243332"/>
                  </a:lnTo>
                  <a:lnTo>
                    <a:pt x="205117" y="243332"/>
                  </a:lnTo>
                  <a:lnTo>
                    <a:pt x="205117" y="186245"/>
                  </a:lnTo>
                  <a:close/>
                </a:path>
                <a:path w="235584" h="243839">
                  <a:moveTo>
                    <a:pt x="221246" y="186245"/>
                  </a:moveTo>
                  <a:lnTo>
                    <a:pt x="220167" y="186245"/>
                  </a:lnTo>
                  <a:lnTo>
                    <a:pt x="220167" y="243332"/>
                  </a:lnTo>
                  <a:lnTo>
                    <a:pt x="221246" y="243332"/>
                  </a:lnTo>
                  <a:lnTo>
                    <a:pt x="221246" y="186245"/>
                  </a:lnTo>
                  <a:close/>
                </a:path>
                <a:path w="235584" h="243839">
                  <a:moveTo>
                    <a:pt x="233857" y="154470"/>
                  </a:moveTo>
                  <a:lnTo>
                    <a:pt x="232778" y="154470"/>
                  </a:lnTo>
                  <a:lnTo>
                    <a:pt x="232778" y="243332"/>
                  </a:lnTo>
                  <a:lnTo>
                    <a:pt x="233857" y="243332"/>
                  </a:lnTo>
                  <a:lnTo>
                    <a:pt x="233857" y="154470"/>
                  </a:lnTo>
                  <a:close/>
                </a:path>
                <a:path w="235584" h="243839">
                  <a:moveTo>
                    <a:pt x="235064" y="194678"/>
                  </a:moveTo>
                  <a:lnTo>
                    <a:pt x="233883" y="194678"/>
                  </a:lnTo>
                  <a:lnTo>
                    <a:pt x="233883" y="243332"/>
                  </a:lnTo>
                  <a:lnTo>
                    <a:pt x="235064" y="243332"/>
                  </a:lnTo>
                  <a:lnTo>
                    <a:pt x="235064" y="1946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797902" y="2711004"/>
              <a:ext cx="252729" cy="288290"/>
            </a:xfrm>
            <a:custGeom>
              <a:avLst/>
              <a:gdLst/>
              <a:ahLst/>
              <a:cxnLst/>
              <a:rect l="l" t="t" r="r" b="b"/>
              <a:pathLst>
                <a:path w="252730" h="288289">
                  <a:moveTo>
                    <a:pt x="1181" y="253911"/>
                  </a:moveTo>
                  <a:lnTo>
                    <a:pt x="0" y="253911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53911"/>
                  </a:lnTo>
                  <a:close/>
                </a:path>
                <a:path w="252730" h="288289">
                  <a:moveTo>
                    <a:pt x="8051" y="275094"/>
                  </a:moveTo>
                  <a:lnTo>
                    <a:pt x="6870" y="275094"/>
                  </a:lnTo>
                  <a:lnTo>
                    <a:pt x="6870" y="268719"/>
                  </a:lnTo>
                  <a:lnTo>
                    <a:pt x="5791" y="268719"/>
                  </a:lnTo>
                  <a:lnTo>
                    <a:pt x="5791" y="266573"/>
                  </a:lnTo>
                  <a:lnTo>
                    <a:pt x="4610" y="266573"/>
                  </a:lnTo>
                  <a:lnTo>
                    <a:pt x="4610" y="226352"/>
                  </a:lnTo>
                  <a:lnTo>
                    <a:pt x="3429" y="226352"/>
                  </a:lnTo>
                  <a:lnTo>
                    <a:pt x="3429" y="287756"/>
                  </a:lnTo>
                  <a:lnTo>
                    <a:pt x="4610" y="287756"/>
                  </a:lnTo>
                  <a:lnTo>
                    <a:pt x="5791" y="287756"/>
                  </a:lnTo>
                  <a:lnTo>
                    <a:pt x="6870" y="287756"/>
                  </a:lnTo>
                  <a:lnTo>
                    <a:pt x="8051" y="287756"/>
                  </a:lnTo>
                  <a:lnTo>
                    <a:pt x="8051" y="275094"/>
                  </a:lnTo>
                  <a:close/>
                </a:path>
                <a:path w="252730" h="288289">
                  <a:moveTo>
                    <a:pt x="12661" y="236943"/>
                  </a:moveTo>
                  <a:lnTo>
                    <a:pt x="11480" y="236943"/>
                  </a:lnTo>
                  <a:lnTo>
                    <a:pt x="11480" y="258127"/>
                  </a:lnTo>
                  <a:lnTo>
                    <a:pt x="10401" y="258127"/>
                  </a:lnTo>
                  <a:lnTo>
                    <a:pt x="10401" y="241173"/>
                  </a:lnTo>
                  <a:lnTo>
                    <a:pt x="9220" y="241173"/>
                  </a:lnTo>
                  <a:lnTo>
                    <a:pt x="9220" y="287756"/>
                  </a:lnTo>
                  <a:lnTo>
                    <a:pt x="10401" y="287756"/>
                  </a:lnTo>
                  <a:lnTo>
                    <a:pt x="11480" y="287756"/>
                  </a:lnTo>
                  <a:lnTo>
                    <a:pt x="12661" y="287756"/>
                  </a:lnTo>
                  <a:lnTo>
                    <a:pt x="12661" y="236943"/>
                  </a:lnTo>
                  <a:close/>
                </a:path>
                <a:path w="252730" h="288289">
                  <a:moveTo>
                    <a:pt x="15011" y="251764"/>
                  </a:moveTo>
                  <a:lnTo>
                    <a:pt x="13843" y="251764"/>
                  </a:lnTo>
                  <a:lnTo>
                    <a:pt x="13843" y="287756"/>
                  </a:lnTo>
                  <a:lnTo>
                    <a:pt x="15011" y="287756"/>
                  </a:lnTo>
                  <a:lnTo>
                    <a:pt x="15011" y="251764"/>
                  </a:lnTo>
                  <a:close/>
                </a:path>
                <a:path w="252730" h="288289">
                  <a:moveTo>
                    <a:pt x="18440" y="211543"/>
                  </a:moveTo>
                  <a:lnTo>
                    <a:pt x="17272" y="211543"/>
                  </a:lnTo>
                  <a:lnTo>
                    <a:pt x="17272" y="186245"/>
                  </a:lnTo>
                  <a:lnTo>
                    <a:pt x="16090" y="186245"/>
                  </a:lnTo>
                  <a:lnTo>
                    <a:pt x="16090" y="287756"/>
                  </a:lnTo>
                  <a:lnTo>
                    <a:pt x="17272" y="287756"/>
                  </a:lnTo>
                  <a:lnTo>
                    <a:pt x="18440" y="287756"/>
                  </a:lnTo>
                  <a:lnTo>
                    <a:pt x="18440" y="211543"/>
                  </a:lnTo>
                  <a:close/>
                </a:path>
                <a:path w="252730" h="288289">
                  <a:moveTo>
                    <a:pt x="23050" y="207327"/>
                  </a:moveTo>
                  <a:lnTo>
                    <a:pt x="21882" y="207327"/>
                  </a:lnTo>
                  <a:lnTo>
                    <a:pt x="21882" y="196735"/>
                  </a:lnTo>
                  <a:lnTo>
                    <a:pt x="20701" y="196735"/>
                  </a:lnTo>
                  <a:lnTo>
                    <a:pt x="20701" y="226352"/>
                  </a:lnTo>
                  <a:lnTo>
                    <a:pt x="19519" y="226352"/>
                  </a:lnTo>
                  <a:lnTo>
                    <a:pt x="19519" y="241173"/>
                  </a:lnTo>
                  <a:lnTo>
                    <a:pt x="18453" y="241173"/>
                  </a:lnTo>
                  <a:lnTo>
                    <a:pt x="18453" y="287756"/>
                  </a:lnTo>
                  <a:lnTo>
                    <a:pt x="19519" y="287756"/>
                  </a:lnTo>
                  <a:lnTo>
                    <a:pt x="20701" y="287756"/>
                  </a:lnTo>
                  <a:lnTo>
                    <a:pt x="21882" y="287756"/>
                  </a:lnTo>
                  <a:lnTo>
                    <a:pt x="23050" y="287756"/>
                  </a:lnTo>
                  <a:lnTo>
                    <a:pt x="23050" y="207327"/>
                  </a:lnTo>
                  <a:close/>
                </a:path>
                <a:path w="252730" h="288289">
                  <a:moveTo>
                    <a:pt x="26492" y="243319"/>
                  </a:moveTo>
                  <a:lnTo>
                    <a:pt x="25311" y="243319"/>
                  </a:lnTo>
                  <a:lnTo>
                    <a:pt x="25311" y="150253"/>
                  </a:lnTo>
                  <a:lnTo>
                    <a:pt x="24130" y="150253"/>
                  </a:lnTo>
                  <a:lnTo>
                    <a:pt x="24130" y="234886"/>
                  </a:lnTo>
                  <a:lnTo>
                    <a:pt x="23063" y="234886"/>
                  </a:lnTo>
                  <a:lnTo>
                    <a:pt x="23063" y="287756"/>
                  </a:lnTo>
                  <a:lnTo>
                    <a:pt x="24130" y="287756"/>
                  </a:lnTo>
                  <a:lnTo>
                    <a:pt x="25311" y="287756"/>
                  </a:lnTo>
                  <a:lnTo>
                    <a:pt x="26492" y="287756"/>
                  </a:lnTo>
                  <a:lnTo>
                    <a:pt x="26492" y="243319"/>
                  </a:lnTo>
                  <a:close/>
                </a:path>
                <a:path w="252730" h="288289">
                  <a:moveTo>
                    <a:pt x="31102" y="232727"/>
                  </a:moveTo>
                  <a:lnTo>
                    <a:pt x="29921" y="232727"/>
                  </a:lnTo>
                  <a:lnTo>
                    <a:pt x="29921" y="184086"/>
                  </a:lnTo>
                  <a:lnTo>
                    <a:pt x="28752" y="184086"/>
                  </a:lnTo>
                  <a:lnTo>
                    <a:pt x="28752" y="194678"/>
                  </a:lnTo>
                  <a:lnTo>
                    <a:pt x="27673" y="194678"/>
                  </a:lnTo>
                  <a:lnTo>
                    <a:pt x="27673" y="287756"/>
                  </a:lnTo>
                  <a:lnTo>
                    <a:pt x="28752" y="287756"/>
                  </a:lnTo>
                  <a:lnTo>
                    <a:pt x="29921" y="287756"/>
                  </a:lnTo>
                  <a:lnTo>
                    <a:pt x="31102" y="287756"/>
                  </a:lnTo>
                  <a:lnTo>
                    <a:pt x="31102" y="232727"/>
                  </a:lnTo>
                  <a:close/>
                </a:path>
                <a:path w="252730" h="288289">
                  <a:moveTo>
                    <a:pt x="57594" y="118478"/>
                  </a:moveTo>
                  <a:lnTo>
                    <a:pt x="56413" y="118478"/>
                  </a:lnTo>
                  <a:lnTo>
                    <a:pt x="56413" y="287756"/>
                  </a:lnTo>
                  <a:lnTo>
                    <a:pt x="57594" y="287756"/>
                  </a:lnTo>
                  <a:lnTo>
                    <a:pt x="57594" y="118478"/>
                  </a:lnTo>
                  <a:close/>
                </a:path>
                <a:path w="252730" h="288289">
                  <a:moveTo>
                    <a:pt x="63373" y="0"/>
                  </a:moveTo>
                  <a:lnTo>
                    <a:pt x="62204" y="0"/>
                  </a:lnTo>
                  <a:lnTo>
                    <a:pt x="62204" y="287756"/>
                  </a:lnTo>
                  <a:lnTo>
                    <a:pt x="63373" y="287756"/>
                  </a:lnTo>
                  <a:lnTo>
                    <a:pt x="63373" y="0"/>
                  </a:lnTo>
                  <a:close/>
                </a:path>
                <a:path w="252730" h="288289">
                  <a:moveTo>
                    <a:pt x="91046" y="173494"/>
                  </a:moveTo>
                  <a:lnTo>
                    <a:pt x="89865" y="173494"/>
                  </a:lnTo>
                  <a:lnTo>
                    <a:pt x="89865" y="287756"/>
                  </a:lnTo>
                  <a:lnTo>
                    <a:pt x="91046" y="287756"/>
                  </a:lnTo>
                  <a:lnTo>
                    <a:pt x="91046" y="173494"/>
                  </a:lnTo>
                  <a:close/>
                </a:path>
                <a:path w="252730" h="288289">
                  <a:moveTo>
                    <a:pt x="123329" y="31775"/>
                  </a:moveTo>
                  <a:lnTo>
                    <a:pt x="122148" y="31775"/>
                  </a:lnTo>
                  <a:lnTo>
                    <a:pt x="122148" y="287756"/>
                  </a:lnTo>
                  <a:lnTo>
                    <a:pt x="123329" y="287756"/>
                  </a:lnTo>
                  <a:lnTo>
                    <a:pt x="123329" y="31775"/>
                  </a:lnTo>
                  <a:close/>
                </a:path>
                <a:path w="252730" h="288289">
                  <a:moveTo>
                    <a:pt x="157835" y="207327"/>
                  </a:moveTo>
                  <a:lnTo>
                    <a:pt x="156654" y="207327"/>
                  </a:lnTo>
                  <a:lnTo>
                    <a:pt x="156654" y="287756"/>
                  </a:lnTo>
                  <a:lnTo>
                    <a:pt x="157835" y="287756"/>
                  </a:lnTo>
                  <a:lnTo>
                    <a:pt x="157835" y="207327"/>
                  </a:lnTo>
                  <a:close/>
                </a:path>
                <a:path w="252730" h="288289">
                  <a:moveTo>
                    <a:pt x="176263" y="236943"/>
                  </a:moveTo>
                  <a:lnTo>
                    <a:pt x="175094" y="236943"/>
                  </a:lnTo>
                  <a:lnTo>
                    <a:pt x="175094" y="287756"/>
                  </a:lnTo>
                  <a:lnTo>
                    <a:pt x="176263" y="287756"/>
                  </a:lnTo>
                  <a:lnTo>
                    <a:pt x="176263" y="236943"/>
                  </a:lnTo>
                  <a:close/>
                </a:path>
                <a:path w="252730" h="288289">
                  <a:moveTo>
                    <a:pt x="183248" y="232727"/>
                  </a:moveTo>
                  <a:lnTo>
                    <a:pt x="182067" y="232727"/>
                  </a:lnTo>
                  <a:lnTo>
                    <a:pt x="182067" y="287756"/>
                  </a:lnTo>
                  <a:lnTo>
                    <a:pt x="183248" y="287756"/>
                  </a:lnTo>
                  <a:lnTo>
                    <a:pt x="183248" y="232727"/>
                  </a:lnTo>
                  <a:close/>
                </a:path>
                <a:path w="252730" h="288289">
                  <a:moveTo>
                    <a:pt x="239649" y="249694"/>
                  </a:moveTo>
                  <a:lnTo>
                    <a:pt x="238480" y="249694"/>
                  </a:lnTo>
                  <a:lnTo>
                    <a:pt x="238480" y="287756"/>
                  </a:lnTo>
                  <a:lnTo>
                    <a:pt x="239649" y="287756"/>
                  </a:lnTo>
                  <a:lnTo>
                    <a:pt x="239649" y="249694"/>
                  </a:lnTo>
                  <a:close/>
                </a:path>
                <a:path w="252730" h="288289">
                  <a:moveTo>
                    <a:pt x="243103" y="253911"/>
                  </a:moveTo>
                  <a:lnTo>
                    <a:pt x="242023" y="253911"/>
                  </a:lnTo>
                  <a:lnTo>
                    <a:pt x="242023" y="287756"/>
                  </a:lnTo>
                  <a:lnTo>
                    <a:pt x="243103" y="287756"/>
                  </a:lnTo>
                  <a:lnTo>
                    <a:pt x="243103" y="253911"/>
                  </a:lnTo>
                  <a:close/>
                </a:path>
                <a:path w="252730" h="288289">
                  <a:moveTo>
                    <a:pt x="252349" y="268732"/>
                  </a:moveTo>
                  <a:lnTo>
                    <a:pt x="251269" y="268732"/>
                  </a:lnTo>
                  <a:lnTo>
                    <a:pt x="251269" y="287756"/>
                  </a:lnTo>
                  <a:lnTo>
                    <a:pt x="252349" y="287756"/>
                  </a:lnTo>
                  <a:lnTo>
                    <a:pt x="252349" y="268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792111" y="2713151"/>
              <a:ext cx="288290" cy="285750"/>
            </a:xfrm>
            <a:custGeom>
              <a:avLst/>
              <a:gdLst/>
              <a:ahLst/>
              <a:cxnLst/>
              <a:rect l="l" t="t" r="r" b="b"/>
              <a:pathLst>
                <a:path w="288290" h="285750">
                  <a:moveTo>
                    <a:pt x="1181" y="262356"/>
                  </a:moveTo>
                  <a:lnTo>
                    <a:pt x="0" y="262356"/>
                  </a:lnTo>
                  <a:lnTo>
                    <a:pt x="0" y="285610"/>
                  </a:lnTo>
                  <a:lnTo>
                    <a:pt x="1181" y="285610"/>
                  </a:lnTo>
                  <a:lnTo>
                    <a:pt x="1181" y="262356"/>
                  </a:lnTo>
                  <a:close/>
                </a:path>
                <a:path w="288290" h="285750">
                  <a:moveTo>
                    <a:pt x="10401" y="224205"/>
                  </a:moveTo>
                  <a:lnTo>
                    <a:pt x="9220" y="224205"/>
                  </a:lnTo>
                  <a:lnTo>
                    <a:pt x="9220" y="260210"/>
                  </a:lnTo>
                  <a:lnTo>
                    <a:pt x="8051" y="260210"/>
                  </a:lnTo>
                  <a:lnTo>
                    <a:pt x="8051" y="285610"/>
                  </a:lnTo>
                  <a:lnTo>
                    <a:pt x="9220" y="285610"/>
                  </a:lnTo>
                  <a:lnTo>
                    <a:pt x="10401" y="285610"/>
                  </a:lnTo>
                  <a:lnTo>
                    <a:pt x="10401" y="224205"/>
                  </a:lnTo>
                  <a:close/>
                </a:path>
                <a:path w="288290" h="285750">
                  <a:moveTo>
                    <a:pt x="16192" y="239026"/>
                  </a:moveTo>
                  <a:lnTo>
                    <a:pt x="15011" y="239026"/>
                  </a:lnTo>
                  <a:lnTo>
                    <a:pt x="15011" y="253834"/>
                  </a:lnTo>
                  <a:lnTo>
                    <a:pt x="13843" y="253834"/>
                  </a:lnTo>
                  <a:lnTo>
                    <a:pt x="13843" y="285610"/>
                  </a:lnTo>
                  <a:lnTo>
                    <a:pt x="15011" y="285610"/>
                  </a:lnTo>
                  <a:lnTo>
                    <a:pt x="16192" y="285610"/>
                  </a:lnTo>
                  <a:lnTo>
                    <a:pt x="16192" y="239026"/>
                  </a:lnTo>
                  <a:close/>
                </a:path>
                <a:path w="288290" h="285750">
                  <a:moveTo>
                    <a:pt x="18453" y="234797"/>
                  </a:moveTo>
                  <a:lnTo>
                    <a:pt x="17272" y="234797"/>
                  </a:lnTo>
                  <a:lnTo>
                    <a:pt x="17272" y="285610"/>
                  </a:lnTo>
                  <a:lnTo>
                    <a:pt x="18453" y="285610"/>
                  </a:lnTo>
                  <a:lnTo>
                    <a:pt x="18453" y="234797"/>
                  </a:lnTo>
                  <a:close/>
                </a:path>
                <a:path w="288290" h="285750">
                  <a:moveTo>
                    <a:pt x="24231" y="209397"/>
                  </a:moveTo>
                  <a:lnTo>
                    <a:pt x="23063" y="209397"/>
                  </a:lnTo>
                  <a:lnTo>
                    <a:pt x="23063" y="285610"/>
                  </a:lnTo>
                  <a:lnTo>
                    <a:pt x="24231" y="285610"/>
                  </a:lnTo>
                  <a:lnTo>
                    <a:pt x="24231" y="209397"/>
                  </a:lnTo>
                  <a:close/>
                </a:path>
                <a:path w="288290" h="285750">
                  <a:moveTo>
                    <a:pt x="28841" y="205181"/>
                  </a:moveTo>
                  <a:lnTo>
                    <a:pt x="27673" y="205181"/>
                  </a:lnTo>
                  <a:lnTo>
                    <a:pt x="27673" y="194589"/>
                  </a:lnTo>
                  <a:lnTo>
                    <a:pt x="26492" y="194589"/>
                  </a:lnTo>
                  <a:lnTo>
                    <a:pt x="26492" y="224205"/>
                  </a:lnTo>
                  <a:lnTo>
                    <a:pt x="25311" y="224205"/>
                  </a:lnTo>
                  <a:lnTo>
                    <a:pt x="25311" y="239026"/>
                  </a:lnTo>
                  <a:lnTo>
                    <a:pt x="24244" y="239026"/>
                  </a:lnTo>
                  <a:lnTo>
                    <a:pt x="24244" y="285610"/>
                  </a:lnTo>
                  <a:lnTo>
                    <a:pt x="25311" y="285610"/>
                  </a:lnTo>
                  <a:lnTo>
                    <a:pt x="26492" y="285610"/>
                  </a:lnTo>
                  <a:lnTo>
                    <a:pt x="27673" y="285610"/>
                  </a:lnTo>
                  <a:lnTo>
                    <a:pt x="28841" y="285610"/>
                  </a:lnTo>
                  <a:lnTo>
                    <a:pt x="28841" y="205181"/>
                  </a:lnTo>
                  <a:close/>
                </a:path>
                <a:path w="288290" h="285750">
                  <a:moveTo>
                    <a:pt x="39141" y="156540"/>
                  </a:moveTo>
                  <a:lnTo>
                    <a:pt x="38061" y="156540"/>
                  </a:lnTo>
                  <a:lnTo>
                    <a:pt x="38061" y="222148"/>
                  </a:lnTo>
                  <a:lnTo>
                    <a:pt x="36893" y="222148"/>
                  </a:lnTo>
                  <a:lnTo>
                    <a:pt x="36893" y="230581"/>
                  </a:lnTo>
                  <a:lnTo>
                    <a:pt x="35712" y="230581"/>
                  </a:lnTo>
                  <a:lnTo>
                    <a:pt x="35712" y="181940"/>
                  </a:lnTo>
                  <a:lnTo>
                    <a:pt x="34544" y="181940"/>
                  </a:lnTo>
                  <a:lnTo>
                    <a:pt x="34544" y="192532"/>
                  </a:lnTo>
                  <a:lnTo>
                    <a:pt x="33464" y="192532"/>
                  </a:lnTo>
                  <a:lnTo>
                    <a:pt x="33464" y="42278"/>
                  </a:lnTo>
                  <a:lnTo>
                    <a:pt x="32283" y="42278"/>
                  </a:lnTo>
                  <a:lnTo>
                    <a:pt x="32283" y="241173"/>
                  </a:lnTo>
                  <a:lnTo>
                    <a:pt x="31102" y="241173"/>
                  </a:lnTo>
                  <a:lnTo>
                    <a:pt x="31102" y="148107"/>
                  </a:lnTo>
                  <a:lnTo>
                    <a:pt x="29921" y="148107"/>
                  </a:lnTo>
                  <a:lnTo>
                    <a:pt x="29921" y="232740"/>
                  </a:lnTo>
                  <a:lnTo>
                    <a:pt x="28854" y="232740"/>
                  </a:lnTo>
                  <a:lnTo>
                    <a:pt x="28854" y="285610"/>
                  </a:lnTo>
                  <a:lnTo>
                    <a:pt x="39141" y="285610"/>
                  </a:lnTo>
                  <a:lnTo>
                    <a:pt x="39141" y="156540"/>
                  </a:lnTo>
                  <a:close/>
                </a:path>
                <a:path w="288290" h="285750">
                  <a:moveTo>
                    <a:pt x="80645" y="0"/>
                  </a:moveTo>
                  <a:lnTo>
                    <a:pt x="79565" y="0"/>
                  </a:lnTo>
                  <a:lnTo>
                    <a:pt x="79565" y="285610"/>
                  </a:lnTo>
                  <a:lnTo>
                    <a:pt x="80645" y="285610"/>
                  </a:lnTo>
                  <a:lnTo>
                    <a:pt x="80645" y="0"/>
                  </a:lnTo>
                  <a:close/>
                </a:path>
                <a:path w="288290" h="285750">
                  <a:moveTo>
                    <a:pt x="86436" y="124764"/>
                  </a:moveTo>
                  <a:lnTo>
                    <a:pt x="85267" y="124764"/>
                  </a:lnTo>
                  <a:lnTo>
                    <a:pt x="85267" y="285610"/>
                  </a:lnTo>
                  <a:lnTo>
                    <a:pt x="86436" y="285610"/>
                  </a:lnTo>
                  <a:lnTo>
                    <a:pt x="86436" y="124764"/>
                  </a:lnTo>
                  <a:close/>
                </a:path>
                <a:path w="288290" h="285750">
                  <a:moveTo>
                    <a:pt x="132549" y="200964"/>
                  </a:moveTo>
                  <a:lnTo>
                    <a:pt x="131368" y="200964"/>
                  </a:lnTo>
                  <a:lnTo>
                    <a:pt x="131368" y="184099"/>
                  </a:lnTo>
                  <a:lnTo>
                    <a:pt x="130187" y="184099"/>
                  </a:lnTo>
                  <a:lnTo>
                    <a:pt x="130187" y="285610"/>
                  </a:lnTo>
                  <a:lnTo>
                    <a:pt x="131368" y="285610"/>
                  </a:lnTo>
                  <a:lnTo>
                    <a:pt x="132549" y="285610"/>
                  </a:lnTo>
                  <a:lnTo>
                    <a:pt x="132549" y="200964"/>
                  </a:lnTo>
                  <a:close/>
                </a:path>
                <a:path w="288290" h="285750">
                  <a:moveTo>
                    <a:pt x="157861" y="241173"/>
                  </a:moveTo>
                  <a:lnTo>
                    <a:pt x="156781" y="241173"/>
                  </a:lnTo>
                  <a:lnTo>
                    <a:pt x="156781" y="285610"/>
                  </a:lnTo>
                  <a:lnTo>
                    <a:pt x="157861" y="285610"/>
                  </a:lnTo>
                  <a:lnTo>
                    <a:pt x="157861" y="241173"/>
                  </a:lnTo>
                  <a:close/>
                </a:path>
                <a:path w="288290" h="285750">
                  <a:moveTo>
                    <a:pt x="177469" y="239026"/>
                  </a:moveTo>
                  <a:lnTo>
                    <a:pt x="176288" y="239026"/>
                  </a:lnTo>
                  <a:lnTo>
                    <a:pt x="176288" y="285610"/>
                  </a:lnTo>
                  <a:lnTo>
                    <a:pt x="177469" y="285610"/>
                  </a:lnTo>
                  <a:lnTo>
                    <a:pt x="177469" y="239026"/>
                  </a:lnTo>
                  <a:close/>
                </a:path>
                <a:path w="288290" h="285750">
                  <a:moveTo>
                    <a:pt x="190157" y="226364"/>
                  </a:moveTo>
                  <a:lnTo>
                    <a:pt x="189077" y="226364"/>
                  </a:lnTo>
                  <a:lnTo>
                    <a:pt x="189077" y="285610"/>
                  </a:lnTo>
                  <a:lnTo>
                    <a:pt x="190157" y="285610"/>
                  </a:lnTo>
                  <a:lnTo>
                    <a:pt x="190157" y="226364"/>
                  </a:lnTo>
                  <a:close/>
                </a:path>
                <a:path w="288290" h="285750">
                  <a:moveTo>
                    <a:pt x="201714" y="236956"/>
                  </a:moveTo>
                  <a:lnTo>
                    <a:pt x="200533" y="236956"/>
                  </a:lnTo>
                  <a:lnTo>
                    <a:pt x="200533" y="285610"/>
                  </a:lnTo>
                  <a:lnTo>
                    <a:pt x="201714" y="285610"/>
                  </a:lnTo>
                  <a:lnTo>
                    <a:pt x="201714" y="236956"/>
                  </a:lnTo>
                  <a:close/>
                </a:path>
                <a:path w="288290" h="285750">
                  <a:moveTo>
                    <a:pt x="230454" y="243332"/>
                  </a:moveTo>
                  <a:lnTo>
                    <a:pt x="229374" y="243332"/>
                  </a:lnTo>
                  <a:lnTo>
                    <a:pt x="229374" y="285610"/>
                  </a:lnTo>
                  <a:lnTo>
                    <a:pt x="230454" y="285610"/>
                  </a:lnTo>
                  <a:lnTo>
                    <a:pt x="230454" y="243332"/>
                  </a:lnTo>
                  <a:close/>
                </a:path>
                <a:path w="288290" h="285750">
                  <a:moveTo>
                    <a:pt x="288124" y="241173"/>
                  </a:moveTo>
                  <a:lnTo>
                    <a:pt x="286943" y="241173"/>
                  </a:lnTo>
                  <a:lnTo>
                    <a:pt x="286943" y="285610"/>
                  </a:lnTo>
                  <a:lnTo>
                    <a:pt x="288124" y="285610"/>
                  </a:lnTo>
                  <a:lnTo>
                    <a:pt x="288124" y="2411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817422" y="2736404"/>
              <a:ext cx="224154" cy="262890"/>
            </a:xfrm>
            <a:custGeom>
              <a:avLst/>
              <a:gdLst/>
              <a:ahLst/>
              <a:cxnLst/>
              <a:rect l="l" t="t" r="r" b="b"/>
              <a:pathLst>
                <a:path w="224155" h="262889">
                  <a:moveTo>
                    <a:pt x="3530" y="181927"/>
                  </a:moveTo>
                  <a:lnTo>
                    <a:pt x="2362" y="181927"/>
                  </a:lnTo>
                  <a:lnTo>
                    <a:pt x="2362" y="171335"/>
                  </a:lnTo>
                  <a:lnTo>
                    <a:pt x="1181" y="171335"/>
                  </a:lnTo>
                  <a:lnTo>
                    <a:pt x="1181" y="200952"/>
                  </a:lnTo>
                  <a:lnTo>
                    <a:pt x="0" y="200952"/>
                  </a:lnTo>
                  <a:lnTo>
                    <a:pt x="0" y="262356"/>
                  </a:lnTo>
                  <a:lnTo>
                    <a:pt x="1181" y="262356"/>
                  </a:lnTo>
                  <a:lnTo>
                    <a:pt x="2362" y="262356"/>
                  </a:lnTo>
                  <a:lnTo>
                    <a:pt x="3530" y="262356"/>
                  </a:lnTo>
                  <a:lnTo>
                    <a:pt x="3530" y="181927"/>
                  </a:lnTo>
                  <a:close/>
                </a:path>
                <a:path w="224155" h="262889">
                  <a:moveTo>
                    <a:pt x="13830" y="133286"/>
                  </a:moveTo>
                  <a:lnTo>
                    <a:pt x="12750" y="133286"/>
                  </a:lnTo>
                  <a:lnTo>
                    <a:pt x="12750" y="198894"/>
                  </a:lnTo>
                  <a:lnTo>
                    <a:pt x="11582" y="198894"/>
                  </a:lnTo>
                  <a:lnTo>
                    <a:pt x="11582" y="207327"/>
                  </a:lnTo>
                  <a:lnTo>
                    <a:pt x="10401" y="207327"/>
                  </a:lnTo>
                  <a:lnTo>
                    <a:pt x="10401" y="158686"/>
                  </a:lnTo>
                  <a:lnTo>
                    <a:pt x="9232" y="158686"/>
                  </a:lnTo>
                  <a:lnTo>
                    <a:pt x="9232" y="169278"/>
                  </a:lnTo>
                  <a:lnTo>
                    <a:pt x="8153" y="169278"/>
                  </a:lnTo>
                  <a:lnTo>
                    <a:pt x="8153" y="19024"/>
                  </a:lnTo>
                  <a:lnTo>
                    <a:pt x="6972" y="19024"/>
                  </a:lnTo>
                  <a:lnTo>
                    <a:pt x="6972" y="217919"/>
                  </a:lnTo>
                  <a:lnTo>
                    <a:pt x="5791" y="217919"/>
                  </a:lnTo>
                  <a:lnTo>
                    <a:pt x="5791" y="124853"/>
                  </a:lnTo>
                  <a:lnTo>
                    <a:pt x="4610" y="124853"/>
                  </a:lnTo>
                  <a:lnTo>
                    <a:pt x="4610" y="209486"/>
                  </a:lnTo>
                  <a:lnTo>
                    <a:pt x="3543" y="209486"/>
                  </a:lnTo>
                  <a:lnTo>
                    <a:pt x="3543" y="262356"/>
                  </a:lnTo>
                  <a:lnTo>
                    <a:pt x="13830" y="262356"/>
                  </a:lnTo>
                  <a:lnTo>
                    <a:pt x="13830" y="133286"/>
                  </a:lnTo>
                  <a:close/>
                </a:path>
                <a:path w="224155" h="262889">
                  <a:moveTo>
                    <a:pt x="15011" y="177711"/>
                  </a:moveTo>
                  <a:lnTo>
                    <a:pt x="13843" y="177711"/>
                  </a:lnTo>
                  <a:lnTo>
                    <a:pt x="13843" y="262356"/>
                  </a:lnTo>
                  <a:lnTo>
                    <a:pt x="15011" y="262356"/>
                  </a:lnTo>
                  <a:lnTo>
                    <a:pt x="15011" y="177711"/>
                  </a:lnTo>
                  <a:close/>
                </a:path>
                <a:path w="224155" h="262889">
                  <a:moveTo>
                    <a:pt x="16192" y="194678"/>
                  </a:moveTo>
                  <a:lnTo>
                    <a:pt x="15024" y="194678"/>
                  </a:lnTo>
                  <a:lnTo>
                    <a:pt x="15024" y="262356"/>
                  </a:lnTo>
                  <a:lnTo>
                    <a:pt x="16192" y="262356"/>
                  </a:lnTo>
                  <a:lnTo>
                    <a:pt x="16192" y="194678"/>
                  </a:lnTo>
                  <a:close/>
                </a:path>
                <a:path w="224155" h="262889">
                  <a:moveTo>
                    <a:pt x="19621" y="0"/>
                  </a:moveTo>
                  <a:lnTo>
                    <a:pt x="18453" y="0"/>
                  </a:lnTo>
                  <a:lnTo>
                    <a:pt x="18453" y="198894"/>
                  </a:lnTo>
                  <a:lnTo>
                    <a:pt x="17373" y="198894"/>
                  </a:lnTo>
                  <a:lnTo>
                    <a:pt x="17373" y="262356"/>
                  </a:lnTo>
                  <a:lnTo>
                    <a:pt x="18453" y="262356"/>
                  </a:lnTo>
                  <a:lnTo>
                    <a:pt x="19621" y="262356"/>
                  </a:lnTo>
                  <a:lnTo>
                    <a:pt x="19621" y="0"/>
                  </a:lnTo>
                  <a:close/>
                </a:path>
                <a:path w="224155" h="262889">
                  <a:moveTo>
                    <a:pt x="53086" y="143878"/>
                  </a:moveTo>
                  <a:lnTo>
                    <a:pt x="51904" y="143878"/>
                  </a:lnTo>
                  <a:lnTo>
                    <a:pt x="51904" y="262356"/>
                  </a:lnTo>
                  <a:lnTo>
                    <a:pt x="53086" y="262356"/>
                  </a:lnTo>
                  <a:lnTo>
                    <a:pt x="53086" y="143878"/>
                  </a:lnTo>
                  <a:close/>
                </a:path>
                <a:path w="224155" h="262889">
                  <a:moveTo>
                    <a:pt x="79565" y="169278"/>
                  </a:moveTo>
                  <a:lnTo>
                    <a:pt x="78384" y="169278"/>
                  </a:lnTo>
                  <a:lnTo>
                    <a:pt x="78384" y="262356"/>
                  </a:lnTo>
                  <a:lnTo>
                    <a:pt x="79565" y="262356"/>
                  </a:lnTo>
                  <a:lnTo>
                    <a:pt x="79565" y="169278"/>
                  </a:lnTo>
                  <a:close/>
                </a:path>
                <a:path w="224155" h="262889">
                  <a:moveTo>
                    <a:pt x="111848" y="175653"/>
                  </a:moveTo>
                  <a:lnTo>
                    <a:pt x="110667" y="175653"/>
                  </a:lnTo>
                  <a:lnTo>
                    <a:pt x="110667" y="262356"/>
                  </a:lnTo>
                  <a:lnTo>
                    <a:pt x="111848" y="262356"/>
                  </a:lnTo>
                  <a:lnTo>
                    <a:pt x="111848" y="175653"/>
                  </a:lnTo>
                  <a:close/>
                </a:path>
                <a:path w="224155" h="262889">
                  <a:moveTo>
                    <a:pt x="183286" y="205270"/>
                  </a:moveTo>
                  <a:lnTo>
                    <a:pt x="182206" y="205270"/>
                  </a:lnTo>
                  <a:lnTo>
                    <a:pt x="182206" y="262356"/>
                  </a:lnTo>
                  <a:lnTo>
                    <a:pt x="183286" y="262356"/>
                  </a:lnTo>
                  <a:lnTo>
                    <a:pt x="183286" y="205270"/>
                  </a:lnTo>
                  <a:close/>
                </a:path>
                <a:path w="224155" h="262889">
                  <a:moveTo>
                    <a:pt x="223583" y="228511"/>
                  </a:moveTo>
                  <a:lnTo>
                    <a:pt x="222504" y="228511"/>
                  </a:lnTo>
                  <a:lnTo>
                    <a:pt x="222504" y="262356"/>
                  </a:lnTo>
                  <a:lnTo>
                    <a:pt x="223583" y="262356"/>
                  </a:lnTo>
                  <a:lnTo>
                    <a:pt x="223583" y="2285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795553" y="2645384"/>
              <a:ext cx="286385" cy="353695"/>
            </a:xfrm>
            <a:custGeom>
              <a:avLst/>
              <a:gdLst/>
              <a:ahLst/>
              <a:cxnLst/>
              <a:rect l="l" t="t" r="r" b="b"/>
              <a:pathLst>
                <a:path w="286384" h="353694">
                  <a:moveTo>
                    <a:pt x="2349" y="327977"/>
                  </a:moveTo>
                  <a:lnTo>
                    <a:pt x="1181" y="327977"/>
                  </a:lnTo>
                  <a:lnTo>
                    <a:pt x="1181" y="317385"/>
                  </a:lnTo>
                  <a:lnTo>
                    <a:pt x="0" y="317385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2349" y="353377"/>
                  </a:lnTo>
                  <a:lnTo>
                    <a:pt x="2349" y="327977"/>
                  </a:lnTo>
                  <a:close/>
                </a:path>
                <a:path w="286384" h="353694">
                  <a:moveTo>
                    <a:pt x="19621" y="251866"/>
                  </a:moveTo>
                  <a:lnTo>
                    <a:pt x="18440" y="251866"/>
                  </a:lnTo>
                  <a:lnTo>
                    <a:pt x="18440" y="353377"/>
                  </a:lnTo>
                  <a:lnTo>
                    <a:pt x="19621" y="353377"/>
                  </a:lnTo>
                  <a:lnTo>
                    <a:pt x="19621" y="251866"/>
                  </a:lnTo>
                  <a:close/>
                </a:path>
                <a:path w="286384" h="353694">
                  <a:moveTo>
                    <a:pt x="25400" y="272948"/>
                  </a:moveTo>
                  <a:lnTo>
                    <a:pt x="24231" y="272948"/>
                  </a:lnTo>
                  <a:lnTo>
                    <a:pt x="24231" y="353377"/>
                  </a:lnTo>
                  <a:lnTo>
                    <a:pt x="25400" y="353377"/>
                  </a:lnTo>
                  <a:lnTo>
                    <a:pt x="25400" y="272948"/>
                  </a:lnTo>
                  <a:close/>
                </a:path>
                <a:path w="286384" h="353694">
                  <a:moveTo>
                    <a:pt x="35699" y="224307"/>
                  </a:moveTo>
                  <a:lnTo>
                    <a:pt x="34620" y="224307"/>
                  </a:lnTo>
                  <a:lnTo>
                    <a:pt x="34620" y="289915"/>
                  </a:lnTo>
                  <a:lnTo>
                    <a:pt x="33451" y="289915"/>
                  </a:lnTo>
                  <a:lnTo>
                    <a:pt x="33451" y="298348"/>
                  </a:lnTo>
                  <a:lnTo>
                    <a:pt x="32270" y="298348"/>
                  </a:lnTo>
                  <a:lnTo>
                    <a:pt x="32270" y="249707"/>
                  </a:lnTo>
                  <a:lnTo>
                    <a:pt x="31102" y="249707"/>
                  </a:lnTo>
                  <a:lnTo>
                    <a:pt x="31102" y="260299"/>
                  </a:lnTo>
                  <a:lnTo>
                    <a:pt x="30022" y="260299"/>
                  </a:lnTo>
                  <a:lnTo>
                    <a:pt x="30022" y="110045"/>
                  </a:lnTo>
                  <a:lnTo>
                    <a:pt x="28841" y="110045"/>
                  </a:lnTo>
                  <a:lnTo>
                    <a:pt x="28841" y="308940"/>
                  </a:lnTo>
                  <a:lnTo>
                    <a:pt x="27660" y="308940"/>
                  </a:lnTo>
                  <a:lnTo>
                    <a:pt x="27660" y="215874"/>
                  </a:lnTo>
                  <a:lnTo>
                    <a:pt x="26479" y="215874"/>
                  </a:lnTo>
                  <a:lnTo>
                    <a:pt x="26479" y="353377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35699" y="353377"/>
                  </a:lnTo>
                  <a:lnTo>
                    <a:pt x="35699" y="224307"/>
                  </a:lnTo>
                  <a:close/>
                </a:path>
                <a:path w="286384" h="353694">
                  <a:moveTo>
                    <a:pt x="36880" y="268732"/>
                  </a:moveTo>
                  <a:lnTo>
                    <a:pt x="35712" y="268732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268732"/>
                  </a:lnTo>
                  <a:close/>
                </a:path>
                <a:path w="286384" h="353694">
                  <a:moveTo>
                    <a:pt x="39243" y="232740"/>
                  </a:moveTo>
                  <a:lnTo>
                    <a:pt x="38061" y="232740"/>
                  </a:lnTo>
                  <a:lnTo>
                    <a:pt x="38061" y="285699"/>
                  </a:lnTo>
                  <a:lnTo>
                    <a:pt x="36893" y="285699"/>
                  </a:lnTo>
                  <a:lnTo>
                    <a:pt x="36893" y="353377"/>
                  </a:lnTo>
                  <a:lnTo>
                    <a:pt x="38061" y="353377"/>
                  </a:lnTo>
                  <a:lnTo>
                    <a:pt x="39243" y="353377"/>
                  </a:lnTo>
                  <a:lnTo>
                    <a:pt x="39243" y="232740"/>
                  </a:lnTo>
                  <a:close/>
                </a:path>
                <a:path w="286384" h="353694">
                  <a:moveTo>
                    <a:pt x="48463" y="232740"/>
                  </a:moveTo>
                  <a:lnTo>
                    <a:pt x="47282" y="232740"/>
                  </a:lnTo>
                  <a:lnTo>
                    <a:pt x="47282" y="353377"/>
                  </a:lnTo>
                  <a:lnTo>
                    <a:pt x="48463" y="353377"/>
                  </a:lnTo>
                  <a:lnTo>
                    <a:pt x="48463" y="232740"/>
                  </a:lnTo>
                  <a:close/>
                </a:path>
                <a:path w="286384" h="353694">
                  <a:moveTo>
                    <a:pt x="59944" y="184099"/>
                  </a:moveTo>
                  <a:lnTo>
                    <a:pt x="58762" y="184099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59944" y="184099"/>
                  </a:lnTo>
                  <a:close/>
                </a:path>
                <a:path w="286384" h="353694">
                  <a:moveTo>
                    <a:pt x="89954" y="0"/>
                  </a:moveTo>
                  <a:lnTo>
                    <a:pt x="88785" y="0"/>
                  </a:lnTo>
                  <a:lnTo>
                    <a:pt x="88785" y="353377"/>
                  </a:lnTo>
                  <a:lnTo>
                    <a:pt x="89954" y="353377"/>
                  </a:lnTo>
                  <a:lnTo>
                    <a:pt x="89954" y="0"/>
                  </a:lnTo>
                  <a:close/>
                </a:path>
                <a:path w="286384" h="353694">
                  <a:moveTo>
                    <a:pt x="104876" y="260299"/>
                  </a:moveTo>
                  <a:lnTo>
                    <a:pt x="103797" y="260299"/>
                  </a:lnTo>
                  <a:lnTo>
                    <a:pt x="103797" y="353377"/>
                  </a:lnTo>
                  <a:lnTo>
                    <a:pt x="104876" y="353377"/>
                  </a:lnTo>
                  <a:lnTo>
                    <a:pt x="104876" y="260299"/>
                  </a:lnTo>
                  <a:close/>
                </a:path>
                <a:path w="286384" h="353694">
                  <a:moveTo>
                    <a:pt x="119888" y="272948"/>
                  </a:moveTo>
                  <a:lnTo>
                    <a:pt x="118706" y="272948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19888" y="272948"/>
                  </a:lnTo>
                  <a:close/>
                </a:path>
                <a:path w="286384" h="353694">
                  <a:moveTo>
                    <a:pt x="285902" y="319532"/>
                  </a:moveTo>
                  <a:lnTo>
                    <a:pt x="284721" y="319532"/>
                  </a:lnTo>
                  <a:lnTo>
                    <a:pt x="284721" y="353377"/>
                  </a:lnTo>
                  <a:lnTo>
                    <a:pt x="285902" y="353377"/>
                  </a:lnTo>
                  <a:lnTo>
                    <a:pt x="285902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788682" y="2755429"/>
              <a:ext cx="292100" cy="243840"/>
            </a:xfrm>
            <a:custGeom>
              <a:avLst/>
              <a:gdLst/>
              <a:ahLst/>
              <a:cxnLst/>
              <a:rect l="l" t="t" r="r" b="b"/>
              <a:pathLst>
                <a:path w="292100" h="243839">
                  <a:moveTo>
                    <a:pt x="1181" y="211556"/>
                  </a:moveTo>
                  <a:lnTo>
                    <a:pt x="0" y="211556"/>
                  </a:lnTo>
                  <a:lnTo>
                    <a:pt x="0" y="243332"/>
                  </a:lnTo>
                  <a:lnTo>
                    <a:pt x="1181" y="243332"/>
                  </a:lnTo>
                  <a:lnTo>
                    <a:pt x="1181" y="211556"/>
                  </a:lnTo>
                  <a:close/>
                </a:path>
                <a:path w="292100" h="243839">
                  <a:moveTo>
                    <a:pt x="18440" y="211556"/>
                  </a:moveTo>
                  <a:lnTo>
                    <a:pt x="17272" y="211556"/>
                  </a:lnTo>
                  <a:lnTo>
                    <a:pt x="17272" y="230670"/>
                  </a:lnTo>
                  <a:lnTo>
                    <a:pt x="16090" y="230670"/>
                  </a:lnTo>
                  <a:lnTo>
                    <a:pt x="16090" y="243332"/>
                  </a:lnTo>
                  <a:lnTo>
                    <a:pt x="17272" y="243332"/>
                  </a:lnTo>
                  <a:lnTo>
                    <a:pt x="18440" y="243332"/>
                  </a:lnTo>
                  <a:lnTo>
                    <a:pt x="18440" y="211556"/>
                  </a:lnTo>
                  <a:close/>
                </a:path>
                <a:path w="292100" h="243839">
                  <a:moveTo>
                    <a:pt x="27660" y="167119"/>
                  </a:moveTo>
                  <a:lnTo>
                    <a:pt x="26492" y="167119"/>
                  </a:lnTo>
                  <a:lnTo>
                    <a:pt x="26492" y="141820"/>
                  </a:lnTo>
                  <a:lnTo>
                    <a:pt x="25311" y="141820"/>
                  </a:lnTo>
                  <a:lnTo>
                    <a:pt x="25311" y="243332"/>
                  </a:lnTo>
                  <a:lnTo>
                    <a:pt x="26492" y="243332"/>
                  </a:lnTo>
                  <a:lnTo>
                    <a:pt x="27660" y="243332"/>
                  </a:lnTo>
                  <a:lnTo>
                    <a:pt x="27660" y="167119"/>
                  </a:lnTo>
                  <a:close/>
                </a:path>
                <a:path w="292100" h="243839">
                  <a:moveTo>
                    <a:pt x="28752" y="196748"/>
                  </a:moveTo>
                  <a:lnTo>
                    <a:pt x="27673" y="196748"/>
                  </a:lnTo>
                  <a:lnTo>
                    <a:pt x="27673" y="243332"/>
                  </a:lnTo>
                  <a:lnTo>
                    <a:pt x="28752" y="243332"/>
                  </a:lnTo>
                  <a:lnTo>
                    <a:pt x="28752" y="196748"/>
                  </a:lnTo>
                  <a:close/>
                </a:path>
                <a:path w="292100" h="243839">
                  <a:moveTo>
                    <a:pt x="32270" y="162902"/>
                  </a:moveTo>
                  <a:lnTo>
                    <a:pt x="31102" y="162902"/>
                  </a:lnTo>
                  <a:lnTo>
                    <a:pt x="31102" y="152311"/>
                  </a:lnTo>
                  <a:lnTo>
                    <a:pt x="29921" y="152311"/>
                  </a:lnTo>
                  <a:lnTo>
                    <a:pt x="29921" y="243332"/>
                  </a:lnTo>
                  <a:lnTo>
                    <a:pt x="31102" y="243332"/>
                  </a:lnTo>
                  <a:lnTo>
                    <a:pt x="32270" y="243332"/>
                  </a:lnTo>
                  <a:lnTo>
                    <a:pt x="32270" y="162902"/>
                  </a:lnTo>
                  <a:close/>
                </a:path>
                <a:path w="292100" h="243839">
                  <a:moveTo>
                    <a:pt x="42570" y="114261"/>
                  </a:moveTo>
                  <a:lnTo>
                    <a:pt x="41490" y="114261"/>
                  </a:lnTo>
                  <a:lnTo>
                    <a:pt x="41490" y="179870"/>
                  </a:lnTo>
                  <a:lnTo>
                    <a:pt x="40322" y="179870"/>
                  </a:lnTo>
                  <a:lnTo>
                    <a:pt x="40322" y="188302"/>
                  </a:lnTo>
                  <a:lnTo>
                    <a:pt x="39141" y="188302"/>
                  </a:lnTo>
                  <a:lnTo>
                    <a:pt x="39141" y="139661"/>
                  </a:lnTo>
                  <a:lnTo>
                    <a:pt x="37973" y="139661"/>
                  </a:lnTo>
                  <a:lnTo>
                    <a:pt x="37973" y="150253"/>
                  </a:lnTo>
                  <a:lnTo>
                    <a:pt x="36893" y="150253"/>
                  </a:lnTo>
                  <a:lnTo>
                    <a:pt x="36893" y="0"/>
                  </a:lnTo>
                  <a:lnTo>
                    <a:pt x="35712" y="0"/>
                  </a:lnTo>
                  <a:lnTo>
                    <a:pt x="35712" y="198894"/>
                  </a:lnTo>
                  <a:lnTo>
                    <a:pt x="34531" y="198894"/>
                  </a:lnTo>
                  <a:lnTo>
                    <a:pt x="34531" y="105829"/>
                  </a:lnTo>
                  <a:lnTo>
                    <a:pt x="33350" y="105829"/>
                  </a:lnTo>
                  <a:lnTo>
                    <a:pt x="33350" y="243332"/>
                  </a:lnTo>
                  <a:lnTo>
                    <a:pt x="34531" y="243332"/>
                  </a:lnTo>
                  <a:lnTo>
                    <a:pt x="35712" y="243332"/>
                  </a:lnTo>
                  <a:lnTo>
                    <a:pt x="42570" y="243332"/>
                  </a:lnTo>
                  <a:lnTo>
                    <a:pt x="42570" y="114261"/>
                  </a:lnTo>
                  <a:close/>
                </a:path>
                <a:path w="292100" h="243839">
                  <a:moveTo>
                    <a:pt x="43751" y="158686"/>
                  </a:moveTo>
                  <a:lnTo>
                    <a:pt x="42583" y="158686"/>
                  </a:lnTo>
                  <a:lnTo>
                    <a:pt x="42583" y="243332"/>
                  </a:lnTo>
                  <a:lnTo>
                    <a:pt x="43751" y="243332"/>
                  </a:lnTo>
                  <a:lnTo>
                    <a:pt x="43751" y="158686"/>
                  </a:lnTo>
                  <a:close/>
                </a:path>
                <a:path w="292100" h="243839">
                  <a:moveTo>
                    <a:pt x="47193" y="179870"/>
                  </a:moveTo>
                  <a:lnTo>
                    <a:pt x="46113" y="179870"/>
                  </a:lnTo>
                  <a:lnTo>
                    <a:pt x="46113" y="122694"/>
                  </a:lnTo>
                  <a:lnTo>
                    <a:pt x="44932" y="122694"/>
                  </a:lnTo>
                  <a:lnTo>
                    <a:pt x="44932" y="175653"/>
                  </a:lnTo>
                  <a:lnTo>
                    <a:pt x="43764" y="175653"/>
                  </a:lnTo>
                  <a:lnTo>
                    <a:pt x="43764" y="243332"/>
                  </a:lnTo>
                  <a:lnTo>
                    <a:pt x="44932" y="243332"/>
                  </a:lnTo>
                  <a:lnTo>
                    <a:pt x="46113" y="243332"/>
                  </a:lnTo>
                  <a:lnTo>
                    <a:pt x="47193" y="243332"/>
                  </a:lnTo>
                  <a:lnTo>
                    <a:pt x="47193" y="179870"/>
                  </a:lnTo>
                  <a:close/>
                </a:path>
                <a:path w="292100" h="243839">
                  <a:moveTo>
                    <a:pt x="52984" y="135445"/>
                  </a:moveTo>
                  <a:lnTo>
                    <a:pt x="51803" y="135445"/>
                  </a:lnTo>
                  <a:lnTo>
                    <a:pt x="51803" y="243332"/>
                  </a:lnTo>
                  <a:lnTo>
                    <a:pt x="52984" y="243332"/>
                  </a:lnTo>
                  <a:lnTo>
                    <a:pt x="52984" y="135445"/>
                  </a:lnTo>
                  <a:close/>
                </a:path>
                <a:path w="292100" h="243839">
                  <a:moveTo>
                    <a:pt x="65633" y="112191"/>
                  </a:moveTo>
                  <a:lnTo>
                    <a:pt x="64554" y="112191"/>
                  </a:lnTo>
                  <a:lnTo>
                    <a:pt x="64554" y="118478"/>
                  </a:lnTo>
                  <a:lnTo>
                    <a:pt x="63373" y="118478"/>
                  </a:lnTo>
                  <a:lnTo>
                    <a:pt x="63373" y="243332"/>
                  </a:lnTo>
                  <a:lnTo>
                    <a:pt x="64554" y="243332"/>
                  </a:lnTo>
                  <a:lnTo>
                    <a:pt x="65633" y="243332"/>
                  </a:lnTo>
                  <a:lnTo>
                    <a:pt x="65633" y="112191"/>
                  </a:lnTo>
                  <a:close/>
                </a:path>
                <a:path w="292100" h="243839">
                  <a:moveTo>
                    <a:pt x="67983" y="78270"/>
                  </a:moveTo>
                  <a:lnTo>
                    <a:pt x="66814" y="78270"/>
                  </a:lnTo>
                  <a:lnTo>
                    <a:pt x="66814" y="243332"/>
                  </a:lnTo>
                  <a:lnTo>
                    <a:pt x="67983" y="243332"/>
                  </a:lnTo>
                  <a:lnTo>
                    <a:pt x="67983" y="78270"/>
                  </a:lnTo>
                  <a:close/>
                </a:path>
                <a:path w="292100" h="243839">
                  <a:moveTo>
                    <a:pt x="69164" y="124853"/>
                  </a:moveTo>
                  <a:lnTo>
                    <a:pt x="67995" y="124853"/>
                  </a:lnTo>
                  <a:lnTo>
                    <a:pt x="67995" y="243332"/>
                  </a:lnTo>
                  <a:lnTo>
                    <a:pt x="69164" y="243332"/>
                  </a:lnTo>
                  <a:lnTo>
                    <a:pt x="69164" y="124853"/>
                  </a:lnTo>
                  <a:close/>
                </a:path>
                <a:path w="292100" h="243839">
                  <a:moveTo>
                    <a:pt x="76034" y="146037"/>
                  </a:moveTo>
                  <a:lnTo>
                    <a:pt x="74853" y="146037"/>
                  </a:lnTo>
                  <a:lnTo>
                    <a:pt x="74853" y="243332"/>
                  </a:lnTo>
                  <a:lnTo>
                    <a:pt x="76034" y="243332"/>
                  </a:lnTo>
                  <a:lnTo>
                    <a:pt x="76034" y="146037"/>
                  </a:lnTo>
                  <a:close/>
                </a:path>
                <a:path w="292100" h="243839">
                  <a:moveTo>
                    <a:pt x="85255" y="160845"/>
                  </a:moveTo>
                  <a:lnTo>
                    <a:pt x="84074" y="160845"/>
                  </a:lnTo>
                  <a:lnTo>
                    <a:pt x="84074" y="243332"/>
                  </a:lnTo>
                  <a:lnTo>
                    <a:pt x="85255" y="243332"/>
                  </a:lnTo>
                  <a:lnTo>
                    <a:pt x="85255" y="160845"/>
                  </a:lnTo>
                  <a:close/>
                </a:path>
                <a:path w="292100" h="243839">
                  <a:moveTo>
                    <a:pt x="93294" y="129070"/>
                  </a:moveTo>
                  <a:lnTo>
                    <a:pt x="92214" y="129070"/>
                  </a:lnTo>
                  <a:lnTo>
                    <a:pt x="92214" y="243332"/>
                  </a:lnTo>
                  <a:lnTo>
                    <a:pt x="93294" y="243332"/>
                  </a:lnTo>
                  <a:lnTo>
                    <a:pt x="93294" y="129070"/>
                  </a:lnTo>
                  <a:close/>
                </a:path>
                <a:path w="292100" h="243839">
                  <a:moveTo>
                    <a:pt x="110667" y="105829"/>
                  </a:moveTo>
                  <a:lnTo>
                    <a:pt x="109486" y="105829"/>
                  </a:lnTo>
                  <a:lnTo>
                    <a:pt x="109486" y="243332"/>
                  </a:lnTo>
                  <a:lnTo>
                    <a:pt x="110667" y="243332"/>
                  </a:lnTo>
                  <a:lnTo>
                    <a:pt x="110667" y="105829"/>
                  </a:lnTo>
                  <a:close/>
                </a:path>
                <a:path w="292100" h="243839">
                  <a:moveTo>
                    <a:pt x="291553" y="198894"/>
                  </a:moveTo>
                  <a:lnTo>
                    <a:pt x="290372" y="198894"/>
                  </a:lnTo>
                  <a:lnTo>
                    <a:pt x="290372" y="243332"/>
                  </a:lnTo>
                  <a:lnTo>
                    <a:pt x="291553" y="243332"/>
                  </a:lnTo>
                  <a:lnTo>
                    <a:pt x="291553" y="1988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789863" y="2645384"/>
              <a:ext cx="243204" cy="353695"/>
            </a:xfrm>
            <a:custGeom>
              <a:avLst/>
              <a:gdLst/>
              <a:ahLst/>
              <a:cxnLst/>
              <a:rect l="l" t="t" r="r" b="b"/>
              <a:pathLst>
                <a:path w="243205" h="353694">
                  <a:moveTo>
                    <a:pt x="1079" y="319532"/>
                  </a:moveTo>
                  <a:lnTo>
                    <a:pt x="0" y="319532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319532"/>
                  </a:lnTo>
                  <a:close/>
                </a:path>
                <a:path w="243205" h="353694">
                  <a:moveTo>
                    <a:pt x="24130" y="296291"/>
                  </a:moveTo>
                  <a:lnTo>
                    <a:pt x="23050" y="296291"/>
                  </a:lnTo>
                  <a:lnTo>
                    <a:pt x="23050" y="353377"/>
                  </a:lnTo>
                  <a:lnTo>
                    <a:pt x="24130" y="353377"/>
                  </a:lnTo>
                  <a:lnTo>
                    <a:pt x="24130" y="296291"/>
                  </a:lnTo>
                  <a:close/>
                </a:path>
                <a:path w="243205" h="353694">
                  <a:moveTo>
                    <a:pt x="26479" y="277164"/>
                  </a:moveTo>
                  <a:lnTo>
                    <a:pt x="25311" y="277164"/>
                  </a:lnTo>
                  <a:lnTo>
                    <a:pt x="25311" y="353377"/>
                  </a:lnTo>
                  <a:lnTo>
                    <a:pt x="26479" y="353377"/>
                  </a:lnTo>
                  <a:lnTo>
                    <a:pt x="26479" y="277164"/>
                  </a:lnTo>
                  <a:close/>
                </a:path>
                <a:path w="243205" h="353694">
                  <a:moveTo>
                    <a:pt x="27571" y="306793"/>
                  </a:moveTo>
                  <a:lnTo>
                    <a:pt x="26492" y="306793"/>
                  </a:lnTo>
                  <a:lnTo>
                    <a:pt x="26492" y="353377"/>
                  </a:lnTo>
                  <a:lnTo>
                    <a:pt x="27571" y="353377"/>
                  </a:lnTo>
                  <a:lnTo>
                    <a:pt x="27571" y="306793"/>
                  </a:lnTo>
                  <a:close/>
                </a:path>
                <a:path w="243205" h="353694">
                  <a:moveTo>
                    <a:pt x="31089" y="272948"/>
                  </a:moveTo>
                  <a:lnTo>
                    <a:pt x="29921" y="272948"/>
                  </a:lnTo>
                  <a:lnTo>
                    <a:pt x="29921" y="353377"/>
                  </a:lnTo>
                  <a:lnTo>
                    <a:pt x="31089" y="353377"/>
                  </a:lnTo>
                  <a:lnTo>
                    <a:pt x="31089" y="272948"/>
                  </a:lnTo>
                  <a:close/>
                </a:path>
                <a:path w="243205" h="353694">
                  <a:moveTo>
                    <a:pt x="32181" y="300507"/>
                  </a:moveTo>
                  <a:lnTo>
                    <a:pt x="31102" y="300507"/>
                  </a:lnTo>
                  <a:lnTo>
                    <a:pt x="31102" y="353377"/>
                  </a:lnTo>
                  <a:lnTo>
                    <a:pt x="32181" y="353377"/>
                  </a:lnTo>
                  <a:lnTo>
                    <a:pt x="32181" y="300507"/>
                  </a:lnTo>
                  <a:close/>
                </a:path>
                <a:path w="243205" h="353694">
                  <a:moveTo>
                    <a:pt x="41389" y="224307"/>
                  </a:moveTo>
                  <a:lnTo>
                    <a:pt x="40309" y="224307"/>
                  </a:lnTo>
                  <a:lnTo>
                    <a:pt x="40309" y="289915"/>
                  </a:lnTo>
                  <a:lnTo>
                    <a:pt x="39141" y="289915"/>
                  </a:lnTo>
                  <a:lnTo>
                    <a:pt x="39141" y="298348"/>
                  </a:lnTo>
                  <a:lnTo>
                    <a:pt x="37960" y="298348"/>
                  </a:lnTo>
                  <a:lnTo>
                    <a:pt x="37960" y="249707"/>
                  </a:lnTo>
                  <a:lnTo>
                    <a:pt x="36791" y="249707"/>
                  </a:lnTo>
                  <a:lnTo>
                    <a:pt x="36791" y="260299"/>
                  </a:lnTo>
                  <a:lnTo>
                    <a:pt x="35712" y="260299"/>
                  </a:lnTo>
                  <a:lnTo>
                    <a:pt x="35712" y="110045"/>
                  </a:lnTo>
                  <a:lnTo>
                    <a:pt x="34531" y="110045"/>
                  </a:lnTo>
                  <a:lnTo>
                    <a:pt x="34531" y="308940"/>
                  </a:lnTo>
                  <a:lnTo>
                    <a:pt x="33350" y="308940"/>
                  </a:lnTo>
                  <a:lnTo>
                    <a:pt x="33350" y="353377"/>
                  </a:lnTo>
                  <a:lnTo>
                    <a:pt x="41389" y="353377"/>
                  </a:lnTo>
                  <a:lnTo>
                    <a:pt x="41389" y="224307"/>
                  </a:lnTo>
                  <a:close/>
                </a:path>
                <a:path w="243205" h="353694">
                  <a:moveTo>
                    <a:pt x="42570" y="268732"/>
                  </a:moveTo>
                  <a:lnTo>
                    <a:pt x="41402" y="268732"/>
                  </a:lnTo>
                  <a:lnTo>
                    <a:pt x="41402" y="353377"/>
                  </a:lnTo>
                  <a:lnTo>
                    <a:pt x="42570" y="353377"/>
                  </a:lnTo>
                  <a:lnTo>
                    <a:pt x="42570" y="268732"/>
                  </a:lnTo>
                  <a:close/>
                </a:path>
                <a:path w="243205" h="353694">
                  <a:moveTo>
                    <a:pt x="48361" y="287756"/>
                  </a:moveTo>
                  <a:lnTo>
                    <a:pt x="47180" y="287756"/>
                  </a:lnTo>
                  <a:lnTo>
                    <a:pt x="47180" y="91020"/>
                  </a:lnTo>
                  <a:lnTo>
                    <a:pt x="46012" y="91020"/>
                  </a:lnTo>
                  <a:lnTo>
                    <a:pt x="46012" y="289915"/>
                  </a:lnTo>
                  <a:lnTo>
                    <a:pt x="44932" y="289915"/>
                  </a:lnTo>
                  <a:lnTo>
                    <a:pt x="44932" y="232740"/>
                  </a:lnTo>
                  <a:lnTo>
                    <a:pt x="43751" y="232740"/>
                  </a:lnTo>
                  <a:lnTo>
                    <a:pt x="43751" y="285699"/>
                  </a:lnTo>
                  <a:lnTo>
                    <a:pt x="42583" y="285699"/>
                  </a:lnTo>
                  <a:lnTo>
                    <a:pt x="42583" y="353377"/>
                  </a:lnTo>
                  <a:lnTo>
                    <a:pt x="48361" y="353377"/>
                  </a:lnTo>
                  <a:lnTo>
                    <a:pt x="48361" y="287756"/>
                  </a:lnTo>
                  <a:close/>
                </a:path>
                <a:path w="243205" h="353694">
                  <a:moveTo>
                    <a:pt x="63373" y="228523"/>
                  </a:moveTo>
                  <a:lnTo>
                    <a:pt x="62191" y="228523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3373" y="228523"/>
                  </a:lnTo>
                  <a:close/>
                </a:path>
                <a:path w="243205" h="353694">
                  <a:moveTo>
                    <a:pt x="87503" y="228523"/>
                  </a:moveTo>
                  <a:lnTo>
                    <a:pt x="86423" y="228523"/>
                  </a:lnTo>
                  <a:lnTo>
                    <a:pt x="86423" y="353377"/>
                  </a:lnTo>
                  <a:lnTo>
                    <a:pt x="87503" y="353377"/>
                  </a:lnTo>
                  <a:lnTo>
                    <a:pt x="87503" y="228523"/>
                  </a:lnTo>
                  <a:close/>
                </a:path>
                <a:path w="243205" h="353694">
                  <a:moveTo>
                    <a:pt x="95643" y="0"/>
                  </a:moveTo>
                  <a:lnTo>
                    <a:pt x="94475" y="0"/>
                  </a:lnTo>
                  <a:lnTo>
                    <a:pt x="94475" y="353377"/>
                  </a:lnTo>
                  <a:lnTo>
                    <a:pt x="95643" y="353377"/>
                  </a:lnTo>
                  <a:lnTo>
                    <a:pt x="95643" y="0"/>
                  </a:lnTo>
                  <a:close/>
                </a:path>
                <a:path w="243205" h="353694">
                  <a:moveTo>
                    <a:pt x="154419" y="281482"/>
                  </a:moveTo>
                  <a:lnTo>
                    <a:pt x="153238" y="281482"/>
                  </a:lnTo>
                  <a:lnTo>
                    <a:pt x="153238" y="353377"/>
                  </a:lnTo>
                  <a:lnTo>
                    <a:pt x="154419" y="353377"/>
                  </a:lnTo>
                  <a:lnTo>
                    <a:pt x="154419" y="281482"/>
                  </a:lnTo>
                  <a:close/>
                </a:path>
                <a:path w="243205" h="353694">
                  <a:moveTo>
                    <a:pt x="243103" y="321602"/>
                  </a:moveTo>
                  <a:lnTo>
                    <a:pt x="241922" y="321602"/>
                  </a:lnTo>
                  <a:lnTo>
                    <a:pt x="241922" y="353377"/>
                  </a:lnTo>
                  <a:lnTo>
                    <a:pt x="243103" y="353377"/>
                  </a:lnTo>
                  <a:lnTo>
                    <a:pt x="243103" y="321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763270" y="2736404"/>
              <a:ext cx="313690" cy="262890"/>
            </a:xfrm>
            <a:custGeom>
              <a:avLst/>
              <a:gdLst/>
              <a:ahLst/>
              <a:cxnLst/>
              <a:rect l="l" t="t" r="r" b="b"/>
              <a:pathLst>
                <a:path w="313690" h="262889">
                  <a:moveTo>
                    <a:pt x="1181" y="258140"/>
                  </a:moveTo>
                  <a:lnTo>
                    <a:pt x="0" y="258140"/>
                  </a:lnTo>
                  <a:lnTo>
                    <a:pt x="0" y="262356"/>
                  </a:lnTo>
                  <a:lnTo>
                    <a:pt x="1181" y="262356"/>
                  </a:lnTo>
                  <a:lnTo>
                    <a:pt x="1181" y="258140"/>
                  </a:lnTo>
                  <a:close/>
                </a:path>
                <a:path w="313690" h="262889">
                  <a:moveTo>
                    <a:pt x="19621" y="234886"/>
                  </a:moveTo>
                  <a:lnTo>
                    <a:pt x="18453" y="234886"/>
                  </a:lnTo>
                  <a:lnTo>
                    <a:pt x="18453" y="262356"/>
                  </a:lnTo>
                  <a:lnTo>
                    <a:pt x="19621" y="262356"/>
                  </a:lnTo>
                  <a:lnTo>
                    <a:pt x="19621" y="234886"/>
                  </a:lnTo>
                  <a:close/>
                </a:path>
                <a:path w="313690" h="262889">
                  <a:moveTo>
                    <a:pt x="20802" y="232727"/>
                  </a:moveTo>
                  <a:lnTo>
                    <a:pt x="19634" y="232727"/>
                  </a:lnTo>
                  <a:lnTo>
                    <a:pt x="19634" y="262356"/>
                  </a:lnTo>
                  <a:lnTo>
                    <a:pt x="20802" y="262356"/>
                  </a:lnTo>
                  <a:lnTo>
                    <a:pt x="20802" y="232727"/>
                  </a:lnTo>
                  <a:close/>
                </a:path>
                <a:path w="313690" h="262889">
                  <a:moveTo>
                    <a:pt x="27673" y="228511"/>
                  </a:moveTo>
                  <a:lnTo>
                    <a:pt x="26593" y="228511"/>
                  </a:lnTo>
                  <a:lnTo>
                    <a:pt x="26593" y="262356"/>
                  </a:lnTo>
                  <a:lnTo>
                    <a:pt x="27673" y="262356"/>
                  </a:lnTo>
                  <a:lnTo>
                    <a:pt x="27673" y="228511"/>
                  </a:lnTo>
                  <a:close/>
                </a:path>
                <a:path w="313690" h="262889">
                  <a:moveTo>
                    <a:pt x="33464" y="226364"/>
                  </a:moveTo>
                  <a:lnTo>
                    <a:pt x="32283" y="226364"/>
                  </a:lnTo>
                  <a:lnTo>
                    <a:pt x="32283" y="262356"/>
                  </a:lnTo>
                  <a:lnTo>
                    <a:pt x="33464" y="262356"/>
                  </a:lnTo>
                  <a:lnTo>
                    <a:pt x="33464" y="226364"/>
                  </a:lnTo>
                  <a:close/>
                </a:path>
                <a:path w="313690" h="262889">
                  <a:moveTo>
                    <a:pt x="36893" y="232727"/>
                  </a:moveTo>
                  <a:lnTo>
                    <a:pt x="35814" y="232727"/>
                  </a:lnTo>
                  <a:lnTo>
                    <a:pt x="35814" y="228511"/>
                  </a:lnTo>
                  <a:lnTo>
                    <a:pt x="34632" y="228511"/>
                  </a:lnTo>
                  <a:lnTo>
                    <a:pt x="34632" y="262356"/>
                  </a:lnTo>
                  <a:lnTo>
                    <a:pt x="35814" y="262356"/>
                  </a:lnTo>
                  <a:lnTo>
                    <a:pt x="36893" y="262356"/>
                  </a:lnTo>
                  <a:lnTo>
                    <a:pt x="36893" y="232727"/>
                  </a:lnTo>
                  <a:close/>
                </a:path>
                <a:path w="313690" h="262889">
                  <a:moveTo>
                    <a:pt x="39243" y="200952"/>
                  </a:moveTo>
                  <a:lnTo>
                    <a:pt x="38061" y="200952"/>
                  </a:lnTo>
                  <a:lnTo>
                    <a:pt x="38061" y="262356"/>
                  </a:lnTo>
                  <a:lnTo>
                    <a:pt x="39243" y="262356"/>
                  </a:lnTo>
                  <a:lnTo>
                    <a:pt x="39243" y="200952"/>
                  </a:lnTo>
                  <a:close/>
                </a:path>
                <a:path w="313690" h="262889">
                  <a:moveTo>
                    <a:pt x="47294" y="211543"/>
                  </a:moveTo>
                  <a:lnTo>
                    <a:pt x="46113" y="211543"/>
                  </a:lnTo>
                  <a:lnTo>
                    <a:pt x="46113" y="262356"/>
                  </a:lnTo>
                  <a:lnTo>
                    <a:pt x="47294" y="262356"/>
                  </a:lnTo>
                  <a:lnTo>
                    <a:pt x="47294" y="211543"/>
                  </a:lnTo>
                  <a:close/>
                </a:path>
                <a:path w="313690" h="262889">
                  <a:moveTo>
                    <a:pt x="57683" y="181927"/>
                  </a:moveTo>
                  <a:lnTo>
                    <a:pt x="56515" y="181927"/>
                  </a:lnTo>
                  <a:lnTo>
                    <a:pt x="56515" y="171335"/>
                  </a:lnTo>
                  <a:lnTo>
                    <a:pt x="55333" y="171335"/>
                  </a:lnTo>
                  <a:lnTo>
                    <a:pt x="55333" y="262356"/>
                  </a:lnTo>
                  <a:lnTo>
                    <a:pt x="56515" y="262356"/>
                  </a:lnTo>
                  <a:lnTo>
                    <a:pt x="57683" y="262356"/>
                  </a:lnTo>
                  <a:lnTo>
                    <a:pt x="57683" y="181927"/>
                  </a:lnTo>
                  <a:close/>
                </a:path>
                <a:path w="313690" h="262889">
                  <a:moveTo>
                    <a:pt x="59944" y="124853"/>
                  </a:moveTo>
                  <a:lnTo>
                    <a:pt x="58762" y="124853"/>
                  </a:lnTo>
                  <a:lnTo>
                    <a:pt x="58762" y="209486"/>
                  </a:lnTo>
                  <a:lnTo>
                    <a:pt x="57696" y="209486"/>
                  </a:lnTo>
                  <a:lnTo>
                    <a:pt x="57696" y="262356"/>
                  </a:lnTo>
                  <a:lnTo>
                    <a:pt x="58762" y="262356"/>
                  </a:lnTo>
                  <a:lnTo>
                    <a:pt x="59944" y="262356"/>
                  </a:lnTo>
                  <a:lnTo>
                    <a:pt x="59944" y="124853"/>
                  </a:lnTo>
                  <a:close/>
                </a:path>
                <a:path w="313690" h="262889">
                  <a:moveTo>
                    <a:pt x="67983" y="133286"/>
                  </a:moveTo>
                  <a:lnTo>
                    <a:pt x="66903" y="133286"/>
                  </a:lnTo>
                  <a:lnTo>
                    <a:pt x="66903" y="198894"/>
                  </a:lnTo>
                  <a:lnTo>
                    <a:pt x="65735" y="198894"/>
                  </a:lnTo>
                  <a:lnTo>
                    <a:pt x="65735" y="207327"/>
                  </a:lnTo>
                  <a:lnTo>
                    <a:pt x="64554" y="207327"/>
                  </a:lnTo>
                  <a:lnTo>
                    <a:pt x="64554" y="158686"/>
                  </a:lnTo>
                  <a:lnTo>
                    <a:pt x="63385" y="158686"/>
                  </a:lnTo>
                  <a:lnTo>
                    <a:pt x="63385" y="169278"/>
                  </a:lnTo>
                  <a:lnTo>
                    <a:pt x="62306" y="169278"/>
                  </a:lnTo>
                  <a:lnTo>
                    <a:pt x="62306" y="19024"/>
                  </a:lnTo>
                  <a:lnTo>
                    <a:pt x="61125" y="19024"/>
                  </a:lnTo>
                  <a:lnTo>
                    <a:pt x="61125" y="262356"/>
                  </a:lnTo>
                  <a:lnTo>
                    <a:pt x="62306" y="262356"/>
                  </a:lnTo>
                  <a:lnTo>
                    <a:pt x="63385" y="262356"/>
                  </a:lnTo>
                  <a:lnTo>
                    <a:pt x="67983" y="262356"/>
                  </a:lnTo>
                  <a:lnTo>
                    <a:pt x="67983" y="133286"/>
                  </a:lnTo>
                  <a:close/>
                </a:path>
                <a:path w="313690" h="262889">
                  <a:moveTo>
                    <a:pt x="69164" y="177711"/>
                  </a:moveTo>
                  <a:lnTo>
                    <a:pt x="67995" y="177711"/>
                  </a:lnTo>
                  <a:lnTo>
                    <a:pt x="67995" y="262356"/>
                  </a:lnTo>
                  <a:lnTo>
                    <a:pt x="69164" y="262356"/>
                  </a:lnTo>
                  <a:lnTo>
                    <a:pt x="69164" y="177711"/>
                  </a:lnTo>
                  <a:close/>
                </a:path>
                <a:path w="313690" h="262889">
                  <a:moveTo>
                    <a:pt x="76136" y="162902"/>
                  </a:moveTo>
                  <a:lnTo>
                    <a:pt x="74955" y="162902"/>
                  </a:lnTo>
                  <a:lnTo>
                    <a:pt x="74955" y="196735"/>
                  </a:lnTo>
                  <a:lnTo>
                    <a:pt x="73774" y="196735"/>
                  </a:lnTo>
                  <a:lnTo>
                    <a:pt x="73774" y="0"/>
                  </a:lnTo>
                  <a:lnTo>
                    <a:pt x="72605" y="0"/>
                  </a:lnTo>
                  <a:lnTo>
                    <a:pt x="72605" y="198894"/>
                  </a:lnTo>
                  <a:lnTo>
                    <a:pt x="71526" y="198894"/>
                  </a:lnTo>
                  <a:lnTo>
                    <a:pt x="71526" y="141719"/>
                  </a:lnTo>
                  <a:lnTo>
                    <a:pt x="70345" y="141719"/>
                  </a:lnTo>
                  <a:lnTo>
                    <a:pt x="70345" y="194678"/>
                  </a:lnTo>
                  <a:lnTo>
                    <a:pt x="69176" y="194678"/>
                  </a:lnTo>
                  <a:lnTo>
                    <a:pt x="69176" y="262356"/>
                  </a:lnTo>
                  <a:lnTo>
                    <a:pt x="70345" y="262356"/>
                  </a:lnTo>
                  <a:lnTo>
                    <a:pt x="71526" y="262356"/>
                  </a:lnTo>
                  <a:lnTo>
                    <a:pt x="72605" y="262356"/>
                  </a:lnTo>
                  <a:lnTo>
                    <a:pt x="73774" y="262356"/>
                  </a:lnTo>
                  <a:lnTo>
                    <a:pt x="74955" y="262356"/>
                  </a:lnTo>
                  <a:lnTo>
                    <a:pt x="76136" y="262356"/>
                  </a:lnTo>
                  <a:lnTo>
                    <a:pt x="76136" y="162902"/>
                  </a:lnTo>
                  <a:close/>
                </a:path>
                <a:path w="313690" h="262889">
                  <a:moveTo>
                    <a:pt x="85356" y="162902"/>
                  </a:moveTo>
                  <a:lnTo>
                    <a:pt x="84175" y="162902"/>
                  </a:lnTo>
                  <a:lnTo>
                    <a:pt x="84175" y="262356"/>
                  </a:lnTo>
                  <a:lnTo>
                    <a:pt x="85356" y="262356"/>
                  </a:lnTo>
                  <a:lnTo>
                    <a:pt x="85356" y="162902"/>
                  </a:lnTo>
                  <a:close/>
                </a:path>
                <a:path w="313690" h="262889">
                  <a:moveTo>
                    <a:pt x="96837" y="137502"/>
                  </a:moveTo>
                  <a:lnTo>
                    <a:pt x="95656" y="137502"/>
                  </a:lnTo>
                  <a:lnTo>
                    <a:pt x="95656" y="262356"/>
                  </a:lnTo>
                  <a:lnTo>
                    <a:pt x="96837" y="262356"/>
                  </a:lnTo>
                  <a:lnTo>
                    <a:pt x="96837" y="137502"/>
                  </a:lnTo>
                  <a:close/>
                </a:path>
                <a:path w="313690" h="262889">
                  <a:moveTo>
                    <a:pt x="103797" y="48641"/>
                  </a:moveTo>
                  <a:lnTo>
                    <a:pt x="102628" y="48641"/>
                  </a:lnTo>
                  <a:lnTo>
                    <a:pt x="102628" y="262356"/>
                  </a:lnTo>
                  <a:lnTo>
                    <a:pt x="103797" y="262356"/>
                  </a:lnTo>
                  <a:lnTo>
                    <a:pt x="103797" y="48641"/>
                  </a:lnTo>
                  <a:close/>
                </a:path>
                <a:path w="313690" h="262889">
                  <a:moveTo>
                    <a:pt x="106057" y="179870"/>
                  </a:moveTo>
                  <a:lnTo>
                    <a:pt x="104876" y="179870"/>
                  </a:lnTo>
                  <a:lnTo>
                    <a:pt x="104876" y="262356"/>
                  </a:lnTo>
                  <a:lnTo>
                    <a:pt x="106057" y="262356"/>
                  </a:lnTo>
                  <a:lnTo>
                    <a:pt x="106057" y="179870"/>
                  </a:lnTo>
                  <a:close/>
                </a:path>
                <a:path w="313690" h="262889">
                  <a:moveTo>
                    <a:pt x="118706" y="148094"/>
                  </a:moveTo>
                  <a:lnTo>
                    <a:pt x="117627" y="148094"/>
                  </a:lnTo>
                  <a:lnTo>
                    <a:pt x="117627" y="262356"/>
                  </a:lnTo>
                  <a:lnTo>
                    <a:pt x="118706" y="262356"/>
                  </a:lnTo>
                  <a:lnTo>
                    <a:pt x="118706" y="148094"/>
                  </a:lnTo>
                  <a:close/>
                </a:path>
                <a:path w="313690" h="262889">
                  <a:moveTo>
                    <a:pt x="137160" y="169278"/>
                  </a:moveTo>
                  <a:lnTo>
                    <a:pt x="136080" y="169278"/>
                  </a:lnTo>
                  <a:lnTo>
                    <a:pt x="136080" y="262356"/>
                  </a:lnTo>
                  <a:lnTo>
                    <a:pt x="137160" y="262356"/>
                  </a:lnTo>
                  <a:lnTo>
                    <a:pt x="137160" y="169278"/>
                  </a:lnTo>
                  <a:close/>
                </a:path>
                <a:path w="313690" h="262889">
                  <a:moveTo>
                    <a:pt x="160210" y="160845"/>
                  </a:moveTo>
                  <a:lnTo>
                    <a:pt x="159029" y="160845"/>
                  </a:lnTo>
                  <a:lnTo>
                    <a:pt x="159029" y="262356"/>
                  </a:lnTo>
                  <a:lnTo>
                    <a:pt x="160210" y="262356"/>
                  </a:lnTo>
                  <a:lnTo>
                    <a:pt x="160210" y="160845"/>
                  </a:lnTo>
                  <a:close/>
                </a:path>
                <a:path w="313690" h="262889">
                  <a:moveTo>
                    <a:pt x="162560" y="118478"/>
                  </a:moveTo>
                  <a:lnTo>
                    <a:pt x="161378" y="118478"/>
                  </a:lnTo>
                  <a:lnTo>
                    <a:pt x="161378" y="262356"/>
                  </a:lnTo>
                  <a:lnTo>
                    <a:pt x="162560" y="262356"/>
                  </a:lnTo>
                  <a:lnTo>
                    <a:pt x="162560" y="118478"/>
                  </a:lnTo>
                  <a:close/>
                </a:path>
                <a:path w="313690" h="262889">
                  <a:moveTo>
                    <a:pt x="198285" y="186143"/>
                  </a:moveTo>
                  <a:lnTo>
                    <a:pt x="197104" y="186143"/>
                  </a:lnTo>
                  <a:lnTo>
                    <a:pt x="197104" y="262356"/>
                  </a:lnTo>
                  <a:lnTo>
                    <a:pt x="198285" y="262356"/>
                  </a:lnTo>
                  <a:lnTo>
                    <a:pt x="198285" y="186143"/>
                  </a:lnTo>
                  <a:close/>
                </a:path>
                <a:path w="313690" h="262889">
                  <a:moveTo>
                    <a:pt x="236308" y="215773"/>
                  </a:moveTo>
                  <a:lnTo>
                    <a:pt x="235140" y="215773"/>
                  </a:lnTo>
                  <a:lnTo>
                    <a:pt x="235140" y="262356"/>
                  </a:lnTo>
                  <a:lnTo>
                    <a:pt x="236308" y="262356"/>
                  </a:lnTo>
                  <a:lnTo>
                    <a:pt x="236308" y="215773"/>
                  </a:lnTo>
                  <a:close/>
                </a:path>
                <a:path w="313690" h="262889">
                  <a:moveTo>
                    <a:pt x="313537" y="236956"/>
                  </a:moveTo>
                  <a:lnTo>
                    <a:pt x="312356" y="236956"/>
                  </a:lnTo>
                  <a:lnTo>
                    <a:pt x="312356" y="262356"/>
                  </a:lnTo>
                  <a:lnTo>
                    <a:pt x="313537" y="262356"/>
                  </a:lnTo>
                  <a:lnTo>
                    <a:pt x="313537" y="2369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790943" y="2736404"/>
              <a:ext cx="300990" cy="262890"/>
            </a:xfrm>
            <a:custGeom>
              <a:avLst/>
              <a:gdLst/>
              <a:ahLst/>
              <a:cxnLst/>
              <a:rect l="l" t="t" r="r" b="b"/>
              <a:pathLst>
                <a:path w="300990" h="262889">
                  <a:moveTo>
                    <a:pt x="1168" y="241173"/>
                  </a:moveTo>
                  <a:lnTo>
                    <a:pt x="0" y="241173"/>
                  </a:lnTo>
                  <a:lnTo>
                    <a:pt x="0" y="262356"/>
                  </a:lnTo>
                  <a:lnTo>
                    <a:pt x="1168" y="262356"/>
                  </a:lnTo>
                  <a:lnTo>
                    <a:pt x="1168" y="241173"/>
                  </a:lnTo>
                  <a:close/>
                </a:path>
                <a:path w="300990" h="262889">
                  <a:moveTo>
                    <a:pt x="12750" y="241173"/>
                  </a:moveTo>
                  <a:lnTo>
                    <a:pt x="11569" y="241173"/>
                  </a:lnTo>
                  <a:lnTo>
                    <a:pt x="11569" y="200952"/>
                  </a:lnTo>
                  <a:lnTo>
                    <a:pt x="10388" y="200952"/>
                  </a:lnTo>
                  <a:lnTo>
                    <a:pt x="10388" y="236956"/>
                  </a:lnTo>
                  <a:lnTo>
                    <a:pt x="9220" y="236956"/>
                  </a:lnTo>
                  <a:lnTo>
                    <a:pt x="9220" y="262356"/>
                  </a:lnTo>
                  <a:lnTo>
                    <a:pt x="10388" y="262356"/>
                  </a:lnTo>
                  <a:lnTo>
                    <a:pt x="11569" y="262356"/>
                  </a:lnTo>
                  <a:lnTo>
                    <a:pt x="12750" y="262356"/>
                  </a:lnTo>
                  <a:lnTo>
                    <a:pt x="12750" y="241173"/>
                  </a:lnTo>
                  <a:close/>
                </a:path>
                <a:path w="300990" h="262889">
                  <a:moveTo>
                    <a:pt x="28841" y="171335"/>
                  </a:moveTo>
                  <a:lnTo>
                    <a:pt x="27660" y="171335"/>
                  </a:lnTo>
                  <a:lnTo>
                    <a:pt x="27660" y="262356"/>
                  </a:lnTo>
                  <a:lnTo>
                    <a:pt x="28841" y="262356"/>
                  </a:lnTo>
                  <a:lnTo>
                    <a:pt x="28841" y="171335"/>
                  </a:lnTo>
                  <a:close/>
                </a:path>
                <a:path w="300990" h="262889">
                  <a:moveTo>
                    <a:pt x="40309" y="133286"/>
                  </a:moveTo>
                  <a:lnTo>
                    <a:pt x="39230" y="133286"/>
                  </a:lnTo>
                  <a:lnTo>
                    <a:pt x="39230" y="198894"/>
                  </a:lnTo>
                  <a:lnTo>
                    <a:pt x="38061" y="198894"/>
                  </a:lnTo>
                  <a:lnTo>
                    <a:pt x="38061" y="207327"/>
                  </a:lnTo>
                  <a:lnTo>
                    <a:pt x="36880" y="207327"/>
                  </a:lnTo>
                  <a:lnTo>
                    <a:pt x="36880" y="158686"/>
                  </a:lnTo>
                  <a:lnTo>
                    <a:pt x="35712" y="158686"/>
                  </a:lnTo>
                  <a:lnTo>
                    <a:pt x="35712" y="169278"/>
                  </a:lnTo>
                  <a:lnTo>
                    <a:pt x="34632" y="169278"/>
                  </a:lnTo>
                  <a:lnTo>
                    <a:pt x="34632" y="19024"/>
                  </a:lnTo>
                  <a:lnTo>
                    <a:pt x="33451" y="19024"/>
                  </a:lnTo>
                  <a:lnTo>
                    <a:pt x="33451" y="217919"/>
                  </a:lnTo>
                  <a:lnTo>
                    <a:pt x="32270" y="217919"/>
                  </a:lnTo>
                  <a:lnTo>
                    <a:pt x="32270" y="124853"/>
                  </a:lnTo>
                  <a:lnTo>
                    <a:pt x="31089" y="124853"/>
                  </a:lnTo>
                  <a:lnTo>
                    <a:pt x="31089" y="262356"/>
                  </a:lnTo>
                  <a:lnTo>
                    <a:pt x="32270" y="262356"/>
                  </a:lnTo>
                  <a:lnTo>
                    <a:pt x="33451" y="262356"/>
                  </a:lnTo>
                  <a:lnTo>
                    <a:pt x="40309" y="262356"/>
                  </a:lnTo>
                  <a:lnTo>
                    <a:pt x="40309" y="133286"/>
                  </a:lnTo>
                  <a:close/>
                </a:path>
                <a:path w="300990" h="262889">
                  <a:moveTo>
                    <a:pt x="41490" y="177711"/>
                  </a:moveTo>
                  <a:lnTo>
                    <a:pt x="40322" y="177711"/>
                  </a:lnTo>
                  <a:lnTo>
                    <a:pt x="40322" y="262356"/>
                  </a:lnTo>
                  <a:lnTo>
                    <a:pt x="41490" y="262356"/>
                  </a:lnTo>
                  <a:lnTo>
                    <a:pt x="41490" y="177711"/>
                  </a:lnTo>
                  <a:close/>
                </a:path>
                <a:path w="300990" h="262889">
                  <a:moveTo>
                    <a:pt x="43853" y="141719"/>
                  </a:moveTo>
                  <a:lnTo>
                    <a:pt x="42672" y="141719"/>
                  </a:lnTo>
                  <a:lnTo>
                    <a:pt x="42672" y="194678"/>
                  </a:lnTo>
                  <a:lnTo>
                    <a:pt x="41503" y="194678"/>
                  </a:lnTo>
                  <a:lnTo>
                    <a:pt x="41503" y="262356"/>
                  </a:lnTo>
                  <a:lnTo>
                    <a:pt x="42672" y="262356"/>
                  </a:lnTo>
                  <a:lnTo>
                    <a:pt x="43853" y="262356"/>
                  </a:lnTo>
                  <a:lnTo>
                    <a:pt x="43853" y="141719"/>
                  </a:lnTo>
                  <a:close/>
                </a:path>
                <a:path w="300990" h="262889">
                  <a:moveTo>
                    <a:pt x="49542" y="143878"/>
                  </a:moveTo>
                  <a:lnTo>
                    <a:pt x="48463" y="143878"/>
                  </a:lnTo>
                  <a:lnTo>
                    <a:pt x="48463" y="162902"/>
                  </a:lnTo>
                  <a:lnTo>
                    <a:pt x="47282" y="162902"/>
                  </a:lnTo>
                  <a:lnTo>
                    <a:pt x="47282" y="196735"/>
                  </a:lnTo>
                  <a:lnTo>
                    <a:pt x="46101" y="196735"/>
                  </a:lnTo>
                  <a:lnTo>
                    <a:pt x="46101" y="0"/>
                  </a:lnTo>
                  <a:lnTo>
                    <a:pt x="44932" y="0"/>
                  </a:lnTo>
                  <a:lnTo>
                    <a:pt x="44932" y="262356"/>
                  </a:lnTo>
                  <a:lnTo>
                    <a:pt x="46101" y="262356"/>
                  </a:lnTo>
                  <a:lnTo>
                    <a:pt x="47282" y="262356"/>
                  </a:lnTo>
                  <a:lnTo>
                    <a:pt x="48463" y="262356"/>
                  </a:lnTo>
                  <a:lnTo>
                    <a:pt x="49542" y="262356"/>
                  </a:lnTo>
                  <a:lnTo>
                    <a:pt x="49542" y="143878"/>
                  </a:lnTo>
                  <a:close/>
                </a:path>
                <a:path w="300990" h="262889">
                  <a:moveTo>
                    <a:pt x="87604" y="101511"/>
                  </a:moveTo>
                  <a:lnTo>
                    <a:pt x="86436" y="101511"/>
                  </a:lnTo>
                  <a:lnTo>
                    <a:pt x="86436" y="262356"/>
                  </a:lnTo>
                  <a:lnTo>
                    <a:pt x="87604" y="262356"/>
                  </a:lnTo>
                  <a:lnTo>
                    <a:pt x="87604" y="101511"/>
                  </a:lnTo>
                  <a:close/>
                </a:path>
                <a:path w="300990" h="262889">
                  <a:moveTo>
                    <a:pt x="102616" y="158686"/>
                  </a:moveTo>
                  <a:lnTo>
                    <a:pt x="101434" y="158686"/>
                  </a:lnTo>
                  <a:lnTo>
                    <a:pt x="101434" y="262356"/>
                  </a:lnTo>
                  <a:lnTo>
                    <a:pt x="102616" y="262356"/>
                  </a:lnTo>
                  <a:lnTo>
                    <a:pt x="102616" y="158686"/>
                  </a:lnTo>
                  <a:close/>
                </a:path>
                <a:path w="300990" h="262889">
                  <a:moveTo>
                    <a:pt x="297370" y="230581"/>
                  </a:moveTo>
                  <a:lnTo>
                    <a:pt x="296202" y="230581"/>
                  </a:lnTo>
                  <a:lnTo>
                    <a:pt x="296202" y="262356"/>
                  </a:lnTo>
                  <a:lnTo>
                    <a:pt x="297370" y="262356"/>
                  </a:lnTo>
                  <a:lnTo>
                    <a:pt x="297370" y="230581"/>
                  </a:lnTo>
                  <a:close/>
                </a:path>
                <a:path w="300990" h="262889">
                  <a:moveTo>
                    <a:pt x="300761" y="258140"/>
                  </a:moveTo>
                  <a:lnTo>
                    <a:pt x="299681" y="258140"/>
                  </a:lnTo>
                  <a:lnTo>
                    <a:pt x="299681" y="262356"/>
                  </a:lnTo>
                  <a:lnTo>
                    <a:pt x="300761" y="262356"/>
                  </a:lnTo>
                  <a:lnTo>
                    <a:pt x="300761" y="2581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786333" y="2727959"/>
              <a:ext cx="312420" cy="271145"/>
            </a:xfrm>
            <a:custGeom>
              <a:avLst/>
              <a:gdLst/>
              <a:ahLst/>
              <a:cxnLst/>
              <a:rect l="l" t="t" r="r" b="b"/>
              <a:pathLst>
                <a:path w="312419" h="271144">
                  <a:moveTo>
                    <a:pt x="1168" y="234810"/>
                  </a:moveTo>
                  <a:lnTo>
                    <a:pt x="0" y="234810"/>
                  </a:lnTo>
                  <a:lnTo>
                    <a:pt x="0" y="270802"/>
                  </a:lnTo>
                  <a:lnTo>
                    <a:pt x="1168" y="270802"/>
                  </a:lnTo>
                  <a:lnTo>
                    <a:pt x="1168" y="234810"/>
                  </a:lnTo>
                  <a:close/>
                </a:path>
                <a:path w="312419" h="271144">
                  <a:moveTo>
                    <a:pt x="4610" y="236956"/>
                  </a:moveTo>
                  <a:lnTo>
                    <a:pt x="3530" y="236956"/>
                  </a:lnTo>
                  <a:lnTo>
                    <a:pt x="3530" y="270802"/>
                  </a:lnTo>
                  <a:lnTo>
                    <a:pt x="4610" y="270802"/>
                  </a:lnTo>
                  <a:lnTo>
                    <a:pt x="4610" y="236956"/>
                  </a:lnTo>
                  <a:close/>
                </a:path>
                <a:path w="312419" h="271144">
                  <a:moveTo>
                    <a:pt x="13830" y="241173"/>
                  </a:moveTo>
                  <a:lnTo>
                    <a:pt x="12750" y="241173"/>
                  </a:lnTo>
                  <a:lnTo>
                    <a:pt x="12750" y="270802"/>
                  </a:lnTo>
                  <a:lnTo>
                    <a:pt x="13830" y="270802"/>
                  </a:lnTo>
                  <a:lnTo>
                    <a:pt x="13830" y="241173"/>
                  </a:lnTo>
                  <a:close/>
                </a:path>
                <a:path w="312419" h="271144">
                  <a:moveTo>
                    <a:pt x="17360" y="249618"/>
                  </a:moveTo>
                  <a:lnTo>
                    <a:pt x="16179" y="249618"/>
                  </a:lnTo>
                  <a:lnTo>
                    <a:pt x="16179" y="209397"/>
                  </a:lnTo>
                  <a:lnTo>
                    <a:pt x="14998" y="209397"/>
                  </a:lnTo>
                  <a:lnTo>
                    <a:pt x="14998" y="270802"/>
                  </a:lnTo>
                  <a:lnTo>
                    <a:pt x="16179" y="270802"/>
                  </a:lnTo>
                  <a:lnTo>
                    <a:pt x="17360" y="270802"/>
                  </a:lnTo>
                  <a:lnTo>
                    <a:pt x="17360" y="249618"/>
                  </a:lnTo>
                  <a:close/>
                </a:path>
                <a:path w="312419" h="271144">
                  <a:moveTo>
                    <a:pt x="20789" y="239026"/>
                  </a:moveTo>
                  <a:lnTo>
                    <a:pt x="19621" y="239026"/>
                  </a:lnTo>
                  <a:lnTo>
                    <a:pt x="19621" y="270802"/>
                  </a:lnTo>
                  <a:lnTo>
                    <a:pt x="20789" y="270802"/>
                  </a:lnTo>
                  <a:lnTo>
                    <a:pt x="20789" y="239026"/>
                  </a:lnTo>
                  <a:close/>
                </a:path>
                <a:path w="312419" h="271144">
                  <a:moveTo>
                    <a:pt x="26581" y="234810"/>
                  </a:moveTo>
                  <a:lnTo>
                    <a:pt x="25412" y="234810"/>
                  </a:lnTo>
                  <a:lnTo>
                    <a:pt x="25412" y="270802"/>
                  </a:lnTo>
                  <a:lnTo>
                    <a:pt x="26581" y="270802"/>
                  </a:lnTo>
                  <a:lnTo>
                    <a:pt x="26581" y="234810"/>
                  </a:lnTo>
                  <a:close/>
                </a:path>
                <a:path w="312419" h="271144">
                  <a:moveTo>
                    <a:pt x="28841" y="169291"/>
                  </a:moveTo>
                  <a:lnTo>
                    <a:pt x="27660" y="169291"/>
                  </a:lnTo>
                  <a:lnTo>
                    <a:pt x="27660" y="270802"/>
                  </a:lnTo>
                  <a:lnTo>
                    <a:pt x="28841" y="270802"/>
                  </a:lnTo>
                  <a:lnTo>
                    <a:pt x="28841" y="169291"/>
                  </a:lnTo>
                  <a:close/>
                </a:path>
                <a:path w="312419" h="271144">
                  <a:moveTo>
                    <a:pt x="34620" y="190373"/>
                  </a:moveTo>
                  <a:lnTo>
                    <a:pt x="33451" y="190373"/>
                  </a:lnTo>
                  <a:lnTo>
                    <a:pt x="33451" y="179781"/>
                  </a:lnTo>
                  <a:lnTo>
                    <a:pt x="32270" y="179781"/>
                  </a:lnTo>
                  <a:lnTo>
                    <a:pt x="32270" y="270802"/>
                  </a:lnTo>
                  <a:lnTo>
                    <a:pt x="33451" y="270802"/>
                  </a:lnTo>
                  <a:lnTo>
                    <a:pt x="34620" y="270802"/>
                  </a:lnTo>
                  <a:lnTo>
                    <a:pt x="34620" y="190373"/>
                  </a:lnTo>
                  <a:close/>
                </a:path>
                <a:path w="312419" h="271144">
                  <a:moveTo>
                    <a:pt x="41490" y="167132"/>
                  </a:moveTo>
                  <a:lnTo>
                    <a:pt x="40322" y="167132"/>
                  </a:lnTo>
                  <a:lnTo>
                    <a:pt x="40322" y="177723"/>
                  </a:lnTo>
                  <a:lnTo>
                    <a:pt x="39243" y="177723"/>
                  </a:lnTo>
                  <a:lnTo>
                    <a:pt x="39243" y="27470"/>
                  </a:lnTo>
                  <a:lnTo>
                    <a:pt x="38061" y="27470"/>
                  </a:lnTo>
                  <a:lnTo>
                    <a:pt x="38061" y="270802"/>
                  </a:lnTo>
                  <a:lnTo>
                    <a:pt x="39243" y="270802"/>
                  </a:lnTo>
                  <a:lnTo>
                    <a:pt x="40322" y="270802"/>
                  </a:lnTo>
                  <a:lnTo>
                    <a:pt x="41490" y="270802"/>
                  </a:lnTo>
                  <a:lnTo>
                    <a:pt x="41490" y="167132"/>
                  </a:lnTo>
                  <a:close/>
                </a:path>
                <a:path w="312419" h="271144">
                  <a:moveTo>
                    <a:pt x="44919" y="141732"/>
                  </a:moveTo>
                  <a:lnTo>
                    <a:pt x="43840" y="141732"/>
                  </a:lnTo>
                  <a:lnTo>
                    <a:pt x="43840" y="207340"/>
                  </a:lnTo>
                  <a:lnTo>
                    <a:pt x="42672" y="207340"/>
                  </a:lnTo>
                  <a:lnTo>
                    <a:pt x="42672" y="270802"/>
                  </a:lnTo>
                  <a:lnTo>
                    <a:pt x="43840" y="270802"/>
                  </a:lnTo>
                  <a:lnTo>
                    <a:pt x="44919" y="270802"/>
                  </a:lnTo>
                  <a:lnTo>
                    <a:pt x="44919" y="141732"/>
                  </a:lnTo>
                  <a:close/>
                </a:path>
                <a:path w="312419" h="271144">
                  <a:moveTo>
                    <a:pt x="46101" y="186156"/>
                  </a:moveTo>
                  <a:lnTo>
                    <a:pt x="44932" y="186156"/>
                  </a:lnTo>
                  <a:lnTo>
                    <a:pt x="44932" y="270802"/>
                  </a:lnTo>
                  <a:lnTo>
                    <a:pt x="46101" y="270802"/>
                  </a:lnTo>
                  <a:lnTo>
                    <a:pt x="46101" y="186156"/>
                  </a:lnTo>
                  <a:close/>
                </a:path>
                <a:path w="312419" h="271144">
                  <a:moveTo>
                    <a:pt x="55333" y="162915"/>
                  </a:moveTo>
                  <a:lnTo>
                    <a:pt x="54152" y="162915"/>
                  </a:lnTo>
                  <a:lnTo>
                    <a:pt x="54152" y="152323"/>
                  </a:lnTo>
                  <a:lnTo>
                    <a:pt x="53073" y="152323"/>
                  </a:lnTo>
                  <a:lnTo>
                    <a:pt x="53073" y="171348"/>
                  </a:lnTo>
                  <a:lnTo>
                    <a:pt x="51892" y="171348"/>
                  </a:lnTo>
                  <a:lnTo>
                    <a:pt x="51892" y="205181"/>
                  </a:lnTo>
                  <a:lnTo>
                    <a:pt x="50711" y="205181"/>
                  </a:lnTo>
                  <a:lnTo>
                    <a:pt x="50711" y="8445"/>
                  </a:lnTo>
                  <a:lnTo>
                    <a:pt x="49542" y="8445"/>
                  </a:lnTo>
                  <a:lnTo>
                    <a:pt x="49542" y="207340"/>
                  </a:lnTo>
                  <a:lnTo>
                    <a:pt x="48463" y="207340"/>
                  </a:lnTo>
                  <a:lnTo>
                    <a:pt x="48463" y="150164"/>
                  </a:lnTo>
                  <a:lnTo>
                    <a:pt x="47282" y="150164"/>
                  </a:lnTo>
                  <a:lnTo>
                    <a:pt x="47282" y="270802"/>
                  </a:lnTo>
                  <a:lnTo>
                    <a:pt x="48463" y="270802"/>
                  </a:lnTo>
                  <a:lnTo>
                    <a:pt x="49542" y="270802"/>
                  </a:lnTo>
                  <a:lnTo>
                    <a:pt x="55333" y="270802"/>
                  </a:lnTo>
                  <a:lnTo>
                    <a:pt x="55333" y="162915"/>
                  </a:lnTo>
                  <a:close/>
                </a:path>
                <a:path w="312419" h="271144">
                  <a:moveTo>
                    <a:pt x="59944" y="154482"/>
                  </a:moveTo>
                  <a:lnTo>
                    <a:pt x="58762" y="154482"/>
                  </a:lnTo>
                  <a:lnTo>
                    <a:pt x="58762" y="162915"/>
                  </a:lnTo>
                  <a:lnTo>
                    <a:pt x="57683" y="162915"/>
                  </a:lnTo>
                  <a:lnTo>
                    <a:pt x="57683" y="270802"/>
                  </a:lnTo>
                  <a:lnTo>
                    <a:pt x="58762" y="270802"/>
                  </a:lnTo>
                  <a:lnTo>
                    <a:pt x="59944" y="270802"/>
                  </a:lnTo>
                  <a:lnTo>
                    <a:pt x="59944" y="154482"/>
                  </a:lnTo>
                  <a:close/>
                </a:path>
                <a:path w="312419" h="271144">
                  <a:moveTo>
                    <a:pt x="64554" y="0"/>
                  </a:moveTo>
                  <a:lnTo>
                    <a:pt x="63373" y="0"/>
                  </a:lnTo>
                  <a:lnTo>
                    <a:pt x="63373" y="270802"/>
                  </a:lnTo>
                  <a:lnTo>
                    <a:pt x="64554" y="270802"/>
                  </a:lnTo>
                  <a:lnTo>
                    <a:pt x="64554" y="0"/>
                  </a:lnTo>
                  <a:close/>
                </a:path>
                <a:path w="312419" h="271144">
                  <a:moveTo>
                    <a:pt x="73774" y="145948"/>
                  </a:moveTo>
                  <a:lnTo>
                    <a:pt x="72593" y="145948"/>
                  </a:lnTo>
                  <a:lnTo>
                    <a:pt x="72593" y="122707"/>
                  </a:lnTo>
                  <a:lnTo>
                    <a:pt x="71513" y="122707"/>
                  </a:lnTo>
                  <a:lnTo>
                    <a:pt x="71513" y="270802"/>
                  </a:lnTo>
                  <a:lnTo>
                    <a:pt x="72593" y="270802"/>
                  </a:lnTo>
                  <a:lnTo>
                    <a:pt x="73774" y="270802"/>
                  </a:lnTo>
                  <a:lnTo>
                    <a:pt x="73774" y="145948"/>
                  </a:lnTo>
                  <a:close/>
                </a:path>
                <a:path w="312419" h="271144">
                  <a:moveTo>
                    <a:pt x="85344" y="164973"/>
                  </a:moveTo>
                  <a:lnTo>
                    <a:pt x="84175" y="164973"/>
                  </a:lnTo>
                  <a:lnTo>
                    <a:pt x="84175" y="270802"/>
                  </a:lnTo>
                  <a:lnTo>
                    <a:pt x="85344" y="270802"/>
                  </a:lnTo>
                  <a:lnTo>
                    <a:pt x="85344" y="164973"/>
                  </a:lnTo>
                  <a:close/>
                </a:path>
                <a:path w="312419" h="271144">
                  <a:moveTo>
                    <a:pt x="103784" y="129082"/>
                  </a:moveTo>
                  <a:lnTo>
                    <a:pt x="102616" y="129082"/>
                  </a:lnTo>
                  <a:lnTo>
                    <a:pt x="102616" y="270802"/>
                  </a:lnTo>
                  <a:lnTo>
                    <a:pt x="103784" y="270802"/>
                  </a:lnTo>
                  <a:lnTo>
                    <a:pt x="103784" y="129082"/>
                  </a:lnTo>
                  <a:close/>
                </a:path>
                <a:path w="312419" h="271144">
                  <a:moveTo>
                    <a:pt x="107226" y="167132"/>
                  </a:moveTo>
                  <a:lnTo>
                    <a:pt x="106045" y="167132"/>
                  </a:lnTo>
                  <a:lnTo>
                    <a:pt x="106045" y="133299"/>
                  </a:lnTo>
                  <a:lnTo>
                    <a:pt x="104863" y="133299"/>
                  </a:lnTo>
                  <a:lnTo>
                    <a:pt x="104863" y="270802"/>
                  </a:lnTo>
                  <a:lnTo>
                    <a:pt x="106045" y="270802"/>
                  </a:lnTo>
                  <a:lnTo>
                    <a:pt x="107226" y="270802"/>
                  </a:lnTo>
                  <a:lnTo>
                    <a:pt x="107226" y="167132"/>
                  </a:lnTo>
                  <a:close/>
                </a:path>
                <a:path w="312419" h="271144">
                  <a:moveTo>
                    <a:pt x="144106" y="181940"/>
                  </a:moveTo>
                  <a:lnTo>
                    <a:pt x="142938" y="181940"/>
                  </a:lnTo>
                  <a:lnTo>
                    <a:pt x="142938" y="270802"/>
                  </a:lnTo>
                  <a:lnTo>
                    <a:pt x="144106" y="270802"/>
                  </a:lnTo>
                  <a:lnTo>
                    <a:pt x="144106" y="181940"/>
                  </a:lnTo>
                  <a:close/>
                </a:path>
                <a:path w="312419" h="271144">
                  <a:moveTo>
                    <a:pt x="157949" y="198907"/>
                  </a:moveTo>
                  <a:lnTo>
                    <a:pt x="156768" y="198907"/>
                  </a:lnTo>
                  <a:lnTo>
                    <a:pt x="156768" y="270802"/>
                  </a:lnTo>
                  <a:lnTo>
                    <a:pt x="157949" y="270802"/>
                  </a:lnTo>
                  <a:lnTo>
                    <a:pt x="157949" y="198907"/>
                  </a:lnTo>
                  <a:close/>
                </a:path>
                <a:path w="312419" h="271144">
                  <a:moveTo>
                    <a:pt x="165976" y="200964"/>
                  </a:moveTo>
                  <a:lnTo>
                    <a:pt x="164795" y="200964"/>
                  </a:lnTo>
                  <a:lnTo>
                    <a:pt x="164795" y="270802"/>
                  </a:lnTo>
                  <a:lnTo>
                    <a:pt x="165976" y="270802"/>
                  </a:lnTo>
                  <a:lnTo>
                    <a:pt x="165976" y="200964"/>
                  </a:lnTo>
                  <a:close/>
                </a:path>
                <a:path w="312419" h="271144">
                  <a:moveTo>
                    <a:pt x="177444" y="196748"/>
                  </a:moveTo>
                  <a:lnTo>
                    <a:pt x="176364" y="196748"/>
                  </a:lnTo>
                  <a:lnTo>
                    <a:pt x="176364" y="270802"/>
                  </a:lnTo>
                  <a:lnTo>
                    <a:pt x="177444" y="270802"/>
                  </a:lnTo>
                  <a:lnTo>
                    <a:pt x="177444" y="196748"/>
                  </a:lnTo>
                  <a:close/>
                </a:path>
                <a:path w="312419" h="271144">
                  <a:moveTo>
                    <a:pt x="202895" y="234810"/>
                  </a:moveTo>
                  <a:lnTo>
                    <a:pt x="201726" y="234810"/>
                  </a:lnTo>
                  <a:lnTo>
                    <a:pt x="201726" y="270802"/>
                  </a:lnTo>
                  <a:lnTo>
                    <a:pt x="202895" y="270802"/>
                  </a:lnTo>
                  <a:lnTo>
                    <a:pt x="202895" y="234810"/>
                  </a:lnTo>
                  <a:close/>
                </a:path>
                <a:path w="312419" h="271144">
                  <a:moveTo>
                    <a:pt x="283489" y="253834"/>
                  </a:moveTo>
                  <a:lnTo>
                    <a:pt x="282321" y="253834"/>
                  </a:lnTo>
                  <a:lnTo>
                    <a:pt x="282321" y="270802"/>
                  </a:lnTo>
                  <a:lnTo>
                    <a:pt x="283489" y="270802"/>
                  </a:lnTo>
                  <a:lnTo>
                    <a:pt x="283489" y="253834"/>
                  </a:lnTo>
                  <a:close/>
                </a:path>
                <a:path w="312419" h="271144">
                  <a:moveTo>
                    <a:pt x="312331" y="207340"/>
                  </a:moveTo>
                  <a:lnTo>
                    <a:pt x="311162" y="207340"/>
                  </a:lnTo>
                  <a:lnTo>
                    <a:pt x="311162" y="270802"/>
                  </a:lnTo>
                  <a:lnTo>
                    <a:pt x="312331" y="270802"/>
                  </a:lnTo>
                  <a:lnTo>
                    <a:pt x="312331" y="2073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793292" y="2736404"/>
              <a:ext cx="302260" cy="262890"/>
            </a:xfrm>
            <a:custGeom>
              <a:avLst/>
              <a:gdLst/>
              <a:ahLst/>
              <a:cxnLst/>
              <a:rect l="l" t="t" r="r" b="b"/>
              <a:pathLst>
                <a:path w="302259" h="262889">
                  <a:moveTo>
                    <a:pt x="1181" y="236956"/>
                  </a:moveTo>
                  <a:lnTo>
                    <a:pt x="0" y="236956"/>
                  </a:lnTo>
                  <a:lnTo>
                    <a:pt x="0" y="262356"/>
                  </a:lnTo>
                  <a:lnTo>
                    <a:pt x="1181" y="262356"/>
                  </a:lnTo>
                  <a:lnTo>
                    <a:pt x="1181" y="236956"/>
                  </a:lnTo>
                  <a:close/>
                </a:path>
                <a:path w="302259" h="262889">
                  <a:moveTo>
                    <a:pt x="9220" y="200952"/>
                  </a:moveTo>
                  <a:lnTo>
                    <a:pt x="8039" y="200952"/>
                  </a:lnTo>
                  <a:lnTo>
                    <a:pt x="8039" y="262356"/>
                  </a:lnTo>
                  <a:lnTo>
                    <a:pt x="9220" y="262356"/>
                  </a:lnTo>
                  <a:lnTo>
                    <a:pt x="9220" y="200952"/>
                  </a:lnTo>
                  <a:close/>
                </a:path>
                <a:path w="302259" h="262889">
                  <a:moveTo>
                    <a:pt x="21882" y="160845"/>
                  </a:moveTo>
                  <a:lnTo>
                    <a:pt x="20701" y="160845"/>
                  </a:lnTo>
                  <a:lnTo>
                    <a:pt x="20701" y="262356"/>
                  </a:lnTo>
                  <a:lnTo>
                    <a:pt x="21882" y="262356"/>
                  </a:lnTo>
                  <a:lnTo>
                    <a:pt x="21882" y="160845"/>
                  </a:lnTo>
                  <a:close/>
                </a:path>
                <a:path w="302259" h="262889">
                  <a:moveTo>
                    <a:pt x="25311" y="200952"/>
                  </a:moveTo>
                  <a:lnTo>
                    <a:pt x="24130" y="200952"/>
                  </a:lnTo>
                  <a:lnTo>
                    <a:pt x="24130" y="262356"/>
                  </a:lnTo>
                  <a:lnTo>
                    <a:pt x="25311" y="262356"/>
                  </a:lnTo>
                  <a:lnTo>
                    <a:pt x="25311" y="200952"/>
                  </a:lnTo>
                  <a:close/>
                </a:path>
                <a:path w="302259" h="262889">
                  <a:moveTo>
                    <a:pt x="29921" y="124853"/>
                  </a:moveTo>
                  <a:lnTo>
                    <a:pt x="28740" y="124853"/>
                  </a:lnTo>
                  <a:lnTo>
                    <a:pt x="28740" y="262356"/>
                  </a:lnTo>
                  <a:lnTo>
                    <a:pt x="29921" y="262356"/>
                  </a:lnTo>
                  <a:lnTo>
                    <a:pt x="29921" y="124853"/>
                  </a:lnTo>
                  <a:close/>
                </a:path>
                <a:path w="302259" h="262889">
                  <a:moveTo>
                    <a:pt x="34531" y="158686"/>
                  </a:moveTo>
                  <a:lnTo>
                    <a:pt x="33362" y="158686"/>
                  </a:lnTo>
                  <a:lnTo>
                    <a:pt x="33362" y="169278"/>
                  </a:lnTo>
                  <a:lnTo>
                    <a:pt x="32283" y="169278"/>
                  </a:lnTo>
                  <a:lnTo>
                    <a:pt x="32283" y="19024"/>
                  </a:lnTo>
                  <a:lnTo>
                    <a:pt x="31102" y="19024"/>
                  </a:lnTo>
                  <a:lnTo>
                    <a:pt x="31102" y="262356"/>
                  </a:lnTo>
                  <a:lnTo>
                    <a:pt x="32283" y="262356"/>
                  </a:lnTo>
                  <a:lnTo>
                    <a:pt x="33362" y="262356"/>
                  </a:lnTo>
                  <a:lnTo>
                    <a:pt x="34531" y="262356"/>
                  </a:lnTo>
                  <a:lnTo>
                    <a:pt x="34531" y="158686"/>
                  </a:lnTo>
                  <a:close/>
                </a:path>
                <a:path w="302259" h="262889">
                  <a:moveTo>
                    <a:pt x="37960" y="133286"/>
                  </a:moveTo>
                  <a:lnTo>
                    <a:pt x="36880" y="133286"/>
                  </a:lnTo>
                  <a:lnTo>
                    <a:pt x="36880" y="262356"/>
                  </a:lnTo>
                  <a:lnTo>
                    <a:pt x="37960" y="262356"/>
                  </a:lnTo>
                  <a:lnTo>
                    <a:pt x="37960" y="133286"/>
                  </a:lnTo>
                  <a:close/>
                </a:path>
                <a:path w="302259" h="262889">
                  <a:moveTo>
                    <a:pt x="39141" y="177711"/>
                  </a:moveTo>
                  <a:lnTo>
                    <a:pt x="37973" y="177711"/>
                  </a:lnTo>
                  <a:lnTo>
                    <a:pt x="37973" y="262356"/>
                  </a:lnTo>
                  <a:lnTo>
                    <a:pt x="39141" y="262356"/>
                  </a:lnTo>
                  <a:lnTo>
                    <a:pt x="39141" y="177711"/>
                  </a:lnTo>
                  <a:close/>
                </a:path>
                <a:path w="302259" h="262889">
                  <a:moveTo>
                    <a:pt x="49542" y="84632"/>
                  </a:moveTo>
                  <a:lnTo>
                    <a:pt x="48361" y="84632"/>
                  </a:lnTo>
                  <a:lnTo>
                    <a:pt x="48361" y="154470"/>
                  </a:lnTo>
                  <a:lnTo>
                    <a:pt x="47193" y="154470"/>
                  </a:lnTo>
                  <a:lnTo>
                    <a:pt x="47193" y="143878"/>
                  </a:lnTo>
                  <a:lnTo>
                    <a:pt x="46113" y="143878"/>
                  </a:lnTo>
                  <a:lnTo>
                    <a:pt x="46113" y="162902"/>
                  </a:lnTo>
                  <a:lnTo>
                    <a:pt x="44932" y="162902"/>
                  </a:lnTo>
                  <a:lnTo>
                    <a:pt x="44932" y="196735"/>
                  </a:lnTo>
                  <a:lnTo>
                    <a:pt x="43751" y="196735"/>
                  </a:lnTo>
                  <a:lnTo>
                    <a:pt x="43751" y="0"/>
                  </a:lnTo>
                  <a:lnTo>
                    <a:pt x="42583" y="0"/>
                  </a:lnTo>
                  <a:lnTo>
                    <a:pt x="42583" y="198894"/>
                  </a:lnTo>
                  <a:lnTo>
                    <a:pt x="41503" y="198894"/>
                  </a:lnTo>
                  <a:lnTo>
                    <a:pt x="41503" y="141719"/>
                  </a:lnTo>
                  <a:lnTo>
                    <a:pt x="40322" y="141719"/>
                  </a:lnTo>
                  <a:lnTo>
                    <a:pt x="40322" y="194678"/>
                  </a:lnTo>
                  <a:lnTo>
                    <a:pt x="39154" y="194678"/>
                  </a:lnTo>
                  <a:lnTo>
                    <a:pt x="39154" y="262356"/>
                  </a:lnTo>
                  <a:lnTo>
                    <a:pt x="49542" y="262356"/>
                  </a:lnTo>
                  <a:lnTo>
                    <a:pt x="49542" y="84632"/>
                  </a:lnTo>
                  <a:close/>
                </a:path>
                <a:path w="302259" h="262889">
                  <a:moveTo>
                    <a:pt x="52984" y="146037"/>
                  </a:moveTo>
                  <a:lnTo>
                    <a:pt x="51803" y="146037"/>
                  </a:lnTo>
                  <a:lnTo>
                    <a:pt x="51803" y="262356"/>
                  </a:lnTo>
                  <a:lnTo>
                    <a:pt x="52984" y="262356"/>
                  </a:lnTo>
                  <a:lnTo>
                    <a:pt x="52984" y="146037"/>
                  </a:lnTo>
                  <a:close/>
                </a:path>
                <a:path w="302259" h="262889">
                  <a:moveTo>
                    <a:pt x="64554" y="143878"/>
                  </a:moveTo>
                  <a:lnTo>
                    <a:pt x="63385" y="143878"/>
                  </a:lnTo>
                  <a:lnTo>
                    <a:pt x="63385" y="262356"/>
                  </a:lnTo>
                  <a:lnTo>
                    <a:pt x="64554" y="262356"/>
                  </a:lnTo>
                  <a:lnTo>
                    <a:pt x="64554" y="143878"/>
                  </a:lnTo>
                  <a:close/>
                </a:path>
                <a:path w="302259" h="262889">
                  <a:moveTo>
                    <a:pt x="77216" y="143878"/>
                  </a:moveTo>
                  <a:lnTo>
                    <a:pt x="76034" y="143878"/>
                  </a:lnTo>
                  <a:lnTo>
                    <a:pt x="76034" y="262356"/>
                  </a:lnTo>
                  <a:lnTo>
                    <a:pt x="77216" y="262356"/>
                  </a:lnTo>
                  <a:lnTo>
                    <a:pt x="77216" y="143878"/>
                  </a:lnTo>
                  <a:close/>
                </a:path>
                <a:path w="302259" h="262889">
                  <a:moveTo>
                    <a:pt x="80645" y="179870"/>
                  </a:moveTo>
                  <a:lnTo>
                    <a:pt x="79463" y="179870"/>
                  </a:lnTo>
                  <a:lnTo>
                    <a:pt x="79463" y="262356"/>
                  </a:lnTo>
                  <a:lnTo>
                    <a:pt x="80645" y="262356"/>
                  </a:lnTo>
                  <a:lnTo>
                    <a:pt x="80645" y="179870"/>
                  </a:lnTo>
                  <a:close/>
                </a:path>
                <a:path w="302259" h="262889">
                  <a:moveTo>
                    <a:pt x="100266" y="158686"/>
                  </a:moveTo>
                  <a:lnTo>
                    <a:pt x="99085" y="158686"/>
                  </a:lnTo>
                  <a:lnTo>
                    <a:pt x="99085" y="124853"/>
                  </a:lnTo>
                  <a:lnTo>
                    <a:pt x="97904" y="124853"/>
                  </a:lnTo>
                  <a:lnTo>
                    <a:pt x="97904" y="262356"/>
                  </a:lnTo>
                  <a:lnTo>
                    <a:pt x="99085" y="262356"/>
                  </a:lnTo>
                  <a:lnTo>
                    <a:pt x="100266" y="262356"/>
                  </a:lnTo>
                  <a:lnTo>
                    <a:pt x="100266" y="158686"/>
                  </a:lnTo>
                  <a:close/>
                </a:path>
                <a:path w="302259" h="262889">
                  <a:moveTo>
                    <a:pt x="103695" y="169278"/>
                  </a:moveTo>
                  <a:lnTo>
                    <a:pt x="102527" y="169278"/>
                  </a:lnTo>
                  <a:lnTo>
                    <a:pt x="102527" y="44424"/>
                  </a:lnTo>
                  <a:lnTo>
                    <a:pt x="101447" y="44424"/>
                  </a:lnTo>
                  <a:lnTo>
                    <a:pt x="101447" y="262356"/>
                  </a:lnTo>
                  <a:lnTo>
                    <a:pt x="102514" y="262356"/>
                  </a:lnTo>
                  <a:lnTo>
                    <a:pt x="103695" y="262356"/>
                  </a:lnTo>
                  <a:lnTo>
                    <a:pt x="103695" y="169278"/>
                  </a:lnTo>
                  <a:close/>
                </a:path>
                <a:path w="302259" h="262889">
                  <a:moveTo>
                    <a:pt x="150990" y="190461"/>
                  </a:moveTo>
                  <a:lnTo>
                    <a:pt x="149809" y="190461"/>
                  </a:lnTo>
                  <a:lnTo>
                    <a:pt x="149809" y="262356"/>
                  </a:lnTo>
                  <a:lnTo>
                    <a:pt x="150990" y="262356"/>
                  </a:lnTo>
                  <a:lnTo>
                    <a:pt x="150990" y="190461"/>
                  </a:lnTo>
                  <a:close/>
                </a:path>
                <a:path w="302259" h="262889">
                  <a:moveTo>
                    <a:pt x="174015" y="139661"/>
                  </a:moveTo>
                  <a:lnTo>
                    <a:pt x="172834" y="139661"/>
                  </a:lnTo>
                  <a:lnTo>
                    <a:pt x="172834" y="262356"/>
                  </a:lnTo>
                  <a:lnTo>
                    <a:pt x="174015" y="262356"/>
                  </a:lnTo>
                  <a:lnTo>
                    <a:pt x="174015" y="139661"/>
                  </a:lnTo>
                  <a:close/>
                </a:path>
                <a:path w="302259" h="262889">
                  <a:moveTo>
                    <a:pt x="221234" y="213702"/>
                  </a:moveTo>
                  <a:lnTo>
                    <a:pt x="220052" y="213702"/>
                  </a:lnTo>
                  <a:lnTo>
                    <a:pt x="220052" y="262356"/>
                  </a:lnTo>
                  <a:lnTo>
                    <a:pt x="221234" y="262356"/>
                  </a:lnTo>
                  <a:lnTo>
                    <a:pt x="221234" y="213702"/>
                  </a:lnTo>
                  <a:close/>
                </a:path>
                <a:path w="302259" h="262889">
                  <a:moveTo>
                    <a:pt x="243116" y="228511"/>
                  </a:moveTo>
                  <a:lnTo>
                    <a:pt x="242036" y="228511"/>
                  </a:lnTo>
                  <a:lnTo>
                    <a:pt x="242036" y="262356"/>
                  </a:lnTo>
                  <a:lnTo>
                    <a:pt x="243116" y="262356"/>
                  </a:lnTo>
                  <a:lnTo>
                    <a:pt x="243116" y="228511"/>
                  </a:lnTo>
                  <a:close/>
                </a:path>
                <a:path w="302259" h="262889">
                  <a:moveTo>
                    <a:pt x="247713" y="228511"/>
                  </a:moveTo>
                  <a:lnTo>
                    <a:pt x="246634" y="228511"/>
                  </a:lnTo>
                  <a:lnTo>
                    <a:pt x="246634" y="262356"/>
                  </a:lnTo>
                  <a:lnTo>
                    <a:pt x="247713" y="262356"/>
                  </a:lnTo>
                  <a:lnTo>
                    <a:pt x="247713" y="228511"/>
                  </a:lnTo>
                  <a:close/>
                </a:path>
                <a:path w="302259" h="262889">
                  <a:moveTo>
                    <a:pt x="284581" y="230581"/>
                  </a:moveTo>
                  <a:lnTo>
                    <a:pt x="283502" y="230581"/>
                  </a:lnTo>
                  <a:lnTo>
                    <a:pt x="283502" y="262356"/>
                  </a:lnTo>
                  <a:lnTo>
                    <a:pt x="284581" y="262356"/>
                  </a:lnTo>
                  <a:lnTo>
                    <a:pt x="284581" y="230581"/>
                  </a:lnTo>
                  <a:close/>
                </a:path>
                <a:path w="302259" h="262889">
                  <a:moveTo>
                    <a:pt x="301942" y="251764"/>
                  </a:moveTo>
                  <a:lnTo>
                    <a:pt x="300774" y="251764"/>
                  </a:lnTo>
                  <a:lnTo>
                    <a:pt x="300774" y="262356"/>
                  </a:lnTo>
                  <a:lnTo>
                    <a:pt x="301942" y="262356"/>
                  </a:lnTo>
                  <a:lnTo>
                    <a:pt x="301942" y="2517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792111" y="2736404"/>
              <a:ext cx="296545" cy="262890"/>
            </a:xfrm>
            <a:custGeom>
              <a:avLst/>
              <a:gdLst/>
              <a:ahLst/>
              <a:cxnLst/>
              <a:rect l="l" t="t" r="r" b="b"/>
              <a:pathLst>
                <a:path w="296544" h="262889">
                  <a:moveTo>
                    <a:pt x="1181" y="239102"/>
                  </a:moveTo>
                  <a:lnTo>
                    <a:pt x="0" y="239102"/>
                  </a:lnTo>
                  <a:lnTo>
                    <a:pt x="0" y="262356"/>
                  </a:lnTo>
                  <a:lnTo>
                    <a:pt x="1181" y="262356"/>
                  </a:lnTo>
                  <a:lnTo>
                    <a:pt x="1181" y="239102"/>
                  </a:lnTo>
                  <a:close/>
                </a:path>
                <a:path w="296544" h="262889">
                  <a:moveTo>
                    <a:pt x="10401" y="200952"/>
                  </a:moveTo>
                  <a:lnTo>
                    <a:pt x="9220" y="200952"/>
                  </a:lnTo>
                  <a:lnTo>
                    <a:pt x="9220" y="262356"/>
                  </a:lnTo>
                  <a:lnTo>
                    <a:pt x="10401" y="262356"/>
                  </a:lnTo>
                  <a:lnTo>
                    <a:pt x="10401" y="200952"/>
                  </a:lnTo>
                  <a:close/>
                </a:path>
                <a:path w="296544" h="262889">
                  <a:moveTo>
                    <a:pt x="15011" y="230581"/>
                  </a:moveTo>
                  <a:lnTo>
                    <a:pt x="13843" y="230581"/>
                  </a:lnTo>
                  <a:lnTo>
                    <a:pt x="13843" y="262356"/>
                  </a:lnTo>
                  <a:lnTo>
                    <a:pt x="15011" y="262356"/>
                  </a:lnTo>
                  <a:lnTo>
                    <a:pt x="15011" y="230581"/>
                  </a:lnTo>
                  <a:close/>
                </a:path>
                <a:path w="296544" h="262889">
                  <a:moveTo>
                    <a:pt x="24231" y="186143"/>
                  </a:moveTo>
                  <a:lnTo>
                    <a:pt x="23063" y="186143"/>
                  </a:lnTo>
                  <a:lnTo>
                    <a:pt x="23063" y="262356"/>
                  </a:lnTo>
                  <a:lnTo>
                    <a:pt x="24231" y="262356"/>
                  </a:lnTo>
                  <a:lnTo>
                    <a:pt x="24231" y="186143"/>
                  </a:lnTo>
                  <a:close/>
                </a:path>
                <a:path w="296544" h="262889">
                  <a:moveTo>
                    <a:pt x="28841" y="181927"/>
                  </a:moveTo>
                  <a:lnTo>
                    <a:pt x="27673" y="181927"/>
                  </a:lnTo>
                  <a:lnTo>
                    <a:pt x="27673" y="171335"/>
                  </a:lnTo>
                  <a:lnTo>
                    <a:pt x="26492" y="171335"/>
                  </a:lnTo>
                  <a:lnTo>
                    <a:pt x="26492" y="262356"/>
                  </a:lnTo>
                  <a:lnTo>
                    <a:pt x="27673" y="262356"/>
                  </a:lnTo>
                  <a:lnTo>
                    <a:pt x="28841" y="262356"/>
                  </a:lnTo>
                  <a:lnTo>
                    <a:pt x="28841" y="181927"/>
                  </a:lnTo>
                  <a:close/>
                </a:path>
                <a:path w="296544" h="262889">
                  <a:moveTo>
                    <a:pt x="31102" y="124853"/>
                  </a:moveTo>
                  <a:lnTo>
                    <a:pt x="29921" y="124853"/>
                  </a:lnTo>
                  <a:lnTo>
                    <a:pt x="29921" y="262356"/>
                  </a:lnTo>
                  <a:lnTo>
                    <a:pt x="31102" y="262356"/>
                  </a:lnTo>
                  <a:lnTo>
                    <a:pt x="31102" y="124853"/>
                  </a:lnTo>
                  <a:close/>
                </a:path>
                <a:path w="296544" h="262889">
                  <a:moveTo>
                    <a:pt x="33464" y="19024"/>
                  </a:moveTo>
                  <a:lnTo>
                    <a:pt x="32283" y="19024"/>
                  </a:lnTo>
                  <a:lnTo>
                    <a:pt x="32283" y="262356"/>
                  </a:lnTo>
                  <a:lnTo>
                    <a:pt x="33464" y="262356"/>
                  </a:lnTo>
                  <a:lnTo>
                    <a:pt x="33464" y="19024"/>
                  </a:lnTo>
                  <a:close/>
                </a:path>
                <a:path w="296544" h="262889">
                  <a:moveTo>
                    <a:pt x="39141" y="133286"/>
                  </a:moveTo>
                  <a:lnTo>
                    <a:pt x="38061" y="133286"/>
                  </a:lnTo>
                  <a:lnTo>
                    <a:pt x="38061" y="198894"/>
                  </a:lnTo>
                  <a:lnTo>
                    <a:pt x="36893" y="198894"/>
                  </a:lnTo>
                  <a:lnTo>
                    <a:pt x="36893" y="207327"/>
                  </a:lnTo>
                  <a:lnTo>
                    <a:pt x="35712" y="207327"/>
                  </a:lnTo>
                  <a:lnTo>
                    <a:pt x="35712" y="262356"/>
                  </a:lnTo>
                  <a:lnTo>
                    <a:pt x="36893" y="262356"/>
                  </a:lnTo>
                  <a:lnTo>
                    <a:pt x="38061" y="262356"/>
                  </a:lnTo>
                  <a:lnTo>
                    <a:pt x="39141" y="262356"/>
                  </a:lnTo>
                  <a:lnTo>
                    <a:pt x="39141" y="133286"/>
                  </a:lnTo>
                  <a:close/>
                </a:path>
                <a:path w="296544" h="262889">
                  <a:moveTo>
                    <a:pt x="40322" y="177711"/>
                  </a:moveTo>
                  <a:lnTo>
                    <a:pt x="39154" y="177711"/>
                  </a:lnTo>
                  <a:lnTo>
                    <a:pt x="39154" y="262356"/>
                  </a:lnTo>
                  <a:lnTo>
                    <a:pt x="40322" y="262356"/>
                  </a:lnTo>
                  <a:lnTo>
                    <a:pt x="40322" y="177711"/>
                  </a:lnTo>
                  <a:close/>
                </a:path>
                <a:path w="296544" h="262889">
                  <a:moveTo>
                    <a:pt x="44932" y="0"/>
                  </a:moveTo>
                  <a:lnTo>
                    <a:pt x="43764" y="0"/>
                  </a:lnTo>
                  <a:lnTo>
                    <a:pt x="43764" y="198894"/>
                  </a:lnTo>
                  <a:lnTo>
                    <a:pt x="42684" y="198894"/>
                  </a:lnTo>
                  <a:lnTo>
                    <a:pt x="42684" y="141719"/>
                  </a:lnTo>
                  <a:lnTo>
                    <a:pt x="41503" y="141719"/>
                  </a:lnTo>
                  <a:lnTo>
                    <a:pt x="41503" y="262356"/>
                  </a:lnTo>
                  <a:lnTo>
                    <a:pt x="42684" y="262356"/>
                  </a:lnTo>
                  <a:lnTo>
                    <a:pt x="43764" y="262356"/>
                  </a:lnTo>
                  <a:lnTo>
                    <a:pt x="44932" y="262356"/>
                  </a:lnTo>
                  <a:lnTo>
                    <a:pt x="44932" y="0"/>
                  </a:lnTo>
                  <a:close/>
                </a:path>
                <a:path w="296544" h="262889">
                  <a:moveTo>
                    <a:pt x="52984" y="154470"/>
                  </a:moveTo>
                  <a:lnTo>
                    <a:pt x="51904" y="154470"/>
                  </a:lnTo>
                  <a:lnTo>
                    <a:pt x="51904" y="141719"/>
                  </a:lnTo>
                  <a:lnTo>
                    <a:pt x="50723" y="141719"/>
                  </a:lnTo>
                  <a:lnTo>
                    <a:pt x="50723" y="84632"/>
                  </a:lnTo>
                  <a:lnTo>
                    <a:pt x="49542" y="84632"/>
                  </a:lnTo>
                  <a:lnTo>
                    <a:pt x="49542" y="154470"/>
                  </a:lnTo>
                  <a:lnTo>
                    <a:pt x="48374" y="154470"/>
                  </a:lnTo>
                  <a:lnTo>
                    <a:pt x="48374" y="143878"/>
                  </a:lnTo>
                  <a:lnTo>
                    <a:pt x="47294" y="143878"/>
                  </a:lnTo>
                  <a:lnTo>
                    <a:pt x="47294" y="162902"/>
                  </a:lnTo>
                  <a:lnTo>
                    <a:pt x="46113" y="162902"/>
                  </a:lnTo>
                  <a:lnTo>
                    <a:pt x="46113" y="262356"/>
                  </a:lnTo>
                  <a:lnTo>
                    <a:pt x="47294" y="262356"/>
                  </a:lnTo>
                  <a:lnTo>
                    <a:pt x="48374" y="262356"/>
                  </a:lnTo>
                  <a:lnTo>
                    <a:pt x="52984" y="262356"/>
                  </a:lnTo>
                  <a:lnTo>
                    <a:pt x="52984" y="154470"/>
                  </a:lnTo>
                  <a:close/>
                </a:path>
                <a:path w="296544" h="262889">
                  <a:moveTo>
                    <a:pt x="56515" y="162902"/>
                  </a:moveTo>
                  <a:lnTo>
                    <a:pt x="55333" y="162902"/>
                  </a:lnTo>
                  <a:lnTo>
                    <a:pt x="55333" y="192519"/>
                  </a:lnTo>
                  <a:lnTo>
                    <a:pt x="54152" y="192519"/>
                  </a:lnTo>
                  <a:lnTo>
                    <a:pt x="54152" y="262356"/>
                  </a:lnTo>
                  <a:lnTo>
                    <a:pt x="55333" y="262356"/>
                  </a:lnTo>
                  <a:lnTo>
                    <a:pt x="56515" y="262356"/>
                  </a:lnTo>
                  <a:lnTo>
                    <a:pt x="56515" y="162902"/>
                  </a:lnTo>
                  <a:close/>
                </a:path>
                <a:path w="296544" h="262889">
                  <a:moveTo>
                    <a:pt x="66814" y="114261"/>
                  </a:moveTo>
                  <a:lnTo>
                    <a:pt x="65735" y="114261"/>
                  </a:lnTo>
                  <a:lnTo>
                    <a:pt x="65735" y="262356"/>
                  </a:lnTo>
                  <a:lnTo>
                    <a:pt x="66814" y="262356"/>
                  </a:lnTo>
                  <a:lnTo>
                    <a:pt x="66814" y="114261"/>
                  </a:lnTo>
                  <a:close/>
                </a:path>
                <a:path w="296544" h="262889">
                  <a:moveTo>
                    <a:pt x="77216" y="179870"/>
                  </a:moveTo>
                  <a:lnTo>
                    <a:pt x="76034" y="179870"/>
                  </a:lnTo>
                  <a:lnTo>
                    <a:pt x="76034" y="262356"/>
                  </a:lnTo>
                  <a:lnTo>
                    <a:pt x="77216" y="262356"/>
                  </a:lnTo>
                  <a:lnTo>
                    <a:pt x="77216" y="179870"/>
                  </a:lnTo>
                  <a:close/>
                </a:path>
                <a:path w="296544" h="262889">
                  <a:moveTo>
                    <a:pt x="81826" y="179870"/>
                  </a:moveTo>
                  <a:lnTo>
                    <a:pt x="80645" y="179870"/>
                  </a:lnTo>
                  <a:lnTo>
                    <a:pt x="80645" y="262356"/>
                  </a:lnTo>
                  <a:lnTo>
                    <a:pt x="81826" y="262356"/>
                  </a:lnTo>
                  <a:lnTo>
                    <a:pt x="81826" y="179870"/>
                  </a:lnTo>
                  <a:close/>
                </a:path>
                <a:path w="296544" h="262889">
                  <a:moveTo>
                    <a:pt x="92227" y="76200"/>
                  </a:moveTo>
                  <a:lnTo>
                    <a:pt x="91046" y="76200"/>
                  </a:lnTo>
                  <a:lnTo>
                    <a:pt x="91046" y="262356"/>
                  </a:lnTo>
                  <a:lnTo>
                    <a:pt x="92227" y="262356"/>
                  </a:lnTo>
                  <a:lnTo>
                    <a:pt x="92227" y="76200"/>
                  </a:lnTo>
                  <a:close/>
                </a:path>
                <a:path w="296544" h="262889">
                  <a:moveTo>
                    <a:pt x="130187" y="160845"/>
                  </a:moveTo>
                  <a:lnTo>
                    <a:pt x="129120" y="160845"/>
                  </a:lnTo>
                  <a:lnTo>
                    <a:pt x="129120" y="6375"/>
                  </a:lnTo>
                  <a:lnTo>
                    <a:pt x="127939" y="6375"/>
                  </a:lnTo>
                  <a:lnTo>
                    <a:pt x="127939" y="262356"/>
                  </a:lnTo>
                  <a:lnTo>
                    <a:pt x="129108" y="262356"/>
                  </a:lnTo>
                  <a:lnTo>
                    <a:pt x="130187" y="262356"/>
                  </a:lnTo>
                  <a:lnTo>
                    <a:pt x="130187" y="160845"/>
                  </a:lnTo>
                  <a:close/>
                </a:path>
                <a:path w="296544" h="262889">
                  <a:moveTo>
                    <a:pt x="135978" y="181927"/>
                  </a:moveTo>
                  <a:lnTo>
                    <a:pt x="134810" y="181927"/>
                  </a:lnTo>
                  <a:lnTo>
                    <a:pt x="134810" y="262356"/>
                  </a:lnTo>
                  <a:lnTo>
                    <a:pt x="135978" y="262356"/>
                  </a:lnTo>
                  <a:lnTo>
                    <a:pt x="135978" y="181927"/>
                  </a:lnTo>
                  <a:close/>
                </a:path>
                <a:path w="296544" h="262889">
                  <a:moveTo>
                    <a:pt x="214388" y="192519"/>
                  </a:moveTo>
                  <a:lnTo>
                    <a:pt x="213220" y="192519"/>
                  </a:lnTo>
                  <a:lnTo>
                    <a:pt x="213220" y="262356"/>
                  </a:lnTo>
                  <a:lnTo>
                    <a:pt x="214388" y="262356"/>
                  </a:lnTo>
                  <a:lnTo>
                    <a:pt x="214388" y="192519"/>
                  </a:lnTo>
                  <a:close/>
                </a:path>
                <a:path w="296544" h="262889">
                  <a:moveTo>
                    <a:pt x="223583" y="232727"/>
                  </a:moveTo>
                  <a:lnTo>
                    <a:pt x="222402" y="232727"/>
                  </a:lnTo>
                  <a:lnTo>
                    <a:pt x="222402" y="262356"/>
                  </a:lnTo>
                  <a:lnTo>
                    <a:pt x="223583" y="262356"/>
                  </a:lnTo>
                  <a:lnTo>
                    <a:pt x="223583" y="232727"/>
                  </a:lnTo>
                  <a:close/>
                </a:path>
                <a:path w="296544" h="262889">
                  <a:moveTo>
                    <a:pt x="252425" y="230581"/>
                  </a:moveTo>
                  <a:lnTo>
                    <a:pt x="251244" y="230581"/>
                  </a:lnTo>
                  <a:lnTo>
                    <a:pt x="251244" y="262356"/>
                  </a:lnTo>
                  <a:lnTo>
                    <a:pt x="252425" y="262356"/>
                  </a:lnTo>
                  <a:lnTo>
                    <a:pt x="252425" y="230581"/>
                  </a:lnTo>
                  <a:close/>
                </a:path>
                <a:path w="296544" h="262889">
                  <a:moveTo>
                    <a:pt x="280098" y="211543"/>
                  </a:moveTo>
                  <a:lnTo>
                    <a:pt x="278917" y="211543"/>
                  </a:lnTo>
                  <a:lnTo>
                    <a:pt x="278917" y="262356"/>
                  </a:lnTo>
                  <a:lnTo>
                    <a:pt x="280098" y="262356"/>
                  </a:lnTo>
                  <a:lnTo>
                    <a:pt x="280098" y="211543"/>
                  </a:lnTo>
                  <a:close/>
                </a:path>
                <a:path w="296544" h="262889">
                  <a:moveTo>
                    <a:pt x="296202" y="230581"/>
                  </a:moveTo>
                  <a:lnTo>
                    <a:pt x="295033" y="230581"/>
                  </a:lnTo>
                  <a:lnTo>
                    <a:pt x="295033" y="262356"/>
                  </a:lnTo>
                  <a:lnTo>
                    <a:pt x="296202" y="262356"/>
                  </a:lnTo>
                  <a:lnTo>
                    <a:pt x="296202" y="2305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813993" y="2736404"/>
              <a:ext cx="274320" cy="262890"/>
            </a:xfrm>
            <a:custGeom>
              <a:avLst/>
              <a:gdLst/>
              <a:ahLst/>
              <a:cxnLst/>
              <a:rect l="l" t="t" r="r" b="b"/>
              <a:pathLst>
                <a:path w="274319" h="262889">
                  <a:moveTo>
                    <a:pt x="1181" y="160845"/>
                  </a:moveTo>
                  <a:lnTo>
                    <a:pt x="0" y="160845"/>
                  </a:lnTo>
                  <a:lnTo>
                    <a:pt x="0" y="262356"/>
                  </a:lnTo>
                  <a:lnTo>
                    <a:pt x="1181" y="262356"/>
                  </a:lnTo>
                  <a:lnTo>
                    <a:pt x="1181" y="160845"/>
                  </a:lnTo>
                  <a:close/>
                </a:path>
                <a:path w="274319" h="262889">
                  <a:moveTo>
                    <a:pt x="3441" y="215773"/>
                  </a:moveTo>
                  <a:lnTo>
                    <a:pt x="2362" y="215773"/>
                  </a:lnTo>
                  <a:lnTo>
                    <a:pt x="2362" y="262356"/>
                  </a:lnTo>
                  <a:lnTo>
                    <a:pt x="3441" y="262356"/>
                  </a:lnTo>
                  <a:lnTo>
                    <a:pt x="3441" y="215773"/>
                  </a:lnTo>
                  <a:close/>
                </a:path>
                <a:path w="274319" h="262889">
                  <a:moveTo>
                    <a:pt x="5791" y="171335"/>
                  </a:moveTo>
                  <a:lnTo>
                    <a:pt x="4610" y="171335"/>
                  </a:lnTo>
                  <a:lnTo>
                    <a:pt x="4610" y="262356"/>
                  </a:lnTo>
                  <a:lnTo>
                    <a:pt x="5791" y="262356"/>
                  </a:lnTo>
                  <a:lnTo>
                    <a:pt x="5791" y="171335"/>
                  </a:lnTo>
                  <a:close/>
                </a:path>
                <a:path w="274319" h="262889">
                  <a:moveTo>
                    <a:pt x="12661" y="169278"/>
                  </a:moveTo>
                  <a:lnTo>
                    <a:pt x="11582" y="169278"/>
                  </a:lnTo>
                  <a:lnTo>
                    <a:pt x="11582" y="19024"/>
                  </a:lnTo>
                  <a:lnTo>
                    <a:pt x="10401" y="19024"/>
                  </a:lnTo>
                  <a:lnTo>
                    <a:pt x="10401" y="262356"/>
                  </a:lnTo>
                  <a:lnTo>
                    <a:pt x="11582" y="262356"/>
                  </a:lnTo>
                  <a:lnTo>
                    <a:pt x="12661" y="262356"/>
                  </a:lnTo>
                  <a:lnTo>
                    <a:pt x="12661" y="169278"/>
                  </a:lnTo>
                  <a:close/>
                </a:path>
                <a:path w="274319" h="262889">
                  <a:moveTo>
                    <a:pt x="17259" y="133286"/>
                  </a:moveTo>
                  <a:lnTo>
                    <a:pt x="16179" y="133286"/>
                  </a:lnTo>
                  <a:lnTo>
                    <a:pt x="16179" y="198894"/>
                  </a:lnTo>
                  <a:lnTo>
                    <a:pt x="15011" y="198894"/>
                  </a:lnTo>
                  <a:lnTo>
                    <a:pt x="15011" y="262356"/>
                  </a:lnTo>
                  <a:lnTo>
                    <a:pt x="16179" y="262356"/>
                  </a:lnTo>
                  <a:lnTo>
                    <a:pt x="17259" y="262356"/>
                  </a:lnTo>
                  <a:lnTo>
                    <a:pt x="17259" y="133286"/>
                  </a:lnTo>
                  <a:close/>
                </a:path>
                <a:path w="274319" h="262889">
                  <a:moveTo>
                    <a:pt x="35712" y="211543"/>
                  </a:moveTo>
                  <a:lnTo>
                    <a:pt x="34632" y="211543"/>
                  </a:lnTo>
                  <a:lnTo>
                    <a:pt x="34632" y="162902"/>
                  </a:lnTo>
                  <a:lnTo>
                    <a:pt x="33451" y="162902"/>
                  </a:lnTo>
                  <a:lnTo>
                    <a:pt x="33451" y="192519"/>
                  </a:lnTo>
                  <a:lnTo>
                    <a:pt x="32283" y="192519"/>
                  </a:lnTo>
                  <a:lnTo>
                    <a:pt x="32283" y="146037"/>
                  </a:lnTo>
                  <a:lnTo>
                    <a:pt x="31102" y="146037"/>
                  </a:lnTo>
                  <a:lnTo>
                    <a:pt x="31102" y="154470"/>
                  </a:lnTo>
                  <a:lnTo>
                    <a:pt x="30022" y="154470"/>
                  </a:lnTo>
                  <a:lnTo>
                    <a:pt x="30022" y="141719"/>
                  </a:lnTo>
                  <a:lnTo>
                    <a:pt x="28841" y="141719"/>
                  </a:lnTo>
                  <a:lnTo>
                    <a:pt x="28841" y="84632"/>
                  </a:lnTo>
                  <a:lnTo>
                    <a:pt x="27660" y="84632"/>
                  </a:lnTo>
                  <a:lnTo>
                    <a:pt x="27660" y="154470"/>
                  </a:lnTo>
                  <a:lnTo>
                    <a:pt x="26492" y="154470"/>
                  </a:lnTo>
                  <a:lnTo>
                    <a:pt x="26492" y="143878"/>
                  </a:lnTo>
                  <a:lnTo>
                    <a:pt x="25412" y="143878"/>
                  </a:lnTo>
                  <a:lnTo>
                    <a:pt x="25412" y="162902"/>
                  </a:lnTo>
                  <a:lnTo>
                    <a:pt x="24231" y="162902"/>
                  </a:lnTo>
                  <a:lnTo>
                    <a:pt x="24231" y="196735"/>
                  </a:lnTo>
                  <a:lnTo>
                    <a:pt x="23050" y="196735"/>
                  </a:lnTo>
                  <a:lnTo>
                    <a:pt x="23050" y="0"/>
                  </a:lnTo>
                  <a:lnTo>
                    <a:pt x="21882" y="0"/>
                  </a:lnTo>
                  <a:lnTo>
                    <a:pt x="21882" y="198894"/>
                  </a:lnTo>
                  <a:lnTo>
                    <a:pt x="20802" y="198894"/>
                  </a:lnTo>
                  <a:lnTo>
                    <a:pt x="20802" y="141719"/>
                  </a:lnTo>
                  <a:lnTo>
                    <a:pt x="19621" y="141719"/>
                  </a:lnTo>
                  <a:lnTo>
                    <a:pt x="19621" y="194678"/>
                  </a:lnTo>
                  <a:lnTo>
                    <a:pt x="18453" y="194678"/>
                  </a:lnTo>
                  <a:lnTo>
                    <a:pt x="18453" y="262356"/>
                  </a:lnTo>
                  <a:lnTo>
                    <a:pt x="35712" y="262356"/>
                  </a:lnTo>
                  <a:lnTo>
                    <a:pt x="35712" y="211543"/>
                  </a:lnTo>
                  <a:close/>
                </a:path>
                <a:path w="274319" h="262889">
                  <a:moveTo>
                    <a:pt x="42672" y="97294"/>
                  </a:moveTo>
                  <a:lnTo>
                    <a:pt x="41503" y="97294"/>
                  </a:lnTo>
                  <a:lnTo>
                    <a:pt x="41503" y="262356"/>
                  </a:lnTo>
                  <a:lnTo>
                    <a:pt x="42672" y="262356"/>
                  </a:lnTo>
                  <a:lnTo>
                    <a:pt x="42672" y="97294"/>
                  </a:lnTo>
                  <a:close/>
                </a:path>
                <a:path w="274319" h="262889">
                  <a:moveTo>
                    <a:pt x="43853" y="143878"/>
                  </a:moveTo>
                  <a:lnTo>
                    <a:pt x="42684" y="143878"/>
                  </a:lnTo>
                  <a:lnTo>
                    <a:pt x="42684" y="262356"/>
                  </a:lnTo>
                  <a:lnTo>
                    <a:pt x="43853" y="262356"/>
                  </a:lnTo>
                  <a:lnTo>
                    <a:pt x="43853" y="143878"/>
                  </a:lnTo>
                  <a:close/>
                </a:path>
                <a:path w="274319" h="262889">
                  <a:moveTo>
                    <a:pt x="51892" y="190461"/>
                  </a:moveTo>
                  <a:lnTo>
                    <a:pt x="50723" y="190461"/>
                  </a:lnTo>
                  <a:lnTo>
                    <a:pt x="50723" y="262356"/>
                  </a:lnTo>
                  <a:lnTo>
                    <a:pt x="51892" y="262356"/>
                  </a:lnTo>
                  <a:lnTo>
                    <a:pt x="51892" y="190461"/>
                  </a:lnTo>
                  <a:close/>
                </a:path>
                <a:path w="274319" h="262889">
                  <a:moveTo>
                    <a:pt x="55333" y="179870"/>
                  </a:moveTo>
                  <a:lnTo>
                    <a:pt x="54152" y="179870"/>
                  </a:lnTo>
                  <a:lnTo>
                    <a:pt x="54152" y="262356"/>
                  </a:lnTo>
                  <a:lnTo>
                    <a:pt x="55333" y="262356"/>
                  </a:lnTo>
                  <a:lnTo>
                    <a:pt x="55333" y="179870"/>
                  </a:lnTo>
                  <a:close/>
                </a:path>
                <a:path w="274319" h="262889">
                  <a:moveTo>
                    <a:pt x="80733" y="158686"/>
                  </a:moveTo>
                  <a:lnTo>
                    <a:pt x="79565" y="158686"/>
                  </a:lnTo>
                  <a:lnTo>
                    <a:pt x="79565" y="262356"/>
                  </a:lnTo>
                  <a:lnTo>
                    <a:pt x="80733" y="262356"/>
                  </a:lnTo>
                  <a:lnTo>
                    <a:pt x="80733" y="158686"/>
                  </a:lnTo>
                  <a:close/>
                </a:path>
                <a:path w="274319" h="262889">
                  <a:moveTo>
                    <a:pt x="93395" y="61391"/>
                  </a:moveTo>
                  <a:lnTo>
                    <a:pt x="92227" y="61391"/>
                  </a:lnTo>
                  <a:lnTo>
                    <a:pt x="92227" y="262356"/>
                  </a:lnTo>
                  <a:lnTo>
                    <a:pt x="93395" y="262356"/>
                  </a:lnTo>
                  <a:lnTo>
                    <a:pt x="93395" y="61391"/>
                  </a:lnTo>
                  <a:close/>
                </a:path>
                <a:path w="274319" h="262889">
                  <a:moveTo>
                    <a:pt x="103695" y="167119"/>
                  </a:moveTo>
                  <a:lnTo>
                    <a:pt x="102616" y="167119"/>
                  </a:lnTo>
                  <a:lnTo>
                    <a:pt x="102616" y="262356"/>
                  </a:lnTo>
                  <a:lnTo>
                    <a:pt x="103695" y="262356"/>
                  </a:lnTo>
                  <a:lnTo>
                    <a:pt x="103695" y="167119"/>
                  </a:lnTo>
                  <a:close/>
                </a:path>
                <a:path w="274319" h="262889">
                  <a:moveTo>
                    <a:pt x="112915" y="211543"/>
                  </a:moveTo>
                  <a:lnTo>
                    <a:pt x="111836" y="211543"/>
                  </a:lnTo>
                  <a:lnTo>
                    <a:pt x="111836" y="262356"/>
                  </a:lnTo>
                  <a:lnTo>
                    <a:pt x="112915" y="262356"/>
                  </a:lnTo>
                  <a:lnTo>
                    <a:pt x="112915" y="211543"/>
                  </a:lnTo>
                  <a:close/>
                </a:path>
                <a:path w="274319" h="262889">
                  <a:moveTo>
                    <a:pt x="153314" y="139661"/>
                  </a:moveTo>
                  <a:lnTo>
                    <a:pt x="152133" y="139661"/>
                  </a:lnTo>
                  <a:lnTo>
                    <a:pt x="152133" y="262356"/>
                  </a:lnTo>
                  <a:lnTo>
                    <a:pt x="153314" y="262356"/>
                  </a:lnTo>
                  <a:lnTo>
                    <a:pt x="153314" y="139661"/>
                  </a:lnTo>
                  <a:close/>
                </a:path>
                <a:path w="274319" h="262889">
                  <a:moveTo>
                    <a:pt x="200533" y="213702"/>
                  </a:moveTo>
                  <a:lnTo>
                    <a:pt x="199351" y="213702"/>
                  </a:lnTo>
                  <a:lnTo>
                    <a:pt x="199351" y="262356"/>
                  </a:lnTo>
                  <a:lnTo>
                    <a:pt x="200533" y="262356"/>
                  </a:lnTo>
                  <a:lnTo>
                    <a:pt x="200533" y="213702"/>
                  </a:lnTo>
                  <a:close/>
                </a:path>
                <a:path w="274319" h="262889">
                  <a:moveTo>
                    <a:pt x="206286" y="209486"/>
                  </a:moveTo>
                  <a:lnTo>
                    <a:pt x="205117" y="209486"/>
                  </a:lnTo>
                  <a:lnTo>
                    <a:pt x="205117" y="262356"/>
                  </a:lnTo>
                  <a:lnTo>
                    <a:pt x="206286" y="262356"/>
                  </a:lnTo>
                  <a:lnTo>
                    <a:pt x="206286" y="209486"/>
                  </a:lnTo>
                  <a:close/>
                </a:path>
                <a:path w="274319" h="262889">
                  <a:moveTo>
                    <a:pt x="225945" y="243332"/>
                  </a:moveTo>
                  <a:lnTo>
                    <a:pt x="224764" y="243332"/>
                  </a:lnTo>
                  <a:lnTo>
                    <a:pt x="224764" y="262356"/>
                  </a:lnTo>
                  <a:lnTo>
                    <a:pt x="225945" y="262356"/>
                  </a:lnTo>
                  <a:lnTo>
                    <a:pt x="225945" y="243332"/>
                  </a:lnTo>
                  <a:close/>
                </a:path>
                <a:path w="274319" h="262889">
                  <a:moveTo>
                    <a:pt x="274320" y="230581"/>
                  </a:moveTo>
                  <a:lnTo>
                    <a:pt x="273151" y="230581"/>
                  </a:lnTo>
                  <a:lnTo>
                    <a:pt x="273151" y="262356"/>
                  </a:lnTo>
                  <a:lnTo>
                    <a:pt x="274320" y="262356"/>
                  </a:lnTo>
                  <a:lnTo>
                    <a:pt x="274320" y="2305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822032" y="2727959"/>
              <a:ext cx="150495" cy="271145"/>
            </a:xfrm>
            <a:custGeom>
              <a:avLst/>
              <a:gdLst/>
              <a:ahLst/>
              <a:cxnLst/>
              <a:rect l="l" t="t" r="r" b="b"/>
              <a:pathLst>
                <a:path w="150494" h="271144">
                  <a:moveTo>
                    <a:pt x="1181" y="133299"/>
                  </a:moveTo>
                  <a:lnTo>
                    <a:pt x="0" y="133299"/>
                  </a:lnTo>
                  <a:lnTo>
                    <a:pt x="0" y="270802"/>
                  </a:lnTo>
                  <a:lnTo>
                    <a:pt x="1181" y="270802"/>
                  </a:lnTo>
                  <a:lnTo>
                    <a:pt x="1181" y="133299"/>
                  </a:lnTo>
                  <a:close/>
                </a:path>
                <a:path w="150494" h="271144">
                  <a:moveTo>
                    <a:pt x="10401" y="186156"/>
                  </a:moveTo>
                  <a:lnTo>
                    <a:pt x="9232" y="186156"/>
                  </a:lnTo>
                  <a:lnTo>
                    <a:pt x="9232" y="270802"/>
                  </a:lnTo>
                  <a:lnTo>
                    <a:pt x="10401" y="270802"/>
                  </a:lnTo>
                  <a:lnTo>
                    <a:pt x="10401" y="186156"/>
                  </a:lnTo>
                  <a:close/>
                </a:path>
                <a:path w="150494" h="271144">
                  <a:moveTo>
                    <a:pt x="30022" y="101523"/>
                  </a:moveTo>
                  <a:lnTo>
                    <a:pt x="28854" y="101523"/>
                  </a:lnTo>
                  <a:lnTo>
                    <a:pt x="28854" y="0"/>
                  </a:lnTo>
                  <a:lnTo>
                    <a:pt x="27673" y="0"/>
                  </a:lnTo>
                  <a:lnTo>
                    <a:pt x="27673" y="219989"/>
                  </a:lnTo>
                  <a:lnTo>
                    <a:pt x="26593" y="219989"/>
                  </a:lnTo>
                  <a:lnTo>
                    <a:pt x="26593" y="171348"/>
                  </a:lnTo>
                  <a:lnTo>
                    <a:pt x="25412" y="171348"/>
                  </a:lnTo>
                  <a:lnTo>
                    <a:pt x="25412" y="200964"/>
                  </a:lnTo>
                  <a:lnTo>
                    <a:pt x="24244" y="200964"/>
                  </a:lnTo>
                  <a:lnTo>
                    <a:pt x="24244" y="154482"/>
                  </a:lnTo>
                  <a:lnTo>
                    <a:pt x="23063" y="154482"/>
                  </a:lnTo>
                  <a:lnTo>
                    <a:pt x="23063" y="162915"/>
                  </a:lnTo>
                  <a:lnTo>
                    <a:pt x="21983" y="162915"/>
                  </a:lnTo>
                  <a:lnTo>
                    <a:pt x="21983" y="150164"/>
                  </a:lnTo>
                  <a:lnTo>
                    <a:pt x="20802" y="150164"/>
                  </a:lnTo>
                  <a:lnTo>
                    <a:pt x="20802" y="93078"/>
                  </a:lnTo>
                  <a:lnTo>
                    <a:pt x="19621" y="93078"/>
                  </a:lnTo>
                  <a:lnTo>
                    <a:pt x="19621" y="162915"/>
                  </a:lnTo>
                  <a:lnTo>
                    <a:pt x="18453" y="162915"/>
                  </a:lnTo>
                  <a:lnTo>
                    <a:pt x="18453" y="152323"/>
                  </a:lnTo>
                  <a:lnTo>
                    <a:pt x="17373" y="152323"/>
                  </a:lnTo>
                  <a:lnTo>
                    <a:pt x="17373" y="171348"/>
                  </a:lnTo>
                  <a:lnTo>
                    <a:pt x="16192" y="171348"/>
                  </a:lnTo>
                  <a:lnTo>
                    <a:pt x="16192" y="205181"/>
                  </a:lnTo>
                  <a:lnTo>
                    <a:pt x="15011" y="205181"/>
                  </a:lnTo>
                  <a:lnTo>
                    <a:pt x="15011" y="8445"/>
                  </a:lnTo>
                  <a:lnTo>
                    <a:pt x="13843" y="8445"/>
                  </a:lnTo>
                  <a:lnTo>
                    <a:pt x="13843" y="270802"/>
                  </a:lnTo>
                  <a:lnTo>
                    <a:pt x="15011" y="270802"/>
                  </a:lnTo>
                  <a:lnTo>
                    <a:pt x="16192" y="270802"/>
                  </a:lnTo>
                  <a:lnTo>
                    <a:pt x="30022" y="270802"/>
                  </a:lnTo>
                  <a:lnTo>
                    <a:pt x="30022" y="101523"/>
                  </a:lnTo>
                  <a:close/>
                </a:path>
                <a:path w="150494" h="271144">
                  <a:moveTo>
                    <a:pt x="34632" y="105740"/>
                  </a:moveTo>
                  <a:lnTo>
                    <a:pt x="33464" y="105740"/>
                  </a:lnTo>
                  <a:lnTo>
                    <a:pt x="33464" y="101523"/>
                  </a:lnTo>
                  <a:lnTo>
                    <a:pt x="32283" y="101523"/>
                  </a:lnTo>
                  <a:lnTo>
                    <a:pt x="32283" y="270802"/>
                  </a:lnTo>
                  <a:lnTo>
                    <a:pt x="33464" y="270802"/>
                  </a:lnTo>
                  <a:lnTo>
                    <a:pt x="34632" y="270802"/>
                  </a:lnTo>
                  <a:lnTo>
                    <a:pt x="34632" y="105740"/>
                  </a:lnTo>
                  <a:close/>
                </a:path>
                <a:path w="150494" h="271144">
                  <a:moveTo>
                    <a:pt x="38074" y="145948"/>
                  </a:moveTo>
                  <a:lnTo>
                    <a:pt x="36893" y="145948"/>
                  </a:lnTo>
                  <a:lnTo>
                    <a:pt x="36893" y="270802"/>
                  </a:lnTo>
                  <a:lnTo>
                    <a:pt x="38074" y="270802"/>
                  </a:lnTo>
                  <a:lnTo>
                    <a:pt x="38074" y="145948"/>
                  </a:lnTo>
                  <a:close/>
                </a:path>
                <a:path w="150494" h="271144">
                  <a:moveTo>
                    <a:pt x="45034" y="57086"/>
                  </a:moveTo>
                  <a:lnTo>
                    <a:pt x="43865" y="57086"/>
                  </a:lnTo>
                  <a:lnTo>
                    <a:pt x="43865" y="270802"/>
                  </a:lnTo>
                  <a:lnTo>
                    <a:pt x="45034" y="270802"/>
                  </a:lnTo>
                  <a:lnTo>
                    <a:pt x="45034" y="57086"/>
                  </a:lnTo>
                  <a:close/>
                </a:path>
                <a:path w="150494" h="271144">
                  <a:moveTo>
                    <a:pt x="70345" y="133299"/>
                  </a:moveTo>
                  <a:lnTo>
                    <a:pt x="69164" y="133299"/>
                  </a:lnTo>
                  <a:lnTo>
                    <a:pt x="69164" y="270802"/>
                  </a:lnTo>
                  <a:lnTo>
                    <a:pt x="70345" y="270802"/>
                  </a:lnTo>
                  <a:lnTo>
                    <a:pt x="70345" y="133299"/>
                  </a:lnTo>
                  <a:close/>
                </a:path>
                <a:path w="150494" h="271144">
                  <a:moveTo>
                    <a:pt x="147548" y="224218"/>
                  </a:moveTo>
                  <a:lnTo>
                    <a:pt x="146367" y="224218"/>
                  </a:lnTo>
                  <a:lnTo>
                    <a:pt x="146367" y="270802"/>
                  </a:lnTo>
                  <a:lnTo>
                    <a:pt x="147548" y="270802"/>
                  </a:lnTo>
                  <a:lnTo>
                    <a:pt x="147548" y="224218"/>
                  </a:lnTo>
                  <a:close/>
                </a:path>
                <a:path w="150494" h="271144">
                  <a:moveTo>
                    <a:pt x="149923" y="188315"/>
                  </a:moveTo>
                  <a:lnTo>
                    <a:pt x="148755" y="188315"/>
                  </a:lnTo>
                  <a:lnTo>
                    <a:pt x="148755" y="270802"/>
                  </a:lnTo>
                  <a:lnTo>
                    <a:pt x="149923" y="270802"/>
                  </a:lnTo>
                  <a:lnTo>
                    <a:pt x="149923" y="1883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794473" y="2727959"/>
              <a:ext cx="213360" cy="271145"/>
            </a:xfrm>
            <a:custGeom>
              <a:avLst/>
              <a:gdLst/>
              <a:ahLst/>
              <a:cxnLst/>
              <a:rect l="l" t="t" r="r" b="b"/>
              <a:pathLst>
                <a:path w="213359" h="271144">
                  <a:moveTo>
                    <a:pt x="1079" y="251764"/>
                  </a:moveTo>
                  <a:lnTo>
                    <a:pt x="0" y="251764"/>
                  </a:lnTo>
                  <a:lnTo>
                    <a:pt x="0" y="270802"/>
                  </a:lnTo>
                  <a:lnTo>
                    <a:pt x="1079" y="270802"/>
                  </a:lnTo>
                  <a:lnTo>
                    <a:pt x="1079" y="251764"/>
                  </a:lnTo>
                  <a:close/>
                </a:path>
                <a:path w="213359" h="271144">
                  <a:moveTo>
                    <a:pt x="6870" y="245402"/>
                  </a:moveTo>
                  <a:lnTo>
                    <a:pt x="5689" y="245402"/>
                  </a:lnTo>
                  <a:lnTo>
                    <a:pt x="5689" y="270802"/>
                  </a:lnTo>
                  <a:lnTo>
                    <a:pt x="6870" y="270802"/>
                  </a:lnTo>
                  <a:lnTo>
                    <a:pt x="6870" y="245402"/>
                  </a:lnTo>
                  <a:close/>
                </a:path>
                <a:path w="213359" h="271144">
                  <a:moveTo>
                    <a:pt x="33350" y="167132"/>
                  </a:moveTo>
                  <a:lnTo>
                    <a:pt x="32181" y="167132"/>
                  </a:lnTo>
                  <a:lnTo>
                    <a:pt x="32181" y="270802"/>
                  </a:lnTo>
                  <a:lnTo>
                    <a:pt x="33350" y="270802"/>
                  </a:lnTo>
                  <a:lnTo>
                    <a:pt x="33350" y="167132"/>
                  </a:lnTo>
                  <a:close/>
                </a:path>
                <a:path w="213359" h="271144">
                  <a:moveTo>
                    <a:pt x="36779" y="141732"/>
                  </a:moveTo>
                  <a:lnTo>
                    <a:pt x="35699" y="141732"/>
                  </a:lnTo>
                  <a:lnTo>
                    <a:pt x="35699" y="207340"/>
                  </a:lnTo>
                  <a:lnTo>
                    <a:pt x="34531" y="207340"/>
                  </a:lnTo>
                  <a:lnTo>
                    <a:pt x="34531" y="270802"/>
                  </a:lnTo>
                  <a:lnTo>
                    <a:pt x="35699" y="270802"/>
                  </a:lnTo>
                  <a:lnTo>
                    <a:pt x="36779" y="270802"/>
                  </a:lnTo>
                  <a:lnTo>
                    <a:pt x="36779" y="141732"/>
                  </a:lnTo>
                  <a:close/>
                </a:path>
                <a:path w="213359" h="271144">
                  <a:moveTo>
                    <a:pt x="54152" y="171348"/>
                  </a:moveTo>
                  <a:lnTo>
                    <a:pt x="52971" y="171348"/>
                  </a:lnTo>
                  <a:lnTo>
                    <a:pt x="52971" y="200964"/>
                  </a:lnTo>
                  <a:lnTo>
                    <a:pt x="51803" y="200964"/>
                  </a:lnTo>
                  <a:lnTo>
                    <a:pt x="51803" y="154482"/>
                  </a:lnTo>
                  <a:lnTo>
                    <a:pt x="50622" y="154482"/>
                  </a:lnTo>
                  <a:lnTo>
                    <a:pt x="50622" y="162915"/>
                  </a:lnTo>
                  <a:lnTo>
                    <a:pt x="49542" y="162915"/>
                  </a:lnTo>
                  <a:lnTo>
                    <a:pt x="49542" y="150164"/>
                  </a:lnTo>
                  <a:lnTo>
                    <a:pt x="48361" y="150164"/>
                  </a:lnTo>
                  <a:lnTo>
                    <a:pt x="48361" y="93078"/>
                  </a:lnTo>
                  <a:lnTo>
                    <a:pt x="47180" y="93078"/>
                  </a:lnTo>
                  <a:lnTo>
                    <a:pt x="47180" y="162915"/>
                  </a:lnTo>
                  <a:lnTo>
                    <a:pt x="46012" y="162915"/>
                  </a:lnTo>
                  <a:lnTo>
                    <a:pt x="46012" y="152323"/>
                  </a:lnTo>
                  <a:lnTo>
                    <a:pt x="44932" y="152323"/>
                  </a:lnTo>
                  <a:lnTo>
                    <a:pt x="44932" y="171348"/>
                  </a:lnTo>
                  <a:lnTo>
                    <a:pt x="43751" y="171348"/>
                  </a:lnTo>
                  <a:lnTo>
                    <a:pt x="43751" y="205181"/>
                  </a:lnTo>
                  <a:lnTo>
                    <a:pt x="42570" y="205181"/>
                  </a:lnTo>
                  <a:lnTo>
                    <a:pt x="42570" y="8445"/>
                  </a:lnTo>
                  <a:lnTo>
                    <a:pt x="41402" y="8445"/>
                  </a:lnTo>
                  <a:lnTo>
                    <a:pt x="41402" y="207340"/>
                  </a:lnTo>
                  <a:lnTo>
                    <a:pt x="40322" y="207340"/>
                  </a:lnTo>
                  <a:lnTo>
                    <a:pt x="40322" y="150164"/>
                  </a:lnTo>
                  <a:lnTo>
                    <a:pt x="39141" y="150164"/>
                  </a:lnTo>
                  <a:lnTo>
                    <a:pt x="39141" y="270802"/>
                  </a:lnTo>
                  <a:lnTo>
                    <a:pt x="40322" y="270802"/>
                  </a:lnTo>
                  <a:lnTo>
                    <a:pt x="41402" y="270802"/>
                  </a:lnTo>
                  <a:lnTo>
                    <a:pt x="54152" y="270802"/>
                  </a:lnTo>
                  <a:lnTo>
                    <a:pt x="54152" y="171348"/>
                  </a:lnTo>
                  <a:close/>
                </a:path>
                <a:path w="213359" h="271144">
                  <a:moveTo>
                    <a:pt x="59842" y="139661"/>
                  </a:moveTo>
                  <a:lnTo>
                    <a:pt x="58762" y="139661"/>
                  </a:lnTo>
                  <a:lnTo>
                    <a:pt x="58762" y="145948"/>
                  </a:lnTo>
                  <a:lnTo>
                    <a:pt x="57581" y="145948"/>
                  </a:lnTo>
                  <a:lnTo>
                    <a:pt x="57581" y="101523"/>
                  </a:lnTo>
                  <a:lnTo>
                    <a:pt x="56413" y="101523"/>
                  </a:lnTo>
                  <a:lnTo>
                    <a:pt x="56413" y="0"/>
                  </a:lnTo>
                  <a:lnTo>
                    <a:pt x="55232" y="0"/>
                  </a:lnTo>
                  <a:lnTo>
                    <a:pt x="55232" y="270802"/>
                  </a:lnTo>
                  <a:lnTo>
                    <a:pt x="56400" y="270802"/>
                  </a:lnTo>
                  <a:lnTo>
                    <a:pt x="57581" y="270802"/>
                  </a:lnTo>
                  <a:lnTo>
                    <a:pt x="58762" y="270802"/>
                  </a:lnTo>
                  <a:lnTo>
                    <a:pt x="59842" y="270802"/>
                  </a:lnTo>
                  <a:lnTo>
                    <a:pt x="59842" y="139661"/>
                  </a:lnTo>
                  <a:close/>
                </a:path>
                <a:path w="213359" h="271144">
                  <a:moveTo>
                    <a:pt x="62191" y="105740"/>
                  </a:moveTo>
                  <a:lnTo>
                    <a:pt x="61023" y="105740"/>
                  </a:lnTo>
                  <a:lnTo>
                    <a:pt x="61023" y="270802"/>
                  </a:lnTo>
                  <a:lnTo>
                    <a:pt x="62191" y="270802"/>
                  </a:lnTo>
                  <a:lnTo>
                    <a:pt x="62191" y="105740"/>
                  </a:lnTo>
                  <a:close/>
                </a:path>
                <a:path w="213359" h="271144">
                  <a:moveTo>
                    <a:pt x="87503" y="156540"/>
                  </a:moveTo>
                  <a:lnTo>
                    <a:pt x="86423" y="156540"/>
                  </a:lnTo>
                  <a:lnTo>
                    <a:pt x="86423" y="270802"/>
                  </a:lnTo>
                  <a:lnTo>
                    <a:pt x="87503" y="270802"/>
                  </a:lnTo>
                  <a:lnTo>
                    <a:pt x="87503" y="156540"/>
                  </a:lnTo>
                  <a:close/>
                </a:path>
                <a:path w="213359" h="271144">
                  <a:moveTo>
                    <a:pt x="97904" y="133299"/>
                  </a:moveTo>
                  <a:lnTo>
                    <a:pt x="96723" y="133299"/>
                  </a:lnTo>
                  <a:lnTo>
                    <a:pt x="96723" y="270802"/>
                  </a:lnTo>
                  <a:lnTo>
                    <a:pt x="97904" y="270802"/>
                  </a:lnTo>
                  <a:lnTo>
                    <a:pt x="97904" y="133299"/>
                  </a:lnTo>
                  <a:close/>
                </a:path>
                <a:path w="213359" h="271144">
                  <a:moveTo>
                    <a:pt x="159054" y="222148"/>
                  </a:moveTo>
                  <a:lnTo>
                    <a:pt x="157873" y="222148"/>
                  </a:lnTo>
                  <a:lnTo>
                    <a:pt x="157873" y="270802"/>
                  </a:lnTo>
                  <a:lnTo>
                    <a:pt x="159054" y="270802"/>
                  </a:lnTo>
                  <a:lnTo>
                    <a:pt x="159054" y="222148"/>
                  </a:lnTo>
                  <a:close/>
                </a:path>
                <a:path w="213359" h="271144">
                  <a:moveTo>
                    <a:pt x="163652" y="181940"/>
                  </a:moveTo>
                  <a:lnTo>
                    <a:pt x="162471" y="181940"/>
                  </a:lnTo>
                  <a:lnTo>
                    <a:pt x="162471" y="270802"/>
                  </a:lnTo>
                  <a:lnTo>
                    <a:pt x="163652" y="270802"/>
                  </a:lnTo>
                  <a:lnTo>
                    <a:pt x="163652" y="181940"/>
                  </a:lnTo>
                  <a:close/>
                </a:path>
                <a:path w="213359" h="271144">
                  <a:moveTo>
                    <a:pt x="213194" y="213715"/>
                  </a:moveTo>
                  <a:lnTo>
                    <a:pt x="212013" y="213715"/>
                  </a:lnTo>
                  <a:lnTo>
                    <a:pt x="212013" y="270802"/>
                  </a:lnTo>
                  <a:lnTo>
                    <a:pt x="213194" y="270802"/>
                  </a:lnTo>
                  <a:lnTo>
                    <a:pt x="213194" y="2137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772490" y="2727959"/>
              <a:ext cx="255270" cy="271145"/>
            </a:xfrm>
            <a:custGeom>
              <a:avLst/>
              <a:gdLst/>
              <a:ahLst/>
              <a:cxnLst/>
              <a:rect l="l" t="t" r="r" b="b"/>
              <a:pathLst>
                <a:path w="255269" h="271144">
                  <a:moveTo>
                    <a:pt x="1181" y="262369"/>
                  </a:moveTo>
                  <a:lnTo>
                    <a:pt x="0" y="262369"/>
                  </a:lnTo>
                  <a:lnTo>
                    <a:pt x="0" y="270802"/>
                  </a:lnTo>
                  <a:lnTo>
                    <a:pt x="1181" y="270802"/>
                  </a:lnTo>
                  <a:lnTo>
                    <a:pt x="1181" y="262369"/>
                  </a:lnTo>
                  <a:close/>
                </a:path>
                <a:path w="255269" h="271144">
                  <a:moveTo>
                    <a:pt x="9220" y="247548"/>
                  </a:moveTo>
                  <a:lnTo>
                    <a:pt x="8140" y="247548"/>
                  </a:lnTo>
                  <a:lnTo>
                    <a:pt x="8140" y="270802"/>
                  </a:lnTo>
                  <a:lnTo>
                    <a:pt x="9220" y="270802"/>
                  </a:lnTo>
                  <a:lnTo>
                    <a:pt x="9220" y="247548"/>
                  </a:lnTo>
                  <a:close/>
                </a:path>
                <a:path w="255269" h="271144">
                  <a:moveTo>
                    <a:pt x="30022" y="209397"/>
                  </a:moveTo>
                  <a:lnTo>
                    <a:pt x="28841" y="209397"/>
                  </a:lnTo>
                  <a:lnTo>
                    <a:pt x="28841" y="270802"/>
                  </a:lnTo>
                  <a:lnTo>
                    <a:pt x="30022" y="270802"/>
                  </a:lnTo>
                  <a:lnTo>
                    <a:pt x="30022" y="209397"/>
                  </a:lnTo>
                  <a:close/>
                </a:path>
                <a:path w="255269" h="271144">
                  <a:moveTo>
                    <a:pt x="32283" y="251764"/>
                  </a:moveTo>
                  <a:lnTo>
                    <a:pt x="31203" y="251764"/>
                  </a:lnTo>
                  <a:lnTo>
                    <a:pt x="31203" y="270802"/>
                  </a:lnTo>
                  <a:lnTo>
                    <a:pt x="32283" y="270802"/>
                  </a:lnTo>
                  <a:lnTo>
                    <a:pt x="32283" y="251764"/>
                  </a:lnTo>
                  <a:close/>
                </a:path>
                <a:path w="255269" h="271144">
                  <a:moveTo>
                    <a:pt x="38074" y="219989"/>
                  </a:moveTo>
                  <a:lnTo>
                    <a:pt x="36893" y="219989"/>
                  </a:lnTo>
                  <a:lnTo>
                    <a:pt x="36893" y="270802"/>
                  </a:lnTo>
                  <a:lnTo>
                    <a:pt x="38074" y="270802"/>
                  </a:lnTo>
                  <a:lnTo>
                    <a:pt x="38074" y="219989"/>
                  </a:lnTo>
                  <a:close/>
                </a:path>
                <a:path w="255269" h="271144">
                  <a:moveTo>
                    <a:pt x="48463" y="190373"/>
                  </a:moveTo>
                  <a:lnTo>
                    <a:pt x="47294" y="190373"/>
                  </a:lnTo>
                  <a:lnTo>
                    <a:pt x="47294" y="179781"/>
                  </a:lnTo>
                  <a:lnTo>
                    <a:pt x="46113" y="179781"/>
                  </a:lnTo>
                  <a:lnTo>
                    <a:pt x="46113" y="270802"/>
                  </a:lnTo>
                  <a:lnTo>
                    <a:pt x="47294" y="270802"/>
                  </a:lnTo>
                  <a:lnTo>
                    <a:pt x="48463" y="270802"/>
                  </a:lnTo>
                  <a:lnTo>
                    <a:pt x="48463" y="190373"/>
                  </a:lnTo>
                  <a:close/>
                </a:path>
                <a:path w="255269" h="271144">
                  <a:moveTo>
                    <a:pt x="51904" y="226364"/>
                  </a:moveTo>
                  <a:lnTo>
                    <a:pt x="50723" y="226364"/>
                  </a:lnTo>
                  <a:lnTo>
                    <a:pt x="50723" y="270802"/>
                  </a:lnTo>
                  <a:lnTo>
                    <a:pt x="51904" y="270802"/>
                  </a:lnTo>
                  <a:lnTo>
                    <a:pt x="51904" y="226364"/>
                  </a:lnTo>
                  <a:close/>
                </a:path>
                <a:path w="255269" h="271144">
                  <a:moveTo>
                    <a:pt x="58762" y="141732"/>
                  </a:moveTo>
                  <a:lnTo>
                    <a:pt x="57683" y="141732"/>
                  </a:lnTo>
                  <a:lnTo>
                    <a:pt x="57683" y="270802"/>
                  </a:lnTo>
                  <a:lnTo>
                    <a:pt x="58762" y="270802"/>
                  </a:lnTo>
                  <a:lnTo>
                    <a:pt x="58762" y="141732"/>
                  </a:lnTo>
                  <a:close/>
                </a:path>
                <a:path w="255269" h="271144">
                  <a:moveTo>
                    <a:pt x="59944" y="186156"/>
                  </a:moveTo>
                  <a:lnTo>
                    <a:pt x="58775" y="186156"/>
                  </a:lnTo>
                  <a:lnTo>
                    <a:pt x="58775" y="270802"/>
                  </a:lnTo>
                  <a:lnTo>
                    <a:pt x="59944" y="270802"/>
                  </a:lnTo>
                  <a:lnTo>
                    <a:pt x="59944" y="186156"/>
                  </a:lnTo>
                  <a:close/>
                </a:path>
                <a:path w="255269" h="271144">
                  <a:moveTo>
                    <a:pt x="62306" y="150164"/>
                  </a:moveTo>
                  <a:lnTo>
                    <a:pt x="61125" y="150164"/>
                  </a:lnTo>
                  <a:lnTo>
                    <a:pt x="61125" y="270802"/>
                  </a:lnTo>
                  <a:lnTo>
                    <a:pt x="62306" y="270802"/>
                  </a:lnTo>
                  <a:lnTo>
                    <a:pt x="62306" y="150164"/>
                  </a:lnTo>
                  <a:close/>
                </a:path>
                <a:path w="255269" h="271144">
                  <a:moveTo>
                    <a:pt x="64554" y="8445"/>
                  </a:moveTo>
                  <a:lnTo>
                    <a:pt x="63385" y="8445"/>
                  </a:lnTo>
                  <a:lnTo>
                    <a:pt x="63385" y="270802"/>
                  </a:lnTo>
                  <a:lnTo>
                    <a:pt x="64554" y="270802"/>
                  </a:lnTo>
                  <a:lnTo>
                    <a:pt x="64554" y="8445"/>
                  </a:lnTo>
                  <a:close/>
                </a:path>
                <a:path w="255269" h="271144">
                  <a:moveTo>
                    <a:pt x="83007" y="101523"/>
                  </a:moveTo>
                  <a:lnTo>
                    <a:pt x="81826" y="101523"/>
                  </a:lnTo>
                  <a:lnTo>
                    <a:pt x="81826" y="139661"/>
                  </a:lnTo>
                  <a:lnTo>
                    <a:pt x="80746" y="139661"/>
                  </a:lnTo>
                  <a:lnTo>
                    <a:pt x="80746" y="145948"/>
                  </a:lnTo>
                  <a:lnTo>
                    <a:pt x="79565" y="145948"/>
                  </a:lnTo>
                  <a:lnTo>
                    <a:pt x="79565" y="101523"/>
                  </a:lnTo>
                  <a:lnTo>
                    <a:pt x="78397" y="101523"/>
                  </a:lnTo>
                  <a:lnTo>
                    <a:pt x="78397" y="0"/>
                  </a:lnTo>
                  <a:lnTo>
                    <a:pt x="77216" y="0"/>
                  </a:lnTo>
                  <a:lnTo>
                    <a:pt x="77216" y="219989"/>
                  </a:lnTo>
                  <a:lnTo>
                    <a:pt x="76136" y="219989"/>
                  </a:lnTo>
                  <a:lnTo>
                    <a:pt x="76136" y="171348"/>
                  </a:lnTo>
                  <a:lnTo>
                    <a:pt x="74955" y="171348"/>
                  </a:lnTo>
                  <a:lnTo>
                    <a:pt x="74955" y="200964"/>
                  </a:lnTo>
                  <a:lnTo>
                    <a:pt x="73787" y="200964"/>
                  </a:lnTo>
                  <a:lnTo>
                    <a:pt x="73787" y="154482"/>
                  </a:lnTo>
                  <a:lnTo>
                    <a:pt x="72605" y="154482"/>
                  </a:lnTo>
                  <a:lnTo>
                    <a:pt x="72605" y="162915"/>
                  </a:lnTo>
                  <a:lnTo>
                    <a:pt x="71526" y="162915"/>
                  </a:lnTo>
                  <a:lnTo>
                    <a:pt x="71526" y="150164"/>
                  </a:lnTo>
                  <a:lnTo>
                    <a:pt x="70345" y="150164"/>
                  </a:lnTo>
                  <a:lnTo>
                    <a:pt x="70345" y="93078"/>
                  </a:lnTo>
                  <a:lnTo>
                    <a:pt x="69164" y="93078"/>
                  </a:lnTo>
                  <a:lnTo>
                    <a:pt x="69164" y="162915"/>
                  </a:lnTo>
                  <a:lnTo>
                    <a:pt x="67995" y="162915"/>
                  </a:lnTo>
                  <a:lnTo>
                    <a:pt x="67995" y="152323"/>
                  </a:lnTo>
                  <a:lnTo>
                    <a:pt x="66916" y="152323"/>
                  </a:lnTo>
                  <a:lnTo>
                    <a:pt x="66916" y="270802"/>
                  </a:lnTo>
                  <a:lnTo>
                    <a:pt x="67995" y="270802"/>
                  </a:lnTo>
                  <a:lnTo>
                    <a:pt x="69164" y="270802"/>
                  </a:lnTo>
                  <a:lnTo>
                    <a:pt x="83007" y="270802"/>
                  </a:lnTo>
                  <a:lnTo>
                    <a:pt x="83007" y="101523"/>
                  </a:lnTo>
                  <a:close/>
                </a:path>
                <a:path w="255269" h="271144">
                  <a:moveTo>
                    <a:pt x="115277" y="135356"/>
                  </a:moveTo>
                  <a:lnTo>
                    <a:pt x="114096" y="135356"/>
                  </a:lnTo>
                  <a:lnTo>
                    <a:pt x="114096" y="270802"/>
                  </a:lnTo>
                  <a:lnTo>
                    <a:pt x="115277" y="270802"/>
                  </a:lnTo>
                  <a:lnTo>
                    <a:pt x="115277" y="135356"/>
                  </a:lnTo>
                  <a:close/>
                </a:path>
                <a:path w="255269" h="271144">
                  <a:moveTo>
                    <a:pt x="147561" y="198907"/>
                  </a:moveTo>
                  <a:lnTo>
                    <a:pt x="146380" y="198907"/>
                  </a:lnTo>
                  <a:lnTo>
                    <a:pt x="146380" y="270802"/>
                  </a:lnTo>
                  <a:lnTo>
                    <a:pt x="147561" y="270802"/>
                  </a:lnTo>
                  <a:lnTo>
                    <a:pt x="147561" y="198907"/>
                  </a:lnTo>
                  <a:close/>
                </a:path>
                <a:path w="255269" h="271144">
                  <a:moveTo>
                    <a:pt x="159029" y="38061"/>
                  </a:moveTo>
                  <a:lnTo>
                    <a:pt x="157962" y="38061"/>
                  </a:lnTo>
                  <a:lnTo>
                    <a:pt x="157962" y="270802"/>
                  </a:lnTo>
                  <a:lnTo>
                    <a:pt x="159029" y="270802"/>
                  </a:lnTo>
                  <a:lnTo>
                    <a:pt x="159029" y="38061"/>
                  </a:lnTo>
                  <a:close/>
                </a:path>
                <a:path w="255269" h="271144">
                  <a:moveTo>
                    <a:pt x="200533" y="181940"/>
                  </a:moveTo>
                  <a:lnTo>
                    <a:pt x="199453" y="181940"/>
                  </a:lnTo>
                  <a:lnTo>
                    <a:pt x="199453" y="270802"/>
                  </a:lnTo>
                  <a:lnTo>
                    <a:pt x="200533" y="270802"/>
                  </a:lnTo>
                  <a:lnTo>
                    <a:pt x="200533" y="181940"/>
                  </a:lnTo>
                  <a:close/>
                </a:path>
                <a:path w="255269" h="271144">
                  <a:moveTo>
                    <a:pt x="206336" y="175564"/>
                  </a:moveTo>
                  <a:lnTo>
                    <a:pt x="205155" y="175564"/>
                  </a:lnTo>
                  <a:lnTo>
                    <a:pt x="205155" y="270802"/>
                  </a:lnTo>
                  <a:lnTo>
                    <a:pt x="206336" y="270802"/>
                  </a:lnTo>
                  <a:lnTo>
                    <a:pt x="206336" y="175564"/>
                  </a:lnTo>
                  <a:close/>
                </a:path>
                <a:path w="255269" h="271144">
                  <a:moveTo>
                    <a:pt x="239763" y="228523"/>
                  </a:moveTo>
                  <a:lnTo>
                    <a:pt x="238594" y="228523"/>
                  </a:lnTo>
                  <a:lnTo>
                    <a:pt x="238594" y="270802"/>
                  </a:lnTo>
                  <a:lnTo>
                    <a:pt x="239763" y="270802"/>
                  </a:lnTo>
                  <a:lnTo>
                    <a:pt x="239763" y="228523"/>
                  </a:lnTo>
                  <a:close/>
                </a:path>
                <a:path w="255269" h="271144">
                  <a:moveTo>
                    <a:pt x="254673" y="215773"/>
                  </a:moveTo>
                  <a:lnTo>
                    <a:pt x="253593" y="215773"/>
                  </a:lnTo>
                  <a:lnTo>
                    <a:pt x="253593" y="270802"/>
                  </a:lnTo>
                  <a:lnTo>
                    <a:pt x="254673" y="270802"/>
                  </a:lnTo>
                  <a:lnTo>
                    <a:pt x="254673" y="2157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759841" y="2727959"/>
              <a:ext cx="229870" cy="271145"/>
            </a:xfrm>
            <a:custGeom>
              <a:avLst/>
              <a:gdLst/>
              <a:ahLst/>
              <a:cxnLst/>
              <a:rect l="l" t="t" r="r" b="b"/>
              <a:pathLst>
                <a:path w="229869" h="271144">
                  <a:moveTo>
                    <a:pt x="1181" y="268744"/>
                  </a:moveTo>
                  <a:lnTo>
                    <a:pt x="0" y="268744"/>
                  </a:lnTo>
                  <a:lnTo>
                    <a:pt x="0" y="270802"/>
                  </a:lnTo>
                  <a:lnTo>
                    <a:pt x="1181" y="270802"/>
                  </a:lnTo>
                  <a:lnTo>
                    <a:pt x="1181" y="268744"/>
                  </a:lnTo>
                  <a:close/>
                </a:path>
                <a:path w="229869" h="271144">
                  <a:moveTo>
                    <a:pt x="58762" y="209397"/>
                  </a:moveTo>
                  <a:lnTo>
                    <a:pt x="57581" y="209397"/>
                  </a:lnTo>
                  <a:lnTo>
                    <a:pt x="57581" y="270802"/>
                  </a:lnTo>
                  <a:lnTo>
                    <a:pt x="58762" y="270802"/>
                  </a:lnTo>
                  <a:lnTo>
                    <a:pt x="58762" y="209397"/>
                  </a:lnTo>
                  <a:close/>
                </a:path>
                <a:path w="229869" h="271144">
                  <a:moveTo>
                    <a:pt x="69164" y="215773"/>
                  </a:moveTo>
                  <a:lnTo>
                    <a:pt x="67983" y="215773"/>
                  </a:lnTo>
                  <a:lnTo>
                    <a:pt x="67983" y="167132"/>
                  </a:lnTo>
                  <a:lnTo>
                    <a:pt x="66814" y="167132"/>
                  </a:lnTo>
                  <a:lnTo>
                    <a:pt x="66814" y="270802"/>
                  </a:lnTo>
                  <a:lnTo>
                    <a:pt x="67983" y="270802"/>
                  </a:lnTo>
                  <a:lnTo>
                    <a:pt x="69164" y="270802"/>
                  </a:lnTo>
                  <a:lnTo>
                    <a:pt x="69164" y="215773"/>
                  </a:lnTo>
                  <a:close/>
                </a:path>
                <a:path w="229869" h="271144">
                  <a:moveTo>
                    <a:pt x="71412" y="141732"/>
                  </a:moveTo>
                  <a:lnTo>
                    <a:pt x="70332" y="141732"/>
                  </a:lnTo>
                  <a:lnTo>
                    <a:pt x="70332" y="270802"/>
                  </a:lnTo>
                  <a:lnTo>
                    <a:pt x="71412" y="270802"/>
                  </a:lnTo>
                  <a:lnTo>
                    <a:pt x="71412" y="141732"/>
                  </a:lnTo>
                  <a:close/>
                </a:path>
                <a:path w="229869" h="271144">
                  <a:moveTo>
                    <a:pt x="79565" y="171348"/>
                  </a:moveTo>
                  <a:lnTo>
                    <a:pt x="78384" y="171348"/>
                  </a:lnTo>
                  <a:lnTo>
                    <a:pt x="78384" y="205181"/>
                  </a:lnTo>
                  <a:lnTo>
                    <a:pt x="77203" y="205181"/>
                  </a:lnTo>
                  <a:lnTo>
                    <a:pt x="77203" y="8445"/>
                  </a:lnTo>
                  <a:lnTo>
                    <a:pt x="76034" y="8445"/>
                  </a:lnTo>
                  <a:lnTo>
                    <a:pt x="76034" y="270802"/>
                  </a:lnTo>
                  <a:lnTo>
                    <a:pt x="77203" y="270802"/>
                  </a:lnTo>
                  <a:lnTo>
                    <a:pt x="78384" y="270802"/>
                  </a:lnTo>
                  <a:lnTo>
                    <a:pt x="79565" y="270802"/>
                  </a:lnTo>
                  <a:lnTo>
                    <a:pt x="79565" y="171348"/>
                  </a:lnTo>
                  <a:close/>
                </a:path>
                <a:path w="229869" h="271144">
                  <a:moveTo>
                    <a:pt x="96824" y="105740"/>
                  </a:moveTo>
                  <a:lnTo>
                    <a:pt x="95656" y="105740"/>
                  </a:lnTo>
                  <a:lnTo>
                    <a:pt x="95656" y="101523"/>
                  </a:lnTo>
                  <a:lnTo>
                    <a:pt x="94475" y="101523"/>
                  </a:lnTo>
                  <a:lnTo>
                    <a:pt x="94475" y="139661"/>
                  </a:lnTo>
                  <a:lnTo>
                    <a:pt x="93395" y="139661"/>
                  </a:lnTo>
                  <a:lnTo>
                    <a:pt x="93395" y="145948"/>
                  </a:lnTo>
                  <a:lnTo>
                    <a:pt x="92214" y="145948"/>
                  </a:lnTo>
                  <a:lnTo>
                    <a:pt x="92214" y="101523"/>
                  </a:lnTo>
                  <a:lnTo>
                    <a:pt x="91046" y="101523"/>
                  </a:lnTo>
                  <a:lnTo>
                    <a:pt x="91046" y="0"/>
                  </a:lnTo>
                  <a:lnTo>
                    <a:pt x="89865" y="0"/>
                  </a:lnTo>
                  <a:lnTo>
                    <a:pt x="89865" y="219989"/>
                  </a:lnTo>
                  <a:lnTo>
                    <a:pt x="88785" y="219989"/>
                  </a:lnTo>
                  <a:lnTo>
                    <a:pt x="88785" y="171348"/>
                  </a:lnTo>
                  <a:lnTo>
                    <a:pt x="87604" y="171348"/>
                  </a:lnTo>
                  <a:lnTo>
                    <a:pt x="87604" y="200964"/>
                  </a:lnTo>
                  <a:lnTo>
                    <a:pt x="86436" y="200964"/>
                  </a:lnTo>
                  <a:lnTo>
                    <a:pt x="86436" y="154482"/>
                  </a:lnTo>
                  <a:lnTo>
                    <a:pt x="85255" y="154482"/>
                  </a:lnTo>
                  <a:lnTo>
                    <a:pt x="85255" y="162915"/>
                  </a:lnTo>
                  <a:lnTo>
                    <a:pt x="84175" y="162915"/>
                  </a:lnTo>
                  <a:lnTo>
                    <a:pt x="84175" y="150164"/>
                  </a:lnTo>
                  <a:lnTo>
                    <a:pt x="82994" y="150164"/>
                  </a:lnTo>
                  <a:lnTo>
                    <a:pt x="82994" y="93078"/>
                  </a:lnTo>
                  <a:lnTo>
                    <a:pt x="81813" y="93078"/>
                  </a:lnTo>
                  <a:lnTo>
                    <a:pt x="81813" y="162915"/>
                  </a:lnTo>
                  <a:lnTo>
                    <a:pt x="80645" y="162915"/>
                  </a:lnTo>
                  <a:lnTo>
                    <a:pt x="80645" y="270802"/>
                  </a:lnTo>
                  <a:lnTo>
                    <a:pt x="81813" y="270802"/>
                  </a:lnTo>
                  <a:lnTo>
                    <a:pt x="81826" y="270802"/>
                  </a:lnTo>
                  <a:lnTo>
                    <a:pt x="96824" y="270802"/>
                  </a:lnTo>
                  <a:lnTo>
                    <a:pt x="96824" y="105740"/>
                  </a:lnTo>
                  <a:close/>
                </a:path>
                <a:path w="229869" h="271144">
                  <a:moveTo>
                    <a:pt x="99085" y="122707"/>
                  </a:moveTo>
                  <a:lnTo>
                    <a:pt x="98005" y="122707"/>
                  </a:lnTo>
                  <a:lnTo>
                    <a:pt x="98005" y="152323"/>
                  </a:lnTo>
                  <a:lnTo>
                    <a:pt x="96837" y="152323"/>
                  </a:lnTo>
                  <a:lnTo>
                    <a:pt x="96837" y="270802"/>
                  </a:lnTo>
                  <a:lnTo>
                    <a:pt x="98005" y="270802"/>
                  </a:lnTo>
                  <a:lnTo>
                    <a:pt x="99085" y="270802"/>
                  </a:lnTo>
                  <a:lnTo>
                    <a:pt x="99085" y="122707"/>
                  </a:lnTo>
                  <a:close/>
                </a:path>
                <a:path w="229869" h="271144">
                  <a:moveTo>
                    <a:pt x="140589" y="177723"/>
                  </a:moveTo>
                  <a:lnTo>
                    <a:pt x="139509" y="177723"/>
                  </a:lnTo>
                  <a:lnTo>
                    <a:pt x="139509" y="270802"/>
                  </a:lnTo>
                  <a:lnTo>
                    <a:pt x="140589" y="270802"/>
                  </a:lnTo>
                  <a:lnTo>
                    <a:pt x="140589" y="177723"/>
                  </a:lnTo>
                  <a:close/>
                </a:path>
                <a:path w="229869" h="271144">
                  <a:moveTo>
                    <a:pt x="160210" y="198907"/>
                  </a:moveTo>
                  <a:lnTo>
                    <a:pt x="159029" y="198907"/>
                  </a:lnTo>
                  <a:lnTo>
                    <a:pt x="159029" y="270802"/>
                  </a:lnTo>
                  <a:lnTo>
                    <a:pt x="160210" y="270802"/>
                  </a:lnTo>
                  <a:lnTo>
                    <a:pt x="160210" y="198907"/>
                  </a:lnTo>
                  <a:close/>
                </a:path>
                <a:path w="229869" h="271144">
                  <a:moveTo>
                    <a:pt x="174040" y="154482"/>
                  </a:moveTo>
                  <a:lnTo>
                    <a:pt x="172859" y="154482"/>
                  </a:lnTo>
                  <a:lnTo>
                    <a:pt x="172859" y="270802"/>
                  </a:lnTo>
                  <a:lnTo>
                    <a:pt x="174040" y="270802"/>
                  </a:lnTo>
                  <a:lnTo>
                    <a:pt x="174040" y="154482"/>
                  </a:lnTo>
                  <a:close/>
                </a:path>
                <a:path w="229869" h="271144">
                  <a:moveTo>
                    <a:pt x="201714" y="194589"/>
                  </a:moveTo>
                  <a:lnTo>
                    <a:pt x="200533" y="194589"/>
                  </a:lnTo>
                  <a:lnTo>
                    <a:pt x="200533" y="270802"/>
                  </a:lnTo>
                  <a:lnTo>
                    <a:pt x="201714" y="270802"/>
                  </a:lnTo>
                  <a:lnTo>
                    <a:pt x="201714" y="194589"/>
                  </a:lnTo>
                  <a:close/>
                </a:path>
                <a:path w="229869" h="271144">
                  <a:moveTo>
                    <a:pt x="229387" y="234810"/>
                  </a:moveTo>
                  <a:lnTo>
                    <a:pt x="228219" y="234810"/>
                  </a:lnTo>
                  <a:lnTo>
                    <a:pt x="228219" y="270802"/>
                  </a:lnTo>
                  <a:lnTo>
                    <a:pt x="229387" y="270802"/>
                  </a:lnTo>
                  <a:lnTo>
                    <a:pt x="229387" y="23481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809383" y="2645384"/>
              <a:ext cx="272415" cy="353695"/>
            </a:xfrm>
            <a:custGeom>
              <a:avLst/>
              <a:gdLst/>
              <a:ahLst/>
              <a:cxnLst/>
              <a:rect l="l" t="t" r="r" b="b"/>
              <a:pathLst>
                <a:path w="272415" h="353694">
                  <a:moveTo>
                    <a:pt x="1181" y="302564"/>
                  </a:moveTo>
                  <a:lnTo>
                    <a:pt x="0" y="302564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02564"/>
                  </a:lnTo>
                  <a:close/>
                </a:path>
                <a:path w="272415" h="353694">
                  <a:moveTo>
                    <a:pt x="9220" y="291973"/>
                  </a:moveTo>
                  <a:lnTo>
                    <a:pt x="8039" y="291973"/>
                  </a:lnTo>
                  <a:lnTo>
                    <a:pt x="8039" y="353377"/>
                  </a:lnTo>
                  <a:lnTo>
                    <a:pt x="9220" y="353377"/>
                  </a:lnTo>
                  <a:lnTo>
                    <a:pt x="9220" y="291973"/>
                  </a:lnTo>
                  <a:close/>
                </a:path>
                <a:path w="272415" h="353694">
                  <a:moveTo>
                    <a:pt x="27660" y="91020"/>
                  </a:moveTo>
                  <a:lnTo>
                    <a:pt x="26492" y="91020"/>
                  </a:lnTo>
                  <a:lnTo>
                    <a:pt x="26492" y="353377"/>
                  </a:lnTo>
                  <a:lnTo>
                    <a:pt x="27660" y="353377"/>
                  </a:lnTo>
                  <a:lnTo>
                    <a:pt x="27660" y="91020"/>
                  </a:lnTo>
                  <a:close/>
                </a:path>
                <a:path w="272415" h="353694">
                  <a:moveTo>
                    <a:pt x="31102" y="234899"/>
                  </a:moveTo>
                  <a:lnTo>
                    <a:pt x="30022" y="234899"/>
                  </a:lnTo>
                  <a:lnTo>
                    <a:pt x="30022" y="253923"/>
                  </a:lnTo>
                  <a:lnTo>
                    <a:pt x="28841" y="253923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1102" y="353377"/>
                  </a:lnTo>
                  <a:lnTo>
                    <a:pt x="31102" y="234899"/>
                  </a:lnTo>
                  <a:close/>
                </a:path>
                <a:path w="272415" h="353694">
                  <a:moveTo>
                    <a:pt x="47282" y="188315"/>
                  </a:moveTo>
                  <a:lnTo>
                    <a:pt x="46113" y="188315"/>
                  </a:lnTo>
                  <a:lnTo>
                    <a:pt x="46113" y="184099"/>
                  </a:lnTo>
                  <a:lnTo>
                    <a:pt x="44932" y="184099"/>
                  </a:lnTo>
                  <a:lnTo>
                    <a:pt x="44932" y="222237"/>
                  </a:lnTo>
                  <a:lnTo>
                    <a:pt x="43853" y="222237"/>
                  </a:lnTo>
                  <a:lnTo>
                    <a:pt x="43853" y="228523"/>
                  </a:lnTo>
                  <a:lnTo>
                    <a:pt x="42672" y="228523"/>
                  </a:lnTo>
                  <a:lnTo>
                    <a:pt x="42672" y="184099"/>
                  </a:lnTo>
                  <a:lnTo>
                    <a:pt x="41503" y="184099"/>
                  </a:lnTo>
                  <a:lnTo>
                    <a:pt x="41503" y="82575"/>
                  </a:lnTo>
                  <a:lnTo>
                    <a:pt x="40322" y="82575"/>
                  </a:lnTo>
                  <a:lnTo>
                    <a:pt x="40322" y="302564"/>
                  </a:lnTo>
                  <a:lnTo>
                    <a:pt x="39243" y="302564"/>
                  </a:lnTo>
                  <a:lnTo>
                    <a:pt x="39243" y="253923"/>
                  </a:lnTo>
                  <a:lnTo>
                    <a:pt x="38061" y="253923"/>
                  </a:lnTo>
                  <a:lnTo>
                    <a:pt x="38061" y="283540"/>
                  </a:lnTo>
                  <a:lnTo>
                    <a:pt x="36893" y="283540"/>
                  </a:lnTo>
                  <a:lnTo>
                    <a:pt x="36893" y="237058"/>
                  </a:lnTo>
                  <a:lnTo>
                    <a:pt x="35712" y="237058"/>
                  </a:lnTo>
                  <a:lnTo>
                    <a:pt x="35712" y="245491"/>
                  </a:lnTo>
                  <a:lnTo>
                    <a:pt x="34632" y="245491"/>
                  </a:lnTo>
                  <a:lnTo>
                    <a:pt x="34632" y="232740"/>
                  </a:lnTo>
                  <a:lnTo>
                    <a:pt x="33451" y="232740"/>
                  </a:lnTo>
                  <a:lnTo>
                    <a:pt x="33451" y="175653"/>
                  </a:lnTo>
                  <a:lnTo>
                    <a:pt x="32270" y="175653"/>
                  </a:lnTo>
                  <a:lnTo>
                    <a:pt x="32270" y="353377"/>
                  </a:lnTo>
                  <a:lnTo>
                    <a:pt x="33451" y="353377"/>
                  </a:lnTo>
                  <a:lnTo>
                    <a:pt x="34632" y="353377"/>
                  </a:lnTo>
                  <a:lnTo>
                    <a:pt x="47282" y="353377"/>
                  </a:lnTo>
                  <a:lnTo>
                    <a:pt x="47282" y="188315"/>
                  </a:lnTo>
                  <a:close/>
                </a:path>
                <a:path w="272415" h="353694">
                  <a:moveTo>
                    <a:pt x="49542" y="205282"/>
                  </a:moveTo>
                  <a:lnTo>
                    <a:pt x="48463" y="205282"/>
                  </a:lnTo>
                  <a:lnTo>
                    <a:pt x="48463" y="353377"/>
                  </a:lnTo>
                  <a:lnTo>
                    <a:pt x="49542" y="353377"/>
                  </a:lnTo>
                  <a:lnTo>
                    <a:pt x="49542" y="205282"/>
                  </a:lnTo>
                  <a:close/>
                </a:path>
                <a:path w="272415" h="353694">
                  <a:moveTo>
                    <a:pt x="51892" y="65620"/>
                  </a:moveTo>
                  <a:lnTo>
                    <a:pt x="50723" y="65620"/>
                  </a:lnTo>
                  <a:lnTo>
                    <a:pt x="50723" y="353377"/>
                  </a:lnTo>
                  <a:lnTo>
                    <a:pt x="51892" y="353377"/>
                  </a:lnTo>
                  <a:lnTo>
                    <a:pt x="51892" y="65620"/>
                  </a:lnTo>
                  <a:close/>
                </a:path>
                <a:path w="272415" h="353694">
                  <a:moveTo>
                    <a:pt x="58762" y="245491"/>
                  </a:moveTo>
                  <a:lnTo>
                    <a:pt x="57683" y="245491"/>
                  </a:lnTo>
                  <a:lnTo>
                    <a:pt x="57683" y="353377"/>
                  </a:lnTo>
                  <a:lnTo>
                    <a:pt x="58762" y="353377"/>
                  </a:lnTo>
                  <a:lnTo>
                    <a:pt x="58762" y="245491"/>
                  </a:lnTo>
                  <a:close/>
                </a:path>
                <a:path w="272415" h="353694">
                  <a:moveTo>
                    <a:pt x="76123" y="0"/>
                  </a:moveTo>
                  <a:lnTo>
                    <a:pt x="74955" y="0"/>
                  </a:lnTo>
                  <a:lnTo>
                    <a:pt x="74955" y="353377"/>
                  </a:lnTo>
                  <a:lnTo>
                    <a:pt x="76123" y="353377"/>
                  </a:lnTo>
                  <a:lnTo>
                    <a:pt x="76123" y="0"/>
                  </a:lnTo>
                  <a:close/>
                </a:path>
                <a:path w="272415" h="353694">
                  <a:moveTo>
                    <a:pt x="78384" y="217932"/>
                  </a:moveTo>
                  <a:lnTo>
                    <a:pt x="77203" y="217932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8384" y="217932"/>
                  </a:lnTo>
                  <a:close/>
                </a:path>
                <a:path w="272415" h="353694">
                  <a:moveTo>
                    <a:pt x="116446" y="209499"/>
                  </a:moveTo>
                  <a:lnTo>
                    <a:pt x="115265" y="209499"/>
                  </a:lnTo>
                  <a:lnTo>
                    <a:pt x="115265" y="353377"/>
                  </a:lnTo>
                  <a:lnTo>
                    <a:pt x="116446" y="353377"/>
                  </a:lnTo>
                  <a:lnTo>
                    <a:pt x="116446" y="209499"/>
                  </a:lnTo>
                  <a:close/>
                </a:path>
                <a:path w="272415" h="353694">
                  <a:moveTo>
                    <a:pt x="163639" y="264515"/>
                  </a:moveTo>
                  <a:lnTo>
                    <a:pt x="162560" y="264515"/>
                  </a:lnTo>
                  <a:lnTo>
                    <a:pt x="162560" y="353377"/>
                  </a:lnTo>
                  <a:lnTo>
                    <a:pt x="163639" y="353377"/>
                  </a:lnTo>
                  <a:lnTo>
                    <a:pt x="163639" y="264515"/>
                  </a:lnTo>
                  <a:close/>
                </a:path>
                <a:path w="272415" h="353694">
                  <a:moveTo>
                    <a:pt x="167170" y="298348"/>
                  </a:moveTo>
                  <a:lnTo>
                    <a:pt x="165989" y="298348"/>
                  </a:lnTo>
                  <a:lnTo>
                    <a:pt x="165989" y="353377"/>
                  </a:lnTo>
                  <a:lnTo>
                    <a:pt x="167170" y="353377"/>
                  </a:lnTo>
                  <a:lnTo>
                    <a:pt x="167170" y="298348"/>
                  </a:lnTo>
                  <a:close/>
                </a:path>
                <a:path w="272415" h="353694">
                  <a:moveTo>
                    <a:pt x="184442" y="304723"/>
                  </a:moveTo>
                  <a:lnTo>
                    <a:pt x="183261" y="304723"/>
                  </a:lnTo>
                  <a:lnTo>
                    <a:pt x="183261" y="353377"/>
                  </a:lnTo>
                  <a:lnTo>
                    <a:pt x="184442" y="353377"/>
                  </a:lnTo>
                  <a:lnTo>
                    <a:pt x="184442" y="304723"/>
                  </a:lnTo>
                  <a:close/>
                </a:path>
                <a:path w="272415" h="353694">
                  <a:moveTo>
                    <a:pt x="262826" y="302564"/>
                  </a:moveTo>
                  <a:lnTo>
                    <a:pt x="261645" y="302564"/>
                  </a:lnTo>
                  <a:lnTo>
                    <a:pt x="261645" y="353377"/>
                  </a:lnTo>
                  <a:lnTo>
                    <a:pt x="262826" y="353377"/>
                  </a:lnTo>
                  <a:lnTo>
                    <a:pt x="262826" y="302564"/>
                  </a:lnTo>
                  <a:close/>
                </a:path>
                <a:path w="272415" h="353694">
                  <a:moveTo>
                    <a:pt x="272072" y="319532"/>
                  </a:moveTo>
                  <a:lnTo>
                    <a:pt x="270891" y="319532"/>
                  </a:lnTo>
                  <a:lnTo>
                    <a:pt x="270891" y="353377"/>
                  </a:lnTo>
                  <a:lnTo>
                    <a:pt x="272072" y="353377"/>
                  </a:lnTo>
                  <a:lnTo>
                    <a:pt x="272072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815174" y="2727959"/>
              <a:ext cx="265430" cy="271145"/>
            </a:xfrm>
            <a:custGeom>
              <a:avLst/>
              <a:gdLst/>
              <a:ahLst/>
              <a:cxnLst/>
              <a:rect l="l" t="t" r="r" b="b"/>
              <a:pathLst>
                <a:path w="265430" h="271144">
                  <a:moveTo>
                    <a:pt x="1168" y="194589"/>
                  </a:moveTo>
                  <a:lnTo>
                    <a:pt x="0" y="194589"/>
                  </a:lnTo>
                  <a:lnTo>
                    <a:pt x="0" y="270802"/>
                  </a:lnTo>
                  <a:lnTo>
                    <a:pt x="1168" y="270802"/>
                  </a:lnTo>
                  <a:lnTo>
                    <a:pt x="1168" y="194589"/>
                  </a:lnTo>
                  <a:close/>
                </a:path>
                <a:path w="265430" h="271144">
                  <a:moveTo>
                    <a:pt x="4610" y="179781"/>
                  </a:moveTo>
                  <a:lnTo>
                    <a:pt x="3429" y="179781"/>
                  </a:lnTo>
                  <a:lnTo>
                    <a:pt x="3429" y="270802"/>
                  </a:lnTo>
                  <a:lnTo>
                    <a:pt x="4610" y="270802"/>
                  </a:lnTo>
                  <a:lnTo>
                    <a:pt x="4610" y="179781"/>
                  </a:lnTo>
                  <a:close/>
                </a:path>
                <a:path w="265430" h="271144">
                  <a:moveTo>
                    <a:pt x="21869" y="8445"/>
                  </a:moveTo>
                  <a:lnTo>
                    <a:pt x="20701" y="8445"/>
                  </a:lnTo>
                  <a:lnTo>
                    <a:pt x="20701" y="207340"/>
                  </a:lnTo>
                  <a:lnTo>
                    <a:pt x="19621" y="207340"/>
                  </a:lnTo>
                  <a:lnTo>
                    <a:pt x="19621" y="150164"/>
                  </a:lnTo>
                  <a:lnTo>
                    <a:pt x="18440" y="150164"/>
                  </a:lnTo>
                  <a:lnTo>
                    <a:pt x="18440" y="270802"/>
                  </a:lnTo>
                  <a:lnTo>
                    <a:pt x="19621" y="270802"/>
                  </a:lnTo>
                  <a:lnTo>
                    <a:pt x="20701" y="270802"/>
                  </a:lnTo>
                  <a:lnTo>
                    <a:pt x="21869" y="270802"/>
                  </a:lnTo>
                  <a:lnTo>
                    <a:pt x="21869" y="8445"/>
                  </a:lnTo>
                  <a:close/>
                </a:path>
                <a:path w="265430" h="271144">
                  <a:moveTo>
                    <a:pt x="26492" y="162915"/>
                  </a:moveTo>
                  <a:lnTo>
                    <a:pt x="25311" y="162915"/>
                  </a:lnTo>
                  <a:lnTo>
                    <a:pt x="25311" y="270802"/>
                  </a:lnTo>
                  <a:lnTo>
                    <a:pt x="26492" y="270802"/>
                  </a:lnTo>
                  <a:lnTo>
                    <a:pt x="26492" y="162915"/>
                  </a:lnTo>
                  <a:close/>
                </a:path>
                <a:path w="265430" h="271144">
                  <a:moveTo>
                    <a:pt x="41490" y="105740"/>
                  </a:moveTo>
                  <a:lnTo>
                    <a:pt x="40322" y="105740"/>
                  </a:lnTo>
                  <a:lnTo>
                    <a:pt x="40322" y="101523"/>
                  </a:lnTo>
                  <a:lnTo>
                    <a:pt x="39141" y="101523"/>
                  </a:lnTo>
                  <a:lnTo>
                    <a:pt x="39141" y="139661"/>
                  </a:lnTo>
                  <a:lnTo>
                    <a:pt x="38061" y="139661"/>
                  </a:lnTo>
                  <a:lnTo>
                    <a:pt x="38061" y="145948"/>
                  </a:lnTo>
                  <a:lnTo>
                    <a:pt x="36880" y="145948"/>
                  </a:lnTo>
                  <a:lnTo>
                    <a:pt x="36880" y="101523"/>
                  </a:lnTo>
                  <a:lnTo>
                    <a:pt x="35712" y="101523"/>
                  </a:lnTo>
                  <a:lnTo>
                    <a:pt x="35712" y="0"/>
                  </a:lnTo>
                  <a:lnTo>
                    <a:pt x="34531" y="0"/>
                  </a:lnTo>
                  <a:lnTo>
                    <a:pt x="34531" y="219989"/>
                  </a:lnTo>
                  <a:lnTo>
                    <a:pt x="33451" y="219989"/>
                  </a:lnTo>
                  <a:lnTo>
                    <a:pt x="33451" y="171348"/>
                  </a:lnTo>
                  <a:lnTo>
                    <a:pt x="32270" y="171348"/>
                  </a:lnTo>
                  <a:lnTo>
                    <a:pt x="32270" y="200964"/>
                  </a:lnTo>
                  <a:lnTo>
                    <a:pt x="31102" y="200964"/>
                  </a:lnTo>
                  <a:lnTo>
                    <a:pt x="31102" y="154482"/>
                  </a:lnTo>
                  <a:lnTo>
                    <a:pt x="29921" y="154482"/>
                  </a:lnTo>
                  <a:lnTo>
                    <a:pt x="29921" y="162915"/>
                  </a:lnTo>
                  <a:lnTo>
                    <a:pt x="28841" y="162915"/>
                  </a:lnTo>
                  <a:lnTo>
                    <a:pt x="28841" y="150164"/>
                  </a:lnTo>
                  <a:lnTo>
                    <a:pt x="27660" y="150164"/>
                  </a:lnTo>
                  <a:lnTo>
                    <a:pt x="27660" y="270802"/>
                  </a:lnTo>
                  <a:lnTo>
                    <a:pt x="28841" y="270802"/>
                  </a:lnTo>
                  <a:lnTo>
                    <a:pt x="29921" y="270802"/>
                  </a:lnTo>
                  <a:lnTo>
                    <a:pt x="41490" y="270802"/>
                  </a:lnTo>
                  <a:lnTo>
                    <a:pt x="41490" y="105740"/>
                  </a:lnTo>
                  <a:close/>
                </a:path>
                <a:path w="265430" h="271144">
                  <a:moveTo>
                    <a:pt x="44932" y="145948"/>
                  </a:moveTo>
                  <a:lnTo>
                    <a:pt x="43751" y="145948"/>
                  </a:lnTo>
                  <a:lnTo>
                    <a:pt x="43751" y="122707"/>
                  </a:lnTo>
                  <a:lnTo>
                    <a:pt x="42672" y="122707"/>
                  </a:lnTo>
                  <a:lnTo>
                    <a:pt x="42672" y="152323"/>
                  </a:lnTo>
                  <a:lnTo>
                    <a:pt x="41503" y="152323"/>
                  </a:lnTo>
                  <a:lnTo>
                    <a:pt x="41503" y="270802"/>
                  </a:lnTo>
                  <a:lnTo>
                    <a:pt x="42672" y="270802"/>
                  </a:lnTo>
                  <a:lnTo>
                    <a:pt x="43751" y="270802"/>
                  </a:lnTo>
                  <a:lnTo>
                    <a:pt x="44932" y="270802"/>
                  </a:lnTo>
                  <a:lnTo>
                    <a:pt x="44932" y="145948"/>
                  </a:lnTo>
                  <a:close/>
                </a:path>
                <a:path w="265430" h="271144">
                  <a:moveTo>
                    <a:pt x="52971" y="162915"/>
                  </a:moveTo>
                  <a:lnTo>
                    <a:pt x="51892" y="162915"/>
                  </a:lnTo>
                  <a:lnTo>
                    <a:pt x="51892" y="270802"/>
                  </a:lnTo>
                  <a:lnTo>
                    <a:pt x="52971" y="270802"/>
                  </a:lnTo>
                  <a:lnTo>
                    <a:pt x="52971" y="162915"/>
                  </a:lnTo>
                  <a:close/>
                </a:path>
                <a:path w="265430" h="271144">
                  <a:moveTo>
                    <a:pt x="55333" y="152323"/>
                  </a:moveTo>
                  <a:lnTo>
                    <a:pt x="54152" y="152323"/>
                  </a:lnTo>
                  <a:lnTo>
                    <a:pt x="54152" y="270802"/>
                  </a:lnTo>
                  <a:lnTo>
                    <a:pt x="55333" y="270802"/>
                  </a:lnTo>
                  <a:lnTo>
                    <a:pt x="55333" y="152323"/>
                  </a:lnTo>
                  <a:close/>
                </a:path>
                <a:path w="265430" h="271144">
                  <a:moveTo>
                    <a:pt x="63373" y="109956"/>
                  </a:moveTo>
                  <a:lnTo>
                    <a:pt x="62204" y="109956"/>
                  </a:lnTo>
                  <a:lnTo>
                    <a:pt x="62204" y="270802"/>
                  </a:lnTo>
                  <a:lnTo>
                    <a:pt x="63373" y="270802"/>
                  </a:lnTo>
                  <a:lnTo>
                    <a:pt x="63373" y="109956"/>
                  </a:lnTo>
                  <a:close/>
                </a:path>
                <a:path w="265430" h="271144">
                  <a:moveTo>
                    <a:pt x="65722" y="150164"/>
                  </a:moveTo>
                  <a:lnTo>
                    <a:pt x="64554" y="150164"/>
                  </a:lnTo>
                  <a:lnTo>
                    <a:pt x="64554" y="270802"/>
                  </a:lnTo>
                  <a:lnTo>
                    <a:pt x="65722" y="270802"/>
                  </a:lnTo>
                  <a:lnTo>
                    <a:pt x="65722" y="150164"/>
                  </a:lnTo>
                  <a:close/>
                </a:path>
                <a:path w="265430" h="271144">
                  <a:moveTo>
                    <a:pt x="73774" y="156540"/>
                  </a:moveTo>
                  <a:lnTo>
                    <a:pt x="72593" y="156540"/>
                  </a:lnTo>
                  <a:lnTo>
                    <a:pt x="72593" y="270802"/>
                  </a:lnTo>
                  <a:lnTo>
                    <a:pt x="73774" y="270802"/>
                  </a:lnTo>
                  <a:lnTo>
                    <a:pt x="73774" y="156540"/>
                  </a:lnTo>
                  <a:close/>
                </a:path>
                <a:path w="265430" h="271144">
                  <a:moveTo>
                    <a:pt x="80645" y="52870"/>
                  </a:moveTo>
                  <a:lnTo>
                    <a:pt x="79565" y="52870"/>
                  </a:lnTo>
                  <a:lnTo>
                    <a:pt x="79565" y="270802"/>
                  </a:lnTo>
                  <a:lnTo>
                    <a:pt x="80645" y="270802"/>
                  </a:lnTo>
                  <a:lnTo>
                    <a:pt x="80645" y="52870"/>
                  </a:lnTo>
                  <a:close/>
                </a:path>
                <a:path w="265430" h="271144">
                  <a:moveTo>
                    <a:pt x="123317" y="219989"/>
                  </a:moveTo>
                  <a:lnTo>
                    <a:pt x="122135" y="219989"/>
                  </a:lnTo>
                  <a:lnTo>
                    <a:pt x="122135" y="105740"/>
                  </a:lnTo>
                  <a:lnTo>
                    <a:pt x="120954" y="105740"/>
                  </a:lnTo>
                  <a:lnTo>
                    <a:pt x="120954" y="270802"/>
                  </a:lnTo>
                  <a:lnTo>
                    <a:pt x="122135" y="270802"/>
                  </a:lnTo>
                  <a:lnTo>
                    <a:pt x="123317" y="270802"/>
                  </a:lnTo>
                  <a:lnTo>
                    <a:pt x="123317" y="219989"/>
                  </a:lnTo>
                  <a:close/>
                </a:path>
                <a:path w="265430" h="271144">
                  <a:moveTo>
                    <a:pt x="126746" y="213715"/>
                  </a:moveTo>
                  <a:lnTo>
                    <a:pt x="125564" y="213715"/>
                  </a:lnTo>
                  <a:lnTo>
                    <a:pt x="125564" y="270802"/>
                  </a:lnTo>
                  <a:lnTo>
                    <a:pt x="126746" y="270802"/>
                  </a:lnTo>
                  <a:lnTo>
                    <a:pt x="126746" y="213715"/>
                  </a:lnTo>
                  <a:close/>
                </a:path>
                <a:path w="265430" h="271144">
                  <a:moveTo>
                    <a:pt x="174053" y="234810"/>
                  </a:moveTo>
                  <a:lnTo>
                    <a:pt x="172885" y="234810"/>
                  </a:lnTo>
                  <a:lnTo>
                    <a:pt x="172885" y="270802"/>
                  </a:lnTo>
                  <a:lnTo>
                    <a:pt x="174053" y="270802"/>
                  </a:lnTo>
                  <a:lnTo>
                    <a:pt x="174053" y="234810"/>
                  </a:lnTo>
                  <a:close/>
                </a:path>
                <a:path w="265430" h="271144">
                  <a:moveTo>
                    <a:pt x="190119" y="222148"/>
                  </a:moveTo>
                  <a:lnTo>
                    <a:pt x="189052" y="222148"/>
                  </a:lnTo>
                  <a:lnTo>
                    <a:pt x="189052" y="270802"/>
                  </a:lnTo>
                  <a:lnTo>
                    <a:pt x="190119" y="270802"/>
                  </a:lnTo>
                  <a:lnTo>
                    <a:pt x="190119" y="222148"/>
                  </a:lnTo>
                  <a:close/>
                </a:path>
                <a:path w="265430" h="271144">
                  <a:moveTo>
                    <a:pt x="265061" y="226364"/>
                  </a:moveTo>
                  <a:lnTo>
                    <a:pt x="263880" y="226364"/>
                  </a:lnTo>
                  <a:lnTo>
                    <a:pt x="263880" y="270802"/>
                  </a:lnTo>
                  <a:lnTo>
                    <a:pt x="265061" y="270802"/>
                  </a:lnTo>
                  <a:lnTo>
                    <a:pt x="265061" y="2263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835875" y="2711004"/>
              <a:ext cx="203200" cy="288290"/>
            </a:xfrm>
            <a:custGeom>
              <a:avLst/>
              <a:gdLst/>
              <a:ahLst/>
              <a:cxnLst/>
              <a:rect l="l" t="t" r="r" b="b"/>
              <a:pathLst>
                <a:path w="203200" h="288289">
                  <a:moveTo>
                    <a:pt x="1168" y="25400"/>
                  </a:moveTo>
                  <a:lnTo>
                    <a:pt x="0" y="25400"/>
                  </a:lnTo>
                  <a:lnTo>
                    <a:pt x="0" y="287756"/>
                  </a:lnTo>
                  <a:lnTo>
                    <a:pt x="1168" y="287756"/>
                  </a:lnTo>
                  <a:lnTo>
                    <a:pt x="1168" y="25400"/>
                  </a:lnTo>
                  <a:close/>
                </a:path>
                <a:path w="203200" h="288289">
                  <a:moveTo>
                    <a:pt x="4610" y="169278"/>
                  </a:moveTo>
                  <a:lnTo>
                    <a:pt x="3530" y="169278"/>
                  </a:lnTo>
                  <a:lnTo>
                    <a:pt x="3530" y="188302"/>
                  </a:lnTo>
                  <a:lnTo>
                    <a:pt x="2349" y="188302"/>
                  </a:lnTo>
                  <a:lnTo>
                    <a:pt x="2349" y="287756"/>
                  </a:lnTo>
                  <a:lnTo>
                    <a:pt x="3530" y="287756"/>
                  </a:lnTo>
                  <a:lnTo>
                    <a:pt x="4610" y="287756"/>
                  </a:lnTo>
                  <a:lnTo>
                    <a:pt x="4610" y="169278"/>
                  </a:lnTo>
                  <a:close/>
                </a:path>
                <a:path w="203200" h="288289">
                  <a:moveTo>
                    <a:pt x="6959" y="110032"/>
                  </a:moveTo>
                  <a:lnTo>
                    <a:pt x="5778" y="110032"/>
                  </a:lnTo>
                  <a:lnTo>
                    <a:pt x="5778" y="287756"/>
                  </a:lnTo>
                  <a:lnTo>
                    <a:pt x="6959" y="287756"/>
                  </a:lnTo>
                  <a:lnTo>
                    <a:pt x="6959" y="110032"/>
                  </a:lnTo>
                  <a:close/>
                </a:path>
                <a:path w="203200" h="288289">
                  <a:moveTo>
                    <a:pt x="10401" y="171437"/>
                  </a:moveTo>
                  <a:lnTo>
                    <a:pt x="9220" y="171437"/>
                  </a:lnTo>
                  <a:lnTo>
                    <a:pt x="9220" y="179870"/>
                  </a:lnTo>
                  <a:lnTo>
                    <a:pt x="8140" y="179870"/>
                  </a:lnTo>
                  <a:lnTo>
                    <a:pt x="8140" y="287756"/>
                  </a:lnTo>
                  <a:lnTo>
                    <a:pt x="9220" y="287756"/>
                  </a:lnTo>
                  <a:lnTo>
                    <a:pt x="10401" y="287756"/>
                  </a:lnTo>
                  <a:lnTo>
                    <a:pt x="10401" y="171437"/>
                  </a:lnTo>
                  <a:close/>
                </a:path>
                <a:path w="203200" h="288289">
                  <a:moveTo>
                    <a:pt x="20789" y="122694"/>
                  </a:moveTo>
                  <a:lnTo>
                    <a:pt x="19621" y="122694"/>
                  </a:lnTo>
                  <a:lnTo>
                    <a:pt x="19621" y="118478"/>
                  </a:lnTo>
                  <a:lnTo>
                    <a:pt x="18440" y="118478"/>
                  </a:lnTo>
                  <a:lnTo>
                    <a:pt x="18440" y="156616"/>
                  </a:lnTo>
                  <a:lnTo>
                    <a:pt x="17360" y="156616"/>
                  </a:lnTo>
                  <a:lnTo>
                    <a:pt x="17360" y="162902"/>
                  </a:lnTo>
                  <a:lnTo>
                    <a:pt x="16179" y="162902"/>
                  </a:lnTo>
                  <a:lnTo>
                    <a:pt x="16179" y="118478"/>
                  </a:lnTo>
                  <a:lnTo>
                    <a:pt x="15011" y="118478"/>
                  </a:lnTo>
                  <a:lnTo>
                    <a:pt x="15011" y="16954"/>
                  </a:lnTo>
                  <a:lnTo>
                    <a:pt x="13830" y="16954"/>
                  </a:lnTo>
                  <a:lnTo>
                    <a:pt x="13830" y="236943"/>
                  </a:lnTo>
                  <a:lnTo>
                    <a:pt x="12750" y="236943"/>
                  </a:lnTo>
                  <a:lnTo>
                    <a:pt x="12750" y="188302"/>
                  </a:lnTo>
                  <a:lnTo>
                    <a:pt x="11569" y="188302"/>
                  </a:lnTo>
                  <a:lnTo>
                    <a:pt x="11569" y="287756"/>
                  </a:lnTo>
                  <a:lnTo>
                    <a:pt x="12750" y="287756"/>
                  </a:lnTo>
                  <a:lnTo>
                    <a:pt x="13830" y="287756"/>
                  </a:lnTo>
                  <a:lnTo>
                    <a:pt x="20789" y="287756"/>
                  </a:lnTo>
                  <a:lnTo>
                    <a:pt x="20789" y="122694"/>
                  </a:lnTo>
                  <a:close/>
                </a:path>
                <a:path w="203200" h="288289">
                  <a:moveTo>
                    <a:pt x="25400" y="0"/>
                  </a:moveTo>
                  <a:lnTo>
                    <a:pt x="24231" y="0"/>
                  </a:lnTo>
                  <a:lnTo>
                    <a:pt x="24231" y="162902"/>
                  </a:lnTo>
                  <a:lnTo>
                    <a:pt x="23050" y="162902"/>
                  </a:lnTo>
                  <a:lnTo>
                    <a:pt x="23050" y="139661"/>
                  </a:lnTo>
                  <a:lnTo>
                    <a:pt x="21971" y="139661"/>
                  </a:lnTo>
                  <a:lnTo>
                    <a:pt x="21971" y="169278"/>
                  </a:lnTo>
                  <a:lnTo>
                    <a:pt x="20802" y="169278"/>
                  </a:lnTo>
                  <a:lnTo>
                    <a:pt x="20802" y="287756"/>
                  </a:lnTo>
                  <a:lnTo>
                    <a:pt x="21971" y="287756"/>
                  </a:lnTo>
                  <a:lnTo>
                    <a:pt x="23050" y="287756"/>
                  </a:lnTo>
                  <a:lnTo>
                    <a:pt x="24231" y="287756"/>
                  </a:lnTo>
                  <a:lnTo>
                    <a:pt x="25400" y="287756"/>
                  </a:lnTo>
                  <a:lnTo>
                    <a:pt x="25400" y="0"/>
                  </a:lnTo>
                  <a:close/>
                </a:path>
                <a:path w="203200" h="288289">
                  <a:moveTo>
                    <a:pt x="27660" y="158686"/>
                  </a:moveTo>
                  <a:lnTo>
                    <a:pt x="26581" y="158686"/>
                  </a:lnTo>
                  <a:lnTo>
                    <a:pt x="26581" y="287756"/>
                  </a:lnTo>
                  <a:lnTo>
                    <a:pt x="27660" y="287756"/>
                  </a:lnTo>
                  <a:lnTo>
                    <a:pt x="27660" y="158686"/>
                  </a:lnTo>
                  <a:close/>
                </a:path>
                <a:path w="203200" h="288289">
                  <a:moveTo>
                    <a:pt x="32270" y="179870"/>
                  </a:moveTo>
                  <a:lnTo>
                    <a:pt x="31191" y="179870"/>
                  </a:lnTo>
                  <a:lnTo>
                    <a:pt x="31191" y="287756"/>
                  </a:lnTo>
                  <a:lnTo>
                    <a:pt x="32270" y="287756"/>
                  </a:lnTo>
                  <a:lnTo>
                    <a:pt x="32270" y="179870"/>
                  </a:lnTo>
                  <a:close/>
                </a:path>
                <a:path w="203200" h="288289">
                  <a:moveTo>
                    <a:pt x="36880" y="2146"/>
                  </a:moveTo>
                  <a:lnTo>
                    <a:pt x="35801" y="2146"/>
                  </a:lnTo>
                  <a:lnTo>
                    <a:pt x="35801" y="287756"/>
                  </a:lnTo>
                  <a:lnTo>
                    <a:pt x="36880" y="287756"/>
                  </a:lnTo>
                  <a:lnTo>
                    <a:pt x="36880" y="2146"/>
                  </a:lnTo>
                  <a:close/>
                </a:path>
                <a:path w="203200" h="288289">
                  <a:moveTo>
                    <a:pt x="42672" y="126911"/>
                  </a:moveTo>
                  <a:lnTo>
                    <a:pt x="41503" y="126911"/>
                  </a:lnTo>
                  <a:lnTo>
                    <a:pt x="41503" y="287756"/>
                  </a:lnTo>
                  <a:lnTo>
                    <a:pt x="42672" y="287756"/>
                  </a:lnTo>
                  <a:lnTo>
                    <a:pt x="42672" y="126911"/>
                  </a:lnTo>
                  <a:close/>
                </a:path>
                <a:path w="203200" h="288289">
                  <a:moveTo>
                    <a:pt x="101434" y="122694"/>
                  </a:moveTo>
                  <a:lnTo>
                    <a:pt x="100253" y="122694"/>
                  </a:lnTo>
                  <a:lnTo>
                    <a:pt x="100253" y="287756"/>
                  </a:lnTo>
                  <a:lnTo>
                    <a:pt x="101434" y="287756"/>
                  </a:lnTo>
                  <a:lnTo>
                    <a:pt x="101434" y="122694"/>
                  </a:lnTo>
                  <a:close/>
                </a:path>
                <a:path w="203200" h="288289">
                  <a:moveTo>
                    <a:pt x="107226" y="139661"/>
                  </a:moveTo>
                  <a:lnTo>
                    <a:pt x="106045" y="139661"/>
                  </a:lnTo>
                  <a:lnTo>
                    <a:pt x="106045" y="287756"/>
                  </a:lnTo>
                  <a:lnTo>
                    <a:pt x="107226" y="287756"/>
                  </a:lnTo>
                  <a:lnTo>
                    <a:pt x="107226" y="139661"/>
                  </a:lnTo>
                  <a:close/>
                </a:path>
                <a:path w="203200" h="288289">
                  <a:moveTo>
                    <a:pt x="118719" y="230670"/>
                  </a:moveTo>
                  <a:lnTo>
                    <a:pt x="117640" y="230670"/>
                  </a:lnTo>
                  <a:lnTo>
                    <a:pt x="117640" y="287756"/>
                  </a:lnTo>
                  <a:lnTo>
                    <a:pt x="118719" y="287756"/>
                  </a:lnTo>
                  <a:lnTo>
                    <a:pt x="118719" y="230670"/>
                  </a:lnTo>
                  <a:close/>
                </a:path>
                <a:path w="203200" h="288289">
                  <a:moveTo>
                    <a:pt x="122250" y="198894"/>
                  </a:moveTo>
                  <a:lnTo>
                    <a:pt x="121069" y="198894"/>
                  </a:lnTo>
                  <a:lnTo>
                    <a:pt x="121069" y="287756"/>
                  </a:lnTo>
                  <a:lnTo>
                    <a:pt x="122250" y="287756"/>
                  </a:lnTo>
                  <a:lnTo>
                    <a:pt x="122250" y="198894"/>
                  </a:lnTo>
                  <a:close/>
                </a:path>
                <a:path w="203200" h="288289">
                  <a:moveTo>
                    <a:pt x="170624" y="217919"/>
                  </a:moveTo>
                  <a:lnTo>
                    <a:pt x="169456" y="217919"/>
                  </a:lnTo>
                  <a:lnTo>
                    <a:pt x="169456" y="287756"/>
                  </a:lnTo>
                  <a:lnTo>
                    <a:pt x="170624" y="287756"/>
                  </a:lnTo>
                  <a:lnTo>
                    <a:pt x="170624" y="217919"/>
                  </a:lnTo>
                  <a:close/>
                </a:path>
                <a:path w="203200" h="288289">
                  <a:moveTo>
                    <a:pt x="184404" y="234886"/>
                  </a:moveTo>
                  <a:lnTo>
                    <a:pt x="183235" y="234886"/>
                  </a:lnTo>
                  <a:lnTo>
                    <a:pt x="183235" y="287756"/>
                  </a:lnTo>
                  <a:lnTo>
                    <a:pt x="184404" y="287756"/>
                  </a:lnTo>
                  <a:lnTo>
                    <a:pt x="184404" y="234886"/>
                  </a:lnTo>
                  <a:close/>
                </a:path>
                <a:path w="203200" h="288289">
                  <a:moveTo>
                    <a:pt x="202895" y="268732"/>
                  </a:moveTo>
                  <a:lnTo>
                    <a:pt x="201726" y="268732"/>
                  </a:lnTo>
                  <a:lnTo>
                    <a:pt x="201726" y="287756"/>
                  </a:lnTo>
                  <a:lnTo>
                    <a:pt x="202895" y="287756"/>
                  </a:lnTo>
                  <a:lnTo>
                    <a:pt x="202895" y="268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817422" y="2711004"/>
              <a:ext cx="116839" cy="288290"/>
            </a:xfrm>
            <a:custGeom>
              <a:avLst/>
              <a:gdLst/>
              <a:ahLst/>
              <a:cxnLst/>
              <a:rect l="l" t="t" r="r" b="b"/>
              <a:pathLst>
                <a:path w="116840" h="288289">
                  <a:moveTo>
                    <a:pt x="1181" y="226352"/>
                  </a:moveTo>
                  <a:lnTo>
                    <a:pt x="0" y="226352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26352"/>
                  </a:lnTo>
                  <a:close/>
                </a:path>
                <a:path w="116840" h="288289">
                  <a:moveTo>
                    <a:pt x="8153" y="44424"/>
                  </a:moveTo>
                  <a:lnTo>
                    <a:pt x="6972" y="44424"/>
                  </a:lnTo>
                  <a:lnTo>
                    <a:pt x="6972" y="243319"/>
                  </a:lnTo>
                  <a:lnTo>
                    <a:pt x="5791" y="243319"/>
                  </a:lnTo>
                  <a:lnTo>
                    <a:pt x="5791" y="150253"/>
                  </a:lnTo>
                  <a:lnTo>
                    <a:pt x="4610" y="150253"/>
                  </a:lnTo>
                  <a:lnTo>
                    <a:pt x="4610" y="287756"/>
                  </a:lnTo>
                  <a:lnTo>
                    <a:pt x="5791" y="287756"/>
                  </a:lnTo>
                  <a:lnTo>
                    <a:pt x="6972" y="287756"/>
                  </a:lnTo>
                  <a:lnTo>
                    <a:pt x="8153" y="287756"/>
                  </a:lnTo>
                  <a:lnTo>
                    <a:pt x="8153" y="44424"/>
                  </a:lnTo>
                  <a:close/>
                </a:path>
                <a:path w="116840" h="288289">
                  <a:moveTo>
                    <a:pt x="10401" y="184086"/>
                  </a:moveTo>
                  <a:lnTo>
                    <a:pt x="9232" y="184086"/>
                  </a:lnTo>
                  <a:lnTo>
                    <a:pt x="9232" y="287756"/>
                  </a:lnTo>
                  <a:lnTo>
                    <a:pt x="10401" y="287756"/>
                  </a:lnTo>
                  <a:lnTo>
                    <a:pt x="10401" y="184086"/>
                  </a:lnTo>
                  <a:close/>
                </a:path>
                <a:path w="116840" h="288289">
                  <a:moveTo>
                    <a:pt x="13830" y="158686"/>
                  </a:moveTo>
                  <a:lnTo>
                    <a:pt x="12750" y="158686"/>
                  </a:lnTo>
                  <a:lnTo>
                    <a:pt x="12750" y="287756"/>
                  </a:lnTo>
                  <a:lnTo>
                    <a:pt x="13830" y="287756"/>
                  </a:lnTo>
                  <a:lnTo>
                    <a:pt x="13830" y="158686"/>
                  </a:lnTo>
                  <a:close/>
                </a:path>
                <a:path w="116840" h="288289">
                  <a:moveTo>
                    <a:pt x="18453" y="224294"/>
                  </a:moveTo>
                  <a:lnTo>
                    <a:pt x="17373" y="224294"/>
                  </a:lnTo>
                  <a:lnTo>
                    <a:pt x="17373" y="287756"/>
                  </a:lnTo>
                  <a:lnTo>
                    <a:pt x="18453" y="287756"/>
                  </a:lnTo>
                  <a:lnTo>
                    <a:pt x="18453" y="224294"/>
                  </a:lnTo>
                  <a:close/>
                </a:path>
                <a:path w="116840" h="288289">
                  <a:moveTo>
                    <a:pt x="20802" y="222135"/>
                  </a:moveTo>
                  <a:lnTo>
                    <a:pt x="19621" y="222135"/>
                  </a:lnTo>
                  <a:lnTo>
                    <a:pt x="19621" y="287756"/>
                  </a:lnTo>
                  <a:lnTo>
                    <a:pt x="20802" y="287756"/>
                  </a:lnTo>
                  <a:lnTo>
                    <a:pt x="20802" y="222135"/>
                  </a:lnTo>
                  <a:close/>
                </a:path>
                <a:path w="116840" h="288289">
                  <a:moveTo>
                    <a:pt x="31203" y="188302"/>
                  </a:moveTo>
                  <a:lnTo>
                    <a:pt x="30022" y="188302"/>
                  </a:lnTo>
                  <a:lnTo>
                    <a:pt x="30022" y="217919"/>
                  </a:lnTo>
                  <a:lnTo>
                    <a:pt x="28854" y="217919"/>
                  </a:lnTo>
                  <a:lnTo>
                    <a:pt x="28854" y="171437"/>
                  </a:lnTo>
                  <a:lnTo>
                    <a:pt x="27673" y="171437"/>
                  </a:lnTo>
                  <a:lnTo>
                    <a:pt x="27673" y="179870"/>
                  </a:lnTo>
                  <a:lnTo>
                    <a:pt x="26593" y="179870"/>
                  </a:lnTo>
                  <a:lnTo>
                    <a:pt x="26593" y="167119"/>
                  </a:lnTo>
                  <a:lnTo>
                    <a:pt x="25412" y="167119"/>
                  </a:lnTo>
                  <a:lnTo>
                    <a:pt x="25412" y="110032"/>
                  </a:lnTo>
                  <a:lnTo>
                    <a:pt x="24231" y="110032"/>
                  </a:lnTo>
                  <a:lnTo>
                    <a:pt x="24231" y="287756"/>
                  </a:lnTo>
                  <a:lnTo>
                    <a:pt x="25412" y="287756"/>
                  </a:lnTo>
                  <a:lnTo>
                    <a:pt x="26593" y="287756"/>
                  </a:lnTo>
                  <a:lnTo>
                    <a:pt x="31203" y="287756"/>
                  </a:lnTo>
                  <a:lnTo>
                    <a:pt x="31203" y="188302"/>
                  </a:lnTo>
                  <a:close/>
                </a:path>
                <a:path w="116840" h="288289">
                  <a:moveTo>
                    <a:pt x="39243" y="122694"/>
                  </a:moveTo>
                  <a:lnTo>
                    <a:pt x="38074" y="122694"/>
                  </a:lnTo>
                  <a:lnTo>
                    <a:pt x="38074" y="118478"/>
                  </a:lnTo>
                  <a:lnTo>
                    <a:pt x="36893" y="118478"/>
                  </a:lnTo>
                  <a:lnTo>
                    <a:pt x="36893" y="156616"/>
                  </a:lnTo>
                  <a:lnTo>
                    <a:pt x="35814" y="156616"/>
                  </a:lnTo>
                  <a:lnTo>
                    <a:pt x="35814" y="162902"/>
                  </a:lnTo>
                  <a:lnTo>
                    <a:pt x="34632" y="162902"/>
                  </a:lnTo>
                  <a:lnTo>
                    <a:pt x="34632" y="118478"/>
                  </a:lnTo>
                  <a:lnTo>
                    <a:pt x="33464" y="118478"/>
                  </a:lnTo>
                  <a:lnTo>
                    <a:pt x="33464" y="16954"/>
                  </a:lnTo>
                  <a:lnTo>
                    <a:pt x="32283" y="16954"/>
                  </a:lnTo>
                  <a:lnTo>
                    <a:pt x="32283" y="287756"/>
                  </a:lnTo>
                  <a:lnTo>
                    <a:pt x="33451" y="287756"/>
                  </a:lnTo>
                  <a:lnTo>
                    <a:pt x="33464" y="287756"/>
                  </a:lnTo>
                  <a:lnTo>
                    <a:pt x="39243" y="287756"/>
                  </a:lnTo>
                  <a:lnTo>
                    <a:pt x="39243" y="122694"/>
                  </a:lnTo>
                  <a:close/>
                </a:path>
                <a:path w="116840" h="288289">
                  <a:moveTo>
                    <a:pt x="43853" y="0"/>
                  </a:moveTo>
                  <a:lnTo>
                    <a:pt x="42684" y="0"/>
                  </a:lnTo>
                  <a:lnTo>
                    <a:pt x="42684" y="162902"/>
                  </a:lnTo>
                  <a:lnTo>
                    <a:pt x="41503" y="162902"/>
                  </a:lnTo>
                  <a:lnTo>
                    <a:pt x="41503" y="139661"/>
                  </a:lnTo>
                  <a:lnTo>
                    <a:pt x="40424" y="139661"/>
                  </a:lnTo>
                  <a:lnTo>
                    <a:pt x="40424" y="169278"/>
                  </a:lnTo>
                  <a:lnTo>
                    <a:pt x="39255" y="169278"/>
                  </a:lnTo>
                  <a:lnTo>
                    <a:pt x="39255" y="287756"/>
                  </a:lnTo>
                  <a:lnTo>
                    <a:pt x="40424" y="287756"/>
                  </a:lnTo>
                  <a:lnTo>
                    <a:pt x="41503" y="287756"/>
                  </a:lnTo>
                  <a:lnTo>
                    <a:pt x="42684" y="287756"/>
                  </a:lnTo>
                  <a:lnTo>
                    <a:pt x="43853" y="287756"/>
                  </a:lnTo>
                  <a:lnTo>
                    <a:pt x="43853" y="0"/>
                  </a:lnTo>
                  <a:close/>
                </a:path>
                <a:path w="116840" h="288289">
                  <a:moveTo>
                    <a:pt x="47294" y="190461"/>
                  </a:moveTo>
                  <a:lnTo>
                    <a:pt x="46113" y="190461"/>
                  </a:lnTo>
                  <a:lnTo>
                    <a:pt x="46113" y="158686"/>
                  </a:lnTo>
                  <a:lnTo>
                    <a:pt x="45034" y="158686"/>
                  </a:lnTo>
                  <a:lnTo>
                    <a:pt x="45034" y="184086"/>
                  </a:lnTo>
                  <a:lnTo>
                    <a:pt x="43865" y="184086"/>
                  </a:lnTo>
                  <a:lnTo>
                    <a:pt x="43865" y="287756"/>
                  </a:lnTo>
                  <a:lnTo>
                    <a:pt x="45034" y="287756"/>
                  </a:lnTo>
                  <a:lnTo>
                    <a:pt x="46113" y="287756"/>
                  </a:lnTo>
                  <a:lnTo>
                    <a:pt x="47294" y="287756"/>
                  </a:lnTo>
                  <a:lnTo>
                    <a:pt x="47294" y="190461"/>
                  </a:lnTo>
                  <a:close/>
                </a:path>
                <a:path w="116840" h="288289">
                  <a:moveTo>
                    <a:pt x="55333" y="2146"/>
                  </a:moveTo>
                  <a:lnTo>
                    <a:pt x="54254" y="2146"/>
                  </a:lnTo>
                  <a:lnTo>
                    <a:pt x="54254" y="287756"/>
                  </a:lnTo>
                  <a:lnTo>
                    <a:pt x="55333" y="287756"/>
                  </a:lnTo>
                  <a:lnTo>
                    <a:pt x="55333" y="2146"/>
                  </a:lnTo>
                  <a:close/>
                </a:path>
                <a:path w="116840" h="288289">
                  <a:moveTo>
                    <a:pt x="57696" y="167119"/>
                  </a:moveTo>
                  <a:lnTo>
                    <a:pt x="56515" y="167119"/>
                  </a:lnTo>
                  <a:lnTo>
                    <a:pt x="56515" y="287756"/>
                  </a:lnTo>
                  <a:lnTo>
                    <a:pt x="57696" y="287756"/>
                  </a:lnTo>
                  <a:lnTo>
                    <a:pt x="57696" y="167119"/>
                  </a:lnTo>
                  <a:close/>
                </a:path>
                <a:path w="116840" h="288289">
                  <a:moveTo>
                    <a:pt x="61125" y="126911"/>
                  </a:moveTo>
                  <a:lnTo>
                    <a:pt x="59956" y="126911"/>
                  </a:lnTo>
                  <a:lnTo>
                    <a:pt x="59956" y="287756"/>
                  </a:lnTo>
                  <a:lnTo>
                    <a:pt x="61125" y="287756"/>
                  </a:lnTo>
                  <a:lnTo>
                    <a:pt x="61125" y="126911"/>
                  </a:lnTo>
                  <a:close/>
                </a:path>
                <a:path w="116840" h="288289">
                  <a:moveTo>
                    <a:pt x="66916" y="101600"/>
                  </a:moveTo>
                  <a:lnTo>
                    <a:pt x="65735" y="101600"/>
                  </a:lnTo>
                  <a:lnTo>
                    <a:pt x="65735" y="287756"/>
                  </a:lnTo>
                  <a:lnTo>
                    <a:pt x="66916" y="287756"/>
                  </a:lnTo>
                  <a:lnTo>
                    <a:pt x="66916" y="101600"/>
                  </a:lnTo>
                  <a:close/>
                </a:path>
                <a:path w="116840" h="288289">
                  <a:moveTo>
                    <a:pt x="69176" y="124841"/>
                  </a:moveTo>
                  <a:lnTo>
                    <a:pt x="68097" y="124841"/>
                  </a:lnTo>
                  <a:lnTo>
                    <a:pt x="68097" y="287756"/>
                  </a:lnTo>
                  <a:lnTo>
                    <a:pt x="69176" y="287756"/>
                  </a:lnTo>
                  <a:lnTo>
                    <a:pt x="69176" y="124841"/>
                  </a:lnTo>
                  <a:close/>
                </a:path>
                <a:path w="116840" h="288289">
                  <a:moveTo>
                    <a:pt x="116459" y="171437"/>
                  </a:moveTo>
                  <a:lnTo>
                    <a:pt x="115277" y="171437"/>
                  </a:lnTo>
                  <a:lnTo>
                    <a:pt x="115277" y="287756"/>
                  </a:lnTo>
                  <a:lnTo>
                    <a:pt x="116459" y="287756"/>
                  </a:lnTo>
                  <a:lnTo>
                    <a:pt x="116459" y="1714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817422" y="2645384"/>
              <a:ext cx="208915" cy="353695"/>
            </a:xfrm>
            <a:custGeom>
              <a:avLst/>
              <a:gdLst/>
              <a:ahLst/>
              <a:cxnLst/>
              <a:rect l="l" t="t" r="r" b="b"/>
              <a:pathLst>
                <a:path w="208915" h="353694">
                  <a:moveTo>
                    <a:pt x="1181" y="291973"/>
                  </a:moveTo>
                  <a:lnTo>
                    <a:pt x="0" y="291973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91973"/>
                  </a:lnTo>
                  <a:close/>
                </a:path>
                <a:path w="208915" h="353694">
                  <a:moveTo>
                    <a:pt x="19621" y="91020"/>
                  </a:moveTo>
                  <a:lnTo>
                    <a:pt x="18453" y="91020"/>
                  </a:lnTo>
                  <a:lnTo>
                    <a:pt x="18453" y="289915"/>
                  </a:lnTo>
                  <a:lnTo>
                    <a:pt x="17373" y="289915"/>
                  </a:lnTo>
                  <a:lnTo>
                    <a:pt x="17373" y="353377"/>
                  </a:lnTo>
                  <a:lnTo>
                    <a:pt x="18453" y="353377"/>
                  </a:lnTo>
                  <a:lnTo>
                    <a:pt x="19621" y="353377"/>
                  </a:lnTo>
                  <a:lnTo>
                    <a:pt x="19621" y="91020"/>
                  </a:lnTo>
                  <a:close/>
                </a:path>
                <a:path w="208915" h="353694">
                  <a:moveTo>
                    <a:pt x="39243" y="188315"/>
                  </a:moveTo>
                  <a:lnTo>
                    <a:pt x="38074" y="188315"/>
                  </a:lnTo>
                  <a:lnTo>
                    <a:pt x="38074" y="184099"/>
                  </a:lnTo>
                  <a:lnTo>
                    <a:pt x="36893" y="184099"/>
                  </a:lnTo>
                  <a:lnTo>
                    <a:pt x="36893" y="222237"/>
                  </a:lnTo>
                  <a:lnTo>
                    <a:pt x="35814" y="222237"/>
                  </a:lnTo>
                  <a:lnTo>
                    <a:pt x="35814" y="228523"/>
                  </a:lnTo>
                  <a:lnTo>
                    <a:pt x="34632" y="228523"/>
                  </a:lnTo>
                  <a:lnTo>
                    <a:pt x="34632" y="184099"/>
                  </a:lnTo>
                  <a:lnTo>
                    <a:pt x="33464" y="184099"/>
                  </a:lnTo>
                  <a:lnTo>
                    <a:pt x="33464" y="82575"/>
                  </a:lnTo>
                  <a:lnTo>
                    <a:pt x="32283" y="82575"/>
                  </a:lnTo>
                  <a:lnTo>
                    <a:pt x="32283" y="302564"/>
                  </a:lnTo>
                  <a:lnTo>
                    <a:pt x="31203" y="302564"/>
                  </a:lnTo>
                  <a:lnTo>
                    <a:pt x="31203" y="253923"/>
                  </a:lnTo>
                  <a:lnTo>
                    <a:pt x="30022" y="253923"/>
                  </a:lnTo>
                  <a:lnTo>
                    <a:pt x="30022" y="283540"/>
                  </a:lnTo>
                  <a:lnTo>
                    <a:pt x="28854" y="283540"/>
                  </a:lnTo>
                  <a:lnTo>
                    <a:pt x="28854" y="237058"/>
                  </a:lnTo>
                  <a:lnTo>
                    <a:pt x="27673" y="237058"/>
                  </a:lnTo>
                  <a:lnTo>
                    <a:pt x="27673" y="245491"/>
                  </a:lnTo>
                  <a:lnTo>
                    <a:pt x="26593" y="245491"/>
                  </a:lnTo>
                  <a:lnTo>
                    <a:pt x="26593" y="353377"/>
                  </a:lnTo>
                  <a:lnTo>
                    <a:pt x="27673" y="353377"/>
                  </a:lnTo>
                  <a:lnTo>
                    <a:pt x="28841" y="353377"/>
                  </a:lnTo>
                  <a:lnTo>
                    <a:pt x="39243" y="353377"/>
                  </a:lnTo>
                  <a:lnTo>
                    <a:pt x="39243" y="188315"/>
                  </a:lnTo>
                  <a:close/>
                </a:path>
                <a:path w="208915" h="353694">
                  <a:moveTo>
                    <a:pt x="43853" y="65620"/>
                  </a:moveTo>
                  <a:lnTo>
                    <a:pt x="42684" y="65620"/>
                  </a:lnTo>
                  <a:lnTo>
                    <a:pt x="42684" y="228523"/>
                  </a:lnTo>
                  <a:lnTo>
                    <a:pt x="41503" y="228523"/>
                  </a:lnTo>
                  <a:lnTo>
                    <a:pt x="41503" y="205282"/>
                  </a:lnTo>
                  <a:lnTo>
                    <a:pt x="40424" y="205282"/>
                  </a:lnTo>
                  <a:lnTo>
                    <a:pt x="40424" y="234899"/>
                  </a:lnTo>
                  <a:lnTo>
                    <a:pt x="39255" y="234899"/>
                  </a:lnTo>
                  <a:lnTo>
                    <a:pt x="39255" y="353377"/>
                  </a:lnTo>
                  <a:lnTo>
                    <a:pt x="40424" y="353377"/>
                  </a:lnTo>
                  <a:lnTo>
                    <a:pt x="41503" y="353377"/>
                  </a:lnTo>
                  <a:lnTo>
                    <a:pt x="42684" y="353377"/>
                  </a:lnTo>
                  <a:lnTo>
                    <a:pt x="43853" y="353377"/>
                  </a:lnTo>
                  <a:lnTo>
                    <a:pt x="43853" y="65620"/>
                  </a:lnTo>
                  <a:close/>
                </a:path>
                <a:path w="208915" h="353694">
                  <a:moveTo>
                    <a:pt x="48463" y="281482"/>
                  </a:moveTo>
                  <a:lnTo>
                    <a:pt x="47294" y="281482"/>
                  </a:lnTo>
                  <a:lnTo>
                    <a:pt x="47294" y="256082"/>
                  </a:lnTo>
                  <a:lnTo>
                    <a:pt x="46113" y="256082"/>
                  </a:lnTo>
                  <a:lnTo>
                    <a:pt x="46113" y="224307"/>
                  </a:lnTo>
                  <a:lnTo>
                    <a:pt x="45034" y="224307"/>
                  </a:lnTo>
                  <a:lnTo>
                    <a:pt x="45034" y="249707"/>
                  </a:lnTo>
                  <a:lnTo>
                    <a:pt x="43865" y="249707"/>
                  </a:lnTo>
                  <a:lnTo>
                    <a:pt x="43865" y="353377"/>
                  </a:lnTo>
                  <a:lnTo>
                    <a:pt x="45034" y="353377"/>
                  </a:lnTo>
                  <a:lnTo>
                    <a:pt x="46113" y="353377"/>
                  </a:lnTo>
                  <a:lnTo>
                    <a:pt x="47294" y="353377"/>
                  </a:lnTo>
                  <a:lnTo>
                    <a:pt x="48463" y="353377"/>
                  </a:lnTo>
                  <a:lnTo>
                    <a:pt x="48463" y="281482"/>
                  </a:lnTo>
                  <a:close/>
                </a:path>
                <a:path w="208915" h="353694">
                  <a:moveTo>
                    <a:pt x="57696" y="232740"/>
                  </a:moveTo>
                  <a:lnTo>
                    <a:pt x="56515" y="232740"/>
                  </a:lnTo>
                  <a:lnTo>
                    <a:pt x="56515" y="353377"/>
                  </a:lnTo>
                  <a:lnTo>
                    <a:pt x="57696" y="353377"/>
                  </a:lnTo>
                  <a:lnTo>
                    <a:pt x="57696" y="232740"/>
                  </a:lnTo>
                  <a:close/>
                </a:path>
                <a:path w="208915" h="353694">
                  <a:moveTo>
                    <a:pt x="61125" y="192532"/>
                  </a:moveTo>
                  <a:lnTo>
                    <a:pt x="59956" y="192532"/>
                  </a:lnTo>
                  <a:lnTo>
                    <a:pt x="59956" y="353377"/>
                  </a:lnTo>
                  <a:lnTo>
                    <a:pt x="61125" y="353377"/>
                  </a:lnTo>
                  <a:lnTo>
                    <a:pt x="61125" y="192532"/>
                  </a:lnTo>
                  <a:close/>
                </a:path>
                <a:path w="208915" h="353694">
                  <a:moveTo>
                    <a:pt x="68084" y="0"/>
                  </a:moveTo>
                  <a:lnTo>
                    <a:pt x="66916" y="0"/>
                  </a:lnTo>
                  <a:lnTo>
                    <a:pt x="66916" y="353377"/>
                  </a:lnTo>
                  <a:lnTo>
                    <a:pt x="68084" y="353377"/>
                  </a:lnTo>
                  <a:lnTo>
                    <a:pt x="68084" y="0"/>
                  </a:lnTo>
                  <a:close/>
                </a:path>
                <a:path w="208915" h="353694">
                  <a:moveTo>
                    <a:pt x="95758" y="264515"/>
                  </a:moveTo>
                  <a:lnTo>
                    <a:pt x="94576" y="264515"/>
                  </a:lnTo>
                  <a:lnTo>
                    <a:pt x="94576" y="353377"/>
                  </a:lnTo>
                  <a:lnTo>
                    <a:pt x="95758" y="353377"/>
                  </a:lnTo>
                  <a:lnTo>
                    <a:pt x="95758" y="264515"/>
                  </a:lnTo>
                  <a:close/>
                </a:path>
                <a:path w="208915" h="353694">
                  <a:moveTo>
                    <a:pt x="101447" y="279323"/>
                  </a:moveTo>
                  <a:lnTo>
                    <a:pt x="100266" y="279323"/>
                  </a:lnTo>
                  <a:lnTo>
                    <a:pt x="100266" y="353377"/>
                  </a:lnTo>
                  <a:lnTo>
                    <a:pt x="101447" y="353377"/>
                  </a:lnTo>
                  <a:lnTo>
                    <a:pt x="101447" y="279323"/>
                  </a:lnTo>
                  <a:close/>
                </a:path>
                <a:path w="208915" h="353694">
                  <a:moveTo>
                    <a:pt x="104876" y="251866"/>
                  </a:moveTo>
                  <a:lnTo>
                    <a:pt x="103797" y="251866"/>
                  </a:lnTo>
                  <a:lnTo>
                    <a:pt x="103797" y="353377"/>
                  </a:lnTo>
                  <a:lnTo>
                    <a:pt x="104876" y="353377"/>
                  </a:lnTo>
                  <a:lnTo>
                    <a:pt x="104876" y="251866"/>
                  </a:lnTo>
                  <a:close/>
                </a:path>
                <a:path w="208915" h="353694">
                  <a:moveTo>
                    <a:pt x="208673" y="308940"/>
                  </a:moveTo>
                  <a:lnTo>
                    <a:pt x="207505" y="308940"/>
                  </a:lnTo>
                  <a:lnTo>
                    <a:pt x="207505" y="353377"/>
                  </a:lnTo>
                  <a:lnTo>
                    <a:pt x="208673" y="353377"/>
                  </a:lnTo>
                  <a:lnTo>
                    <a:pt x="208673" y="308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820966" y="2711004"/>
              <a:ext cx="245745" cy="288290"/>
            </a:xfrm>
            <a:custGeom>
              <a:avLst/>
              <a:gdLst/>
              <a:ahLst/>
              <a:cxnLst/>
              <a:rect l="l" t="t" r="r" b="b"/>
              <a:pathLst>
                <a:path w="245744" h="288289">
                  <a:moveTo>
                    <a:pt x="1079" y="234886"/>
                  </a:moveTo>
                  <a:lnTo>
                    <a:pt x="0" y="234886"/>
                  </a:lnTo>
                  <a:lnTo>
                    <a:pt x="0" y="287756"/>
                  </a:lnTo>
                  <a:lnTo>
                    <a:pt x="1079" y="287756"/>
                  </a:lnTo>
                  <a:lnTo>
                    <a:pt x="1079" y="234886"/>
                  </a:lnTo>
                  <a:close/>
                </a:path>
                <a:path w="245744" h="288289">
                  <a:moveTo>
                    <a:pt x="13830" y="167119"/>
                  </a:moveTo>
                  <a:lnTo>
                    <a:pt x="12649" y="167119"/>
                  </a:lnTo>
                  <a:lnTo>
                    <a:pt x="12649" y="287756"/>
                  </a:lnTo>
                  <a:lnTo>
                    <a:pt x="13830" y="287756"/>
                  </a:lnTo>
                  <a:lnTo>
                    <a:pt x="13830" y="167119"/>
                  </a:lnTo>
                  <a:close/>
                </a:path>
                <a:path w="245744" h="288289">
                  <a:moveTo>
                    <a:pt x="19519" y="169278"/>
                  </a:moveTo>
                  <a:lnTo>
                    <a:pt x="18440" y="169278"/>
                  </a:lnTo>
                  <a:lnTo>
                    <a:pt x="18440" y="188302"/>
                  </a:lnTo>
                  <a:lnTo>
                    <a:pt x="17259" y="188302"/>
                  </a:lnTo>
                  <a:lnTo>
                    <a:pt x="17259" y="222135"/>
                  </a:lnTo>
                  <a:lnTo>
                    <a:pt x="16078" y="222135"/>
                  </a:lnTo>
                  <a:lnTo>
                    <a:pt x="16078" y="25400"/>
                  </a:lnTo>
                  <a:lnTo>
                    <a:pt x="14909" y="25400"/>
                  </a:lnTo>
                  <a:lnTo>
                    <a:pt x="14909" y="287756"/>
                  </a:lnTo>
                  <a:lnTo>
                    <a:pt x="16078" y="287756"/>
                  </a:lnTo>
                  <a:lnTo>
                    <a:pt x="17259" y="287756"/>
                  </a:lnTo>
                  <a:lnTo>
                    <a:pt x="18440" y="287756"/>
                  </a:lnTo>
                  <a:lnTo>
                    <a:pt x="19519" y="287756"/>
                  </a:lnTo>
                  <a:lnTo>
                    <a:pt x="19519" y="169278"/>
                  </a:lnTo>
                  <a:close/>
                </a:path>
                <a:path w="245744" h="288289">
                  <a:moveTo>
                    <a:pt x="21869" y="110032"/>
                  </a:moveTo>
                  <a:lnTo>
                    <a:pt x="20688" y="110032"/>
                  </a:lnTo>
                  <a:lnTo>
                    <a:pt x="20688" y="287756"/>
                  </a:lnTo>
                  <a:lnTo>
                    <a:pt x="21869" y="287756"/>
                  </a:lnTo>
                  <a:lnTo>
                    <a:pt x="21869" y="110032"/>
                  </a:lnTo>
                  <a:close/>
                </a:path>
                <a:path w="245744" h="288289">
                  <a:moveTo>
                    <a:pt x="27660" y="188302"/>
                  </a:moveTo>
                  <a:lnTo>
                    <a:pt x="26479" y="188302"/>
                  </a:lnTo>
                  <a:lnTo>
                    <a:pt x="26479" y="217919"/>
                  </a:lnTo>
                  <a:lnTo>
                    <a:pt x="25311" y="217919"/>
                  </a:lnTo>
                  <a:lnTo>
                    <a:pt x="25311" y="171437"/>
                  </a:lnTo>
                  <a:lnTo>
                    <a:pt x="24130" y="171437"/>
                  </a:lnTo>
                  <a:lnTo>
                    <a:pt x="24130" y="179870"/>
                  </a:lnTo>
                  <a:lnTo>
                    <a:pt x="23050" y="179870"/>
                  </a:lnTo>
                  <a:lnTo>
                    <a:pt x="23050" y="287756"/>
                  </a:lnTo>
                  <a:lnTo>
                    <a:pt x="24130" y="287756"/>
                  </a:lnTo>
                  <a:lnTo>
                    <a:pt x="25298" y="287756"/>
                  </a:lnTo>
                  <a:lnTo>
                    <a:pt x="26479" y="287756"/>
                  </a:lnTo>
                  <a:lnTo>
                    <a:pt x="27660" y="287756"/>
                  </a:lnTo>
                  <a:lnTo>
                    <a:pt x="27660" y="188302"/>
                  </a:lnTo>
                  <a:close/>
                </a:path>
                <a:path w="245744" h="288289">
                  <a:moveTo>
                    <a:pt x="29921" y="16954"/>
                  </a:moveTo>
                  <a:lnTo>
                    <a:pt x="28740" y="16954"/>
                  </a:lnTo>
                  <a:lnTo>
                    <a:pt x="28740" y="287756"/>
                  </a:lnTo>
                  <a:lnTo>
                    <a:pt x="29921" y="287756"/>
                  </a:lnTo>
                  <a:lnTo>
                    <a:pt x="29921" y="16954"/>
                  </a:lnTo>
                  <a:close/>
                </a:path>
                <a:path w="245744" h="288289">
                  <a:moveTo>
                    <a:pt x="35699" y="122694"/>
                  </a:moveTo>
                  <a:lnTo>
                    <a:pt x="34531" y="122694"/>
                  </a:lnTo>
                  <a:lnTo>
                    <a:pt x="34531" y="118478"/>
                  </a:lnTo>
                  <a:lnTo>
                    <a:pt x="33350" y="118478"/>
                  </a:lnTo>
                  <a:lnTo>
                    <a:pt x="33350" y="156616"/>
                  </a:lnTo>
                  <a:lnTo>
                    <a:pt x="32270" y="156616"/>
                  </a:lnTo>
                  <a:lnTo>
                    <a:pt x="32270" y="287756"/>
                  </a:lnTo>
                  <a:lnTo>
                    <a:pt x="33350" y="287756"/>
                  </a:lnTo>
                  <a:lnTo>
                    <a:pt x="34531" y="287756"/>
                  </a:lnTo>
                  <a:lnTo>
                    <a:pt x="35699" y="287756"/>
                  </a:lnTo>
                  <a:lnTo>
                    <a:pt x="35699" y="122694"/>
                  </a:lnTo>
                  <a:close/>
                </a:path>
                <a:path w="245744" h="288289">
                  <a:moveTo>
                    <a:pt x="40309" y="0"/>
                  </a:moveTo>
                  <a:lnTo>
                    <a:pt x="39141" y="0"/>
                  </a:lnTo>
                  <a:lnTo>
                    <a:pt x="39141" y="162902"/>
                  </a:lnTo>
                  <a:lnTo>
                    <a:pt x="37960" y="162902"/>
                  </a:lnTo>
                  <a:lnTo>
                    <a:pt x="37960" y="139661"/>
                  </a:lnTo>
                  <a:lnTo>
                    <a:pt x="36880" y="139661"/>
                  </a:lnTo>
                  <a:lnTo>
                    <a:pt x="36880" y="169278"/>
                  </a:lnTo>
                  <a:lnTo>
                    <a:pt x="35712" y="169278"/>
                  </a:lnTo>
                  <a:lnTo>
                    <a:pt x="35712" y="287756"/>
                  </a:lnTo>
                  <a:lnTo>
                    <a:pt x="36880" y="287756"/>
                  </a:lnTo>
                  <a:lnTo>
                    <a:pt x="37960" y="287756"/>
                  </a:lnTo>
                  <a:lnTo>
                    <a:pt x="39141" y="287756"/>
                  </a:lnTo>
                  <a:lnTo>
                    <a:pt x="40309" y="287756"/>
                  </a:lnTo>
                  <a:lnTo>
                    <a:pt x="40309" y="0"/>
                  </a:lnTo>
                  <a:close/>
                </a:path>
                <a:path w="245744" h="288289">
                  <a:moveTo>
                    <a:pt x="44919" y="215861"/>
                  </a:moveTo>
                  <a:lnTo>
                    <a:pt x="43751" y="215861"/>
                  </a:lnTo>
                  <a:lnTo>
                    <a:pt x="43751" y="190461"/>
                  </a:lnTo>
                  <a:lnTo>
                    <a:pt x="42570" y="190461"/>
                  </a:lnTo>
                  <a:lnTo>
                    <a:pt x="42570" y="158686"/>
                  </a:lnTo>
                  <a:lnTo>
                    <a:pt x="41490" y="158686"/>
                  </a:lnTo>
                  <a:lnTo>
                    <a:pt x="41490" y="184086"/>
                  </a:lnTo>
                  <a:lnTo>
                    <a:pt x="40322" y="184086"/>
                  </a:lnTo>
                  <a:lnTo>
                    <a:pt x="40322" y="287756"/>
                  </a:lnTo>
                  <a:lnTo>
                    <a:pt x="41490" y="287756"/>
                  </a:lnTo>
                  <a:lnTo>
                    <a:pt x="42570" y="287756"/>
                  </a:lnTo>
                  <a:lnTo>
                    <a:pt x="43751" y="287756"/>
                  </a:lnTo>
                  <a:lnTo>
                    <a:pt x="44919" y="287756"/>
                  </a:lnTo>
                  <a:lnTo>
                    <a:pt x="44919" y="215861"/>
                  </a:lnTo>
                  <a:close/>
                </a:path>
                <a:path w="245744" h="288289">
                  <a:moveTo>
                    <a:pt x="47180" y="179870"/>
                  </a:moveTo>
                  <a:lnTo>
                    <a:pt x="46101" y="179870"/>
                  </a:lnTo>
                  <a:lnTo>
                    <a:pt x="46101" y="74041"/>
                  </a:lnTo>
                  <a:lnTo>
                    <a:pt x="44932" y="74041"/>
                  </a:lnTo>
                  <a:lnTo>
                    <a:pt x="44932" y="287756"/>
                  </a:lnTo>
                  <a:lnTo>
                    <a:pt x="46101" y="287756"/>
                  </a:lnTo>
                  <a:lnTo>
                    <a:pt x="47180" y="287756"/>
                  </a:lnTo>
                  <a:lnTo>
                    <a:pt x="47180" y="179870"/>
                  </a:lnTo>
                  <a:close/>
                </a:path>
                <a:path w="245744" h="288289">
                  <a:moveTo>
                    <a:pt x="102514" y="186245"/>
                  </a:moveTo>
                  <a:lnTo>
                    <a:pt x="101333" y="186245"/>
                  </a:lnTo>
                  <a:lnTo>
                    <a:pt x="101333" y="287756"/>
                  </a:lnTo>
                  <a:lnTo>
                    <a:pt x="102514" y="287756"/>
                  </a:lnTo>
                  <a:lnTo>
                    <a:pt x="102514" y="186245"/>
                  </a:lnTo>
                  <a:close/>
                </a:path>
                <a:path w="245744" h="288289">
                  <a:moveTo>
                    <a:pt x="245427" y="236943"/>
                  </a:moveTo>
                  <a:lnTo>
                    <a:pt x="244259" y="236943"/>
                  </a:lnTo>
                  <a:lnTo>
                    <a:pt x="244259" y="287756"/>
                  </a:lnTo>
                  <a:lnTo>
                    <a:pt x="245427" y="287756"/>
                  </a:lnTo>
                  <a:lnTo>
                    <a:pt x="245427" y="23694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785253" y="2711004"/>
              <a:ext cx="309245" cy="288290"/>
            </a:xfrm>
            <a:custGeom>
              <a:avLst/>
              <a:gdLst/>
              <a:ahLst/>
              <a:cxnLst/>
              <a:rect l="l" t="t" r="r" b="b"/>
              <a:pathLst>
                <a:path w="309244" h="288289">
                  <a:moveTo>
                    <a:pt x="1066" y="253911"/>
                  </a:moveTo>
                  <a:lnTo>
                    <a:pt x="0" y="253911"/>
                  </a:lnTo>
                  <a:lnTo>
                    <a:pt x="0" y="287756"/>
                  </a:lnTo>
                  <a:lnTo>
                    <a:pt x="1066" y="287756"/>
                  </a:lnTo>
                  <a:lnTo>
                    <a:pt x="1066" y="253911"/>
                  </a:lnTo>
                  <a:close/>
                </a:path>
                <a:path w="309244" h="288289">
                  <a:moveTo>
                    <a:pt x="33350" y="226352"/>
                  </a:moveTo>
                  <a:lnTo>
                    <a:pt x="32169" y="226352"/>
                  </a:lnTo>
                  <a:lnTo>
                    <a:pt x="32169" y="287756"/>
                  </a:lnTo>
                  <a:lnTo>
                    <a:pt x="33350" y="287756"/>
                  </a:lnTo>
                  <a:lnTo>
                    <a:pt x="33350" y="226352"/>
                  </a:lnTo>
                  <a:close/>
                </a:path>
                <a:path w="309244" h="288289">
                  <a:moveTo>
                    <a:pt x="35699" y="207327"/>
                  </a:moveTo>
                  <a:lnTo>
                    <a:pt x="34531" y="207327"/>
                  </a:lnTo>
                  <a:lnTo>
                    <a:pt x="34531" y="287756"/>
                  </a:lnTo>
                  <a:lnTo>
                    <a:pt x="35699" y="287756"/>
                  </a:lnTo>
                  <a:lnTo>
                    <a:pt x="35699" y="207327"/>
                  </a:lnTo>
                  <a:close/>
                </a:path>
                <a:path w="309244" h="288289">
                  <a:moveTo>
                    <a:pt x="49542" y="167119"/>
                  </a:moveTo>
                  <a:lnTo>
                    <a:pt x="48361" y="167119"/>
                  </a:lnTo>
                  <a:lnTo>
                    <a:pt x="48361" y="287756"/>
                  </a:lnTo>
                  <a:lnTo>
                    <a:pt x="49542" y="287756"/>
                  </a:lnTo>
                  <a:lnTo>
                    <a:pt x="49542" y="167119"/>
                  </a:lnTo>
                  <a:close/>
                </a:path>
                <a:path w="309244" h="288289">
                  <a:moveTo>
                    <a:pt x="51790" y="25400"/>
                  </a:moveTo>
                  <a:lnTo>
                    <a:pt x="50622" y="25400"/>
                  </a:lnTo>
                  <a:lnTo>
                    <a:pt x="50622" y="287756"/>
                  </a:lnTo>
                  <a:lnTo>
                    <a:pt x="51790" y="287756"/>
                  </a:lnTo>
                  <a:lnTo>
                    <a:pt x="51790" y="25400"/>
                  </a:lnTo>
                  <a:close/>
                </a:path>
                <a:path w="309244" h="288289">
                  <a:moveTo>
                    <a:pt x="58762" y="167119"/>
                  </a:moveTo>
                  <a:lnTo>
                    <a:pt x="57581" y="167119"/>
                  </a:lnTo>
                  <a:lnTo>
                    <a:pt x="57581" y="110032"/>
                  </a:lnTo>
                  <a:lnTo>
                    <a:pt x="56400" y="110032"/>
                  </a:lnTo>
                  <a:lnTo>
                    <a:pt x="56400" y="179870"/>
                  </a:lnTo>
                  <a:lnTo>
                    <a:pt x="55232" y="179870"/>
                  </a:lnTo>
                  <a:lnTo>
                    <a:pt x="55232" y="169278"/>
                  </a:lnTo>
                  <a:lnTo>
                    <a:pt x="54152" y="169278"/>
                  </a:lnTo>
                  <a:lnTo>
                    <a:pt x="54152" y="287756"/>
                  </a:lnTo>
                  <a:lnTo>
                    <a:pt x="55232" y="287756"/>
                  </a:lnTo>
                  <a:lnTo>
                    <a:pt x="56400" y="287756"/>
                  </a:lnTo>
                  <a:lnTo>
                    <a:pt x="57581" y="287756"/>
                  </a:lnTo>
                  <a:lnTo>
                    <a:pt x="58762" y="287756"/>
                  </a:lnTo>
                  <a:lnTo>
                    <a:pt x="58762" y="167119"/>
                  </a:lnTo>
                  <a:close/>
                </a:path>
                <a:path w="309244" h="288289">
                  <a:moveTo>
                    <a:pt x="66802" y="118478"/>
                  </a:moveTo>
                  <a:lnTo>
                    <a:pt x="65633" y="118478"/>
                  </a:lnTo>
                  <a:lnTo>
                    <a:pt x="65633" y="16954"/>
                  </a:lnTo>
                  <a:lnTo>
                    <a:pt x="64452" y="16954"/>
                  </a:lnTo>
                  <a:lnTo>
                    <a:pt x="64452" y="236943"/>
                  </a:lnTo>
                  <a:lnTo>
                    <a:pt x="63373" y="236943"/>
                  </a:lnTo>
                  <a:lnTo>
                    <a:pt x="63373" y="188302"/>
                  </a:lnTo>
                  <a:lnTo>
                    <a:pt x="62191" y="188302"/>
                  </a:lnTo>
                  <a:lnTo>
                    <a:pt x="62191" y="217919"/>
                  </a:lnTo>
                  <a:lnTo>
                    <a:pt x="61023" y="217919"/>
                  </a:lnTo>
                  <a:lnTo>
                    <a:pt x="61023" y="171437"/>
                  </a:lnTo>
                  <a:lnTo>
                    <a:pt x="59842" y="171437"/>
                  </a:lnTo>
                  <a:lnTo>
                    <a:pt x="59842" y="287756"/>
                  </a:lnTo>
                  <a:lnTo>
                    <a:pt x="61010" y="287756"/>
                  </a:lnTo>
                  <a:lnTo>
                    <a:pt x="61023" y="287756"/>
                  </a:lnTo>
                  <a:lnTo>
                    <a:pt x="66802" y="287756"/>
                  </a:lnTo>
                  <a:lnTo>
                    <a:pt x="66802" y="118478"/>
                  </a:lnTo>
                  <a:close/>
                </a:path>
                <a:path w="309244" h="288289">
                  <a:moveTo>
                    <a:pt x="71412" y="122694"/>
                  </a:moveTo>
                  <a:lnTo>
                    <a:pt x="70243" y="122694"/>
                  </a:lnTo>
                  <a:lnTo>
                    <a:pt x="70243" y="118478"/>
                  </a:lnTo>
                  <a:lnTo>
                    <a:pt x="69062" y="118478"/>
                  </a:lnTo>
                  <a:lnTo>
                    <a:pt x="69062" y="156616"/>
                  </a:lnTo>
                  <a:lnTo>
                    <a:pt x="67983" y="156616"/>
                  </a:lnTo>
                  <a:lnTo>
                    <a:pt x="67983" y="287756"/>
                  </a:lnTo>
                  <a:lnTo>
                    <a:pt x="69062" y="287756"/>
                  </a:lnTo>
                  <a:lnTo>
                    <a:pt x="70243" y="287756"/>
                  </a:lnTo>
                  <a:lnTo>
                    <a:pt x="71412" y="287756"/>
                  </a:lnTo>
                  <a:lnTo>
                    <a:pt x="71412" y="122694"/>
                  </a:lnTo>
                  <a:close/>
                </a:path>
                <a:path w="309244" h="288289">
                  <a:moveTo>
                    <a:pt x="76022" y="0"/>
                  </a:moveTo>
                  <a:lnTo>
                    <a:pt x="74853" y="0"/>
                  </a:lnTo>
                  <a:lnTo>
                    <a:pt x="74853" y="162902"/>
                  </a:lnTo>
                  <a:lnTo>
                    <a:pt x="73672" y="162902"/>
                  </a:lnTo>
                  <a:lnTo>
                    <a:pt x="73672" y="139661"/>
                  </a:lnTo>
                  <a:lnTo>
                    <a:pt x="72593" y="139661"/>
                  </a:lnTo>
                  <a:lnTo>
                    <a:pt x="72593" y="169278"/>
                  </a:lnTo>
                  <a:lnTo>
                    <a:pt x="71424" y="169278"/>
                  </a:lnTo>
                  <a:lnTo>
                    <a:pt x="71424" y="287756"/>
                  </a:lnTo>
                  <a:lnTo>
                    <a:pt x="72593" y="287756"/>
                  </a:lnTo>
                  <a:lnTo>
                    <a:pt x="73672" y="287756"/>
                  </a:lnTo>
                  <a:lnTo>
                    <a:pt x="74853" y="287756"/>
                  </a:lnTo>
                  <a:lnTo>
                    <a:pt x="76022" y="287756"/>
                  </a:lnTo>
                  <a:lnTo>
                    <a:pt x="76022" y="0"/>
                  </a:lnTo>
                  <a:close/>
                </a:path>
                <a:path w="309244" h="288289">
                  <a:moveTo>
                    <a:pt x="80632" y="215861"/>
                  </a:moveTo>
                  <a:lnTo>
                    <a:pt x="79463" y="215861"/>
                  </a:lnTo>
                  <a:lnTo>
                    <a:pt x="79463" y="190461"/>
                  </a:lnTo>
                  <a:lnTo>
                    <a:pt x="78282" y="190461"/>
                  </a:lnTo>
                  <a:lnTo>
                    <a:pt x="78282" y="158686"/>
                  </a:lnTo>
                  <a:lnTo>
                    <a:pt x="77203" y="158686"/>
                  </a:lnTo>
                  <a:lnTo>
                    <a:pt x="77203" y="184086"/>
                  </a:lnTo>
                  <a:lnTo>
                    <a:pt x="76034" y="184086"/>
                  </a:lnTo>
                  <a:lnTo>
                    <a:pt x="76034" y="287756"/>
                  </a:lnTo>
                  <a:lnTo>
                    <a:pt x="77203" y="287756"/>
                  </a:lnTo>
                  <a:lnTo>
                    <a:pt x="78282" y="287756"/>
                  </a:lnTo>
                  <a:lnTo>
                    <a:pt x="79463" y="287756"/>
                  </a:lnTo>
                  <a:lnTo>
                    <a:pt x="80632" y="287756"/>
                  </a:lnTo>
                  <a:lnTo>
                    <a:pt x="80632" y="215861"/>
                  </a:lnTo>
                  <a:close/>
                </a:path>
                <a:path w="309244" h="288289">
                  <a:moveTo>
                    <a:pt x="84074" y="205270"/>
                  </a:moveTo>
                  <a:lnTo>
                    <a:pt x="82892" y="205270"/>
                  </a:lnTo>
                  <a:lnTo>
                    <a:pt x="82892" y="179870"/>
                  </a:lnTo>
                  <a:lnTo>
                    <a:pt x="81813" y="179870"/>
                  </a:lnTo>
                  <a:lnTo>
                    <a:pt x="81813" y="287756"/>
                  </a:lnTo>
                  <a:lnTo>
                    <a:pt x="82892" y="287756"/>
                  </a:lnTo>
                  <a:lnTo>
                    <a:pt x="84074" y="287756"/>
                  </a:lnTo>
                  <a:lnTo>
                    <a:pt x="84074" y="205270"/>
                  </a:lnTo>
                  <a:close/>
                </a:path>
                <a:path w="309244" h="288289">
                  <a:moveTo>
                    <a:pt x="99085" y="101600"/>
                  </a:moveTo>
                  <a:lnTo>
                    <a:pt x="97904" y="101600"/>
                  </a:lnTo>
                  <a:lnTo>
                    <a:pt x="97904" y="287756"/>
                  </a:lnTo>
                  <a:lnTo>
                    <a:pt x="99085" y="287756"/>
                  </a:lnTo>
                  <a:lnTo>
                    <a:pt x="99085" y="101600"/>
                  </a:lnTo>
                  <a:close/>
                </a:path>
                <a:path w="309244" h="288289">
                  <a:moveTo>
                    <a:pt x="173939" y="215861"/>
                  </a:moveTo>
                  <a:lnTo>
                    <a:pt x="172859" y="215861"/>
                  </a:lnTo>
                  <a:lnTo>
                    <a:pt x="172859" y="287756"/>
                  </a:lnTo>
                  <a:lnTo>
                    <a:pt x="173939" y="287756"/>
                  </a:lnTo>
                  <a:lnTo>
                    <a:pt x="173939" y="215861"/>
                  </a:lnTo>
                  <a:close/>
                </a:path>
                <a:path w="309244" h="288289">
                  <a:moveTo>
                    <a:pt x="183184" y="230670"/>
                  </a:moveTo>
                  <a:lnTo>
                    <a:pt x="182105" y="230670"/>
                  </a:lnTo>
                  <a:lnTo>
                    <a:pt x="182105" y="287756"/>
                  </a:lnTo>
                  <a:lnTo>
                    <a:pt x="183184" y="287756"/>
                  </a:lnTo>
                  <a:lnTo>
                    <a:pt x="183184" y="230670"/>
                  </a:lnTo>
                  <a:close/>
                </a:path>
                <a:path w="309244" h="288289">
                  <a:moveTo>
                    <a:pt x="197015" y="228511"/>
                  </a:moveTo>
                  <a:lnTo>
                    <a:pt x="195935" y="228511"/>
                  </a:lnTo>
                  <a:lnTo>
                    <a:pt x="195935" y="287756"/>
                  </a:lnTo>
                  <a:lnTo>
                    <a:pt x="197015" y="287756"/>
                  </a:lnTo>
                  <a:lnTo>
                    <a:pt x="197015" y="228511"/>
                  </a:lnTo>
                  <a:close/>
                </a:path>
                <a:path w="309244" h="288289">
                  <a:moveTo>
                    <a:pt x="212001" y="239102"/>
                  </a:moveTo>
                  <a:lnTo>
                    <a:pt x="210820" y="239102"/>
                  </a:lnTo>
                  <a:lnTo>
                    <a:pt x="210820" y="287756"/>
                  </a:lnTo>
                  <a:lnTo>
                    <a:pt x="212001" y="287756"/>
                  </a:lnTo>
                  <a:lnTo>
                    <a:pt x="212001" y="239102"/>
                  </a:lnTo>
                  <a:close/>
                </a:path>
                <a:path w="309244" h="288289">
                  <a:moveTo>
                    <a:pt x="277710" y="228511"/>
                  </a:moveTo>
                  <a:lnTo>
                    <a:pt x="276529" y="228511"/>
                  </a:lnTo>
                  <a:lnTo>
                    <a:pt x="276529" y="287756"/>
                  </a:lnTo>
                  <a:lnTo>
                    <a:pt x="277710" y="287756"/>
                  </a:lnTo>
                  <a:lnTo>
                    <a:pt x="277710" y="228511"/>
                  </a:lnTo>
                  <a:close/>
                </a:path>
                <a:path w="309244" h="288289">
                  <a:moveTo>
                    <a:pt x="308825" y="277164"/>
                  </a:moveTo>
                  <a:lnTo>
                    <a:pt x="307644" y="277164"/>
                  </a:lnTo>
                  <a:lnTo>
                    <a:pt x="307644" y="287756"/>
                  </a:lnTo>
                  <a:lnTo>
                    <a:pt x="308825" y="287756"/>
                  </a:lnTo>
                  <a:lnTo>
                    <a:pt x="308825" y="2771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831265" y="2645384"/>
              <a:ext cx="255904" cy="353695"/>
            </a:xfrm>
            <a:custGeom>
              <a:avLst/>
              <a:gdLst/>
              <a:ahLst/>
              <a:cxnLst/>
              <a:rect l="l" t="t" r="r" b="b"/>
              <a:pathLst>
                <a:path w="255905" h="353694">
                  <a:moveTo>
                    <a:pt x="1168" y="268732"/>
                  </a:moveTo>
                  <a:lnTo>
                    <a:pt x="0" y="268732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268732"/>
                  </a:lnTo>
                  <a:close/>
                </a:path>
                <a:path w="255905" h="353694">
                  <a:moveTo>
                    <a:pt x="15011" y="237058"/>
                  </a:moveTo>
                  <a:lnTo>
                    <a:pt x="13830" y="237058"/>
                  </a:lnTo>
                  <a:lnTo>
                    <a:pt x="13830" y="245491"/>
                  </a:lnTo>
                  <a:lnTo>
                    <a:pt x="12750" y="245491"/>
                  </a:lnTo>
                  <a:lnTo>
                    <a:pt x="12750" y="232740"/>
                  </a:lnTo>
                  <a:lnTo>
                    <a:pt x="11569" y="232740"/>
                  </a:lnTo>
                  <a:lnTo>
                    <a:pt x="11569" y="175653"/>
                  </a:lnTo>
                  <a:lnTo>
                    <a:pt x="10388" y="175653"/>
                  </a:lnTo>
                  <a:lnTo>
                    <a:pt x="10388" y="245491"/>
                  </a:lnTo>
                  <a:lnTo>
                    <a:pt x="9220" y="245491"/>
                  </a:lnTo>
                  <a:lnTo>
                    <a:pt x="9220" y="353377"/>
                  </a:lnTo>
                  <a:lnTo>
                    <a:pt x="10388" y="353377"/>
                  </a:lnTo>
                  <a:lnTo>
                    <a:pt x="11569" y="353377"/>
                  </a:lnTo>
                  <a:lnTo>
                    <a:pt x="12750" y="353377"/>
                  </a:lnTo>
                  <a:lnTo>
                    <a:pt x="13830" y="353377"/>
                  </a:lnTo>
                  <a:lnTo>
                    <a:pt x="15011" y="353377"/>
                  </a:lnTo>
                  <a:lnTo>
                    <a:pt x="15011" y="237058"/>
                  </a:lnTo>
                  <a:close/>
                </a:path>
                <a:path w="255905" h="353694">
                  <a:moveTo>
                    <a:pt x="25400" y="188315"/>
                  </a:moveTo>
                  <a:lnTo>
                    <a:pt x="24231" y="188315"/>
                  </a:lnTo>
                  <a:lnTo>
                    <a:pt x="24231" y="184099"/>
                  </a:lnTo>
                  <a:lnTo>
                    <a:pt x="23050" y="184099"/>
                  </a:lnTo>
                  <a:lnTo>
                    <a:pt x="23050" y="222237"/>
                  </a:lnTo>
                  <a:lnTo>
                    <a:pt x="21971" y="222237"/>
                  </a:lnTo>
                  <a:lnTo>
                    <a:pt x="21971" y="228523"/>
                  </a:lnTo>
                  <a:lnTo>
                    <a:pt x="20789" y="228523"/>
                  </a:lnTo>
                  <a:lnTo>
                    <a:pt x="20789" y="184099"/>
                  </a:lnTo>
                  <a:lnTo>
                    <a:pt x="19621" y="184099"/>
                  </a:lnTo>
                  <a:lnTo>
                    <a:pt x="19621" y="82575"/>
                  </a:lnTo>
                  <a:lnTo>
                    <a:pt x="18440" y="82575"/>
                  </a:lnTo>
                  <a:lnTo>
                    <a:pt x="18440" y="353377"/>
                  </a:lnTo>
                  <a:lnTo>
                    <a:pt x="19608" y="353377"/>
                  </a:lnTo>
                  <a:lnTo>
                    <a:pt x="19621" y="353377"/>
                  </a:lnTo>
                  <a:lnTo>
                    <a:pt x="25400" y="353377"/>
                  </a:lnTo>
                  <a:lnTo>
                    <a:pt x="25400" y="188315"/>
                  </a:lnTo>
                  <a:close/>
                </a:path>
                <a:path w="255905" h="353694">
                  <a:moveTo>
                    <a:pt x="30010" y="65620"/>
                  </a:moveTo>
                  <a:lnTo>
                    <a:pt x="28841" y="65620"/>
                  </a:lnTo>
                  <a:lnTo>
                    <a:pt x="28841" y="228523"/>
                  </a:lnTo>
                  <a:lnTo>
                    <a:pt x="27660" y="228523"/>
                  </a:lnTo>
                  <a:lnTo>
                    <a:pt x="27660" y="205282"/>
                  </a:lnTo>
                  <a:lnTo>
                    <a:pt x="26581" y="205282"/>
                  </a:lnTo>
                  <a:lnTo>
                    <a:pt x="26581" y="234899"/>
                  </a:lnTo>
                  <a:lnTo>
                    <a:pt x="25412" y="234899"/>
                  </a:lnTo>
                  <a:lnTo>
                    <a:pt x="25412" y="353377"/>
                  </a:lnTo>
                  <a:lnTo>
                    <a:pt x="26581" y="353377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30010" y="353377"/>
                  </a:lnTo>
                  <a:lnTo>
                    <a:pt x="30010" y="65620"/>
                  </a:lnTo>
                  <a:close/>
                </a:path>
                <a:path w="255905" h="353694">
                  <a:moveTo>
                    <a:pt x="31191" y="249707"/>
                  </a:moveTo>
                  <a:lnTo>
                    <a:pt x="30022" y="249707"/>
                  </a:lnTo>
                  <a:lnTo>
                    <a:pt x="30022" y="353377"/>
                  </a:lnTo>
                  <a:lnTo>
                    <a:pt x="31191" y="353377"/>
                  </a:lnTo>
                  <a:lnTo>
                    <a:pt x="31191" y="249707"/>
                  </a:lnTo>
                  <a:close/>
                </a:path>
                <a:path w="255905" h="353694">
                  <a:moveTo>
                    <a:pt x="34620" y="281482"/>
                  </a:moveTo>
                  <a:lnTo>
                    <a:pt x="33451" y="281482"/>
                  </a:lnTo>
                  <a:lnTo>
                    <a:pt x="33451" y="256082"/>
                  </a:lnTo>
                  <a:lnTo>
                    <a:pt x="32270" y="256082"/>
                  </a:lnTo>
                  <a:lnTo>
                    <a:pt x="32270" y="353377"/>
                  </a:lnTo>
                  <a:lnTo>
                    <a:pt x="33451" y="353377"/>
                  </a:lnTo>
                  <a:lnTo>
                    <a:pt x="34620" y="353377"/>
                  </a:lnTo>
                  <a:lnTo>
                    <a:pt x="34620" y="281482"/>
                  </a:lnTo>
                  <a:close/>
                </a:path>
                <a:path w="255905" h="353694">
                  <a:moveTo>
                    <a:pt x="35801" y="139661"/>
                  </a:moveTo>
                  <a:lnTo>
                    <a:pt x="34632" y="139661"/>
                  </a:lnTo>
                  <a:lnTo>
                    <a:pt x="34632" y="353377"/>
                  </a:lnTo>
                  <a:lnTo>
                    <a:pt x="35801" y="353377"/>
                  </a:lnTo>
                  <a:lnTo>
                    <a:pt x="35801" y="139661"/>
                  </a:lnTo>
                  <a:close/>
                </a:path>
                <a:path w="255905" h="353694">
                  <a:moveTo>
                    <a:pt x="38061" y="270891"/>
                  </a:moveTo>
                  <a:lnTo>
                    <a:pt x="36880" y="270891"/>
                  </a:lnTo>
                  <a:lnTo>
                    <a:pt x="36880" y="353377"/>
                  </a:lnTo>
                  <a:lnTo>
                    <a:pt x="38061" y="353377"/>
                  </a:lnTo>
                  <a:lnTo>
                    <a:pt x="38061" y="270891"/>
                  </a:lnTo>
                  <a:close/>
                </a:path>
                <a:path w="255905" h="353694">
                  <a:moveTo>
                    <a:pt x="40411" y="247548"/>
                  </a:moveTo>
                  <a:lnTo>
                    <a:pt x="39243" y="247548"/>
                  </a:lnTo>
                  <a:lnTo>
                    <a:pt x="39243" y="353377"/>
                  </a:lnTo>
                  <a:lnTo>
                    <a:pt x="40411" y="353377"/>
                  </a:lnTo>
                  <a:lnTo>
                    <a:pt x="40411" y="247548"/>
                  </a:lnTo>
                  <a:close/>
                </a:path>
                <a:path w="255905" h="353694">
                  <a:moveTo>
                    <a:pt x="54241" y="0"/>
                  </a:moveTo>
                  <a:lnTo>
                    <a:pt x="53073" y="0"/>
                  </a:lnTo>
                  <a:lnTo>
                    <a:pt x="53073" y="353377"/>
                  </a:lnTo>
                  <a:lnTo>
                    <a:pt x="54241" y="353377"/>
                  </a:lnTo>
                  <a:lnTo>
                    <a:pt x="54241" y="0"/>
                  </a:lnTo>
                  <a:close/>
                </a:path>
                <a:path w="255905" h="353694">
                  <a:moveTo>
                    <a:pt x="55333" y="190461"/>
                  </a:moveTo>
                  <a:lnTo>
                    <a:pt x="54254" y="190461"/>
                  </a:lnTo>
                  <a:lnTo>
                    <a:pt x="54254" y="353377"/>
                  </a:lnTo>
                  <a:lnTo>
                    <a:pt x="55333" y="353377"/>
                  </a:lnTo>
                  <a:lnTo>
                    <a:pt x="55333" y="190461"/>
                  </a:lnTo>
                  <a:close/>
                </a:path>
                <a:path w="255905" h="353694">
                  <a:moveTo>
                    <a:pt x="57683" y="239115"/>
                  </a:moveTo>
                  <a:lnTo>
                    <a:pt x="56502" y="239115"/>
                  </a:lnTo>
                  <a:lnTo>
                    <a:pt x="56502" y="353377"/>
                  </a:lnTo>
                  <a:lnTo>
                    <a:pt x="57683" y="353377"/>
                  </a:lnTo>
                  <a:lnTo>
                    <a:pt x="57683" y="239115"/>
                  </a:lnTo>
                  <a:close/>
                </a:path>
                <a:path w="255905" h="353694">
                  <a:moveTo>
                    <a:pt x="68084" y="215874"/>
                  </a:moveTo>
                  <a:lnTo>
                    <a:pt x="66903" y="215874"/>
                  </a:lnTo>
                  <a:lnTo>
                    <a:pt x="66903" y="270891"/>
                  </a:lnTo>
                  <a:lnTo>
                    <a:pt x="65722" y="270891"/>
                  </a:lnTo>
                  <a:lnTo>
                    <a:pt x="65722" y="353377"/>
                  </a:lnTo>
                  <a:lnTo>
                    <a:pt x="66903" y="353377"/>
                  </a:lnTo>
                  <a:lnTo>
                    <a:pt x="68084" y="353377"/>
                  </a:lnTo>
                  <a:lnTo>
                    <a:pt x="68084" y="215874"/>
                  </a:lnTo>
                  <a:close/>
                </a:path>
                <a:path w="255905" h="353694">
                  <a:moveTo>
                    <a:pt x="71513" y="270891"/>
                  </a:moveTo>
                  <a:lnTo>
                    <a:pt x="70332" y="270891"/>
                  </a:lnTo>
                  <a:lnTo>
                    <a:pt x="70332" y="353377"/>
                  </a:lnTo>
                  <a:lnTo>
                    <a:pt x="71513" y="353377"/>
                  </a:lnTo>
                  <a:lnTo>
                    <a:pt x="71513" y="270891"/>
                  </a:lnTo>
                  <a:close/>
                </a:path>
                <a:path w="255905" h="353694">
                  <a:moveTo>
                    <a:pt x="84175" y="272948"/>
                  </a:moveTo>
                  <a:lnTo>
                    <a:pt x="82994" y="272948"/>
                  </a:lnTo>
                  <a:lnTo>
                    <a:pt x="82994" y="353377"/>
                  </a:lnTo>
                  <a:lnTo>
                    <a:pt x="84175" y="353377"/>
                  </a:lnTo>
                  <a:lnTo>
                    <a:pt x="84175" y="272948"/>
                  </a:lnTo>
                  <a:close/>
                </a:path>
                <a:path w="255905" h="353694">
                  <a:moveTo>
                    <a:pt x="89966" y="97396"/>
                  </a:moveTo>
                  <a:lnTo>
                    <a:pt x="88785" y="97396"/>
                  </a:lnTo>
                  <a:lnTo>
                    <a:pt x="88785" y="353377"/>
                  </a:lnTo>
                  <a:lnTo>
                    <a:pt x="89966" y="353377"/>
                  </a:lnTo>
                  <a:lnTo>
                    <a:pt x="89966" y="97396"/>
                  </a:lnTo>
                  <a:close/>
                </a:path>
                <a:path w="255905" h="353694">
                  <a:moveTo>
                    <a:pt x="92214" y="251866"/>
                  </a:moveTo>
                  <a:lnTo>
                    <a:pt x="91033" y="251866"/>
                  </a:lnTo>
                  <a:lnTo>
                    <a:pt x="91033" y="353377"/>
                  </a:lnTo>
                  <a:lnTo>
                    <a:pt x="92214" y="353377"/>
                  </a:lnTo>
                  <a:lnTo>
                    <a:pt x="92214" y="251866"/>
                  </a:lnTo>
                  <a:close/>
                </a:path>
                <a:path w="255905" h="353694">
                  <a:moveTo>
                    <a:pt x="94564" y="209499"/>
                  </a:moveTo>
                  <a:lnTo>
                    <a:pt x="93383" y="209499"/>
                  </a:lnTo>
                  <a:lnTo>
                    <a:pt x="93383" y="353377"/>
                  </a:lnTo>
                  <a:lnTo>
                    <a:pt x="94564" y="353377"/>
                  </a:lnTo>
                  <a:lnTo>
                    <a:pt x="94564" y="209499"/>
                  </a:lnTo>
                  <a:close/>
                </a:path>
                <a:path w="255905" h="353694">
                  <a:moveTo>
                    <a:pt x="101434" y="270891"/>
                  </a:moveTo>
                  <a:lnTo>
                    <a:pt x="100253" y="270891"/>
                  </a:lnTo>
                  <a:lnTo>
                    <a:pt x="100253" y="353377"/>
                  </a:lnTo>
                  <a:lnTo>
                    <a:pt x="101434" y="353377"/>
                  </a:lnTo>
                  <a:lnTo>
                    <a:pt x="101434" y="270891"/>
                  </a:lnTo>
                  <a:close/>
                </a:path>
                <a:path w="255905" h="353694">
                  <a:moveTo>
                    <a:pt x="124472" y="272948"/>
                  </a:moveTo>
                  <a:lnTo>
                    <a:pt x="123291" y="272948"/>
                  </a:lnTo>
                  <a:lnTo>
                    <a:pt x="123291" y="353377"/>
                  </a:lnTo>
                  <a:lnTo>
                    <a:pt x="124472" y="353377"/>
                  </a:lnTo>
                  <a:lnTo>
                    <a:pt x="124472" y="272948"/>
                  </a:lnTo>
                  <a:close/>
                </a:path>
                <a:path w="255905" h="353694">
                  <a:moveTo>
                    <a:pt x="151003" y="294132"/>
                  </a:moveTo>
                  <a:lnTo>
                    <a:pt x="149923" y="294132"/>
                  </a:lnTo>
                  <a:lnTo>
                    <a:pt x="149923" y="353377"/>
                  </a:lnTo>
                  <a:lnTo>
                    <a:pt x="151003" y="353377"/>
                  </a:lnTo>
                  <a:lnTo>
                    <a:pt x="151003" y="294132"/>
                  </a:lnTo>
                  <a:close/>
                </a:path>
                <a:path w="255905" h="353694">
                  <a:moveTo>
                    <a:pt x="208673" y="334352"/>
                  </a:moveTo>
                  <a:lnTo>
                    <a:pt x="207492" y="334352"/>
                  </a:lnTo>
                  <a:lnTo>
                    <a:pt x="207492" y="353377"/>
                  </a:lnTo>
                  <a:lnTo>
                    <a:pt x="208673" y="353377"/>
                  </a:lnTo>
                  <a:lnTo>
                    <a:pt x="208673" y="334352"/>
                  </a:lnTo>
                  <a:close/>
                </a:path>
                <a:path w="255905" h="353694">
                  <a:moveTo>
                    <a:pt x="213271" y="321602"/>
                  </a:moveTo>
                  <a:lnTo>
                    <a:pt x="212090" y="321602"/>
                  </a:lnTo>
                  <a:lnTo>
                    <a:pt x="212090" y="353377"/>
                  </a:lnTo>
                  <a:lnTo>
                    <a:pt x="213271" y="353377"/>
                  </a:lnTo>
                  <a:lnTo>
                    <a:pt x="213271" y="321602"/>
                  </a:lnTo>
                  <a:close/>
                </a:path>
                <a:path w="255905" h="353694">
                  <a:moveTo>
                    <a:pt x="247802" y="283540"/>
                  </a:moveTo>
                  <a:lnTo>
                    <a:pt x="246634" y="283540"/>
                  </a:lnTo>
                  <a:lnTo>
                    <a:pt x="246634" y="353377"/>
                  </a:lnTo>
                  <a:lnTo>
                    <a:pt x="247802" y="353377"/>
                  </a:lnTo>
                  <a:lnTo>
                    <a:pt x="247802" y="283540"/>
                  </a:lnTo>
                  <a:close/>
                </a:path>
                <a:path w="255905" h="353694">
                  <a:moveTo>
                    <a:pt x="255854" y="319532"/>
                  </a:moveTo>
                  <a:lnTo>
                    <a:pt x="254774" y="319532"/>
                  </a:lnTo>
                  <a:lnTo>
                    <a:pt x="254774" y="353377"/>
                  </a:lnTo>
                  <a:lnTo>
                    <a:pt x="255854" y="353377"/>
                  </a:lnTo>
                  <a:lnTo>
                    <a:pt x="255854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782904" y="2711004"/>
              <a:ext cx="295275" cy="288290"/>
            </a:xfrm>
            <a:custGeom>
              <a:avLst/>
              <a:gdLst/>
              <a:ahLst/>
              <a:cxnLst/>
              <a:rect l="l" t="t" r="r" b="b"/>
              <a:pathLst>
                <a:path w="295275" h="288289">
                  <a:moveTo>
                    <a:pt x="1168" y="258127"/>
                  </a:moveTo>
                  <a:lnTo>
                    <a:pt x="0" y="258127"/>
                  </a:lnTo>
                  <a:lnTo>
                    <a:pt x="0" y="287756"/>
                  </a:lnTo>
                  <a:lnTo>
                    <a:pt x="1168" y="287756"/>
                  </a:lnTo>
                  <a:lnTo>
                    <a:pt x="1168" y="258127"/>
                  </a:lnTo>
                  <a:close/>
                </a:path>
                <a:path w="295275" h="288289">
                  <a:moveTo>
                    <a:pt x="59931" y="110032"/>
                  </a:moveTo>
                  <a:lnTo>
                    <a:pt x="58750" y="110032"/>
                  </a:lnTo>
                  <a:lnTo>
                    <a:pt x="58750" y="179870"/>
                  </a:lnTo>
                  <a:lnTo>
                    <a:pt x="57581" y="179870"/>
                  </a:lnTo>
                  <a:lnTo>
                    <a:pt x="57581" y="169278"/>
                  </a:lnTo>
                  <a:lnTo>
                    <a:pt x="56502" y="169278"/>
                  </a:lnTo>
                  <a:lnTo>
                    <a:pt x="56502" y="188302"/>
                  </a:lnTo>
                  <a:lnTo>
                    <a:pt x="55321" y="188302"/>
                  </a:lnTo>
                  <a:lnTo>
                    <a:pt x="55321" y="222135"/>
                  </a:lnTo>
                  <a:lnTo>
                    <a:pt x="54140" y="222135"/>
                  </a:lnTo>
                  <a:lnTo>
                    <a:pt x="54140" y="25400"/>
                  </a:lnTo>
                  <a:lnTo>
                    <a:pt x="52971" y="25400"/>
                  </a:lnTo>
                  <a:lnTo>
                    <a:pt x="52971" y="287756"/>
                  </a:lnTo>
                  <a:lnTo>
                    <a:pt x="54140" y="287756"/>
                  </a:lnTo>
                  <a:lnTo>
                    <a:pt x="55321" y="287756"/>
                  </a:lnTo>
                  <a:lnTo>
                    <a:pt x="59931" y="287756"/>
                  </a:lnTo>
                  <a:lnTo>
                    <a:pt x="59931" y="110032"/>
                  </a:lnTo>
                  <a:close/>
                </a:path>
                <a:path w="295275" h="288289">
                  <a:moveTo>
                    <a:pt x="63373" y="171437"/>
                  </a:moveTo>
                  <a:lnTo>
                    <a:pt x="62191" y="171437"/>
                  </a:lnTo>
                  <a:lnTo>
                    <a:pt x="62191" y="179870"/>
                  </a:lnTo>
                  <a:lnTo>
                    <a:pt x="61112" y="179870"/>
                  </a:lnTo>
                  <a:lnTo>
                    <a:pt x="61112" y="287756"/>
                  </a:lnTo>
                  <a:lnTo>
                    <a:pt x="62191" y="287756"/>
                  </a:lnTo>
                  <a:lnTo>
                    <a:pt x="63373" y="287756"/>
                  </a:lnTo>
                  <a:lnTo>
                    <a:pt x="63373" y="171437"/>
                  </a:lnTo>
                  <a:close/>
                </a:path>
                <a:path w="295275" h="288289">
                  <a:moveTo>
                    <a:pt x="73761" y="122694"/>
                  </a:moveTo>
                  <a:lnTo>
                    <a:pt x="72593" y="122694"/>
                  </a:lnTo>
                  <a:lnTo>
                    <a:pt x="72593" y="118478"/>
                  </a:lnTo>
                  <a:lnTo>
                    <a:pt x="71412" y="118478"/>
                  </a:lnTo>
                  <a:lnTo>
                    <a:pt x="71412" y="156616"/>
                  </a:lnTo>
                  <a:lnTo>
                    <a:pt x="70332" y="156616"/>
                  </a:lnTo>
                  <a:lnTo>
                    <a:pt x="70332" y="162902"/>
                  </a:lnTo>
                  <a:lnTo>
                    <a:pt x="69151" y="162902"/>
                  </a:lnTo>
                  <a:lnTo>
                    <a:pt x="69151" y="118478"/>
                  </a:lnTo>
                  <a:lnTo>
                    <a:pt x="67983" y="118478"/>
                  </a:lnTo>
                  <a:lnTo>
                    <a:pt x="67983" y="16954"/>
                  </a:lnTo>
                  <a:lnTo>
                    <a:pt x="66802" y="16954"/>
                  </a:lnTo>
                  <a:lnTo>
                    <a:pt x="66802" y="287756"/>
                  </a:lnTo>
                  <a:lnTo>
                    <a:pt x="67970" y="287756"/>
                  </a:lnTo>
                  <a:lnTo>
                    <a:pt x="67983" y="287756"/>
                  </a:lnTo>
                  <a:lnTo>
                    <a:pt x="73761" y="287756"/>
                  </a:lnTo>
                  <a:lnTo>
                    <a:pt x="73761" y="122694"/>
                  </a:lnTo>
                  <a:close/>
                </a:path>
                <a:path w="295275" h="288289">
                  <a:moveTo>
                    <a:pt x="78371" y="0"/>
                  </a:moveTo>
                  <a:lnTo>
                    <a:pt x="77203" y="0"/>
                  </a:lnTo>
                  <a:lnTo>
                    <a:pt x="77203" y="162902"/>
                  </a:lnTo>
                  <a:lnTo>
                    <a:pt x="76022" y="162902"/>
                  </a:lnTo>
                  <a:lnTo>
                    <a:pt x="76022" y="139661"/>
                  </a:lnTo>
                  <a:lnTo>
                    <a:pt x="74942" y="139661"/>
                  </a:lnTo>
                  <a:lnTo>
                    <a:pt x="74942" y="287756"/>
                  </a:lnTo>
                  <a:lnTo>
                    <a:pt x="76022" y="287756"/>
                  </a:lnTo>
                  <a:lnTo>
                    <a:pt x="77203" y="287756"/>
                  </a:lnTo>
                  <a:lnTo>
                    <a:pt x="78371" y="287756"/>
                  </a:lnTo>
                  <a:lnTo>
                    <a:pt x="78371" y="0"/>
                  </a:lnTo>
                  <a:close/>
                </a:path>
                <a:path w="295275" h="288289">
                  <a:moveTo>
                    <a:pt x="82981" y="215861"/>
                  </a:moveTo>
                  <a:lnTo>
                    <a:pt x="81813" y="215861"/>
                  </a:lnTo>
                  <a:lnTo>
                    <a:pt x="81813" y="190461"/>
                  </a:lnTo>
                  <a:lnTo>
                    <a:pt x="80632" y="190461"/>
                  </a:lnTo>
                  <a:lnTo>
                    <a:pt x="80632" y="158686"/>
                  </a:lnTo>
                  <a:lnTo>
                    <a:pt x="79552" y="158686"/>
                  </a:lnTo>
                  <a:lnTo>
                    <a:pt x="79552" y="184086"/>
                  </a:lnTo>
                  <a:lnTo>
                    <a:pt x="78384" y="184086"/>
                  </a:lnTo>
                  <a:lnTo>
                    <a:pt x="78384" y="287756"/>
                  </a:lnTo>
                  <a:lnTo>
                    <a:pt x="79552" y="287756"/>
                  </a:lnTo>
                  <a:lnTo>
                    <a:pt x="80632" y="287756"/>
                  </a:lnTo>
                  <a:lnTo>
                    <a:pt x="81813" y="287756"/>
                  </a:lnTo>
                  <a:lnTo>
                    <a:pt x="82981" y="287756"/>
                  </a:lnTo>
                  <a:lnTo>
                    <a:pt x="82981" y="215861"/>
                  </a:lnTo>
                  <a:close/>
                </a:path>
                <a:path w="295275" h="288289">
                  <a:moveTo>
                    <a:pt x="87604" y="169278"/>
                  </a:moveTo>
                  <a:lnTo>
                    <a:pt x="86423" y="169278"/>
                  </a:lnTo>
                  <a:lnTo>
                    <a:pt x="86423" y="205270"/>
                  </a:lnTo>
                  <a:lnTo>
                    <a:pt x="85242" y="205270"/>
                  </a:lnTo>
                  <a:lnTo>
                    <a:pt x="85242" y="179870"/>
                  </a:lnTo>
                  <a:lnTo>
                    <a:pt x="84162" y="179870"/>
                  </a:lnTo>
                  <a:lnTo>
                    <a:pt x="84162" y="74041"/>
                  </a:lnTo>
                  <a:lnTo>
                    <a:pt x="82994" y="74041"/>
                  </a:lnTo>
                  <a:lnTo>
                    <a:pt x="82994" y="287756"/>
                  </a:lnTo>
                  <a:lnTo>
                    <a:pt x="84162" y="287756"/>
                  </a:lnTo>
                  <a:lnTo>
                    <a:pt x="85242" y="287756"/>
                  </a:lnTo>
                  <a:lnTo>
                    <a:pt x="86423" y="287756"/>
                  </a:lnTo>
                  <a:lnTo>
                    <a:pt x="87604" y="287756"/>
                  </a:lnTo>
                  <a:lnTo>
                    <a:pt x="87604" y="169278"/>
                  </a:lnTo>
                  <a:close/>
                </a:path>
                <a:path w="295275" h="288289">
                  <a:moveTo>
                    <a:pt x="91033" y="205270"/>
                  </a:moveTo>
                  <a:lnTo>
                    <a:pt x="89852" y="205270"/>
                  </a:lnTo>
                  <a:lnTo>
                    <a:pt x="89852" y="2146"/>
                  </a:lnTo>
                  <a:lnTo>
                    <a:pt x="88773" y="2146"/>
                  </a:lnTo>
                  <a:lnTo>
                    <a:pt x="88773" y="287756"/>
                  </a:lnTo>
                  <a:lnTo>
                    <a:pt x="89852" y="287756"/>
                  </a:lnTo>
                  <a:lnTo>
                    <a:pt x="91033" y="287756"/>
                  </a:lnTo>
                  <a:lnTo>
                    <a:pt x="91033" y="205270"/>
                  </a:lnTo>
                  <a:close/>
                </a:path>
                <a:path w="295275" h="288289">
                  <a:moveTo>
                    <a:pt x="95643" y="126911"/>
                  </a:moveTo>
                  <a:lnTo>
                    <a:pt x="94475" y="126911"/>
                  </a:lnTo>
                  <a:lnTo>
                    <a:pt x="94475" y="287756"/>
                  </a:lnTo>
                  <a:lnTo>
                    <a:pt x="95643" y="287756"/>
                  </a:lnTo>
                  <a:lnTo>
                    <a:pt x="95643" y="126911"/>
                  </a:lnTo>
                  <a:close/>
                </a:path>
                <a:path w="295275" h="288289">
                  <a:moveTo>
                    <a:pt x="134785" y="192519"/>
                  </a:moveTo>
                  <a:lnTo>
                    <a:pt x="133705" y="192519"/>
                  </a:lnTo>
                  <a:lnTo>
                    <a:pt x="133705" y="287756"/>
                  </a:lnTo>
                  <a:lnTo>
                    <a:pt x="134785" y="287756"/>
                  </a:lnTo>
                  <a:lnTo>
                    <a:pt x="134785" y="192519"/>
                  </a:lnTo>
                  <a:close/>
                </a:path>
                <a:path w="295275" h="288289">
                  <a:moveTo>
                    <a:pt x="179806" y="249694"/>
                  </a:moveTo>
                  <a:lnTo>
                    <a:pt x="178638" y="249694"/>
                  </a:lnTo>
                  <a:lnTo>
                    <a:pt x="178638" y="287756"/>
                  </a:lnTo>
                  <a:lnTo>
                    <a:pt x="179806" y="287756"/>
                  </a:lnTo>
                  <a:lnTo>
                    <a:pt x="179806" y="249694"/>
                  </a:lnTo>
                  <a:close/>
                </a:path>
                <a:path w="295275" h="288289">
                  <a:moveTo>
                    <a:pt x="185534" y="230670"/>
                  </a:moveTo>
                  <a:lnTo>
                    <a:pt x="184454" y="230670"/>
                  </a:lnTo>
                  <a:lnTo>
                    <a:pt x="184454" y="287756"/>
                  </a:lnTo>
                  <a:lnTo>
                    <a:pt x="185534" y="287756"/>
                  </a:lnTo>
                  <a:lnTo>
                    <a:pt x="185534" y="230670"/>
                  </a:lnTo>
                  <a:close/>
                </a:path>
                <a:path w="295275" h="288289">
                  <a:moveTo>
                    <a:pt x="213144" y="217919"/>
                  </a:moveTo>
                  <a:lnTo>
                    <a:pt x="212064" y="217919"/>
                  </a:lnTo>
                  <a:lnTo>
                    <a:pt x="212064" y="287756"/>
                  </a:lnTo>
                  <a:lnTo>
                    <a:pt x="213144" y="287756"/>
                  </a:lnTo>
                  <a:lnTo>
                    <a:pt x="213144" y="217919"/>
                  </a:lnTo>
                  <a:close/>
                </a:path>
                <a:path w="295275" h="288289">
                  <a:moveTo>
                    <a:pt x="262699" y="215861"/>
                  </a:moveTo>
                  <a:lnTo>
                    <a:pt x="261620" y="215861"/>
                  </a:lnTo>
                  <a:lnTo>
                    <a:pt x="261620" y="287756"/>
                  </a:lnTo>
                  <a:lnTo>
                    <a:pt x="262699" y="287756"/>
                  </a:lnTo>
                  <a:lnTo>
                    <a:pt x="262699" y="215861"/>
                  </a:lnTo>
                  <a:close/>
                </a:path>
                <a:path w="295275" h="288289">
                  <a:moveTo>
                    <a:pt x="271945" y="266573"/>
                  </a:moveTo>
                  <a:lnTo>
                    <a:pt x="270865" y="266573"/>
                  </a:lnTo>
                  <a:lnTo>
                    <a:pt x="270865" y="287756"/>
                  </a:lnTo>
                  <a:lnTo>
                    <a:pt x="271945" y="287756"/>
                  </a:lnTo>
                  <a:lnTo>
                    <a:pt x="271945" y="266573"/>
                  </a:lnTo>
                  <a:close/>
                </a:path>
                <a:path w="295275" h="288289">
                  <a:moveTo>
                    <a:pt x="294970" y="255981"/>
                  </a:moveTo>
                  <a:lnTo>
                    <a:pt x="293890" y="255981"/>
                  </a:lnTo>
                  <a:lnTo>
                    <a:pt x="293890" y="287756"/>
                  </a:lnTo>
                  <a:lnTo>
                    <a:pt x="294970" y="287756"/>
                  </a:lnTo>
                  <a:lnTo>
                    <a:pt x="294970" y="2559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782904" y="2711004"/>
              <a:ext cx="289560" cy="288290"/>
            </a:xfrm>
            <a:custGeom>
              <a:avLst/>
              <a:gdLst/>
              <a:ahLst/>
              <a:cxnLst/>
              <a:rect l="l" t="t" r="r" b="b"/>
              <a:pathLst>
                <a:path w="289559" h="288289">
                  <a:moveTo>
                    <a:pt x="1168" y="258127"/>
                  </a:moveTo>
                  <a:lnTo>
                    <a:pt x="0" y="258127"/>
                  </a:lnTo>
                  <a:lnTo>
                    <a:pt x="0" y="287756"/>
                  </a:lnTo>
                  <a:lnTo>
                    <a:pt x="1168" y="287756"/>
                  </a:lnTo>
                  <a:lnTo>
                    <a:pt x="1168" y="258127"/>
                  </a:lnTo>
                  <a:close/>
                </a:path>
                <a:path w="289559" h="288289">
                  <a:moveTo>
                    <a:pt x="40309" y="150253"/>
                  </a:moveTo>
                  <a:lnTo>
                    <a:pt x="39128" y="150253"/>
                  </a:lnTo>
                  <a:lnTo>
                    <a:pt x="39128" y="287756"/>
                  </a:lnTo>
                  <a:lnTo>
                    <a:pt x="40309" y="287756"/>
                  </a:lnTo>
                  <a:lnTo>
                    <a:pt x="40309" y="150253"/>
                  </a:lnTo>
                  <a:close/>
                </a:path>
                <a:path w="289559" h="288289">
                  <a:moveTo>
                    <a:pt x="56502" y="188302"/>
                  </a:moveTo>
                  <a:lnTo>
                    <a:pt x="55321" y="188302"/>
                  </a:lnTo>
                  <a:lnTo>
                    <a:pt x="55321" y="222135"/>
                  </a:lnTo>
                  <a:lnTo>
                    <a:pt x="54140" y="222135"/>
                  </a:lnTo>
                  <a:lnTo>
                    <a:pt x="54140" y="287756"/>
                  </a:lnTo>
                  <a:lnTo>
                    <a:pt x="55321" y="287756"/>
                  </a:lnTo>
                  <a:lnTo>
                    <a:pt x="56502" y="287756"/>
                  </a:lnTo>
                  <a:lnTo>
                    <a:pt x="56502" y="188302"/>
                  </a:lnTo>
                  <a:close/>
                </a:path>
                <a:path w="289559" h="288289">
                  <a:moveTo>
                    <a:pt x="59931" y="110032"/>
                  </a:moveTo>
                  <a:lnTo>
                    <a:pt x="58750" y="110032"/>
                  </a:lnTo>
                  <a:lnTo>
                    <a:pt x="58750" y="287756"/>
                  </a:lnTo>
                  <a:lnTo>
                    <a:pt x="59931" y="287756"/>
                  </a:lnTo>
                  <a:lnTo>
                    <a:pt x="59931" y="110032"/>
                  </a:lnTo>
                  <a:close/>
                </a:path>
                <a:path w="289559" h="288289">
                  <a:moveTo>
                    <a:pt x="73761" y="122694"/>
                  </a:moveTo>
                  <a:lnTo>
                    <a:pt x="72593" y="122694"/>
                  </a:lnTo>
                  <a:lnTo>
                    <a:pt x="72593" y="118478"/>
                  </a:lnTo>
                  <a:lnTo>
                    <a:pt x="71412" y="118478"/>
                  </a:lnTo>
                  <a:lnTo>
                    <a:pt x="71412" y="156616"/>
                  </a:lnTo>
                  <a:lnTo>
                    <a:pt x="70332" y="156616"/>
                  </a:lnTo>
                  <a:lnTo>
                    <a:pt x="70332" y="162902"/>
                  </a:lnTo>
                  <a:lnTo>
                    <a:pt x="69151" y="162902"/>
                  </a:lnTo>
                  <a:lnTo>
                    <a:pt x="69151" y="118478"/>
                  </a:lnTo>
                  <a:lnTo>
                    <a:pt x="67983" y="118478"/>
                  </a:lnTo>
                  <a:lnTo>
                    <a:pt x="67983" y="16954"/>
                  </a:lnTo>
                  <a:lnTo>
                    <a:pt x="66802" y="16954"/>
                  </a:lnTo>
                  <a:lnTo>
                    <a:pt x="66802" y="287756"/>
                  </a:lnTo>
                  <a:lnTo>
                    <a:pt x="67970" y="287756"/>
                  </a:lnTo>
                  <a:lnTo>
                    <a:pt x="67983" y="287756"/>
                  </a:lnTo>
                  <a:lnTo>
                    <a:pt x="73761" y="287756"/>
                  </a:lnTo>
                  <a:lnTo>
                    <a:pt x="73761" y="122694"/>
                  </a:lnTo>
                  <a:close/>
                </a:path>
                <a:path w="289559" h="288289">
                  <a:moveTo>
                    <a:pt x="78371" y="0"/>
                  </a:moveTo>
                  <a:lnTo>
                    <a:pt x="77203" y="0"/>
                  </a:lnTo>
                  <a:lnTo>
                    <a:pt x="77203" y="162902"/>
                  </a:lnTo>
                  <a:lnTo>
                    <a:pt x="76022" y="162902"/>
                  </a:lnTo>
                  <a:lnTo>
                    <a:pt x="76022" y="139661"/>
                  </a:lnTo>
                  <a:lnTo>
                    <a:pt x="74942" y="139661"/>
                  </a:lnTo>
                  <a:lnTo>
                    <a:pt x="74942" y="169278"/>
                  </a:lnTo>
                  <a:lnTo>
                    <a:pt x="73774" y="169278"/>
                  </a:lnTo>
                  <a:lnTo>
                    <a:pt x="73774" y="287756"/>
                  </a:lnTo>
                  <a:lnTo>
                    <a:pt x="74942" y="287756"/>
                  </a:lnTo>
                  <a:lnTo>
                    <a:pt x="76022" y="287756"/>
                  </a:lnTo>
                  <a:lnTo>
                    <a:pt x="77203" y="287756"/>
                  </a:lnTo>
                  <a:lnTo>
                    <a:pt x="78371" y="287756"/>
                  </a:lnTo>
                  <a:lnTo>
                    <a:pt x="78371" y="0"/>
                  </a:lnTo>
                  <a:close/>
                </a:path>
                <a:path w="289559" h="288289">
                  <a:moveTo>
                    <a:pt x="82981" y="215861"/>
                  </a:moveTo>
                  <a:lnTo>
                    <a:pt x="81813" y="215861"/>
                  </a:lnTo>
                  <a:lnTo>
                    <a:pt x="81813" y="190461"/>
                  </a:lnTo>
                  <a:lnTo>
                    <a:pt x="80632" y="190461"/>
                  </a:lnTo>
                  <a:lnTo>
                    <a:pt x="80632" y="158686"/>
                  </a:lnTo>
                  <a:lnTo>
                    <a:pt x="79552" y="158686"/>
                  </a:lnTo>
                  <a:lnTo>
                    <a:pt x="79552" y="184086"/>
                  </a:lnTo>
                  <a:lnTo>
                    <a:pt x="78384" y="184086"/>
                  </a:lnTo>
                  <a:lnTo>
                    <a:pt x="78384" y="287756"/>
                  </a:lnTo>
                  <a:lnTo>
                    <a:pt x="79552" y="287756"/>
                  </a:lnTo>
                  <a:lnTo>
                    <a:pt x="80632" y="287756"/>
                  </a:lnTo>
                  <a:lnTo>
                    <a:pt x="81813" y="287756"/>
                  </a:lnTo>
                  <a:lnTo>
                    <a:pt x="82981" y="287756"/>
                  </a:lnTo>
                  <a:lnTo>
                    <a:pt x="82981" y="215861"/>
                  </a:lnTo>
                  <a:close/>
                </a:path>
                <a:path w="289559" h="288289">
                  <a:moveTo>
                    <a:pt x="89852" y="2146"/>
                  </a:moveTo>
                  <a:lnTo>
                    <a:pt x="88773" y="2146"/>
                  </a:lnTo>
                  <a:lnTo>
                    <a:pt x="88773" y="181927"/>
                  </a:lnTo>
                  <a:lnTo>
                    <a:pt x="87604" y="181927"/>
                  </a:lnTo>
                  <a:lnTo>
                    <a:pt x="87604" y="169278"/>
                  </a:lnTo>
                  <a:lnTo>
                    <a:pt x="86423" y="169278"/>
                  </a:lnTo>
                  <a:lnTo>
                    <a:pt x="86423" y="205270"/>
                  </a:lnTo>
                  <a:lnTo>
                    <a:pt x="85242" y="205270"/>
                  </a:lnTo>
                  <a:lnTo>
                    <a:pt x="85242" y="179870"/>
                  </a:lnTo>
                  <a:lnTo>
                    <a:pt x="84162" y="179870"/>
                  </a:lnTo>
                  <a:lnTo>
                    <a:pt x="84162" y="74041"/>
                  </a:lnTo>
                  <a:lnTo>
                    <a:pt x="82994" y="74041"/>
                  </a:lnTo>
                  <a:lnTo>
                    <a:pt x="82994" y="287756"/>
                  </a:lnTo>
                  <a:lnTo>
                    <a:pt x="84162" y="287756"/>
                  </a:lnTo>
                  <a:lnTo>
                    <a:pt x="85242" y="287756"/>
                  </a:lnTo>
                  <a:lnTo>
                    <a:pt x="86423" y="287756"/>
                  </a:lnTo>
                  <a:lnTo>
                    <a:pt x="87604" y="287756"/>
                  </a:lnTo>
                  <a:lnTo>
                    <a:pt x="88773" y="287756"/>
                  </a:lnTo>
                  <a:lnTo>
                    <a:pt x="89852" y="287756"/>
                  </a:lnTo>
                  <a:lnTo>
                    <a:pt x="89852" y="2146"/>
                  </a:lnTo>
                  <a:close/>
                </a:path>
                <a:path w="289559" h="288289">
                  <a:moveTo>
                    <a:pt x="92214" y="167119"/>
                  </a:moveTo>
                  <a:lnTo>
                    <a:pt x="91033" y="167119"/>
                  </a:lnTo>
                  <a:lnTo>
                    <a:pt x="91033" y="287756"/>
                  </a:lnTo>
                  <a:lnTo>
                    <a:pt x="92214" y="287756"/>
                  </a:lnTo>
                  <a:lnTo>
                    <a:pt x="92214" y="167119"/>
                  </a:lnTo>
                  <a:close/>
                </a:path>
                <a:path w="289559" h="288289">
                  <a:moveTo>
                    <a:pt x="101434" y="101600"/>
                  </a:moveTo>
                  <a:lnTo>
                    <a:pt x="100253" y="101600"/>
                  </a:lnTo>
                  <a:lnTo>
                    <a:pt x="100253" y="287756"/>
                  </a:lnTo>
                  <a:lnTo>
                    <a:pt x="101434" y="287756"/>
                  </a:lnTo>
                  <a:lnTo>
                    <a:pt x="101434" y="101600"/>
                  </a:lnTo>
                  <a:close/>
                </a:path>
                <a:path w="289559" h="288289">
                  <a:moveTo>
                    <a:pt x="176288" y="215861"/>
                  </a:moveTo>
                  <a:lnTo>
                    <a:pt x="175209" y="215861"/>
                  </a:lnTo>
                  <a:lnTo>
                    <a:pt x="175209" y="287756"/>
                  </a:lnTo>
                  <a:lnTo>
                    <a:pt x="176288" y="287756"/>
                  </a:lnTo>
                  <a:lnTo>
                    <a:pt x="176288" y="215861"/>
                  </a:lnTo>
                  <a:close/>
                </a:path>
                <a:path w="289559" h="288289">
                  <a:moveTo>
                    <a:pt x="210921" y="239102"/>
                  </a:moveTo>
                  <a:lnTo>
                    <a:pt x="209740" y="239102"/>
                  </a:lnTo>
                  <a:lnTo>
                    <a:pt x="209740" y="287756"/>
                  </a:lnTo>
                  <a:lnTo>
                    <a:pt x="210921" y="287756"/>
                  </a:lnTo>
                  <a:lnTo>
                    <a:pt x="210921" y="239102"/>
                  </a:lnTo>
                  <a:close/>
                </a:path>
                <a:path w="289559" h="288289">
                  <a:moveTo>
                    <a:pt x="235077" y="262356"/>
                  </a:moveTo>
                  <a:lnTo>
                    <a:pt x="233997" y="262356"/>
                  </a:lnTo>
                  <a:lnTo>
                    <a:pt x="233997" y="287756"/>
                  </a:lnTo>
                  <a:lnTo>
                    <a:pt x="235077" y="287756"/>
                  </a:lnTo>
                  <a:lnTo>
                    <a:pt x="235077" y="262356"/>
                  </a:lnTo>
                  <a:close/>
                </a:path>
                <a:path w="289559" h="288289">
                  <a:moveTo>
                    <a:pt x="250063" y="255981"/>
                  </a:moveTo>
                  <a:lnTo>
                    <a:pt x="248881" y="255981"/>
                  </a:lnTo>
                  <a:lnTo>
                    <a:pt x="248881" y="287756"/>
                  </a:lnTo>
                  <a:lnTo>
                    <a:pt x="250063" y="287756"/>
                  </a:lnTo>
                  <a:lnTo>
                    <a:pt x="250063" y="255981"/>
                  </a:lnTo>
                  <a:close/>
                </a:path>
                <a:path w="289559" h="288289">
                  <a:moveTo>
                    <a:pt x="270878" y="275094"/>
                  </a:moveTo>
                  <a:lnTo>
                    <a:pt x="269697" y="275094"/>
                  </a:lnTo>
                  <a:lnTo>
                    <a:pt x="269697" y="287756"/>
                  </a:lnTo>
                  <a:lnTo>
                    <a:pt x="270878" y="287756"/>
                  </a:lnTo>
                  <a:lnTo>
                    <a:pt x="270878" y="275094"/>
                  </a:lnTo>
                  <a:close/>
                </a:path>
                <a:path w="289559" h="288289">
                  <a:moveTo>
                    <a:pt x="289306" y="236943"/>
                  </a:moveTo>
                  <a:lnTo>
                    <a:pt x="288124" y="236943"/>
                  </a:lnTo>
                  <a:lnTo>
                    <a:pt x="288124" y="287756"/>
                  </a:lnTo>
                  <a:lnTo>
                    <a:pt x="289306" y="287756"/>
                  </a:lnTo>
                  <a:lnTo>
                    <a:pt x="289306" y="23694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774852" y="2711004"/>
              <a:ext cx="303530" cy="288290"/>
            </a:xfrm>
            <a:custGeom>
              <a:avLst/>
              <a:gdLst/>
              <a:ahLst/>
              <a:cxnLst/>
              <a:rect l="l" t="t" r="r" b="b"/>
              <a:pathLst>
                <a:path w="303530" h="288289">
                  <a:moveTo>
                    <a:pt x="1181" y="277164"/>
                  </a:moveTo>
                  <a:lnTo>
                    <a:pt x="0" y="277164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77164"/>
                  </a:lnTo>
                  <a:close/>
                </a:path>
                <a:path w="303530" h="288289">
                  <a:moveTo>
                    <a:pt x="6858" y="264502"/>
                  </a:moveTo>
                  <a:lnTo>
                    <a:pt x="5791" y="264502"/>
                  </a:lnTo>
                  <a:lnTo>
                    <a:pt x="4610" y="264502"/>
                  </a:lnTo>
                  <a:lnTo>
                    <a:pt x="4610" y="287756"/>
                  </a:lnTo>
                  <a:lnTo>
                    <a:pt x="5778" y="287756"/>
                  </a:lnTo>
                  <a:lnTo>
                    <a:pt x="6858" y="287756"/>
                  </a:lnTo>
                  <a:lnTo>
                    <a:pt x="6858" y="264502"/>
                  </a:lnTo>
                  <a:close/>
                </a:path>
                <a:path w="303530" h="288289">
                  <a:moveTo>
                    <a:pt x="40322" y="186245"/>
                  </a:moveTo>
                  <a:lnTo>
                    <a:pt x="39141" y="186245"/>
                  </a:lnTo>
                  <a:lnTo>
                    <a:pt x="39141" y="287756"/>
                  </a:lnTo>
                  <a:lnTo>
                    <a:pt x="40322" y="287756"/>
                  </a:lnTo>
                  <a:lnTo>
                    <a:pt x="40322" y="186245"/>
                  </a:lnTo>
                  <a:close/>
                </a:path>
                <a:path w="303530" h="288289">
                  <a:moveTo>
                    <a:pt x="59944" y="167119"/>
                  </a:moveTo>
                  <a:lnTo>
                    <a:pt x="58762" y="167119"/>
                  </a:lnTo>
                  <a:lnTo>
                    <a:pt x="58762" y="287756"/>
                  </a:lnTo>
                  <a:lnTo>
                    <a:pt x="59944" y="287756"/>
                  </a:lnTo>
                  <a:lnTo>
                    <a:pt x="59944" y="167119"/>
                  </a:lnTo>
                  <a:close/>
                </a:path>
                <a:path w="303530" h="288289">
                  <a:moveTo>
                    <a:pt x="64554" y="188302"/>
                  </a:moveTo>
                  <a:lnTo>
                    <a:pt x="63373" y="188302"/>
                  </a:lnTo>
                  <a:lnTo>
                    <a:pt x="63373" y="222135"/>
                  </a:lnTo>
                  <a:lnTo>
                    <a:pt x="62191" y="222135"/>
                  </a:lnTo>
                  <a:lnTo>
                    <a:pt x="62191" y="25400"/>
                  </a:lnTo>
                  <a:lnTo>
                    <a:pt x="61023" y="25400"/>
                  </a:lnTo>
                  <a:lnTo>
                    <a:pt x="61023" y="287756"/>
                  </a:lnTo>
                  <a:lnTo>
                    <a:pt x="62191" y="287756"/>
                  </a:lnTo>
                  <a:lnTo>
                    <a:pt x="63373" y="287756"/>
                  </a:lnTo>
                  <a:lnTo>
                    <a:pt x="64554" y="287756"/>
                  </a:lnTo>
                  <a:lnTo>
                    <a:pt x="64554" y="188302"/>
                  </a:lnTo>
                  <a:close/>
                </a:path>
                <a:path w="303530" h="288289">
                  <a:moveTo>
                    <a:pt x="71424" y="171437"/>
                  </a:moveTo>
                  <a:lnTo>
                    <a:pt x="70243" y="171437"/>
                  </a:lnTo>
                  <a:lnTo>
                    <a:pt x="70243" y="179870"/>
                  </a:lnTo>
                  <a:lnTo>
                    <a:pt x="69164" y="179870"/>
                  </a:lnTo>
                  <a:lnTo>
                    <a:pt x="69164" y="287756"/>
                  </a:lnTo>
                  <a:lnTo>
                    <a:pt x="70243" y="287756"/>
                  </a:lnTo>
                  <a:lnTo>
                    <a:pt x="71424" y="287756"/>
                  </a:lnTo>
                  <a:lnTo>
                    <a:pt x="71424" y="171437"/>
                  </a:lnTo>
                  <a:close/>
                </a:path>
                <a:path w="303530" h="288289">
                  <a:moveTo>
                    <a:pt x="77203" y="118478"/>
                  </a:moveTo>
                  <a:lnTo>
                    <a:pt x="76022" y="118478"/>
                  </a:lnTo>
                  <a:lnTo>
                    <a:pt x="76022" y="287756"/>
                  </a:lnTo>
                  <a:lnTo>
                    <a:pt x="77203" y="287756"/>
                  </a:lnTo>
                  <a:lnTo>
                    <a:pt x="77203" y="118478"/>
                  </a:lnTo>
                  <a:close/>
                </a:path>
                <a:path w="303530" h="288289">
                  <a:moveTo>
                    <a:pt x="81813" y="122694"/>
                  </a:moveTo>
                  <a:lnTo>
                    <a:pt x="80645" y="122694"/>
                  </a:lnTo>
                  <a:lnTo>
                    <a:pt x="80645" y="118478"/>
                  </a:lnTo>
                  <a:lnTo>
                    <a:pt x="79463" y="118478"/>
                  </a:lnTo>
                  <a:lnTo>
                    <a:pt x="79463" y="287756"/>
                  </a:lnTo>
                  <a:lnTo>
                    <a:pt x="80645" y="287756"/>
                  </a:lnTo>
                  <a:lnTo>
                    <a:pt x="81813" y="287756"/>
                  </a:lnTo>
                  <a:lnTo>
                    <a:pt x="81813" y="122694"/>
                  </a:lnTo>
                  <a:close/>
                </a:path>
                <a:path w="303530" h="288289">
                  <a:moveTo>
                    <a:pt x="82994" y="169278"/>
                  </a:moveTo>
                  <a:lnTo>
                    <a:pt x="81826" y="169278"/>
                  </a:lnTo>
                  <a:lnTo>
                    <a:pt x="81826" y="287756"/>
                  </a:lnTo>
                  <a:lnTo>
                    <a:pt x="82994" y="287756"/>
                  </a:lnTo>
                  <a:lnTo>
                    <a:pt x="82994" y="169278"/>
                  </a:lnTo>
                  <a:close/>
                </a:path>
                <a:path w="303530" h="288289">
                  <a:moveTo>
                    <a:pt x="86423" y="0"/>
                  </a:moveTo>
                  <a:lnTo>
                    <a:pt x="85255" y="0"/>
                  </a:lnTo>
                  <a:lnTo>
                    <a:pt x="85255" y="162902"/>
                  </a:lnTo>
                  <a:lnTo>
                    <a:pt x="84074" y="162902"/>
                  </a:lnTo>
                  <a:lnTo>
                    <a:pt x="84074" y="287756"/>
                  </a:lnTo>
                  <a:lnTo>
                    <a:pt x="85255" y="287756"/>
                  </a:lnTo>
                  <a:lnTo>
                    <a:pt x="86423" y="287756"/>
                  </a:lnTo>
                  <a:lnTo>
                    <a:pt x="86423" y="0"/>
                  </a:lnTo>
                  <a:close/>
                </a:path>
                <a:path w="303530" h="288289">
                  <a:moveTo>
                    <a:pt x="87604" y="184086"/>
                  </a:moveTo>
                  <a:lnTo>
                    <a:pt x="86436" y="184086"/>
                  </a:lnTo>
                  <a:lnTo>
                    <a:pt x="86436" y="287756"/>
                  </a:lnTo>
                  <a:lnTo>
                    <a:pt x="87604" y="287756"/>
                  </a:lnTo>
                  <a:lnTo>
                    <a:pt x="87604" y="184086"/>
                  </a:lnTo>
                  <a:close/>
                </a:path>
                <a:path w="303530" h="288289">
                  <a:moveTo>
                    <a:pt x="91033" y="215861"/>
                  </a:moveTo>
                  <a:lnTo>
                    <a:pt x="89865" y="215861"/>
                  </a:lnTo>
                  <a:lnTo>
                    <a:pt x="89865" y="190461"/>
                  </a:lnTo>
                  <a:lnTo>
                    <a:pt x="88684" y="190461"/>
                  </a:lnTo>
                  <a:lnTo>
                    <a:pt x="88684" y="287756"/>
                  </a:lnTo>
                  <a:lnTo>
                    <a:pt x="89865" y="287756"/>
                  </a:lnTo>
                  <a:lnTo>
                    <a:pt x="91033" y="287756"/>
                  </a:lnTo>
                  <a:lnTo>
                    <a:pt x="91033" y="215861"/>
                  </a:lnTo>
                  <a:close/>
                </a:path>
                <a:path w="303530" h="288289">
                  <a:moveTo>
                    <a:pt x="94475" y="205270"/>
                  </a:moveTo>
                  <a:lnTo>
                    <a:pt x="93294" y="205270"/>
                  </a:lnTo>
                  <a:lnTo>
                    <a:pt x="93294" y="179870"/>
                  </a:lnTo>
                  <a:lnTo>
                    <a:pt x="92214" y="179870"/>
                  </a:lnTo>
                  <a:lnTo>
                    <a:pt x="92214" y="74041"/>
                  </a:lnTo>
                  <a:lnTo>
                    <a:pt x="91046" y="74041"/>
                  </a:lnTo>
                  <a:lnTo>
                    <a:pt x="91046" y="287756"/>
                  </a:lnTo>
                  <a:lnTo>
                    <a:pt x="92214" y="287756"/>
                  </a:lnTo>
                  <a:lnTo>
                    <a:pt x="93294" y="287756"/>
                  </a:lnTo>
                  <a:lnTo>
                    <a:pt x="94475" y="287756"/>
                  </a:lnTo>
                  <a:lnTo>
                    <a:pt x="94475" y="205270"/>
                  </a:lnTo>
                  <a:close/>
                </a:path>
                <a:path w="303530" h="288289">
                  <a:moveTo>
                    <a:pt x="100266" y="167119"/>
                  </a:moveTo>
                  <a:lnTo>
                    <a:pt x="99085" y="167119"/>
                  </a:lnTo>
                  <a:lnTo>
                    <a:pt x="99085" y="205270"/>
                  </a:lnTo>
                  <a:lnTo>
                    <a:pt x="97904" y="205270"/>
                  </a:lnTo>
                  <a:lnTo>
                    <a:pt x="97904" y="2146"/>
                  </a:lnTo>
                  <a:lnTo>
                    <a:pt x="96824" y="2146"/>
                  </a:lnTo>
                  <a:lnTo>
                    <a:pt x="96824" y="181927"/>
                  </a:lnTo>
                  <a:lnTo>
                    <a:pt x="95656" y="181927"/>
                  </a:lnTo>
                  <a:lnTo>
                    <a:pt x="95656" y="287756"/>
                  </a:lnTo>
                  <a:lnTo>
                    <a:pt x="96824" y="287756"/>
                  </a:lnTo>
                  <a:lnTo>
                    <a:pt x="97904" y="287756"/>
                  </a:lnTo>
                  <a:lnTo>
                    <a:pt x="99085" y="287756"/>
                  </a:lnTo>
                  <a:lnTo>
                    <a:pt x="100266" y="287756"/>
                  </a:lnTo>
                  <a:lnTo>
                    <a:pt x="100266" y="167119"/>
                  </a:lnTo>
                  <a:close/>
                </a:path>
                <a:path w="303530" h="288289">
                  <a:moveTo>
                    <a:pt x="109486" y="101600"/>
                  </a:moveTo>
                  <a:lnTo>
                    <a:pt x="108305" y="101600"/>
                  </a:lnTo>
                  <a:lnTo>
                    <a:pt x="108305" y="287756"/>
                  </a:lnTo>
                  <a:lnTo>
                    <a:pt x="109486" y="287756"/>
                  </a:lnTo>
                  <a:lnTo>
                    <a:pt x="109486" y="101600"/>
                  </a:lnTo>
                  <a:close/>
                </a:path>
                <a:path w="303530" h="288289">
                  <a:moveTo>
                    <a:pt x="118706" y="184086"/>
                  </a:moveTo>
                  <a:lnTo>
                    <a:pt x="117525" y="184086"/>
                  </a:lnTo>
                  <a:lnTo>
                    <a:pt x="117525" y="287756"/>
                  </a:lnTo>
                  <a:lnTo>
                    <a:pt x="118706" y="287756"/>
                  </a:lnTo>
                  <a:lnTo>
                    <a:pt x="118706" y="184086"/>
                  </a:lnTo>
                  <a:close/>
                </a:path>
                <a:path w="303530" h="288289">
                  <a:moveTo>
                    <a:pt x="120967" y="69824"/>
                  </a:moveTo>
                  <a:lnTo>
                    <a:pt x="119888" y="69824"/>
                  </a:lnTo>
                  <a:lnTo>
                    <a:pt x="119888" y="287756"/>
                  </a:lnTo>
                  <a:lnTo>
                    <a:pt x="120967" y="287756"/>
                  </a:lnTo>
                  <a:lnTo>
                    <a:pt x="120967" y="69824"/>
                  </a:lnTo>
                  <a:close/>
                </a:path>
                <a:path w="303530" h="288289">
                  <a:moveTo>
                    <a:pt x="132537" y="86791"/>
                  </a:moveTo>
                  <a:lnTo>
                    <a:pt x="131368" y="86791"/>
                  </a:lnTo>
                  <a:lnTo>
                    <a:pt x="131368" y="287756"/>
                  </a:lnTo>
                  <a:lnTo>
                    <a:pt x="132537" y="287756"/>
                  </a:lnTo>
                  <a:lnTo>
                    <a:pt x="132537" y="86791"/>
                  </a:lnTo>
                  <a:close/>
                </a:path>
                <a:path w="303530" h="288289">
                  <a:moveTo>
                    <a:pt x="153238" y="207327"/>
                  </a:moveTo>
                  <a:lnTo>
                    <a:pt x="152069" y="207327"/>
                  </a:lnTo>
                  <a:lnTo>
                    <a:pt x="152069" y="287756"/>
                  </a:lnTo>
                  <a:lnTo>
                    <a:pt x="153238" y="287756"/>
                  </a:lnTo>
                  <a:lnTo>
                    <a:pt x="153238" y="207327"/>
                  </a:lnTo>
                  <a:close/>
                </a:path>
                <a:path w="303530" h="288289">
                  <a:moveTo>
                    <a:pt x="174040" y="207327"/>
                  </a:moveTo>
                  <a:lnTo>
                    <a:pt x="172859" y="207327"/>
                  </a:lnTo>
                  <a:lnTo>
                    <a:pt x="172859" y="287756"/>
                  </a:lnTo>
                  <a:lnTo>
                    <a:pt x="174040" y="287756"/>
                  </a:lnTo>
                  <a:lnTo>
                    <a:pt x="174040" y="207327"/>
                  </a:lnTo>
                  <a:close/>
                </a:path>
                <a:path w="303530" h="288289">
                  <a:moveTo>
                    <a:pt x="239674" y="239102"/>
                  </a:moveTo>
                  <a:lnTo>
                    <a:pt x="238493" y="239102"/>
                  </a:lnTo>
                  <a:lnTo>
                    <a:pt x="238493" y="287756"/>
                  </a:lnTo>
                  <a:lnTo>
                    <a:pt x="239674" y="287756"/>
                  </a:lnTo>
                  <a:lnTo>
                    <a:pt x="239674" y="239102"/>
                  </a:lnTo>
                  <a:close/>
                </a:path>
                <a:path w="303530" h="288289">
                  <a:moveTo>
                    <a:pt x="286956" y="220078"/>
                  </a:moveTo>
                  <a:lnTo>
                    <a:pt x="285775" y="220078"/>
                  </a:lnTo>
                  <a:lnTo>
                    <a:pt x="285775" y="287756"/>
                  </a:lnTo>
                  <a:lnTo>
                    <a:pt x="286956" y="287756"/>
                  </a:lnTo>
                  <a:lnTo>
                    <a:pt x="286956" y="220078"/>
                  </a:lnTo>
                  <a:close/>
                </a:path>
                <a:path w="303530" h="288289">
                  <a:moveTo>
                    <a:pt x="299631" y="258127"/>
                  </a:moveTo>
                  <a:lnTo>
                    <a:pt x="298450" y="258127"/>
                  </a:lnTo>
                  <a:lnTo>
                    <a:pt x="298450" y="287756"/>
                  </a:lnTo>
                  <a:lnTo>
                    <a:pt x="299631" y="287756"/>
                  </a:lnTo>
                  <a:lnTo>
                    <a:pt x="299631" y="258127"/>
                  </a:lnTo>
                  <a:close/>
                </a:path>
                <a:path w="303530" h="288289">
                  <a:moveTo>
                    <a:pt x="303022" y="255981"/>
                  </a:moveTo>
                  <a:lnTo>
                    <a:pt x="301942" y="255981"/>
                  </a:lnTo>
                  <a:lnTo>
                    <a:pt x="301942" y="287756"/>
                  </a:lnTo>
                  <a:lnTo>
                    <a:pt x="303022" y="287756"/>
                  </a:lnTo>
                  <a:lnTo>
                    <a:pt x="303022" y="2559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829005" y="2711004"/>
              <a:ext cx="258445" cy="288290"/>
            </a:xfrm>
            <a:custGeom>
              <a:avLst/>
              <a:gdLst/>
              <a:ahLst/>
              <a:cxnLst/>
              <a:rect l="l" t="t" r="r" b="b"/>
              <a:pathLst>
                <a:path w="258444" h="288289">
                  <a:moveTo>
                    <a:pt x="1181" y="224294"/>
                  </a:moveTo>
                  <a:lnTo>
                    <a:pt x="0" y="224294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24294"/>
                  </a:lnTo>
                  <a:close/>
                </a:path>
                <a:path w="258444" h="288289">
                  <a:moveTo>
                    <a:pt x="25311" y="156616"/>
                  </a:moveTo>
                  <a:lnTo>
                    <a:pt x="24231" y="156616"/>
                  </a:lnTo>
                  <a:lnTo>
                    <a:pt x="24231" y="162902"/>
                  </a:lnTo>
                  <a:lnTo>
                    <a:pt x="23050" y="162902"/>
                  </a:lnTo>
                  <a:lnTo>
                    <a:pt x="23050" y="118478"/>
                  </a:lnTo>
                  <a:lnTo>
                    <a:pt x="21882" y="118478"/>
                  </a:lnTo>
                  <a:lnTo>
                    <a:pt x="21882" y="16954"/>
                  </a:lnTo>
                  <a:lnTo>
                    <a:pt x="20701" y="16954"/>
                  </a:lnTo>
                  <a:lnTo>
                    <a:pt x="20701" y="287756"/>
                  </a:lnTo>
                  <a:lnTo>
                    <a:pt x="21869" y="287756"/>
                  </a:lnTo>
                  <a:lnTo>
                    <a:pt x="23050" y="287756"/>
                  </a:lnTo>
                  <a:lnTo>
                    <a:pt x="24231" y="287756"/>
                  </a:lnTo>
                  <a:lnTo>
                    <a:pt x="25311" y="287756"/>
                  </a:lnTo>
                  <a:lnTo>
                    <a:pt x="25311" y="156616"/>
                  </a:lnTo>
                  <a:close/>
                </a:path>
                <a:path w="258444" h="288289">
                  <a:moveTo>
                    <a:pt x="28841" y="169278"/>
                  </a:moveTo>
                  <a:lnTo>
                    <a:pt x="27673" y="169278"/>
                  </a:lnTo>
                  <a:lnTo>
                    <a:pt x="27673" y="287756"/>
                  </a:lnTo>
                  <a:lnTo>
                    <a:pt x="28841" y="287756"/>
                  </a:lnTo>
                  <a:lnTo>
                    <a:pt x="28841" y="169278"/>
                  </a:lnTo>
                  <a:close/>
                </a:path>
                <a:path w="258444" h="288289">
                  <a:moveTo>
                    <a:pt x="32270" y="0"/>
                  </a:moveTo>
                  <a:lnTo>
                    <a:pt x="31102" y="0"/>
                  </a:lnTo>
                  <a:lnTo>
                    <a:pt x="31102" y="287756"/>
                  </a:lnTo>
                  <a:lnTo>
                    <a:pt x="32270" y="287756"/>
                  </a:lnTo>
                  <a:lnTo>
                    <a:pt x="32270" y="0"/>
                  </a:lnTo>
                  <a:close/>
                </a:path>
                <a:path w="258444" h="288289">
                  <a:moveTo>
                    <a:pt x="36880" y="215861"/>
                  </a:moveTo>
                  <a:lnTo>
                    <a:pt x="35712" y="215861"/>
                  </a:lnTo>
                  <a:lnTo>
                    <a:pt x="35712" y="190461"/>
                  </a:lnTo>
                  <a:lnTo>
                    <a:pt x="34531" y="190461"/>
                  </a:lnTo>
                  <a:lnTo>
                    <a:pt x="34531" y="158686"/>
                  </a:lnTo>
                  <a:lnTo>
                    <a:pt x="33451" y="158686"/>
                  </a:lnTo>
                  <a:lnTo>
                    <a:pt x="33451" y="287756"/>
                  </a:lnTo>
                  <a:lnTo>
                    <a:pt x="34531" y="287756"/>
                  </a:lnTo>
                  <a:lnTo>
                    <a:pt x="35712" y="287756"/>
                  </a:lnTo>
                  <a:lnTo>
                    <a:pt x="36880" y="287756"/>
                  </a:lnTo>
                  <a:lnTo>
                    <a:pt x="36880" y="215861"/>
                  </a:lnTo>
                  <a:close/>
                </a:path>
                <a:path w="258444" h="288289">
                  <a:moveTo>
                    <a:pt x="48361" y="162902"/>
                  </a:moveTo>
                  <a:lnTo>
                    <a:pt x="47282" y="162902"/>
                  </a:lnTo>
                  <a:lnTo>
                    <a:pt x="47282" y="186245"/>
                  </a:lnTo>
                  <a:lnTo>
                    <a:pt x="46113" y="186245"/>
                  </a:lnTo>
                  <a:lnTo>
                    <a:pt x="46113" y="167119"/>
                  </a:lnTo>
                  <a:lnTo>
                    <a:pt x="44932" y="167119"/>
                  </a:lnTo>
                  <a:lnTo>
                    <a:pt x="44932" y="205270"/>
                  </a:lnTo>
                  <a:lnTo>
                    <a:pt x="43751" y="205270"/>
                  </a:lnTo>
                  <a:lnTo>
                    <a:pt x="43751" y="2146"/>
                  </a:lnTo>
                  <a:lnTo>
                    <a:pt x="42672" y="2146"/>
                  </a:lnTo>
                  <a:lnTo>
                    <a:pt x="42672" y="181927"/>
                  </a:lnTo>
                  <a:lnTo>
                    <a:pt x="41503" y="181927"/>
                  </a:lnTo>
                  <a:lnTo>
                    <a:pt x="41503" y="169278"/>
                  </a:lnTo>
                  <a:lnTo>
                    <a:pt x="40322" y="169278"/>
                  </a:lnTo>
                  <a:lnTo>
                    <a:pt x="40322" y="205270"/>
                  </a:lnTo>
                  <a:lnTo>
                    <a:pt x="39141" y="205270"/>
                  </a:lnTo>
                  <a:lnTo>
                    <a:pt x="39141" y="179870"/>
                  </a:lnTo>
                  <a:lnTo>
                    <a:pt x="38061" y="179870"/>
                  </a:lnTo>
                  <a:lnTo>
                    <a:pt x="38061" y="74041"/>
                  </a:lnTo>
                  <a:lnTo>
                    <a:pt x="36893" y="74041"/>
                  </a:lnTo>
                  <a:lnTo>
                    <a:pt x="36893" y="287756"/>
                  </a:lnTo>
                  <a:lnTo>
                    <a:pt x="38061" y="287756"/>
                  </a:lnTo>
                  <a:lnTo>
                    <a:pt x="39141" y="287756"/>
                  </a:lnTo>
                  <a:lnTo>
                    <a:pt x="48361" y="287756"/>
                  </a:lnTo>
                  <a:lnTo>
                    <a:pt x="48361" y="162902"/>
                  </a:lnTo>
                  <a:close/>
                </a:path>
                <a:path w="258444" h="288289">
                  <a:moveTo>
                    <a:pt x="49542" y="126911"/>
                  </a:moveTo>
                  <a:lnTo>
                    <a:pt x="48374" y="126911"/>
                  </a:lnTo>
                  <a:lnTo>
                    <a:pt x="48374" y="287756"/>
                  </a:lnTo>
                  <a:lnTo>
                    <a:pt x="49542" y="287756"/>
                  </a:lnTo>
                  <a:lnTo>
                    <a:pt x="49542" y="126911"/>
                  </a:lnTo>
                  <a:close/>
                </a:path>
                <a:path w="258444" h="288289">
                  <a:moveTo>
                    <a:pt x="95656" y="203111"/>
                  </a:moveTo>
                  <a:lnTo>
                    <a:pt x="94475" y="203111"/>
                  </a:lnTo>
                  <a:lnTo>
                    <a:pt x="94475" y="287756"/>
                  </a:lnTo>
                  <a:lnTo>
                    <a:pt x="95656" y="287756"/>
                  </a:lnTo>
                  <a:lnTo>
                    <a:pt x="95656" y="203111"/>
                  </a:lnTo>
                  <a:close/>
                </a:path>
                <a:path w="258444" h="288289">
                  <a:moveTo>
                    <a:pt x="114096" y="139661"/>
                  </a:moveTo>
                  <a:lnTo>
                    <a:pt x="112915" y="139661"/>
                  </a:lnTo>
                  <a:lnTo>
                    <a:pt x="112915" y="287756"/>
                  </a:lnTo>
                  <a:lnTo>
                    <a:pt x="114096" y="287756"/>
                  </a:lnTo>
                  <a:lnTo>
                    <a:pt x="114096" y="139661"/>
                  </a:lnTo>
                  <a:close/>
                </a:path>
                <a:path w="258444" h="288289">
                  <a:moveTo>
                    <a:pt x="118706" y="228511"/>
                  </a:moveTo>
                  <a:lnTo>
                    <a:pt x="117525" y="228511"/>
                  </a:lnTo>
                  <a:lnTo>
                    <a:pt x="117525" y="287756"/>
                  </a:lnTo>
                  <a:lnTo>
                    <a:pt x="118706" y="287756"/>
                  </a:lnTo>
                  <a:lnTo>
                    <a:pt x="118706" y="228511"/>
                  </a:lnTo>
                  <a:close/>
                </a:path>
                <a:path w="258444" h="288289">
                  <a:moveTo>
                    <a:pt x="242049" y="205270"/>
                  </a:moveTo>
                  <a:lnTo>
                    <a:pt x="240868" y="205270"/>
                  </a:lnTo>
                  <a:lnTo>
                    <a:pt x="240868" y="287756"/>
                  </a:lnTo>
                  <a:lnTo>
                    <a:pt x="242049" y="287756"/>
                  </a:lnTo>
                  <a:lnTo>
                    <a:pt x="242049" y="205270"/>
                  </a:lnTo>
                  <a:close/>
                </a:path>
                <a:path w="258444" h="288289">
                  <a:moveTo>
                    <a:pt x="248869" y="255981"/>
                  </a:moveTo>
                  <a:lnTo>
                    <a:pt x="247789" y="255981"/>
                  </a:lnTo>
                  <a:lnTo>
                    <a:pt x="247789" y="287756"/>
                  </a:lnTo>
                  <a:lnTo>
                    <a:pt x="248869" y="287756"/>
                  </a:lnTo>
                  <a:lnTo>
                    <a:pt x="248869" y="255981"/>
                  </a:lnTo>
                  <a:close/>
                </a:path>
                <a:path w="258444" h="288289">
                  <a:moveTo>
                    <a:pt x="258114" y="253911"/>
                  </a:moveTo>
                  <a:lnTo>
                    <a:pt x="257035" y="253911"/>
                  </a:lnTo>
                  <a:lnTo>
                    <a:pt x="257035" y="287756"/>
                  </a:lnTo>
                  <a:lnTo>
                    <a:pt x="258114" y="287756"/>
                  </a:lnTo>
                  <a:lnTo>
                    <a:pt x="258114" y="2539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820966" y="2711004"/>
              <a:ext cx="258445" cy="288290"/>
            </a:xfrm>
            <a:custGeom>
              <a:avLst/>
              <a:gdLst/>
              <a:ahLst/>
              <a:cxnLst/>
              <a:rect l="l" t="t" r="r" b="b"/>
              <a:pathLst>
                <a:path w="258444" h="288289">
                  <a:moveTo>
                    <a:pt x="1079" y="234886"/>
                  </a:moveTo>
                  <a:lnTo>
                    <a:pt x="0" y="234886"/>
                  </a:lnTo>
                  <a:lnTo>
                    <a:pt x="0" y="287756"/>
                  </a:lnTo>
                  <a:lnTo>
                    <a:pt x="1079" y="287756"/>
                  </a:lnTo>
                  <a:lnTo>
                    <a:pt x="1079" y="234886"/>
                  </a:lnTo>
                  <a:close/>
                </a:path>
                <a:path w="258444" h="288289">
                  <a:moveTo>
                    <a:pt x="9220" y="224294"/>
                  </a:moveTo>
                  <a:lnTo>
                    <a:pt x="8039" y="224294"/>
                  </a:lnTo>
                  <a:lnTo>
                    <a:pt x="8039" y="287756"/>
                  </a:lnTo>
                  <a:lnTo>
                    <a:pt x="9220" y="287756"/>
                  </a:lnTo>
                  <a:lnTo>
                    <a:pt x="9220" y="224294"/>
                  </a:lnTo>
                  <a:close/>
                </a:path>
                <a:path w="258444" h="288289">
                  <a:moveTo>
                    <a:pt x="11468" y="203111"/>
                  </a:moveTo>
                  <a:lnTo>
                    <a:pt x="10299" y="203111"/>
                  </a:lnTo>
                  <a:lnTo>
                    <a:pt x="10299" y="287756"/>
                  </a:lnTo>
                  <a:lnTo>
                    <a:pt x="11468" y="287756"/>
                  </a:lnTo>
                  <a:lnTo>
                    <a:pt x="11468" y="203111"/>
                  </a:lnTo>
                  <a:close/>
                </a:path>
                <a:path w="258444" h="288289">
                  <a:moveTo>
                    <a:pt x="12649" y="220078"/>
                  </a:moveTo>
                  <a:lnTo>
                    <a:pt x="11480" y="220078"/>
                  </a:lnTo>
                  <a:lnTo>
                    <a:pt x="11480" y="287756"/>
                  </a:lnTo>
                  <a:lnTo>
                    <a:pt x="12649" y="287756"/>
                  </a:lnTo>
                  <a:lnTo>
                    <a:pt x="12649" y="220078"/>
                  </a:lnTo>
                  <a:close/>
                </a:path>
                <a:path w="258444" h="288289">
                  <a:moveTo>
                    <a:pt x="16078" y="25400"/>
                  </a:moveTo>
                  <a:lnTo>
                    <a:pt x="14909" y="25400"/>
                  </a:lnTo>
                  <a:lnTo>
                    <a:pt x="14909" y="287756"/>
                  </a:lnTo>
                  <a:lnTo>
                    <a:pt x="16078" y="287756"/>
                  </a:lnTo>
                  <a:lnTo>
                    <a:pt x="16078" y="25400"/>
                  </a:lnTo>
                  <a:close/>
                </a:path>
                <a:path w="258444" h="288289">
                  <a:moveTo>
                    <a:pt x="21869" y="110032"/>
                  </a:moveTo>
                  <a:lnTo>
                    <a:pt x="20688" y="110032"/>
                  </a:lnTo>
                  <a:lnTo>
                    <a:pt x="20688" y="179870"/>
                  </a:lnTo>
                  <a:lnTo>
                    <a:pt x="19519" y="179870"/>
                  </a:lnTo>
                  <a:lnTo>
                    <a:pt x="19519" y="287756"/>
                  </a:lnTo>
                  <a:lnTo>
                    <a:pt x="20688" y="287756"/>
                  </a:lnTo>
                  <a:lnTo>
                    <a:pt x="21869" y="287756"/>
                  </a:lnTo>
                  <a:lnTo>
                    <a:pt x="21869" y="110032"/>
                  </a:lnTo>
                  <a:close/>
                </a:path>
                <a:path w="258444" h="288289">
                  <a:moveTo>
                    <a:pt x="25311" y="171437"/>
                  </a:moveTo>
                  <a:lnTo>
                    <a:pt x="24130" y="171437"/>
                  </a:lnTo>
                  <a:lnTo>
                    <a:pt x="24130" y="179870"/>
                  </a:lnTo>
                  <a:lnTo>
                    <a:pt x="23050" y="179870"/>
                  </a:lnTo>
                  <a:lnTo>
                    <a:pt x="23050" y="287756"/>
                  </a:lnTo>
                  <a:lnTo>
                    <a:pt x="24130" y="287756"/>
                  </a:lnTo>
                  <a:lnTo>
                    <a:pt x="25311" y="287756"/>
                  </a:lnTo>
                  <a:lnTo>
                    <a:pt x="25311" y="171437"/>
                  </a:lnTo>
                  <a:close/>
                </a:path>
                <a:path w="258444" h="288289">
                  <a:moveTo>
                    <a:pt x="29921" y="16954"/>
                  </a:moveTo>
                  <a:lnTo>
                    <a:pt x="28740" y="16954"/>
                  </a:lnTo>
                  <a:lnTo>
                    <a:pt x="28740" y="236943"/>
                  </a:lnTo>
                  <a:lnTo>
                    <a:pt x="27660" y="236943"/>
                  </a:lnTo>
                  <a:lnTo>
                    <a:pt x="27660" y="287756"/>
                  </a:lnTo>
                  <a:lnTo>
                    <a:pt x="28740" y="287756"/>
                  </a:lnTo>
                  <a:lnTo>
                    <a:pt x="29921" y="287756"/>
                  </a:lnTo>
                  <a:lnTo>
                    <a:pt x="29921" y="16954"/>
                  </a:lnTo>
                  <a:close/>
                </a:path>
                <a:path w="258444" h="288289">
                  <a:moveTo>
                    <a:pt x="33350" y="156616"/>
                  </a:moveTo>
                  <a:lnTo>
                    <a:pt x="32270" y="156616"/>
                  </a:lnTo>
                  <a:lnTo>
                    <a:pt x="32270" y="287756"/>
                  </a:lnTo>
                  <a:lnTo>
                    <a:pt x="33350" y="287756"/>
                  </a:lnTo>
                  <a:lnTo>
                    <a:pt x="33350" y="156616"/>
                  </a:lnTo>
                  <a:close/>
                </a:path>
                <a:path w="258444" h="288289">
                  <a:moveTo>
                    <a:pt x="37960" y="139661"/>
                  </a:moveTo>
                  <a:lnTo>
                    <a:pt x="36880" y="139661"/>
                  </a:lnTo>
                  <a:lnTo>
                    <a:pt x="36880" y="169278"/>
                  </a:lnTo>
                  <a:lnTo>
                    <a:pt x="35712" y="169278"/>
                  </a:lnTo>
                  <a:lnTo>
                    <a:pt x="35712" y="287756"/>
                  </a:lnTo>
                  <a:lnTo>
                    <a:pt x="36880" y="287756"/>
                  </a:lnTo>
                  <a:lnTo>
                    <a:pt x="37960" y="287756"/>
                  </a:lnTo>
                  <a:lnTo>
                    <a:pt x="37960" y="139661"/>
                  </a:lnTo>
                  <a:close/>
                </a:path>
                <a:path w="258444" h="288289">
                  <a:moveTo>
                    <a:pt x="40309" y="0"/>
                  </a:moveTo>
                  <a:lnTo>
                    <a:pt x="39141" y="0"/>
                  </a:lnTo>
                  <a:lnTo>
                    <a:pt x="39141" y="287756"/>
                  </a:lnTo>
                  <a:lnTo>
                    <a:pt x="40309" y="287756"/>
                  </a:lnTo>
                  <a:lnTo>
                    <a:pt x="40309" y="0"/>
                  </a:lnTo>
                  <a:close/>
                </a:path>
                <a:path w="258444" h="288289">
                  <a:moveTo>
                    <a:pt x="44919" y="215861"/>
                  </a:moveTo>
                  <a:lnTo>
                    <a:pt x="43751" y="215861"/>
                  </a:lnTo>
                  <a:lnTo>
                    <a:pt x="43751" y="190461"/>
                  </a:lnTo>
                  <a:lnTo>
                    <a:pt x="42570" y="190461"/>
                  </a:lnTo>
                  <a:lnTo>
                    <a:pt x="42570" y="158686"/>
                  </a:lnTo>
                  <a:lnTo>
                    <a:pt x="41490" y="158686"/>
                  </a:lnTo>
                  <a:lnTo>
                    <a:pt x="41490" y="184086"/>
                  </a:lnTo>
                  <a:lnTo>
                    <a:pt x="40322" y="184086"/>
                  </a:lnTo>
                  <a:lnTo>
                    <a:pt x="40322" y="287756"/>
                  </a:lnTo>
                  <a:lnTo>
                    <a:pt x="41490" y="287756"/>
                  </a:lnTo>
                  <a:lnTo>
                    <a:pt x="42570" y="287756"/>
                  </a:lnTo>
                  <a:lnTo>
                    <a:pt x="43751" y="287756"/>
                  </a:lnTo>
                  <a:lnTo>
                    <a:pt x="44919" y="287756"/>
                  </a:lnTo>
                  <a:lnTo>
                    <a:pt x="44919" y="215861"/>
                  </a:lnTo>
                  <a:close/>
                </a:path>
                <a:path w="258444" h="288289">
                  <a:moveTo>
                    <a:pt x="56400" y="162902"/>
                  </a:moveTo>
                  <a:lnTo>
                    <a:pt x="55321" y="162902"/>
                  </a:lnTo>
                  <a:lnTo>
                    <a:pt x="55321" y="186245"/>
                  </a:lnTo>
                  <a:lnTo>
                    <a:pt x="54152" y="186245"/>
                  </a:lnTo>
                  <a:lnTo>
                    <a:pt x="54152" y="167119"/>
                  </a:lnTo>
                  <a:lnTo>
                    <a:pt x="52971" y="167119"/>
                  </a:lnTo>
                  <a:lnTo>
                    <a:pt x="52971" y="205270"/>
                  </a:lnTo>
                  <a:lnTo>
                    <a:pt x="51790" y="205270"/>
                  </a:lnTo>
                  <a:lnTo>
                    <a:pt x="51790" y="2146"/>
                  </a:lnTo>
                  <a:lnTo>
                    <a:pt x="50711" y="2146"/>
                  </a:lnTo>
                  <a:lnTo>
                    <a:pt x="50711" y="181927"/>
                  </a:lnTo>
                  <a:lnTo>
                    <a:pt x="49542" y="181927"/>
                  </a:lnTo>
                  <a:lnTo>
                    <a:pt x="49542" y="169278"/>
                  </a:lnTo>
                  <a:lnTo>
                    <a:pt x="48361" y="169278"/>
                  </a:lnTo>
                  <a:lnTo>
                    <a:pt x="48361" y="205270"/>
                  </a:lnTo>
                  <a:lnTo>
                    <a:pt x="47180" y="205270"/>
                  </a:lnTo>
                  <a:lnTo>
                    <a:pt x="47180" y="179870"/>
                  </a:lnTo>
                  <a:lnTo>
                    <a:pt x="46101" y="179870"/>
                  </a:lnTo>
                  <a:lnTo>
                    <a:pt x="46101" y="74041"/>
                  </a:lnTo>
                  <a:lnTo>
                    <a:pt x="44932" y="74041"/>
                  </a:lnTo>
                  <a:lnTo>
                    <a:pt x="44932" y="287756"/>
                  </a:lnTo>
                  <a:lnTo>
                    <a:pt x="46101" y="287756"/>
                  </a:lnTo>
                  <a:lnTo>
                    <a:pt x="47180" y="287756"/>
                  </a:lnTo>
                  <a:lnTo>
                    <a:pt x="56400" y="287756"/>
                  </a:lnTo>
                  <a:lnTo>
                    <a:pt x="56400" y="162902"/>
                  </a:lnTo>
                  <a:close/>
                </a:path>
                <a:path w="258444" h="288289">
                  <a:moveTo>
                    <a:pt x="58762" y="156616"/>
                  </a:moveTo>
                  <a:lnTo>
                    <a:pt x="57581" y="156616"/>
                  </a:lnTo>
                  <a:lnTo>
                    <a:pt x="57581" y="126911"/>
                  </a:lnTo>
                  <a:lnTo>
                    <a:pt x="56413" y="126911"/>
                  </a:lnTo>
                  <a:lnTo>
                    <a:pt x="56413" y="287756"/>
                  </a:lnTo>
                  <a:lnTo>
                    <a:pt x="57581" y="287756"/>
                  </a:lnTo>
                  <a:lnTo>
                    <a:pt x="58762" y="287756"/>
                  </a:lnTo>
                  <a:lnTo>
                    <a:pt x="58762" y="156616"/>
                  </a:lnTo>
                  <a:close/>
                </a:path>
                <a:path w="258444" h="288289">
                  <a:moveTo>
                    <a:pt x="86423" y="86791"/>
                  </a:moveTo>
                  <a:lnTo>
                    <a:pt x="85255" y="86791"/>
                  </a:lnTo>
                  <a:lnTo>
                    <a:pt x="85255" y="287756"/>
                  </a:lnTo>
                  <a:lnTo>
                    <a:pt x="86423" y="287756"/>
                  </a:lnTo>
                  <a:lnTo>
                    <a:pt x="86423" y="86791"/>
                  </a:lnTo>
                  <a:close/>
                </a:path>
                <a:path w="258444" h="288289">
                  <a:moveTo>
                    <a:pt x="89852" y="211543"/>
                  </a:moveTo>
                  <a:lnTo>
                    <a:pt x="88684" y="211543"/>
                  </a:lnTo>
                  <a:lnTo>
                    <a:pt x="88684" y="287756"/>
                  </a:lnTo>
                  <a:lnTo>
                    <a:pt x="89852" y="287756"/>
                  </a:lnTo>
                  <a:lnTo>
                    <a:pt x="89852" y="211543"/>
                  </a:lnTo>
                  <a:close/>
                </a:path>
                <a:path w="258444" h="288289">
                  <a:moveTo>
                    <a:pt x="99085" y="215861"/>
                  </a:moveTo>
                  <a:lnTo>
                    <a:pt x="97904" y="215861"/>
                  </a:lnTo>
                  <a:lnTo>
                    <a:pt x="97904" y="287756"/>
                  </a:lnTo>
                  <a:lnTo>
                    <a:pt x="99085" y="287756"/>
                  </a:lnTo>
                  <a:lnTo>
                    <a:pt x="99085" y="215861"/>
                  </a:lnTo>
                  <a:close/>
                </a:path>
                <a:path w="258444" h="288289">
                  <a:moveTo>
                    <a:pt x="108305" y="201053"/>
                  </a:moveTo>
                  <a:lnTo>
                    <a:pt x="107124" y="201053"/>
                  </a:lnTo>
                  <a:lnTo>
                    <a:pt x="107124" y="287756"/>
                  </a:lnTo>
                  <a:lnTo>
                    <a:pt x="108305" y="287756"/>
                  </a:lnTo>
                  <a:lnTo>
                    <a:pt x="108305" y="201053"/>
                  </a:lnTo>
                  <a:close/>
                </a:path>
                <a:path w="258444" h="288289">
                  <a:moveTo>
                    <a:pt x="135991" y="40208"/>
                  </a:moveTo>
                  <a:lnTo>
                    <a:pt x="134810" y="40208"/>
                  </a:lnTo>
                  <a:lnTo>
                    <a:pt x="134810" y="287756"/>
                  </a:lnTo>
                  <a:lnTo>
                    <a:pt x="135991" y="287756"/>
                  </a:lnTo>
                  <a:lnTo>
                    <a:pt x="135991" y="40208"/>
                  </a:lnTo>
                  <a:close/>
                </a:path>
                <a:path w="258444" h="288289">
                  <a:moveTo>
                    <a:pt x="192354" y="198894"/>
                  </a:moveTo>
                  <a:lnTo>
                    <a:pt x="191274" y="198894"/>
                  </a:lnTo>
                  <a:lnTo>
                    <a:pt x="191274" y="287756"/>
                  </a:lnTo>
                  <a:lnTo>
                    <a:pt x="192354" y="287756"/>
                  </a:lnTo>
                  <a:lnTo>
                    <a:pt x="192354" y="198894"/>
                  </a:lnTo>
                  <a:close/>
                </a:path>
                <a:path w="258444" h="288289">
                  <a:moveTo>
                    <a:pt x="213156" y="262356"/>
                  </a:moveTo>
                  <a:lnTo>
                    <a:pt x="211975" y="262356"/>
                  </a:lnTo>
                  <a:lnTo>
                    <a:pt x="211975" y="287756"/>
                  </a:lnTo>
                  <a:lnTo>
                    <a:pt x="213156" y="287756"/>
                  </a:lnTo>
                  <a:lnTo>
                    <a:pt x="213156" y="262356"/>
                  </a:lnTo>
                  <a:close/>
                </a:path>
                <a:path w="258444" h="288289">
                  <a:moveTo>
                    <a:pt x="245427" y="236943"/>
                  </a:moveTo>
                  <a:lnTo>
                    <a:pt x="244259" y="236943"/>
                  </a:lnTo>
                  <a:lnTo>
                    <a:pt x="244259" y="287756"/>
                  </a:lnTo>
                  <a:lnTo>
                    <a:pt x="245427" y="287756"/>
                  </a:lnTo>
                  <a:lnTo>
                    <a:pt x="245427" y="236943"/>
                  </a:lnTo>
                  <a:close/>
                </a:path>
                <a:path w="258444" h="288289">
                  <a:moveTo>
                    <a:pt x="258102" y="217919"/>
                  </a:moveTo>
                  <a:lnTo>
                    <a:pt x="256933" y="217919"/>
                  </a:lnTo>
                  <a:lnTo>
                    <a:pt x="256933" y="287756"/>
                  </a:lnTo>
                  <a:lnTo>
                    <a:pt x="258102" y="287756"/>
                  </a:lnTo>
                  <a:lnTo>
                    <a:pt x="258102" y="2179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818603" y="2711004"/>
              <a:ext cx="268605" cy="288290"/>
            </a:xfrm>
            <a:custGeom>
              <a:avLst/>
              <a:gdLst/>
              <a:ahLst/>
              <a:cxnLst/>
              <a:rect l="l" t="t" r="r" b="b"/>
              <a:pathLst>
                <a:path w="268605" h="288289">
                  <a:moveTo>
                    <a:pt x="1181" y="196735"/>
                  </a:moveTo>
                  <a:lnTo>
                    <a:pt x="0" y="196735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96735"/>
                  </a:lnTo>
                  <a:close/>
                </a:path>
                <a:path w="268605" h="288289">
                  <a:moveTo>
                    <a:pt x="24231" y="110032"/>
                  </a:moveTo>
                  <a:lnTo>
                    <a:pt x="23050" y="110032"/>
                  </a:lnTo>
                  <a:lnTo>
                    <a:pt x="23050" y="287756"/>
                  </a:lnTo>
                  <a:lnTo>
                    <a:pt x="24231" y="287756"/>
                  </a:lnTo>
                  <a:lnTo>
                    <a:pt x="24231" y="110032"/>
                  </a:lnTo>
                  <a:close/>
                </a:path>
                <a:path w="268605" h="288289">
                  <a:moveTo>
                    <a:pt x="36893" y="118478"/>
                  </a:moveTo>
                  <a:lnTo>
                    <a:pt x="35712" y="118478"/>
                  </a:lnTo>
                  <a:lnTo>
                    <a:pt x="35712" y="156616"/>
                  </a:lnTo>
                  <a:lnTo>
                    <a:pt x="34632" y="156616"/>
                  </a:lnTo>
                  <a:lnTo>
                    <a:pt x="34632" y="162902"/>
                  </a:lnTo>
                  <a:lnTo>
                    <a:pt x="33451" y="162902"/>
                  </a:lnTo>
                  <a:lnTo>
                    <a:pt x="33451" y="118478"/>
                  </a:lnTo>
                  <a:lnTo>
                    <a:pt x="32270" y="118478"/>
                  </a:lnTo>
                  <a:lnTo>
                    <a:pt x="32270" y="287756"/>
                  </a:lnTo>
                  <a:lnTo>
                    <a:pt x="33451" y="287756"/>
                  </a:lnTo>
                  <a:lnTo>
                    <a:pt x="34632" y="287756"/>
                  </a:lnTo>
                  <a:lnTo>
                    <a:pt x="35712" y="287756"/>
                  </a:lnTo>
                  <a:lnTo>
                    <a:pt x="36893" y="287756"/>
                  </a:lnTo>
                  <a:lnTo>
                    <a:pt x="36893" y="118478"/>
                  </a:lnTo>
                  <a:close/>
                </a:path>
                <a:path w="268605" h="288289">
                  <a:moveTo>
                    <a:pt x="39243" y="169278"/>
                  </a:moveTo>
                  <a:lnTo>
                    <a:pt x="38074" y="169278"/>
                  </a:lnTo>
                  <a:lnTo>
                    <a:pt x="38074" y="287756"/>
                  </a:lnTo>
                  <a:lnTo>
                    <a:pt x="39243" y="287756"/>
                  </a:lnTo>
                  <a:lnTo>
                    <a:pt x="39243" y="169278"/>
                  </a:lnTo>
                  <a:close/>
                </a:path>
                <a:path w="268605" h="288289">
                  <a:moveTo>
                    <a:pt x="42672" y="0"/>
                  </a:moveTo>
                  <a:lnTo>
                    <a:pt x="41503" y="0"/>
                  </a:lnTo>
                  <a:lnTo>
                    <a:pt x="41503" y="287756"/>
                  </a:lnTo>
                  <a:lnTo>
                    <a:pt x="42672" y="287756"/>
                  </a:lnTo>
                  <a:lnTo>
                    <a:pt x="42672" y="0"/>
                  </a:lnTo>
                  <a:close/>
                </a:path>
                <a:path w="268605" h="288289">
                  <a:moveTo>
                    <a:pt x="47282" y="215861"/>
                  </a:moveTo>
                  <a:lnTo>
                    <a:pt x="46113" y="215861"/>
                  </a:lnTo>
                  <a:lnTo>
                    <a:pt x="46113" y="287756"/>
                  </a:lnTo>
                  <a:lnTo>
                    <a:pt x="47282" y="287756"/>
                  </a:lnTo>
                  <a:lnTo>
                    <a:pt x="47282" y="215861"/>
                  </a:lnTo>
                  <a:close/>
                </a:path>
                <a:path w="268605" h="288289">
                  <a:moveTo>
                    <a:pt x="58762" y="162902"/>
                  </a:moveTo>
                  <a:lnTo>
                    <a:pt x="57683" y="162902"/>
                  </a:lnTo>
                  <a:lnTo>
                    <a:pt x="57683" y="186245"/>
                  </a:lnTo>
                  <a:lnTo>
                    <a:pt x="56515" y="186245"/>
                  </a:lnTo>
                  <a:lnTo>
                    <a:pt x="56515" y="167119"/>
                  </a:lnTo>
                  <a:lnTo>
                    <a:pt x="55333" y="167119"/>
                  </a:lnTo>
                  <a:lnTo>
                    <a:pt x="55333" y="205270"/>
                  </a:lnTo>
                  <a:lnTo>
                    <a:pt x="54152" y="205270"/>
                  </a:lnTo>
                  <a:lnTo>
                    <a:pt x="54152" y="2146"/>
                  </a:lnTo>
                  <a:lnTo>
                    <a:pt x="53073" y="2146"/>
                  </a:lnTo>
                  <a:lnTo>
                    <a:pt x="53073" y="181927"/>
                  </a:lnTo>
                  <a:lnTo>
                    <a:pt x="51904" y="181927"/>
                  </a:lnTo>
                  <a:lnTo>
                    <a:pt x="51904" y="169278"/>
                  </a:lnTo>
                  <a:lnTo>
                    <a:pt x="50723" y="169278"/>
                  </a:lnTo>
                  <a:lnTo>
                    <a:pt x="50723" y="205270"/>
                  </a:lnTo>
                  <a:lnTo>
                    <a:pt x="49542" y="205270"/>
                  </a:lnTo>
                  <a:lnTo>
                    <a:pt x="49542" y="179870"/>
                  </a:lnTo>
                  <a:lnTo>
                    <a:pt x="48463" y="179870"/>
                  </a:lnTo>
                  <a:lnTo>
                    <a:pt x="48463" y="74041"/>
                  </a:lnTo>
                  <a:lnTo>
                    <a:pt x="47294" y="74041"/>
                  </a:lnTo>
                  <a:lnTo>
                    <a:pt x="47294" y="287756"/>
                  </a:lnTo>
                  <a:lnTo>
                    <a:pt x="48463" y="287756"/>
                  </a:lnTo>
                  <a:lnTo>
                    <a:pt x="49542" y="287756"/>
                  </a:lnTo>
                  <a:lnTo>
                    <a:pt x="58762" y="287756"/>
                  </a:lnTo>
                  <a:lnTo>
                    <a:pt x="58762" y="162902"/>
                  </a:lnTo>
                  <a:close/>
                </a:path>
                <a:path w="268605" h="288289">
                  <a:moveTo>
                    <a:pt x="61125" y="156616"/>
                  </a:moveTo>
                  <a:lnTo>
                    <a:pt x="59944" y="156616"/>
                  </a:lnTo>
                  <a:lnTo>
                    <a:pt x="59944" y="126911"/>
                  </a:lnTo>
                  <a:lnTo>
                    <a:pt x="58775" y="126911"/>
                  </a:lnTo>
                  <a:lnTo>
                    <a:pt x="58775" y="287756"/>
                  </a:lnTo>
                  <a:lnTo>
                    <a:pt x="59944" y="287756"/>
                  </a:lnTo>
                  <a:lnTo>
                    <a:pt x="61125" y="287756"/>
                  </a:lnTo>
                  <a:lnTo>
                    <a:pt x="61125" y="156616"/>
                  </a:lnTo>
                  <a:close/>
                </a:path>
                <a:path w="268605" h="288289">
                  <a:moveTo>
                    <a:pt x="64554" y="186245"/>
                  </a:moveTo>
                  <a:lnTo>
                    <a:pt x="63373" y="186245"/>
                  </a:lnTo>
                  <a:lnTo>
                    <a:pt x="63373" y="287756"/>
                  </a:lnTo>
                  <a:lnTo>
                    <a:pt x="64554" y="287756"/>
                  </a:lnTo>
                  <a:lnTo>
                    <a:pt x="64554" y="186245"/>
                  </a:lnTo>
                  <a:close/>
                </a:path>
                <a:path w="268605" h="288289">
                  <a:moveTo>
                    <a:pt x="73774" y="150253"/>
                  </a:moveTo>
                  <a:lnTo>
                    <a:pt x="72593" y="150253"/>
                  </a:lnTo>
                  <a:lnTo>
                    <a:pt x="72593" y="287756"/>
                  </a:lnTo>
                  <a:lnTo>
                    <a:pt x="73774" y="287756"/>
                  </a:lnTo>
                  <a:lnTo>
                    <a:pt x="73774" y="150253"/>
                  </a:lnTo>
                  <a:close/>
                </a:path>
                <a:path w="268605" h="288289">
                  <a:moveTo>
                    <a:pt x="82994" y="165061"/>
                  </a:moveTo>
                  <a:lnTo>
                    <a:pt x="81826" y="165061"/>
                  </a:lnTo>
                  <a:lnTo>
                    <a:pt x="81826" y="287756"/>
                  </a:lnTo>
                  <a:lnTo>
                    <a:pt x="82994" y="287756"/>
                  </a:lnTo>
                  <a:lnTo>
                    <a:pt x="82994" y="165061"/>
                  </a:lnTo>
                  <a:close/>
                </a:path>
                <a:path w="268605" h="288289">
                  <a:moveTo>
                    <a:pt x="123317" y="230670"/>
                  </a:moveTo>
                  <a:lnTo>
                    <a:pt x="122135" y="230670"/>
                  </a:lnTo>
                  <a:lnTo>
                    <a:pt x="122135" y="287756"/>
                  </a:lnTo>
                  <a:lnTo>
                    <a:pt x="123317" y="287756"/>
                  </a:lnTo>
                  <a:lnTo>
                    <a:pt x="123317" y="230670"/>
                  </a:lnTo>
                  <a:close/>
                </a:path>
                <a:path w="268605" h="288289">
                  <a:moveTo>
                    <a:pt x="154419" y="198894"/>
                  </a:moveTo>
                  <a:lnTo>
                    <a:pt x="153339" y="198894"/>
                  </a:lnTo>
                  <a:lnTo>
                    <a:pt x="153339" y="287756"/>
                  </a:lnTo>
                  <a:lnTo>
                    <a:pt x="154419" y="287756"/>
                  </a:lnTo>
                  <a:lnTo>
                    <a:pt x="154419" y="198894"/>
                  </a:lnTo>
                  <a:close/>
                </a:path>
                <a:path w="268605" h="288289">
                  <a:moveTo>
                    <a:pt x="194716" y="198894"/>
                  </a:moveTo>
                  <a:lnTo>
                    <a:pt x="193636" y="198894"/>
                  </a:lnTo>
                  <a:lnTo>
                    <a:pt x="193636" y="287756"/>
                  </a:lnTo>
                  <a:lnTo>
                    <a:pt x="194716" y="287756"/>
                  </a:lnTo>
                  <a:lnTo>
                    <a:pt x="194716" y="198894"/>
                  </a:lnTo>
                  <a:close/>
                </a:path>
                <a:path w="268605" h="288289">
                  <a:moveTo>
                    <a:pt x="210921" y="255981"/>
                  </a:moveTo>
                  <a:lnTo>
                    <a:pt x="209753" y="255981"/>
                  </a:lnTo>
                  <a:lnTo>
                    <a:pt x="209753" y="287756"/>
                  </a:lnTo>
                  <a:lnTo>
                    <a:pt x="210921" y="287756"/>
                  </a:lnTo>
                  <a:lnTo>
                    <a:pt x="210921" y="255981"/>
                  </a:lnTo>
                  <a:close/>
                </a:path>
                <a:path w="268605" h="288289">
                  <a:moveTo>
                    <a:pt x="263918" y="268732"/>
                  </a:moveTo>
                  <a:lnTo>
                    <a:pt x="262839" y="268732"/>
                  </a:lnTo>
                  <a:lnTo>
                    <a:pt x="262839" y="287756"/>
                  </a:lnTo>
                  <a:lnTo>
                    <a:pt x="263918" y="287756"/>
                  </a:lnTo>
                  <a:lnTo>
                    <a:pt x="263918" y="268732"/>
                  </a:lnTo>
                  <a:close/>
                </a:path>
                <a:path w="268605" h="288289">
                  <a:moveTo>
                    <a:pt x="268516" y="253911"/>
                  </a:moveTo>
                  <a:lnTo>
                    <a:pt x="267436" y="253911"/>
                  </a:lnTo>
                  <a:lnTo>
                    <a:pt x="267436" y="287756"/>
                  </a:lnTo>
                  <a:lnTo>
                    <a:pt x="268516" y="287756"/>
                  </a:lnTo>
                  <a:lnTo>
                    <a:pt x="268516" y="2539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847445" y="2711004"/>
              <a:ext cx="235585" cy="288290"/>
            </a:xfrm>
            <a:custGeom>
              <a:avLst/>
              <a:gdLst/>
              <a:ahLst/>
              <a:cxnLst/>
              <a:rect l="l" t="t" r="r" b="b"/>
              <a:pathLst>
                <a:path w="235584" h="288289">
                  <a:moveTo>
                    <a:pt x="1181" y="188302"/>
                  </a:moveTo>
                  <a:lnTo>
                    <a:pt x="0" y="188302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88302"/>
                  </a:lnTo>
                  <a:close/>
                </a:path>
                <a:path w="235584" h="288289">
                  <a:moveTo>
                    <a:pt x="5791" y="162902"/>
                  </a:moveTo>
                  <a:lnTo>
                    <a:pt x="4610" y="162902"/>
                  </a:lnTo>
                  <a:lnTo>
                    <a:pt x="4610" y="287756"/>
                  </a:lnTo>
                  <a:lnTo>
                    <a:pt x="5791" y="287756"/>
                  </a:lnTo>
                  <a:lnTo>
                    <a:pt x="5791" y="162902"/>
                  </a:lnTo>
                  <a:close/>
                </a:path>
                <a:path w="235584" h="288289">
                  <a:moveTo>
                    <a:pt x="10401" y="169278"/>
                  </a:moveTo>
                  <a:lnTo>
                    <a:pt x="9232" y="169278"/>
                  </a:lnTo>
                  <a:lnTo>
                    <a:pt x="9232" y="287756"/>
                  </a:lnTo>
                  <a:lnTo>
                    <a:pt x="10401" y="287756"/>
                  </a:lnTo>
                  <a:lnTo>
                    <a:pt x="10401" y="169278"/>
                  </a:lnTo>
                  <a:close/>
                </a:path>
                <a:path w="235584" h="288289">
                  <a:moveTo>
                    <a:pt x="13830" y="0"/>
                  </a:moveTo>
                  <a:lnTo>
                    <a:pt x="12661" y="0"/>
                  </a:lnTo>
                  <a:lnTo>
                    <a:pt x="12661" y="162902"/>
                  </a:lnTo>
                  <a:lnTo>
                    <a:pt x="11480" y="162902"/>
                  </a:lnTo>
                  <a:lnTo>
                    <a:pt x="11480" y="287756"/>
                  </a:lnTo>
                  <a:lnTo>
                    <a:pt x="12661" y="287756"/>
                  </a:lnTo>
                  <a:lnTo>
                    <a:pt x="13830" y="287756"/>
                  </a:lnTo>
                  <a:lnTo>
                    <a:pt x="13830" y="0"/>
                  </a:lnTo>
                  <a:close/>
                </a:path>
                <a:path w="235584" h="288289">
                  <a:moveTo>
                    <a:pt x="17272" y="190461"/>
                  </a:moveTo>
                  <a:lnTo>
                    <a:pt x="16090" y="190461"/>
                  </a:lnTo>
                  <a:lnTo>
                    <a:pt x="16090" y="158686"/>
                  </a:lnTo>
                  <a:lnTo>
                    <a:pt x="15011" y="158686"/>
                  </a:lnTo>
                  <a:lnTo>
                    <a:pt x="15011" y="287756"/>
                  </a:lnTo>
                  <a:lnTo>
                    <a:pt x="16090" y="287756"/>
                  </a:lnTo>
                  <a:lnTo>
                    <a:pt x="17272" y="287756"/>
                  </a:lnTo>
                  <a:lnTo>
                    <a:pt x="17272" y="190461"/>
                  </a:lnTo>
                  <a:close/>
                </a:path>
                <a:path w="235584" h="288289">
                  <a:moveTo>
                    <a:pt x="29921" y="162902"/>
                  </a:moveTo>
                  <a:lnTo>
                    <a:pt x="28841" y="162902"/>
                  </a:lnTo>
                  <a:lnTo>
                    <a:pt x="28841" y="186245"/>
                  </a:lnTo>
                  <a:lnTo>
                    <a:pt x="27673" y="186245"/>
                  </a:lnTo>
                  <a:lnTo>
                    <a:pt x="27673" y="167119"/>
                  </a:lnTo>
                  <a:lnTo>
                    <a:pt x="26492" y="167119"/>
                  </a:lnTo>
                  <a:lnTo>
                    <a:pt x="26492" y="205270"/>
                  </a:lnTo>
                  <a:lnTo>
                    <a:pt x="25311" y="205270"/>
                  </a:lnTo>
                  <a:lnTo>
                    <a:pt x="25311" y="2146"/>
                  </a:lnTo>
                  <a:lnTo>
                    <a:pt x="24231" y="2146"/>
                  </a:lnTo>
                  <a:lnTo>
                    <a:pt x="24231" y="181927"/>
                  </a:lnTo>
                  <a:lnTo>
                    <a:pt x="23063" y="181927"/>
                  </a:lnTo>
                  <a:lnTo>
                    <a:pt x="23063" y="169278"/>
                  </a:lnTo>
                  <a:lnTo>
                    <a:pt x="21882" y="169278"/>
                  </a:lnTo>
                  <a:lnTo>
                    <a:pt x="21882" y="205270"/>
                  </a:lnTo>
                  <a:lnTo>
                    <a:pt x="20701" y="205270"/>
                  </a:lnTo>
                  <a:lnTo>
                    <a:pt x="20701" y="179870"/>
                  </a:lnTo>
                  <a:lnTo>
                    <a:pt x="19621" y="179870"/>
                  </a:lnTo>
                  <a:lnTo>
                    <a:pt x="19621" y="74041"/>
                  </a:lnTo>
                  <a:lnTo>
                    <a:pt x="18453" y="74041"/>
                  </a:lnTo>
                  <a:lnTo>
                    <a:pt x="18453" y="287756"/>
                  </a:lnTo>
                  <a:lnTo>
                    <a:pt x="19621" y="287756"/>
                  </a:lnTo>
                  <a:lnTo>
                    <a:pt x="20701" y="287756"/>
                  </a:lnTo>
                  <a:lnTo>
                    <a:pt x="29921" y="287756"/>
                  </a:lnTo>
                  <a:lnTo>
                    <a:pt x="29921" y="162902"/>
                  </a:lnTo>
                  <a:close/>
                </a:path>
                <a:path w="235584" h="288289">
                  <a:moveTo>
                    <a:pt x="31102" y="126911"/>
                  </a:moveTo>
                  <a:lnTo>
                    <a:pt x="29933" y="126911"/>
                  </a:lnTo>
                  <a:lnTo>
                    <a:pt x="29933" y="287756"/>
                  </a:lnTo>
                  <a:lnTo>
                    <a:pt x="31102" y="287756"/>
                  </a:lnTo>
                  <a:lnTo>
                    <a:pt x="31102" y="126911"/>
                  </a:lnTo>
                  <a:close/>
                </a:path>
                <a:path w="235584" h="288289">
                  <a:moveTo>
                    <a:pt x="33451" y="167119"/>
                  </a:moveTo>
                  <a:lnTo>
                    <a:pt x="32283" y="167119"/>
                  </a:lnTo>
                  <a:lnTo>
                    <a:pt x="32283" y="287756"/>
                  </a:lnTo>
                  <a:lnTo>
                    <a:pt x="33451" y="287756"/>
                  </a:lnTo>
                  <a:lnTo>
                    <a:pt x="33451" y="167119"/>
                  </a:lnTo>
                  <a:close/>
                </a:path>
                <a:path w="235584" h="288289">
                  <a:moveTo>
                    <a:pt x="36893" y="101600"/>
                  </a:moveTo>
                  <a:lnTo>
                    <a:pt x="35712" y="101600"/>
                  </a:lnTo>
                  <a:lnTo>
                    <a:pt x="35712" y="186245"/>
                  </a:lnTo>
                  <a:lnTo>
                    <a:pt x="34531" y="186245"/>
                  </a:lnTo>
                  <a:lnTo>
                    <a:pt x="34531" y="287756"/>
                  </a:lnTo>
                  <a:lnTo>
                    <a:pt x="35712" y="287756"/>
                  </a:lnTo>
                  <a:lnTo>
                    <a:pt x="36893" y="287756"/>
                  </a:lnTo>
                  <a:lnTo>
                    <a:pt x="36893" y="101600"/>
                  </a:lnTo>
                  <a:close/>
                </a:path>
                <a:path w="235584" h="288289">
                  <a:moveTo>
                    <a:pt x="235077" y="268732"/>
                  </a:moveTo>
                  <a:lnTo>
                    <a:pt x="233997" y="268732"/>
                  </a:lnTo>
                  <a:lnTo>
                    <a:pt x="233997" y="287756"/>
                  </a:lnTo>
                  <a:lnTo>
                    <a:pt x="235077" y="287756"/>
                  </a:lnTo>
                  <a:lnTo>
                    <a:pt x="235077" y="268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849706" y="2711004"/>
              <a:ext cx="229870" cy="288290"/>
            </a:xfrm>
            <a:custGeom>
              <a:avLst/>
              <a:gdLst/>
              <a:ahLst/>
              <a:cxnLst/>
              <a:rect l="l" t="t" r="r" b="b"/>
              <a:pathLst>
                <a:path w="229869" h="288289">
                  <a:moveTo>
                    <a:pt x="1181" y="16954"/>
                  </a:moveTo>
                  <a:lnTo>
                    <a:pt x="0" y="16954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6954"/>
                  </a:lnTo>
                  <a:close/>
                </a:path>
                <a:path w="229869" h="288289">
                  <a:moveTo>
                    <a:pt x="6959" y="122694"/>
                  </a:moveTo>
                  <a:lnTo>
                    <a:pt x="5791" y="122694"/>
                  </a:lnTo>
                  <a:lnTo>
                    <a:pt x="5791" y="287756"/>
                  </a:lnTo>
                  <a:lnTo>
                    <a:pt x="6959" y="287756"/>
                  </a:lnTo>
                  <a:lnTo>
                    <a:pt x="6959" y="122694"/>
                  </a:lnTo>
                  <a:close/>
                </a:path>
                <a:path w="229869" h="288289">
                  <a:moveTo>
                    <a:pt x="9220" y="139661"/>
                  </a:moveTo>
                  <a:lnTo>
                    <a:pt x="8140" y="139661"/>
                  </a:lnTo>
                  <a:lnTo>
                    <a:pt x="8140" y="287756"/>
                  </a:lnTo>
                  <a:lnTo>
                    <a:pt x="9220" y="287756"/>
                  </a:lnTo>
                  <a:lnTo>
                    <a:pt x="9220" y="139661"/>
                  </a:lnTo>
                  <a:close/>
                </a:path>
                <a:path w="229869" h="288289">
                  <a:moveTo>
                    <a:pt x="11569" y="0"/>
                  </a:moveTo>
                  <a:lnTo>
                    <a:pt x="10401" y="0"/>
                  </a:lnTo>
                  <a:lnTo>
                    <a:pt x="10401" y="287756"/>
                  </a:lnTo>
                  <a:lnTo>
                    <a:pt x="11569" y="287756"/>
                  </a:lnTo>
                  <a:lnTo>
                    <a:pt x="11569" y="0"/>
                  </a:lnTo>
                  <a:close/>
                </a:path>
                <a:path w="229869" h="288289">
                  <a:moveTo>
                    <a:pt x="13830" y="158686"/>
                  </a:moveTo>
                  <a:lnTo>
                    <a:pt x="12750" y="158686"/>
                  </a:lnTo>
                  <a:lnTo>
                    <a:pt x="12750" y="287756"/>
                  </a:lnTo>
                  <a:lnTo>
                    <a:pt x="13830" y="287756"/>
                  </a:lnTo>
                  <a:lnTo>
                    <a:pt x="13830" y="158686"/>
                  </a:lnTo>
                  <a:close/>
                </a:path>
                <a:path w="229869" h="288289">
                  <a:moveTo>
                    <a:pt x="16179" y="215861"/>
                  </a:moveTo>
                  <a:lnTo>
                    <a:pt x="15011" y="215861"/>
                  </a:lnTo>
                  <a:lnTo>
                    <a:pt x="15011" y="287756"/>
                  </a:lnTo>
                  <a:lnTo>
                    <a:pt x="16179" y="287756"/>
                  </a:lnTo>
                  <a:lnTo>
                    <a:pt x="16179" y="215861"/>
                  </a:lnTo>
                  <a:close/>
                </a:path>
                <a:path w="229869" h="288289">
                  <a:moveTo>
                    <a:pt x="27660" y="162902"/>
                  </a:moveTo>
                  <a:lnTo>
                    <a:pt x="26581" y="162902"/>
                  </a:lnTo>
                  <a:lnTo>
                    <a:pt x="26581" y="186245"/>
                  </a:lnTo>
                  <a:lnTo>
                    <a:pt x="25412" y="186245"/>
                  </a:lnTo>
                  <a:lnTo>
                    <a:pt x="25412" y="167119"/>
                  </a:lnTo>
                  <a:lnTo>
                    <a:pt x="24231" y="167119"/>
                  </a:lnTo>
                  <a:lnTo>
                    <a:pt x="24231" y="205270"/>
                  </a:lnTo>
                  <a:lnTo>
                    <a:pt x="23050" y="205270"/>
                  </a:lnTo>
                  <a:lnTo>
                    <a:pt x="23050" y="2146"/>
                  </a:lnTo>
                  <a:lnTo>
                    <a:pt x="21971" y="2146"/>
                  </a:lnTo>
                  <a:lnTo>
                    <a:pt x="21971" y="181927"/>
                  </a:lnTo>
                  <a:lnTo>
                    <a:pt x="20802" y="181927"/>
                  </a:lnTo>
                  <a:lnTo>
                    <a:pt x="20802" y="169278"/>
                  </a:lnTo>
                  <a:lnTo>
                    <a:pt x="19621" y="169278"/>
                  </a:lnTo>
                  <a:lnTo>
                    <a:pt x="19621" y="205270"/>
                  </a:lnTo>
                  <a:lnTo>
                    <a:pt x="18440" y="205270"/>
                  </a:lnTo>
                  <a:lnTo>
                    <a:pt x="18440" y="179870"/>
                  </a:lnTo>
                  <a:lnTo>
                    <a:pt x="17360" y="179870"/>
                  </a:lnTo>
                  <a:lnTo>
                    <a:pt x="17360" y="74041"/>
                  </a:lnTo>
                  <a:lnTo>
                    <a:pt x="16192" y="74041"/>
                  </a:lnTo>
                  <a:lnTo>
                    <a:pt x="16192" y="287756"/>
                  </a:lnTo>
                  <a:lnTo>
                    <a:pt x="17360" y="287756"/>
                  </a:lnTo>
                  <a:lnTo>
                    <a:pt x="18440" y="287756"/>
                  </a:lnTo>
                  <a:lnTo>
                    <a:pt x="27660" y="287756"/>
                  </a:lnTo>
                  <a:lnTo>
                    <a:pt x="27660" y="162902"/>
                  </a:lnTo>
                  <a:close/>
                </a:path>
                <a:path w="229869" h="288289">
                  <a:moveTo>
                    <a:pt x="28841" y="126911"/>
                  </a:moveTo>
                  <a:lnTo>
                    <a:pt x="27673" y="126911"/>
                  </a:lnTo>
                  <a:lnTo>
                    <a:pt x="27673" y="287756"/>
                  </a:lnTo>
                  <a:lnTo>
                    <a:pt x="28841" y="287756"/>
                  </a:lnTo>
                  <a:lnTo>
                    <a:pt x="28841" y="126911"/>
                  </a:lnTo>
                  <a:close/>
                </a:path>
                <a:path w="229869" h="288289">
                  <a:moveTo>
                    <a:pt x="34632" y="101600"/>
                  </a:moveTo>
                  <a:lnTo>
                    <a:pt x="33451" y="101600"/>
                  </a:lnTo>
                  <a:lnTo>
                    <a:pt x="33451" y="186245"/>
                  </a:lnTo>
                  <a:lnTo>
                    <a:pt x="32270" y="186245"/>
                  </a:lnTo>
                  <a:lnTo>
                    <a:pt x="32270" y="173494"/>
                  </a:lnTo>
                  <a:lnTo>
                    <a:pt x="31191" y="173494"/>
                  </a:lnTo>
                  <a:lnTo>
                    <a:pt x="31191" y="167119"/>
                  </a:lnTo>
                  <a:lnTo>
                    <a:pt x="30022" y="167119"/>
                  </a:lnTo>
                  <a:lnTo>
                    <a:pt x="30022" y="287756"/>
                  </a:lnTo>
                  <a:lnTo>
                    <a:pt x="31191" y="287756"/>
                  </a:lnTo>
                  <a:lnTo>
                    <a:pt x="32270" y="287756"/>
                  </a:lnTo>
                  <a:lnTo>
                    <a:pt x="33451" y="287756"/>
                  </a:lnTo>
                  <a:lnTo>
                    <a:pt x="34632" y="287756"/>
                  </a:lnTo>
                  <a:lnTo>
                    <a:pt x="34632" y="101600"/>
                  </a:lnTo>
                  <a:close/>
                </a:path>
                <a:path w="229869" h="288289">
                  <a:moveTo>
                    <a:pt x="69164" y="213702"/>
                  </a:moveTo>
                  <a:lnTo>
                    <a:pt x="67983" y="213702"/>
                  </a:lnTo>
                  <a:lnTo>
                    <a:pt x="67983" y="287756"/>
                  </a:lnTo>
                  <a:lnTo>
                    <a:pt x="69164" y="287756"/>
                  </a:lnTo>
                  <a:lnTo>
                    <a:pt x="69164" y="213702"/>
                  </a:lnTo>
                  <a:close/>
                </a:path>
                <a:path w="229869" h="288289">
                  <a:moveTo>
                    <a:pt x="89954" y="209486"/>
                  </a:moveTo>
                  <a:lnTo>
                    <a:pt x="88785" y="209486"/>
                  </a:lnTo>
                  <a:lnTo>
                    <a:pt x="88785" y="287756"/>
                  </a:lnTo>
                  <a:lnTo>
                    <a:pt x="89954" y="287756"/>
                  </a:lnTo>
                  <a:lnTo>
                    <a:pt x="89954" y="209486"/>
                  </a:lnTo>
                  <a:close/>
                </a:path>
                <a:path w="229869" h="288289">
                  <a:moveTo>
                    <a:pt x="122250" y="205270"/>
                  </a:moveTo>
                  <a:lnTo>
                    <a:pt x="121081" y="205270"/>
                  </a:lnTo>
                  <a:lnTo>
                    <a:pt x="121081" y="287756"/>
                  </a:lnTo>
                  <a:lnTo>
                    <a:pt x="122250" y="287756"/>
                  </a:lnTo>
                  <a:lnTo>
                    <a:pt x="122250" y="205270"/>
                  </a:lnTo>
                  <a:close/>
                </a:path>
                <a:path w="229869" h="288289">
                  <a:moveTo>
                    <a:pt x="124460" y="236943"/>
                  </a:moveTo>
                  <a:lnTo>
                    <a:pt x="123291" y="236943"/>
                  </a:lnTo>
                  <a:lnTo>
                    <a:pt x="123291" y="287756"/>
                  </a:lnTo>
                  <a:lnTo>
                    <a:pt x="124460" y="287756"/>
                  </a:lnTo>
                  <a:lnTo>
                    <a:pt x="124460" y="236943"/>
                  </a:lnTo>
                  <a:close/>
                </a:path>
                <a:path w="229869" h="288289">
                  <a:moveTo>
                    <a:pt x="229362" y="217919"/>
                  </a:moveTo>
                  <a:lnTo>
                    <a:pt x="228193" y="217919"/>
                  </a:lnTo>
                  <a:lnTo>
                    <a:pt x="228193" y="287756"/>
                  </a:lnTo>
                  <a:lnTo>
                    <a:pt x="229362" y="287756"/>
                  </a:lnTo>
                  <a:lnTo>
                    <a:pt x="229362" y="2179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774852" y="2645384"/>
              <a:ext cx="296545" cy="353695"/>
            </a:xfrm>
            <a:custGeom>
              <a:avLst/>
              <a:gdLst/>
              <a:ahLst/>
              <a:cxnLst/>
              <a:rect l="l" t="t" r="r" b="b"/>
              <a:pathLst>
                <a:path w="296544" h="353694">
                  <a:moveTo>
                    <a:pt x="1181" y="342785"/>
                  </a:moveTo>
                  <a:lnTo>
                    <a:pt x="0" y="34278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42785"/>
                  </a:lnTo>
                  <a:close/>
                </a:path>
                <a:path w="296544" h="353694">
                  <a:moveTo>
                    <a:pt x="44932" y="262356"/>
                  </a:moveTo>
                  <a:lnTo>
                    <a:pt x="43751" y="262356"/>
                  </a:lnTo>
                  <a:lnTo>
                    <a:pt x="43751" y="353377"/>
                  </a:lnTo>
                  <a:lnTo>
                    <a:pt x="44932" y="353377"/>
                  </a:lnTo>
                  <a:lnTo>
                    <a:pt x="44932" y="262356"/>
                  </a:lnTo>
                  <a:close/>
                </a:path>
                <a:path w="296544" h="353694">
                  <a:moveTo>
                    <a:pt x="64554" y="253923"/>
                  </a:moveTo>
                  <a:lnTo>
                    <a:pt x="63373" y="253923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4554" y="253923"/>
                  </a:lnTo>
                  <a:close/>
                </a:path>
                <a:path w="296544" h="353694">
                  <a:moveTo>
                    <a:pt x="71424" y="237058"/>
                  </a:moveTo>
                  <a:lnTo>
                    <a:pt x="70243" y="237058"/>
                  </a:lnTo>
                  <a:lnTo>
                    <a:pt x="70243" y="353377"/>
                  </a:lnTo>
                  <a:lnTo>
                    <a:pt x="71424" y="353377"/>
                  </a:lnTo>
                  <a:lnTo>
                    <a:pt x="71424" y="237058"/>
                  </a:lnTo>
                  <a:close/>
                </a:path>
                <a:path w="296544" h="353694">
                  <a:moveTo>
                    <a:pt x="84074" y="205282"/>
                  </a:moveTo>
                  <a:lnTo>
                    <a:pt x="82994" y="205282"/>
                  </a:lnTo>
                  <a:lnTo>
                    <a:pt x="82994" y="353377"/>
                  </a:lnTo>
                  <a:lnTo>
                    <a:pt x="84074" y="353377"/>
                  </a:lnTo>
                  <a:lnTo>
                    <a:pt x="84074" y="205282"/>
                  </a:lnTo>
                  <a:close/>
                </a:path>
                <a:path w="296544" h="353694">
                  <a:moveTo>
                    <a:pt x="91033" y="281482"/>
                  </a:moveTo>
                  <a:lnTo>
                    <a:pt x="89865" y="281482"/>
                  </a:lnTo>
                  <a:lnTo>
                    <a:pt x="89865" y="256082"/>
                  </a:lnTo>
                  <a:lnTo>
                    <a:pt x="88684" y="256082"/>
                  </a:lnTo>
                  <a:lnTo>
                    <a:pt x="88684" y="353377"/>
                  </a:lnTo>
                  <a:lnTo>
                    <a:pt x="89865" y="353377"/>
                  </a:lnTo>
                  <a:lnTo>
                    <a:pt x="91033" y="353377"/>
                  </a:lnTo>
                  <a:lnTo>
                    <a:pt x="91033" y="281482"/>
                  </a:lnTo>
                  <a:close/>
                </a:path>
                <a:path w="296544" h="353694">
                  <a:moveTo>
                    <a:pt x="102514" y="228523"/>
                  </a:moveTo>
                  <a:lnTo>
                    <a:pt x="101434" y="228523"/>
                  </a:lnTo>
                  <a:lnTo>
                    <a:pt x="101434" y="251866"/>
                  </a:lnTo>
                  <a:lnTo>
                    <a:pt x="100266" y="251866"/>
                  </a:lnTo>
                  <a:lnTo>
                    <a:pt x="100266" y="232740"/>
                  </a:lnTo>
                  <a:lnTo>
                    <a:pt x="99085" y="232740"/>
                  </a:lnTo>
                  <a:lnTo>
                    <a:pt x="99085" y="270891"/>
                  </a:lnTo>
                  <a:lnTo>
                    <a:pt x="97904" y="270891"/>
                  </a:lnTo>
                  <a:lnTo>
                    <a:pt x="97904" y="67767"/>
                  </a:lnTo>
                  <a:lnTo>
                    <a:pt x="96824" y="67767"/>
                  </a:lnTo>
                  <a:lnTo>
                    <a:pt x="96824" y="247548"/>
                  </a:lnTo>
                  <a:lnTo>
                    <a:pt x="95656" y="247548"/>
                  </a:lnTo>
                  <a:lnTo>
                    <a:pt x="95656" y="234899"/>
                  </a:lnTo>
                  <a:lnTo>
                    <a:pt x="94475" y="234899"/>
                  </a:lnTo>
                  <a:lnTo>
                    <a:pt x="94475" y="270891"/>
                  </a:lnTo>
                  <a:lnTo>
                    <a:pt x="93294" y="270891"/>
                  </a:lnTo>
                  <a:lnTo>
                    <a:pt x="93294" y="245491"/>
                  </a:lnTo>
                  <a:lnTo>
                    <a:pt x="92214" y="245491"/>
                  </a:lnTo>
                  <a:lnTo>
                    <a:pt x="92214" y="139661"/>
                  </a:lnTo>
                  <a:lnTo>
                    <a:pt x="91046" y="139661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102514" y="353377"/>
                  </a:lnTo>
                  <a:lnTo>
                    <a:pt x="102514" y="228523"/>
                  </a:lnTo>
                  <a:close/>
                </a:path>
                <a:path w="296544" h="353694">
                  <a:moveTo>
                    <a:pt x="104876" y="222237"/>
                  </a:moveTo>
                  <a:lnTo>
                    <a:pt x="103695" y="222237"/>
                  </a:lnTo>
                  <a:lnTo>
                    <a:pt x="103695" y="192532"/>
                  </a:lnTo>
                  <a:lnTo>
                    <a:pt x="102527" y="192532"/>
                  </a:lnTo>
                  <a:lnTo>
                    <a:pt x="102527" y="353377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4876" y="222237"/>
                  </a:lnTo>
                  <a:close/>
                </a:path>
                <a:path w="296544" h="353694">
                  <a:moveTo>
                    <a:pt x="108305" y="251866"/>
                  </a:moveTo>
                  <a:lnTo>
                    <a:pt x="107124" y="251866"/>
                  </a:lnTo>
                  <a:lnTo>
                    <a:pt x="107124" y="239115"/>
                  </a:lnTo>
                  <a:lnTo>
                    <a:pt x="106045" y="239115"/>
                  </a:lnTo>
                  <a:lnTo>
                    <a:pt x="106045" y="353377"/>
                  </a:lnTo>
                  <a:lnTo>
                    <a:pt x="107124" y="353377"/>
                  </a:lnTo>
                  <a:lnTo>
                    <a:pt x="108305" y="353377"/>
                  </a:lnTo>
                  <a:lnTo>
                    <a:pt x="108305" y="251866"/>
                  </a:lnTo>
                  <a:close/>
                </a:path>
                <a:path w="296544" h="353694">
                  <a:moveTo>
                    <a:pt x="110655" y="0"/>
                  </a:moveTo>
                  <a:lnTo>
                    <a:pt x="109486" y="0"/>
                  </a:lnTo>
                  <a:lnTo>
                    <a:pt x="109486" y="353377"/>
                  </a:lnTo>
                  <a:lnTo>
                    <a:pt x="110655" y="353377"/>
                  </a:lnTo>
                  <a:lnTo>
                    <a:pt x="110655" y="0"/>
                  </a:lnTo>
                  <a:close/>
                </a:path>
                <a:path w="296544" h="353694">
                  <a:moveTo>
                    <a:pt x="127927" y="270891"/>
                  </a:moveTo>
                  <a:lnTo>
                    <a:pt x="126746" y="270891"/>
                  </a:lnTo>
                  <a:lnTo>
                    <a:pt x="126746" y="353377"/>
                  </a:lnTo>
                  <a:lnTo>
                    <a:pt x="127927" y="353377"/>
                  </a:lnTo>
                  <a:lnTo>
                    <a:pt x="127927" y="270891"/>
                  </a:lnTo>
                  <a:close/>
                </a:path>
                <a:path w="296544" h="353694">
                  <a:moveTo>
                    <a:pt x="194729" y="306793"/>
                  </a:moveTo>
                  <a:lnTo>
                    <a:pt x="193548" y="306793"/>
                  </a:lnTo>
                  <a:lnTo>
                    <a:pt x="193548" y="353377"/>
                  </a:lnTo>
                  <a:lnTo>
                    <a:pt x="194729" y="353377"/>
                  </a:lnTo>
                  <a:lnTo>
                    <a:pt x="194729" y="306793"/>
                  </a:lnTo>
                  <a:close/>
                </a:path>
                <a:path w="296544" h="353694">
                  <a:moveTo>
                    <a:pt x="268516" y="332193"/>
                  </a:moveTo>
                  <a:lnTo>
                    <a:pt x="267335" y="332193"/>
                  </a:lnTo>
                  <a:lnTo>
                    <a:pt x="267335" y="353377"/>
                  </a:lnTo>
                  <a:lnTo>
                    <a:pt x="268516" y="353377"/>
                  </a:lnTo>
                  <a:lnTo>
                    <a:pt x="268516" y="332193"/>
                  </a:lnTo>
                  <a:close/>
                </a:path>
                <a:path w="296544" h="353694">
                  <a:moveTo>
                    <a:pt x="286956" y="285699"/>
                  </a:moveTo>
                  <a:lnTo>
                    <a:pt x="285775" y="285699"/>
                  </a:lnTo>
                  <a:lnTo>
                    <a:pt x="285775" y="353377"/>
                  </a:lnTo>
                  <a:lnTo>
                    <a:pt x="286956" y="353377"/>
                  </a:lnTo>
                  <a:lnTo>
                    <a:pt x="286956" y="285699"/>
                  </a:lnTo>
                  <a:close/>
                </a:path>
                <a:path w="296544" h="353694">
                  <a:moveTo>
                    <a:pt x="296202" y="270891"/>
                  </a:moveTo>
                  <a:lnTo>
                    <a:pt x="295021" y="270891"/>
                  </a:lnTo>
                  <a:lnTo>
                    <a:pt x="295021" y="353377"/>
                  </a:lnTo>
                  <a:lnTo>
                    <a:pt x="296202" y="353377"/>
                  </a:lnTo>
                  <a:lnTo>
                    <a:pt x="296202" y="2708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835875" y="2711004"/>
              <a:ext cx="251460" cy="288290"/>
            </a:xfrm>
            <a:custGeom>
              <a:avLst/>
              <a:gdLst/>
              <a:ahLst/>
              <a:cxnLst/>
              <a:rect l="l" t="t" r="r" b="b"/>
              <a:pathLst>
                <a:path w="251459" h="288289">
                  <a:moveTo>
                    <a:pt x="1168" y="25400"/>
                  </a:moveTo>
                  <a:lnTo>
                    <a:pt x="0" y="25400"/>
                  </a:lnTo>
                  <a:lnTo>
                    <a:pt x="0" y="287756"/>
                  </a:lnTo>
                  <a:lnTo>
                    <a:pt x="1168" y="287756"/>
                  </a:lnTo>
                  <a:lnTo>
                    <a:pt x="1168" y="25400"/>
                  </a:lnTo>
                  <a:close/>
                </a:path>
                <a:path w="251459" h="288289">
                  <a:moveTo>
                    <a:pt x="6959" y="110032"/>
                  </a:moveTo>
                  <a:lnTo>
                    <a:pt x="5778" y="110032"/>
                  </a:lnTo>
                  <a:lnTo>
                    <a:pt x="5778" y="179870"/>
                  </a:lnTo>
                  <a:lnTo>
                    <a:pt x="4610" y="179870"/>
                  </a:lnTo>
                  <a:lnTo>
                    <a:pt x="4610" y="287756"/>
                  </a:lnTo>
                  <a:lnTo>
                    <a:pt x="5778" y="287756"/>
                  </a:lnTo>
                  <a:lnTo>
                    <a:pt x="6959" y="287756"/>
                  </a:lnTo>
                  <a:lnTo>
                    <a:pt x="6959" y="110032"/>
                  </a:lnTo>
                  <a:close/>
                </a:path>
                <a:path w="251459" h="288289">
                  <a:moveTo>
                    <a:pt x="10401" y="171437"/>
                  </a:moveTo>
                  <a:lnTo>
                    <a:pt x="9220" y="171437"/>
                  </a:lnTo>
                  <a:lnTo>
                    <a:pt x="9220" y="287756"/>
                  </a:lnTo>
                  <a:lnTo>
                    <a:pt x="10401" y="287756"/>
                  </a:lnTo>
                  <a:lnTo>
                    <a:pt x="10401" y="171437"/>
                  </a:lnTo>
                  <a:close/>
                </a:path>
                <a:path w="251459" h="288289">
                  <a:moveTo>
                    <a:pt x="15011" y="16954"/>
                  </a:moveTo>
                  <a:lnTo>
                    <a:pt x="13830" y="16954"/>
                  </a:lnTo>
                  <a:lnTo>
                    <a:pt x="13830" y="287756"/>
                  </a:lnTo>
                  <a:lnTo>
                    <a:pt x="15011" y="287756"/>
                  </a:lnTo>
                  <a:lnTo>
                    <a:pt x="15011" y="16954"/>
                  </a:lnTo>
                  <a:close/>
                </a:path>
                <a:path w="251459" h="288289">
                  <a:moveTo>
                    <a:pt x="19621" y="118478"/>
                  </a:moveTo>
                  <a:lnTo>
                    <a:pt x="18440" y="118478"/>
                  </a:lnTo>
                  <a:lnTo>
                    <a:pt x="18440" y="287756"/>
                  </a:lnTo>
                  <a:lnTo>
                    <a:pt x="19621" y="287756"/>
                  </a:lnTo>
                  <a:lnTo>
                    <a:pt x="19621" y="118478"/>
                  </a:lnTo>
                  <a:close/>
                </a:path>
                <a:path w="251459" h="288289">
                  <a:moveTo>
                    <a:pt x="21971" y="169278"/>
                  </a:moveTo>
                  <a:lnTo>
                    <a:pt x="20802" y="169278"/>
                  </a:lnTo>
                  <a:lnTo>
                    <a:pt x="20802" y="287756"/>
                  </a:lnTo>
                  <a:lnTo>
                    <a:pt x="21971" y="287756"/>
                  </a:lnTo>
                  <a:lnTo>
                    <a:pt x="21971" y="169278"/>
                  </a:lnTo>
                  <a:close/>
                </a:path>
                <a:path w="251459" h="288289">
                  <a:moveTo>
                    <a:pt x="25400" y="0"/>
                  </a:moveTo>
                  <a:lnTo>
                    <a:pt x="24231" y="0"/>
                  </a:lnTo>
                  <a:lnTo>
                    <a:pt x="24231" y="162902"/>
                  </a:lnTo>
                  <a:lnTo>
                    <a:pt x="23050" y="162902"/>
                  </a:lnTo>
                  <a:lnTo>
                    <a:pt x="23050" y="287756"/>
                  </a:lnTo>
                  <a:lnTo>
                    <a:pt x="24231" y="287756"/>
                  </a:lnTo>
                  <a:lnTo>
                    <a:pt x="25400" y="287756"/>
                  </a:lnTo>
                  <a:lnTo>
                    <a:pt x="25400" y="0"/>
                  </a:lnTo>
                  <a:close/>
                </a:path>
                <a:path w="251459" h="288289">
                  <a:moveTo>
                    <a:pt x="30010" y="215861"/>
                  </a:moveTo>
                  <a:lnTo>
                    <a:pt x="28841" y="215861"/>
                  </a:lnTo>
                  <a:lnTo>
                    <a:pt x="28841" y="190461"/>
                  </a:lnTo>
                  <a:lnTo>
                    <a:pt x="27660" y="190461"/>
                  </a:lnTo>
                  <a:lnTo>
                    <a:pt x="27660" y="287756"/>
                  </a:lnTo>
                  <a:lnTo>
                    <a:pt x="28841" y="287756"/>
                  </a:lnTo>
                  <a:lnTo>
                    <a:pt x="30010" y="287756"/>
                  </a:lnTo>
                  <a:lnTo>
                    <a:pt x="30010" y="215861"/>
                  </a:lnTo>
                  <a:close/>
                </a:path>
                <a:path w="251459" h="288289">
                  <a:moveTo>
                    <a:pt x="34632" y="169278"/>
                  </a:moveTo>
                  <a:lnTo>
                    <a:pt x="33451" y="169278"/>
                  </a:lnTo>
                  <a:lnTo>
                    <a:pt x="33451" y="205270"/>
                  </a:lnTo>
                  <a:lnTo>
                    <a:pt x="32270" y="205270"/>
                  </a:lnTo>
                  <a:lnTo>
                    <a:pt x="32270" y="179870"/>
                  </a:lnTo>
                  <a:lnTo>
                    <a:pt x="31191" y="179870"/>
                  </a:lnTo>
                  <a:lnTo>
                    <a:pt x="31191" y="74041"/>
                  </a:lnTo>
                  <a:lnTo>
                    <a:pt x="30022" y="74041"/>
                  </a:lnTo>
                  <a:lnTo>
                    <a:pt x="30022" y="287756"/>
                  </a:lnTo>
                  <a:lnTo>
                    <a:pt x="31191" y="287756"/>
                  </a:lnTo>
                  <a:lnTo>
                    <a:pt x="32270" y="287756"/>
                  </a:lnTo>
                  <a:lnTo>
                    <a:pt x="33451" y="287756"/>
                  </a:lnTo>
                  <a:lnTo>
                    <a:pt x="34632" y="287756"/>
                  </a:lnTo>
                  <a:lnTo>
                    <a:pt x="34632" y="169278"/>
                  </a:lnTo>
                  <a:close/>
                </a:path>
                <a:path w="251459" h="288289">
                  <a:moveTo>
                    <a:pt x="41490" y="162902"/>
                  </a:moveTo>
                  <a:lnTo>
                    <a:pt x="40411" y="162902"/>
                  </a:lnTo>
                  <a:lnTo>
                    <a:pt x="40411" y="186245"/>
                  </a:lnTo>
                  <a:lnTo>
                    <a:pt x="39243" y="186245"/>
                  </a:lnTo>
                  <a:lnTo>
                    <a:pt x="39243" y="167119"/>
                  </a:lnTo>
                  <a:lnTo>
                    <a:pt x="38061" y="167119"/>
                  </a:lnTo>
                  <a:lnTo>
                    <a:pt x="38061" y="205270"/>
                  </a:lnTo>
                  <a:lnTo>
                    <a:pt x="36880" y="205270"/>
                  </a:lnTo>
                  <a:lnTo>
                    <a:pt x="36880" y="2146"/>
                  </a:lnTo>
                  <a:lnTo>
                    <a:pt x="35801" y="2146"/>
                  </a:lnTo>
                  <a:lnTo>
                    <a:pt x="35801" y="287756"/>
                  </a:lnTo>
                  <a:lnTo>
                    <a:pt x="36880" y="287756"/>
                  </a:lnTo>
                  <a:lnTo>
                    <a:pt x="38061" y="287756"/>
                  </a:lnTo>
                  <a:lnTo>
                    <a:pt x="39230" y="287756"/>
                  </a:lnTo>
                  <a:lnTo>
                    <a:pt x="40411" y="287756"/>
                  </a:lnTo>
                  <a:lnTo>
                    <a:pt x="41490" y="287756"/>
                  </a:lnTo>
                  <a:lnTo>
                    <a:pt x="41490" y="162902"/>
                  </a:lnTo>
                  <a:close/>
                </a:path>
                <a:path w="251459" h="288289">
                  <a:moveTo>
                    <a:pt x="45021" y="167119"/>
                  </a:moveTo>
                  <a:lnTo>
                    <a:pt x="43853" y="167119"/>
                  </a:lnTo>
                  <a:lnTo>
                    <a:pt x="43853" y="156616"/>
                  </a:lnTo>
                  <a:lnTo>
                    <a:pt x="42672" y="156616"/>
                  </a:lnTo>
                  <a:lnTo>
                    <a:pt x="42672" y="126911"/>
                  </a:lnTo>
                  <a:lnTo>
                    <a:pt x="41503" y="126911"/>
                  </a:lnTo>
                  <a:lnTo>
                    <a:pt x="41503" y="287756"/>
                  </a:lnTo>
                  <a:lnTo>
                    <a:pt x="42672" y="287756"/>
                  </a:lnTo>
                  <a:lnTo>
                    <a:pt x="43853" y="287756"/>
                  </a:lnTo>
                  <a:lnTo>
                    <a:pt x="45021" y="287756"/>
                  </a:lnTo>
                  <a:lnTo>
                    <a:pt x="45021" y="167119"/>
                  </a:lnTo>
                  <a:close/>
                </a:path>
                <a:path w="251459" h="288289">
                  <a:moveTo>
                    <a:pt x="48463" y="101600"/>
                  </a:moveTo>
                  <a:lnTo>
                    <a:pt x="47282" y="101600"/>
                  </a:lnTo>
                  <a:lnTo>
                    <a:pt x="47282" y="186245"/>
                  </a:lnTo>
                  <a:lnTo>
                    <a:pt x="46101" y="186245"/>
                  </a:lnTo>
                  <a:lnTo>
                    <a:pt x="46101" y="287756"/>
                  </a:lnTo>
                  <a:lnTo>
                    <a:pt x="47282" y="287756"/>
                  </a:lnTo>
                  <a:lnTo>
                    <a:pt x="48463" y="287756"/>
                  </a:lnTo>
                  <a:lnTo>
                    <a:pt x="48463" y="101600"/>
                  </a:lnTo>
                  <a:close/>
                </a:path>
                <a:path w="251459" h="288289">
                  <a:moveTo>
                    <a:pt x="50723" y="124841"/>
                  </a:moveTo>
                  <a:lnTo>
                    <a:pt x="49644" y="124841"/>
                  </a:lnTo>
                  <a:lnTo>
                    <a:pt x="49644" y="287756"/>
                  </a:lnTo>
                  <a:lnTo>
                    <a:pt x="50723" y="287756"/>
                  </a:lnTo>
                  <a:lnTo>
                    <a:pt x="50723" y="124841"/>
                  </a:lnTo>
                  <a:close/>
                </a:path>
                <a:path w="251459" h="288289">
                  <a:moveTo>
                    <a:pt x="53073" y="173494"/>
                  </a:moveTo>
                  <a:lnTo>
                    <a:pt x="51892" y="173494"/>
                  </a:lnTo>
                  <a:lnTo>
                    <a:pt x="51892" y="287756"/>
                  </a:lnTo>
                  <a:lnTo>
                    <a:pt x="53073" y="287756"/>
                  </a:lnTo>
                  <a:lnTo>
                    <a:pt x="53073" y="173494"/>
                  </a:lnTo>
                  <a:close/>
                </a:path>
                <a:path w="251459" h="288289">
                  <a:moveTo>
                    <a:pt x="56502" y="150253"/>
                  </a:moveTo>
                  <a:lnTo>
                    <a:pt x="55321" y="150253"/>
                  </a:lnTo>
                  <a:lnTo>
                    <a:pt x="55321" y="287756"/>
                  </a:lnTo>
                  <a:lnTo>
                    <a:pt x="56502" y="287756"/>
                  </a:lnTo>
                  <a:lnTo>
                    <a:pt x="56502" y="150253"/>
                  </a:lnTo>
                  <a:close/>
                </a:path>
                <a:path w="251459" h="288289">
                  <a:moveTo>
                    <a:pt x="237401" y="239102"/>
                  </a:moveTo>
                  <a:lnTo>
                    <a:pt x="236321" y="239102"/>
                  </a:lnTo>
                  <a:lnTo>
                    <a:pt x="236321" y="287756"/>
                  </a:lnTo>
                  <a:lnTo>
                    <a:pt x="237401" y="287756"/>
                  </a:lnTo>
                  <a:lnTo>
                    <a:pt x="237401" y="239102"/>
                  </a:lnTo>
                  <a:close/>
                </a:path>
                <a:path w="251459" h="288289">
                  <a:moveTo>
                    <a:pt x="241998" y="255981"/>
                  </a:moveTo>
                  <a:lnTo>
                    <a:pt x="240919" y="255981"/>
                  </a:lnTo>
                  <a:lnTo>
                    <a:pt x="240919" y="287756"/>
                  </a:lnTo>
                  <a:lnTo>
                    <a:pt x="241998" y="287756"/>
                  </a:lnTo>
                  <a:lnTo>
                    <a:pt x="241998" y="255981"/>
                  </a:lnTo>
                  <a:close/>
                </a:path>
                <a:path w="251459" h="288289">
                  <a:moveTo>
                    <a:pt x="251244" y="253911"/>
                  </a:moveTo>
                  <a:lnTo>
                    <a:pt x="250164" y="253911"/>
                  </a:lnTo>
                  <a:lnTo>
                    <a:pt x="250164" y="287756"/>
                  </a:lnTo>
                  <a:lnTo>
                    <a:pt x="251244" y="287756"/>
                  </a:lnTo>
                  <a:lnTo>
                    <a:pt x="251244" y="2539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784072" y="2645384"/>
              <a:ext cx="230504" cy="353695"/>
            </a:xfrm>
            <a:custGeom>
              <a:avLst/>
              <a:gdLst/>
              <a:ahLst/>
              <a:cxnLst/>
              <a:rect l="l" t="t" r="r" b="b"/>
              <a:pathLst>
                <a:path w="230505" h="353694">
                  <a:moveTo>
                    <a:pt x="1181" y="334340"/>
                  </a:moveTo>
                  <a:lnTo>
                    <a:pt x="0" y="334340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34340"/>
                  </a:lnTo>
                  <a:close/>
                </a:path>
                <a:path w="230505" h="353694">
                  <a:moveTo>
                    <a:pt x="56413" y="234899"/>
                  </a:moveTo>
                  <a:lnTo>
                    <a:pt x="55333" y="234899"/>
                  </a:lnTo>
                  <a:lnTo>
                    <a:pt x="55333" y="353377"/>
                  </a:lnTo>
                  <a:lnTo>
                    <a:pt x="56413" y="353377"/>
                  </a:lnTo>
                  <a:lnTo>
                    <a:pt x="56413" y="234899"/>
                  </a:lnTo>
                  <a:close/>
                </a:path>
                <a:path w="230505" h="353694">
                  <a:moveTo>
                    <a:pt x="58762" y="175653"/>
                  </a:moveTo>
                  <a:lnTo>
                    <a:pt x="57581" y="175653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8762" y="175653"/>
                  </a:lnTo>
                  <a:close/>
                </a:path>
                <a:path w="230505" h="353694">
                  <a:moveTo>
                    <a:pt x="63373" y="283540"/>
                  </a:moveTo>
                  <a:lnTo>
                    <a:pt x="62191" y="283540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3373" y="283540"/>
                  </a:lnTo>
                  <a:close/>
                </a:path>
                <a:path w="230505" h="353694">
                  <a:moveTo>
                    <a:pt x="77203" y="65620"/>
                  </a:moveTo>
                  <a:lnTo>
                    <a:pt x="76034" y="65620"/>
                  </a:lnTo>
                  <a:lnTo>
                    <a:pt x="76034" y="228523"/>
                  </a:lnTo>
                  <a:lnTo>
                    <a:pt x="74853" y="228523"/>
                  </a:lnTo>
                  <a:lnTo>
                    <a:pt x="74853" y="353377"/>
                  </a:lnTo>
                  <a:lnTo>
                    <a:pt x="76034" y="353377"/>
                  </a:lnTo>
                  <a:lnTo>
                    <a:pt x="77203" y="353377"/>
                  </a:lnTo>
                  <a:lnTo>
                    <a:pt x="77203" y="65620"/>
                  </a:lnTo>
                  <a:close/>
                </a:path>
                <a:path w="230505" h="353694">
                  <a:moveTo>
                    <a:pt x="79463" y="224307"/>
                  </a:moveTo>
                  <a:lnTo>
                    <a:pt x="78384" y="224307"/>
                  </a:lnTo>
                  <a:lnTo>
                    <a:pt x="78384" y="249707"/>
                  </a:lnTo>
                  <a:lnTo>
                    <a:pt x="77216" y="249707"/>
                  </a:lnTo>
                  <a:lnTo>
                    <a:pt x="77216" y="353377"/>
                  </a:lnTo>
                  <a:lnTo>
                    <a:pt x="78384" y="353377"/>
                  </a:lnTo>
                  <a:lnTo>
                    <a:pt x="79463" y="353377"/>
                  </a:lnTo>
                  <a:lnTo>
                    <a:pt x="79463" y="224307"/>
                  </a:lnTo>
                  <a:close/>
                </a:path>
                <a:path w="230505" h="353694">
                  <a:moveTo>
                    <a:pt x="82994" y="139661"/>
                  </a:moveTo>
                  <a:lnTo>
                    <a:pt x="81826" y="139661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139661"/>
                  </a:lnTo>
                  <a:close/>
                </a:path>
                <a:path w="230505" h="353694">
                  <a:moveTo>
                    <a:pt x="93294" y="228523"/>
                  </a:moveTo>
                  <a:lnTo>
                    <a:pt x="92214" y="228523"/>
                  </a:lnTo>
                  <a:lnTo>
                    <a:pt x="92214" y="251866"/>
                  </a:lnTo>
                  <a:lnTo>
                    <a:pt x="91046" y="251866"/>
                  </a:lnTo>
                  <a:lnTo>
                    <a:pt x="91046" y="232740"/>
                  </a:lnTo>
                  <a:lnTo>
                    <a:pt x="89865" y="232740"/>
                  </a:lnTo>
                  <a:lnTo>
                    <a:pt x="89865" y="270891"/>
                  </a:lnTo>
                  <a:lnTo>
                    <a:pt x="88684" y="270891"/>
                  </a:lnTo>
                  <a:lnTo>
                    <a:pt x="88684" y="67767"/>
                  </a:lnTo>
                  <a:lnTo>
                    <a:pt x="87604" y="67767"/>
                  </a:lnTo>
                  <a:lnTo>
                    <a:pt x="87604" y="247548"/>
                  </a:lnTo>
                  <a:lnTo>
                    <a:pt x="86436" y="247548"/>
                  </a:lnTo>
                  <a:lnTo>
                    <a:pt x="86436" y="234899"/>
                  </a:lnTo>
                  <a:lnTo>
                    <a:pt x="85255" y="234899"/>
                  </a:lnTo>
                  <a:lnTo>
                    <a:pt x="85255" y="270891"/>
                  </a:lnTo>
                  <a:lnTo>
                    <a:pt x="84074" y="270891"/>
                  </a:lnTo>
                  <a:lnTo>
                    <a:pt x="84074" y="353377"/>
                  </a:lnTo>
                  <a:lnTo>
                    <a:pt x="85255" y="353377"/>
                  </a:lnTo>
                  <a:lnTo>
                    <a:pt x="86436" y="353377"/>
                  </a:lnTo>
                  <a:lnTo>
                    <a:pt x="93294" y="353377"/>
                  </a:lnTo>
                  <a:lnTo>
                    <a:pt x="93294" y="228523"/>
                  </a:lnTo>
                  <a:close/>
                </a:path>
                <a:path w="230505" h="353694">
                  <a:moveTo>
                    <a:pt x="101434" y="0"/>
                  </a:moveTo>
                  <a:lnTo>
                    <a:pt x="100266" y="0"/>
                  </a:lnTo>
                  <a:lnTo>
                    <a:pt x="100266" y="167220"/>
                  </a:lnTo>
                  <a:lnTo>
                    <a:pt x="99085" y="167220"/>
                  </a:lnTo>
                  <a:lnTo>
                    <a:pt x="99085" y="251866"/>
                  </a:lnTo>
                  <a:lnTo>
                    <a:pt x="97904" y="251866"/>
                  </a:lnTo>
                  <a:lnTo>
                    <a:pt x="97904" y="239115"/>
                  </a:lnTo>
                  <a:lnTo>
                    <a:pt x="96824" y="239115"/>
                  </a:lnTo>
                  <a:lnTo>
                    <a:pt x="96824" y="232740"/>
                  </a:lnTo>
                  <a:lnTo>
                    <a:pt x="95656" y="232740"/>
                  </a:lnTo>
                  <a:lnTo>
                    <a:pt x="95656" y="222237"/>
                  </a:lnTo>
                  <a:lnTo>
                    <a:pt x="94475" y="222237"/>
                  </a:lnTo>
                  <a:lnTo>
                    <a:pt x="94475" y="192532"/>
                  </a:lnTo>
                  <a:lnTo>
                    <a:pt x="93306" y="192532"/>
                  </a:lnTo>
                  <a:lnTo>
                    <a:pt x="93306" y="353377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101434" y="353377"/>
                  </a:lnTo>
                  <a:lnTo>
                    <a:pt x="101434" y="0"/>
                  </a:lnTo>
                  <a:close/>
                </a:path>
                <a:path w="230505" h="353694">
                  <a:moveTo>
                    <a:pt x="104876" y="239115"/>
                  </a:moveTo>
                  <a:lnTo>
                    <a:pt x="103695" y="239115"/>
                  </a:lnTo>
                  <a:lnTo>
                    <a:pt x="103695" y="217932"/>
                  </a:lnTo>
                  <a:lnTo>
                    <a:pt x="102514" y="217932"/>
                  </a:lnTo>
                  <a:lnTo>
                    <a:pt x="102514" y="353377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4876" y="239115"/>
                  </a:lnTo>
                  <a:close/>
                </a:path>
                <a:path w="230505" h="353694">
                  <a:moveTo>
                    <a:pt x="126746" y="277164"/>
                  </a:moveTo>
                  <a:lnTo>
                    <a:pt x="125577" y="277164"/>
                  </a:lnTo>
                  <a:lnTo>
                    <a:pt x="125577" y="353377"/>
                  </a:lnTo>
                  <a:lnTo>
                    <a:pt x="126746" y="353377"/>
                  </a:lnTo>
                  <a:lnTo>
                    <a:pt x="126746" y="277164"/>
                  </a:lnTo>
                  <a:close/>
                </a:path>
                <a:path w="230505" h="353694">
                  <a:moveTo>
                    <a:pt x="179705" y="279323"/>
                  </a:moveTo>
                  <a:lnTo>
                    <a:pt x="178625" y="279323"/>
                  </a:lnTo>
                  <a:lnTo>
                    <a:pt x="178625" y="353377"/>
                  </a:lnTo>
                  <a:lnTo>
                    <a:pt x="179705" y="353377"/>
                  </a:lnTo>
                  <a:lnTo>
                    <a:pt x="179705" y="279323"/>
                  </a:lnTo>
                  <a:close/>
                </a:path>
                <a:path w="230505" h="353694">
                  <a:moveTo>
                    <a:pt x="183235" y="230682"/>
                  </a:moveTo>
                  <a:lnTo>
                    <a:pt x="182054" y="230682"/>
                  </a:lnTo>
                  <a:lnTo>
                    <a:pt x="182054" y="353377"/>
                  </a:lnTo>
                  <a:lnTo>
                    <a:pt x="183235" y="353377"/>
                  </a:lnTo>
                  <a:lnTo>
                    <a:pt x="183235" y="230682"/>
                  </a:lnTo>
                  <a:close/>
                </a:path>
                <a:path w="230505" h="353694">
                  <a:moveTo>
                    <a:pt x="230454" y="304723"/>
                  </a:moveTo>
                  <a:lnTo>
                    <a:pt x="229273" y="304723"/>
                  </a:lnTo>
                  <a:lnTo>
                    <a:pt x="229273" y="353377"/>
                  </a:lnTo>
                  <a:lnTo>
                    <a:pt x="230454" y="353377"/>
                  </a:lnTo>
                  <a:lnTo>
                    <a:pt x="230454" y="3047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829005" y="2645384"/>
              <a:ext cx="138430" cy="353695"/>
            </a:xfrm>
            <a:custGeom>
              <a:avLst/>
              <a:gdLst/>
              <a:ahLst/>
              <a:cxnLst/>
              <a:rect l="l" t="t" r="r" b="b"/>
              <a:pathLst>
                <a:path w="138430" h="353694">
                  <a:moveTo>
                    <a:pt x="1181" y="289915"/>
                  </a:moveTo>
                  <a:lnTo>
                    <a:pt x="0" y="28991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89915"/>
                  </a:lnTo>
                  <a:close/>
                </a:path>
                <a:path w="138430" h="353694">
                  <a:moveTo>
                    <a:pt x="8039" y="91020"/>
                  </a:moveTo>
                  <a:lnTo>
                    <a:pt x="6870" y="91020"/>
                  </a:lnTo>
                  <a:lnTo>
                    <a:pt x="6870" y="353377"/>
                  </a:lnTo>
                  <a:lnTo>
                    <a:pt x="8039" y="353377"/>
                  </a:lnTo>
                  <a:lnTo>
                    <a:pt x="8039" y="91020"/>
                  </a:lnTo>
                  <a:close/>
                </a:path>
                <a:path w="138430" h="353694">
                  <a:moveTo>
                    <a:pt x="23050" y="184099"/>
                  </a:moveTo>
                  <a:lnTo>
                    <a:pt x="21882" y="184099"/>
                  </a:lnTo>
                  <a:lnTo>
                    <a:pt x="21882" y="82575"/>
                  </a:lnTo>
                  <a:lnTo>
                    <a:pt x="20701" y="82575"/>
                  </a:lnTo>
                  <a:lnTo>
                    <a:pt x="20701" y="353377"/>
                  </a:lnTo>
                  <a:lnTo>
                    <a:pt x="21869" y="353377"/>
                  </a:lnTo>
                  <a:lnTo>
                    <a:pt x="23050" y="353377"/>
                  </a:lnTo>
                  <a:lnTo>
                    <a:pt x="23050" y="184099"/>
                  </a:lnTo>
                  <a:close/>
                </a:path>
                <a:path w="138430" h="353694">
                  <a:moveTo>
                    <a:pt x="27660" y="188315"/>
                  </a:moveTo>
                  <a:lnTo>
                    <a:pt x="26492" y="188315"/>
                  </a:lnTo>
                  <a:lnTo>
                    <a:pt x="26492" y="353377"/>
                  </a:lnTo>
                  <a:lnTo>
                    <a:pt x="27660" y="353377"/>
                  </a:lnTo>
                  <a:lnTo>
                    <a:pt x="27660" y="188315"/>
                  </a:lnTo>
                  <a:close/>
                </a:path>
                <a:path w="138430" h="353694">
                  <a:moveTo>
                    <a:pt x="34531" y="224307"/>
                  </a:moveTo>
                  <a:lnTo>
                    <a:pt x="33451" y="224307"/>
                  </a:lnTo>
                  <a:lnTo>
                    <a:pt x="33451" y="353377"/>
                  </a:lnTo>
                  <a:lnTo>
                    <a:pt x="34531" y="353377"/>
                  </a:lnTo>
                  <a:lnTo>
                    <a:pt x="34531" y="224307"/>
                  </a:lnTo>
                  <a:close/>
                </a:path>
                <a:path w="138430" h="353694">
                  <a:moveTo>
                    <a:pt x="36880" y="281482"/>
                  </a:moveTo>
                  <a:lnTo>
                    <a:pt x="35712" y="281482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281482"/>
                  </a:lnTo>
                  <a:close/>
                </a:path>
                <a:path w="138430" h="353694">
                  <a:moveTo>
                    <a:pt x="43751" y="67767"/>
                  </a:moveTo>
                  <a:lnTo>
                    <a:pt x="42672" y="67767"/>
                  </a:lnTo>
                  <a:lnTo>
                    <a:pt x="42672" y="247548"/>
                  </a:lnTo>
                  <a:lnTo>
                    <a:pt x="41503" y="247548"/>
                  </a:lnTo>
                  <a:lnTo>
                    <a:pt x="41503" y="234899"/>
                  </a:lnTo>
                  <a:lnTo>
                    <a:pt x="40322" y="234899"/>
                  </a:lnTo>
                  <a:lnTo>
                    <a:pt x="40322" y="270891"/>
                  </a:lnTo>
                  <a:lnTo>
                    <a:pt x="39141" y="270891"/>
                  </a:lnTo>
                  <a:lnTo>
                    <a:pt x="39141" y="245491"/>
                  </a:lnTo>
                  <a:lnTo>
                    <a:pt x="38061" y="245491"/>
                  </a:lnTo>
                  <a:lnTo>
                    <a:pt x="38061" y="139661"/>
                  </a:lnTo>
                  <a:lnTo>
                    <a:pt x="36893" y="139661"/>
                  </a:lnTo>
                  <a:lnTo>
                    <a:pt x="36893" y="353377"/>
                  </a:lnTo>
                  <a:lnTo>
                    <a:pt x="38061" y="353377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3751" y="353377"/>
                  </a:lnTo>
                  <a:lnTo>
                    <a:pt x="43751" y="67767"/>
                  </a:lnTo>
                  <a:close/>
                </a:path>
                <a:path w="138430" h="353694">
                  <a:moveTo>
                    <a:pt x="48361" y="228523"/>
                  </a:moveTo>
                  <a:lnTo>
                    <a:pt x="47282" y="228523"/>
                  </a:lnTo>
                  <a:lnTo>
                    <a:pt x="47282" y="251866"/>
                  </a:lnTo>
                  <a:lnTo>
                    <a:pt x="46101" y="251866"/>
                  </a:lnTo>
                  <a:lnTo>
                    <a:pt x="46101" y="353377"/>
                  </a:lnTo>
                  <a:lnTo>
                    <a:pt x="47282" y="353377"/>
                  </a:lnTo>
                  <a:lnTo>
                    <a:pt x="48361" y="353377"/>
                  </a:lnTo>
                  <a:lnTo>
                    <a:pt x="48361" y="228523"/>
                  </a:lnTo>
                  <a:close/>
                </a:path>
                <a:path w="138430" h="353694">
                  <a:moveTo>
                    <a:pt x="56502" y="0"/>
                  </a:moveTo>
                  <a:lnTo>
                    <a:pt x="55333" y="0"/>
                  </a:lnTo>
                  <a:lnTo>
                    <a:pt x="55333" y="167220"/>
                  </a:lnTo>
                  <a:lnTo>
                    <a:pt x="54152" y="167220"/>
                  </a:lnTo>
                  <a:lnTo>
                    <a:pt x="54152" y="251866"/>
                  </a:lnTo>
                  <a:lnTo>
                    <a:pt x="52971" y="251866"/>
                  </a:lnTo>
                  <a:lnTo>
                    <a:pt x="52971" y="239115"/>
                  </a:lnTo>
                  <a:lnTo>
                    <a:pt x="51892" y="239115"/>
                  </a:lnTo>
                  <a:lnTo>
                    <a:pt x="51892" y="232740"/>
                  </a:lnTo>
                  <a:lnTo>
                    <a:pt x="50723" y="232740"/>
                  </a:lnTo>
                  <a:lnTo>
                    <a:pt x="50723" y="222237"/>
                  </a:lnTo>
                  <a:lnTo>
                    <a:pt x="49542" y="222237"/>
                  </a:lnTo>
                  <a:lnTo>
                    <a:pt x="49542" y="192532"/>
                  </a:lnTo>
                  <a:lnTo>
                    <a:pt x="48374" y="192532"/>
                  </a:lnTo>
                  <a:lnTo>
                    <a:pt x="48374" y="353377"/>
                  </a:lnTo>
                  <a:lnTo>
                    <a:pt x="49542" y="353377"/>
                  </a:lnTo>
                  <a:lnTo>
                    <a:pt x="50723" y="353377"/>
                  </a:lnTo>
                  <a:lnTo>
                    <a:pt x="56502" y="353377"/>
                  </a:lnTo>
                  <a:lnTo>
                    <a:pt x="56502" y="0"/>
                  </a:lnTo>
                  <a:close/>
                </a:path>
                <a:path w="138430" h="353694">
                  <a:moveTo>
                    <a:pt x="59944" y="239115"/>
                  </a:moveTo>
                  <a:lnTo>
                    <a:pt x="58762" y="239115"/>
                  </a:lnTo>
                  <a:lnTo>
                    <a:pt x="58762" y="217932"/>
                  </a:lnTo>
                  <a:lnTo>
                    <a:pt x="57594" y="217932"/>
                  </a:lnTo>
                  <a:lnTo>
                    <a:pt x="57594" y="190461"/>
                  </a:lnTo>
                  <a:lnTo>
                    <a:pt x="56515" y="190461"/>
                  </a:lnTo>
                  <a:lnTo>
                    <a:pt x="56515" y="353377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59944" y="239115"/>
                  </a:lnTo>
                  <a:close/>
                </a:path>
                <a:path w="138430" h="353694">
                  <a:moveTo>
                    <a:pt x="62204" y="258140"/>
                  </a:moveTo>
                  <a:lnTo>
                    <a:pt x="61125" y="258140"/>
                  </a:lnTo>
                  <a:lnTo>
                    <a:pt x="61125" y="353377"/>
                  </a:lnTo>
                  <a:lnTo>
                    <a:pt x="62204" y="353377"/>
                  </a:lnTo>
                  <a:lnTo>
                    <a:pt x="62204" y="258140"/>
                  </a:lnTo>
                  <a:close/>
                </a:path>
                <a:path w="138430" h="353694">
                  <a:moveTo>
                    <a:pt x="71424" y="260299"/>
                  </a:moveTo>
                  <a:lnTo>
                    <a:pt x="70345" y="260299"/>
                  </a:lnTo>
                  <a:lnTo>
                    <a:pt x="70345" y="353377"/>
                  </a:lnTo>
                  <a:lnTo>
                    <a:pt x="71424" y="353377"/>
                  </a:lnTo>
                  <a:lnTo>
                    <a:pt x="71424" y="260299"/>
                  </a:lnTo>
                  <a:close/>
                </a:path>
                <a:path w="138430" h="353694">
                  <a:moveTo>
                    <a:pt x="132549" y="277164"/>
                  </a:moveTo>
                  <a:lnTo>
                    <a:pt x="131368" y="277164"/>
                  </a:lnTo>
                  <a:lnTo>
                    <a:pt x="131368" y="353377"/>
                  </a:lnTo>
                  <a:lnTo>
                    <a:pt x="132549" y="353377"/>
                  </a:lnTo>
                  <a:lnTo>
                    <a:pt x="132549" y="277164"/>
                  </a:lnTo>
                  <a:close/>
                </a:path>
                <a:path w="138430" h="353694">
                  <a:moveTo>
                    <a:pt x="134772" y="279323"/>
                  </a:moveTo>
                  <a:lnTo>
                    <a:pt x="133692" y="279323"/>
                  </a:lnTo>
                  <a:lnTo>
                    <a:pt x="133692" y="353377"/>
                  </a:lnTo>
                  <a:lnTo>
                    <a:pt x="134772" y="353377"/>
                  </a:lnTo>
                  <a:lnTo>
                    <a:pt x="134772" y="279323"/>
                  </a:lnTo>
                  <a:close/>
                </a:path>
                <a:path w="138430" h="353694">
                  <a:moveTo>
                    <a:pt x="138303" y="230682"/>
                  </a:moveTo>
                  <a:lnTo>
                    <a:pt x="137121" y="230682"/>
                  </a:lnTo>
                  <a:lnTo>
                    <a:pt x="137121" y="353377"/>
                  </a:lnTo>
                  <a:lnTo>
                    <a:pt x="138303" y="353377"/>
                  </a:lnTo>
                  <a:lnTo>
                    <a:pt x="138303" y="23068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825576" y="2645384"/>
              <a:ext cx="158115" cy="353695"/>
            </a:xfrm>
            <a:custGeom>
              <a:avLst/>
              <a:gdLst/>
              <a:ahLst/>
              <a:cxnLst/>
              <a:rect l="l" t="t" r="r" b="b"/>
              <a:pathLst>
                <a:path w="158115" h="353694">
                  <a:moveTo>
                    <a:pt x="1079" y="260299"/>
                  </a:moveTo>
                  <a:lnTo>
                    <a:pt x="0" y="260299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260299"/>
                  </a:lnTo>
                  <a:close/>
                </a:path>
                <a:path w="158115" h="353694">
                  <a:moveTo>
                    <a:pt x="9220" y="232740"/>
                  </a:moveTo>
                  <a:lnTo>
                    <a:pt x="8039" y="232740"/>
                  </a:lnTo>
                  <a:lnTo>
                    <a:pt x="8039" y="353377"/>
                  </a:lnTo>
                  <a:lnTo>
                    <a:pt x="9220" y="353377"/>
                  </a:lnTo>
                  <a:lnTo>
                    <a:pt x="9220" y="232740"/>
                  </a:lnTo>
                  <a:close/>
                </a:path>
                <a:path w="158115" h="353694">
                  <a:moveTo>
                    <a:pt x="11468" y="91020"/>
                  </a:moveTo>
                  <a:lnTo>
                    <a:pt x="10299" y="91020"/>
                  </a:lnTo>
                  <a:lnTo>
                    <a:pt x="10299" y="353377"/>
                  </a:lnTo>
                  <a:lnTo>
                    <a:pt x="11468" y="353377"/>
                  </a:lnTo>
                  <a:lnTo>
                    <a:pt x="11468" y="91020"/>
                  </a:lnTo>
                  <a:close/>
                </a:path>
                <a:path w="158115" h="353694">
                  <a:moveTo>
                    <a:pt x="25311" y="82575"/>
                  </a:moveTo>
                  <a:lnTo>
                    <a:pt x="24130" y="82575"/>
                  </a:lnTo>
                  <a:lnTo>
                    <a:pt x="24130" y="353377"/>
                  </a:lnTo>
                  <a:lnTo>
                    <a:pt x="25311" y="353377"/>
                  </a:lnTo>
                  <a:lnTo>
                    <a:pt x="25311" y="82575"/>
                  </a:lnTo>
                  <a:close/>
                </a:path>
                <a:path w="158115" h="353694">
                  <a:moveTo>
                    <a:pt x="35699" y="65620"/>
                  </a:moveTo>
                  <a:lnTo>
                    <a:pt x="34531" y="65620"/>
                  </a:lnTo>
                  <a:lnTo>
                    <a:pt x="34531" y="353377"/>
                  </a:lnTo>
                  <a:lnTo>
                    <a:pt x="35699" y="353377"/>
                  </a:lnTo>
                  <a:lnTo>
                    <a:pt x="35699" y="65620"/>
                  </a:lnTo>
                  <a:close/>
                </a:path>
                <a:path w="158115" h="353694">
                  <a:moveTo>
                    <a:pt x="41490" y="139661"/>
                  </a:moveTo>
                  <a:lnTo>
                    <a:pt x="40322" y="139661"/>
                  </a:lnTo>
                  <a:lnTo>
                    <a:pt x="40322" y="353377"/>
                  </a:lnTo>
                  <a:lnTo>
                    <a:pt x="41490" y="353377"/>
                  </a:lnTo>
                  <a:lnTo>
                    <a:pt x="41490" y="139661"/>
                  </a:lnTo>
                  <a:close/>
                </a:path>
                <a:path w="158115" h="353694">
                  <a:moveTo>
                    <a:pt x="47180" y="67767"/>
                  </a:moveTo>
                  <a:lnTo>
                    <a:pt x="46101" y="67767"/>
                  </a:lnTo>
                  <a:lnTo>
                    <a:pt x="46101" y="247548"/>
                  </a:lnTo>
                  <a:lnTo>
                    <a:pt x="44932" y="247548"/>
                  </a:lnTo>
                  <a:lnTo>
                    <a:pt x="44932" y="234899"/>
                  </a:lnTo>
                  <a:lnTo>
                    <a:pt x="43751" y="234899"/>
                  </a:lnTo>
                  <a:lnTo>
                    <a:pt x="43751" y="353377"/>
                  </a:lnTo>
                  <a:lnTo>
                    <a:pt x="44932" y="353377"/>
                  </a:lnTo>
                  <a:lnTo>
                    <a:pt x="46101" y="353377"/>
                  </a:lnTo>
                  <a:lnTo>
                    <a:pt x="47180" y="353377"/>
                  </a:lnTo>
                  <a:lnTo>
                    <a:pt x="47180" y="67767"/>
                  </a:lnTo>
                  <a:close/>
                </a:path>
                <a:path w="158115" h="353694">
                  <a:moveTo>
                    <a:pt x="51790" y="228523"/>
                  </a:moveTo>
                  <a:lnTo>
                    <a:pt x="50711" y="228523"/>
                  </a:lnTo>
                  <a:lnTo>
                    <a:pt x="50711" y="251866"/>
                  </a:lnTo>
                  <a:lnTo>
                    <a:pt x="49530" y="251866"/>
                  </a:lnTo>
                  <a:lnTo>
                    <a:pt x="49530" y="353377"/>
                  </a:lnTo>
                  <a:lnTo>
                    <a:pt x="50711" y="353377"/>
                  </a:lnTo>
                  <a:lnTo>
                    <a:pt x="51790" y="353377"/>
                  </a:lnTo>
                  <a:lnTo>
                    <a:pt x="51790" y="228523"/>
                  </a:lnTo>
                  <a:close/>
                </a:path>
                <a:path w="158115" h="353694">
                  <a:moveTo>
                    <a:pt x="59931" y="0"/>
                  </a:moveTo>
                  <a:lnTo>
                    <a:pt x="58762" y="0"/>
                  </a:lnTo>
                  <a:lnTo>
                    <a:pt x="58762" y="167220"/>
                  </a:lnTo>
                  <a:lnTo>
                    <a:pt x="57581" y="167220"/>
                  </a:lnTo>
                  <a:lnTo>
                    <a:pt x="57581" y="251866"/>
                  </a:lnTo>
                  <a:lnTo>
                    <a:pt x="56400" y="251866"/>
                  </a:lnTo>
                  <a:lnTo>
                    <a:pt x="56400" y="239115"/>
                  </a:lnTo>
                  <a:lnTo>
                    <a:pt x="55321" y="239115"/>
                  </a:lnTo>
                  <a:lnTo>
                    <a:pt x="55321" y="232740"/>
                  </a:lnTo>
                  <a:lnTo>
                    <a:pt x="54152" y="232740"/>
                  </a:lnTo>
                  <a:lnTo>
                    <a:pt x="54152" y="222237"/>
                  </a:lnTo>
                  <a:lnTo>
                    <a:pt x="52971" y="222237"/>
                  </a:lnTo>
                  <a:lnTo>
                    <a:pt x="52971" y="192532"/>
                  </a:lnTo>
                  <a:lnTo>
                    <a:pt x="51803" y="192532"/>
                  </a:lnTo>
                  <a:lnTo>
                    <a:pt x="51803" y="353377"/>
                  </a:lnTo>
                  <a:lnTo>
                    <a:pt x="52971" y="353377"/>
                  </a:lnTo>
                  <a:lnTo>
                    <a:pt x="54152" y="353377"/>
                  </a:lnTo>
                  <a:lnTo>
                    <a:pt x="59931" y="353377"/>
                  </a:lnTo>
                  <a:lnTo>
                    <a:pt x="59931" y="0"/>
                  </a:lnTo>
                  <a:close/>
                </a:path>
                <a:path w="158115" h="353694">
                  <a:moveTo>
                    <a:pt x="63373" y="239115"/>
                  </a:moveTo>
                  <a:lnTo>
                    <a:pt x="62191" y="239115"/>
                  </a:lnTo>
                  <a:lnTo>
                    <a:pt x="62191" y="217932"/>
                  </a:lnTo>
                  <a:lnTo>
                    <a:pt x="61023" y="217932"/>
                  </a:lnTo>
                  <a:lnTo>
                    <a:pt x="61023" y="190461"/>
                  </a:lnTo>
                  <a:lnTo>
                    <a:pt x="59944" y="190461"/>
                  </a:lnTo>
                  <a:lnTo>
                    <a:pt x="59944" y="353377"/>
                  </a:lnTo>
                  <a:lnTo>
                    <a:pt x="61010" y="353377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3373" y="239115"/>
                  </a:lnTo>
                  <a:close/>
                </a:path>
                <a:path w="158115" h="353694">
                  <a:moveTo>
                    <a:pt x="65633" y="258140"/>
                  </a:moveTo>
                  <a:lnTo>
                    <a:pt x="64554" y="258140"/>
                  </a:lnTo>
                  <a:lnTo>
                    <a:pt x="64554" y="353377"/>
                  </a:lnTo>
                  <a:lnTo>
                    <a:pt x="65633" y="353377"/>
                  </a:lnTo>
                  <a:lnTo>
                    <a:pt x="65633" y="258140"/>
                  </a:lnTo>
                  <a:close/>
                </a:path>
                <a:path w="158115" h="353694">
                  <a:moveTo>
                    <a:pt x="157835" y="308940"/>
                  </a:moveTo>
                  <a:lnTo>
                    <a:pt x="156667" y="308940"/>
                  </a:lnTo>
                  <a:lnTo>
                    <a:pt x="156667" y="353377"/>
                  </a:lnTo>
                  <a:lnTo>
                    <a:pt x="157835" y="353377"/>
                  </a:lnTo>
                  <a:lnTo>
                    <a:pt x="157835" y="308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852055" y="2645384"/>
              <a:ext cx="241300" cy="353695"/>
            </a:xfrm>
            <a:custGeom>
              <a:avLst/>
              <a:gdLst/>
              <a:ahLst/>
              <a:cxnLst/>
              <a:rect l="l" t="t" r="r" b="b"/>
              <a:pathLst>
                <a:path w="241300" h="353694">
                  <a:moveTo>
                    <a:pt x="1181" y="228523"/>
                  </a:moveTo>
                  <a:lnTo>
                    <a:pt x="0" y="228523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28523"/>
                  </a:lnTo>
                  <a:close/>
                </a:path>
                <a:path w="241300" h="353694">
                  <a:moveTo>
                    <a:pt x="9220" y="65620"/>
                  </a:moveTo>
                  <a:lnTo>
                    <a:pt x="8051" y="65620"/>
                  </a:lnTo>
                  <a:lnTo>
                    <a:pt x="8051" y="353377"/>
                  </a:lnTo>
                  <a:lnTo>
                    <a:pt x="9220" y="353377"/>
                  </a:lnTo>
                  <a:lnTo>
                    <a:pt x="9220" y="65620"/>
                  </a:lnTo>
                  <a:close/>
                </a:path>
                <a:path w="241300" h="353694">
                  <a:moveTo>
                    <a:pt x="11480" y="224307"/>
                  </a:moveTo>
                  <a:lnTo>
                    <a:pt x="10401" y="224307"/>
                  </a:lnTo>
                  <a:lnTo>
                    <a:pt x="10401" y="353377"/>
                  </a:lnTo>
                  <a:lnTo>
                    <a:pt x="11480" y="353377"/>
                  </a:lnTo>
                  <a:lnTo>
                    <a:pt x="11480" y="224307"/>
                  </a:lnTo>
                  <a:close/>
                </a:path>
                <a:path w="241300" h="353694">
                  <a:moveTo>
                    <a:pt x="13830" y="281482"/>
                  </a:moveTo>
                  <a:lnTo>
                    <a:pt x="12661" y="281482"/>
                  </a:lnTo>
                  <a:lnTo>
                    <a:pt x="12661" y="353377"/>
                  </a:lnTo>
                  <a:lnTo>
                    <a:pt x="13830" y="353377"/>
                  </a:lnTo>
                  <a:lnTo>
                    <a:pt x="13830" y="281482"/>
                  </a:lnTo>
                  <a:close/>
                </a:path>
                <a:path w="241300" h="353694">
                  <a:moveTo>
                    <a:pt x="16090" y="245491"/>
                  </a:moveTo>
                  <a:lnTo>
                    <a:pt x="15011" y="245491"/>
                  </a:lnTo>
                  <a:lnTo>
                    <a:pt x="15011" y="353377"/>
                  </a:lnTo>
                  <a:lnTo>
                    <a:pt x="16090" y="353377"/>
                  </a:lnTo>
                  <a:lnTo>
                    <a:pt x="16090" y="245491"/>
                  </a:lnTo>
                  <a:close/>
                </a:path>
                <a:path w="241300" h="353694">
                  <a:moveTo>
                    <a:pt x="25311" y="228523"/>
                  </a:moveTo>
                  <a:lnTo>
                    <a:pt x="24231" y="228523"/>
                  </a:lnTo>
                  <a:lnTo>
                    <a:pt x="24231" y="251866"/>
                  </a:lnTo>
                  <a:lnTo>
                    <a:pt x="23063" y="251866"/>
                  </a:lnTo>
                  <a:lnTo>
                    <a:pt x="23063" y="232740"/>
                  </a:lnTo>
                  <a:lnTo>
                    <a:pt x="21882" y="232740"/>
                  </a:lnTo>
                  <a:lnTo>
                    <a:pt x="21882" y="270891"/>
                  </a:lnTo>
                  <a:lnTo>
                    <a:pt x="20701" y="270891"/>
                  </a:lnTo>
                  <a:lnTo>
                    <a:pt x="20701" y="67767"/>
                  </a:lnTo>
                  <a:lnTo>
                    <a:pt x="19621" y="67767"/>
                  </a:lnTo>
                  <a:lnTo>
                    <a:pt x="19621" y="247548"/>
                  </a:lnTo>
                  <a:lnTo>
                    <a:pt x="18453" y="247548"/>
                  </a:lnTo>
                  <a:lnTo>
                    <a:pt x="18453" y="353377"/>
                  </a:lnTo>
                  <a:lnTo>
                    <a:pt x="19621" y="353377"/>
                  </a:lnTo>
                  <a:lnTo>
                    <a:pt x="20701" y="353377"/>
                  </a:lnTo>
                  <a:lnTo>
                    <a:pt x="25311" y="353377"/>
                  </a:lnTo>
                  <a:lnTo>
                    <a:pt x="25311" y="228523"/>
                  </a:lnTo>
                  <a:close/>
                </a:path>
                <a:path w="241300" h="353694">
                  <a:moveTo>
                    <a:pt x="33451" y="0"/>
                  </a:moveTo>
                  <a:lnTo>
                    <a:pt x="32283" y="0"/>
                  </a:lnTo>
                  <a:lnTo>
                    <a:pt x="32283" y="167220"/>
                  </a:lnTo>
                  <a:lnTo>
                    <a:pt x="31102" y="167220"/>
                  </a:lnTo>
                  <a:lnTo>
                    <a:pt x="31102" y="251866"/>
                  </a:lnTo>
                  <a:lnTo>
                    <a:pt x="29921" y="251866"/>
                  </a:lnTo>
                  <a:lnTo>
                    <a:pt x="29921" y="239115"/>
                  </a:lnTo>
                  <a:lnTo>
                    <a:pt x="28841" y="239115"/>
                  </a:lnTo>
                  <a:lnTo>
                    <a:pt x="28841" y="232740"/>
                  </a:lnTo>
                  <a:lnTo>
                    <a:pt x="27673" y="232740"/>
                  </a:lnTo>
                  <a:lnTo>
                    <a:pt x="27673" y="222237"/>
                  </a:lnTo>
                  <a:lnTo>
                    <a:pt x="26492" y="222237"/>
                  </a:lnTo>
                  <a:lnTo>
                    <a:pt x="26492" y="192532"/>
                  </a:lnTo>
                  <a:lnTo>
                    <a:pt x="25323" y="192532"/>
                  </a:lnTo>
                  <a:lnTo>
                    <a:pt x="25323" y="353377"/>
                  </a:lnTo>
                  <a:lnTo>
                    <a:pt x="26492" y="353377"/>
                  </a:lnTo>
                  <a:lnTo>
                    <a:pt x="27673" y="353377"/>
                  </a:lnTo>
                  <a:lnTo>
                    <a:pt x="33451" y="353377"/>
                  </a:lnTo>
                  <a:lnTo>
                    <a:pt x="33451" y="0"/>
                  </a:lnTo>
                  <a:close/>
                </a:path>
                <a:path w="241300" h="353694">
                  <a:moveTo>
                    <a:pt x="38061" y="211658"/>
                  </a:moveTo>
                  <a:lnTo>
                    <a:pt x="36893" y="211658"/>
                  </a:lnTo>
                  <a:lnTo>
                    <a:pt x="36893" y="239115"/>
                  </a:lnTo>
                  <a:lnTo>
                    <a:pt x="35712" y="239115"/>
                  </a:lnTo>
                  <a:lnTo>
                    <a:pt x="35712" y="217932"/>
                  </a:lnTo>
                  <a:lnTo>
                    <a:pt x="34544" y="217932"/>
                  </a:lnTo>
                  <a:lnTo>
                    <a:pt x="34544" y="190461"/>
                  </a:lnTo>
                  <a:lnTo>
                    <a:pt x="33464" y="190461"/>
                  </a:lnTo>
                  <a:lnTo>
                    <a:pt x="33464" y="353377"/>
                  </a:lnTo>
                  <a:lnTo>
                    <a:pt x="34531" y="353377"/>
                  </a:lnTo>
                  <a:lnTo>
                    <a:pt x="35712" y="353377"/>
                  </a:lnTo>
                  <a:lnTo>
                    <a:pt x="36893" y="353377"/>
                  </a:lnTo>
                  <a:lnTo>
                    <a:pt x="38061" y="353377"/>
                  </a:lnTo>
                  <a:lnTo>
                    <a:pt x="38061" y="211658"/>
                  </a:lnTo>
                  <a:close/>
                </a:path>
                <a:path w="241300" h="353694">
                  <a:moveTo>
                    <a:pt x="41503" y="249707"/>
                  </a:moveTo>
                  <a:lnTo>
                    <a:pt x="40322" y="249707"/>
                  </a:lnTo>
                  <a:lnTo>
                    <a:pt x="40322" y="215874"/>
                  </a:lnTo>
                  <a:lnTo>
                    <a:pt x="39141" y="215874"/>
                  </a:lnTo>
                  <a:lnTo>
                    <a:pt x="39141" y="258140"/>
                  </a:lnTo>
                  <a:lnTo>
                    <a:pt x="38074" y="258140"/>
                  </a:lnTo>
                  <a:lnTo>
                    <a:pt x="38074" y="353377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1503" y="353377"/>
                  </a:lnTo>
                  <a:lnTo>
                    <a:pt x="41503" y="249707"/>
                  </a:lnTo>
                  <a:close/>
                </a:path>
                <a:path w="241300" h="353694">
                  <a:moveTo>
                    <a:pt x="76034" y="272948"/>
                  </a:moveTo>
                  <a:lnTo>
                    <a:pt x="74866" y="272948"/>
                  </a:lnTo>
                  <a:lnTo>
                    <a:pt x="74866" y="353377"/>
                  </a:lnTo>
                  <a:lnTo>
                    <a:pt x="76034" y="353377"/>
                  </a:lnTo>
                  <a:lnTo>
                    <a:pt x="76034" y="272948"/>
                  </a:lnTo>
                  <a:close/>
                </a:path>
                <a:path w="241300" h="353694">
                  <a:moveTo>
                    <a:pt x="100253" y="283540"/>
                  </a:moveTo>
                  <a:lnTo>
                    <a:pt x="99072" y="283540"/>
                  </a:lnTo>
                  <a:lnTo>
                    <a:pt x="99072" y="353377"/>
                  </a:lnTo>
                  <a:lnTo>
                    <a:pt x="100253" y="353377"/>
                  </a:lnTo>
                  <a:lnTo>
                    <a:pt x="100253" y="283540"/>
                  </a:lnTo>
                  <a:close/>
                </a:path>
                <a:path w="241300" h="353694">
                  <a:moveTo>
                    <a:pt x="143992" y="283540"/>
                  </a:moveTo>
                  <a:lnTo>
                    <a:pt x="142913" y="283540"/>
                  </a:lnTo>
                  <a:lnTo>
                    <a:pt x="142913" y="353377"/>
                  </a:lnTo>
                  <a:lnTo>
                    <a:pt x="143992" y="353377"/>
                  </a:lnTo>
                  <a:lnTo>
                    <a:pt x="143992" y="283540"/>
                  </a:lnTo>
                  <a:close/>
                </a:path>
                <a:path w="241300" h="353694">
                  <a:moveTo>
                    <a:pt x="164795" y="327977"/>
                  </a:moveTo>
                  <a:lnTo>
                    <a:pt x="163626" y="327977"/>
                  </a:lnTo>
                  <a:lnTo>
                    <a:pt x="163626" y="353377"/>
                  </a:lnTo>
                  <a:lnTo>
                    <a:pt x="164795" y="353377"/>
                  </a:lnTo>
                  <a:lnTo>
                    <a:pt x="164795" y="327977"/>
                  </a:lnTo>
                  <a:close/>
                </a:path>
                <a:path w="241300" h="353694">
                  <a:moveTo>
                    <a:pt x="175107" y="298348"/>
                  </a:moveTo>
                  <a:lnTo>
                    <a:pt x="174028" y="298348"/>
                  </a:lnTo>
                  <a:lnTo>
                    <a:pt x="174028" y="353377"/>
                  </a:lnTo>
                  <a:lnTo>
                    <a:pt x="175107" y="353377"/>
                  </a:lnTo>
                  <a:lnTo>
                    <a:pt x="175107" y="298348"/>
                  </a:lnTo>
                  <a:close/>
                </a:path>
                <a:path w="241300" h="353694">
                  <a:moveTo>
                    <a:pt x="209753" y="285699"/>
                  </a:moveTo>
                  <a:lnTo>
                    <a:pt x="208572" y="285699"/>
                  </a:lnTo>
                  <a:lnTo>
                    <a:pt x="208572" y="353377"/>
                  </a:lnTo>
                  <a:lnTo>
                    <a:pt x="209753" y="353377"/>
                  </a:lnTo>
                  <a:lnTo>
                    <a:pt x="209753" y="285699"/>
                  </a:lnTo>
                  <a:close/>
                </a:path>
                <a:path w="241300" h="353694">
                  <a:moveTo>
                    <a:pt x="239649" y="349161"/>
                  </a:moveTo>
                  <a:lnTo>
                    <a:pt x="238569" y="349161"/>
                  </a:lnTo>
                  <a:lnTo>
                    <a:pt x="238569" y="353377"/>
                  </a:lnTo>
                  <a:lnTo>
                    <a:pt x="239649" y="353377"/>
                  </a:lnTo>
                  <a:lnTo>
                    <a:pt x="239649" y="349161"/>
                  </a:lnTo>
                  <a:close/>
                </a:path>
                <a:path w="241300" h="353694">
                  <a:moveTo>
                    <a:pt x="240855" y="319532"/>
                  </a:moveTo>
                  <a:lnTo>
                    <a:pt x="239674" y="319532"/>
                  </a:lnTo>
                  <a:lnTo>
                    <a:pt x="239674" y="353377"/>
                  </a:lnTo>
                  <a:lnTo>
                    <a:pt x="240855" y="353377"/>
                  </a:lnTo>
                  <a:lnTo>
                    <a:pt x="240855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784072" y="2645384"/>
              <a:ext cx="309245" cy="353695"/>
            </a:xfrm>
            <a:custGeom>
              <a:avLst/>
              <a:gdLst/>
              <a:ahLst/>
              <a:cxnLst/>
              <a:rect l="l" t="t" r="r" b="b"/>
              <a:pathLst>
                <a:path w="309244" h="353694">
                  <a:moveTo>
                    <a:pt x="1181" y="334340"/>
                  </a:moveTo>
                  <a:lnTo>
                    <a:pt x="0" y="334340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34340"/>
                  </a:lnTo>
                  <a:close/>
                </a:path>
                <a:path w="309244" h="353694">
                  <a:moveTo>
                    <a:pt x="52971" y="91020"/>
                  </a:moveTo>
                  <a:lnTo>
                    <a:pt x="51803" y="91020"/>
                  </a:lnTo>
                  <a:lnTo>
                    <a:pt x="51803" y="353377"/>
                  </a:lnTo>
                  <a:lnTo>
                    <a:pt x="52971" y="353377"/>
                  </a:lnTo>
                  <a:lnTo>
                    <a:pt x="52971" y="91020"/>
                  </a:lnTo>
                  <a:close/>
                </a:path>
                <a:path w="309244" h="353694">
                  <a:moveTo>
                    <a:pt x="71424" y="184099"/>
                  </a:moveTo>
                  <a:lnTo>
                    <a:pt x="70243" y="184099"/>
                  </a:lnTo>
                  <a:lnTo>
                    <a:pt x="70243" y="353377"/>
                  </a:lnTo>
                  <a:lnTo>
                    <a:pt x="71424" y="353377"/>
                  </a:lnTo>
                  <a:lnTo>
                    <a:pt x="71424" y="184099"/>
                  </a:lnTo>
                  <a:close/>
                </a:path>
                <a:path w="309244" h="353694">
                  <a:moveTo>
                    <a:pt x="76034" y="228523"/>
                  </a:moveTo>
                  <a:lnTo>
                    <a:pt x="74853" y="228523"/>
                  </a:lnTo>
                  <a:lnTo>
                    <a:pt x="74853" y="205282"/>
                  </a:lnTo>
                  <a:lnTo>
                    <a:pt x="73774" y="205282"/>
                  </a:lnTo>
                  <a:lnTo>
                    <a:pt x="73774" y="353377"/>
                  </a:lnTo>
                  <a:lnTo>
                    <a:pt x="74853" y="353377"/>
                  </a:lnTo>
                  <a:lnTo>
                    <a:pt x="76034" y="353377"/>
                  </a:lnTo>
                  <a:lnTo>
                    <a:pt x="76034" y="228523"/>
                  </a:lnTo>
                  <a:close/>
                </a:path>
                <a:path w="309244" h="353694">
                  <a:moveTo>
                    <a:pt x="82994" y="139661"/>
                  </a:moveTo>
                  <a:lnTo>
                    <a:pt x="81826" y="139661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139661"/>
                  </a:lnTo>
                  <a:close/>
                </a:path>
                <a:path w="309244" h="353694">
                  <a:moveTo>
                    <a:pt x="86436" y="234899"/>
                  </a:moveTo>
                  <a:lnTo>
                    <a:pt x="85255" y="234899"/>
                  </a:lnTo>
                  <a:lnTo>
                    <a:pt x="85255" y="353377"/>
                  </a:lnTo>
                  <a:lnTo>
                    <a:pt x="86436" y="353377"/>
                  </a:lnTo>
                  <a:lnTo>
                    <a:pt x="86436" y="234899"/>
                  </a:lnTo>
                  <a:close/>
                </a:path>
                <a:path w="309244" h="353694">
                  <a:moveTo>
                    <a:pt x="88684" y="67767"/>
                  </a:moveTo>
                  <a:lnTo>
                    <a:pt x="87604" y="67767"/>
                  </a:lnTo>
                  <a:lnTo>
                    <a:pt x="87604" y="353377"/>
                  </a:lnTo>
                  <a:lnTo>
                    <a:pt x="88684" y="353377"/>
                  </a:lnTo>
                  <a:lnTo>
                    <a:pt x="88684" y="67767"/>
                  </a:lnTo>
                  <a:close/>
                </a:path>
                <a:path w="309244" h="353694">
                  <a:moveTo>
                    <a:pt x="91046" y="232740"/>
                  </a:moveTo>
                  <a:lnTo>
                    <a:pt x="89865" y="232740"/>
                  </a:lnTo>
                  <a:lnTo>
                    <a:pt x="89865" y="353377"/>
                  </a:lnTo>
                  <a:lnTo>
                    <a:pt x="91046" y="353377"/>
                  </a:lnTo>
                  <a:lnTo>
                    <a:pt x="91046" y="232740"/>
                  </a:lnTo>
                  <a:close/>
                </a:path>
                <a:path w="309244" h="353694">
                  <a:moveTo>
                    <a:pt x="93294" y="228523"/>
                  </a:moveTo>
                  <a:lnTo>
                    <a:pt x="92214" y="228523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93294" y="228523"/>
                  </a:lnTo>
                  <a:close/>
                </a:path>
                <a:path w="309244" h="353694">
                  <a:moveTo>
                    <a:pt x="96824" y="232740"/>
                  </a:moveTo>
                  <a:lnTo>
                    <a:pt x="95656" y="232740"/>
                  </a:lnTo>
                  <a:lnTo>
                    <a:pt x="95656" y="222237"/>
                  </a:lnTo>
                  <a:lnTo>
                    <a:pt x="94475" y="222237"/>
                  </a:lnTo>
                  <a:lnTo>
                    <a:pt x="94475" y="192532"/>
                  </a:lnTo>
                  <a:lnTo>
                    <a:pt x="93306" y="192532"/>
                  </a:lnTo>
                  <a:lnTo>
                    <a:pt x="93306" y="353377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96824" y="353377"/>
                  </a:lnTo>
                  <a:lnTo>
                    <a:pt x="96824" y="232740"/>
                  </a:lnTo>
                  <a:close/>
                </a:path>
                <a:path w="309244" h="353694">
                  <a:moveTo>
                    <a:pt x="101434" y="0"/>
                  </a:moveTo>
                  <a:lnTo>
                    <a:pt x="100266" y="0"/>
                  </a:lnTo>
                  <a:lnTo>
                    <a:pt x="100266" y="167220"/>
                  </a:lnTo>
                  <a:lnTo>
                    <a:pt x="99085" y="167220"/>
                  </a:lnTo>
                  <a:lnTo>
                    <a:pt x="99085" y="251866"/>
                  </a:lnTo>
                  <a:lnTo>
                    <a:pt x="97904" y="251866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100266" y="353377"/>
                  </a:lnTo>
                  <a:lnTo>
                    <a:pt x="101434" y="353377"/>
                  </a:lnTo>
                  <a:lnTo>
                    <a:pt x="101434" y="0"/>
                  </a:lnTo>
                  <a:close/>
                </a:path>
                <a:path w="309244" h="353694">
                  <a:moveTo>
                    <a:pt x="106045" y="211658"/>
                  </a:moveTo>
                  <a:lnTo>
                    <a:pt x="104876" y="211658"/>
                  </a:lnTo>
                  <a:lnTo>
                    <a:pt x="104876" y="239115"/>
                  </a:lnTo>
                  <a:lnTo>
                    <a:pt x="103695" y="239115"/>
                  </a:lnTo>
                  <a:lnTo>
                    <a:pt x="103695" y="217932"/>
                  </a:lnTo>
                  <a:lnTo>
                    <a:pt x="102527" y="217932"/>
                  </a:lnTo>
                  <a:lnTo>
                    <a:pt x="102527" y="190461"/>
                  </a:lnTo>
                  <a:lnTo>
                    <a:pt x="101447" y="190461"/>
                  </a:lnTo>
                  <a:lnTo>
                    <a:pt x="101447" y="353377"/>
                  </a:lnTo>
                  <a:lnTo>
                    <a:pt x="102514" y="353377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6045" y="211658"/>
                  </a:lnTo>
                  <a:close/>
                </a:path>
                <a:path w="309244" h="353694">
                  <a:moveTo>
                    <a:pt x="109486" y="249707"/>
                  </a:moveTo>
                  <a:lnTo>
                    <a:pt x="108305" y="249707"/>
                  </a:lnTo>
                  <a:lnTo>
                    <a:pt x="108305" y="215874"/>
                  </a:lnTo>
                  <a:lnTo>
                    <a:pt x="107124" y="215874"/>
                  </a:lnTo>
                  <a:lnTo>
                    <a:pt x="107124" y="353377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09486" y="249707"/>
                  </a:lnTo>
                  <a:close/>
                </a:path>
                <a:path w="309244" h="353694">
                  <a:moveTo>
                    <a:pt x="140589" y="268732"/>
                  </a:moveTo>
                  <a:lnTo>
                    <a:pt x="139407" y="268732"/>
                  </a:lnTo>
                  <a:lnTo>
                    <a:pt x="139407" y="353377"/>
                  </a:lnTo>
                  <a:lnTo>
                    <a:pt x="140589" y="353377"/>
                  </a:lnTo>
                  <a:lnTo>
                    <a:pt x="140589" y="268732"/>
                  </a:lnTo>
                  <a:close/>
                </a:path>
                <a:path w="309244" h="353694">
                  <a:moveTo>
                    <a:pt x="153238" y="188315"/>
                  </a:moveTo>
                  <a:lnTo>
                    <a:pt x="152057" y="188315"/>
                  </a:lnTo>
                  <a:lnTo>
                    <a:pt x="152057" y="353377"/>
                  </a:lnTo>
                  <a:lnTo>
                    <a:pt x="153238" y="353377"/>
                  </a:lnTo>
                  <a:lnTo>
                    <a:pt x="153238" y="188315"/>
                  </a:lnTo>
                  <a:close/>
                </a:path>
                <a:path w="309244" h="353694">
                  <a:moveTo>
                    <a:pt x="165900" y="308940"/>
                  </a:moveTo>
                  <a:lnTo>
                    <a:pt x="164820" y="308940"/>
                  </a:lnTo>
                  <a:lnTo>
                    <a:pt x="164820" y="353377"/>
                  </a:lnTo>
                  <a:lnTo>
                    <a:pt x="165900" y="353377"/>
                  </a:lnTo>
                  <a:lnTo>
                    <a:pt x="165900" y="308940"/>
                  </a:lnTo>
                  <a:close/>
                </a:path>
                <a:path w="309244" h="353694">
                  <a:moveTo>
                    <a:pt x="229247" y="264515"/>
                  </a:moveTo>
                  <a:lnTo>
                    <a:pt x="228168" y="264515"/>
                  </a:lnTo>
                  <a:lnTo>
                    <a:pt x="228168" y="353377"/>
                  </a:lnTo>
                  <a:lnTo>
                    <a:pt x="229247" y="353377"/>
                  </a:lnTo>
                  <a:lnTo>
                    <a:pt x="229247" y="264515"/>
                  </a:lnTo>
                  <a:close/>
                </a:path>
                <a:path w="309244" h="353694">
                  <a:moveTo>
                    <a:pt x="230454" y="304723"/>
                  </a:moveTo>
                  <a:lnTo>
                    <a:pt x="229273" y="304723"/>
                  </a:lnTo>
                  <a:lnTo>
                    <a:pt x="229273" y="353377"/>
                  </a:lnTo>
                  <a:lnTo>
                    <a:pt x="230454" y="353377"/>
                  </a:lnTo>
                  <a:lnTo>
                    <a:pt x="230454" y="304723"/>
                  </a:lnTo>
                  <a:close/>
                </a:path>
                <a:path w="309244" h="353694">
                  <a:moveTo>
                    <a:pt x="232778" y="327977"/>
                  </a:moveTo>
                  <a:lnTo>
                    <a:pt x="231609" y="327977"/>
                  </a:lnTo>
                  <a:lnTo>
                    <a:pt x="231609" y="353377"/>
                  </a:lnTo>
                  <a:lnTo>
                    <a:pt x="232778" y="353377"/>
                  </a:lnTo>
                  <a:lnTo>
                    <a:pt x="232778" y="327977"/>
                  </a:lnTo>
                  <a:close/>
                </a:path>
                <a:path w="309244" h="353694">
                  <a:moveTo>
                    <a:pt x="236207" y="300507"/>
                  </a:moveTo>
                  <a:lnTo>
                    <a:pt x="235038" y="300507"/>
                  </a:lnTo>
                  <a:lnTo>
                    <a:pt x="235038" y="308940"/>
                  </a:lnTo>
                  <a:lnTo>
                    <a:pt x="233870" y="308940"/>
                  </a:lnTo>
                  <a:lnTo>
                    <a:pt x="233870" y="327977"/>
                  </a:lnTo>
                  <a:lnTo>
                    <a:pt x="232829" y="327977"/>
                  </a:lnTo>
                  <a:lnTo>
                    <a:pt x="232829" y="353377"/>
                  </a:lnTo>
                  <a:lnTo>
                    <a:pt x="236207" y="353377"/>
                  </a:lnTo>
                  <a:lnTo>
                    <a:pt x="236207" y="300507"/>
                  </a:lnTo>
                  <a:close/>
                </a:path>
                <a:path w="309244" h="353694">
                  <a:moveTo>
                    <a:pt x="240868" y="323748"/>
                  </a:moveTo>
                  <a:lnTo>
                    <a:pt x="239687" y="323748"/>
                  </a:lnTo>
                  <a:lnTo>
                    <a:pt x="239687" y="353377"/>
                  </a:lnTo>
                  <a:lnTo>
                    <a:pt x="240868" y="353377"/>
                  </a:lnTo>
                  <a:lnTo>
                    <a:pt x="240868" y="323748"/>
                  </a:lnTo>
                  <a:close/>
                </a:path>
                <a:path w="309244" h="353694">
                  <a:moveTo>
                    <a:pt x="245452" y="321602"/>
                  </a:moveTo>
                  <a:lnTo>
                    <a:pt x="244284" y="321602"/>
                  </a:lnTo>
                  <a:lnTo>
                    <a:pt x="244284" y="353377"/>
                  </a:lnTo>
                  <a:lnTo>
                    <a:pt x="245452" y="353377"/>
                  </a:lnTo>
                  <a:lnTo>
                    <a:pt x="245452" y="321602"/>
                  </a:lnTo>
                  <a:close/>
                </a:path>
                <a:path w="309244" h="353694">
                  <a:moveTo>
                    <a:pt x="308838" y="319532"/>
                  </a:moveTo>
                  <a:lnTo>
                    <a:pt x="307657" y="319532"/>
                  </a:lnTo>
                  <a:lnTo>
                    <a:pt x="307657" y="353377"/>
                  </a:lnTo>
                  <a:lnTo>
                    <a:pt x="308838" y="353377"/>
                  </a:lnTo>
                  <a:lnTo>
                    <a:pt x="308838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777100" y="2645384"/>
              <a:ext cx="180340" cy="353695"/>
            </a:xfrm>
            <a:custGeom>
              <a:avLst/>
              <a:gdLst/>
              <a:ahLst/>
              <a:cxnLst/>
              <a:rect l="l" t="t" r="r" b="b"/>
              <a:pathLst>
                <a:path w="180340" h="353694">
                  <a:moveTo>
                    <a:pt x="1181" y="336410"/>
                  </a:moveTo>
                  <a:lnTo>
                    <a:pt x="0" y="336410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36410"/>
                  </a:lnTo>
                  <a:close/>
                </a:path>
                <a:path w="180340" h="353694">
                  <a:moveTo>
                    <a:pt x="44945" y="300507"/>
                  </a:moveTo>
                  <a:lnTo>
                    <a:pt x="43865" y="300507"/>
                  </a:lnTo>
                  <a:lnTo>
                    <a:pt x="43865" y="353377"/>
                  </a:lnTo>
                  <a:lnTo>
                    <a:pt x="44945" y="353377"/>
                  </a:lnTo>
                  <a:lnTo>
                    <a:pt x="44945" y="300507"/>
                  </a:lnTo>
                  <a:close/>
                </a:path>
                <a:path w="180340" h="353694">
                  <a:moveTo>
                    <a:pt x="71526" y="253923"/>
                  </a:moveTo>
                  <a:lnTo>
                    <a:pt x="70345" y="253923"/>
                  </a:lnTo>
                  <a:lnTo>
                    <a:pt x="70345" y="353377"/>
                  </a:lnTo>
                  <a:lnTo>
                    <a:pt x="71526" y="353377"/>
                  </a:lnTo>
                  <a:lnTo>
                    <a:pt x="71526" y="253923"/>
                  </a:lnTo>
                  <a:close/>
                </a:path>
                <a:path w="180340" h="353694">
                  <a:moveTo>
                    <a:pt x="87617" y="256082"/>
                  </a:moveTo>
                  <a:lnTo>
                    <a:pt x="86436" y="256082"/>
                  </a:lnTo>
                  <a:lnTo>
                    <a:pt x="86436" y="224307"/>
                  </a:lnTo>
                  <a:lnTo>
                    <a:pt x="85356" y="224307"/>
                  </a:lnTo>
                  <a:lnTo>
                    <a:pt x="85356" y="353377"/>
                  </a:lnTo>
                  <a:lnTo>
                    <a:pt x="86436" y="353377"/>
                  </a:lnTo>
                  <a:lnTo>
                    <a:pt x="87617" y="353377"/>
                  </a:lnTo>
                  <a:lnTo>
                    <a:pt x="87617" y="256082"/>
                  </a:lnTo>
                  <a:close/>
                </a:path>
                <a:path w="180340" h="353694">
                  <a:moveTo>
                    <a:pt x="89966" y="139661"/>
                  </a:moveTo>
                  <a:lnTo>
                    <a:pt x="88798" y="139661"/>
                  </a:lnTo>
                  <a:lnTo>
                    <a:pt x="88798" y="353377"/>
                  </a:lnTo>
                  <a:lnTo>
                    <a:pt x="89966" y="353377"/>
                  </a:lnTo>
                  <a:lnTo>
                    <a:pt x="89966" y="139661"/>
                  </a:lnTo>
                  <a:close/>
                </a:path>
                <a:path w="180340" h="353694">
                  <a:moveTo>
                    <a:pt x="95656" y="67767"/>
                  </a:moveTo>
                  <a:lnTo>
                    <a:pt x="94576" y="67767"/>
                  </a:lnTo>
                  <a:lnTo>
                    <a:pt x="94576" y="247548"/>
                  </a:lnTo>
                  <a:lnTo>
                    <a:pt x="93408" y="247548"/>
                  </a:lnTo>
                  <a:lnTo>
                    <a:pt x="93408" y="234899"/>
                  </a:lnTo>
                  <a:lnTo>
                    <a:pt x="92227" y="234899"/>
                  </a:lnTo>
                  <a:lnTo>
                    <a:pt x="92227" y="353377"/>
                  </a:lnTo>
                  <a:lnTo>
                    <a:pt x="93408" y="353377"/>
                  </a:lnTo>
                  <a:lnTo>
                    <a:pt x="94576" y="353377"/>
                  </a:lnTo>
                  <a:lnTo>
                    <a:pt x="95656" y="353377"/>
                  </a:lnTo>
                  <a:lnTo>
                    <a:pt x="95656" y="67767"/>
                  </a:lnTo>
                  <a:close/>
                </a:path>
                <a:path w="180340" h="353694">
                  <a:moveTo>
                    <a:pt x="100266" y="228523"/>
                  </a:moveTo>
                  <a:lnTo>
                    <a:pt x="99187" y="228523"/>
                  </a:lnTo>
                  <a:lnTo>
                    <a:pt x="99187" y="251866"/>
                  </a:lnTo>
                  <a:lnTo>
                    <a:pt x="98005" y="251866"/>
                  </a:lnTo>
                  <a:lnTo>
                    <a:pt x="98005" y="353377"/>
                  </a:lnTo>
                  <a:lnTo>
                    <a:pt x="99187" y="353377"/>
                  </a:lnTo>
                  <a:lnTo>
                    <a:pt x="100266" y="353377"/>
                  </a:lnTo>
                  <a:lnTo>
                    <a:pt x="100266" y="228523"/>
                  </a:lnTo>
                  <a:close/>
                </a:path>
                <a:path w="180340" h="353694">
                  <a:moveTo>
                    <a:pt x="104876" y="239115"/>
                  </a:moveTo>
                  <a:lnTo>
                    <a:pt x="103797" y="239115"/>
                  </a:lnTo>
                  <a:lnTo>
                    <a:pt x="103797" y="232740"/>
                  </a:lnTo>
                  <a:lnTo>
                    <a:pt x="102628" y="232740"/>
                  </a:lnTo>
                  <a:lnTo>
                    <a:pt x="102628" y="222237"/>
                  </a:lnTo>
                  <a:lnTo>
                    <a:pt x="101447" y="222237"/>
                  </a:lnTo>
                  <a:lnTo>
                    <a:pt x="101447" y="192532"/>
                  </a:lnTo>
                  <a:lnTo>
                    <a:pt x="100279" y="192532"/>
                  </a:lnTo>
                  <a:lnTo>
                    <a:pt x="100279" y="353377"/>
                  </a:lnTo>
                  <a:lnTo>
                    <a:pt x="101447" y="353377"/>
                  </a:lnTo>
                  <a:lnTo>
                    <a:pt x="102628" y="353377"/>
                  </a:lnTo>
                  <a:lnTo>
                    <a:pt x="103797" y="353377"/>
                  </a:lnTo>
                  <a:lnTo>
                    <a:pt x="104876" y="353377"/>
                  </a:lnTo>
                  <a:lnTo>
                    <a:pt x="104876" y="239115"/>
                  </a:lnTo>
                  <a:close/>
                </a:path>
                <a:path w="180340" h="353694">
                  <a:moveTo>
                    <a:pt x="108407" y="0"/>
                  </a:moveTo>
                  <a:lnTo>
                    <a:pt x="107238" y="0"/>
                  </a:lnTo>
                  <a:lnTo>
                    <a:pt x="107238" y="167220"/>
                  </a:lnTo>
                  <a:lnTo>
                    <a:pt x="106057" y="167220"/>
                  </a:lnTo>
                  <a:lnTo>
                    <a:pt x="106057" y="353377"/>
                  </a:lnTo>
                  <a:lnTo>
                    <a:pt x="107238" y="353377"/>
                  </a:lnTo>
                  <a:lnTo>
                    <a:pt x="108407" y="353377"/>
                  </a:lnTo>
                  <a:lnTo>
                    <a:pt x="108407" y="0"/>
                  </a:lnTo>
                  <a:close/>
                </a:path>
                <a:path w="180340" h="353694">
                  <a:moveTo>
                    <a:pt x="110667" y="217932"/>
                  </a:moveTo>
                  <a:lnTo>
                    <a:pt x="109499" y="217932"/>
                  </a:lnTo>
                  <a:lnTo>
                    <a:pt x="109499" y="190461"/>
                  </a:lnTo>
                  <a:lnTo>
                    <a:pt x="108419" y="190461"/>
                  </a:lnTo>
                  <a:lnTo>
                    <a:pt x="108419" y="353377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0667" y="217932"/>
                  </a:lnTo>
                  <a:close/>
                </a:path>
                <a:path w="180340" h="353694">
                  <a:moveTo>
                    <a:pt x="113017" y="211658"/>
                  </a:moveTo>
                  <a:lnTo>
                    <a:pt x="111848" y="211658"/>
                  </a:lnTo>
                  <a:lnTo>
                    <a:pt x="111848" y="353377"/>
                  </a:lnTo>
                  <a:lnTo>
                    <a:pt x="113017" y="353377"/>
                  </a:lnTo>
                  <a:lnTo>
                    <a:pt x="113017" y="211658"/>
                  </a:lnTo>
                  <a:close/>
                </a:path>
                <a:path w="180340" h="353694">
                  <a:moveTo>
                    <a:pt x="115277" y="215874"/>
                  </a:moveTo>
                  <a:lnTo>
                    <a:pt x="114096" y="215874"/>
                  </a:lnTo>
                  <a:lnTo>
                    <a:pt x="114096" y="258140"/>
                  </a:lnTo>
                  <a:lnTo>
                    <a:pt x="113030" y="258140"/>
                  </a:lnTo>
                  <a:lnTo>
                    <a:pt x="113030" y="353377"/>
                  </a:lnTo>
                  <a:lnTo>
                    <a:pt x="114096" y="353377"/>
                  </a:lnTo>
                  <a:lnTo>
                    <a:pt x="115277" y="353377"/>
                  </a:lnTo>
                  <a:lnTo>
                    <a:pt x="115277" y="215874"/>
                  </a:lnTo>
                  <a:close/>
                </a:path>
                <a:path w="180340" h="353694">
                  <a:moveTo>
                    <a:pt x="117627" y="249707"/>
                  </a:moveTo>
                  <a:lnTo>
                    <a:pt x="116459" y="249707"/>
                  </a:lnTo>
                  <a:lnTo>
                    <a:pt x="116459" y="353377"/>
                  </a:lnTo>
                  <a:lnTo>
                    <a:pt x="117627" y="353377"/>
                  </a:lnTo>
                  <a:lnTo>
                    <a:pt x="117627" y="249707"/>
                  </a:lnTo>
                  <a:close/>
                </a:path>
                <a:path w="180340" h="353694">
                  <a:moveTo>
                    <a:pt x="118719" y="135445"/>
                  </a:moveTo>
                  <a:lnTo>
                    <a:pt x="117640" y="135445"/>
                  </a:lnTo>
                  <a:lnTo>
                    <a:pt x="117640" y="353377"/>
                  </a:lnTo>
                  <a:lnTo>
                    <a:pt x="118719" y="353377"/>
                  </a:lnTo>
                  <a:lnTo>
                    <a:pt x="118719" y="135445"/>
                  </a:lnTo>
                  <a:close/>
                </a:path>
                <a:path w="180340" h="353694">
                  <a:moveTo>
                    <a:pt x="123329" y="260299"/>
                  </a:moveTo>
                  <a:lnTo>
                    <a:pt x="122250" y="260299"/>
                  </a:lnTo>
                  <a:lnTo>
                    <a:pt x="122250" y="353377"/>
                  </a:lnTo>
                  <a:lnTo>
                    <a:pt x="123329" y="353377"/>
                  </a:lnTo>
                  <a:lnTo>
                    <a:pt x="123329" y="260299"/>
                  </a:lnTo>
                  <a:close/>
                </a:path>
                <a:path w="180340" h="353694">
                  <a:moveTo>
                    <a:pt x="172872" y="308940"/>
                  </a:moveTo>
                  <a:lnTo>
                    <a:pt x="171792" y="308940"/>
                  </a:lnTo>
                  <a:lnTo>
                    <a:pt x="171792" y="353377"/>
                  </a:lnTo>
                  <a:lnTo>
                    <a:pt x="172872" y="353377"/>
                  </a:lnTo>
                  <a:lnTo>
                    <a:pt x="172872" y="308940"/>
                  </a:lnTo>
                  <a:close/>
                </a:path>
                <a:path w="180340" h="353694">
                  <a:moveTo>
                    <a:pt x="179857" y="105829"/>
                  </a:moveTo>
                  <a:lnTo>
                    <a:pt x="178676" y="105829"/>
                  </a:lnTo>
                  <a:lnTo>
                    <a:pt x="178676" y="353377"/>
                  </a:lnTo>
                  <a:lnTo>
                    <a:pt x="179857" y="353377"/>
                  </a:lnTo>
                  <a:lnTo>
                    <a:pt x="179857" y="10582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793292" y="2645384"/>
              <a:ext cx="285115" cy="353695"/>
            </a:xfrm>
            <a:custGeom>
              <a:avLst/>
              <a:gdLst/>
              <a:ahLst/>
              <a:cxnLst/>
              <a:rect l="l" t="t" r="r" b="b"/>
              <a:pathLst>
                <a:path w="285115" h="353694">
                  <a:moveTo>
                    <a:pt x="1181" y="327977"/>
                  </a:moveTo>
                  <a:lnTo>
                    <a:pt x="0" y="327977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27977"/>
                  </a:lnTo>
                  <a:close/>
                </a:path>
                <a:path w="285115" h="353694">
                  <a:moveTo>
                    <a:pt x="5791" y="319532"/>
                  </a:moveTo>
                  <a:lnTo>
                    <a:pt x="4610" y="319532"/>
                  </a:lnTo>
                  <a:lnTo>
                    <a:pt x="4610" y="353377"/>
                  </a:lnTo>
                  <a:lnTo>
                    <a:pt x="5791" y="353377"/>
                  </a:lnTo>
                  <a:lnTo>
                    <a:pt x="5791" y="319532"/>
                  </a:lnTo>
                  <a:close/>
                </a:path>
                <a:path w="285115" h="353694">
                  <a:moveTo>
                    <a:pt x="21882" y="251866"/>
                  </a:moveTo>
                  <a:lnTo>
                    <a:pt x="20701" y="251866"/>
                  </a:lnTo>
                  <a:lnTo>
                    <a:pt x="20701" y="353377"/>
                  </a:lnTo>
                  <a:lnTo>
                    <a:pt x="21882" y="353377"/>
                  </a:lnTo>
                  <a:lnTo>
                    <a:pt x="21882" y="251866"/>
                  </a:lnTo>
                  <a:close/>
                </a:path>
                <a:path w="285115" h="353694">
                  <a:moveTo>
                    <a:pt x="27660" y="272948"/>
                  </a:moveTo>
                  <a:lnTo>
                    <a:pt x="26492" y="272948"/>
                  </a:lnTo>
                  <a:lnTo>
                    <a:pt x="26492" y="353377"/>
                  </a:lnTo>
                  <a:lnTo>
                    <a:pt x="27660" y="353377"/>
                  </a:lnTo>
                  <a:lnTo>
                    <a:pt x="27660" y="272948"/>
                  </a:lnTo>
                  <a:close/>
                </a:path>
                <a:path w="285115" h="353694">
                  <a:moveTo>
                    <a:pt x="28752" y="300507"/>
                  </a:moveTo>
                  <a:lnTo>
                    <a:pt x="27673" y="300507"/>
                  </a:lnTo>
                  <a:lnTo>
                    <a:pt x="27673" y="353377"/>
                  </a:lnTo>
                  <a:lnTo>
                    <a:pt x="28752" y="353377"/>
                  </a:lnTo>
                  <a:lnTo>
                    <a:pt x="28752" y="300507"/>
                  </a:lnTo>
                  <a:close/>
                </a:path>
                <a:path w="285115" h="353694">
                  <a:moveTo>
                    <a:pt x="32283" y="110045"/>
                  </a:moveTo>
                  <a:lnTo>
                    <a:pt x="31102" y="110045"/>
                  </a:lnTo>
                  <a:lnTo>
                    <a:pt x="31102" y="353377"/>
                  </a:lnTo>
                  <a:lnTo>
                    <a:pt x="32283" y="353377"/>
                  </a:lnTo>
                  <a:lnTo>
                    <a:pt x="32283" y="110045"/>
                  </a:lnTo>
                  <a:close/>
                </a:path>
                <a:path w="285115" h="353694">
                  <a:moveTo>
                    <a:pt x="51803" y="245491"/>
                  </a:moveTo>
                  <a:lnTo>
                    <a:pt x="50723" y="245491"/>
                  </a:lnTo>
                  <a:lnTo>
                    <a:pt x="50723" y="353377"/>
                  </a:lnTo>
                  <a:lnTo>
                    <a:pt x="51803" y="353377"/>
                  </a:lnTo>
                  <a:lnTo>
                    <a:pt x="51803" y="245491"/>
                  </a:lnTo>
                  <a:close/>
                </a:path>
                <a:path w="285115" h="353694">
                  <a:moveTo>
                    <a:pt x="57594" y="82575"/>
                  </a:moveTo>
                  <a:lnTo>
                    <a:pt x="56413" y="82575"/>
                  </a:lnTo>
                  <a:lnTo>
                    <a:pt x="56413" y="353377"/>
                  </a:lnTo>
                  <a:lnTo>
                    <a:pt x="57594" y="353377"/>
                  </a:lnTo>
                  <a:lnTo>
                    <a:pt x="57594" y="82575"/>
                  </a:lnTo>
                  <a:close/>
                </a:path>
                <a:path w="285115" h="353694">
                  <a:moveTo>
                    <a:pt x="59944" y="228523"/>
                  </a:moveTo>
                  <a:lnTo>
                    <a:pt x="58762" y="228523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59944" y="228523"/>
                  </a:lnTo>
                  <a:close/>
                </a:path>
                <a:path w="285115" h="353694">
                  <a:moveTo>
                    <a:pt x="62204" y="184099"/>
                  </a:moveTo>
                  <a:lnTo>
                    <a:pt x="61023" y="184099"/>
                  </a:lnTo>
                  <a:lnTo>
                    <a:pt x="61023" y="353377"/>
                  </a:lnTo>
                  <a:lnTo>
                    <a:pt x="62204" y="353377"/>
                  </a:lnTo>
                  <a:lnTo>
                    <a:pt x="62204" y="184099"/>
                  </a:lnTo>
                  <a:close/>
                </a:path>
                <a:path w="285115" h="353694">
                  <a:moveTo>
                    <a:pt x="67983" y="65620"/>
                  </a:moveTo>
                  <a:lnTo>
                    <a:pt x="66814" y="65620"/>
                  </a:lnTo>
                  <a:lnTo>
                    <a:pt x="66814" y="353377"/>
                  </a:lnTo>
                  <a:lnTo>
                    <a:pt x="67983" y="353377"/>
                  </a:lnTo>
                  <a:lnTo>
                    <a:pt x="67983" y="65620"/>
                  </a:lnTo>
                  <a:close/>
                </a:path>
                <a:path w="285115" h="353694">
                  <a:moveTo>
                    <a:pt x="70243" y="224307"/>
                  </a:moveTo>
                  <a:lnTo>
                    <a:pt x="69164" y="224307"/>
                  </a:lnTo>
                  <a:lnTo>
                    <a:pt x="69164" y="353377"/>
                  </a:lnTo>
                  <a:lnTo>
                    <a:pt x="70243" y="353377"/>
                  </a:lnTo>
                  <a:lnTo>
                    <a:pt x="70243" y="224307"/>
                  </a:lnTo>
                  <a:close/>
                </a:path>
                <a:path w="285115" h="353694">
                  <a:moveTo>
                    <a:pt x="74853" y="245491"/>
                  </a:moveTo>
                  <a:lnTo>
                    <a:pt x="73774" y="245491"/>
                  </a:lnTo>
                  <a:lnTo>
                    <a:pt x="73774" y="353377"/>
                  </a:lnTo>
                  <a:lnTo>
                    <a:pt x="74853" y="353377"/>
                  </a:lnTo>
                  <a:lnTo>
                    <a:pt x="74853" y="245491"/>
                  </a:lnTo>
                  <a:close/>
                </a:path>
                <a:path w="285115" h="353694">
                  <a:moveTo>
                    <a:pt x="84074" y="228523"/>
                  </a:moveTo>
                  <a:lnTo>
                    <a:pt x="82994" y="228523"/>
                  </a:lnTo>
                  <a:lnTo>
                    <a:pt x="82994" y="251866"/>
                  </a:lnTo>
                  <a:lnTo>
                    <a:pt x="81826" y="251866"/>
                  </a:lnTo>
                  <a:lnTo>
                    <a:pt x="81826" y="232740"/>
                  </a:lnTo>
                  <a:lnTo>
                    <a:pt x="80645" y="232740"/>
                  </a:lnTo>
                  <a:lnTo>
                    <a:pt x="80645" y="353377"/>
                  </a:lnTo>
                  <a:lnTo>
                    <a:pt x="81813" y="353377"/>
                  </a:lnTo>
                  <a:lnTo>
                    <a:pt x="82994" y="353377"/>
                  </a:lnTo>
                  <a:lnTo>
                    <a:pt x="84074" y="353377"/>
                  </a:lnTo>
                  <a:lnTo>
                    <a:pt x="84074" y="228523"/>
                  </a:lnTo>
                  <a:close/>
                </a:path>
                <a:path w="285115" h="353694">
                  <a:moveTo>
                    <a:pt x="88684" y="239115"/>
                  </a:moveTo>
                  <a:lnTo>
                    <a:pt x="87604" y="239115"/>
                  </a:lnTo>
                  <a:lnTo>
                    <a:pt x="87604" y="232740"/>
                  </a:lnTo>
                  <a:lnTo>
                    <a:pt x="86436" y="232740"/>
                  </a:lnTo>
                  <a:lnTo>
                    <a:pt x="86436" y="222237"/>
                  </a:lnTo>
                  <a:lnTo>
                    <a:pt x="85255" y="222237"/>
                  </a:lnTo>
                  <a:lnTo>
                    <a:pt x="85255" y="192532"/>
                  </a:lnTo>
                  <a:lnTo>
                    <a:pt x="84086" y="192532"/>
                  </a:lnTo>
                  <a:lnTo>
                    <a:pt x="84086" y="353377"/>
                  </a:lnTo>
                  <a:lnTo>
                    <a:pt x="85255" y="353377"/>
                  </a:lnTo>
                  <a:lnTo>
                    <a:pt x="86436" y="353377"/>
                  </a:lnTo>
                  <a:lnTo>
                    <a:pt x="87604" y="353377"/>
                  </a:lnTo>
                  <a:lnTo>
                    <a:pt x="88684" y="353377"/>
                  </a:lnTo>
                  <a:lnTo>
                    <a:pt x="88684" y="239115"/>
                  </a:lnTo>
                  <a:close/>
                </a:path>
                <a:path w="285115" h="353694">
                  <a:moveTo>
                    <a:pt x="92214" y="0"/>
                  </a:moveTo>
                  <a:lnTo>
                    <a:pt x="91046" y="0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2214" y="0"/>
                  </a:lnTo>
                  <a:close/>
                </a:path>
                <a:path w="285115" h="353694">
                  <a:moveTo>
                    <a:pt x="96824" y="211658"/>
                  </a:moveTo>
                  <a:lnTo>
                    <a:pt x="95656" y="211658"/>
                  </a:lnTo>
                  <a:lnTo>
                    <a:pt x="95656" y="239115"/>
                  </a:lnTo>
                  <a:lnTo>
                    <a:pt x="94475" y="239115"/>
                  </a:lnTo>
                  <a:lnTo>
                    <a:pt x="94475" y="217932"/>
                  </a:lnTo>
                  <a:lnTo>
                    <a:pt x="93306" y="217932"/>
                  </a:lnTo>
                  <a:lnTo>
                    <a:pt x="93306" y="190461"/>
                  </a:lnTo>
                  <a:lnTo>
                    <a:pt x="92227" y="190461"/>
                  </a:lnTo>
                  <a:lnTo>
                    <a:pt x="92227" y="353377"/>
                  </a:lnTo>
                  <a:lnTo>
                    <a:pt x="93294" y="353377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96824" y="353377"/>
                  </a:lnTo>
                  <a:lnTo>
                    <a:pt x="96824" y="211658"/>
                  </a:lnTo>
                  <a:close/>
                </a:path>
                <a:path w="285115" h="353694">
                  <a:moveTo>
                    <a:pt x="101434" y="249707"/>
                  </a:moveTo>
                  <a:lnTo>
                    <a:pt x="100266" y="249707"/>
                  </a:lnTo>
                  <a:lnTo>
                    <a:pt x="99085" y="249707"/>
                  </a:lnTo>
                  <a:lnTo>
                    <a:pt x="99085" y="215874"/>
                  </a:lnTo>
                  <a:lnTo>
                    <a:pt x="97904" y="215874"/>
                  </a:lnTo>
                  <a:lnTo>
                    <a:pt x="97904" y="258140"/>
                  </a:lnTo>
                  <a:lnTo>
                    <a:pt x="96837" y="258140"/>
                  </a:lnTo>
                  <a:lnTo>
                    <a:pt x="96837" y="353377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100266" y="353377"/>
                  </a:lnTo>
                  <a:lnTo>
                    <a:pt x="101434" y="353377"/>
                  </a:lnTo>
                  <a:lnTo>
                    <a:pt x="101434" y="249707"/>
                  </a:lnTo>
                  <a:close/>
                </a:path>
                <a:path w="285115" h="353694">
                  <a:moveTo>
                    <a:pt x="104876" y="270891"/>
                  </a:moveTo>
                  <a:lnTo>
                    <a:pt x="103695" y="270891"/>
                  </a:lnTo>
                  <a:lnTo>
                    <a:pt x="103695" y="260299"/>
                  </a:lnTo>
                  <a:lnTo>
                    <a:pt x="102527" y="260299"/>
                  </a:lnTo>
                  <a:lnTo>
                    <a:pt x="102527" y="135445"/>
                  </a:lnTo>
                  <a:lnTo>
                    <a:pt x="101447" y="135445"/>
                  </a:lnTo>
                  <a:lnTo>
                    <a:pt x="101447" y="353377"/>
                  </a:lnTo>
                  <a:lnTo>
                    <a:pt x="102514" y="353377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4876" y="270891"/>
                  </a:lnTo>
                  <a:close/>
                </a:path>
                <a:path w="285115" h="353694">
                  <a:moveTo>
                    <a:pt x="226987" y="300507"/>
                  </a:moveTo>
                  <a:lnTo>
                    <a:pt x="225818" y="300507"/>
                  </a:lnTo>
                  <a:lnTo>
                    <a:pt x="225818" y="353377"/>
                  </a:lnTo>
                  <a:lnTo>
                    <a:pt x="226987" y="353377"/>
                  </a:lnTo>
                  <a:lnTo>
                    <a:pt x="226987" y="300507"/>
                  </a:lnTo>
                  <a:close/>
                </a:path>
                <a:path w="285115" h="353694">
                  <a:moveTo>
                    <a:pt x="267347" y="332193"/>
                  </a:moveTo>
                  <a:lnTo>
                    <a:pt x="266166" y="332193"/>
                  </a:lnTo>
                  <a:lnTo>
                    <a:pt x="266166" y="353377"/>
                  </a:lnTo>
                  <a:lnTo>
                    <a:pt x="267347" y="353377"/>
                  </a:lnTo>
                  <a:lnTo>
                    <a:pt x="267347" y="332193"/>
                  </a:lnTo>
                  <a:close/>
                </a:path>
                <a:path w="285115" h="353694">
                  <a:moveTo>
                    <a:pt x="284581" y="321602"/>
                  </a:moveTo>
                  <a:lnTo>
                    <a:pt x="283502" y="321602"/>
                  </a:lnTo>
                  <a:lnTo>
                    <a:pt x="283502" y="353377"/>
                  </a:lnTo>
                  <a:lnTo>
                    <a:pt x="284581" y="353377"/>
                  </a:lnTo>
                  <a:lnTo>
                    <a:pt x="284581" y="321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831265" y="2645384"/>
              <a:ext cx="242570" cy="353695"/>
            </a:xfrm>
            <a:custGeom>
              <a:avLst/>
              <a:gdLst/>
              <a:ahLst/>
              <a:cxnLst/>
              <a:rect l="l" t="t" r="r" b="b"/>
              <a:pathLst>
                <a:path w="242569" h="353694">
                  <a:moveTo>
                    <a:pt x="1168" y="268732"/>
                  </a:moveTo>
                  <a:lnTo>
                    <a:pt x="0" y="268732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268732"/>
                  </a:lnTo>
                  <a:close/>
                </a:path>
                <a:path w="242569" h="353694">
                  <a:moveTo>
                    <a:pt x="19621" y="82575"/>
                  </a:moveTo>
                  <a:lnTo>
                    <a:pt x="18440" y="82575"/>
                  </a:lnTo>
                  <a:lnTo>
                    <a:pt x="18440" y="353377"/>
                  </a:lnTo>
                  <a:lnTo>
                    <a:pt x="19621" y="353377"/>
                  </a:lnTo>
                  <a:lnTo>
                    <a:pt x="19621" y="82575"/>
                  </a:lnTo>
                  <a:close/>
                </a:path>
                <a:path w="242569" h="353694">
                  <a:moveTo>
                    <a:pt x="25400" y="188315"/>
                  </a:moveTo>
                  <a:lnTo>
                    <a:pt x="24231" y="188315"/>
                  </a:lnTo>
                  <a:lnTo>
                    <a:pt x="24231" y="353377"/>
                  </a:lnTo>
                  <a:lnTo>
                    <a:pt x="25400" y="353377"/>
                  </a:lnTo>
                  <a:lnTo>
                    <a:pt x="25400" y="188315"/>
                  </a:lnTo>
                  <a:close/>
                </a:path>
                <a:path w="242569" h="353694">
                  <a:moveTo>
                    <a:pt x="30010" y="65620"/>
                  </a:moveTo>
                  <a:lnTo>
                    <a:pt x="28841" y="65620"/>
                  </a:lnTo>
                  <a:lnTo>
                    <a:pt x="28841" y="353377"/>
                  </a:lnTo>
                  <a:lnTo>
                    <a:pt x="30010" y="353377"/>
                  </a:lnTo>
                  <a:lnTo>
                    <a:pt x="30010" y="65620"/>
                  </a:lnTo>
                  <a:close/>
                </a:path>
                <a:path w="242569" h="353694">
                  <a:moveTo>
                    <a:pt x="35801" y="139661"/>
                  </a:moveTo>
                  <a:lnTo>
                    <a:pt x="34632" y="139661"/>
                  </a:lnTo>
                  <a:lnTo>
                    <a:pt x="34632" y="353377"/>
                  </a:lnTo>
                  <a:lnTo>
                    <a:pt x="35801" y="353377"/>
                  </a:lnTo>
                  <a:lnTo>
                    <a:pt x="35801" y="139661"/>
                  </a:lnTo>
                  <a:close/>
                </a:path>
                <a:path w="242569" h="353694">
                  <a:moveTo>
                    <a:pt x="41490" y="67767"/>
                  </a:moveTo>
                  <a:lnTo>
                    <a:pt x="40411" y="67767"/>
                  </a:lnTo>
                  <a:lnTo>
                    <a:pt x="40411" y="247548"/>
                  </a:lnTo>
                  <a:lnTo>
                    <a:pt x="39243" y="247548"/>
                  </a:lnTo>
                  <a:lnTo>
                    <a:pt x="39243" y="353377"/>
                  </a:lnTo>
                  <a:lnTo>
                    <a:pt x="40411" y="353377"/>
                  </a:lnTo>
                  <a:lnTo>
                    <a:pt x="41490" y="353377"/>
                  </a:lnTo>
                  <a:lnTo>
                    <a:pt x="41490" y="67767"/>
                  </a:lnTo>
                  <a:close/>
                </a:path>
                <a:path w="242569" h="353694">
                  <a:moveTo>
                    <a:pt x="48463" y="222237"/>
                  </a:moveTo>
                  <a:lnTo>
                    <a:pt x="47282" y="222237"/>
                  </a:lnTo>
                  <a:lnTo>
                    <a:pt x="47282" y="192532"/>
                  </a:lnTo>
                  <a:lnTo>
                    <a:pt x="46113" y="192532"/>
                  </a:lnTo>
                  <a:lnTo>
                    <a:pt x="46113" y="353377"/>
                  </a:lnTo>
                  <a:lnTo>
                    <a:pt x="47282" y="353377"/>
                  </a:lnTo>
                  <a:lnTo>
                    <a:pt x="48463" y="353377"/>
                  </a:lnTo>
                  <a:lnTo>
                    <a:pt x="48463" y="222237"/>
                  </a:lnTo>
                  <a:close/>
                </a:path>
                <a:path w="242569" h="353694">
                  <a:moveTo>
                    <a:pt x="54241" y="0"/>
                  </a:moveTo>
                  <a:lnTo>
                    <a:pt x="53073" y="0"/>
                  </a:lnTo>
                  <a:lnTo>
                    <a:pt x="53073" y="167220"/>
                  </a:lnTo>
                  <a:lnTo>
                    <a:pt x="51892" y="167220"/>
                  </a:lnTo>
                  <a:lnTo>
                    <a:pt x="51892" y="251866"/>
                  </a:lnTo>
                  <a:lnTo>
                    <a:pt x="50711" y="251866"/>
                  </a:lnTo>
                  <a:lnTo>
                    <a:pt x="50711" y="239115"/>
                  </a:lnTo>
                  <a:lnTo>
                    <a:pt x="49631" y="239115"/>
                  </a:lnTo>
                  <a:lnTo>
                    <a:pt x="49631" y="353377"/>
                  </a:lnTo>
                  <a:lnTo>
                    <a:pt x="50711" y="353377"/>
                  </a:lnTo>
                  <a:lnTo>
                    <a:pt x="51892" y="353377"/>
                  </a:lnTo>
                  <a:lnTo>
                    <a:pt x="53073" y="353377"/>
                  </a:lnTo>
                  <a:lnTo>
                    <a:pt x="54241" y="353377"/>
                  </a:lnTo>
                  <a:lnTo>
                    <a:pt x="54241" y="0"/>
                  </a:lnTo>
                  <a:close/>
                </a:path>
                <a:path w="242569" h="353694">
                  <a:moveTo>
                    <a:pt x="58851" y="211658"/>
                  </a:moveTo>
                  <a:lnTo>
                    <a:pt x="57683" y="211658"/>
                  </a:lnTo>
                  <a:lnTo>
                    <a:pt x="57683" y="239115"/>
                  </a:lnTo>
                  <a:lnTo>
                    <a:pt x="56502" y="239115"/>
                  </a:lnTo>
                  <a:lnTo>
                    <a:pt x="56502" y="217932"/>
                  </a:lnTo>
                  <a:lnTo>
                    <a:pt x="55333" y="217932"/>
                  </a:lnTo>
                  <a:lnTo>
                    <a:pt x="55333" y="190461"/>
                  </a:lnTo>
                  <a:lnTo>
                    <a:pt x="54254" y="190461"/>
                  </a:lnTo>
                  <a:lnTo>
                    <a:pt x="54254" y="353377"/>
                  </a:lnTo>
                  <a:lnTo>
                    <a:pt x="55321" y="353377"/>
                  </a:lnTo>
                  <a:lnTo>
                    <a:pt x="56502" y="353377"/>
                  </a:lnTo>
                  <a:lnTo>
                    <a:pt x="57683" y="353377"/>
                  </a:lnTo>
                  <a:lnTo>
                    <a:pt x="58851" y="353377"/>
                  </a:lnTo>
                  <a:lnTo>
                    <a:pt x="58851" y="211658"/>
                  </a:lnTo>
                  <a:close/>
                </a:path>
                <a:path w="242569" h="353694">
                  <a:moveTo>
                    <a:pt x="63461" y="249707"/>
                  </a:moveTo>
                  <a:lnTo>
                    <a:pt x="62293" y="249707"/>
                  </a:lnTo>
                  <a:lnTo>
                    <a:pt x="61112" y="249707"/>
                  </a:lnTo>
                  <a:lnTo>
                    <a:pt x="61112" y="215874"/>
                  </a:lnTo>
                  <a:lnTo>
                    <a:pt x="59931" y="215874"/>
                  </a:lnTo>
                  <a:lnTo>
                    <a:pt x="59931" y="258140"/>
                  </a:lnTo>
                  <a:lnTo>
                    <a:pt x="58864" y="258140"/>
                  </a:lnTo>
                  <a:lnTo>
                    <a:pt x="58864" y="353377"/>
                  </a:lnTo>
                  <a:lnTo>
                    <a:pt x="59931" y="353377"/>
                  </a:lnTo>
                  <a:lnTo>
                    <a:pt x="61112" y="353377"/>
                  </a:lnTo>
                  <a:lnTo>
                    <a:pt x="62293" y="353377"/>
                  </a:lnTo>
                  <a:lnTo>
                    <a:pt x="63461" y="353377"/>
                  </a:lnTo>
                  <a:lnTo>
                    <a:pt x="63461" y="249707"/>
                  </a:lnTo>
                  <a:close/>
                </a:path>
                <a:path w="242569" h="353694">
                  <a:moveTo>
                    <a:pt x="64554" y="135445"/>
                  </a:moveTo>
                  <a:lnTo>
                    <a:pt x="63474" y="135445"/>
                  </a:lnTo>
                  <a:lnTo>
                    <a:pt x="63474" y="353377"/>
                  </a:lnTo>
                  <a:lnTo>
                    <a:pt x="64554" y="353377"/>
                  </a:lnTo>
                  <a:lnTo>
                    <a:pt x="64554" y="135445"/>
                  </a:lnTo>
                  <a:close/>
                </a:path>
                <a:path w="242569" h="353694">
                  <a:moveTo>
                    <a:pt x="68084" y="215874"/>
                  </a:moveTo>
                  <a:lnTo>
                    <a:pt x="66903" y="215874"/>
                  </a:lnTo>
                  <a:lnTo>
                    <a:pt x="66903" y="270891"/>
                  </a:lnTo>
                  <a:lnTo>
                    <a:pt x="65722" y="270891"/>
                  </a:lnTo>
                  <a:lnTo>
                    <a:pt x="65722" y="353377"/>
                  </a:lnTo>
                  <a:lnTo>
                    <a:pt x="66903" y="353377"/>
                  </a:lnTo>
                  <a:lnTo>
                    <a:pt x="68084" y="353377"/>
                  </a:lnTo>
                  <a:lnTo>
                    <a:pt x="68084" y="215874"/>
                  </a:lnTo>
                  <a:close/>
                </a:path>
                <a:path w="242569" h="353694">
                  <a:moveTo>
                    <a:pt x="106045" y="188315"/>
                  </a:moveTo>
                  <a:lnTo>
                    <a:pt x="104863" y="188315"/>
                  </a:lnTo>
                  <a:lnTo>
                    <a:pt x="104863" y="353377"/>
                  </a:lnTo>
                  <a:lnTo>
                    <a:pt x="106045" y="353377"/>
                  </a:lnTo>
                  <a:lnTo>
                    <a:pt x="106045" y="188315"/>
                  </a:lnTo>
                  <a:close/>
                </a:path>
                <a:path w="242569" h="353694">
                  <a:moveTo>
                    <a:pt x="242011" y="304723"/>
                  </a:moveTo>
                  <a:lnTo>
                    <a:pt x="240931" y="304723"/>
                  </a:lnTo>
                  <a:lnTo>
                    <a:pt x="240931" y="353377"/>
                  </a:lnTo>
                  <a:lnTo>
                    <a:pt x="242011" y="353377"/>
                  </a:lnTo>
                  <a:lnTo>
                    <a:pt x="242011" y="3047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779462" y="2645384"/>
              <a:ext cx="297815" cy="353695"/>
            </a:xfrm>
            <a:custGeom>
              <a:avLst/>
              <a:gdLst/>
              <a:ahLst/>
              <a:cxnLst/>
              <a:rect l="l" t="t" r="r" b="b"/>
              <a:pathLst>
                <a:path w="297815" h="353694">
                  <a:moveTo>
                    <a:pt x="1181" y="330123"/>
                  </a:moveTo>
                  <a:lnTo>
                    <a:pt x="0" y="330123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30123"/>
                  </a:lnTo>
                  <a:close/>
                </a:path>
                <a:path w="297815" h="353694">
                  <a:moveTo>
                    <a:pt x="28841" y="306793"/>
                  </a:moveTo>
                  <a:lnTo>
                    <a:pt x="27660" y="306793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28841" y="306793"/>
                  </a:lnTo>
                  <a:close/>
                </a:path>
                <a:path w="297815" h="353694">
                  <a:moveTo>
                    <a:pt x="36880" y="277164"/>
                  </a:moveTo>
                  <a:lnTo>
                    <a:pt x="35712" y="277164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277164"/>
                  </a:lnTo>
                  <a:close/>
                </a:path>
                <a:path w="297815" h="353694">
                  <a:moveTo>
                    <a:pt x="80645" y="228523"/>
                  </a:moveTo>
                  <a:lnTo>
                    <a:pt x="79463" y="228523"/>
                  </a:lnTo>
                  <a:lnTo>
                    <a:pt x="79463" y="353377"/>
                  </a:lnTo>
                  <a:lnTo>
                    <a:pt x="80645" y="353377"/>
                  </a:lnTo>
                  <a:lnTo>
                    <a:pt x="80645" y="228523"/>
                  </a:lnTo>
                  <a:close/>
                </a:path>
                <a:path w="297815" h="353694">
                  <a:moveTo>
                    <a:pt x="82994" y="249707"/>
                  </a:moveTo>
                  <a:lnTo>
                    <a:pt x="81826" y="249707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249707"/>
                  </a:lnTo>
                  <a:close/>
                </a:path>
                <a:path w="297815" h="353694">
                  <a:moveTo>
                    <a:pt x="86423" y="281482"/>
                  </a:moveTo>
                  <a:lnTo>
                    <a:pt x="85255" y="281482"/>
                  </a:lnTo>
                  <a:lnTo>
                    <a:pt x="85255" y="256082"/>
                  </a:lnTo>
                  <a:lnTo>
                    <a:pt x="84074" y="256082"/>
                  </a:lnTo>
                  <a:lnTo>
                    <a:pt x="84074" y="353377"/>
                  </a:lnTo>
                  <a:lnTo>
                    <a:pt x="85255" y="353377"/>
                  </a:lnTo>
                  <a:lnTo>
                    <a:pt x="86423" y="353377"/>
                  </a:lnTo>
                  <a:lnTo>
                    <a:pt x="86423" y="281482"/>
                  </a:lnTo>
                  <a:close/>
                </a:path>
                <a:path w="297815" h="353694">
                  <a:moveTo>
                    <a:pt x="88684" y="245491"/>
                  </a:moveTo>
                  <a:lnTo>
                    <a:pt x="87604" y="245491"/>
                  </a:lnTo>
                  <a:lnTo>
                    <a:pt x="87604" y="139661"/>
                  </a:lnTo>
                  <a:lnTo>
                    <a:pt x="86436" y="139661"/>
                  </a:lnTo>
                  <a:lnTo>
                    <a:pt x="86436" y="353377"/>
                  </a:lnTo>
                  <a:lnTo>
                    <a:pt x="87604" y="353377"/>
                  </a:lnTo>
                  <a:lnTo>
                    <a:pt x="88684" y="353377"/>
                  </a:lnTo>
                  <a:lnTo>
                    <a:pt x="88684" y="245491"/>
                  </a:lnTo>
                  <a:close/>
                </a:path>
                <a:path w="297815" h="353694">
                  <a:moveTo>
                    <a:pt x="93294" y="67767"/>
                  </a:moveTo>
                  <a:lnTo>
                    <a:pt x="92214" y="67767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93294" y="67767"/>
                  </a:lnTo>
                  <a:close/>
                </a:path>
                <a:path w="297815" h="353694">
                  <a:moveTo>
                    <a:pt x="95656" y="232740"/>
                  </a:moveTo>
                  <a:lnTo>
                    <a:pt x="94475" y="232740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95656" y="232740"/>
                  </a:lnTo>
                  <a:close/>
                </a:path>
                <a:path w="297815" h="353694">
                  <a:moveTo>
                    <a:pt x="103695" y="251866"/>
                  </a:moveTo>
                  <a:lnTo>
                    <a:pt x="102514" y="251866"/>
                  </a:lnTo>
                  <a:lnTo>
                    <a:pt x="102514" y="239115"/>
                  </a:lnTo>
                  <a:lnTo>
                    <a:pt x="101434" y="239115"/>
                  </a:lnTo>
                  <a:lnTo>
                    <a:pt x="101434" y="232740"/>
                  </a:lnTo>
                  <a:lnTo>
                    <a:pt x="100266" y="232740"/>
                  </a:lnTo>
                  <a:lnTo>
                    <a:pt x="100266" y="353377"/>
                  </a:lnTo>
                  <a:lnTo>
                    <a:pt x="101434" y="353377"/>
                  </a:lnTo>
                  <a:lnTo>
                    <a:pt x="102514" y="353377"/>
                  </a:lnTo>
                  <a:lnTo>
                    <a:pt x="103695" y="353377"/>
                  </a:lnTo>
                  <a:lnTo>
                    <a:pt x="103695" y="251866"/>
                  </a:lnTo>
                  <a:close/>
                </a:path>
                <a:path w="297815" h="353694">
                  <a:moveTo>
                    <a:pt x="106045" y="0"/>
                  </a:moveTo>
                  <a:lnTo>
                    <a:pt x="104876" y="0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6045" y="0"/>
                  </a:lnTo>
                  <a:close/>
                </a:path>
                <a:path w="297815" h="353694">
                  <a:moveTo>
                    <a:pt x="110655" y="211658"/>
                  </a:moveTo>
                  <a:lnTo>
                    <a:pt x="109486" y="211658"/>
                  </a:lnTo>
                  <a:lnTo>
                    <a:pt x="109486" y="239115"/>
                  </a:lnTo>
                  <a:lnTo>
                    <a:pt x="108305" y="239115"/>
                  </a:lnTo>
                  <a:lnTo>
                    <a:pt x="108305" y="217932"/>
                  </a:lnTo>
                  <a:lnTo>
                    <a:pt x="107137" y="217932"/>
                  </a:lnTo>
                  <a:lnTo>
                    <a:pt x="107137" y="190461"/>
                  </a:lnTo>
                  <a:lnTo>
                    <a:pt x="106057" y="190461"/>
                  </a:lnTo>
                  <a:lnTo>
                    <a:pt x="106057" y="353377"/>
                  </a:lnTo>
                  <a:lnTo>
                    <a:pt x="107124" y="353377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10655" y="353377"/>
                  </a:lnTo>
                  <a:lnTo>
                    <a:pt x="110655" y="211658"/>
                  </a:lnTo>
                  <a:close/>
                </a:path>
                <a:path w="297815" h="353694">
                  <a:moveTo>
                    <a:pt x="115265" y="249707"/>
                  </a:moveTo>
                  <a:lnTo>
                    <a:pt x="114096" y="249707"/>
                  </a:lnTo>
                  <a:lnTo>
                    <a:pt x="112915" y="249707"/>
                  </a:lnTo>
                  <a:lnTo>
                    <a:pt x="112915" y="215874"/>
                  </a:lnTo>
                  <a:lnTo>
                    <a:pt x="111734" y="215874"/>
                  </a:lnTo>
                  <a:lnTo>
                    <a:pt x="111734" y="258140"/>
                  </a:lnTo>
                  <a:lnTo>
                    <a:pt x="110667" y="258140"/>
                  </a:lnTo>
                  <a:lnTo>
                    <a:pt x="110667" y="353377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5265" y="353377"/>
                  </a:lnTo>
                  <a:lnTo>
                    <a:pt x="115265" y="249707"/>
                  </a:lnTo>
                  <a:close/>
                </a:path>
                <a:path w="297815" h="353694">
                  <a:moveTo>
                    <a:pt x="116357" y="135445"/>
                  </a:moveTo>
                  <a:lnTo>
                    <a:pt x="115277" y="135445"/>
                  </a:lnTo>
                  <a:lnTo>
                    <a:pt x="115277" y="353377"/>
                  </a:lnTo>
                  <a:lnTo>
                    <a:pt x="116357" y="353377"/>
                  </a:lnTo>
                  <a:lnTo>
                    <a:pt x="116357" y="135445"/>
                  </a:lnTo>
                  <a:close/>
                </a:path>
                <a:path w="297815" h="353694">
                  <a:moveTo>
                    <a:pt x="120967" y="260299"/>
                  </a:moveTo>
                  <a:lnTo>
                    <a:pt x="119888" y="260299"/>
                  </a:lnTo>
                  <a:lnTo>
                    <a:pt x="119888" y="215874"/>
                  </a:lnTo>
                  <a:lnTo>
                    <a:pt x="118706" y="215874"/>
                  </a:lnTo>
                  <a:lnTo>
                    <a:pt x="118706" y="270891"/>
                  </a:lnTo>
                  <a:lnTo>
                    <a:pt x="117525" y="270891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20967" y="353377"/>
                  </a:lnTo>
                  <a:lnTo>
                    <a:pt x="120967" y="260299"/>
                  </a:lnTo>
                  <a:close/>
                </a:path>
                <a:path w="297815" h="353694">
                  <a:moveTo>
                    <a:pt x="156679" y="275107"/>
                  </a:moveTo>
                  <a:lnTo>
                    <a:pt x="155600" y="275107"/>
                  </a:lnTo>
                  <a:lnTo>
                    <a:pt x="155600" y="353377"/>
                  </a:lnTo>
                  <a:lnTo>
                    <a:pt x="156679" y="353377"/>
                  </a:lnTo>
                  <a:lnTo>
                    <a:pt x="156679" y="275107"/>
                  </a:lnTo>
                  <a:close/>
                </a:path>
                <a:path w="297815" h="353694">
                  <a:moveTo>
                    <a:pt x="297345" y="327977"/>
                  </a:moveTo>
                  <a:lnTo>
                    <a:pt x="296164" y="327977"/>
                  </a:lnTo>
                  <a:lnTo>
                    <a:pt x="296164" y="353377"/>
                  </a:lnTo>
                  <a:lnTo>
                    <a:pt x="297345" y="353377"/>
                  </a:lnTo>
                  <a:lnTo>
                    <a:pt x="297345" y="327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825576" y="2645384"/>
              <a:ext cx="203200" cy="353695"/>
            </a:xfrm>
            <a:custGeom>
              <a:avLst/>
              <a:gdLst/>
              <a:ahLst/>
              <a:cxnLst/>
              <a:rect l="l" t="t" r="r" b="b"/>
              <a:pathLst>
                <a:path w="203200" h="353694">
                  <a:moveTo>
                    <a:pt x="1079" y="260299"/>
                  </a:moveTo>
                  <a:lnTo>
                    <a:pt x="0" y="260299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260299"/>
                  </a:lnTo>
                  <a:close/>
                </a:path>
                <a:path w="203200" h="353694">
                  <a:moveTo>
                    <a:pt x="42570" y="245491"/>
                  </a:moveTo>
                  <a:lnTo>
                    <a:pt x="41490" y="245491"/>
                  </a:lnTo>
                  <a:lnTo>
                    <a:pt x="41490" y="139661"/>
                  </a:lnTo>
                  <a:lnTo>
                    <a:pt x="40322" y="139661"/>
                  </a:lnTo>
                  <a:lnTo>
                    <a:pt x="40322" y="353377"/>
                  </a:lnTo>
                  <a:lnTo>
                    <a:pt x="41490" y="353377"/>
                  </a:lnTo>
                  <a:lnTo>
                    <a:pt x="42570" y="353377"/>
                  </a:lnTo>
                  <a:lnTo>
                    <a:pt x="42570" y="245491"/>
                  </a:lnTo>
                  <a:close/>
                </a:path>
                <a:path w="203200" h="353694">
                  <a:moveTo>
                    <a:pt x="47180" y="67767"/>
                  </a:moveTo>
                  <a:lnTo>
                    <a:pt x="46101" y="67767"/>
                  </a:lnTo>
                  <a:lnTo>
                    <a:pt x="46101" y="353377"/>
                  </a:lnTo>
                  <a:lnTo>
                    <a:pt x="47180" y="353377"/>
                  </a:lnTo>
                  <a:lnTo>
                    <a:pt x="47180" y="67767"/>
                  </a:lnTo>
                  <a:close/>
                </a:path>
                <a:path w="203200" h="353694">
                  <a:moveTo>
                    <a:pt x="56400" y="239115"/>
                  </a:moveTo>
                  <a:lnTo>
                    <a:pt x="55321" y="239115"/>
                  </a:lnTo>
                  <a:lnTo>
                    <a:pt x="55321" y="232740"/>
                  </a:lnTo>
                  <a:lnTo>
                    <a:pt x="54152" y="232740"/>
                  </a:lnTo>
                  <a:lnTo>
                    <a:pt x="54152" y="222237"/>
                  </a:lnTo>
                  <a:lnTo>
                    <a:pt x="52971" y="222237"/>
                  </a:lnTo>
                  <a:lnTo>
                    <a:pt x="52971" y="192532"/>
                  </a:lnTo>
                  <a:lnTo>
                    <a:pt x="51803" y="192532"/>
                  </a:lnTo>
                  <a:lnTo>
                    <a:pt x="51803" y="353377"/>
                  </a:lnTo>
                  <a:lnTo>
                    <a:pt x="52971" y="353377"/>
                  </a:lnTo>
                  <a:lnTo>
                    <a:pt x="54152" y="353377"/>
                  </a:lnTo>
                  <a:lnTo>
                    <a:pt x="55321" y="353377"/>
                  </a:lnTo>
                  <a:lnTo>
                    <a:pt x="56400" y="353377"/>
                  </a:lnTo>
                  <a:lnTo>
                    <a:pt x="56400" y="239115"/>
                  </a:lnTo>
                  <a:close/>
                </a:path>
                <a:path w="203200" h="353694">
                  <a:moveTo>
                    <a:pt x="59931" y="0"/>
                  </a:moveTo>
                  <a:lnTo>
                    <a:pt x="58762" y="0"/>
                  </a:lnTo>
                  <a:lnTo>
                    <a:pt x="58762" y="167220"/>
                  </a:lnTo>
                  <a:lnTo>
                    <a:pt x="57581" y="167220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9931" y="353377"/>
                  </a:lnTo>
                  <a:lnTo>
                    <a:pt x="59931" y="0"/>
                  </a:lnTo>
                  <a:close/>
                </a:path>
                <a:path w="203200" h="353694">
                  <a:moveTo>
                    <a:pt x="64541" y="211658"/>
                  </a:moveTo>
                  <a:lnTo>
                    <a:pt x="63373" y="211658"/>
                  </a:lnTo>
                  <a:lnTo>
                    <a:pt x="63373" y="239115"/>
                  </a:lnTo>
                  <a:lnTo>
                    <a:pt x="62191" y="239115"/>
                  </a:lnTo>
                  <a:lnTo>
                    <a:pt x="62191" y="217932"/>
                  </a:lnTo>
                  <a:lnTo>
                    <a:pt x="61023" y="217932"/>
                  </a:lnTo>
                  <a:lnTo>
                    <a:pt x="61023" y="190461"/>
                  </a:lnTo>
                  <a:lnTo>
                    <a:pt x="59944" y="190461"/>
                  </a:lnTo>
                  <a:lnTo>
                    <a:pt x="59944" y="353377"/>
                  </a:lnTo>
                  <a:lnTo>
                    <a:pt x="61010" y="353377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4541" y="353377"/>
                  </a:lnTo>
                  <a:lnTo>
                    <a:pt x="64541" y="211658"/>
                  </a:lnTo>
                  <a:close/>
                </a:path>
                <a:path w="203200" h="353694">
                  <a:moveTo>
                    <a:pt x="69151" y="249707"/>
                  </a:moveTo>
                  <a:lnTo>
                    <a:pt x="67983" y="249707"/>
                  </a:lnTo>
                  <a:lnTo>
                    <a:pt x="66802" y="249707"/>
                  </a:lnTo>
                  <a:lnTo>
                    <a:pt x="66802" y="215874"/>
                  </a:lnTo>
                  <a:lnTo>
                    <a:pt x="65620" y="215874"/>
                  </a:lnTo>
                  <a:lnTo>
                    <a:pt x="65620" y="258140"/>
                  </a:lnTo>
                  <a:lnTo>
                    <a:pt x="64554" y="258140"/>
                  </a:lnTo>
                  <a:lnTo>
                    <a:pt x="64554" y="353377"/>
                  </a:lnTo>
                  <a:lnTo>
                    <a:pt x="65620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9151" y="353377"/>
                  </a:lnTo>
                  <a:lnTo>
                    <a:pt x="69151" y="249707"/>
                  </a:lnTo>
                  <a:close/>
                </a:path>
                <a:path w="203200" h="353694">
                  <a:moveTo>
                    <a:pt x="71412" y="260299"/>
                  </a:moveTo>
                  <a:lnTo>
                    <a:pt x="70243" y="260299"/>
                  </a:lnTo>
                  <a:lnTo>
                    <a:pt x="70243" y="135445"/>
                  </a:lnTo>
                  <a:lnTo>
                    <a:pt x="69164" y="135445"/>
                  </a:lnTo>
                  <a:lnTo>
                    <a:pt x="69164" y="353377"/>
                  </a:lnTo>
                  <a:lnTo>
                    <a:pt x="70231" y="353377"/>
                  </a:lnTo>
                  <a:lnTo>
                    <a:pt x="71412" y="353377"/>
                  </a:lnTo>
                  <a:lnTo>
                    <a:pt x="71412" y="260299"/>
                  </a:lnTo>
                  <a:close/>
                </a:path>
                <a:path w="203200" h="353694">
                  <a:moveTo>
                    <a:pt x="74853" y="260299"/>
                  </a:moveTo>
                  <a:lnTo>
                    <a:pt x="73774" y="260299"/>
                  </a:lnTo>
                  <a:lnTo>
                    <a:pt x="73774" y="215874"/>
                  </a:lnTo>
                  <a:lnTo>
                    <a:pt x="72593" y="215874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4853" y="353377"/>
                  </a:lnTo>
                  <a:lnTo>
                    <a:pt x="74853" y="260299"/>
                  </a:lnTo>
                  <a:close/>
                </a:path>
                <a:path w="203200" h="353694">
                  <a:moveTo>
                    <a:pt x="77203" y="270891"/>
                  </a:moveTo>
                  <a:lnTo>
                    <a:pt x="76022" y="270891"/>
                  </a:lnTo>
                  <a:lnTo>
                    <a:pt x="76022" y="353377"/>
                  </a:lnTo>
                  <a:lnTo>
                    <a:pt x="77203" y="353377"/>
                  </a:lnTo>
                  <a:lnTo>
                    <a:pt x="77203" y="270891"/>
                  </a:lnTo>
                  <a:close/>
                </a:path>
                <a:path w="203200" h="353694">
                  <a:moveTo>
                    <a:pt x="93294" y="279323"/>
                  </a:moveTo>
                  <a:lnTo>
                    <a:pt x="92113" y="279323"/>
                  </a:lnTo>
                  <a:lnTo>
                    <a:pt x="92113" y="353377"/>
                  </a:lnTo>
                  <a:lnTo>
                    <a:pt x="93294" y="353377"/>
                  </a:lnTo>
                  <a:lnTo>
                    <a:pt x="93294" y="279323"/>
                  </a:lnTo>
                  <a:close/>
                </a:path>
                <a:path w="203200" h="353694">
                  <a:moveTo>
                    <a:pt x="115176" y="277164"/>
                  </a:moveTo>
                  <a:lnTo>
                    <a:pt x="114096" y="277164"/>
                  </a:lnTo>
                  <a:lnTo>
                    <a:pt x="114096" y="353377"/>
                  </a:lnTo>
                  <a:lnTo>
                    <a:pt x="115176" y="353377"/>
                  </a:lnTo>
                  <a:lnTo>
                    <a:pt x="115176" y="277164"/>
                  </a:lnTo>
                  <a:close/>
                </a:path>
                <a:path w="203200" h="353694">
                  <a:moveTo>
                    <a:pt x="126733" y="283540"/>
                  </a:moveTo>
                  <a:lnTo>
                    <a:pt x="125552" y="283540"/>
                  </a:lnTo>
                  <a:lnTo>
                    <a:pt x="125552" y="353377"/>
                  </a:lnTo>
                  <a:lnTo>
                    <a:pt x="126733" y="353377"/>
                  </a:lnTo>
                  <a:lnTo>
                    <a:pt x="126733" y="283540"/>
                  </a:lnTo>
                  <a:close/>
                </a:path>
                <a:path w="203200" h="353694">
                  <a:moveTo>
                    <a:pt x="147447" y="264515"/>
                  </a:moveTo>
                  <a:lnTo>
                    <a:pt x="146367" y="264515"/>
                  </a:lnTo>
                  <a:lnTo>
                    <a:pt x="146367" y="353377"/>
                  </a:lnTo>
                  <a:lnTo>
                    <a:pt x="147447" y="353377"/>
                  </a:lnTo>
                  <a:lnTo>
                    <a:pt x="147447" y="264515"/>
                  </a:lnTo>
                  <a:close/>
                </a:path>
                <a:path w="203200" h="353694">
                  <a:moveTo>
                    <a:pt x="202793" y="313156"/>
                  </a:moveTo>
                  <a:lnTo>
                    <a:pt x="201612" y="313156"/>
                  </a:lnTo>
                  <a:lnTo>
                    <a:pt x="201612" y="353377"/>
                  </a:lnTo>
                  <a:lnTo>
                    <a:pt x="202793" y="353377"/>
                  </a:lnTo>
                  <a:lnTo>
                    <a:pt x="202793" y="3131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824395" y="2645384"/>
              <a:ext cx="241300" cy="353695"/>
            </a:xfrm>
            <a:custGeom>
              <a:avLst/>
              <a:gdLst/>
              <a:ahLst/>
              <a:cxnLst/>
              <a:rect l="l" t="t" r="r" b="b"/>
              <a:pathLst>
                <a:path w="241300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41300" h="353694">
                  <a:moveTo>
                    <a:pt x="32270" y="188315"/>
                  </a:moveTo>
                  <a:lnTo>
                    <a:pt x="31102" y="188315"/>
                  </a:lnTo>
                  <a:lnTo>
                    <a:pt x="31102" y="184099"/>
                  </a:lnTo>
                  <a:lnTo>
                    <a:pt x="29921" y="184099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2270" y="353377"/>
                  </a:lnTo>
                  <a:lnTo>
                    <a:pt x="32270" y="188315"/>
                  </a:lnTo>
                  <a:close/>
                </a:path>
                <a:path w="241300" h="353694">
                  <a:moveTo>
                    <a:pt x="42672" y="139661"/>
                  </a:moveTo>
                  <a:lnTo>
                    <a:pt x="41503" y="139661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2672" y="139661"/>
                  </a:lnTo>
                  <a:close/>
                </a:path>
                <a:path w="241300" h="353694">
                  <a:moveTo>
                    <a:pt x="54152" y="192532"/>
                  </a:moveTo>
                  <a:lnTo>
                    <a:pt x="52984" y="192532"/>
                  </a:lnTo>
                  <a:lnTo>
                    <a:pt x="52984" y="353377"/>
                  </a:lnTo>
                  <a:lnTo>
                    <a:pt x="54152" y="353377"/>
                  </a:lnTo>
                  <a:lnTo>
                    <a:pt x="54152" y="192532"/>
                  </a:lnTo>
                  <a:close/>
                </a:path>
                <a:path w="241300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41300" h="353694">
                  <a:moveTo>
                    <a:pt x="65722" y="211658"/>
                  </a:moveTo>
                  <a:lnTo>
                    <a:pt x="64554" y="211658"/>
                  </a:lnTo>
                  <a:lnTo>
                    <a:pt x="64554" y="239115"/>
                  </a:lnTo>
                  <a:lnTo>
                    <a:pt x="63373" y="239115"/>
                  </a:lnTo>
                  <a:lnTo>
                    <a:pt x="63373" y="217932"/>
                  </a:lnTo>
                  <a:lnTo>
                    <a:pt x="62204" y="217932"/>
                  </a:lnTo>
                  <a:lnTo>
                    <a:pt x="62204" y="190461"/>
                  </a:lnTo>
                  <a:lnTo>
                    <a:pt x="61125" y="190461"/>
                  </a:lnTo>
                  <a:lnTo>
                    <a:pt x="61125" y="353377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722" y="353377"/>
                  </a:lnTo>
                  <a:lnTo>
                    <a:pt x="65722" y="211658"/>
                  </a:lnTo>
                  <a:close/>
                </a:path>
                <a:path w="241300" h="353694">
                  <a:moveTo>
                    <a:pt x="70332" y="249707"/>
                  </a:moveTo>
                  <a:lnTo>
                    <a:pt x="69164" y="249707"/>
                  </a:lnTo>
                  <a:lnTo>
                    <a:pt x="67983" y="249707"/>
                  </a:lnTo>
                  <a:lnTo>
                    <a:pt x="67983" y="215874"/>
                  </a:lnTo>
                  <a:lnTo>
                    <a:pt x="66802" y="215874"/>
                  </a:lnTo>
                  <a:lnTo>
                    <a:pt x="66802" y="258140"/>
                  </a:lnTo>
                  <a:lnTo>
                    <a:pt x="65735" y="258140"/>
                  </a:lnTo>
                  <a:lnTo>
                    <a:pt x="65735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0332" y="249707"/>
                  </a:lnTo>
                  <a:close/>
                </a:path>
                <a:path w="241300" h="353694">
                  <a:moveTo>
                    <a:pt x="76034" y="260299"/>
                  </a:moveTo>
                  <a:lnTo>
                    <a:pt x="74955" y="260299"/>
                  </a:lnTo>
                  <a:lnTo>
                    <a:pt x="74955" y="215874"/>
                  </a:lnTo>
                  <a:lnTo>
                    <a:pt x="73774" y="215874"/>
                  </a:lnTo>
                  <a:lnTo>
                    <a:pt x="73774" y="270891"/>
                  </a:lnTo>
                  <a:lnTo>
                    <a:pt x="72593" y="270891"/>
                  </a:lnTo>
                  <a:lnTo>
                    <a:pt x="72593" y="260299"/>
                  </a:lnTo>
                  <a:lnTo>
                    <a:pt x="71424" y="260299"/>
                  </a:lnTo>
                  <a:lnTo>
                    <a:pt x="71424" y="135445"/>
                  </a:lnTo>
                  <a:lnTo>
                    <a:pt x="70345" y="135445"/>
                  </a:lnTo>
                  <a:lnTo>
                    <a:pt x="70345" y="353377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6034" y="353377"/>
                  </a:lnTo>
                  <a:lnTo>
                    <a:pt x="76034" y="260299"/>
                  </a:lnTo>
                  <a:close/>
                </a:path>
                <a:path w="241300" h="353694">
                  <a:moveTo>
                    <a:pt x="79565" y="253923"/>
                  </a:moveTo>
                  <a:lnTo>
                    <a:pt x="78384" y="253923"/>
                  </a:lnTo>
                  <a:lnTo>
                    <a:pt x="78384" y="270891"/>
                  </a:lnTo>
                  <a:lnTo>
                    <a:pt x="77203" y="270891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79565" y="253923"/>
                  </a:lnTo>
                  <a:close/>
                </a:path>
                <a:path w="241300" h="353694">
                  <a:moveTo>
                    <a:pt x="88785" y="264515"/>
                  </a:moveTo>
                  <a:lnTo>
                    <a:pt x="87604" y="264515"/>
                  </a:lnTo>
                  <a:lnTo>
                    <a:pt x="87604" y="353377"/>
                  </a:lnTo>
                  <a:lnTo>
                    <a:pt x="88785" y="353377"/>
                  </a:lnTo>
                  <a:lnTo>
                    <a:pt x="88785" y="264515"/>
                  </a:lnTo>
                  <a:close/>
                </a:path>
                <a:path w="241300" h="353694">
                  <a:moveTo>
                    <a:pt x="112915" y="188315"/>
                  </a:moveTo>
                  <a:lnTo>
                    <a:pt x="111734" y="188315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2915" y="188315"/>
                  </a:lnTo>
                  <a:close/>
                </a:path>
                <a:path w="241300" h="353694">
                  <a:moveTo>
                    <a:pt x="178676" y="332193"/>
                  </a:moveTo>
                  <a:lnTo>
                    <a:pt x="177495" y="332193"/>
                  </a:lnTo>
                  <a:lnTo>
                    <a:pt x="177495" y="353377"/>
                  </a:lnTo>
                  <a:lnTo>
                    <a:pt x="178676" y="353377"/>
                  </a:lnTo>
                  <a:lnTo>
                    <a:pt x="178676" y="332193"/>
                  </a:lnTo>
                  <a:close/>
                </a:path>
                <a:path w="241300" h="353694">
                  <a:moveTo>
                    <a:pt x="199313" y="317385"/>
                  </a:moveTo>
                  <a:lnTo>
                    <a:pt x="198145" y="317385"/>
                  </a:lnTo>
                  <a:lnTo>
                    <a:pt x="198145" y="353377"/>
                  </a:lnTo>
                  <a:lnTo>
                    <a:pt x="199313" y="353377"/>
                  </a:lnTo>
                  <a:lnTo>
                    <a:pt x="199313" y="317385"/>
                  </a:lnTo>
                  <a:close/>
                </a:path>
                <a:path w="241300" h="353694">
                  <a:moveTo>
                    <a:pt x="240842" y="317385"/>
                  </a:moveTo>
                  <a:lnTo>
                    <a:pt x="239661" y="317385"/>
                  </a:lnTo>
                  <a:lnTo>
                    <a:pt x="239661" y="353377"/>
                  </a:lnTo>
                  <a:lnTo>
                    <a:pt x="240842" y="353377"/>
                  </a:lnTo>
                  <a:lnTo>
                    <a:pt x="240842" y="317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824395" y="2645384"/>
              <a:ext cx="264160" cy="353695"/>
            </a:xfrm>
            <a:custGeom>
              <a:avLst/>
              <a:gdLst/>
              <a:ahLst/>
              <a:cxnLst/>
              <a:rect l="l" t="t" r="r" b="b"/>
              <a:pathLst>
                <a:path w="264159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64159" h="353694">
                  <a:moveTo>
                    <a:pt x="12649" y="91020"/>
                  </a:moveTo>
                  <a:lnTo>
                    <a:pt x="11480" y="91020"/>
                  </a:lnTo>
                  <a:lnTo>
                    <a:pt x="11480" y="289915"/>
                  </a:lnTo>
                  <a:lnTo>
                    <a:pt x="10401" y="289915"/>
                  </a:lnTo>
                  <a:lnTo>
                    <a:pt x="10401" y="353377"/>
                  </a:lnTo>
                  <a:lnTo>
                    <a:pt x="11480" y="353377"/>
                  </a:lnTo>
                  <a:lnTo>
                    <a:pt x="12649" y="353377"/>
                  </a:lnTo>
                  <a:lnTo>
                    <a:pt x="12649" y="91020"/>
                  </a:lnTo>
                  <a:close/>
                </a:path>
                <a:path w="264159" h="353694">
                  <a:moveTo>
                    <a:pt x="20701" y="245491"/>
                  </a:moveTo>
                  <a:lnTo>
                    <a:pt x="19621" y="245491"/>
                  </a:lnTo>
                  <a:lnTo>
                    <a:pt x="19621" y="353377"/>
                  </a:lnTo>
                  <a:lnTo>
                    <a:pt x="20701" y="353377"/>
                  </a:lnTo>
                  <a:lnTo>
                    <a:pt x="20701" y="245491"/>
                  </a:lnTo>
                  <a:close/>
                </a:path>
                <a:path w="264159" h="353694">
                  <a:moveTo>
                    <a:pt x="26492" y="82575"/>
                  </a:moveTo>
                  <a:lnTo>
                    <a:pt x="25311" y="82575"/>
                  </a:lnTo>
                  <a:lnTo>
                    <a:pt x="25311" y="353377"/>
                  </a:lnTo>
                  <a:lnTo>
                    <a:pt x="26492" y="353377"/>
                  </a:lnTo>
                  <a:lnTo>
                    <a:pt x="26492" y="82575"/>
                  </a:lnTo>
                  <a:close/>
                </a:path>
                <a:path w="264159" h="353694">
                  <a:moveTo>
                    <a:pt x="32270" y="188315"/>
                  </a:moveTo>
                  <a:lnTo>
                    <a:pt x="31102" y="188315"/>
                  </a:lnTo>
                  <a:lnTo>
                    <a:pt x="31102" y="184099"/>
                  </a:lnTo>
                  <a:lnTo>
                    <a:pt x="29921" y="184099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2270" y="353377"/>
                  </a:lnTo>
                  <a:lnTo>
                    <a:pt x="32270" y="188315"/>
                  </a:lnTo>
                  <a:close/>
                </a:path>
                <a:path w="264159" h="353694">
                  <a:moveTo>
                    <a:pt x="36880" y="65620"/>
                  </a:moveTo>
                  <a:lnTo>
                    <a:pt x="35712" y="65620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65620"/>
                  </a:lnTo>
                  <a:close/>
                </a:path>
                <a:path w="264159" h="353694">
                  <a:moveTo>
                    <a:pt x="39141" y="224307"/>
                  </a:moveTo>
                  <a:lnTo>
                    <a:pt x="38061" y="224307"/>
                  </a:lnTo>
                  <a:lnTo>
                    <a:pt x="38061" y="353377"/>
                  </a:lnTo>
                  <a:lnTo>
                    <a:pt x="39141" y="353377"/>
                  </a:lnTo>
                  <a:lnTo>
                    <a:pt x="39141" y="224307"/>
                  </a:lnTo>
                  <a:close/>
                </a:path>
                <a:path w="264159" h="353694">
                  <a:moveTo>
                    <a:pt x="43751" y="245491"/>
                  </a:moveTo>
                  <a:lnTo>
                    <a:pt x="42672" y="245491"/>
                  </a:lnTo>
                  <a:lnTo>
                    <a:pt x="42672" y="353377"/>
                  </a:lnTo>
                  <a:lnTo>
                    <a:pt x="43751" y="353377"/>
                  </a:lnTo>
                  <a:lnTo>
                    <a:pt x="43751" y="245491"/>
                  </a:lnTo>
                  <a:close/>
                </a:path>
                <a:path w="264159" h="353694">
                  <a:moveTo>
                    <a:pt x="48361" y="67767"/>
                  </a:moveTo>
                  <a:lnTo>
                    <a:pt x="47282" y="67767"/>
                  </a:lnTo>
                  <a:lnTo>
                    <a:pt x="47282" y="353377"/>
                  </a:lnTo>
                  <a:lnTo>
                    <a:pt x="48361" y="353377"/>
                  </a:lnTo>
                  <a:lnTo>
                    <a:pt x="48361" y="67767"/>
                  </a:lnTo>
                  <a:close/>
                </a:path>
                <a:path w="264159" h="353694">
                  <a:moveTo>
                    <a:pt x="50723" y="232740"/>
                  </a:moveTo>
                  <a:lnTo>
                    <a:pt x="49542" y="232740"/>
                  </a:lnTo>
                  <a:lnTo>
                    <a:pt x="49542" y="353377"/>
                  </a:lnTo>
                  <a:lnTo>
                    <a:pt x="50723" y="353377"/>
                  </a:lnTo>
                  <a:lnTo>
                    <a:pt x="50723" y="232740"/>
                  </a:lnTo>
                  <a:close/>
                </a:path>
                <a:path w="264159" h="353694">
                  <a:moveTo>
                    <a:pt x="57581" y="239115"/>
                  </a:moveTo>
                  <a:lnTo>
                    <a:pt x="56502" y="239115"/>
                  </a:lnTo>
                  <a:lnTo>
                    <a:pt x="56502" y="353377"/>
                  </a:lnTo>
                  <a:lnTo>
                    <a:pt x="57581" y="353377"/>
                  </a:lnTo>
                  <a:lnTo>
                    <a:pt x="57581" y="239115"/>
                  </a:lnTo>
                  <a:close/>
                </a:path>
                <a:path w="264159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64159" h="353694">
                  <a:moveTo>
                    <a:pt x="63373" y="217932"/>
                  </a:moveTo>
                  <a:lnTo>
                    <a:pt x="62204" y="217932"/>
                  </a:lnTo>
                  <a:lnTo>
                    <a:pt x="62204" y="190461"/>
                  </a:lnTo>
                  <a:lnTo>
                    <a:pt x="61125" y="190461"/>
                  </a:lnTo>
                  <a:lnTo>
                    <a:pt x="61125" y="353377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3373" y="217932"/>
                  </a:lnTo>
                  <a:close/>
                </a:path>
                <a:path w="264159" h="353694">
                  <a:moveTo>
                    <a:pt x="65722" y="211658"/>
                  </a:moveTo>
                  <a:lnTo>
                    <a:pt x="64554" y="211658"/>
                  </a:lnTo>
                  <a:lnTo>
                    <a:pt x="64554" y="353377"/>
                  </a:lnTo>
                  <a:lnTo>
                    <a:pt x="65722" y="353377"/>
                  </a:lnTo>
                  <a:lnTo>
                    <a:pt x="65722" y="211658"/>
                  </a:lnTo>
                  <a:close/>
                </a:path>
                <a:path w="264159" h="353694">
                  <a:moveTo>
                    <a:pt x="67983" y="215874"/>
                  </a:moveTo>
                  <a:lnTo>
                    <a:pt x="66802" y="215874"/>
                  </a:lnTo>
                  <a:lnTo>
                    <a:pt x="66802" y="258140"/>
                  </a:lnTo>
                  <a:lnTo>
                    <a:pt x="65735" y="258140"/>
                  </a:lnTo>
                  <a:lnTo>
                    <a:pt x="65735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7983" y="215874"/>
                  </a:lnTo>
                  <a:close/>
                </a:path>
                <a:path w="264159" h="353694">
                  <a:moveTo>
                    <a:pt x="70332" y="249707"/>
                  </a:moveTo>
                  <a:lnTo>
                    <a:pt x="69164" y="249707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0332" y="249707"/>
                  </a:lnTo>
                  <a:close/>
                </a:path>
                <a:path w="264159" h="353694">
                  <a:moveTo>
                    <a:pt x="72593" y="260299"/>
                  </a:moveTo>
                  <a:lnTo>
                    <a:pt x="71424" y="260299"/>
                  </a:lnTo>
                  <a:lnTo>
                    <a:pt x="71424" y="135445"/>
                  </a:lnTo>
                  <a:lnTo>
                    <a:pt x="70345" y="135445"/>
                  </a:lnTo>
                  <a:lnTo>
                    <a:pt x="70345" y="353377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2593" y="260299"/>
                  </a:lnTo>
                  <a:close/>
                </a:path>
                <a:path w="264159" h="353694">
                  <a:moveTo>
                    <a:pt x="74955" y="215874"/>
                  </a:moveTo>
                  <a:lnTo>
                    <a:pt x="73774" y="215874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4955" y="215874"/>
                  </a:lnTo>
                  <a:close/>
                </a:path>
                <a:path w="264159" h="353694">
                  <a:moveTo>
                    <a:pt x="80645" y="239115"/>
                  </a:moveTo>
                  <a:lnTo>
                    <a:pt x="79565" y="239115"/>
                  </a:lnTo>
                  <a:lnTo>
                    <a:pt x="79565" y="253923"/>
                  </a:lnTo>
                  <a:lnTo>
                    <a:pt x="78384" y="253923"/>
                  </a:lnTo>
                  <a:lnTo>
                    <a:pt x="78384" y="270891"/>
                  </a:lnTo>
                  <a:lnTo>
                    <a:pt x="77203" y="270891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80645" y="353377"/>
                  </a:lnTo>
                  <a:lnTo>
                    <a:pt x="80645" y="239115"/>
                  </a:lnTo>
                  <a:close/>
                </a:path>
                <a:path w="264159" h="353694">
                  <a:moveTo>
                    <a:pt x="82994" y="152412"/>
                  </a:moveTo>
                  <a:lnTo>
                    <a:pt x="81826" y="152412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152412"/>
                  </a:lnTo>
                  <a:close/>
                </a:path>
                <a:path w="264159" h="353694">
                  <a:moveTo>
                    <a:pt x="114096" y="302564"/>
                  </a:moveTo>
                  <a:lnTo>
                    <a:pt x="112915" y="302564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4096" y="302564"/>
                  </a:lnTo>
                  <a:close/>
                </a:path>
                <a:path w="264159" h="353694">
                  <a:moveTo>
                    <a:pt x="142913" y="230682"/>
                  </a:moveTo>
                  <a:lnTo>
                    <a:pt x="141732" y="230682"/>
                  </a:lnTo>
                  <a:lnTo>
                    <a:pt x="141732" y="353377"/>
                  </a:lnTo>
                  <a:lnTo>
                    <a:pt x="142913" y="353377"/>
                  </a:lnTo>
                  <a:lnTo>
                    <a:pt x="142913" y="230682"/>
                  </a:lnTo>
                  <a:close/>
                </a:path>
                <a:path w="264159" h="353694">
                  <a:moveTo>
                    <a:pt x="263918" y="321602"/>
                  </a:moveTo>
                  <a:lnTo>
                    <a:pt x="262750" y="321602"/>
                  </a:lnTo>
                  <a:lnTo>
                    <a:pt x="262750" y="353377"/>
                  </a:lnTo>
                  <a:lnTo>
                    <a:pt x="263918" y="353377"/>
                  </a:lnTo>
                  <a:lnTo>
                    <a:pt x="263918" y="3216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839406" y="2645384"/>
              <a:ext cx="199390" cy="353695"/>
            </a:xfrm>
            <a:custGeom>
              <a:avLst/>
              <a:gdLst/>
              <a:ahLst/>
              <a:cxnLst/>
              <a:rect l="l" t="t" r="r" b="b"/>
              <a:pathLst>
                <a:path w="199390" h="353694">
                  <a:moveTo>
                    <a:pt x="1079" y="234899"/>
                  </a:moveTo>
                  <a:lnTo>
                    <a:pt x="0" y="234899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234899"/>
                  </a:lnTo>
                  <a:close/>
                </a:path>
                <a:path w="199390" h="353694">
                  <a:moveTo>
                    <a:pt x="11480" y="82575"/>
                  </a:moveTo>
                  <a:lnTo>
                    <a:pt x="10299" y="82575"/>
                  </a:lnTo>
                  <a:lnTo>
                    <a:pt x="10299" y="353377"/>
                  </a:lnTo>
                  <a:lnTo>
                    <a:pt x="11480" y="353377"/>
                  </a:lnTo>
                  <a:lnTo>
                    <a:pt x="11480" y="82575"/>
                  </a:lnTo>
                  <a:close/>
                </a:path>
                <a:path w="199390" h="353694">
                  <a:moveTo>
                    <a:pt x="24130" y="224307"/>
                  </a:moveTo>
                  <a:lnTo>
                    <a:pt x="23050" y="224307"/>
                  </a:lnTo>
                  <a:lnTo>
                    <a:pt x="23050" y="353377"/>
                  </a:lnTo>
                  <a:lnTo>
                    <a:pt x="24130" y="353377"/>
                  </a:lnTo>
                  <a:lnTo>
                    <a:pt x="24130" y="224307"/>
                  </a:lnTo>
                  <a:close/>
                </a:path>
                <a:path w="199390" h="353694">
                  <a:moveTo>
                    <a:pt x="31102" y="234899"/>
                  </a:moveTo>
                  <a:lnTo>
                    <a:pt x="29921" y="234899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1102" y="234899"/>
                  </a:lnTo>
                  <a:close/>
                </a:path>
                <a:path w="199390" h="353694">
                  <a:moveTo>
                    <a:pt x="36880" y="251866"/>
                  </a:moveTo>
                  <a:lnTo>
                    <a:pt x="35712" y="251866"/>
                  </a:lnTo>
                  <a:lnTo>
                    <a:pt x="35712" y="232740"/>
                  </a:lnTo>
                  <a:lnTo>
                    <a:pt x="34531" y="232740"/>
                  </a:lnTo>
                  <a:lnTo>
                    <a:pt x="34531" y="353377"/>
                  </a:lnTo>
                  <a:lnTo>
                    <a:pt x="35699" y="353377"/>
                  </a:lnTo>
                  <a:lnTo>
                    <a:pt x="36880" y="353377"/>
                  </a:lnTo>
                  <a:lnTo>
                    <a:pt x="36880" y="251866"/>
                  </a:lnTo>
                  <a:close/>
                </a:path>
                <a:path w="199390" h="353694">
                  <a:moveTo>
                    <a:pt x="40322" y="222237"/>
                  </a:moveTo>
                  <a:lnTo>
                    <a:pt x="39141" y="222237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0322" y="222237"/>
                  </a:lnTo>
                  <a:close/>
                </a:path>
                <a:path w="199390" h="353694">
                  <a:moveTo>
                    <a:pt x="46101" y="0"/>
                  </a:moveTo>
                  <a:lnTo>
                    <a:pt x="44932" y="0"/>
                  </a:lnTo>
                  <a:lnTo>
                    <a:pt x="44932" y="167220"/>
                  </a:lnTo>
                  <a:lnTo>
                    <a:pt x="43751" y="167220"/>
                  </a:lnTo>
                  <a:lnTo>
                    <a:pt x="43751" y="353377"/>
                  </a:lnTo>
                  <a:lnTo>
                    <a:pt x="44932" y="353377"/>
                  </a:lnTo>
                  <a:lnTo>
                    <a:pt x="46101" y="353377"/>
                  </a:lnTo>
                  <a:lnTo>
                    <a:pt x="46101" y="0"/>
                  </a:lnTo>
                  <a:close/>
                </a:path>
                <a:path w="199390" h="353694">
                  <a:moveTo>
                    <a:pt x="50711" y="211658"/>
                  </a:moveTo>
                  <a:lnTo>
                    <a:pt x="49542" y="211658"/>
                  </a:lnTo>
                  <a:lnTo>
                    <a:pt x="49542" y="239115"/>
                  </a:lnTo>
                  <a:lnTo>
                    <a:pt x="48361" y="239115"/>
                  </a:lnTo>
                  <a:lnTo>
                    <a:pt x="48361" y="217932"/>
                  </a:lnTo>
                  <a:lnTo>
                    <a:pt x="47193" y="217932"/>
                  </a:lnTo>
                  <a:lnTo>
                    <a:pt x="47193" y="190461"/>
                  </a:lnTo>
                  <a:lnTo>
                    <a:pt x="46113" y="190461"/>
                  </a:lnTo>
                  <a:lnTo>
                    <a:pt x="46113" y="353377"/>
                  </a:lnTo>
                  <a:lnTo>
                    <a:pt x="47180" y="353377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50711" y="353377"/>
                  </a:lnTo>
                  <a:lnTo>
                    <a:pt x="50711" y="211658"/>
                  </a:lnTo>
                  <a:close/>
                </a:path>
                <a:path w="199390" h="353694">
                  <a:moveTo>
                    <a:pt x="55321" y="249707"/>
                  </a:moveTo>
                  <a:lnTo>
                    <a:pt x="54152" y="249707"/>
                  </a:lnTo>
                  <a:lnTo>
                    <a:pt x="52971" y="249707"/>
                  </a:lnTo>
                  <a:lnTo>
                    <a:pt x="52971" y="215874"/>
                  </a:lnTo>
                  <a:lnTo>
                    <a:pt x="51790" y="215874"/>
                  </a:lnTo>
                  <a:lnTo>
                    <a:pt x="51790" y="258140"/>
                  </a:lnTo>
                  <a:lnTo>
                    <a:pt x="50723" y="258140"/>
                  </a:lnTo>
                  <a:lnTo>
                    <a:pt x="50723" y="353377"/>
                  </a:lnTo>
                  <a:lnTo>
                    <a:pt x="51790" y="353377"/>
                  </a:lnTo>
                  <a:lnTo>
                    <a:pt x="52971" y="353377"/>
                  </a:lnTo>
                  <a:lnTo>
                    <a:pt x="54152" y="353377"/>
                  </a:lnTo>
                  <a:lnTo>
                    <a:pt x="55321" y="353377"/>
                  </a:lnTo>
                  <a:lnTo>
                    <a:pt x="55321" y="249707"/>
                  </a:lnTo>
                  <a:close/>
                </a:path>
                <a:path w="199390" h="353694">
                  <a:moveTo>
                    <a:pt x="62191" y="230682"/>
                  </a:moveTo>
                  <a:lnTo>
                    <a:pt x="61023" y="230682"/>
                  </a:lnTo>
                  <a:lnTo>
                    <a:pt x="61023" y="260299"/>
                  </a:lnTo>
                  <a:lnTo>
                    <a:pt x="59944" y="260299"/>
                  </a:lnTo>
                  <a:lnTo>
                    <a:pt x="59944" y="215874"/>
                  </a:lnTo>
                  <a:lnTo>
                    <a:pt x="58762" y="215874"/>
                  </a:lnTo>
                  <a:lnTo>
                    <a:pt x="58762" y="270891"/>
                  </a:lnTo>
                  <a:lnTo>
                    <a:pt x="57581" y="270891"/>
                  </a:lnTo>
                  <a:lnTo>
                    <a:pt x="57581" y="260299"/>
                  </a:lnTo>
                  <a:lnTo>
                    <a:pt x="56413" y="260299"/>
                  </a:lnTo>
                  <a:lnTo>
                    <a:pt x="56413" y="135445"/>
                  </a:lnTo>
                  <a:lnTo>
                    <a:pt x="55333" y="135445"/>
                  </a:lnTo>
                  <a:lnTo>
                    <a:pt x="55333" y="353377"/>
                  </a:lnTo>
                  <a:lnTo>
                    <a:pt x="56400" y="353377"/>
                  </a:lnTo>
                  <a:lnTo>
                    <a:pt x="56413" y="353377"/>
                  </a:lnTo>
                  <a:lnTo>
                    <a:pt x="62191" y="353377"/>
                  </a:lnTo>
                  <a:lnTo>
                    <a:pt x="62191" y="230682"/>
                  </a:lnTo>
                  <a:close/>
                </a:path>
                <a:path w="199390" h="353694">
                  <a:moveTo>
                    <a:pt x="65633" y="239115"/>
                  </a:moveTo>
                  <a:lnTo>
                    <a:pt x="64554" y="239115"/>
                  </a:lnTo>
                  <a:lnTo>
                    <a:pt x="64554" y="253923"/>
                  </a:lnTo>
                  <a:lnTo>
                    <a:pt x="63373" y="253923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633" y="353377"/>
                  </a:lnTo>
                  <a:lnTo>
                    <a:pt x="65633" y="239115"/>
                  </a:lnTo>
                  <a:close/>
                </a:path>
                <a:path w="199390" h="353694">
                  <a:moveTo>
                    <a:pt x="69164" y="266674"/>
                  </a:moveTo>
                  <a:lnTo>
                    <a:pt x="67983" y="266674"/>
                  </a:lnTo>
                  <a:lnTo>
                    <a:pt x="67983" y="152412"/>
                  </a:lnTo>
                  <a:lnTo>
                    <a:pt x="66814" y="152412"/>
                  </a:lnTo>
                  <a:lnTo>
                    <a:pt x="66814" y="353377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69164" y="266674"/>
                  </a:lnTo>
                  <a:close/>
                </a:path>
                <a:path w="199390" h="353694">
                  <a:moveTo>
                    <a:pt x="77203" y="285699"/>
                  </a:moveTo>
                  <a:lnTo>
                    <a:pt x="76034" y="285699"/>
                  </a:lnTo>
                  <a:lnTo>
                    <a:pt x="76034" y="353377"/>
                  </a:lnTo>
                  <a:lnTo>
                    <a:pt x="77203" y="353377"/>
                  </a:lnTo>
                  <a:lnTo>
                    <a:pt x="77203" y="285699"/>
                  </a:lnTo>
                  <a:close/>
                </a:path>
                <a:path w="199390" h="353694">
                  <a:moveTo>
                    <a:pt x="85255" y="268732"/>
                  </a:moveTo>
                  <a:lnTo>
                    <a:pt x="84074" y="268732"/>
                  </a:lnTo>
                  <a:lnTo>
                    <a:pt x="84074" y="353377"/>
                  </a:lnTo>
                  <a:lnTo>
                    <a:pt x="85255" y="353377"/>
                  </a:lnTo>
                  <a:lnTo>
                    <a:pt x="85255" y="268732"/>
                  </a:lnTo>
                  <a:close/>
                </a:path>
                <a:path w="199390" h="353694">
                  <a:moveTo>
                    <a:pt x="137147" y="298348"/>
                  </a:moveTo>
                  <a:lnTo>
                    <a:pt x="135966" y="298348"/>
                  </a:lnTo>
                  <a:lnTo>
                    <a:pt x="135966" y="353377"/>
                  </a:lnTo>
                  <a:lnTo>
                    <a:pt x="137147" y="353377"/>
                  </a:lnTo>
                  <a:lnTo>
                    <a:pt x="137147" y="298348"/>
                  </a:lnTo>
                  <a:close/>
                </a:path>
                <a:path w="199390" h="353694">
                  <a:moveTo>
                    <a:pt x="199364" y="334352"/>
                  </a:moveTo>
                  <a:lnTo>
                    <a:pt x="198196" y="334352"/>
                  </a:lnTo>
                  <a:lnTo>
                    <a:pt x="198196" y="353377"/>
                  </a:lnTo>
                  <a:lnTo>
                    <a:pt x="199364" y="353377"/>
                  </a:lnTo>
                  <a:lnTo>
                    <a:pt x="199364" y="33435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871677" y="2713151"/>
              <a:ext cx="128270" cy="285750"/>
            </a:xfrm>
            <a:custGeom>
              <a:avLst/>
              <a:gdLst/>
              <a:ahLst/>
              <a:cxnLst/>
              <a:rect l="l" t="t" r="r" b="b"/>
              <a:pathLst>
                <a:path w="128269" h="285750">
                  <a:moveTo>
                    <a:pt x="1079" y="0"/>
                  </a:moveTo>
                  <a:lnTo>
                    <a:pt x="0" y="0"/>
                  </a:lnTo>
                  <a:lnTo>
                    <a:pt x="0" y="285610"/>
                  </a:lnTo>
                  <a:lnTo>
                    <a:pt x="1079" y="285610"/>
                  </a:lnTo>
                  <a:lnTo>
                    <a:pt x="1079" y="0"/>
                  </a:lnTo>
                  <a:close/>
                </a:path>
                <a:path w="128269" h="285750">
                  <a:moveTo>
                    <a:pt x="8051" y="154470"/>
                  </a:moveTo>
                  <a:lnTo>
                    <a:pt x="6870" y="154470"/>
                  </a:lnTo>
                  <a:lnTo>
                    <a:pt x="6870" y="285610"/>
                  </a:lnTo>
                  <a:lnTo>
                    <a:pt x="8051" y="285610"/>
                  </a:lnTo>
                  <a:lnTo>
                    <a:pt x="8051" y="154470"/>
                  </a:lnTo>
                  <a:close/>
                </a:path>
                <a:path w="128269" h="285750">
                  <a:moveTo>
                    <a:pt x="18440" y="143891"/>
                  </a:moveTo>
                  <a:lnTo>
                    <a:pt x="17272" y="143891"/>
                  </a:lnTo>
                  <a:lnTo>
                    <a:pt x="17272" y="171348"/>
                  </a:lnTo>
                  <a:lnTo>
                    <a:pt x="16090" y="171348"/>
                  </a:lnTo>
                  <a:lnTo>
                    <a:pt x="16090" y="150164"/>
                  </a:lnTo>
                  <a:lnTo>
                    <a:pt x="14922" y="150164"/>
                  </a:lnTo>
                  <a:lnTo>
                    <a:pt x="14922" y="122694"/>
                  </a:lnTo>
                  <a:lnTo>
                    <a:pt x="13843" y="122694"/>
                  </a:lnTo>
                  <a:lnTo>
                    <a:pt x="13843" y="285610"/>
                  </a:lnTo>
                  <a:lnTo>
                    <a:pt x="14909" y="285610"/>
                  </a:lnTo>
                  <a:lnTo>
                    <a:pt x="16090" y="285610"/>
                  </a:lnTo>
                  <a:lnTo>
                    <a:pt x="17272" y="285610"/>
                  </a:lnTo>
                  <a:lnTo>
                    <a:pt x="18440" y="285610"/>
                  </a:lnTo>
                  <a:lnTo>
                    <a:pt x="18440" y="143891"/>
                  </a:lnTo>
                  <a:close/>
                </a:path>
                <a:path w="128269" h="285750">
                  <a:moveTo>
                    <a:pt x="19532" y="190373"/>
                  </a:moveTo>
                  <a:lnTo>
                    <a:pt x="18453" y="190373"/>
                  </a:lnTo>
                  <a:lnTo>
                    <a:pt x="18453" y="285610"/>
                  </a:lnTo>
                  <a:lnTo>
                    <a:pt x="19532" y="285610"/>
                  </a:lnTo>
                  <a:lnTo>
                    <a:pt x="19532" y="190373"/>
                  </a:lnTo>
                  <a:close/>
                </a:path>
                <a:path w="128269" h="285750">
                  <a:moveTo>
                    <a:pt x="23050" y="181940"/>
                  </a:moveTo>
                  <a:lnTo>
                    <a:pt x="21882" y="181940"/>
                  </a:lnTo>
                  <a:lnTo>
                    <a:pt x="20701" y="181940"/>
                  </a:lnTo>
                  <a:lnTo>
                    <a:pt x="20701" y="285610"/>
                  </a:lnTo>
                  <a:lnTo>
                    <a:pt x="21882" y="285610"/>
                  </a:lnTo>
                  <a:lnTo>
                    <a:pt x="23050" y="285610"/>
                  </a:lnTo>
                  <a:lnTo>
                    <a:pt x="23050" y="181940"/>
                  </a:lnTo>
                  <a:close/>
                </a:path>
                <a:path w="128269" h="285750">
                  <a:moveTo>
                    <a:pt x="24142" y="67678"/>
                  </a:moveTo>
                  <a:lnTo>
                    <a:pt x="23063" y="67678"/>
                  </a:lnTo>
                  <a:lnTo>
                    <a:pt x="23063" y="285610"/>
                  </a:lnTo>
                  <a:lnTo>
                    <a:pt x="24142" y="285610"/>
                  </a:lnTo>
                  <a:lnTo>
                    <a:pt x="24142" y="67678"/>
                  </a:lnTo>
                  <a:close/>
                </a:path>
                <a:path w="128269" h="285750">
                  <a:moveTo>
                    <a:pt x="33362" y="171348"/>
                  </a:moveTo>
                  <a:lnTo>
                    <a:pt x="32283" y="171348"/>
                  </a:lnTo>
                  <a:lnTo>
                    <a:pt x="32283" y="186156"/>
                  </a:lnTo>
                  <a:lnTo>
                    <a:pt x="31102" y="186156"/>
                  </a:lnTo>
                  <a:lnTo>
                    <a:pt x="31102" y="203123"/>
                  </a:lnTo>
                  <a:lnTo>
                    <a:pt x="29921" y="203123"/>
                  </a:lnTo>
                  <a:lnTo>
                    <a:pt x="29921" y="162915"/>
                  </a:lnTo>
                  <a:lnTo>
                    <a:pt x="28752" y="162915"/>
                  </a:lnTo>
                  <a:lnTo>
                    <a:pt x="28752" y="192532"/>
                  </a:lnTo>
                  <a:lnTo>
                    <a:pt x="27673" y="192532"/>
                  </a:lnTo>
                  <a:lnTo>
                    <a:pt x="27673" y="148107"/>
                  </a:lnTo>
                  <a:lnTo>
                    <a:pt x="26492" y="148107"/>
                  </a:lnTo>
                  <a:lnTo>
                    <a:pt x="26492" y="203123"/>
                  </a:lnTo>
                  <a:lnTo>
                    <a:pt x="25311" y="203123"/>
                  </a:lnTo>
                  <a:lnTo>
                    <a:pt x="25311" y="285610"/>
                  </a:lnTo>
                  <a:lnTo>
                    <a:pt x="33362" y="285610"/>
                  </a:lnTo>
                  <a:lnTo>
                    <a:pt x="33362" y="171348"/>
                  </a:lnTo>
                  <a:close/>
                </a:path>
                <a:path w="128269" h="285750">
                  <a:moveTo>
                    <a:pt x="39141" y="209397"/>
                  </a:moveTo>
                  <a:lnTo>
                    <a:pt x="37973" y="209397"/>
                  </a:lnTo>
                  <a:lnTo>
                    <a:pt x="37973" y="196748"/>
                  </a:lnTo>
                  <a:lnTo>
                    <a:pt x="36893" y="196748"/>
                  </a:lnTo>
                  <a:lnTo>
                    <a:pt x="36893" y="198907"/>
                  </a:lnTo>
                  <a:lnTo>
                    <a:pt x="35712" y="198907"/>
                  </a:lnTo>
                  <a:lnTo>
                    <a:pt x="35712" y="84645"/>
                  </a:lnTo>
                  <a:lnTo>
                    <a:pt x="34544" y="84645"/>
                  </a:lnTo>
                  <a:lnTo>
                    <a:pt x="34544" y="285610"/>
                  </a:lnTo>
                  <a:lnTo>
                    <a:pt x="35712" y="285610"/>
                  </a:lnTo>
                  <a:lnTo>
                    <a:pt x="36893" y="285610"/>
                  </a:lnTo>
                  <a:lnTo>
                    <a:pt x="37973" y="285610"/>
                  </a:lnTo>
                  <a:lnTo>
                    <a:pt x="39141" y="285610"/>
                  </a:lnTo>
                  <a:lnTo>
                    <a:pt x="39141" y="209397"/>
                  </a:lnTo>
                  <a:close/>
                </a:path>
                <a:path w="128269" h="285750">
                  <a:moveTo>
                    <a:pt x="46012" y="190373"/>
                  </a:moveTo>
                  <a:lnTo>
                    <a:pt x="44932" y="190373"/>
                  </a:lnTo>
                  <a:lnTo>
                    <a:pt x="44932" y="285610"/>
                  </a:lnTo>
                  <a:lnTo>
                    <a:pt x="46012" y="285610"/>
                  </a:lnTo>
                  <a:lnTo>
                    <a:pt x="46012" y="190373"/>
                  </a:lnTo>
                  <a:close/>
                </a:path>
                <a:path w="128269" h="285750">
                  <a:moveTo>
                    <a:pt x="59842" y="52870"/>
                  </a:moveTo>
                  <a:lnTo>
                    <a:pt x="58775" y="52870"/>
                  </a:lnTo>
                  <a:lnTo>
                    <a:pt x="58775" y="285610"/>
                  </a:lnTo>
                  <a:lnTo>
                    <a:pt x="59842" y="285610"/>
                  </a:lnTo>
                  <a:lnTo>
                    <a:pt x="59842" y="52870"/>
                  </a:lnTo>
                  <a:close/>
                </a:path>
                <a:path w="128269" h="285750">
                  <a:moveTo>
                    <a:pt x="97904" y="239026"/>
                  </a:moveTo>
                  <a:lnTo>
                    <a:pt x="96723" y="239026"/>
                  </a:lnTo>
                  <a:lnTo>
                    <a:pt x="96723" y="285610"/>
                  </a:lnTo>
                  <a:lnTo>
                    <a:pt x="97904" y="285610"/>
                  </a:lnTo>
                  <a:lnTo>
                    <a:pt x="97904" y="239026"/>
                  </a:lnTo>
                  <a:close/>
                </a:path>
                <a:path w="128269" h="285750">
                  <a:moveTo>
                    <a:pt x="127901" y="239026"/>
                  </a:moveTo>
                  <a:lnTo>
                    <a:pt x="126733" y="239026"/>
                  </a:lnTo>
                  <a:lnTo>
                    <a:pt x="126733" y="285610"/>
                  </a:lnTo>
                  <a:lnTo>
                    <a:pt x="127901" y="285610"/>
                  </a:lnTo>
                  <a:lnTo>
                    <a:pt x="127901" y="2390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852055" y="2645384"/>
              <a:ext cx="238760" cy="353695"/>
            </a:xfrm>
            <a:custGeom>
              <a:avLst/>
              <a:gdLst/>
              <a:ahLst/>
              <a:cxnLst/>
              <a:rect l="l" t="t" r="r" b="b"/>
              <a:pathLst>
                <a:path w="238759" h="353694">
                  <a:moveTo>
                    <a:pt x="1181" y="228523"/>
                  </a:moveTo>
                  <a:lnTo>
                    <a:pt x="0" y="228523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28523"/>
                  </a:lnTo>
                  <a:close/>
                </a:path>
                <a:path w="238759" h="353694">
                  <a:moveTo>
                    <a:pt x="28841" y="232740"/>
                  </a:moveTo>
                  <a:lnTo>
                    <a:pt x="27673" y="232740"/>
                  </a:lnTo>
                  <a:lnTo>
                    <a:pt x="27673" y="353377"/>
                  </a:lnTo>
                  <a:lnTo>
                    <a:pt x="28841" y="353377"/>
                  </a:lnTo>
                  <a:lnTo>
                    <a:pt x="28841" y="232740"/>
                  </a:lnTo>
                  <a:close/>
                </a:path>
                <a:path w="238759" h="353694">
                  <a:moveTo>
                    <a:pt x="31102" y="251866"/>
                  </a:moveTo>
                  <a:lnTo>
                    <a:pt x="29921" y="251866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1102" y="251866"/>
                  </a:lnTo>
                  <a:close/>
                </a:path>
                <a:path w="238759" h="353694">
                  <a:moveTo>
                    <a:pt x="33451" y="0"/>
                  </a:moveTo>
                  <a:lnTo>
                    <a:pt x="32283" y="0"/>
                  </a:lnTo>
                  <a:lnTo>
                    <a:pt x="32283" y="353377"/>
                  </a:lnTo>
                  <a:lnTo>
                    <a:pt x="33451" y="353377"/>
                  </a:lnTo>
                  <a:lnTo>
                    <a:pt x="33451" y="0"/>
                  </a:lnTo>
                  <a:close/>
                </a:path>
                <a:path w="238759" h="353694">
                  <a:moveTo>
                    <a:pt x="38061" y="211658"/>
                  </a:moveTo>
                  <a:lnTo>
                    <a:pt x="36893" y="211658"/>
                  </a:lnTo>
                  <a:lnTo>
                    <a:pt x="36893" y="239115"/>
                  </a:lnTo>
                  <a:lnTo>
                    <a:pt x="35712" y="239115"/>
                  </a:lnTo>
                  <a:lnTo>
                    <a:pt x="35712" y="217932"/>
                  </a:lnTo>
                  <a:lnTo>
                    <a:pt x="34531" y="217932"/>
                  </a:lnTo>
                  <a:lnTo>
                    <a:pt x="34531" y="353377"/>
                  </a:lnTo>
                  <a:lnTo>
                    <a:pt x="35712" y="353377"/>
                  </a:lnTo>
                  <a:lnTo>
                    <a:pt x="36893" y="353377"/>
                  </a:lnTo>
                  <a:lnTo>
                    <a:pt x="38061" y="353377"/>
                  </a:lnTo>
                  <a:lnTo>
                    <a:pt x="38061" y="211658"/>
                  </a:lnTo>
                  <a:close/>
                </a:path>
                <a:path w="238759" h="353694">
                  <a:moveTo>
                    <a:pt x="42672" y="249707"/>
                  </a:moveTo>
                  <a:lnTo>
                    <a:pt x="41503" y="249707"/>
                  </a:lnTo>
                  <a:lnTo>
                    <a:pt x="40322" y="249707"/>
                  </a:lnTo>
                  <a:lnTo>
                    <a:pt x="40322" y="215874"/>
                  </a:lnTo>
                  <a:lnTo>
                    <a:pt x="39141" y="215874"/>
                  </a:lnTo>
                  <a:lnTo>
                    <a:pt x="39141" y="258140"/>
                  </a:lnTo>
                  <a:lnTo>
                    <a:pt x="38074" y="258140"/>
                  </a:lnTo>
                  <a:lnTo>
                    <a:pt x="38074" y="353377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2672" y="249707"/>
                  </a:lnTo>
                  <a:close/>
                </a:path>
                <a:path w="238759" h="353694">
                  <a:moveTo>
                    <a:pt x="54152" y="291973"/>
                  </a:moveTo>
                  <a:lnTo>
                    <a:pt x="52984" y="291973"/>
                  </a:lnTo>
                  <a:lnTo>
                    <a:pt x="52984" y="239115"/>
                  </a:lnTo>
                  <a:lnTo>
                    <a:pt x="51904" y="239115"/>
                  </a:lnTo>
                  <a:lnTo>
                    <a:pt x="51904" y="253923"/>
                  </a:lnTo>
                  <a:lnTo>
                    <a:pt x="50723" y="253923"/>
                  </a:lnTo>
                  <a:lnTo>
                    <a:pt x="50723" y="270891"/>
                  </a:lnTo>
                  <a:lnTo>
                    <a:pt x="49542" y="270891"/>
                  </a:lnTo>
                  <a:lnTo>
                    <a:pt x="49542" y="230682"/>
                  </a:lnTo>
                  <a:lnTo>
                    <a:pt x="48374" y="230682"/>
                  </a:lnTo>
                  <a:lnTo>
                    <a:pt x="48374" y="260299"/>
                  </a:lnTo>
                  <a:lnTo>
                    <a:pt x="47294" y="260299"/>
                  </a:lnTo>
                  <a:lnTo>
                    <a:pt x="47294" y="215874"/>
                  </a:lnTo>
                  <a:lnTo>
                    <a:pt x="46113" y="215874"/>
                  </a:lnTo>
                  <a:lnTo>
                    <a:pt x="46113" y="270891"/>
                  </a:lnTo>
                  <a:lnTo>
                    <a:pt x="44932" y="270891"/>
                  </a:lnTo>
                  <a:lnTo>
                    <a:pt x="44932" y="260299"/>
                  </a:lnTo>
                  <a:lnTo>
                    <a:pt x="43764" y="260299"/>
                  </a:lnTo>
                  <a:lnTo>
                    <a:pt x="43764" y="135445"/>
                  </a:lnTo>
                  <a:lnTo>
                    <a:pt x="42684" y="135445"/>
                  </a:lnTo>
                  <a:lnTo>
                    <a:pt x="42684" y="353377"/>
                  </a:lnTo>
                  <a:lnTo>
                    <a:pt x="43751" y="353377"/>
                  </a:lnTo>
                  <a:lnTo>
                    <a:pt x="43764" y="353377"/>
                  </a:lnTo>
                  <a:lnTo>
                    <a:pt x="54152" y="353377"/>
                  </a:lnTo>
                  <a:lnTo>
                    <a:pt x="54152" y="291973"/>
                  </a:lnTo>
                  <a:close/>
                </a:path>
                <a:path w="238759" h="353694">
                  <a:moveTo>
                    <a:pt x="55333" y="152412"/>
                  </a:moveTo>
                  <a:lnTo>
                    <a:pt x="54165" y="152412"/>
                  </a:lnTo>
                  <a:lnTo>
                    <a:pt x="54165" y="353377"/>
                  </a:lnTo>
                  <a:lnTo>
                    <a:pt x="55333" y="353377"/>
                  </a:lnTo>
                  <a:lnTo>
                    <a:pt x="55333" y="152412"/>
                  </a:lnTo>
                  <a:close/>
                </a:path>
                <a:path w="238759" h="353694">
                  <a:moveTo>
                    <a:pt x="58762" y="277164"/>
                  </a:moveTo>
                  <a:lnTo>
                    <a:pt x="57594" y="277164"/>
                  </a:lnTo>
                  <a:lnTo>
                    <a:pt x="57594" y="353377"/>
                  </a:lnTo>
                  <a:lnTo>
                    <a:pt x="58762" y="353377"/>
                  </a:lnTo>
                  <a:lnTo>
                    <a:pt x="58762" y="277164"/>
                  </a:lnTo>
                  <a:close/>
                </a:path>
                <a:path w="238759" h="353694">
                  <a:moveTo>
                    <a:pt x="59944" y="264515"/>
                  </a:moveTo>
                  <a:lnTo>
                    <a:pt x="58775" y="264515"/>
                  </a:lnTo>
                  <a:lnTo>
                    <a:pt x="58775" y="353377"/>
                  </a:lnTo>
                  <a:lnTo>
                    <a:pt x="59944" y="353377"/>
                  </a:lnTo>
                  <a:lnTo>
                    <a:pt x="59944" y="264515"/>
                  </a:lnTo>
                  <a:close/>
                </a:path>
                <a:path w="238759" h="353694">
                  <a:moveTo>
                    <a:pt x="79463" y="120637"/>
                  </a:moveTo>
                  <a:lnTo>
                    <a:pt x="78397" y="120637"/>
                  </a:lnTo>
                  <a:lnTo>
                    <a:pt x="78397" y="353377"/>
                  </a:lnTo>
                  <a:lnTo>
                    <a:pt x="79463" y="353377"/>
                  </a:lnTo>
                  <a:lnTo>
                    <a:pt x="79463" y="120637"/>
                  </a:lnTo>
                  <a:close/>
                </a:path>
                <a:path w="238759" h="353694">
                  <a:moveTo>
                    <a:pt x="88696" y="277164"/>
                  </a:moveTo>
                  <a:lnTo>
                    <a:pt x="87617" y="277164"/>
                  </a:lnTo>
                  <a:lnTo>
                    <a:pt x="87617" y="353377"/>
                  </a:lnTo>
                  <a:lnTo>
                    <a:pt x="88696" y="353377"/>
                  </a:lnTo>
                  <a:lnTo>
                    <a:pt x="88696" y="277164"/>
                  </a:lnTo>
                  <a:close/>
                </a:path>
                <a:path w="238759" h="353694">
                  <a:moveTo>
                    <a:pt x="91046" y="205282"/>
                  </a:moveTo>
                  <a:lnTo>
                    <a:pt x="89865" y="205282"/>
                  </a:lnTo>
                  <a:lnTo>
                    <a:pt x="89865" y="353377"/>
                  </a:lnTo>
                  <a:lnTo>
                    <a:pt x="91046" y="353377"/>
                  </a:lnTo>
                  <a:lnTo>
                    <a:pt x="91046" y="205282"/>
                  </a:lnTo>
                  <a:close/>
                </a:path>
                <a:path w="238759" h="353694">
                  <a:moveTo>
                    <a:pt x="238594" y="330123"/>
                  </a:moveTo>
                  <a:lnTo>
                    <a:pt x="237413" y="330123"/>
                  </a:lnTo>
                  <a:lnTo>
                    <a:pt x="237413" y="353377"/>
                  </a:lnTo>
                  <a:lnTo>
                    <a:pt x="238594" y="353377"/>
                  </a:lnTo>
                  <a:lnTo>
                    <a:pt x="238594" y="3301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802513" y="2780829"/>
              <a:ext cx="248920" cy="218440"/>
            </a:xfrm>
            <a:custGeom>
              <a:avLst/>
              <a:gdLst/>
              <a:ahLst/>
              <a:cxnLst/>
              <a:rect l="l" t="t" r="r" b="b"/>
              <a:pathLst>
                <a:path w="248919" h="218439">
                  <a:moveTo>
                    <a:pt x="1181" y="196748"/>
                  </a:moveTo>
                  <a:lnTo>
                    <a:pt x="0" y="196748"/>
                  </a:lnTo>
                  <a:lnTo>
                    <a:pt x="0" y="217932"/>
                  </a:lnTo>
                  <a:lnTo>
                    <a:pt x="1181" y="217932"/>
                  </a:lnTo>
                  <a:lnTo>
                    <a:pt x="1181" y="196748"/>
                  </a:lnTo>
                  <a:close/>
                </a:path>
                <a:path w="248919" h="218439">
                  <a:moveTo>
                    <a:pt x="49542" y="48653"/>
                  </a:moveTo>
                  <a:lnTo>
                    <a:pt x="48361" y="48653"/>
                  </a:lnTo>
                  <a:lnTo>
                    <a:pt x="48361" y="217932"/>
                  </a:lnTo>
                  <a:lnTo>
                    <a:pt x="49542" y="217932"/>
                  </a:lnTo>
                  <a:lnTo>
                    <a:pt x="49542" y="48653"/>
                  </a:lnTo>
                  <a:close/>
                </a:path>
                <a:path w="248919" h="218439">
                  <a:moveTo>
                    <a:pt x="76034" y="57086"/>
                  </a:moveTo>
                  <a:lnTo>
                    <a:pt x="74866" y="57086"/>
                  </a:lnTo>
                  <a:lnTo>
                    <a:pt x="74866" y="217932"/>
                  </a:lnTo>
                  <a:lnTo>
                    <a:pt x="76034" y="217932"/>
                  </a:lnTo>
                  <a:lnTo>
                    <a:pt x="76034" y="57086"/>
                  </a:lnTo>
                  <a:close/>
                </a:path>
                <a:path w="248919" h="218439">
                  <a:moveTo>
                    <a:pt x="87604" y="76212"/>
                  </a:moveTo>
                  <a:lnTo>
                    <a:pt x="86436" y="76212"/>
                  </a:lnTo>
                  <a:lnTo>
                    <a:pt x="86436" y="217932"/>
                  </a:lnTo>
                  <a:lnTo>
                    <a:pt x="87604" y="217932"/>
                  </a:lnTo>
                  <a:lnTo>
                    <a:pt x="87604" y="76212"/>
                  </a:lnTo>
                  <a:close/>
                </a:path>
                <a:path w="248919" h="218439">
                  <a:moveTo>
                    <a:pt x="92214" y="114261"/>
                  </a:moveTo>
                  <a:lnTo>
                    <a:pt x="91046" y="114261"/>
                  </a:lnTo>
                  <a:lnTo>
                    <a:pt x="91046" y="217932"/>
                  </a:lnTo>
                  <a:lnTo>
                    <a:pt x="92214" y="217932"/>
                  </a:lnTo>
                  <a:lnTo>
                    <a:pt x="92214" y="114261"/>
                  </a:lnTo>
                  <a:close/>
                </a:path>
                <a:path w="248919" h="218439">
                  <a:moveTo>
                    <a:pt x="94475" y="124853"/>
                  </a:moveTo>
                  <a:lnTo>
                    <a:pt x="93306" y="124853"/>
                  </a:lnTo>
                  <a:lnTo>
                    <a:pt x="93306" y="0"/>
                  </a:lnTo>
                  <a:lnTo>
                    <a:pt x="92227" y="0"/>
                  </a:lnTo>
                  <a:lnTo>
                    <a:pt x="92227" y="217932"/>
                  </a:lnTo>
                  <a:lnTo>
                    <a:pt x="93294" y="217932"/>
                  </a:lnTo>
                  <a:lnTo>
                    <a:pt x="94475" y="217932"/>
                  </a:lnTo>
                  <a:lnTo>
                    <a:pt x="94475" y="124853"/>
                  </a:lnTo>
                  <a:close/>
                </a:path>
                <a:path w="248919" h="218439">
                  <a:moveTo>
                    <a:pt x="103695" y="156527"/>
                  </a:moveTo>
                  <a:lnTo>
                    <a:pt x="102527" y="156527"/>
                  </a:lnTo>
                  <a:lnTo>
                    <a:pt x="102527" y="103670"/>
                  </a:lnTo>
                  <a:lnTo>
                    <a:pt x="101447" y="103670"/>
                  </a:lnTo>
                  <a:lnTo>
                    <a:pt x="101447" y="118478"/>
                  </a:lnTo>
                  <a:lnTo>
                    <a:pt x="100266" y="118478"/>
                  </a:lnTo>
                  <a:lnTo>
                    <a:pt x="100266" y="135445"/>
                  </a:lnTo>
                  <a:lnTo>
                    <a:pt x="99085" y="135445"/>
                  </a:lnTo>
                  <a:lnTo>
                    <a:pt x="99085" y="95237"/>
                  </a:lnTo>
                  <a:lnTo>
                    <a:pt x="97917" y="95237"/>
                  </a:lnTo>
                  <a:lnTo>
                    <a:pt x="97917" y="124853"/>
                  </a:lnTo>
                  <a:lnTo>
                    <a:pt x="96837" y="124853"/>
                  </a:lnTo>
                  <a:lnTo>
                    <a:pt x="96837" y="217932"/>
                  </a:lnTo>
                  <a:lnTo>
                    <a:pt x="103695" y="217932"/>
                  </a:lnTo>
                  <a:lnTo>
                    <a:pt x="103695" y="156527"/>
                  </a:lnTo>
                  <a:close/>
                </a:path>
                <a:path w="248919" h="218439">
                  <a:moveTo>
                    <a:pt x="108305" y="141719"/>
                  </a:moveTo>
                  <a:lnTo>
                    <a:pt x="107137" y="141719"/>
                  </a:lnTo>
                  <a:lnTo>
                    <a:pt x="107137" y="129070"/>
                  </a:lnTo>
                  <a:lnTo>
                    <a:pt x="106057" y="129070"/>
                  </a:lnTo>
                  <a:lnTo>
                    <a:pt x="106057" y="131229"/>
                  </a:lnTo>
                  <a:lnTo>
                    <a:pt x="104876" y="131229"/>
                  </a:lnTo>
                  <a:lnTo>
                    <a:pt x="104876" y="16967"/>
                  </a:lnTo>
                  <a:lnTo>
                    <a:pt x="103708" y="16967"/>
                  </a:lnTo>
                  <a:lnTo>
                    <a:pt x="103708" y="217932"/>
                  </a:lnTo>
                  <a:lnTo>
                    <a:pt x="104876" y="217932"/>
                  </a:lnTo>
                  <a:lnTo>
                    <a:pt x="106057" y="217932"/>
                  </a:lnTo>
                  <a:lnTo>
                    <a:pt x="107137" y="217932"/>
                  </a:lnTo>
                  <a:lnTo>
                    <a:pt x="108305" y="217932"/>
                  </a:lnTo>
                  <a:lnTo>
                    <a:pt x="108305" y="141719"/>
                  </a:lnTo>
                  <a:close/>
                </a:path>
                <a:path w="248919" h="218439">
                  <a:moveTo>
                    <a:pt x="112928" y="137502"/>
                  </a:moveTo>
                  <a:lnTo>
                    <a:pt x="111747" y="137502"/>
                  </a:lnTo>
                  <a:lnTo>
                    <a:pt x="111747" y="150253"/>
                  </a:lnTo>
                  <a:lnTo>
                    <a:pt x="110667" y="150253"/>
                  </a:lnTo>
                  <a:lnTo>
                    <a:pt x="110667" y="129070"/>
                  </a:lnTo>
                  <a:lnTo>
                    <a:pt x="109486" y="129070"/>
                  </a:lnTo>
                  <a:lnTo>
                    <a:pt x="108318" y="129070"/>
                  </a:lnTo>
                  <a:lnTo>
                    <a:pt x="108318" y="217932"/>
                  </a:lnTo>
                  <a:lnTo>
                    <a:pt x="109486" y="217932"/>
                  </a:lnTo>
                  <a:lnTo>
                    <a:pt x="110667" y="217932"/>
                  </a:lnTo>
                  <a:lnTo>
                    <a:pt x="111747" y="217932"/>
                  </a:lnTo>
                  <a:lnTo>
                    <a:pt x="112928" y="217932"/>
                  </a:lnTo>
                  <a:lnTo>
                    <a:pt x="112928" y="137502"/>
                  </a:lnTo>
                  <a:close/>
                </a:path>
                <a:path w="248919" h="218439">
                  <a:moveTo>
                    <a:pt x="115176" y="122694"/>
                  </a:moveTo>
                  <a:lnTo>
                    <a:pt x="114096" y="122694"/>
                  </a:lnTo>
                  <a:lnTo>
                    <a:pt x="114096" y="217932"/>
                  </a:lnTo>
                  <a:lnTo>
                    <a:pt x="115176" y="217932"/>
                  </a:lnTo>
                  <a:lnTo>
                    <a:pt x="115176" y="122694"/>
                  </a:lnTo>
                  <a:close/>
                </a:path>
                <a:path w="248919" h="218439">
                  <a:moveTo>
                    <a:pt x="124396" y="167119"/>
                  </a:moveTo>
                  <a:lnTo>
                    <a:pt x="123317" y="167119"/>
                  </a:lnTo>
                  <a:lnTo>
                    <a:pt x="123317" y="217932"/>
                  </a:lnTo>
                  <a:lnTo>
                    <a:pt x="124396" y="217932"/>
                  </a:lnTo>
                  <a:lnTo>
                    <a:pt x="124396" y="167119"/>
                  </a:lnTo>
                  <a:close/>
                </a:path>
                <a:path w="248919" h="218439">
                  <a:moveTo>
                    <a:pt x="165925" y="160845"/>
                  </a:moveTo>
                  <a:lnTo>
                    <a:pt x="164846" y="160845"/>
                  </a:lnTo>
                  <a:lnTo>
                    <a:pt x="164846" y="217932"/>
                  </a:lnTo>
                  <a:lnTo>
                    <a:pt x="165925" y="217932"/>
                  </a:lnTo>
                  <a:lnTo>
                    <a:pt x="165925" y="160845"/>
                  </a:lnTo>
                  <a:close/>
                </a:path>
                <a:path w="248919" h="218439">
                  <a:moveTo>
                    <a:pt x="195910" y="148094"/>
                  </a:moveTo>
                  <a:lnTo>
                    <a:pt x="194729" y="148094"/>
                  </a:lnTo>
                  <a:lnTo>
                    <a:pt x="194729" y="217932"/>
                  </a:lnTo>
                  <a:lnTo>
                    <a:pt x="195910" y="217932"/>
                  </a:lnTo>
                  <a:lnTo>
                    <a:pt x="195910" y="148094"/>
                  </a:lnTo>
                  <a:close/>
                </a:path>
                <a:path w="248919" h="218439">
                  <a:moveTo>
                    <a:pt x="217766" y="165061"/>
                  </a:moveTo>
                  <a:lnTo>
                    <a:pt x="216598" y="165061"/>
                  </a:lnTo>
                  <a:lnTo>
                    <a:pt x="216598" y="217932"/>
                  </a:lnTo>
                  <a:lnTo>
                    <a:pt x="217766" y="217932"/>
                  </a:lnTo>
                  <a:lnTo>
                    <a:pt x="217766" y="165061"/>
                  </a:lnTo>
                  <a:close/>
                </a:path>
                <a:path w="248919" h="218439">
                  <a:moveTo>
                    <a:pt x="248881" y="205270"/>
                  </a:moveTo>
                  <a:lnTo>
                    <a:pt x="247700" y="205270"/>
                  </a:lnTo>
                  <a:lnTo>
                    <a:pt x="247700" y="217932"/>
                  </a:lnTo>
                  <a:lnTo>
                    <a:pt x="248881" y="217932"/>
                  </a:lnTo>
                  <a:lnTo>
                    <a:pt x="248881" y="20527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807123" y="2713151"/>
              <a:ext cx="278130" cy="285750"/>
            </a:xfrm>
            <a:custGeom>
              <a:avLst/>
              <a:gdLst/>
              <a:ahLst/>
              <a:cxnLst/>
              <a:rect l="l" t="t" r="r" b="b"/>
              <a:pathLst>
                <a:path w="278130" h="285750">
                  <a:moveTo>
                    <a:pt x="1181" y="239026"/>
                  </a:moveTo>
                  <a:lnTo>
                    <a:pt x="0" y="239026"/>
                  </a:lnTo>
                  <a:lnTo>
                    <a:pt x="0" y="285610"/>
                  </a:lnTo>
                  <a:lnTo>
                    <a:pt x="1181" y="285610"/>
                  </a:lnTo>
                  <a:lnTo>
                    <a:pt x="1181" y="239026"/>
                  </a:lnTo>
                  <a:close/>
                </a:path>
                <a:path w="278130" h="285750">
                  <a:moveTo>
                    <a:pt x="8051" y="184099"/>
                  </a:moveTo>
                  <a:lnTo>
                    <a:pt x="6870" y="184099"/>
                  </a:lnTo>
                  <a:lnTo>
                    <a:pt x="6870" y="285610"/>
                  </a:lnTo>
                  <a:lnTo>
                    <a:pt x="8051" y="285610"/>
                  </a:lnTo>
                  <a:lnTo>
                    <a:pt x="8051" y="184099"/>
                  </a:lnTo>
                  <a:close/>
                </a:path>
                <a:path w="278130" h="285750">
                  <a:moveTo>
                    <a:pt x="31102" y="219989"/>
                  </a:moveTo>
                  <a:lnTo>
                    <a:pt x="29921" y="219989"/>
                  </a:lnTo>
                  <a:lnTo>
                    <a:pt x="29921" y="285610"/>
                  </a:lnTo>
                  <a:lnTo>
                    <a:pt x="31102" y="285610"/>
                  </a:lnTo>
                  <a:lnTo>
                    <a:pt x="31102" y="219989"/>
                  </a:lnTo>
                  <a:close/>
                </a:path>
                <a:path w="278130" h="285750">
                  <a:moveTo>
                    <a:pt x="37973" y="177723"/>
                  </a:moveTo>
                  <a:lnTo>
                    <a:pt x="36893" y="177723"/>
                  </a:lnTo>
                  <a:lnTo>
                    <a:pt x="36893" y="164973"/>
                  </a:lnTo>
                  <a:lnTo>
                    <a:pt x="35712" y="164973"/>
                  </a:lnTo>
                  <a:lnTo>
                    <a:pt x="35712" y="285610"/>
                  </a:lnTo>
                  <a:lnTo>
                    <a:pt x="36893" y="285610"/>
                  </a:lnTo>
                  <a:lnTo>
                    <a:pt x="37973" y="285610"/>
                  </a:lnTo>
                  <a:lnTo>
                    <a:pt x="37973" y="177723"/>
                  </a:lnTo>
                  <a:close/>
                </a:path>
                <a:path w="278130" h="285750">
                  <a:moveTo>
                    <a:pt x="46113" y="160756"/>
                  </a:moveTo>
                  <a:lnTo>
                    <a:pt x="44932" y="160756"/>
                  </a:lnTo>
                  <a:lnTo>
                    <a:pt x="44932" y="285610"/>
                  </a:lnTo>
                  <a:lnTo>
                    <a:pt x="46113" y="285610"/>
                  </a:lnTo>
                  <a:lnTo>
                    <a:pt x="46113" y="160756"/>
                  </a:lnTo>
                  <a:close/>
                </a:path>
                <a:path w="278130" h="285750">
                  <a:moveTo>
                    <a:pt x="50723" y="167132"/>
                  </a:moveTo>
                  <a:lnTo>
                    <a:pt x="49555" y="167132"/>
                  </a:lnTo>
                  <a:lnTo>
                    <a:pt x="49555" y="285610"/>
                  </a:lnTo>
                  <a:lnTo>
                    <a:pt x="50723" y="285610"/>
                  </a:lnTo>
                  <a:lnTo>
                    <a:pt x="50723" y="167132"/>
                  </a:lnTo>
                  <a:close/>
                </a:path>
                <a:path w="278130" h="285750">
                  <a:moveTo>
                    <a:pt x="52984" y="160756"/>
                  </a:moveTo>
                  <a:lnTo>
                    <a:pt x="51803" y="160756"/>
                  </a:lnTo>
                  <a:lnTo>
                    <a:pt x="51803" y="285610"/>
                  </a:lnTo>
                  <a:lnTo>
                    <a:pt x="52984" y="285610"/>
                  </a:lnTo>
                  <a:lnTo>
                    <a:pt x="52984" y="160756"/>
                  </a:lnTo>
                  <a:close/>
                </a:path>
                <a:path w="278130" h="285750">
                  <a:moveTo>
                    <a:pt x="56413" y="156540"/>
                  </a:moveTo>
                  <a:lnTo>
                    <a:pt x="55333" y="156540"/>
                  </a:lnTo>
                  <a:lnTo>
                    <a:pt x="55333" y="285610"/>
                  </a:lnTo>
                  <a:lnTo>
                    <a:pt x="56413" y="285610"/>
                  </a:lnTo>
                  <a:lnTo>
                    <a:pt x="56413" y="156540"/>
                  </a:lnTo>
                  <a:close/>
                </a:path>
                <a:path w="278130" h="285750">
                  <a:moveTo>
                    <a:pt x="65633" y="0"/>
                  </a:moveTo>
                  <a:lnTo>
                    <a:pt x="64554" y="0"/>
                  </a:lnTo>
                  <a:lnTo>
                    <a:pt x="64554" y="285610"/>
                  </a:lnTo>
                  <a:lnTo>
                    <a:pt x="65633" y="285610"/>
                  </a:lnTo>
                  <a:lnTo>
                    <a:pt x="65633" y="0"/>
                  </a:lnTo>
                  <a:close/>
                </a:path>
                <a:path w="278130" h="285750">
                  <a:moveTo>
                    <a:pt x="82994" y="143891"/>
                  </a:moveTo>
                  <a:lnTo>
                    <a:pt x="81826" y="143891"/>
                  </a:lnTo>
                  <a:lnTo>
                    <a:pt x="81826" y="171348"/>
                  </a:lnTo>
                  <a:lnTo>
                    <a:pt x="80645" y="171348"/>
                  </a:lnTo>
                  <a:lnTo>
                    <a:pt x="80645" y="150164"/>
                  </a:lnTo>
                  <a:lnTo>
                    <a:pt x="79476" y="150164"/>
                  </a:lnTo>
                  <a:lnTo>
                    <a:pt x="79476" y="122694"/>
                  </a:lnTo>
                  <a:lnTo>
                    <a:pt x="78397" y="122694"/>
                  </a:lnTo>
                  <a:lnTo>
                    <a:pt x="78397" y="285610"/>
                  </a:lnTo>
                  <a:lnTo>
                    <a:pt x="79463" y="285610"/>
                  </a:lnTo>
                  <a:lnTo>
                    <a:pt x="80645" y="285610"/>
                  </a:lnTo>
                  <a:lnTo>
                    <a:pt x="81826" y="285610"/>
                  </a:lnTo>
                  <a:lnTo>
                    <a:pt x="82994" y="285610"/>
                  </a:lnTo>
                  <a:lnTo>
                    <a:pt x="82994" y="143891"/>
                  </a:lnTo>
                  <a:close/>
                </a:path>
                <a:path w="278130" h="285750">
                  <a:moveTo>
                    <a:pt x="85255" y="148107"/>
                  </a:moveTo>
                  <a:lnTo>
                    <a:pt x="84074" y="148107"/>
                  </a:lnTo>
                  <a:lnTo>
                    <a:pt x="84074" y="285610"/>
                  </a:lnTo>
                  <a:lnTo>
                    <a:pt x="85255" y="285610"/>
                  </a:lnTo>
                  <a:lnTo>
                    <a:pt x="85255" y="148107"/>
                  </a:lnTo>
                  <a:close/>
                </a:path>
                <a:path w="278130" h="285750">
                  <a:moveTo>
                    <a:pt x="99085" y="224205"/>
                  </a:moveTo>
                  <a:lnTo>
                    <a:pt x="97917" y="224205"/>
                  </a:lnTo>
                  <a:lnTo>
                    <a:pt x="97917" y="171348"/>
                  </a:lnTo>
                  <a:lnTo>
                    <a:pt x="96837" y="171348"/>
                  </a:lnTo>
                  <a:lnTo>
                    <a:pt x="96837" y="186156"/>
                  </a:lnTo>
                  <a:lnTo>
                    <a:pt x="95656" y="186156"/>
                  </a:lnTo>
                  <a:lnTo>
                    <a:pt x="95656" y="203123"/>
                  </a:lnTo>
                  <a:lnTo>
                    <a:pt x="94475" y="203123"/>
                  </a:lnTo>
                  <a:lnTo>
                    <a:pt x="94475" y="162915"/>
                  </a:lnTo>
                  <a:lnTo>
                    <a:pt x="93306" y="162915"/>
                  </a:lnTo>
                  <a:lnTo>
                    <a:pt x="93306" y="192532"/>
                  </a:lnTo>
                  <a:lnTo>
                    <a:pt x="92227" y="192532"/>
                  </a:lnTo>
                  <a:lnTo>
                    <a:pt x="92227" y="148107"/>
                  </a:lnTo>
                  <a:lnTo>
                    <a:pt x="91046" y="148107"/>
                  </a:lnTo>
                  <a:lnTo>
                    <a:pt x="91046" y="203123"/>
                  </a:lnTo>
                  <a:lnTo>
                    <a:pt x="89865" y="203123"/>
                  </a:lnTo>
                  <a:lnTo>
                    <a:pt x="89865" y="192532"/>
                  </a:lnTo>
                  <a:lnTo>
                    <a:pt x="88696" y="192532"/>
                  </a:lnTo>
                  <a:lnTo>
                    <a:pt x="88696" y="67678"/>
                  </a:lnTo>
                  <a:lnTo>
                    <a:pt x="87617" y="67678"/>
                  </a:lnTo>
                  <a:lnTo>
                    <a:pt x="87617" y="285610"/>
                  </a:lnTo>
                  <a:lnTo>
                    <a:pt x="88684" y="285610"/>
                  </a:lnTo>
                  <a:lnTo>
                    <a:pt x="88696" y="285610"/>
                  </a:lnTo>
                  <a:lnTo>
                    <a:pt x="99085" y="285610"/>
                  </a:lnTo>
                  <a:lnTo>
                    <a:pt x="99085" y="224205"/>
                  </a:lnTo>
                  <a:close/>
                </a:path>
                <a:path w="278130" h="285750">
                  <a:moveTo>
                    <a:pt x="103695" y="209397"/>
                  </a:moveTo>
                  <a:lnTo>
                    <a:pt x="102527" y="209397"/>
                  </a:lnTo>
                  <a:lnTo>
                    <a:pt x="102527" y="196748"/>
                  </a:lnTo>
                  <a:lnTo>
                    <a:pt x="101447" y="196748"/>
                  </a:lnTo>
                  <a:lnTo>
                    <a:pt x="101447" y="198907"/>
                  </a:lnTo>
                  <a:lnTo>
                    <a:pt x="100266" y="198907"/>
                  </a:lnTo>
                  <a:lnTo>
                    <a:pt x="100266" y="84645"/>
                  </a:lnTo>
                  <a:lnTo>
                    <a:pt x="99098" y="84645"/>
                  </a:lnTo>
                  <a:lnTo>
                    <a:pt x="99098" y="285610"/>
                  </a:lnTo>
                  <a:lnTo>
                    <a:pt x="100266" y="285610"/>
                  </a:lnTo>
                  <a:lnTo>
                    <a:pt x="101447" y="285610"/>
                  </a:lnTo>
                  <a:lnTo>
                    <a:pt x="102527" y="285610"/>
                  </a:lnTo>
                  <a:lnTo>
                    <a:pt x="103695" y="285610"/>
                  </a:lnTo>
                  <a:lnTo>
                    <a:pt x="103695" y="209397"/>
                  </a:lnTo>
                  <a:close/>
                </a:path>
                <a:path w="278130" h="285750">
                  <a:moveTo>
                    <a:pt x="104876" y="196748"/>
                  </a:moveTo>
                  <a:lnTo>
                    <a:pt x="103708" y="196748"/>
                  </a:lnTo>
                  <a:lnTo>
                    <a:pt x="103708" y="285610"/>
                  </a:lnTo>
                  <a:lnTo>
                    <a:pt x="104876" y="285610"/>
                  </a:lnTo>
                  <a:lnTo>
                    <a:pt x="104876" y="196748"/>
                  </a:lnTo>
                  <a:close/>
                </a:path>
                <a:path w="278130" h="285750">
                  <a:moveTo>
                    <a:pt x="114109" y="29629"/>
                  </a:moveTo>
                  <a:lnTo>
                    <a:pt x="112928" y="29629"/>
                  </a:lnTo>
                  <a:lnTo>
                    <a:pt x="112928" y="213715"/>
                  </a:lnTo>
                  <a:lnTo>
                    <a:pt x="111747" y="213715"/>
                  </a:lnTo>
                  <a:lnTo>
                    <a:pt x="111747" y="211556"/>
                  </a:lnTo>
                  <a:lnTo>
                    <a:pt x="110566" y="211556"/>
                  </a:lnTo>
                  <a:lnTo>
                    <a:pt x="110566" y="190373"/>
                  </a:lnTo>
                  <a:lnTo>
                    <a:pt x="109486" y="190373"/>
                  </a:lnTo>
                  <a:lnTo>
                    <a:pt x="109486" y="217932"/>
                  </a:lnTo>
                  <a:lnTo>
                    <a:pt x="108318" y="217932"/>
                  </a:lnTo>
                  <a:lnTo>
                    <a:pt x="108318" y="205181"/>
                  </a:lnTo>
                  <a:lnTo>
                    <a:pt x="107137" y="205181"/>
                  </a:lnTo>
                  <a:lnTo>
                    <a:pt x="107137" y="285610"/>
                  </a:lnTo>
                  <a:lnTo>
                    <a:pt x="108318" y="285610"/>
                  </a:lnTo>
                  <a:lnTo>
                    <a:pt x="109486" y="285610"/>
                  </a:lnTo>
                  <a:lnTo>
                    <a:pt x="110566" y="285610"/>
                  </a:lnTo>
                  <a:lnTo>
                    <a:pt x="111747" y="285610"/>
                  </a:lnTo>
                  <a:lnTo>
                    <a:pt x="112928" y="285610"/>
                  </a:lnTo>
                  <a:lnTo>
                    <a:pt x="114109" y="285610"/>
                  </a:lnTo>
                  <a:lnTo>
                    <a:pt x="114109" y="29629"/>
                  </a:lnTo>
                  <a:close/>
                </a:path>
                <a:path w="278130" h="285750">
                  <a:moveTo>
                    <a:pt x="117538" y="200964"/>
                  </a:moveTo>
                  <a:lnTo>
                    <a:pt x="116357" y="200964"/>
                  </a:lnTo>
                  <a:lnTo>
                    <a:pt x="116357" y="285610"/>
                  </a:lnTo>
                  <a:lnTo>
                    <a:pt x="117538" y="285610"/>
                  </a:lnTo>
                  <a:lnTo>
                    <a:pt x="117538" y="200964"/>
                  </a:lnTo>
                  <a:close/>
                </a:path>
                <a:path w="278130" h="285750">
                  <a:moveTo>
                    <a:pt x="175145" y="226364"/>
                  </a:moveTo>
                  <a:lnTo>
                    <a:pt x="174066" y="226364"/>
                  </a:lnTo>
                  <a:lnTo>
                    <a:pt x="174066" y="285610"/>
                  </a:lnTo>
                  <a:lnTo>
                    <a:pt x="175145" y="285610"/>
                  </a:lnTo>
                  <a:lnTo>
                    <a:pt x="175145" y="226364"/>
                  </a:lnTo>
                  <a:close/>
                </a:path>
                <a:path w="278130" h="285750">
                  <a:moveTo>
                    <a:pt x="193586" y="228523"/>
                  </a:moveTo>
                  <a:lnTo>
                    <a:pt x="192506" y="228523"/>
                  </a:lnTo>
                  <a:lnTo>
                    <a:pt x="192506" y="285610"/>
                  </a:lnTo>
                  <a:lnTo>
                    <a:pt x="193586" y="285610"/>
                  </a:lnTo>
                  <a:lnTo>
                    <a:pt x="193586" y="228523"/>
                  </a:lnTo>
                  <a:close/>
                </a:path>
                <a:path w="278130" h="285750">
                  <a:moveTo>
                    <a:pt x="215442" y="243332"/>
                  </a:moveTo>
                  <a:lnTo>
                    <a:pt x="214363" y="243332"/>
                  </a:lnTo>
                  <a:lnTo>
                    <a:pt x="214363" y="285610"/>
                  </a:lnTo>
                  <a:lnTo>
                    <a:pt x="215442" y="285610"/>
                  </a:lnTo>
                  <a:lnTo>
                    <a:pt x="215442" y="243332"/>
                  </a:lnTo>
                  <a:close/>
                </a:path>
                <a:path w="278130" h="285750">
                  <a:moveTo>
                    <a:pt x="240842" y="247548"/>
                  </a:moveTo>
                  <a:lnTo>
                    <a:pt x="239661" y="247548"/>
                  </a:lnTo>
                  <a:lnTo>
                    <a:pt x="239661" y="285610"/>
                  </a:lnTo>
                  <a:lnTo>
                    <a:pt x="240842" y="285610"/>
                  </a:lnTo>
                  <a:lnTo>
                    <a:pt x="240842" y="247548"/>
                  </a:lnTo>
                  <a:close/>
                </a:path>
                <a:path w="278130" h="285750">
                  <a:moveTo>
                    <a:pt x="262699" y="268643"/>
                  </a:moveTo>
                  <a:lnTo>
                    <a:pt x="261531" y="268643"/>
                  </a:lnTo>
                  <a:lnTo>
                    <a:pt x="261531" y="285610"/>
                  </a:lnTo>
                  <a:lnTo>
                    <a:pt x="262699" y="285610"/>
                  </a:lnTo>
                  <a:lnTo>
                    <a:pt x="262699" y="268643"/>
                  </a:lnTo>
                  <a:close/>
                </a:path>
                <a:path w="278130" h="285750">
                  <a:moveTo>
                    <a:pt x="274332" y="251764"/>
                  </a:moveTo>
                  <a:lnTo>
                    <a:pt x="273151" y="251764"/>
                  </a:lnTo>
                  <a:lnTo>
                    <a:pt x="273151" y="285610"/>
                  </a:lnTo>
                  <a:lnTo>
                    <a:pt x="274332" y="285610"/>
                  </a:lnTo>
                  <a:lnTo>
                    <a:pt x="274332" y="251764"/>
                  </a:lnTo>
                  <a:close/>
                </a:path>
                <a:path w="278130" h="285750">
                  <a:moveTo>
                    <a:pt x="277761" y="243332"/>
                  </a:moveTo>
                  <a:lnTo>
                    <a:pt x="276593" y="243332"/>
                  </a:lnTo>
                  <a:lnTo>
                    <a:pt x="276593" y="285610"/>
                  </a:lnTo>
                  <a:lnTo>
                    <a:pt x="277761" y="285610"/>
                  </a:lnTo>
                  <a:lnTo>
                    <a:pt x="277761" y="2433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824395" y="2645384"/>
              <a:ext cx="248920" cy="353695"/>
            </a:xfrm>
            <a:custGeom>
              <a:avLst/>
              <a:gdLst/>
              <a:ahLst/>
              <a:cxnLst/>
              <a:rect l="l" t="t" r="r" b="b"/>
              <a:pathLst>
                <a:path w="248919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48919" h="353694">
                  <a:moveTo>
                    <a:pt x="6858" y="224307"/>
                  </a:moveTo>
                  <a:lnTo>
                    <a:pt x="5778" y="224307"/>
                  </a:lnTo>
                  <a:lnTo>
                    <a:pt x="5778" y="353377"/>
                  </a:lnTo>
                  <a:lnTo>
                    <a:pt x="6858" y="353377"/>
                  </a:lnTo>
                  <a:lnTo>
                    <a:pt x="6858" y="224307"/>
                  </a:lnTo>
                  <a:close/>
                </a:path>
                <a:path w="248919" h="353694">
                  <a:moveTo>
                    <a:pt x="16090" y="234899"/>
                  </a:moveTo>
                  <a:lnTo>
                    <a:pt x="15011" y="234899"/>
                  </a:lnTo>
                  <a:lnTo>
                    <a:pt x="15011" y="353377"/>
                  </a:lnTo>
                  <a:lnTo>
                    <a:pt x="16090" y="353377"/>
                  </a:lnTo>
                  <a:lnTo>
                    <a:pt x="16090" y="234899"/>
                  </a:lnTo>
                  <a:close/>
                </a:path>
                <a:path w="248919" h="353694">
                  <a:moveTo>
                    <a:pt x="24231" y="253923"/>
                  </a:moveTo>
                  <a:lnTo>
                    <a:pt x="23050" y="253923"/>
                  </a:lnTo>
                  <a:lnTo>
                    <a:pt x="23050" y="353377"/>
                  </a:lnTo>
                  <a:lnTo>
                    <a:pt x="24231" y="353377"/>
                  </a:lnTo>
                  <a:lnTo>
                    <a:pt x="24231" y="253923"/>
                  </a:lnTo>
                  <a:close/>
                </a:path>
                <a:path w="248919" h="353694">
                  <a:moveTo>
                    <a:pt x="26492" y="82575"/>
                  </a:moveTo>
                  <a:lnTo>
                    <a:pt x="25311" y="82575"/>
                  </a:lnTo>
                  <a:lnTo>
                    <a:pt x="25311" y="353377"/>
                  </a:lnTo>
                  <a:lnTo>
                    <a:pt x="26492" y="353377"/>
                  </a:lnTo>
                  <a:lnTo>
                    <a:pt x="26492" y="82575"/>
                  </a:lnTo>
                  <a:close/>
                </a:path>
                <a:path w="248919" h="353694">
                  <a:moveTo>
                    <a:pt x="31102" y="184099"/>
                  </a:moveTo>
                  <a:lnTo>
                    <a:pt x="29921" y="184099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1102" y="184099"/>
                  </a:lnTo>
                  <a:close/>
                </a:path>
                <a:path w="248919" h="353694">
                  <a:moveTo>
                    <a:pt x="34531" y="205282"/>
                  </a:moveTo>
                  <a:lnTo>
                    <a:pt x="33451" y="205282"/>
                  </a:lnTo>
                  <a:lnTo>
                    <a:pt x="33451" y="353377"/>
                  </a:lnTo>
                  <a:lnTo>
                    <a:pt x="34531" y="353377"/>
                  </a:lnTo>
                  <a:lnTo>
                    <a:pt x="34531" y="205282"/>
                  </a:lnTo>
                  <a:close/>
                </a:path>
                <a:path w="248919" h="353694">
                  <a:moveTo>
                    <a:pt x="39141" y="224307"/>
                  </a:moveTo>
                  <a:lnTo>
                    <a:pt x="38061" y="224307"/>
                  </a:lnTo>
                  <a:lnTo>
                    <a:pt x="38061" y="353377"/>
                  </a:lnTo>
                  <a:lnTo>
                    <a:pt x="39141" y="353377"/>
                  </a:lnTo>
                  <a:lnTo>
                    <a:pt x="39141" y="224307"/>
                  </a:lnTo>
                  <a:close/>
                </a:path>
                <a:path w="248919" h="353694">
                  <a:moveTo>
                    <a:pt x="48361" y="67767"/>
                  </a:moveTo>
                  <a:lnTo>
                    <a:pt x="47282" y="67767"/>
                  </a:lnTo>
                  <a:lnTo>
                    <a:pt x="47282" y="353377"/>
                  </a:lnTo>
                  <a:lnTo>
                    <a:pt x="48361" y="353377"/>
                  </a:lnTo>
                  <a:lnTo>
                    <a:pt x="48361" y="67767"/>
                  </a:lnTo>
                  <a:close/>
                </a:path>
                <a:path w="248919" h="353694">
                  <a:moveTo>
                    <a:pt x="55333" y="222237"/>
                  </a:moveTo>
                  <a:lnTo>
                    <a:pt x="54152" y="222237"/>
                  </a:lnTo>
                  <a:lnTo>
                    <a:pt x="54152" y="353377"/>
                  </a:lnTo>
                  <a:lnTo>
                    <a:pt x="55333" y="353377"/>
                  </a:lnTo>
                  <a:lnTo>
                    <a:pt x="55333" y="222237"/>
                  </a:lnTo>
                  <a:close/>
                </a:path>
                <a:path w="248919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48919" h="353694">
                  <a:moveTo>
                    <a:pt x="62204" y="190461"/>
                  </a:moveTo>
                  <a:lnTo>
                    <a:pt x="61125" y="190461"/>
                  </a:lnTo>
                  <a:lnTo>
                    <a:pt x="61125" y="353377"/>
                  </a:lnTo>
                  <a:lnTo>
                    <a:pt x="62204" y="353377"/>
                  </a:lnTo>
                  <a:lnTo>
                    <a:pt x="62204" y="190461"/>
                  </a:lnTo>
                  <a:close/>
                </a:path>
                <a:path w="248919" h="353694">
                  <a:moveTo>
                    <a:pt x="70332" y="249707"/>
                  </a:moveTo>
                  <a:lnTo>
                    <a:pt x="69164" y="249707"/>
                  </a:lnTo>
                  <a:lnTo>
                    <a:pt x="67983" y="249707"/>
                  </a:lnTo>
                  <a:lnTo>
                    <a:pt x="67983" y="215874"/>
                  </a:lnTo>
                  <a:lnTo>
                    <a:pt x="66802" y="215874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0332" y="249707"/>
                  </a:lnTo>
                  <a:close/>
                </a:path>
                <a:path w="248919" h="353694">
                  <a:moveTo>
                    <a:pt x="77203" y="230682"/>
                  </a:moveTo>
                  <a:lnTo>
                    <a:pt x="76034" y="230682"/>
                  </a:lnTo>
                  <a:lnTo>
                    <a:pt x="76034" y="260299"/>
                  </a:lnTo>
                  <a:lnTo>
                    <a:pt x="74955" y="260299"/>
                  </a:lnTo>
                  <a:lnTo>
                    <a:pt x="74955" y="215874"/>
                  </a:lnTo>
                  <a:lnTo>
                    <a:pt x="73774" y="215874"/>
                  </a:lnTo>
                  <a:lnTo>
                    <a:pt x="73774" y="270891"/>
                  </a:lnTo>
                  <a:lnTo>
                    <a:pt x="72593" y="270891"/>
                  </a:lnTo>
                  <a:lnTo>
                    <a:pt x="72593" y="260299"/>
                  </a:lnTo>
                  <a:lnTo>
                    <a:pt x="71412" y="260299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6034" y="353377"/>
                  </a:lnTo>
                  <a:lnTo>
                    <a:pt x="77203" y="353377"/>
                  </a:lnTo>
                  <a:lnTo>
                    <a:pt x="77203" y="230682"/>
                  </a:lnTo>
                  <a:close/>
                </a:path>
                <a:path w="248919" h="353694">
                  <a:moveTo>
                    <a:pt x="79565" y="253923"/>
                  </a:moveTo>
                  <a:lnTo>
                    <a:pt x="78384" y="253923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79565" y="253923"/>
                  </a:lnTo>
                  <a:close/>
                </a:path>
                <a:path w="248919" h="353694">
                  <a:moveTo>
                    <a:pt x="81813" y="291973"/>
                  </a:moveTo>
                  <a:lnTo>
                    <a:pt x="80645" y="291973"/>
                  </a:lnTo>
                  <a:lnTo>
                    <a:pt x="80645" y="353377"/>
                  </a:lnTo>
                  <a:lnTo>
                    <a:pt x="81813" y="353377"/>
                  </a:lnTo>
                  <a:lnTo>
                    <a:pt x="81813" y="291973"/>
                  </a:lnTo>
                  <a:close/>
                </a:path>
                <a:path w="248919" h="353694">
                  <a:moveTo>
                    <a:pt x="86423" y="277164"/>
                  </a:moveTo>
                  <a:lnTo>
                    <a:pt x="85255" y="277164"/>
                  </a:lnTo>
                  <a:lnTo>
                    <a:pt x="85255" y="264515"/>
                  </a:lnTo>
                  <a:lnTo>
                    <a:pt x="84175" y="264515"/>
                  </a:lnTo>
                  <a:lnTo>
                    <a:pt x="84175" y="266674"/>
                  </a:lnTo>
                  <a:lnTo>
                    <a:pt x="82994" y="266674"/>
                  </a:lnTo>
                  <a:lnTo>
                    <a:pt x="82994" y="152412"/>
                  </a:lnTo>
                  <a:lnTo>
                    <a:pt x="81826" y="152412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4175" y="353377"/>
                  </a:lnTo>
                  <a:lnTo>
                    <a:pt x="85255" y="353377"/>
                  </a:lnTo>
                  <a:lnTo>
                    <a:pt x="86423" y="353377"/>
                  </a:lnTo>
                  <a:lnTo>
                    <a:pt x="86423" y="277164"/>
                  </a:lnTo>
                  <a:close/>
                </a:path>
                <a:path w="248919" h="353694">
                  <a:moveTo>
                    <a:pt x="88785" y="264515"/>
                  </a:moveTo>
                  <a:lnTo>
                    <a:pt x="87604" y="264515"/>
                  </a:lnTo>
                  <a:lnTo>
                    <a:pt x="86436" y="264515"/>
                  </a:lnTo>
                  <a:lnTo>
                    <a:pt x="86436" y="353377"/>
                  </a:lnTo>
                  <a:lnTo>
                    <a:pt x="87604" y="353377"/>
                  </a:lnTo>
                  <a:lnTo>
                    <a:pt x="88785" y="353377"/>
                  </a:lnTo>
                  <a:lnTo>
                    <a:pt x="88785" y="264515"/>
                  </a:lnTo>
                  <a:close/>
                </a:path>
                <a:path w="248919" h="353694">
                  <a:moveTo>
                    <a:pt x="91046" y="272948"/>
                  </a:moveTo>
                  <a:lnTo>
                    <a:pt x="89865" y="272948"/>
                  </a:lnTo>
                  <a:lnTo>
                    <a:pt x="89865" y="353377"/>
                  </a:lnTo>
                  <a:lnTo>
                    <a:pt x="91046" y="353377"/>
                  </a:lnTo>
                  <a:lnTo>
                    <a:pt x="91046" y="272948"/>
                  </a:lnTo>
                  <a:close/>
                </a:path>
                <a:path w="248919" h="353694">
                  <a:moveTo>
                    <a:pt x="94475" y="279323"/>
                  </a:moveTo>
                  <a:lnTo>
                    <a:pt x="93294" y="279323"/>
                  </a:lnTo>
                  <a:lnTo>
                    <a:pt x="93294" y="258140"/>
                  </a:lnTo>
                  <a:lnTo>
                    <a:pt x="92214" y="258140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94475" y="353377"/>
                  </a:lnTo>
                  <a:lnTo>
                    <a:pt x="94475" y="279323"/>
                  </a:lnTo>
                  <a:close/>
                </a:path>
                <a:path w="248919" h="353694">
                  <a:moveTo>
                    <a:pt x="131343" y="272948"/>
                  </a:moveTo>
                  <a:lnTo>
                    <a:pt x="130162" y="272948"/>
                  </a:lnTo>
                  <a:lnTo>
                    <a:pt x="130162" y="353377"/>
                  </a:lnTo>
                  <a:lnTo>
                    <a:pt x="131343" y="353377"/>
                  </a:lnTo>
                  <a:lnTo>
                    <a:pt x="131343" y="272948"/>
                  </a:lnTo>
                  <a:close/>
                </a:path>
                <a:path w="248919" h="353694">
                  <a:moveTo>
                    <a:pt x="226999" y="340715"/>
                  </a:moveTo>
                  <a:lnTo>
                    <a:pt x="225818" y="340715"/>
                  </a:lnTo>
                  <a:lnTo>
                    <a:pt x="225818" y="353377"/>
                  </a:lnTo>
                  <a:lnTo>
                    <a:pt x="226999" y="353377"/>
                  </a:lnTo>
                  <a:lnTo>
                    <a:pt x="226999" y="340715"/>
                  </a:lnTo>
                  <a:close/>
                </a:path>
                <a:path w="248919" h="353694">
                  <a:moveTo>
                    <a:pt x="246659" y="270891"/>
                  </a:moveTo>
                  <a:lnTo>
                    <a:pt x="245478" y="270891"/>
                  </a:lnTo>
                  <a:lnTo>
                    <a:pt x="245478" y="353377"/>
                  </a:lnTo>
                  <a:lnTo>
                    <a:pt x="246659" y="353377"/>
                  </a:lnTo>
                  <a:lnTo>
                    <a:pt x="246659" y="270891"/>
                  </a:lnTo>
                  <a:close/>
                </a:path>
                <a:path w="248919" h="353694">
                  <a:moveTo>
                    <a:pt x="248881" y="304723"/>
                  </a:moveTo>
                  <a:lnTo>
                    <a:pt x="247802" y="304723"/>
                  </a:lnTo>
                  <a:lnTo>
                    <a:pt x="247802" y="353377"/>
                  </a:lnTo>
                  <a:lnTo>
                    <a:pt x="248881" y="353377"/>
                  </a:lnTo>
                  <a:lnTo>
                    <a:pt x="248881" y="3047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824395" y="2645384"/>
              <a:ext cx="266700" cy="353695"/>
            </a:xfrm>
            <a:custGeom>
              <a:avLst/>
              <a:gdLst/>
              <a:ahLst/>
              <a:cxnLst/>
              <a:rect l="l" t="t" r="r" b="b"/>
              <a:pathLst>
                <a:path w="266700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66700" h="353694">
                  <a:moveTo>
                    <a:pt x="27660" y="184099"/>
                  </a:moveTo>
                  <a:lnTo>
                    <a:pt x="26492" y="184099"/>
                  </a:lnTo>
                  <a:lnTo>
                    <a:pt x="26492" y="82575"/>
                  </a:lnTo>
                  <a:lnTo>
                    <a:pt x="25311" y="82575"/>
                  </a:lnTo>
                  <a:lnTo>
                    <a:pt x="25311" y="353377"/>
                  </a:lnTo>
                  <a:lnTo>
                    <a:pt x="26479" y="353377"/>
                  </a:lnTo>
                  <a:lnTo>
                    <a:pt x="27660" y="353377"/>
                  </a:lnTo>
                  <a:lnTo>
                    <a:pt x="27660" y="184099"/>
                  </a:lnTo>
                  <a:close/>
                </a:path>
                <a:path w="266700" h="353694">
                  <a:moveTo>
                    <a:pt x="32270" y="188315"/>
                  </a:moveTo>
                  <a:lnTo>
                    <a:pt x="31102" y="188315"/>
                  </a:lnTo>
                  <a:lnTo>
                    <a:pt x="31102" y="353377"/>
                  </a:lnTo>
                  <a:lnTo>
                    <a:pt x="32270" y="353377"/>
                  </a:lnTo>
                  <a:lnTo>
                    <a:pt x="32270" y="188315"/>
                  </a:lnTo>
                  <a:close/>
                </a:path>
                <a:path w="266700" h="353694">
                  <a:moveTo>
                    <a:pt x="36880" y="65620"/>
                  </a:moveTo>
                  <a:lnTo>
                    <a:pt x="35712" y="65620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65620"/>
                  </a:lnTo>
                  <a:close/>
                </a:path>
                <a:path w="266700" h="353694">
                  <a:moveTo>
                    <a:pt x="40322" y="256082"/>
                  </a:moveTo>
                  <a:lnTo>
                    <a:pt x="39141" y="256082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0322" y="256082"/>
                  </a:lnTo>
                  <a:close/>
                </a:path>
                <a:path w="266700" h="353694">
                  <a:moveTo>
                    <a:pt x="55333" y="222237"/>
                  </a:moveTo>
                  <a:lnTo>
                    <a:pt x="54152" y="222237"/>
                  </a:lnTo>
                  <a:lnTo>
                    <a:pt x="54152" y="353377"/>
                  </a:lnTo>
                  <a:lnTo>
                    <a:pt x="55333" y="353377"/>
                  </a:lnTo>
                  <a:lnTo>
                    <a:pt x="55333" y="222237"/>
                  </a:lnTo>
                  <a:close/>
                </a:path>
                <a:path w="266700" h="353694">
                  <a:moveTo>
                    <a:pt x="57581" y="239115"/>
                  </a:moveTo>
                  <a:lnTo>
                    <a:pt x="56502" y="239115"/>
                  </a:lnTo>
                  <a:lnTo>
                    <a:pt x="56502" y="353377"/>
                  </a:lnTo>
                  <a:lnTo>
                    <a:pt x="57581" y="353377"/>
                  </a:lnTo>
                  <a:lnTo>
                    <a:pt x="57581" y="239115"/>
                  </a:lnTo>
                  <a:close/>
                </a:path>
                <a:path w="266700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66700" h="353694">
                  <a:moveTo>
                    <a:pt x="65722" y="211658"/>
                  </a:moveTo>
                  <a:lnTo>
                    <a:pt x="64554" y="211658"/>
                  </a:lnTo>
                  <a:lnTo>
                    <a:pt x="64554" y="239115"/>
                  </a:lnTo>
                  <a:lnTo>
                    <a:pt x="63373" y="239115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722" y="353377"/>
                  </a:lnTo>
                  <a:lnTo>
                    <a:pt x="65722" y="211658"/>
                  </a:lnTo>
                  <a:close/>
                </a:path>
                <a:path w="266700" h="353694">
                  <a:moveTo>
                    <a:pt x="67983" y="215874"/>
                  </a:moveTo>
                  <a:lnTo>
                    <a:pt x="66802" y="215874"/>
                  </a:lnTo>
                  <a:lnTo>
                    <a:pt x="66802" y="258140"/>
                  </a:lnTo>
                  <a:lnTo>
                    <a:pt x="65735" y="258140"/>
                  </a:lnTo>
                  <a:lnTo>
                    <a:pt x="65735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7983" y="215874"/>
                  </a:lnTo>
                  <a:close/>
                </a:path>
                <a:path w="266700" h="353694">
                  <a:moveTo>
                    <a:pt x="70332" y="249707"/>
                  </a:moveTo>
                  <a:lnTo>
                    <a:pt x="69164" y="249707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0332" y="249707"/>
                  </a:lnTo>
                  <a:close/>
                </a:path>
                <a:path w="266700" h="353694">
                  <a:moveTo>
                    <a:pt x="71424" y="135445"/>
                  </a:moveTo>
                  <a:lnTo>
                    <a:pt x="70345" y="135445"/>
                  </a:lnTo>
                  <a:lnTo>
                    <a:pt x="70345" y="353377"/>
                  </a:lnTo>
                  <a:lnTo>
                    <a:pt x="71424" y="353377"/>
                  </a:lnTo>
                  <a:lnTo>
                    <a:pt x="71424" y="135445"/>
                  </a:lnTo>
                  <a:close/>
                </a:path>
                <a:path w="266700" h="353694">
                  <a:moveTo>
                    <a:pt x="81813" y="291973"/>
                  </a:moveTo>
                  <a:lnTo>
                    <a:pt x="80645" y="291973"/>
                  </a:lnTo>
                  <a:lnTo>
                    <a:pt x="80645" y="239115"/>
                  </a:lnTo>
                  <a:lnTo>
                    <a:pt x="79565" y="239115"/>
                  </a:lnTo>
                  <a:lnTo>
                    <a:pt x="79565" y="253923"/>
                  </a:lnTo>
                  <a:lnTo>
                    <a:pt x="78384" y="253923"/>
                  </a:lnTo>
                  <a:lnTo>
                    <a:pt x="78384" y="270891"/>
                  </a:lnTo>
                  <a:lnTo>
                    <a:pt x="77203" y="270891"/>
                  </a:lnTo>
                  <a:lnTo>
                    <a:pt x="77203" y="230682"/>
                  </a:lnTo>
                  <a:lnTo>
                    <a:pt x="76034" y="230682"/>
                  </a:lnTo>
                  <a:lnTo>
                    <a:pt x="76034" y="260299"/>
                  </a:lnTo>
                  <a:lnTo>
                    <a:pt x="74955" y="260299"/>
                  </a:lnTo>
                  <a:lnTo>
                    <a:pt x="74955" y="353377"/>
                  </a:lnTo>
                  <a:lnTo>
                    <a:pt x="81813" y="353377"/>
                  </a:lnTo>
                  <a:lnTo>
                    <a:pt x="81813" y="291973"/>
                  </a:lnTo>
                  <a:close/>
                </a:path>
                <a:path w="266700" h="353694">
                  <a:moveTo>
                    <a:pt x="86423" y="277164"/>
                  </a:moveTo>
                  <a:lnTo>
                    <a:pt x="85255" y="277164"/>
                  </a:lnTo>
                  <a:lnTo>
                    <a:pt x="85255" y="264515"/>
                  </a:lnTo>
                  <a:lnTo>
                    <a:pt x="84175" y="264515"/>
                  </a:lnTo>
                  <a:lnTo>
                    <a:pt x="84175" y="266674"/>
                  </a:lnTo>
                  <a:lnTo>
                    <a:pt x="82994" y="266674"/>
                  </a:lnTo>
                  <a:lnTo>
                    <a:pt x="82994" y="152412"/>
                  </a:lnTo>
                  <a:lnTo>
                    <a:pt x="81826" y="152412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4175" y="353377"/>
                  </a:lnTo>
                  <a:lnTo>
                    <a:pt x="85255" y="353377"/>
                  </a:lnTo>
                  <a:lnTo>
                    <a:pt x="86423" y="353377"/>
                  </a:lnTo>
                  <a:lnTo>
                    <a:pt x="86423" y="277164"/>
                  </a:lnTo>
                  <a:close/>
                </a:path>
                <a:path w="266700" h="353694">
                  <a:moveTo>
                    <a:pt x="89865" y="285699"/>
                  </a:moveTo>
                  <a:lnTo>
                    <a:pt x="88785" y="285699"/>
                  </a:lnTo>
                  <a:lnTo>
                    <a:pt x="88785" y="264515"/>
                  </a:lnTo>
                  <a:lnTo>
                    <a:pt x="87604" y="264515"/>
                  </a:lnTo>
                  <a:lnTo>
                    <a:pt x="86436" y="264515"/>
                  </a:lnTo>
                  <a:lnTo>
                    <a:pt x="86436" y="353377"/>
                  </a:lnTo>
                  <a:lnTo>
                    <a:pt x="87604" y="353377"/>
                  </a:lnTo>
                  <a:lnTo>
                    <a:pt x="88785" y="353377"/>
                  </a:lnTo>
                  <a:lnTo>
                    <a:pt x="89865" y="353377"/>
                  </a:lnTo>
                  <a:lnTo>
                    <a:pt x="89865" y="285699"/>
                  </a:lnTo>
                  <a:close/>
                </a:path>
                <a:path w="266700" h="353694">
                  <a:moveTo>
                    <a:pt x="96837" y="97396"/>
                  </a:moveTo>
                  <a:lnTo>
                    <a:pt x="95656" y="97396"/>
                  </a:lnTo>
                  <a:lnTo>
                    <a:pt x="95656" y="281482"/>
                  </a:lnTo>
                  <a:lnTo>
                    <a:pt x="94475" y="281482"/>
                  </a:lnTo>
                  <a:lnTo>
                    <a:pt x="94475" y="279323"/>
                  </a:lnTo>
                  <a:lnTo>
                    <a:pt x="93294" y="279323"/>
                  </a:lnTo>
                  <a:lnTo>
                    <a:pt x="93294" y="258140"/>
                  </a:lnTo>
                  <a:lnTo>
                    <a:pt x="92214" y="258140"/>
                  </a:lnTo>
                  <a:lnTo>
                    <a:pt x="92214" y="285699"/>
                  </a:lnTo>
                  <a:lnTo>
                    <a:pt x="91046" y="285699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96837" y="353377"/>
                  </a:lnTo>
                  <a:lnTo>
                    <a:pt x="96837" y="97396"/>
                  </a:lnTo>
                  <a:close/>
                </a:path>
                <a:path w="266700" h="353694">
                  <a:moveTo>
                    <a:pt x="138315" y="315315"/>
                  </a:moveTo>
                  <a:lnTo>
                    <a:pt x="137147" y="315315"/>
                  </a:lnTo>
                  <a:lnTo>
                    <a:pt x="137147" y="353377"/>
                  </a:lnTo>
                  <a:lnTo>
                    <a:pt x="138315" y="353377"/>
                  </a:lnTo>
                  <a:lnTo>
                    <a:pt x="138315" y="315315"/>
                  </a:lnTo>
                  <a:close/>
                </a:path>
                <a:path w="266700" h="353694">
                  <a:moveTo>
                    <a:pt x="142913" y="230682"/>
                  </a:moveTo>
                  <a:lnTo>
                    <a:pt x="141732" y="230682"/>
                  </a:lnTo>
                  <a:lnTo>
                    <a:pt x="141732" y="353377"/>
                  </a:lnTo>
                  <a:lnTo>
                    <a:pt x="142913" y="353377"/>
                  </a:lnTo>
                  <a:lnTo>
                    <a:pt x="142913" y="230682"/>
                  </a:lnTo>
                  <a:close/>
                </a:path>
                <a:path w="266700" h="353694">
                  <a:moveTo>
                    <a:pt x="182105" y="283540"/>
                  </a:moveTo>
                  <a:lnTo>
                    <a:pt x="180936" y="283540"/>
                  </a:lnTo>
                  <a:lnTo>
                    <a:pt x="180936" y="353377"/>
                  </a:lnTo>
                  <a:lnTo>
                    <a:pt x="182105" y="353377"/>
                  </a:lnTo>
                  <a:lnTo>
                    <a:pt x="182105" y="283540"/>
                  </a:lnTo>
                  <a:close/>
                </a:path>
                <a:path w="266700" h="353694">
                  <a:moveTo>
                    <a:pt x="266255" y="330123"/>
                  </a:moveTo>
                  <a:lnTo>
                    <a:pt x="265074" y="330123"/>
                  </a:lnTo>
                  <a:lnTo>
                    <a:pt x="265074" y="353377"/>
                  </a:lnTo>
                  <a:lnTo>
                    <a:pt x="266255" y="353377"/>
                  </a:lnTo>
                  <a:lnTo>
                    <a:pt x="266255" y="3301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803694" y="2645384"/>
              <a:ext cx="267970" cy="353695"/>
            </a:xfrm>
            <a:custGeom>
              <a:avLst/>
              <a:gdLst/>
              <a:ahLst/>
              <a:cxnLst/>
              <a:rect l="l" t="t" r="r" b="b"/>
              <a:pathLst>
                <a:path w="267969" h="353694">
                  <a:moveTo>
                    <a:pt x="1079" y="334340"/>
                  </a:moveTo>
                  <a:lnTo>
                    <a:pt x="0" y="334340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334340"/>
                  </a:lnTo>
                  <a:close/>
                </a:path>
                <a:path w="267969" h="353694">
                  <a:moveTo>
                    <a:pt x="28740" y="268732"/>
                  </a:moveTo>
                  <a:lnTo>
                    <a:pt x="27571" y="268732"/>
                  </a:lnTo>
                  <a:lnTo>
                    <a:pt x="27571" y="353377"/>
                  </a:lnTo>
                  <a:lnTo>
                    <a:pt x="28740" y="353377"/>
                  </a:lnTo>
                  <a:lnTo>
                    <a:pt x="28740" y="268732"/>
                  </a:lnTo>
                  <a:close/>
                </a:path>
                <a:path w="267969" h="353694">
                  <a:moveTo>
                    <a:pt x="36791" y="234899"/>
                  </a:moveTo>
                  <a:lnTo>
                    <a:pt x="35712" y="234899"/>
                  </a:lnTo>
                  <a:lnTo>
                    <a:pt x="35712" y="353377"/>
                  </a:lnTo>
                  <a:lnTo>
                    <a:pt x="36791" y="353377"/>
                  </a:lnTo>
                  <a:lnTo>
                    <a:pt x="36791" y="234899"/>
                  </a:lnTo>
                  <a:close/>
                </a:path>
                <a:path w="267969" h="353694">
                  <a:moveTo>
                    <a:pt x="39141" y="175653"/>
                  </a:moveTo>
                  <a:lnTo>
                    <a:pt x="37960" y="175653"/>
                  </a:lnTo>
                  <a:lnTo>
                    <a:pt x="37960" y="353377"/>
                  </a:lnTo>
                  <a:lnTo>
                    <a:pt x="39141" y="353377"/>
                  </a:lnTo>
                  <a:lnTo>
                    <a:pt x="39141" y="175653"/>
                  </a:lnTo>
                  <a:close/>
                </a:path>
                <a:path w="267969" h="353694">
                  <a:moveTo>
                    <a:pt x="44932" y="253923"/>
                  </a:moveTo>
                  <a:lnTo>
                    <a:pt x="43751" y="253923"/>
                  </a:lnTo>
                  <a:lnTo>
                    <a:pt x="43751" y="353377"/>
                  </a:lnTo>
                  <a:lnTo>
                    <a:pt x="44932" y="353377"/>
                  </a:lnTo>
                  <a:lnTo>
                    <a:pt x="44932" y="253923"/>
                  </a:lnTo>
                  <a:close/>
                </a:path>
                <a:path w="267969" h="353694">
                  <a:moveTo>
                    <a:pt x="48361" y="184099"/>
                  </a:moveTo>
                  <a:lnTo>
                    <a:pt x="47193" y="184099"/>
                  </a:lnTo>
                  <a:lnTo>
                    <a:pt x="47193" y="82575"/>
                  </a:lnTo>
                  <a:lnTo>
                    <a:pt x="46012" y="82575"/>
                  </a:lnTo>
                  <a:lnTo>
                    <a:pt x="46012" y="353377"/>
                  </a:lnTo>
                  <a:lnTo>
                    <a:pt x="47180" y="353377"/>
                  </a:lnTo>
                  <a:lnTo>
                    <a:pt x="48361" y="353377"/>
                  </a:lnTo>
                  <a:lnTo>
                    <a:pt x="48361" y="184099"/>
                  </a:lnTo>
                  <a:close/>
                </a:path>
                <a:path w="267969" h="353694">
                  <a:moveTo>
                    <a:pt x="52971" y="188315"/>
                  </a:moveTo>
                  <a:lnTo>
                    <a:pt x="51803" y="188315"/>
                  </a:lnTo>
                  <a:lnTo>
                    <a:pt x="51803" y="184099"/>
                  </a:lnTo>
                  <a:lnTo>
                    <a:pt x="50622" y="184099"/>
                  </a:lnTo>
                  <a:lnTo>
                    <a:pt x="50622" y="222237"/>
                  </a:lnTo>
                  <a:lnTo>
                    <a:pt x="49542" y="222237"/>
                  </a:lnTo>
                  <a:lnTo>
                    <a:pt x="49542" y="353377"/>
                  </a:lnTo>
                  <a:lnTo>
                    <a:pt x="50622" y="353377"/>
                  </a:lnTo>
                  <a:lnTo>
                    <a:pt x="51803" y="353377"/>
                  </a:lnTo>
                  <a:lnTo>
                    <a:pt x="52971" y="353377"/>
                  </a:lnTo>
                  <a:lnTo>
                    <a:pt x="52971" y="188315"/>
                  </a:lnTo>
                  <a:close/>
                </a:path>
                <a:path w="267969" h="353694">
                  <a:moveTo>
                    <a:pt x="55232" y="205282"/>
                  </a:moveTo>
                  <a:lnTo>
                    <a:pt x="54152" y="205282"/>
                  </a:lnTo>
                  <a:lnTo>
                    <a:pt x="54152" y="353377"/>
                  </a:lnTo>
                  <a:lnTo>
                    <a:pt x="55232" y="353377"/>
                  </a:lnTo>
                  <a:lnTo>
                    <a:pt x="55232" y="205282"/>
                  </a:lnTo>
                  <a:close/>
                </a:path>
                <a:path w="267969" h="353694">
                  <a:moveTo>
                    <a:pt x="57581" y="65620"/>
                  </a:moveTo>
                  <a:lnTo>
                    <a:pt x="56413" y="65620"/>
                  </a:lnTo>
                  <a:lnTo>
                    <a:pt x="56413" y="353377"/>
                  </a:lnTo>
                  <a:lnTo>
                    <a:pt x="57581" y="353377"/>
                  </a:lnTo>
                  <a:lnTo>
                    <a:pt x="57581" y="65620"/>
                  </a:lnTo>
                  <a:close/>
                </a:path>
                <a:path w="267969" h="353694">
                  <a:moveTo>
                    <a:pt x="64452" y="245491"/>
                  </a:moveTo>
                  <a:lnTo>
                    <a:pt x="63373" y="245491"/>
                  </a:lnTo>
                  <a:lnTo>
                    <a:pt x="63373" y="353377"/>
                  </a:lnTo>
                  <a:lnTo>
                    <a:pt x="64452" y="353377"/>
                  </a:lnTo>
                  <a:lnTo>
                    <a:pt x="64452" y="245491"/>
                  </a:lnTo>
                  <a:close/>
                </a:path>
                <a:path w="267969" h="353694">
                  <a:moveTo>
                    <a:pt x="72593" y="251866"/>
                  </a:moveTo>
                  <a:lnTo>
                    <a:pt x="71412" y="251866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2593" y="251866"/>
                  </a:lnTo>
                  <a:close/>
                </a:path>
                <a:path w="267969" h="353694">
                  <a:moveTo>
                    <a:pt x="81813" y="0"/>
                  </a:moveTo>
                  <a:lnTo>
                    <a:pt x="80645" y="0"/>
                  </a:lnTo>
                  <a:lnTo>
                    <a:pt x="80645" y="353377"/>
                  </a:lnTo>
                  <a:lnTo>
                    <a:pt x="81813" y="353377"/>
                  </a:lnTo>
                  <a:lnTo>
                    <a:pt x="81813" y="0"/>
                  </a:lnTo>
                  <a:close/>
                </a:path>
                <a:path w="267969" h="353694">
                  <a:moveTo>
                    <a:pt x="82905" y="190461"/>
                  </a:moveTo>
                  <a:lnTo>
                    <a:pt x="81826" y="190461"/>
                  </a:lnTo>
                  <a:lnTo>
                    <a:pt x="81826" y="353377"/>
                  </a:lnTo>
                  <a:lnTo>
                    <a:pt x="82905" y="353377"/>
                  </a:lnTo>
                  <a:lnTo>
                    <a:pt x="82905" y="190461"/>
                  </a:lnTo>
                  <a:close/>
                </a:path>
                <a:path w="267969" h="353694">
                  <a:moveTo>
                    <a:pt x="91033" y="249707"/>
                  </a:moveTo>
                  <a:lnTo>
                    <a:pt x="89865" y="249707"/>
                  </a:lnTo>
                  <a:lnTo>
                    <a:pt x="89865" y="353377"/>
                  </a:lnTo>
                  <a:lnTo>
                    <a:pt x="91033" y="353377"/>
                  </a:lnTo>
                  <a:lnTo>
                    <a:pt x="91033" y="249707"/>
                  </a:lnTo>
                  <a:close/>
                </a:path>
                <a:path w="267969" h="353694">
                  <a:moveTo>
                    <a:pt x="92125" y="135445"/>
                  </a:moveTo>
                  <a:lnTo>
                    <a:pt x="91046" y="135445"/>
                  </a:lnTo>
                  <a:lnTo>
                    <a:pt x="91046" y="353377"/>
                  </a:lnTo>
                  <a:lnTo>
                    <a:pt x="92125" y="353377"/>
                  </a:lnTo>
                  <a:lnTo>
                    <a:pt x="92125" y="135445"/>
                  </a:lnTo>
                  <a:close/>
                </a:path>
                <a:path w="267969" h="353694">
                  <a:moveTo>
                    <a:pt x="97904" y="230682"/>
                  </a:moveTo>
                  <a:lnTo>
                    <a:pt x="96735" y="230682"/>
                  </a:lnTo>
                  <a:lnTo>
                    <a:pt x="96735" y="353377"/>
                  </a:lnTo>
                  <a:lnTo>
                    <a:pt x="97904" y="353377"/>
                  </a:lnTo>
                  <a:lnTo>
                    <a:pt x="97904" y="230682"/>
                  </a:lnTo>
                  <a:close/>
                </a:path>
                <a:path w="267969" h="353694">
                  <a:moveTo>
                    <a:pt x="100266" y="253923"/>
                  </a:moveTo>
                  <a:lnTo>
                    <a:pt x="99085" y="253923"/>
                  </a:lnTo>
                  <a:lnTo>
                    <a:pt x="99085" y="353377"/>
                  </a:lnTo>
                  <a:lnTo>
                    <a:pt x="100266" y="353377"/>
                  </a:lnTo>
                  <a:lnTo>
                    <a:pt x="100266" y="253923"/>
                  </a:lnTo>
                  <a:close/>
                </a:path>
                <a:path w="267969" h="353694">
                  <a:moveTo>
                    <a:pt x="102514" y="291973"/>
                  </a:moveTo>
                  <a:lnTo>
                    <a:pt x="101346" y="291973"/>
                  </a:lnTo>
                  <a:lnTo>
                    <a:pt x="101346" y="353377"/>
                  </a:lnTo>
                  <a:lnTo>
                    <a:pt x="102514" y="353377"/>
                  </a:lnTo>
                  <a:lnTo>
                    <a:pt x="102514" y="291973"/>
                  </a:lnTo>
                  <a:close/>
                </a:path>
                <a:path w="267969" h="353694">
                  <a:moveTo>
                    <a:pt x="103695" y="152412"/>
                  </a:moveTo>
                  <a:lnTo>
                    <a:pt x="102527" y="152412"/>
                  </a:lnTo>
                  <a:lnTo>
                    <a:pt x="102527" y="353377"/>
                  </a:lnTo>
                  <a:lnTo>
                    <a:pt x="103695" y="353377"/>
                  </a:lnTo>
                  <a:lnTo>
                    <a:pt x="103695" y="152412"/>
                  </a:lnTo>
                  <a:close/>
                </a:path>
                <a:path w="267969" h="353694">
                  <a:moveTo>
                    <a:pt x="107124" y="277164"/>
                  </a:moveTo>
                  <a:lnTo>
                    <a:pt x="105956" y="277164"/>
                  </a:lnTo>
                  <a:lnTo>
                    <a:pt x="105956" y="264515"/>
                  </a:lnTo>
                  <a:lnTo>
                    <a:pt x="104876" y="264515"/>
                  </a:lnTo>
                  <a:lnTo>
                    <a:pt x="104876" y="353377"/>
                  </a:lnTo>
                  <a:lnTo>
                    <a:pt x="105956" y="353377"/>
                  </a:lnTo>
                  <a:lnTo>
                    <a:pt x="107124" y="353377"/>
                  </a:lnTo>
                  <a:lnTo>
                    <a:pt x="107124" y="277164"/>
                  </a:lnTo>
                  <a:close/>
                </a:path>
                <a:path w="267969" h="353694">
                  <a:moveTo>
                    <a:pt x="117538" y="97396"/>
                  </a:moveTo>
                  <a:lnTo>
                    <a:pt x="116357" y="97396"/>
                  </a:lnTo>
                  <a:lnTo>
                    <a:pt x="116357" y="281482"/>
                  </a:lnTo>
                  <a:lnTo>
                    <a:pt x="115176" y="281482"/>
                  </a:lnTo>
                  <a:lnTo>
                    <a:pt x="115176" y="279323"/>
                  </a:lnTo>
                  <a:lnTo>
                    <a:pt x="113995" y="279323"/>
                  </a:lnTo>
                  <a:lnTo>
                    <a:pt x="113995" y="258140"/>
                  </a:lnTo>
                  <a:lnTo>
                    <a:pt x="112915" y="258140"/>
                  </a:lnTo>
                  <a:lnTo>
                    <a:pt x="112915" y="285699"/>
                  </a:lnTo>
                  <a:lnTo>
                    <a:pt x="111747" y="285699"/>
                  </a:lnTo>
                  <a:lnTo>
                    <a:pt x="111747" y="272948"/>
                  </a:lnTo>
                  <a:lnTo>
                    <a:pt x="110566" y="272948"/>
                  </a:lnTo>
                  <a:lnTo>
                    <a:pt x="110566" y="285699"/>
                  </a:lnTo>
                  <a:lnTo>
                    <a:pt x="109486" y="285699"/>
                  </a:lnTo>
                  <a:lnTo>
                    <a:pt x="109486" y="264515"/>
                  </a:lnTo>
                  <a:lnTo>
                    <a:pt x="108305" y="264515"/>
                  </a:lnTo>
                  <a:lnTo>
                    <a:pt x="107137" y="264515"/>
                  </a:lnTo>
                  <a:lnTo>
                    <a:pt x="107137" y="353377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17538" y="353377"/>
                  </a:lnTo>
                  <a:lnTo>
                    <a:pt x="117538" y="97396"/>
                  </a:lnTo>
                  <a:close/>
                </a:path>
                <a:path w="267969" h="353694">
                  <a:moveTo>
                    <a:pt x="139407" y="205282"/>
                  </a:moveTo>
                  <a:lnTo>
                    <a:pt x="138226" y="205282"/>
                  </a:lnTo>
                  <a:lnTo>
                    <a:pt x="138226" y="353377"/>
                  </a:lnTo>
                  <a:lnTo>
                    <a:pt x="139407" y="353377"/>
                  </a:lnTo>
                  <a:lnTo>
                    <a:pt x="139407" y="205282"/>
                  </a:lnTo>
                  <a:close/>
                </a:path>
                <a:path w="267969" h="353694">
                  <a:moveTo>
                    <a:pt x="267360" y="270891"/>
                  </a:moveTo>
                  <a:lnTo>
                    <a:pt x="266179" y="270891"/>
                  </a:lnTo>
                  <a:lnTo>
                    <a:pt x="266179" y="353377"/>
                  </a:lnTo>
                  <a:lnTo>
                    <a:pt x="267360" y="353377"/>
                  </a:lnTo>
                  <a:lnTo>
                    <a:pt x="267360" y="2708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856678" y="2711004"/>
              <a:ext cx="122555" cy="288290"/>
            </a:xfrm>
            <a:custGeom>
              <a:avLst/>
              <a:gdLst/>
              <a:ahLst/>
              <a:cxnLst/>
              <a:rect l="l" t="t" r="r" b="b"/>
              <a:pathLst>
                <a:path w="122555" h="288289">
                  <a:moveTo>
                    <a:pt x="1168" y="169278"/>
                  </a:moveTo>
                  <a:lnTo>
                    <a:pt x="0" y="169278"/>
                  </a:lnTo>
                  <a:lnTo>
                    <a:pt x="0" y="287756"/>
                  </a:lnTo>
                  <a:lnTo>
                    <a:pt x="1168" y="287756"/>
                  </a:lnTo>
                  <a:lnTo>
                    <a:pt x="1168" y="169278"/>
                  </a:lnTo>
                  <a:close/>
                </a:path>
                <a:path w="122555" h="288289">
                  <a:moveTo>
                    <a:pt x="4597" y="0"/>
                  </a:moveTo>
                  <a:lnTo>
                    <a:pt x="3429" y="0"/>
                  </a:lnTo>
                  <a:lnTo>
                    <a:pt x="3429" y="287756"/>
                  </a:lnTo>
                  <a:lnTo>
                    <a:pt x="4597" y="287756"/>
                  </a:lnTo>
                  <a:lnTo>
                    <a:pt x="4597" y="0"/>
                  </a:lnTo>
                  <a:close/>
                </a:path>
                <a:path w="122555" h="288289">
                  <a:moveTo>
                    <a:pt x="8039" y="190461"/>
                  </a:moveTo>
                  <a:lnTo>
                    <a:pt x="6858" y="190461"/>
                  </a:lnTo>
                  <a:lnTo>
                    <a:pt x="6858" y="287756"/>
                  </a:lnTo>
                  <a:lnTo>
                    <a:pt x="8039" y="287756"/>
                  </a:lnTo>
                  <a:lnTo>
                    <a:pt x="8039" y="190461"/>
                  </a:lnTo>
                  <a:close/>
                </a:path>
                <a:path w="122555" h="288289">
                  <a:moveTo>
                    <a:pt x="26479" y="186245"/>
                  </a:moveTo>
                  <a:lnTo>
                    <a:pt x="25298" y="186245"/>
                  </a:lnTo>
                  <a:lnTo>
                    <a:pt x="25298" y="287756"/>
                  </a:lnTo>
                  <a:lnTo>
                    <a:pt x="26479" y="287756"/>
                  </a:lnTo>
                  <a:lnTo>
                    <a:pt x="26479" y="186245"/>
                  </a:lnTo>
                  <a:close/>
                </a:path>
                <a:path w="122555" h="288289">
                  <a:moveTo>
                    <a:pt x="33439" y="146037"/>
                  </a:moveTo>
                  <a:lnTo>
                    <a:pt x="32270" y="146037"/>
                  </a:lnTo>
                  <a:lnTo>
                    <a:pt x="32270" y="173494"/>
                  </a:lnTo>
                  <a:lnTo>
                    <a:pt x="31089" y="173494"/>
                  </a:lnTo>
                  <a:lnTo>
                    <a:pt x="31089" y="287756"/>
                  </a:lnTo>
                  <a:lnTo>
                    <a:pt x="32270" y="287756"/>
                  </a:lnTo>
                  <a:lnTo>
                    <a:pt x="33439" y="287756"/>
                  </a:lnTo>
                  <a:lnTo>
                    <a:pt x="33439" y="146037"/>
                  </a:lnTo>
                  <a:close/>
                </a:path>
                <a:path w="122555" h="288289">
                  <a:moveTo>
                    <a:pt x="35699" y="150253"/>
                  </a:moveTo>
                  <a:lnTo>
                    <a:pt x="34518" y="150253"/>
                  </a:lnTo>
                  <a:lnTo>
                    <a:pt x="34518" y="287756"/>
                  </a:lnTo>
                  <a:lnTo>
                    <a:pt x="35699" y="287756"/>
                  </a:lnTo>
                  <a:lnTo>
                    <a:pt x="35699" y="150253"/>
                  </a:lnTo>
                  <a:close/>
                </a:path>
                <a:path w="122555" h="288289">
                  <a:moveTo>
                    <a:pt x="38049" y="184086"/>
                  </a:moveTo>
                  <a:lnTo>
                    <a:pt x="36880" y="184086"/>
                  </a:lnTo>
                  <a:lnTo>
                    <a:pt x="36880" y="287756"/>
                  </a:lnTo>
                  <a:lnTo>
                    <a:pt x="38049" y="287756"/>
                  </a:lnTo>
                  <a:lnTo>
                    <a:pt x="38049" y="184086"/>
                  </a:lnTo>
                  <a:close/>
                </a:path>
                <a:path w="122555" h="288289">
                  <a:moveTo>
                    <a:pt x="40309" y="194678"/>
                  </a:moveTo>
                  <a:lnTo>
                    <a:pt x="39141" y="194678"/>
                  </a:lnTo>
                  <a:lnTo>
                    <a:pt x="39141" y="69824"/>
                  </a:lnTo>
                  <a:lnTo>
                    <a:pt x="38061" y="69824"/>
                  </a:lnTo>
                  <a:lnTo>
                    <a:pt x="38061" y="287756"/>
                  </a:lnTo>
                  <a:lnTo>
                    <a:pt x="39128" y="287756"/>
                  </a:lnTo>
                  <a:lnTo>
                    <a:pt x="40309" y="287756"/>
                  </a:lnTo>
                  <a:lnTo>
                    <a:pt x="40309" y="194678"/>
                  </a:lnTo>
                  <a:close/>
                </a:path>
                <a:path w="122555" h="288289">
                  <a:moveTo>
                    <a:pt x="46101" y="205270"/>
                  </a:moveTo>
                  <a:lnTo>
                    <a:pt x="44919" y="205270"/>
                  </a:lnTo>
                  <a:lnTo>
                    <a:pt x="44919" y="165061"/>
                  </a:lnTo>
                  <a:lnTo>
                    <a:pt x="43751" y="165061"/>
                  </a:lnTo>
                  <a:lnTo>
                    <a:pt x="43751" y="287756"/>
                  </a:lnTo>
                  <a:lnTo>
                    <a:pt x="44919" y="287756"/>
                  </a:lnTo>
                  <a:lnTo>
                    <a:pt x="46101" y="287756"/>
                  </a:lnTo>
                  <a:lnTo>
                    <a:pt x="46101" y="205270"/>
                  </a:lnTo>
                  <a:close/>
                </a:path>
                <a:path w="122555" h="288289">
                  <a:moveTo>
                    <a:pt x="48361" y="173494"/>
                  </a:moveTo>
                  <a:lnTo>
                    <a:pt x="47282" y="173494"/>
                  </a:lnTo>
                  <a:lnTo>
                    <a:pt x="47282" y="287756"/>
                  </a:lnTo>
                  <a:lnTo>
                    <a:pt x="48361" y="287756"/>
                  </a:lnTo>
                  <a:lnTo>
                    <a:pt x="48361" y="173494"/>
                  </a:lnTo>
                  <a:close/>
                </a:path>
                <a:path w="122555" h="288289">
                  <a:moveTo>
                    <a:pt x="54140" y="211543"/>
                  </a:moveTo>
                  <a:lnTo>
                    <a:pt x="52971" y="211543"/>
                  </a:lnTo>
                  <a:lnTo>
                    <a:pt x="52971" y="198894"/>
                  </a:lnTo>
                  <a:lnTo>
                    <a:pt x="51892" y="198894"/>
                  </a:lnTo>
                  <a:lnTo>
                    <a:pt x="51892" y="201053"/>
                  </a:lnTo>
                  <a:lnTo>
                    <a:pt x="50711" y="201053"/>
                  </a:lnTo>
                  <a:lnTo>
                    <a:pt x="50711" y="86791"/>
                  </a:lnTo>
                  <a:lnTo>
                    <a:pt x="49542" y="86791"/>
                  </a:lnTo>
                  <a:lnTo>
                    <a:pt x="49542" y="287756"/>
                  </a:lnTo>
                  <a:lnTo>
                    <a:pt x="50711" y="287756"/>
                  </a:lnTo>
                  <a:lnTo>
                    <a:pt x="51892" y="287756"/>
                  </a:lnTo>
                  <a:lnTo>
                    <a:pt x="52971" y="287756"/>
                  </a:lnTo>
                  <a:lnTo>
                    <a:pt x="54140" y="287756"/>
                  </a:lnTo>
                  <a:lnTo>
                    <a:pt x="54140" y="211543"/>
                  </a:lnTo>
                  <a:close/>
                </a:path>
                <a:path w="122555" h="288289">
                  <a:moveTo>
                    <a:pt x="65620" y="186245"/>
                  </a:moveTo>
                  <a:lnTo>
                    <a:pt x="64554" y="186245"/>
                  </a:lnTo>
                  <a:lnTo>
                    <a:pt x="64554" y="31775"/>
                  </a:lnTo>
                  <a:lnTo>
                    <a:pt x="63373" y="31775"/>
                  </a:lnTo>
                  <a:lnTo>
                    <a:pt x="63373" y="215861"/>
                  </a:lnTo>
                  <a:lnTo>
                    <a:pt x="62191" y="215861"/>
                  </a:lnTo>
                  <a:lnTo>
                    <a:pt x="62191" y="213702"/>
                  </a:lnTo>
                  <a:lnTo>
                    <a:pt x="61010" y="213702"/>
                  </a:lnTo>
                  <a:lnTo>
                    <a:pt x="61010" y="192519"/>
                  </a:lnTo>
                  <a:lnTo>
                    <a:pt x="59931" y="192519"/>
                  </a:lnTo>
                  <a:lnTo>
                    <a:pt x="59931" y="220078"/>
                  </a:lnTo>
                  <a:lnTo>
                    <a:pt x="58762" y="220078"/>
                  </a:lnTo>
                  <a:lnTo>
                    <a:pt x="58762" y="207327"/>
                  </a:lnTo>
                  <a:lnTo>
                    <a:pt x="57581" y="207327"/>
                  </a:lnTo>
                  <a:lnTo>
                    <a:pt x="57581" y="220078"/>
                  </a:lnTo>
                  <a:lnTo>
                    <a:pt x="56502" y="220078"/>
                  </a:lnTo>
                  <a:lnTo>
                    <a:pt x="56502" y="198894"/>
                  </a:lnTo>
                  <a:lnTo>
                    <a:pt x="55321" y="198894"/>
                  </a:lnTo>
                  <a:lnTo>
                    <a:pt x="54152" y="198894"/>
                  </a:lnTo>
                  <a:lnTo>
                    <a:pt x="54152" y="287756"/>
                  </a:lnTo>
                  <a:lnTo>
                    <a:pt x="55321" y="287756"/>
                  </a:lnTo>
                  <a:lnTo>
                    <a:pt x="56502" y="287756"/>
                  </a:lnTo>
                  <a:lnTo>
                    <a:pt x="65620" y="287756"/>
                  </a:lnTo>
                  <a:lnTo>
                    <a:pt x="65620" y="186245"/>
                  </a:lnTo>
                  <a:close/>
                </a:path>
                <a:path w="122555" h="288289">
                  <a:moveTo>
                    <a:pt x="69151" y="143878"/>
                  </a:moveTo>
                  <a:lnTo>
                    <a:pt x="67970" y="143878"/>
                  </a:lnTo>
                  <a:lnTo>
                    <a:pt x="67970" y="203111"/>
                  </a:lnTo>
                  <a:lnTo>
                    <a:pt x="66802" y="203111"/>
                  </a:lnTo>
                  <a:lnTo>
                    <a:pt x="66802" y="287756"/>
                  </a:lnTo>
                  <a:lnTo>
                    <a:pt x="67970" y="287756"/>
                  </a:lnTo>
                  <a:lnTo>
                    <a:pt x="69151" y="287756"/>
                  </a:lnTo>
                  <a:lnTo>
                    <a:pt x="69151" y="143878"/>
                  </a:lnTo>
                  <a:close/>
                </a:path>
                <a:path w="122555" h="288289">
                  <a:moveTo>
                    <a:pt x="81813" y="236943"/>
                  </a:moveTo>
                  <a:lnTo>
                    <a:pt x="80632" y="236943"/>
                  </a:lnTo>
                  <a:lnTo>
                    <a:pt x="80632" y="287756"/>
                  </a:lnTo>
                  <a:lnTo>
                    <a:pt x="81813" y="287756"/>
                  </a:lnTo>
                  <a:lnTo>
                    <a:pt x="81813" y="236943"/>
                  </a:lnTo>
                  <a:close/>
                </a:path>
                <a:path w="122555" h="288289">
                  <a:moveTo>
                    <a:pt x="91033" y="228511"/>
                  </a:moveTo>
                  <a:lnTo>
                    <a:pt x="89852" y="228511"/>
                  </a:lnTo>
                  <a:lnTo>
                    <a:pt x="89852" y="287756"/>
                  </a:lnTo>
                  <a:lnTo>
                    <a:pt x="91033" y="287756"/>
                  </a:lnTo>
                  <a:lnTo>
                    <a:pt x="91033" y="228511"/>
                  </a:lnTo>
                  <a:close/>
                </a:path>
                <a:path w="122555" h="288289">
                  <a:moveTo>
                    <a:pt x="122148" y="192519"/>
                  </a:moveTo>
                  <a:lnTo>
                    <a:pt x="120967" y="192519"/>
                  </a:lnTo>
                  <a:lnTo>
                    <a:pt x="120967" y="287756"/>
                  </a:lnTo>
                  <a:lnTo>
                    <a:pt x="122148" y="287756"/>
                  </a:lnTo>
                  <a:lnTo>
                    <a:pt x="122148" y="1925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824395" y="2711004"/>
              <a:ext cx="101600" cy="288290"/>
            </a:xfrm>
            <a:custGeom>
              <a:avLst/>
              <a:gdLst/>
              <a:ahLst/>
              <a:cxnLst/>
              <a:rect l="l" t="t" r="r" b="b"/>
              <a:pathLst>
                <a:path w="101600" h="288289">
                  <a:moveTo>
                    <a:pt x="1181" y="44424"/>
                  </a:moveTo>
                  <a:lnTo>
                    <a:pt x="0" y="44424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44424"/>
                  </a:lnTo>
                  <a:close/>
                </a:path>
                <a:path w="101600" h="288289">
                  <a:moveTo>
                    <a:pt x="27660" y="118478"/>
                  </a:moveTo>
                  <a:lnTo>
                    <a:pt x="26479" y="118478"/>
                  </a:lnTo>
                  <a:lnTo>
                    <a:pt x="26479" y="287756"/>
                  </a:lnTo>
                  <a:lnTo>
                    <a:pt x="27660" y="287756"/>
                  </a:lnTo>
                  <a:lnTo>
                    <a:pt x="27660" y="118478"/>
                  </a:lnTo>
                  <a:close/>
                </a:path>
                <a:path w="101600" h="288289">
                  <a:moveTo>
                    <a:pt x="32270" y="122694"/>
                  </a:moveTo>
                  <a:lnTo>
                    <a:pt x="31102" y="122694"/>
                  </a:lnTo>
                  <a:lnTo>
                    <a:pt x="31102" y="118478"/>
                  </a:lnTo>
                  <a:lnTo>
                    <a:pt x="29921" y="118478"/>
                  </a:lnTo>
                  <a:lnTo>
                    <a:pt x="29921" y="156616"/>
                  </a:lnTo>
                  <a:lnTo>
                    <a:pt x="28841" y="156616"/>
                  </a:lnTo>
                  <a:lnTo>
                    <a:pt x="28841" y="287756"/>
                  </a:lnTo>
                  <a:lnTo>
                    <a:pt x="29921" y="287756"/>
                  </a:lnTo>
                  <a:lnTo>
                    <a:pt x="31102" y="287756"/>
                  </a:lnTo>
                  <a:lnTo>
                    <a:pt x="32270" y="287756"/>
                  </a:lnTo>
                  <a:lnTo>
                    <a:pt x="32270" y="122694"/>
                  </a:lnTo>
                  <a:close/>
                </a:path>
                <a:path w="101600" h="288289">
                  <a:moveTo>
                    <a:pt x="36880" y="0"/>
                  </a:moveTo>
                  <a:lnTo>
                    <a:pt x="35712" y="0"/>
                  </a:lnTo>
                  <a:lnTo>
                    <a:pt x="35712" y="162902"/>
                  </a:lnTo>
                  <a:lnTo>
                    <a:pt x="34531" y="162902"/>
                  </a:lnTo>
                  <a:lnTo>
                    <a:pt x="34531" y="139661"/>
                  </a:lnTo>
                  <a:lnTo>
                    <a:pt x="33451" y="139661"/>
                  </a:lnTo>
                  <a:lnTo>
                    <a:pt x="33451" y="287756"/>
                  </a:lnTo>
                  <a:lnTo>
                    <a:pt x="34531" y="287756"/>
                  </a:lnTo>
                  <a:lnTo>
                    <a:pt x="35712" y="287756"/>
                  </a:lnTo>
                  <a:lnTo>
                    <a:pt x="36880" y="287756"/>
                  </a:lnTo>
                  <a:lnTo>
                    <a:pt x="36880" y="0"/>
                  </a:lnTo>
                  <a:close/>
                </a:path>
                <a:path w="101600" h="288289">
                  <a:moveTo>
                    <a:pt x="40322" y="190461"/>
                  </a:moveTo>
                  <a:lnTo>
                    <a:pt x="39141" y="190461"/>
                  </a:lnTo>
                  <a:lnTo>
                    <a:pt x="39141" y="158686"/>
                  </a:lnTo>
                  <a:lnTo>
                    <a:pt x="38061" y="158686"/>
                  </a:lnTo>
                  <a:lnTo>
                    <a:pt x="38061" y="287756"/>
                  </a:lnTo>
                  <a:lnTo>
                    <a:pt x="39141" y="287756"/>
                  </a:lnTo>
                  <a:lnTo>
                    <a:pt x="40322" y="287756"/>
                  </a:lnTo>
                  <a:lnTo>
                    <a:pt x="40322" y="190461"/>
                  </a:lnTo>
                  <a:close/>
                </a:path>
                <a:path w="101600" h="288289">
                  <a:moveTo>
                    <a:pt x="42672" y="74041"/>
                  </a:moveTo>
                  <a:lnTo>
                    <a:pt x="41503" y="74041"/>
                  </a:lnTo>
                  <a:lnTo>
                    <a:pt x="41503" y="287756"/>
                  </a:lnTo>
                  <a:lnTo>
                    <a:pt x="42672" y="287756"/>
                  </a:lnTo>
                  <a:lnTo>
                    <a:pt x="42672" y="74041"/>
                  </a:lnTo>
                  <a:close/>
                </a:path>
                <a:path w="101600" h="288289">
                  <a:moveTo>
                    <a:pt x="44932" y="205270"/>
                  </a:moveTo>
                  <a:lnTo>
                    <a:pt x="43751" y="205270"/>
                  </a:lnTo>
                  <a:lnTo>
                    <a:pt x="43751" y="287756"/>
                  </a:lnTo>
                  <a:lnTo>
                    <a:pt x="44932" y="287756"/>
                  </a:lnTo>
                  <a:lnTo>
                    <a:pt x="44932" y="205270"/>
                  </a:lnTo>
                  <a:close/>
                </a:path>
                <a:path w="101600" h="288289">
                  <a:moveTo>
                    <a:pt x="67983" y="150253"/>
                  </a:moveTo>
                  <a:lnTo>
                    <a:pt x="66802" y="150253"/>
                  </a:lnTo>
                  <a:lnTo>
                    <a:pt x="66802" y="287756"/>
                  </a:lnTo>
                  <a:lnTo>
                    <a:pt x="67983" y="287756"/>
                  </a:lnTo>
                  <a:lnTo>
                    <a:pt x="67983" y="150253"/>
                  </a:lnTo>
                  <a:close/>
                </a:path>
                <a:path w="101600" h="288289">
                  <a:moveTo>
                    <a:pt x="71424" y="69824"/>
                  </a:moveTo>
                  <a:lnTo>
                    <a:pt x="70345" y="69824"/>
                  </a:lnTo>
                  <a:lnTo>
                    <a:pt x="70345" y="287756"/>
                  </a:lnTo>
                  <a:lnTo>
                    <a:pt x="71424" y="287756"/>
                  </a:lnTo>
                  <a:lnTo>
                    <a:pt x="71424" y="69824"/>
                  </a:lnTo>
                  <a:close/>
                </a:path>
                <a:path w="101600" h="288289">
                  <a:moveTo>
                    <a:pt x="74955" y="150253"/>
                  </a:moveTo>
                  <a:lnTo>
                    <a:pt x="73774" y="150253"/>
                  </a:lnTo>
                  <a:lnTo>
                    <a:pt x="73774" y="287756"/>
                  </a:lnTo>
                  <a:lnTo>
                    <a:pt x="74955" y="287756"/>
                  </a:lnTo>
                  <a:lnTo>
                    <a:pt x="74955" y="150253"/>
                  </a:lnTo>
                  <a:close/>
                </a:path>
                <a:path w="101600" h="288289">
                  <a:moveTo>
                    <a:pt x="79565" y="188302"/>
                  </a:moveTo>
                  <a:lnTo>
                    <a:pt x="78384" y="188302"/>
                  </a:lnTo>
                  <a:lnTo>
                    <a:pt x="78384" y="287756"/>
                  </a:lnTo>
                  <a:lnTo>
                    <a:pt x="79565" y="287756"/>
                  </a:lnTo>
                  <a:lnTo>
                    <a:pt x="79565" y="188302"/>
                  </a:lnTo>
                  <a:close/>
                </a:path>
                <a:path w="101600" h="288289">
                  <a:moveTo>
                    <a:pt x="82994" y="86791"/>
                  </a:moveTo>
                  <a:lnTo>
                    <a:pt x="81826" y="86791"/>
                  </a:lnTo>
                  <a:lnTo>
                    <a:pt x="81826" y="287756"/>
                  </a:lnTo>
                  <a:lnTo>
                    <a:pt x="82994" y="287756"/>
                  </a:lnTo>
                  <a:lnTo>
                    <a:pt x="82994" y="86791"/>
                  </a:lnTo>
                  <a:close/>
                </a:path>
                <a:path w="101600" h="288289">
                  <a:moveTo>
                    <a:pt x="86423" y="211543"/>
                  </a:moveTo>
                  <a:lnTo>
                    <a:pt x="85255" y="211543"/>
                  </a:lnTo>
                  <a:lnTo>
                    <a:pt x="85255" y="198894"/>
                  </a:lnTo>
                  <a:lnTo>
                    <a:pt x="84175" y="198894"/>
                  </a:lnTo>
                  <a:lnTo>
                    <a:pt x="84175" y="287756"/>
                  </a:lnTo>
                  <a:lnTo>
                    <a:pt x="85255" y="287756"/>
                  </a:lnTo>
                  <a:lnTo>
                    <a:pt x="86423" y="287756"/>
                  </a:lnTo>
                  <a:lnTo>
                    <a:pt x="86423" y="211543"/>
                  </a:lnTo>
                  <a:close/>
                </a:path>
                <a:path w="101600" h="288289">
                  <a:moveTo>
                    <a:pt x="96837" y="31775"/>
                  </a:moveTo>
                  <a:lnTo>
                    <a:pt x="95656" y="31775"/>
                  </a:lnTo>
                  <a:lnTo>
                    <a:pt x="95656" y="215861"/>
                  </a:lnTo>
                  <a:lnTo>
                    <a:pt x="94475" y="215861"/>
                  </a:lnTo>
                  <a:lnTo>
                    <a:pt x="94475" y="213702"/>
                  </a:lnTo>
                  <a:lnTo>
                    <a:pt x="93294" y="213702"/>
                  </a:lnTo>
                  <a:lnTo>
                    <a:pt x="93294" y="192519"/>
                  </a:lnTo>
                  <a:lnTo>
                    <a:pt x="92214" y="192519"/>
                  </a:lnTo>
                  <a:lnTo>
                    <a:pt x="92214" y="220078"/>
                  </a:lnTo>
                  <a:lnTo>
                    <a:pt x="91046" y="220078"/>
                  </a:lnTo>
                  <a:lnTo>
                    <a:pt x="91046" y="207327"/>
                  </a:lnTo>
                  <a:lnTo>
                    <a:pt x="89865" y="207327"/>
                  </a:lnTo>
                  <a:lnTo>
                    <a:pt x="89865" y="220078"/>
                  </a:lnTo>
                  <a:lnTo>
                    <a:pt x="88785" y="220078"/>
                  </a:lnTo>
                  <a:lnTo>
                    <a:pt x="88785" y="198894"/>
                  </a:lnTo>
                  <a:lnTo>
                    <a:pt x="87604" y="198894"/>
                  </a:lnTo>
                  <a:lnTo>
                    <a:pt x="87604" y="287756"/>
                  </a:lnTo>
                  <a:lnTo>
                    <a:pt x="88785" y="287756"/>
                  </a:lnTo>
                  <a:lnTo>
                    <a:pt x="89865" y="287756"/>
                  </a:lnTo>
                  <a:lnTo>
                    <a:pt x="96837" y="287756"/>
                  </a:lnTo>
                  <a:lnTo>
                    <a:pt x="96837" y="31775"/>
                  </a:lnTo>
                  <a:close/>
                </a:path>
                <a:path w="101600" h="288289">
                  <a:moveTo>
                    <a:pt x="101434" y="143878"/>
                  </a:moveTo>
                  <a:lnTo>
                    <a:pt x="100253" y="143878"/>
                  </a:lnTo>
                  <a:lnTo>
                    <a:pt x="100253" y="203111"/>
                  </a:lnTo>
                  <a:lnTo>
                    <a:pt x="99085" y="203111"/>
                  </a:lnTo>
                  <a:lnTo>
                    <a:pt x="99085" y="186245"/>
                  </a:lnTo>
                  <a:lnTo>
                    <a:pt x="97904" y="186245"/>
                  </a:lnTo>
                  <a:lnTo>
                    <a:pt x="97904" y="287756"/>
                  </a:lnTo>
                  <a:lnTo>
                    <a:pt x="99085" y="287756"/>
                  </a:lnTo>
                  <a:lnTo>
                    <a:pt x="100253" y="287756"/>
                  </a:lnTo>
                  <a:lnTo>
                    <a:pt x="101434" y="287756"/>
                  </a:lnTo>
                  <a:lnTo>
                    <a:pt x="101434" y="1438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833615" y="2711004"/>
              <a:ext cx="199390" cy="288290"/>
            </a:xfrm>
            <a:custGeom>
              <a:avLst/>
              <a:gdLst/>
              <a:ahLst/>
              <a:cxnLst/>
              <a:rect l="l" t="t" r="r" b="b"/>
              <a:pathLst>
                <a:path w="199390" h="288289">
                  <a:moveTo>
                    <a:pt x="1181" y="167119"/>
                  </a:moveTo>
                  <a:lnTo>
                    <a:pt x="0" y="167119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67119"/>
                  </a:lnTo>
                  <a:close/>
                </a:path>
                <a:path w="199390" h="288289">
                  <a:moveTo>
                    <a:pt x="3429" y="25400"/>
                  </a:moveTo>
                  <a:lnTo>
                    <a:pt x="2260" y="25400"/>
                  </a:lnTo>
                  <a:lnTo>
                    <a:pt x="2260" y="287756"/>
                  </a:lnTo>
                  <a:lnTo>
                    <a:pt x="3429" y="287756"/>
                  </a:lnTo>
                  <a:lnTo>
                    <a:pt x="3429" y="25400"/>
                  </a:lnTo>
                  <a:close/>
                </a:path>
                <a:path w="199390" h="288289">
                  <a:moveTo>
                    <a:pt x="5791" y="188302"/>
                  </a:moveTo>
                  <a:lnTo>
                    <a:pt x="4610" y="188302"/>
                  </a:lnTo>
                  <a:lnTo>
                    <a:pt x="4610" y="287756"/>
                  </a:lnTo>
                  <a:lnTo>
                    <a:pt x="5791" y="287756"/>
                  </a:lnTo>
                  <a:lnTo>
                    <a:pt x="5791" y="188302"/>
                  </a:lnTo>
                  <a:close/>
                </a:path>
                <a:path w="199390" h="288289">
                  <a:moveTo>
                    <a:pt x="8051" y="179870"/>
                  </a:moveTo>
                  <a:lnTo>
                    <a:pt x="6870" y="179870"/>
                  </a:lnTo>
                  <a:lnTo>
                    <a:pt x="6870" y="287756"/>
                  </a:lnTo>
                  <a:lnTo>
                    <a:pt x="8051" y="287756"/>
                  </a:lnTo>
                  <a:lnTo>
                    <a:pt x="8051" y="179870"/>
                  </a:lnTo>
                  <a:close/>
                </a:path>
                <a:path w="199390" h="288289">
                  <a:moveTo>
                    <a:pt x="10401" y="167119"/>
                  </a:moveTo>
                  <a:lnTo>
                    <a:pt x="9220" y="167119"/>
                  </a:lnTo>
                  <a:lnTo>
                    <a:pt x="9220" y="287756"/>
                  </a:lnTo>
                  <a:lnTo>
                    <a:pt x="10401" y="287756"/>
                  </a:lnTo>
                  <a:lnTo>
                    <a:pt x="10401" y="167119"/>
                  </a:lnTo>
                  <a:close/>
                </a:path>
                <a:path w="199390" h="288289">
                  <a:moveTo>
                    <a:pt x="12661" y="171437"/>
                  </a:moveTo>
                  <a:lnTo>
                    <a:pt x="11480" y="171437"/>
                  </a:lnTo>
                  <a:lnTo>
                    <a:pt x="11480" y="287756"/>
                  </a:lnTo>
                  <a:lnTo>
                    <a:pt x="12661" y="287756"/>
                  </a:lnTo>
                  <a:lnTo>
                    <a:pt x="12661" y="171437"/>
                  </a:lnTo>
                  <a:close/>
                </a:path>
                <a:path w="199390" h="288289">
                  <a:moveTo>
                    <a:pt x="15011" y="188302"/>
                  </a:moveTo>
                  <a:lnTo>
                    <a:pt x="13830" y="188302"/>
                  </a:lnTo>
                  <a:lnTo>
                    <a:pt x="13830" y="287756"/>
                  </a:lnTo>
                  <a:lnTo>
                    <a:pt x="15011" y="287756"/>
                  </a:lnTo>
                  <a:lnTo>
                    <a:pt x="15011" y="188302"/>
                  </a:lnTo>
                  <a:close/>
                </a:path>
                <a:path w="199390" h="288289">
                  <a:moveTo>
                    <a:pt x="23050" y="122694"/>
                  </a:moveTo>
                  <a:lnTo>
                    <a:pt x="21882" y="122694"/>
                  </a:lnTo>
                  <a:lnTo>
                    <a:pt x="21882" y="118478"/>
                  </a:lnTo>
                  <a:lnTo>
                    <a:pt x="20701" y="118478"/>
                  </a:lnTo>
                  <a:lnTo>
                    <a:pt x="20701" y="156616"/>
                  </a:lnTo>
                  <a:lnTo>
                    <a:pt x="19621" y="156616"/>
                  </a:lnTo>
                  <a:lnTo>
                    <a:pt x="19621" y="287756"/>
                  </a:lnTo>
                  <a:lnTo>
                    <a:pt x="20701" y="287756"/>
                  </a:lnTo>
                  <a:lnTo>
                    <a:pt x="21882" y="287756"/>
                  </a:lnTo>
                  <a:lnTo>
                    <a:pt x="23050" y="287756"/>
                  </a:lnTo>
                  <a:lnTo>
                    <a:pt x="23050" y="122694"/>
                  </a:lnTo>
                  <a:close/>
                </a:path>
                <a:path w="199390" h="288289">
                  <a:moveTo>
                    <a:pt x="27660" y="0"/>
                  </a:moveTo>
                  <a:lnTo>
                    <a:pt x="26492" y="0"/>
                  </a:lnTo>
                  <a:lnTo>
                    <a:pt x="26492" y="162902"/>
                  </a:lnTo>
                  <a:lnTo>
                    <a:pt x="25311" y="162902"/>
                  </a:lnTo>
                  <a:lnTo>
                    <a:pt x="25311" y="139661"/>
                  </a:lnTo>
                  <a:lnTo>
                    <a:pt x="24231" y="139661"/>
                  </a:lnTo>
                  <a:lnTo>
                    <a:pt x="24231" y="169278"/>
                  </a:lnTo>
                  <a:lnTo>
                    <a:pt x="23063" y="169278"/>
                  </a:lnTo>
                  <a:lnTo>
                    <a:pt x="23063" y="287756"/>
                  </a:lnTo>
                  <a:lnTo>
                    <a:pt x="24231" y="287756"/>
                  </a:lnTo>
                  <a:lnTo>
                    <a:pt x="25311" y="287756"/>
                  </a:lnTo>
                  <a:lnTo>
                    <a:pt x="26492" y="287756"/>
                  </a:lnTo>
                  <a:lnTo>
                    <a:pt x="27660" y="287756"/>
                  </a:lnTo>
                  <a:lnTo>
                    <a:pt x="27660" y="0"/>
                  </a:lnTo>
                  <a:close/>
                </a:path>
                <a:path w="199390" h="288289">
                  <a:moveTo>
                    <a:pt x="28841" y="184086"/>
                  </a:moveTo>
                  <a:lnTo>
                    <a:pt x="27673" y="184086"/>
                  </a:lnTo>
                  <a:lnTo>
                    <a:pt x="27673" y="287756"/>
                  </a:lnTo>
                  <a:lnTo>
                    <a:pt x="28841" y="287756"/>
                  </a:lnTo>
                  <a:lnTo>
                    <a:pt x="28841" y="184086"/>
                  </a:lnTo>
                  <a:close/>
                </a:path>
                <a:path w="199390" h="288289">
                  <a:moveTo>
                    <a:pt x="31102" y="190461"/>
                  </a:moveTo>
                  <a:lnTo>
                    <a:pt x="29921" y="190461"/>
                  </a:lnTo>
                  <a:lnTo>
                    <a:pt x="29921" y="287756"/>
                  </a:lnTo>
                  <a:lnTo>
                    <a:pt x="31102" y="287756"/>
                  </a:lnTo>
                  <a:lnTo>
                    <a:pt x="31102" y="190461"/>
                  </a:lnTo>
                  <a:close/>
                </a:path>
                <a:path w="199390" h="288289">
                  <a:moveTo>
                    <a:pt x="35712" y="205270"/>
                  </a:moveTo>
                  <a:lnTo>
                    <a:pt x="34531" y="205270"/>
                  </a:lnTo>
                  <a:lnTo>
                    <a:pt x="34531" y="287756"/>
                  </a:lnTo>
                  <a:lnTo>
                    <a:pt x="35712" y="287756"/>
                  </a:lnTo>
                  <a:lnTo>
                    <a:pt x="35712" y="205270"/>
                  </a:lnTo>
                  <a:close/>
                </a:path>
                <a:path w="199390" h="288289">
                  <a:moveTo>
                    <a:pt x="57594" y="192519"/>
                  </a:moveTo>
                  <a:lnTo>
                    <a:pt x="56515" y="192519"/>
                  </a:lnTo>
                  <a:lnTo>
                    <a:pt x="56515" y="287756"/>
                  </a:lnTo>
                  <a:lnTo>
                    <a:pt x="57594" y="287756"/>
                  </a:lnTo>
                  <a:lnTo>
                    <a:pt x="57594" y="192519"/>
                  </a:lnTo>
                  <a:close/>
                </a:path>
                <a:path w="199390" h="288289">
                  <a:moveTo>
                    <a:pt x="62204" y="69824"/>
                  </a:moveTo>
                  <a:lnTo>
                    <a:pt x="61125" y="69824"/>
                  </a:lnTo>
                  <a:lnTo>
                    <a:pt x="61125" y="287756"/>
                  </a:lnTo>
                  <a:lnTo>
                    <a:pt x="62204" y="287756"/>
                  </a:lnTo>
                  <a:lnTo>
                    <a:pt x="62204" y="69824"/>
                  </a:lnTo>
                  <a:close/>
                </a:path>
                <a:path w="199390" h="288289">
                  <a:moveTo>
                    <a:pt x="70345" y="188302"/>
                  </a:moveTo>
                  <a:lnTo>
                    <a:pt x="69164" y="188302"/>
                  </a:lnTo>
                  <a:lnTo>
                    <a:pt x="69164" y="205270"/>
                  </a:lnTo>
                  <a:lnTo>
                    <a:pt x="67983" y="205270"/>
                  </a:lnTo>
                  <a:lnTo>
                    <a:pt x="67983" y="165061"/>
                  </a:lnTo>
                  <a:lnTo>
                    <a:pt x="66814" y="165061"/>
                  </a:lnTo>
                  <a:lnTo>
                    <a:pt x="66814" y="287756"/>
                  </a:lnTo>
                  <a:lnTo>
                    <a:pt x="67983" y="287756"/>
                  </a:lnTo>
                  <a:lnTo>
                    <a:pt x="69164" y="287756"/>
                  </a:lnTo>
                  <a:lnTo>
                    <a:pt x="70345" y="287756"/>
                  </a:lnTo>
                  <a:lnTo>
                    <a:pt x="70345" y="188302"/>
                  </a:lnTo>
                  <a:close/>
                </a:path>
                <a:path w="199390" h="288289">
                  <a:moveTo>
                    <a:pt x="74955" y="201053"/>
                  </a:moveTo>
                  <a:lnTo>
                    <a:pt x="73774" y="201053"/>
                  </a:lnTo>
                  <a:lnTo>
                    <a:pt x="73774" y="86791"/>
                  </a:lnTo>
                  <a:lnTo>
                    <a:pt x="72605" y="86791"/>
                  </a:lnTo>
                  <a:lnTo>
                    <a:pt x="72605" y="287756"/>
                  </a:lnTo>
                  <a:lnTo>
                    <a:pt x="73774" y="287756"/>
                  </a:lnTo>
                  <a:lnTo>
                    <a:pt x="74955" y="287756"/>
                  </a:lnTo>
                  <a:lnTo>
                    <a:pt x="74955" y="201053"/>
                  </a:lnTo>
                  <a:close/>
                </a:path>
                <a:path w="199390" h="288289">
                  <a:moveTo>
                    <a:pt x="77203" y="211543"/>
                  </a:moveTo>
                  <a:lnTo>
                    <a:pt x="76034" y="211543"/>
                  </a:lnTo>
                  <a:lnTo>
                    <a:pt x="76034" y="287756"/>
                  </a:lnTo>
                  <a:lnTo>
                    <a:pt x="77203" y="287756"/>
                  </a:lnTo>
                  <a:lnTo>
                    <a:pt x="77203" y="211543"/>
                  </a:lnTo>
                  <a:close/>
                </a:path>
                <a:path w="199390" h="288289">
                  <a:moveTo>
                    <a:pt x="80645" y="220078"/>
                  </a:moveTo>
                  <a:lnTo>
                    <a:pt x="79565" y="220078"/>
                  </a:lnTo>
                  <a:lnTo>
                    <a:pt x="79565" y="198894"/>
                  </a:lnTo>
                  <a:lnTo>
                    <a:pt x="78384" y="198894"/>
                  </a:lnTo>
                  <a:lnTo>
                    <a:pt x="78384" y="287756"/>
                  </a:lnTo>
                  <a:lnTo>
                    <a:pt x="79565" y="287756"/>
                  </a:lnTo>
                  <a:lnTo>
                    <a:pt x="80645" y="287756"/>
                  </a:lnTo>
                  <a:lnTo>
                    <a:pt x="80645" y="220078"/>
                  </a:lnTo>
                  <a:close/>
                </a:path>
                <a:path w="199390" h="288289">
                  <a:moveTo>
                    <a:pt x="87617" y="31775"/>
                  </a:moveTo>
                  <a:lnTo>
                    <a:pt x="86436" y="31775"/>
                  </a:lnTo>
                  <a:lnTo>
                    <a:pt x="86436" y="215861"/>
                  </a:lnTo>
                  <a:lnTo>
                    <a:pt x="85255" y="215861"/>
                  </a:lnTo>
                  <a:lnTo>
                    <a:pt x="85255" y="213702"/>
                  </a:lnTo>
                  <a:lnTo>
                    <a:pt x="84074" y="213702"/>
                  </a:lnTo>
                  <a:lnTo>
                    <a:pt x="84074" y="192519"/>
                  </a:lnTo>
                  <a:lnTo>
                    <a:pt x="82994" y="192519"/>
                  </a:lnTo>
                  <a:lnTo>
                    <a:pt x="82994" y="287756"/>
                  </a:lnTo>
                  <a:lnTo>
                    <a:pt x="84074" y="287756"/>
                  </a:lnTo>
                  <a:lnTo>
                    <a:pt x="85255" y="287756"/>
                  </a:lnTo>
                  <a:lnTo>
                    <a:pt x="86436" y="287756"/>
                  </a:lnTo>
                  <a:lnTo>
                    <a:pt x="87617" y="287756"/>
                  </a:lnTo>
                  <a:lnTo>
                    <a:pt x="87617" y="31775"/>
                  </a:lnTo>
                  <a:close/>
                </a:path>
                <a:path w="199390" h="288289">
                  <a:moveTo>
                    <a:pt x="93294" y="236943"/>
                  </a:moveTo>
                  <a:lnTo>
                    <a:pt x="92214" y="236943"/>
                  </a:lnTo>
                  <a:lnTo>
                    <a:pt x="92214" y="143878"/>
                  </a:lnTo>
                  <a:lnTo>
                    <a:pt x="91033" y="143878"/>
                  </a:lnTo>
                  <a:lnTo>
                    <a:pt x="91033" y="203111"/>
                  </a:lnTo>
                  <a:lnTo>
                    <a:pt x="89865" y="203111"/>
                  </a:lnTo>
                  <a:lnTo>
                    <a:pt x="89865" y="186245"/>
                  </a:lnTo>
                  <a:lnTo>
                    <a:pt x="88684" y="186245"/>
                  </a:lnTo>
                  <a:lnTo>
                    <a:pt x="88684" y="287756"/>
                  </a:lnTo>
                  <a:lnTo>
                    <a:pt x="89865" y="287756"/>
                  </a:lnTo>
                  <a:lnTo>
                    <a:pt x="91033" y="287756"/>
                  </a:lnTo>
                  <a:lnTo>
                    <a:pt x="92214" y="287756"/>
                  </a:lnTo>
                  <a:lnTo>
                    <a:pt x="93294" y="287756"/>
                  </a:lnTo>
                  <a:lnTo>
                    <a:pt x="93294" y="236943"/>
                  </a:lnTo>
                  <a:close/>
                </a:path>
                <a:path w="199390" h="288289">
                  <a:moveTo>
                    <a:pt x="95656" y="201053"/>
                  </a:moveTo>
                  <a:lnTo>
                    <a:pt x="94475" y="201053"/>
                  </a:lnTo>
                  <a:lnTo>
                    <a:pt x="94475" y="287756"/>
                  </a:lnTo>
                  <a:lnTo>
                    <a:pt x="95656" y="287756"/>
                  </a:lnTo>
                  <a:lnTo>
                    <a:pt x="95656" y="201053"/>
                  </a:lnTo>
                  <a:close/>
                </a:path>
                <a:path w="199390" h="288289">
                  <a:moveTo>
                    <a:pt x="199351" y="255981"/>
                  </a:moveTo>
                  <a:lnTo>
                    <a:pt x="198170" y="255981"/>
                  </a:lnTo>
                  <a:lnTo>
                    <a:pt x="198170" y="287756"/>
                  </a:lnTo>
                  <a:lnTo>
                    <a:pt x="199351" y="287756"/>
                  </a:lnTo>
                  <a:lnTo>
                    <a:pt x="199351" y="2559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840486" y="2727959"/>
              <a:ext cx="240029" cy="271145"/>
            </a:xfrm>
            <a:custGeom>
              <a:avLst/>
              <a:gdLst/>
              <a:ahLst/>
              <a:cxnLst/>
              <a:rect l="l" t="t" r="r" b="b"/>
              <a:pathLst>
                <a:path w="240030" h="271144">
                  <a:moveTo>
                    <a:pt x="2349" y="93078"/>
                  </a:moveTo>
                  <a:lnTo>
                    <a:pt x="1168" y="93078"/>
                  </a:lnTo>
                  <a:lnTo>
                    <a:pt x="1168" y="162915"/>
                  </a:lnTo>
                  <a:lnTo>
                    <a:pt x="0" y="162915"/>
                  </a:lnTo>
                  <a:lnTo>
                    <a:pt x="0" y="270802"/>
                  </a:lnTo>
                  <a:lnTo>
                    <a:pt x="1168" y="270802"/>
                  </a:lnTo>
                  <a:lnTo>
                    <a:pt x="2349" y="270802"/>
                  </a:lnTo>
                  <a:lnTo>
                    <a:pt x="2349" y="93078"/>
                  </a:lnTo>
                  <a:close/>
                </a:path>
                <a:path w="240030" h="271144">
                  <a:moveTo>
                    <a:pt x="10401" y="0"/>
                  </a:moveTo>
                  <a:lnTo>
                    <a:pt x="9220" y="0"/>
                  </a:lnTo>
                  <a:lnTo>
                    <a:pt x="9220" y="270802"/>
                  </a:lnTo>
                  <a:lnTo>
                    <a:pt x="10401" y="270802"/>
                  </a:lnTo>
                  <a:lnTo>
                    <a:pt x="10401" y="0"/>
                  </a:lnTo>
                  <a:close/>
                </a:path>
                <a:path w="240030" h="271144">
                  <a:moveTo>
                    <a:pt x="15011" y="101523"/>
                  </a:moveTo>
                  <a:lnTo>
                    <a:pt x="13830" y="101523"/>
                  </a:lnTo>
                  <a:lnTo>
                    <a:pt x="13830" y="270802"/>
                  </a:lnTo>
                  <a:lnTo>
                    <a:pt x="15011" y="270802"/>
                  </a:lnTo>
                  <a:lnTo>
                    <a:pt x="15011" y="101523"/>
                  </a:lnTo>
                  <a:close/>
                </a:path>
                <a:path w="240030" h="271144">
                  <a:moveTo>
                    <a:pt x="18440" y="122707"/>
                  </a:moveTo>
                  <a:lnTo>
                    <a:pt x="17360" y="122707"/>
                  </a:lnTo>
                  <a:lnTo>
                    <a:pt x="17360" y="270802"/>
                  </a:lnTo>
                  <a:lnTo>
                    <a:pt x="18440" y="270802"/>
                  </a:lnTo>
                  <a:lnTo>
                    <a:pt x="18440" y="122707"/>
                  </a:lnTo>
                  <a:close/>
                </a:path>
                <a:path w="240030" h="271144">
                  <a:moveTo>
                    <a:pt x="21971" y="167132"/>
                  </a:moveTo>
                  <a:lnTo>
                    <a:pt x="20802" y="167132"/>
                  </a:lnTo>
                  <a:lnTo>
                    <a:pt x="20802" y="270802"/>
                  </a:lnTo>
                  <a:lnTo>
                    <a:pt x="21971" y="270802"/>
                  </a:lnTo>
                  <a:lnTo>
                    <a:pt x="21971" y="167132"/>
                  </a:lnTo>
                  <a:close/>
                </a:path>
                <a:path w="240030" h="271144">
                  <a:moveTo>
                    <a:pt x="24231" y="173507"/>
                  </a:moveTo>
                  <a:lnTo>
                    <a:pt x="23050" y="173507"/>
                  </a:lnTo>
                  <a:lnTo>
                    <a:pt x="23050" y="270802"/>
                  </a:lnTo>
                  <a:lnTo>
                    <a:pt x="24231" y="270802"/>
                  </a:lnTo>
                  <a:lnTo>
                    <a:pt x="24231" y="173507"/>
                  </a:lnTo>
                  <a:close/>
                </a:path>
                <a:path w="240030" h="271144">
                  <a:moveTo>
                    <a:pt x="53073" y="167132"/>
                  </a:moveTo>
                  <a:lnTo>
                    <a:pt x="51892" y="167132"/>
                  </a:lnTo>
                  <a:lnTo>
                    <a:pt x="51892" y="133299"/>
                  </a:lnTo>
                  <a:lnTo>
                    <a:pt x="50711" y="133299"/>
                  </a:lnTo>
                  <a:lnTo>
                    <a:pt x="50711" y="270802"/>
                  </a:lnTo>
                  <a:lnTo>
                    <a:pt x="51892" y="270802"/>
                  </a:lnTo>
                  <a:lnTo>
                    <a:pt x="53073" y="270802"/>
                  </a:lnTo>
                  <a:lnTo>
                    <a:pt x="53073" y="167132"/>
                  </a:lnTo>
                  <a:close/>
                </a:path>
                <a:path w="240030" h="271144">
                  <a:moveTo>
                    <a:pt x="58864" y="133299"/>
                  </a:moveTo>
                  <a:lnTo>
                    <a:pt x="57683" y="133299"/>
                  </a:lnTo>
                  <a:lnTo>
                    <a:pt x="57683" y="270802"/>
                  </a:lnTo>
                  <a:lnTo>
                    <a:pt x="58864" y="270802"/>
                  </a:lnTo>
                  <a:lnTo>
                    <a:pt x="58864" y="133299"/>
                  </a:lnTo>
                  <a:close/>
                </a:path>
                <a:path w="240030" h="271144">
                  <a:moveTo>
                    <a:pt x="61112" y="148107"/>
                  </a:moveTo>
                  <a:lnTo>
                    <a:pt x="59944" y="148107"/>
                  </a:lnTo>
                  <a:lnTo>
                    <a:pt x="59944" y="270802"/>
                  </a:lnTo>
                  <a:lnTo>
                    <a:pt x="61112" y="270802"/>
                  </a:lnTo>
                  <a:lnTo>
                    <a:pt x="61112" y="148107"/>
                  </a:lnTo>
                  <a:close/>
                </a:path>
                <a:path w="240030" h="271144">
                  <a:moveTo>
                    <a:pt x="63474" y="171348"/>
                  </a:moveTo>
                  <a:lnTo>
                    <a:pt x="62293" y="171348"/>
                  </a:lnTo>
                  <a:lnTo>
                    <a:pt x="62293" y="270802"/>
                  </a:lnTo>
                  <a:lnTo>
                    <a:pt x="63474" y="270802"/>
                  </a:lnTo>
                  <a:lnTo>
                    <a:pt x="63474" y="171348"/>
                  </a:lnTo>
                  <a:close/>
                </a:path>
                <a:path w="240030" h="271144">
                  <a:moveTo>
                    <a:pt x="66903" y="69837"/>
                  </a:moveTo>
                  <a:lnTo>
                    <a:pt x="65735" y="69837"/>
                  </a:lnTo>
                  <a:lnTo>
                    <a:pt x="65735" y="270802"/>
                  </a:lnTo>
                  <a:lnTo>
                    <a:pt x="66903" y="270802"/>
                  </a:lnTo>
                  <a:lnTo>
                    <a:pt x="66903" y="69837"/>
                  </a:lnTo>
                  <a:close/>
                </a:path>
                <a:path w="240030" h="271144">
                  <a:moveTo>
                    <a:pt x="70332" y="194589"/>
                  </a:moveTo>
                  <a:lnTo>
                    <a:pt x="69164" y="194589"/>
                  </a:lnTo>
                  <a:lnTo>
                    <a:pt x="69164" y="181940"/>
                  </a:lnTo>
                  <a:lnTo>
                    <a:pt x="68084" y="181940"/>
                  </a:lnTo>
                  <a:lnTo>
                    <a:pt x="68084" y="270802"/>
                  </a:lnTo>
                  <a:lnTo>
                    <a:pt x="69164" y="270802"/>
                  </a:lnTo>
                  <a:lnTo>
                    <a:pt x="70332" y="270802"/>
                  </a:lnTo>
                  <a:lnTo>
                    <a:pt x="70332" y="194589"/>
                  </a:lnTo>
                  <a:close/>
                </a:path>
                <a:path w="240030" h="271144">
                  <a:moveTo>
                    <a:pt x="86423" y="219989"/>
                  </a:moveTo>
                  <a:lnTo>
                    <a:pt x="85344" y="219989"/>
                  </a:lnTo>
                  <a:lnTo>
                    <a:pt x="85344" y="126923"/>
                  </a:lnTo>
                  <a:lnTo>
                    <a:pt x="84162" y="126923"/>
                  </a:lnTo>
                  <a:lnTo>
                    <a:pt x="84162" y="186156"/>
                  </a:lnTo>
                  <a:lnTo>
                    <a:pt x="82994" y="186156"/>
                  </a:lnTo>
                  <a:lnTo>
                    <a:pt x="82994" y="169291"/>
                  </a:lnTo>
                  <a:lnTo>
                    <a:pt x="81813" y="169291"/>
                  </a:lnTo>
                  <a:lnTo>
                    <a:pt x="80746" y="169291"/>
                  </a:lnTo>
                  <a:lnTo>
                    <a:pt x="80746" y="14820"/>
                  </a:lnTo>
                  <a:lnTo>
                    <a:pt x="79565" y="14820"/>
                  </a:lnTo>
                  <a:lnTo>
                    <a:pt x="79565" y="198907"/>
                  </a:lnTo>
                  <a:lnTo>
                    <a:pt x="78384" y="198907"/>
                  </a:lnTo>
                  <a:lnTo>
                    <a:pt x="78384" y="196748"/>
                  </a:lnTo>
                  <a:lnTo>
                    <a:pt x="77203" y="196748"/>
                  </a:lnTo>
                  <a:lnTo>
                    <a:pt x="77203" y="175564"/>
                  </a:lnTo>
                  <a:lnTo>
                    <a:pt x="76123" y="175564"/>
                  </a:lnTo>
                  <a:lnTo>
                    <a:pt x="76123" y="203123"/>
                  </a:lnTo>
                  <a:lnTo>
                    <a:pt x="74955" y="203123"/>
                  </a:lnTo>
                  <a:lnTo>
                    <a:pt x="74955" y="190373"/>
                  </a:lnTo>
                  <a:lnTo>
                    <a:pt x="73774" y="190373"/>
                  </a:lnTo>
                  <a:lnTo>
                    <a:pt x="73774" y="203123"/>
                  </a:lnTo>
                  <a:lnTo>
                    <a:pt x="72694" y="203123"/>
                  </a:lnTo>
                  <a:lnTo>
                    <a:pt x="72694" y="270802"/>
                  </a:lnTo>
                  <a:lnTo>
                    <a:pt x="73774" y="270802"/>
                  </a:lnTo>
                  <a:lnTo>
                    <a:pt x="74955" y="270802"/>
                  </a:lnTo>
                  <a:lnTo>
                    <a:pt x="86423" y="270802"/>
                  </a:lnTo>
                  <a:lnTo>
                    <a:pt x="86423" y="219989"/>
                  </a:lnTo>
                  <a:close/>
                </a:path>
                <a:path w="240030" h="271144">
                  <a:moveTo>
                    <a:pt x="88785" y="184099"/>
                  </a:moveTo>
                  <a:lnTo>
                    <a:pt x="87604" y="184099"/>
                  </a:lnTo>
                  <a:lnTo>
                    <a:pt x="87604" y="190373"/>
                  </a:lnTo>
                  <a:lnTo>
                    <a:pt x="86436" y="190373"/>
                  </a:lnTo>
                  <a:lnTo>
                    <a:pt x="86436" y="270802"/>
                  </a:lnTo>
                  <a:lnTo>
                    <a:pt x="87604" y="270802"/>
                  </a:lnTo>
                  <a:lnTo>
                    <a:pt x="88785" y="270802"/>
                  </a:lnTo>
                  <a:lnTo>
                    <a:pt x="88785" y="184099"/>
                  </a:lnTo>
                  <a:close/>
                </a:path>
                <a:path w="240030" h="271144">
                  <a:moveTo>
                    <a:pt x="92214" y="188315"/>
                  </a:moveTo>
                  <a:lnTo>
                    <a:pt x="91033" y="188315"/>
                  </a:lnTo>
                  <a:lnTo>
                    <a:pt x="91033" y="270802"/>
                  </a:lnTo>
                  <a:lnTo>
                    <a:pt x="92214" y="270802"/>
                  </a:lnTo>
                  <a:lnTo>
                    <a:pt x="92214" y="188315"/>
                  </a:lnTo>
                  <a:close/>
                </a:path>
                <a:path w="240030" h="271144">
                  <a:moveTo>
                    <a:pt x="116471" y="23253"/>
                  </a:moveTo>
                  <a:lnTo>
                    <a:pt x="115290" y="23253"/>
                  </a:lnTo>
                  <a:lnTo>
                    <a:pt x="115290" y="270802"/>
                  </a:lnTo>
                  <a:lnTo>
                    <a:pt x="116471" y="270802"/>
                  </a:lnTo>
                  <a:lnTo>
                    <a:pt x="116471" y="23253"/>
                  </a:lnTo>
                  <a:close/>
                </a:path>
                <a:path w="240030" h="271144">
                  <a:moveTo>
                    <a:pt x="137134" y="219989"/>
                  </a:moveTo>
                  <a:lnTo>
                    <a:pt x="136055" y="219989"/>
                  </a:lnTo>
                  <a:lnTo>
                    <a:pt x="136055" y="270802"/>
                  </a:lnTo>
                  <a:lnTo>
                    <a:pt x="137134" y="270802"/>
                  </a:lnTo>
                  <a:lnTo>
                    <a:pt x="137134" y="219989"/>
                  </a:lnTo>
                  <a:close/>
                </a:path>
                <a:path w="240030" h="271144">
                  <a:moveTo>
                    <a:pt x="189039" y="239026"/>
                  </a:moveTo>
                  <a:lnTo>
                    <a:pt x="187883" y="239026"/>
                  </a:lnTo>
                  <a:lnTo>
                    <a:pt x="187883" y="230581"/>
                  </a:lnTo>
                  <a:lnTo>
                    <a:pt x="186702" y="230581"/>
                  </a:lnTo>
                  <a:lnTo>
                    <a:pt x="186702" y="270802"/>
                  </a:lnTo>
                  <a:lnTo>
                    <a:pt x="187871" y="270802"/>
                  </a:lnTo>
                  <a:lnTo>
                    <a:pt x="189039" y="270802"/>
                  </a:lnTo>
                  <a:lnTo>
                    <a:pt x="189039" y="239026"/>
                  </a:lnTo>
                  <a:close/>
                </a:path>
                <a:path w="240030" h="271144">
                  <a:moveTo>
                    <a:pt x="229336" y="253834"/>
                  </a:moveTo>
                  <a:lnTo>
                    <a:pt x="228168" y="253834"/>
                  </a:lnTo>
                  <a:lnTo>
                    <a:pt x="228168" y="270802"/>
                  </a:lnTo>
                  <a:lnTo>
                    <a:pt x="229336" y="270802"/>
                  </a:lnTo>
                  <a:lnTo>
                    <a:pt x="229336" y="253834"/>
                  </a:lnTo>
                  <a:close/>
                </a:path>
                <a:path w="240030" h="271144">
                  <a:moveTo>
                    <a:pt x="239750" y="226364"/>
                  </a:moveTo>
                  <a:lnTo>
                    <a:pt x="238569" y="226364"/>
                  </a:lnTo>
                  <a:lnTo>
                    <a:pt x="238569" y="270802"/>
                  </a:lnTo>
                  <a:lnTo>
                    <a:pt x="239750" y="270802"/>
                  </a:lnTo>
                  <a:lnTo>
                    <a:pt x="239750" y="2263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846264" y="2645384"/>
              <a:ext cx="206375" cy="353695"/>
            </a:xfrm>
            <a:custGeom>
              <a:avLst/>
              <a:gdLst/>
              <a:ahLst/>
              <a:cxnLst/>
              <a:rect l="l" t="t" r="r" b="b"/>
              <a:pathLst>
                <a:path w="206375" h="353694">
                  <a:moveTo>
                    <a:pt x="2362" y="253923"/>
                  </a:moveTo>
                  <a:lnTo>
                    <a:pt x="1181" y="253923"/>
                  </a:lnTo>
                  <a:lnTo>
                    <a:pt x="1181" y="283540"/>
                  </a:lnTo>
                  <a:lnTo>
                    <a:pt x="0" y="283540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2362" y="353377"/>
                  </a:lnTo>
                  <a:lnTo>
                    <a:pt x="2362" y="253923"/>
                  </a:lnTo>
                  <a:close/>
                </a:path>
                <a:path w="206375" h="353694">
                  <a:moveTo>
                    <a:pt x="6972" y="228523"/>
                  </a:moveTo>
                  <a:lnTo>
                    <a:pt x="5791" y="228523"/>
                  </a:lnTo>
                  <a:lnTo>
                    <a:pt x="5791" y="184099"/>
                  </a:lnTo>
                  <a:lnTo>
                    <a:pt x="4622" y="184099"/>
                  </a:lnTo>
                  <a:lnTo>
                    <a:pt x="4622" y="82575"/>
                  </a:lnTo>
                  <a:lnTo>
                    <a:pt x="3441" y="82575"/>
                  </a:lnTo>
                  <a:lnTo>
                    <a:pt x="3441" y="353377"/>
                  </a:lnTo>
                  <a:lnTo>
                    <a:pt x="4610" y="353377"/>
                  </a:lnTo>
                  <a:lnTo>
                    <a:pt x="5791" y="353377"/>
                  </a:lnTo>
                  <a:lnTo>
                    <a:pt x="6972" y="353377"/>
                  </a:lnTo>
                  <a:lnTo>
                    <a:pt x="6972" y="228523"/>
                  </a:lnTo>
                  <a:close/>
                </a:path>
                <a:path w="206375" h="353694">
                  <a:moveTo>
                    <a:pt x="10401" y="188315"/>
                  </a:moveTo>
                  <a:lnTo>
                    <a:pt x="9232" y="188315"/>
                  </a:lnTo>
                  <a:lnTo>
                    <a:pt x="9232" y="353377"/>
                  </a:lnTo>
                  <a:lnTo>
                    <a:pt x="10401" y="353377"/>
                  </a:lnTo>
                  <a:lnTo>
                    <a:pt x="10401" y="188315"/>
                  </a:lnTo>
                  <a:close/>
                </a:path>
                <a:path w="206375" h="353694">
                  <a:moveTo>
                    <a:pt x="15011" y="65620"/>
                  </a:moveTo>
                  <a:lnTo>
                    <a:pt x="13843" y="65620"/>
                  </a:lnTo>
                  <a:lnTo>
                    <a:pt x="13843" y="228523"/>
                  </a:lnTo>
                  <a:lnTo>
                    <a:pt x="12661" y="228523"/>
                  </a:lnTo>
                  <a:lnTo>
                    <a:pt x="12661" y="205282"/>
                  </a:lnTo>
                  <a:lnTo>
                    <a:pt x="11582" y="205282"/>
                  </a:lnTo>
                  <a:lnTo>
                    <a:pt x="11582" y="353377"/>
                  </a:lnTo>
                  <a:lnTo>
                    <a:pt x="12661" y="353377"/>
                  </a:lnTo>
                  <a:lnTo>
                    <a:pt x="13843" y="353377"/>
                  </a:lnTo>
                  <a:lnTo>
                    <a:pt x="15011" y="353377"/>
                  </a:lnTo>
                  <a:lnTo>
                    <a:pt x="15011" y="65620"/>
                  </a:lnTo>
                  <a:close/>
                </a:path>
                <a:path w="206375" h="353694">
                  <a:moveTo>
                    <a:pt x="17272" y="224307"/>
                  </a:moveTo>
                  <a:lnTo>
                    <a:pt x="16192" y="224307"/>
                  </a:lnTo>
                  <a:lnTo>
                    <a:pt x="16192" y="249707"/>
                  </a:lnTo>
                  <a:lnTo>
                    <a:pt x="15024" y="249707"/>
                  </a:lnTo>
                  <a:lnTo>
                    <a:pt x="15024" y="353377"/>
                  </a:lnTo>
                  <a:lnTo>
                    <a:pt x="16192" y="353377"/>
                  </a:lnTo>
                  <a:lnTo>
                    <a:pt x="17272" y="353377"/>
                  </a:lnTo>
                  <a:lnTo>
                    <a:pt x="17272" y="224307"/>
                  </a:lnTo>
                  <a:close/>
                </a:path>
                <a:path w="206375" h="353694">
                  <a:moveTo>
                    <a:pt x="19621" y="281482"/>
                  </a:moveTo>
                  <a:lnTo>
                    <a:pt x="18453" y="281482"/>
                  </a:lnTo>
                  <a:lnTo>
                    <a:pt x="18453" y="353377"/>
                  </a:lnTo>
                  <a:lnTo>
                    <a:pt x="19621" y="353377"/>
                  </a:lnTo>
                  <a:lnTo>
                    <a:pt x="19621" y="281482"/>
                  </a:lnTo>
                  <a:close/>
                </a:path>
                <a:path w="206375" h="353694">
                  <a:moveTo>
                    <a:pt x="20802" y="139661"/>
                  </a:moveTo>
                  <a:lnTo>
                    <a:pt x="19634" y="139661"/>
                  </a:lnTo>
                  <a:lnTo>
                    <a:pt x="19634" y="353377"/>
                  </a:lnTo>
                  <a:lnTo>
                    <a:pt x="20802" y="353377"/>
                  </a:lnTo>
                  <a:lnTo>
                    <a:pt x="20802" y="139661"/>
                  </a:lnTo>
                  <a:close/>
                </a:path>
                <a:path w="206375" h="353694">
                  <a:moveTo>
                    <a:pt x="39243" y="0"/>
                  </a:moveTo>
                  <a:lnTo>
                    <a:pt x="38074" y="0"/>
                  </a:lnTo>
                  <a:lnTo>
                    <a:pt x="38074" y="353377"/>
                  </a:lnTo>
                  <a:lnTo>
                    <a:pt x="39243" y="353377"/>
                  </a:lnTo>
                  <a:lnTo>
                    <a:pt x="39243" y="0"/>
                  </a:lnTo>
                  <a:close/>
                </a:path>
                <a:path w="206375" h="353694">
                  <a:moveTo>
                    <a:pt x="43853" y="211658"/>
                  </a:moveTo>
                  <a:lnTo>
                    <a:pt x="42684" y="211658"/>
                  </a:lnTo>
                  <a:lnTo>
                    <a:pt x="42684" y="239115"/>
                  </a:lnTo>
                  <a:lnTo>
                    <a:pt x="41503" y="239115"/>
                  </a:lnTo>
                  <a:lnTo>
                    <a:pt x="41503" y="353377"/>
                  </a:lnTo>
                  <a:lnTo>
                    <a:pt x="42684" y="353377"/>
                  </a:lnTo>
                  <a:lnTo>
                    <a:pt x="43853" y="353377"/>
                  </a:lnTo>
                  <a:lnTo>
                    <a:pt x="43853" y="211658"/>
                  </a:lnTo>
                  <a:close/>
                </a:path>
                <a:path w="206375" h="353694">
                  <a:moveTo>
                    <a:pt x="49555" y="135445"/>
                  </a:moveTo>
                  <a:lnTo>
                    <a:pt x="48475" y="135445"/>
                  </a:lnTo>
                  <a:lnTo>
                    <a:pt x="48475" y="353377"/>
                  </a:lnTo>
                  <a:lnTo>
                    <a:pt x="49555" y="353377"/>
                  </a:lnTo>
                  <a:lnTo>
                    <a:pt x="49555" y="135445"/>
                  </a:lnTo>
                  <a:close/>
                </a:path>
                <a:path w="206375" h="353694">
                  <a:moveTo>
                    <a:pt x="53086" y="215874"/>
                  </a:moveTo>
                  <a:lnTo>
                    <a:pt x="51904" y="215874"/>
                  </a:lnTo>
                  <a:lnTo>
                    <a:pt x="51904" y="353377"/>
                  </a:lnTo>
                  <a:lnTo>
                    <a:pt x="53086" y="353377"/>
                  </a:lnTo>
                  <a:lnTo>
                    <a:pt x="53086" y="215874"/>
                  </a:lnTo>
                  <a:close/>
                </a:path>
                <a:path w="206375" h="353694">
                  <a:moveTo>
                    <a:pt x="55333" y="230682"/>
                  </a:moveTo>
                  <a:lnTo>
                    <a:pt x="54165" y="230682"/>
                  </a:lnTo>
                  <a:lnTo>
                    <a:pt x="54165" y="353377"/>
                  </a:lnTo>
                  <a:lnTo>
                    <a:pt x="55333" y="353377"/>
                  </a:lnTo>
                  <a:lnTo>
                    <a:pt x="55333" y="230682"/>
                  </a:lnTo>
                  <a:close/>
                </a:path>
                <a:path w="206375" h="353694">
                  <a:moveTo>
                    <a:pt x="58775" y="239115"/>
                  </a:moveTo>
                  <a:lnTo>
                    <a:pt x="57696" y="239115"/>
                  </a:lnTo>
                  <a:lnTo>
                    <a:pt x="57696" y="353377"/>
                  </a:lnTo>
                  <a:lnTo>
                    <a:pt x="58775" y="353377"/>
                  </a:lnTo>
                  <a:lnTo>
                    <a:pt x="58775" y="239115"/>
                  </a:lnTo>
                  <a:close/>
                </a:path>
                <a:path w="206375" h="353694">
                  <a:moveTo>
                    <a:pt x="61125" y="152412"/>
                  </a:moveTo>
                  <a:lnTo>
                    <a:pt x="59956" y="152412"/>
                  </a:lnTo>
                  <a:lnTo>
                    <a:pt x="59956" y="353377"/>
                  </a:lnTo>
                  <a:lnTo>
                    <a:pt x="61125" y="353377"/>
                  </a:lnTo>
                  <a:lnTo>
                    <a:pt x="61125" y="152412"/>
                  </a:lnTo>
                  <a:close/>
                </a:path>
                <a:path w="206375" h="353694">
                  <a:moveTo>
                    <a:pt x="66916" y="264515"/>
                  </a:moveTo>
                  <a:lnTo>
                    <a:pt x="65735" y="264515"/>
                  </a:lnTo>
                  <a:lnTo>
                    <a:pt x="64566" y="264515"/>
                  </a:lnTo>
                  <a:lnTo>
                    <a:pt x="64566" y="353377"/>
                  </a:lnTo>
                  <a:lnTo>
                    <a:pt x="65735" y="353377"/>
                  </a:lnTo>
                  <a:lnTo>
                    <a:pt x="66916" y="353377"/>
                  </a:lnTo>
                  <a:lnTo>
                    <a:pt x="66916" y="264515"/>
                  </a:lnTo>
                  <a:close/>
                </a:path>
                <a:path w="206375" h="353694">
                  <a:moveTo>
                    <a:pt x="71424" y="258140"/>
                  </a:moveTo>
                  <a:lnTo>
                    <a:pt x="70345" y="258140"/>
                  </a:lnTo>
                  <a:lnTo>
                    <a:pt x="70345" y="285699"/>
                  </a:lnTo>
                  <a:lnTo>
                    <a:pt x="69176" y="285699"/>
                  </a:lnTo>
                  <a:lnTo>
                    <a:pt x="69176" y="353377"/>
                  </a:lnTo>
                  <a:lnTo>
                    <a:pt x="70345" y="353377"/>
                  </a:lnTo>
                  <a:lnTo>
                    <a:pt x="71424" y="353377"/>
                  </a:lnTo>
                  <a:lnTo>
                    <a:pt x="71424" y="258140"/>
                  </a:lnTo>
                  <a:close/>
                </a:path>
                <a:path w="206375" h="353694">
                  <a:moveTo>
                    <a:pt x="80645" y="302564"/>
                  </a:moveTo>
                  <a:lnTo>
                    <a:pt x="79565" y="302564"/>
                  </a:lnTo>
                  <a:lnTo>
                    <a:pt x="79565" y="209499"/>
                  </a:lnTo>
                  <a:lnTo>
                    <a:pt x="78384" y="209499"/>
                  </a:lnTo>
                  <a:lnTo>
                    <a:pt x="78384" y="268732"/>
                  </a:lnTo>
                  <a:lnTo>
                    <a:pt x="77216" y="268732"/>
                  </a:lnTo>
                  <a:lnTo>
                    <a:pt x="77216" y="251866"/>
                  </a:lnTo>
                  <a:lnTo>
                    <a:pt x="76034" y="251866"/>
                  </a:lnTo>
                  <a:lnTo>
                    <a:pt x="74968" y="251866"/>
                  </a:lnTo>
                  <a:lnTo>
                    <a:pt x="74968" y="97396"/>
                  </a:lnTo>
                  <a:lnTo>
                    <a:pt x="73787" y="97396"/>
                  </a:lnTo>
                  <a:lnTo>
                    <a:pt x="73787" y="281482"/>
                  </a:lnTo>
                  <a:lnTo>
                    <a:pt x="72605" y="281482"/>
                  </a:lnTo>
                  <a:lnTo>
                    <a:pt x="72605" y="353377"/>
                  </a:lnTo>
                  <a:lnTo>
                    <a:pt x="80645" y="353377"/>
                  </a:lnTo>
                  <a:lnTo>
                    <a:pt x="80645" y="302564"/>
                  </a:lnTo>
                  <a:close/>
                </a:path>
                <a:path w="206375" h="353694">
                  <a:moveTo>
                    <a:pt x="84175" y="264515"/>
                  </a:moveTo>
                  <a:lnTo>
                    <a:pt x="83007" y="264515"/>
                  </a:lnTo>
                  <a:lnTo>
                    <a:pt x="83007" y="353377"/>
                  </a:lnTo>
                  <a:lnTo>
                    <a:pt x="84175" y="353377"/>
                  </a:lnTo>
                  <a:lnTo>
                    <a:pt x="84175" y="264515"/>
                  </a:lnTo>
                  <a:close/>
                </a:path>
                <a:path w="206375" h="353694">
                  <a:moveTo>
                    <a:pt x="85255" y="120637"/>
                  </a:moveTo>
                  <a:lnTo>
                    <a:pt x="84188" y="120637"/>
                  </a:lnTo>
                  <a:lnTo>
                    <a:pt x="84188" y="353377"/>
                  </a:lnTo>
                  <a:lnTo>
                    <a:pt x="85255" y="353377"/>
                  </a:lnTo>
                  <a:lnTo>
                    <a:pt x="85255" y="120637"/>
                  </a:lnTo>
                  <a:close/>
                </a:path>
                <a:path w="206375" h="353694">
                  <a:moveTo>
                    <a:pt x="101447" y="294132"/>
                  </a:moveTo>
                  <a:lnTo>
                    <a:pt x="100266" y="294132"/>
                  </a:lnTo>
                  <a:lnTo>
                    <a:pt x="100266" y="353377"/>
                  </a:lnTo>
                  <a:lnTo>
                    <a:pt x="101447" y="353377"/>
                  </a:lnTo>
                  <a:lnTo>
                    <a:pt x="101447" y="294132"/>
                  </a:lnTo>
                  <a:close/>
                </a:path>
                <a:path w="206375" h="353694">
                  <a:moveTo>
                    <a:pt x="145199" y="245491"/>
                  </a:moveTo>
                  <a:lnTo>
                    <a:pt x="144119" y="245491"/>
                  </a:lnTo>
                  <a:lnTo>
                    <a:pt x="144119" y="353377"/>
                  </a:lnTo>
                  <a:lnTo>
                    <a:pt x="145199" y="353377"/>
                  </a:lnTo>
                  <a:lnTo>
                    <a:pt x="145199" y="245491"/>
                  </a:lnTo>
                  <a:close/>
                </a:path>
                <a:path w="206375" h="353694">
                  <a:moveTo>
                    <a:pt x="182105" y="313156"/>
                  </a:moveTo>
                  <a:lnTo>
                    <a:pt x="180924" y="313156"/>
                  </a:lnTo>
                  <a:lnTo>
                    <a:pt x="180924" y="353377"/>
                  </a:lnTo>
                  <a:lnTo>
                    <a:pt x="182105" y="353377"/>
                  </a:lnTo>
                  <a:lnTo>
                    <a:pt x="182105" y="313156"/>
                  </a:lnTo>
                  <a:close/>
                </a:path>
                <a:path w="206375" h="353694">
                  <a:moveTo>
                    <a:pt x="206349" y="332193"/>
                  </a:moveTo>
                  <a:lnTo>
                    <a:pt x="205168" y="332193"/>
                  </a:lnTo>
                  <a:lnTo>
                    <a:pt x="205168" y="353377"/>
                  </a:lnTo>
                  <a:lnTo>
                    <a:pt x="206349" y="353377"/>
                  </a:lnTo>
                  <a:lnTo>
                    <a:pt x="206349" y="3321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837044" y="2711004"/>
              <a:ext cx="260985" cy="288290"/>
            </a:xfrm>
            <a:custGeom>
              <a:avLst/>
              <a:gdLst/>
              <a:ahLst/>
              <a:cxnLst/>
              <a:rect l="l" t="t" r="r" b="b"/>
              <a:pathLst>
                <a:path w="260984" h="288289">
                  <a:moveTo>
                    <a:pt x="1181" y="222135"/>
                  </a:moveTo>
                  <a:lnTo>
                    <a:pt x="0" y="222135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22135"/>
                  </a:lnTo>
                  <a:close/>
                </a:path>
                <a:path w="260984" h="288289">
                  <a:moveTo>
                    <a:pt x="15011" y="118478"/>
                  </a:moveTo>
                  <a:lnTo>
                    <a:pt x="13843" y="118478"/>
                  </a:lnTo>
                  <a:lnTo>
                    <a:pt x="13843" y="16954"/>
                  </a:lnTo>
                  <a:lnTo>
                    <a:pt x="12661" y="16954"/>
                  </a:lnTo>
                  <a:lnTo>
                    <a:pt x="12661" y="287756"/>
                  </a:lnTo>
                  <a:lnTo>
                    <a:pt x="13830" y="287756"/>
                  </a:lnTo>
                  <a:lnTo>
                    <a:pt x="15011" y="287756"/>
                  </a:lnTo>
                  <a:lnTo>
                    <a:pt x="15011" y="118478"/>
                  </a:lnTo>
                  <a:close/>
                </a:path>
                <a:path w="260984" h="288289">
                  <a:moveTo>
                    <a:pt x="19621" y="122694"/>
                  </a:moveTo>
                  <a:lnTo>
                    <a:pt x="18453" y="122694"/>
                  </a:lnTo>
                  <a:lnTo>
                    <a:pt x="18453" y="118478"/>
                  </a:lnTo>
                  <a:lnTo>
                    <a:pt x="17272" y="118478"/>
                  </a:lnTo>
                  <a:lnTo>
                    <a:pt x="17272" y="156616"/>
                  </a:lnTo>
                  <a:lnTo>
                    <a:pt x="16192" y="156616"/>
                  </a:lnTo>
                  <a:lnTo>
                    <a:pt x="16192" y="287756"/>
                  </a:lnTo>
                  <a:lnTo>
                    <a:pt x="17272" y="287756"/>
                  </a:lnTo>
                  <a:lnTo>
                    <a:pt x="18453" y="287756"/>
                  </a:lnTo>
                  <a:lnTo>
                    <a:pt x="19621" y="287756"/>
                  </a:lnTo>
                  <a:lnTo>
                    <a:pt x="19621" y="122694"/>
                  </a:lnTo>
                  <a:close/>
                </a:path>
                <a:path w="260984" h="288289">
                  <a:moveTo>
                    <a:pt x="24231" y="0"/>
                  </a:moveTo>
                  <a:lnTo>
                    <a:pt x="23063" y="0"/>
                  </a:lnTo>
                  <a:lnTo>
                    <a:pt x="23063" y="162902"/>
                  </a:lnTo>
                  <a:lnTo>
                    <a:pt x="21882" y="162902"/>
                  </a:lnTo>
                  <a:lnTo>
                    <a:pt x="21882" y="139661"/>
                  </a:lnTo>
                  <a:lnTo>
                    <a:pt x="20802" y="139661"/>
                  </a:lnTo>
                  <a:lnTo>
                    <a:pt x="20802" y="169278"/>
                  </a:lnTo>
                  <a:lnTo>
                    <a:pt x="19634" y="169278"/>
                  </a:lnTo>
                  <a:lnTo>
                    <a:pt x="19634" y="287756"/>
                  </a:lnTo>
                  <a:lnTo>
                    <a:pt x="20802" y="287756"/>
                  </a:lnTo>
                  <a:lnTo>
                    <a:pt x="21882" y="287756"/>
                  </a:lnTo>
                  <a:lnTo>
                    <a:pt x="23063" y="287756"/>
                  </a:lnTo>
                  <a:lnTo>
                    <a:pt x="24231" y="287756"/>
                  </a:lnTo>
                  <a:lnTo>
                    <a:pt x="24231" y="0"/>
                  </a:lnTo>
                  <a:close/>
                </a:path>
                <a:path w="260984" h="288289">
                  <a:moveTo>
                    <a:pt x="26492" y="158686"/>
                  </a:moveTo>
                  <a:lnTo>
                    <a:pt x="25412" y="158686"/>
                  </a:lnTo>
                  <a:lnTo>
                    <a:pt x="25412" y="287756"/>
                  </a:lnTo>
                  <a:lnTo>
                    <a:pt x="26492" y="287756"/>
                  </a:lnTo>
                  <a:lnTo>
                    <a:pt x="26492" y="158686"/>
                  </a:lnTo>
                  <a:close/>
                </a:path>
                <a:path w="260984" h="288289">
                  <a:moveTo>
                    <a:pt x="30022" y="74041"/>
                  </a:moveTo>
                  <a:lnTo>
                    <a:pt x="28854" y="74041"/>
                  </a:lnTo>
                  <a:lnTo>
                    <a:pt x="28854" y="287756"/>
                  </a:lnTo>
                  <a:lnTo>
                    <a:pt x="30022" y="287756"/>
                  </a:lnTo>
                  <a:lnTo>
                    <a:pt x="30022" y="74041"/>
                  </a:lnTo>
                  <a:close/>
                </a:path>
                <a:path w="260984" h="288289">
                  <a:moveTo>
                    <a:pt x="34632" y="181927"/>
                  </a:moveTo>
                  <a:lnTo>
                    <a:pt x="33464" y="181927"/>
                  </a:lnTo>
                  <a:lnTo>
                    <a:pt x="33464" y="287756"/>
                  </a:lnTo>
                  <a:lnTo>
                    <a:pt x="34632" y="287756"/>
                  </a:lnTo>
                  <a:lnTo>
                    <a:pt x="34632" y="181927"/>
                  </a:lnTo>
                  <a:close/>
                </a:path>
                <a:path w="260984" h="288289">
                  <a:moveTo>
                    <a:pt x="40322" y="162902"/>
                  </a:moveTo>
                  <a:lnTo>
                    <a:pt x="39243" y="162902"/>
                  </a:lnTo>
                  <a:lnTo>
                    <a:pt x="39243" y="287756"/>
                  </a:lnTo>
                  <a:lnTo>
                    <a:pt x="40322" y="287756"/>
                  </a:lnTo>
                  <a:lnTo>
                    <a:pt x="40322" y="162902"/>
                  </a:lnTo>
                  <a:close/>
                </a:path>
                <a:path w="260984" h="288289">
                  <a:moveTo>
                    <a:pt x="44932" y="173494"/>
                  </a:moveTo>
                  <a:lnTo>
                    <a:pt x="43853" y="173494"/>
                  </a:lnTo>
                  <a:lnTo>
                    <a:pt x="43853" y="167119"/>
                  </a:lnTo>
                  <a:lnTo>
                    <a:pt x="42684" y="167119"/>
                  </a:lnTo>
                  <a:lnTo>
                    <a:pt x="42684" y="287756"/>
                  </a:lnTo>
                  <a:lnTo>
                    <a:pt x="43853" y="287756"/>
                  </a:lnTo>
                  <a:lnTo>
                    <a:pt x="44932" y="287756"/>
                  </a:lnTo>
                  <a:lnTo>
                    <a:pt x="44932" y="173494"/>
                  </a:lnTo>
                  <a:close/>
                </a:path>
                <a:path w="260984" h="288289">
                  <a:moveTo>
                    <a:pt x="47294" y="101600"/>
                  </a:moveTo>
                  <a:lnTo>
                    <a:pt x="46113" y="101600"/>
                  </a:lnTo>
                  <a:lnTo>
                    <a:pt x="46113" y="287756"/>
                  </a:lnTo>
                  <a:lnTo>
                    <a:pt x="47294" y="287756"/>
                  </a:lnTo>
                  <a:lnTo>
                    <a:pt x="47294" y="101600"/>
                  </a:lnTo>
                  <a:close/>
                </a:path>
                <a:path w="260984" h="288289">
                  <a:moveTo>
                    <a:pt x="53073" y="146037"/>
                  </a:moveTo>
                  <a:lnTo>
                    <a:pt x="51904" y="146037"/>
                  </a:lnTo>
                  <a:lnTo>
                    <a:pt x="51904" y="287756"/>
                  </a:lnTo>
                  <a:lnTo>
                    <a:pt x="53073" y="287756"/>
                  </a:lnTo>
                  <a:lnTo>
                    <a:pt x="53073" y="146037"/>
                  </a:lnTo>
                  <a:close/>
                </a:path>
                <a:path w="260984" h="288289">
                  <a:moveTo>
                    <a:pt x="57683" y="184086"/>
                  </a:moveTo>
                  <a:lnTo>
                    <a:pt x="56515" y="184086"/>
                  </a:lnTo>
                  <a:lnTo>
                    <a:pt x="56515" y="287756"/>
                  </a:lnTo>
                  <a:lnTo>
                    <a:pt x="57683" y="287756"/>
                  </a:lnTo>
                  <a:lnTo>
                    <a:pt x="57683" y="184086"/>
                  </a:lnTo>
                  <a:close/>
                </a:path>
                <a:path w="260984" h="288289">
                  <a:moveTo>
                    <a:pt x="69164" y="226352"/>
                  </a:moveTo>
                  <a:lnTo>
                    <a:pt x="67995" y="226352"/>
                  </a:lnTo>
                  <a:lnTo>
                    <a:pt x="67995" y="173494"/>
                  </a:lnTo>
                  <a:lnTo>
                    <a:pt x="66916" y="173494"/>
                  </a:lnTo>
                  <a:lnTo>
                    <a:pt x="66916" y="287756"/>
                  </a:lnTo>
                  <a:lnTo>
                    <a:pt x="67995" y="287756"/>
                  </a:lnTo>
                  <a:lnTo>
                    <a:pt x="69164" y="287756"/>
                  </a:lnTo>
                  <a:lnTo>
                    <a:pt x="69164" y="226352"/>
                  </a:lnTo>
                  <a:close/>
                </a:path>
                <a:path w="260984" h="288289">
                  <a:moveTo>
                    <a:pt x="78397" y="207327"/>
                  </a:moveTo>
                  <a:lnTo>
                    <a:pt x="77216" y="207327"/>
                  </a:lnTo>
                  <a:lnTo>
                    <a:pt x="77216" y="220078"/>
                  </a:lnTo>
                  <a:lnTo>
                    <a:pt x="76136" y="220078"/>
                  </a:lnTo>
                  <a:lnTo>
                    <a:pt x="76136" y="287756"/>
                  </a:lnTo>
                  <a:lnTo>
                    <a:pt x="77216" y="287756"/>
                  </a:lnTo>
                  <a:lnTo>
                    <a:pt x="78397" y="287756"/>
                  </a:lnTo>
                  <a:lnTo>
                    <a:pt x="78397" y="207327"/>
                  </a:lnTo>
                  <a:close/>
                </a:path>
                <a:path w="260984" h="288289">
                  <a:moveTo>
                    <a:pt x="86436" y="186245"/>
                  </a:moveTo>
                  <a:lnTo>
                    <a:pt x="85255" y="186245"/>
                  </a:lnTo>
                  <a:lnTo>
                    <a:pt x="84188" y="186245"/>
                  </a:lnTo>
                  <a:lnTo>
                    <a:pt x="84188" y="31775"/>
                  </a:lnTo>
                  <a:lnTo>
                    <a:pt x="83007" y="31775"/>
                  </a:lnTo>
                  <a:lnTo>
                    <a:pt x="83007" y="215861"/>
                  </a:lnTo>
                  <a:lnTo>
                    <a:pt x="81826" y="215861"/>
                  </a:lnTo>
                  <a:lnTo>
                    <a:pt x="81826" y="213702"/>
                  </a:lnTo>
                  <a:lnTo>
                    <a:pt x="80645" y="213702"/>
                  </a:lnTo>
                  <a:lnTo>
                    <a:pt x="80645" y="287756"/>
                  </a:lnTo>
                  <a:lnTo>
                    <a:pt x="81826" y="287756"/>
                  </a:lnTo>
                  <a:lnTo>
                    <a:pt x="83007" y="287756"/>
                  </a:lnTo>
                  <a:lnTo>
                    <a:pt x="84175" y="287756"/>
                  </a:lnTo>
                  <a:lnTo>
                    <a:pt x="85255" y="287756"/>
                  </a:lnTo>
                  <a:lnTo>
                    <a:pt x="86436" y="287756"/>
                  </a:lnTo>
                  <a:lnTo>
                    <a:pt x="86436" y="186245"/>
                  </a:lnTo>
                  <a:close/>
                </a:path>
                <a:path w="260984" h="288289">
                  <a:moveTo>
                    <a:pt x="88785" y="143878"/>
                  </a:moveTo>
                  <a:lnTo>
                    <a:pt x="87604" y="143878"/>
                  </a:lnTo>
                  <a:lnTo>
                    <a:pt x="87604" y="287756"/>
                  </a:lnTo>
                  <a:lnTo>
                    <a:pt x="88785" y="287756"/>
                  </a:lnTo>
                  <a:lnTo>
                    <a:pt x="88785" y="143878"/>
                  </a:lnTo>
                  <a:close/>
                </a:path>
                <a:path w="260984" h="288289">
                  <a:moveTo>
                    <a:pt x="91046" y="207327"/>
                  </a:moveTo>
                  <a:lnTo>
                    <a:pt x="89877" y="207327"/>
                  </a:lnTo>
                  <a:lnTo>
                    <a:pt x="89877" y="287756"/>
                  </a:lnTo>
                  <a:lnTo>
                    <a:pt x="91046" y="287756"/>
                  </a:lnTo>
                  <a:lnTo>
                    <a:pt x="91046" y="207327"/>
                  </a:lnTo>
                  <a:close/>
                </a:path>
                <a:path w="260984" h="288289">
                  <a:moveTo>
                    <a:pt x="95656" y="205270"/>
                  </a:moveTo>
                  <a:lnTo>
                    <a:pt x="94475" y="205270"/>
                  </a:lnTo>
                  <a:lnTo>
                    <a:pt x="94475" y="287756"/>
                  </a:lnTo>
                  <a:lnTo>
                    <a:pt x="95656" y="287756"/>
                  </a:lnTo>
                  <a:lnTo>
                    <a:pt x="95656" y="205270"/>
                  </a:lnTo>
                  <a:close/>
                </a:path>
                <a:path w="260984" h="288289">
                  <a:moveTo>
                    <a:pt x="119913" y="40208"/>
                  </a:moveTo>
                  <a:lnTo>
                    <a:pt x="118732" y="40208"/>
                  </a:lnTo>
                  <a:lnTo>
                    <a:pt x="118732" y="287756"/>
                  </a:lnTo>
                  <a:lnTo>
                    <a:pt x="119913" y="287756"/>
                  </a:lnTo>
                  <a:lnTo>
                    <a:pt x="119913" y="40208"/>
                  </a:lnTo>
                  <a:close/>
                </a:path>
                <a:path w="260984" h="288289">
                  <a:moveTo>
                    <a:pt x="127939" y="224294"/>
                  </a:moveTo>
                  <a:lnTo>
                    <a:pt x="126758" y="224294"/>
                  </a:lnTo>
                  <a:lnTo>
                    <a:pt x="126758" y="287756"/>
                  </a:lnTo>
                  <a:lnTo>
                    <a:pt x="127939" y="287756"/>
                  </a:lnTo>
                  <a:lnTo>
                    <a:pt x="127939" y="224294"/>
                  </a:lnTo>
                  <a:close/>
                </a:path>
                <a:path w="260984" h="288289">
                  <a:moveTo>
                    <a:pt x="131394" y="230670"/>
                  </a:moveTo>
                  <a:lnTo>
                    <a:pt x="130314" y="230670"/>
                  </a:lnTo>
                  <a:lnTo>
                    <a:pt x="130314" y="287756"/>
                  </a:lnTo>
                  <a:lnTo>
                    <a:pt x="131394" y="287756"/>
                  </a:lnTo>
                  <a:lnTo>
                    <a:pt x="131394" y="230670"/>
                  </a:lnTo>
                  <a:close/>
                </a:path>
                <a:path w="260984" h="288289">
                  <a:moveTo>
                    <a:pt x="176276" y="198894"/>
                  </a:moveTo>
                  <a:lnTo>
                    <a:pt x="175196" y="198894"/>
                  </a:lnTo>
                  <a:lnTo>
                    <a:pt x="175196" y="287756"/>
                  </a:lnTo>
                  <a:lnTo>
                    <a:pt x="176276" y="287756"/>
                  </a:lnTo>
                  <a:lnTo>
                    <a:pt x="176276" y="198894"/>
                  </a:lnTo>
                  <a:close/>
                </a:path>
                <a:path w="260984" h="288289">
                  <a:moveTo>
                    <a:pt x="260464" y="266573"/>
                  </a:moveTo>
                  <a:lnTo>
                    <a:pt x="259283" y="266573"/>
                  </a:lnTo>
                  <a:lnTo>
                    <a:pt x="259283" y="287756"/>
                  </a:lnTo>
                  <a:lnTo>
                    <a:pt x="260464" y="287756"/>
                  </a:lnTo>
                  <a:lnTo>
                    <a:pt x="260464" y="2665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785253" y="2645384"/>
              <a:ext cx="214629" cy="353695"/>
            </a:xfrm>
            <a:custGeom>
              <a:avLst/>
              <a:gdLst/>
              <a:ahLst/>
              <a:cxnLst/>
              <a:rect l="l" t="t" r="r" b="b"/>
              <a:pathLst>
                <a:path w="214630" h="353694">
                  <a:moveTo>
                    <a:pt x="1066" y="319532"/>
                  </a:moveTo>
                  <a:lnTo>
                    <a:pt x="0" y="319532"/>
                  </a:lnTo>
                  <a:lnTo>
                    <a:pt x="0" y="353377"/>
                  </a:lnTo>
                  <a:lnTo>
                    <a:pt x="1066" y="353377"/>
                  </a:lnTo>
                  <a:lnTo>
                    <a:pt x="1066" y="319532"/>
                  </a:lnTo>
                  <a:close/>
                </a:path>
                <a:path w="214630" h="353694">
                  <a:moveTo>
                    <a:pt x="35699" y="272948"/>
                  </a:moveTo>
                  <a:lnTo>
                    <a:pt x="34531" y="272948"/>
                  </a:lnTo>
                  <a:lnTo>
                    <a:pt x="34531" y="353377"/>
                  </a:lnTo>
                  <a:lnTo>
                    <a:pt x="35699" y="353377"/>
                  </a:lnTo>
                  <a:lnTo>
                    <a:pt x="35699" y="272948"/>
                  </a:lnTo>
                  <a:close/>
                </a:path>
                <a:path w="214630" h="353694">
                  <a:moveTo>
                    <a:pt x="61023" y="237058"/>
                  </a:moveTo>
                  <a:lnTo>
                    <a:pt x="59842" y="237058"/>
                  </a:lnTo>
                  <a:lnTo>
                    <a:pt x="59842" y="353377"/>
                  </a:lnTo>
                  <a:lnTo>
                    <a:pt x="61023" y="353377"/>
                  </a:lnTo>
                  <a:lnTo>
                    <a:pt x="61023" y="237058"/>
                  </a:lnTo>
                  <a:close/>
                </a:path>
                <a:path w="214630" h="353694">
                  <a:moveTo>
                    <a:pt x="69062" y="222237"/>
                  </a:moveTo>
                  <a:lnTo>
                    <a:pt x="67983" y="222237"/>
                  </a:lnTo>
                  <a:lnTo>
                    <a:pt x="67983" y="228523"/>
                  </a:lnTo>
                  <a:lnTo>
                    <a:pt x="66802" y="228523"/>
                  </a:lnTo>
                  <a:lnTo>
                    <a:pt x="66802" y="184099"/>
                  </a:lnTo>
                  <a:lnTo>
                    <a:pt x="65620" y="184099"/>
                  </a:lnTo>
                  <a:lnTo>
                    <a:pt x="65620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9062" y="353377"/>
                  </a:lnTo>
                  <a:lnTo>
                    <a:pt x="69062" y="222237"/>
                  </a:lnTo>
                  <a:close/>
                </a:path>
                <a:path w="214630" h="353694">
                  <a:moveTo>
                    <a:pt x="76022" y="65620"/>
                  </a:moveTo>
                  <a:lnTo>
                    <a:pt x="74853" y="65620"/>
                  </a:lnTo>
                  <a:lnTo>
                    <a:pt x="74853" y="228523"/>
                  </a:lnTo>
                  <a:lnTo>
                    <a:pt x="73672" y="228523"/>
                  </a:lnTo>
                  <a:lnTo>
                    <a:pt x="73672" y="205282"/>
                  </a:lnTo>
                  <a:lnTo>
                    <a:pt x="72593" y="205282"/>
                  </a:lnTo>
                  <a:lnTo>
                    <a:pt x="72593" y="234899"/>
                  </a:lnTo>
                  <a:lnTo>
                    <a:pt x="71424" y="234899"/>
                  </a:lnTo>
                  <a:lnTo>
                    <a:pt x="71424" y="353377"/>
                  </a:lnTo>
                  <a:lnTo>
                    <a:pt x="72593" y="353377"/>
                  </a:lnTo>
                  <a:lnTo>
                    <a:pt x="73672" y="353377"/>
                  </a:lnTo>
                  <a:lnTo>
                    <a:pt x="74853" y="353377"/>
                  </a:lnTo>
                  <a:lnTo>
                    <a:pt x="76022" y="353377"/>
                  </a:lnTo>
                  <a:lnTo>
                    <a:pt x="76022" y="65620"/>
                  </a:lnTo>
                  <a:close/>
                </a:path>
                <a:path w="214630" h="353694">
                  <a:moveTo>
                    <a:pt x="84074" y="270891"/>
                  </a:moveTo>
                  <a:lnTo>
                    <a:pt x="82892" y="270891"/>
                  </a:lnTo>
                  <a:lnTo>
                    <a:pt x="82892" y="245491"/>
                  </a:lnTo>
                  <a:lnTo>
                    <a:pt x="81813" y="245491"/>
                  </a:lnTo>
                  <a:lnTo>
                    <a:pt x="81813" y="139661"/>
                  </a:lnTo>
                  <a:lnTo>
                    <a:pt x="80645" y="139661"/>
                  </a:lnTo>
                  <a:lnTo>
                    <a:pt x="80645" y="353377"/>
                  </a:lnTo>
                  <a:lnTo>
                    <a:pt x="81813" y="353377"/>
                  </a:lnTo>
                  <a:lnTo>
                    <a:pt x="82892" y="353377"/>
                  </a:lnTo>
                  <a:lnTo>
                    <a:pt x="84074" y="353377"/>
                  </a:lnTo>
                  <a:lnTo>
                    <a:pt x="84074" y="270891"/>
                  </a:lnTo>
                  <a:close/>
                </a:path>
                <a:path w="214630" h="353694">
                  <a:moveTo>
                    <a:pt x="87503" y="67767"/>
                  </a:moveTo>
                  <a:lnTo>
                    <a:pt x="86423" y="67767"/>
                  </a:lnTo>
                  <a:lnTo>
                    <a:pt x="86423" y="353377"/>
                  </a:lnTo>
                  <a:lnTo>
                    <a:pt x="87503" y="353377"/>
                  </a:lnTo>
                  <a:lnTo>
                    <a:pt x="87503" y="67767"/>
                  </a:lnTo>
                  <a:close/>
                </a:path>
                <a:path w="214630" h="353694">
                  <a:moveTo>
                    <a:pt x="94475" y="222237"/>
                  </a:moveTo>
                  <a:lnTo>
                    <a:pt x="93294" y="222237"/>
                  </a:lnTo>
                  <a:lnTo>
                    <a:pt x="93294" y="353377"/>
                  </a:lnTo>
                  <a:lnTo>
                    <a:pt x="94475" y="353377"/>
                  </a:lnTo>
                  <a:lnTo>
                    <a:pt x="94475" y="222237"/>
                  </a:lnTo>
                  <a:close/>
                </a:path>
                <a:path w="214630" h="353694">
                  <a:moveTo>
                    <a:pt x="100253" y="0"/>
                  </a:moveTo>
                  <a:lnTo>
                    <a:pt x="99085" y="0"/>
                  </a:lnTo>
                  <a:lnTo>
                    <a:pt x="99085" y="167220"/>
                  </a:lnTo>
                  <a:lnTo>
                    <a:pt x="97904" y="167220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100253" y="353377"/>
                  </a:lnTo>
                  <a:lnTo>
                    <a:pt x="100253" y="0"/>
                  </a:lnTo>
                  <a:close/>
                </a:path>
                <a:path w="214630" h="353694">
                  <a:moveTo>
                    <a:pt x="102514" y="217932"/>
                  </a:moveTo>
                  <a:lnTo>
                    <a:pt x="101346" y="217932"/>
                  </a:lnTo>
                  <a:lnTo>
                    <a:pt x="101346" y="190461"/>
                  </a:lnTo>
                  <a:lnTo>
                    <a:pt x="100266" y="190461"/>
                  </a:lnTo>
                  <a:lnTo>
                    <a:pt x="100266" y="353377"/>
                  </a:lnTo>
                  <a:lnTo>
                    <a:pt x="101333" y="353377"/>
                  </a:lnTo>
                  <a:lnTo>
                    <a:pt x="102514" y="353377"/>
                  </a:lnTo>
                  <a:lnTo>
                    <a:pt x="102514" y="217932"/>
                  </a:lnTo>
                  <a:close/>
                </a:path>
                <a:path w="214630" h="353694">
                  <a:moveTo>
                    <a:pt x="104863" y="211658"/>
                  </a:moveTo>
                  <a:lnTo>
                    <a:pt x="103695" y="211658"/>
                  </a:lnTo>
                  <a:lnTo>
                    <a:pt x="103695" y="353377"/>
                  </a:lnTo>
                  <a:lnTo>
                    <a:pt x="104863" y="353377"/>
                  </a:lnTo>
                  <a:lnTo>
                    <a:pt x="104863" y="211658"/>
                  </a:lnTo>
                  <a:close/>
                </a:path>
                <a:path w="214630" h="353694">
                  <a:moveTo>
                    <a:pt x="108305" y="249707"/>
                  </a:moveTo>
                  <a:lnTo>
                    <a:pt x="107124" y="249707"/>
                  </a:lnTo>
                  <a:lnTo>
                    <a:pt x="107124" y="215874"/>
                  </a:lnTo>
                  <a:lnTo>
                    <a:pt x="105943" y="215874"/>
                  </a:lnTo>
                  <a:lnTo>
                    <a:pt x="105943" y="258140"/>
                  </a:lnTo>
                  <a:lnTo>
                    <a:pt x="104876" y="258140"/>
                  </a:lnTo>
                  <a:lnTo>
                    <a:pt x="104876" y="353377"/>
                  </a:lnTo>
                  <a:lnTo>
                    <a:pt x="105943" y="353377"/>
                  </a:lnTo>
                  <a:lnTo>
                    <a:pt x="107124" y="353377"/>
                  </a:lnTo>
                  <a:lnTo>
                    <a:pt x="108305" y="353377"/>
                  </a:lnTo>
                  <a:lnTo>
                    <a:pt x="108305" y="249707"/>
                  </a:lnTo>
                  <a:close/>
                </a:path>
                <a:path w="214630" h="353694">
                  <a:moveTo>
                    <a:pt x="114096" y="215874"/>
                  </a:moveTo>
                  <a:lnTo>
                    <a:pt x="112915" y="215874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4096" y="215874"/>
                  </a:lnTo>
                  <a:close/>
                </a:path>
                <a:path w="214630" h="353694">
                  <a:moveTo>
                    <a:pt x="117525" y="270891"/>
                  </a:moveTo>
                  <a:lnTo>
                    <a:pt x="116344" y="270891"/>
                  </a:lnTo>
                  <a:lnTo>
                    <a:pt x="116344" y="353377"/>
                  </a:lnTo>
                  <a:lnTo>
                    <a:pt x="117525" y="353377"/>
                  </a:lnTo>
                  <a:lnTo>
                    <a:pt x="117525" y="270891"/>
                  </a:lnTo>
                  <a:close/>
                </a:path>
                <a:path w="214630" h="353694">
                  <a:moveTo>
                    <a:pt x="122135" y="152412"/>
                  </a:moveTo>
                  <a:lnTo>
                    <a:pt x="120967" y="152412"/>
                  </a:lnTo>
                  <a:lnTo>
                    <a:pt x="120967" y="353377"/>
                  </a:lnTo>
                  <a:lnTo>
                    <a:pt x="122135" y="353377"/>
                  </a:lnTo>
                  <a:lnTo>
                    <a:pt x="122135" y="152412"/>
                  </a:lnTo>
                  <a:close/>
                </a:path>
                <a:path w="214630" h="353694">
                  <a:moveTo>
                    <a:pt x="130187" y="272948"/>
                  </a:moveTo>
                  <a:lnTo>
                    <a:pt x="129006" y="272948"/>
                  </a:lnTo>
                  <a:lnTo>
                    <a:pt x="129006" y="285699"/>
                  </a:lnTo>
                  <a:lnTo>
                    <a:pt x="127927" y="285699"/>
                  </a:lnTo>
                  <a:lnTo>
                    <a:pt x="127927" y="353377"/>
                  </a:lnTo>
                  <a:lnTo>
                    <a:pt x="129006" y="353377"/>
                  </a:lnTo>
                  <a:lnTo>
                    <a:pt x="130187" y="353377"/>
                  </a:lnTo>
                  <a:lnTo>
                    <a:pt x="130187" y="272948"/>
                  </a:lnTo>
                  <a:close/>
                </a:path>
                <a:path w="214630" h="353694">
                  <a:moveTo>
                    <a:pt x="132435" y="258140"/>
                  </a:moveTo>
                  <a:lnTo>
                    <a:pt x="131356" y="258140"/>
                  </a:lnTo>
                  <a:lnTo>
                    <a:pt x="131356" y="353377"/>
                  </a:lnTo>
                  <a:lnTo>
                    <a:pt x="132435" y="353377"/>
                  </a:lnTo>
                  <a:lnTo>
                    <a:pt x="132435" y="258140"/>
                  </a:lnTo>
                  <a:close/>
                </a:path>
                <a:path w="214630" h="353694">
                  <a:moveTo>
                    <a:pt x="140576" y="209499"/>
                  </a:moveTo>
                  <a:lnTo>
                    <a:pt x="139395" y="209499"/>
                  </a:lnTo>
                  <a:lnTo>
                    <a:pt x="139395" y="268732"/>
                  </a:lnTo>
                  <a:lnTo>
                    <a:pt x="138226" y="268732"/>
                  </a:lnTo>
                  <a:lnTo>
                    <a:pt x="138226" y="251866"/>
                  </a:lnTo>
                  <a:lnTo>
                    <a:pt x="137045" y="251866"/>
                  </a:lnTo>
                  <a:lnTo>
                    <a:pt x="135978" y="251866"/>
                  </a:lnTo>
                  <a:lnTo>
                    <a:pt x="135978" y="97396"/>
                  </a:lnTo>
                  <a:lnTo>
                    <a:pt x="134797" y="97396"/>
                  </a:lnTo>
                  <a:lnTo>
                    <a:pt x="134797" y="281482"/>
                  </a:lnTo>
                  <a:lnTo>
                    <a:pt x="133616" y="281482"/>
                  </a:lnTo>
                  <a:lnTo>
                    <a:pt x="133616" y="353377"/>
                  </a:lnTo>
                  <a:lnTo>
                    <a:pt x="134797" y="353377"/>
                  </a:lnTo>
                  <a:lnTo>
                    <a:pt x="135966" y="353377"/>
                  </a:lnTo>
                  <a:lnTo>
                    <a:pt x="140576" y="353377"/>
                  </a:lnTo>
                  <a:lnTo>
                    <a:pt x="140576" y="209499"/>
                  </a:lnTo>
                  <a:close/>
                </a:path>
                <a:path w="214630" h="353694">
                  <a:moveTo>
                    <a:pt x="144018" y="266674"/>
                  </a:moveTo>
                  <a:lnTo>
                    <a:pt x="142836" y="266674"/>
                  </a:lnTo>
                  <a:lnTo>
                    <a:pt x="142836" y="353377"/>
                  </a:lnTo>
                  <a:lnTo>
                    <a:pt x="144018" y="353377"/>
                  </a:lnTo>
                  <a:lnTo>
                    <a:pt x="144018" y="266674"/>
                  </a:lnTo>
                  <a:close/>
                </a:path>
                <a:path w="214630" h="353694">
                  <a:moveTo>
                    <a:pt x="148628" y="237058"/>
                  </a:moveTo>
                  <a:lnTo>
                    <a:pt x="147447" y="237058"/>
                  </a:lnTo>
                  <a:lnTo>
                    <a:pt x="147447" y="270891"/>
                  </a:lnTo>
                  <a:lnTo>
                    <a:pt x="146265" y="270891"/>
                  </a:lnTo>
                  <a:lnTo>
                    <a:pt x="146265" y="353377"/>
                  </a:lnTo>
                  <a:lnTo>
                    <a:pt x="147447" y="353377"/>
                  </a:lnTo>
                  <a:lnTo>
                    <a:pt x="148628" y="353377"/>
                  </a:lnTo>
                  <a:lnTo>
                    <a:pt x="148628" y="237058"/>
                  </a:lnTo>
                  <a:close/>
                </a:path>
                <a:path w="214630" h="353694">
                  <a:moveTo>
                    <a:pt x="179730" y="289915"/>
                  </a:moveTo>
                  <a:lnTo>
                    <a:pt x="178549" y="289915"/>
                  </a:lnTo>
                  <a:lnTo>
                    <a:pt x="178549" y="353377"/>
                  </a:lnTo>
                  <a:lnTo>
                    <a:pt x="179730" y="353377"/>
                  </a:lnTo>
                  <a:lnTo>
                    <a:pt x="179730" y="289915"/>
                  </a:lnTo>
                  <a:close/>
                </a:path>
                <a:path w="214630" h="353694">
                  <a:moveTo>
                    <a:pt x="182054" y="230682"/>
                  </a:moveTo>
                  <a:lnTo>
                    <a:pt x="180873" y="230682"/>
                  </a:lnTo>
                  <a:lnTo>
                    <a:pt x="180873" y="353377"/>
                  </a:lnTo>
                  <a:lnTo>
                    <a:pt x="182054" y="353377"/>
                  </a:lnTo>
                  <a:lnTo>
                    <a:pt x="182054" y="230682"/>
                  </a:lnTo>
                  <a:close/>
                </a:path>
                <a:path w="214630" h="353694">
                  <a:moveTo>
                    <a:pt x="214325" y="306793"/>
                  </a:moveTo>
                  <a:lnTo>
                    <a:pt x="213156" y="306793"/>
                  </a:lnTo>
                  <a:lnTo>
                    <a:pt x="213156" y="353377"/>
                  </a:lnTo>
                  <a:lnTo>
                    <a:pt x="214325" y="353377"/>
                  </a:lnTo>
                  <a:lnTo>
                    <a:pt x="214325" y="306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822032" y="2645384"/>
              <a:ext cx="196215" cy="353695"/>
            </a:xfrm>
            <a:custGeom>
              <a:avLst/>
              <a:gdLst/>
              <a:ahLst/>
              <a:cxnLst/>
              <a:rect l="l" t="t" r="r" b="b"/>
              <a:pathLst>
                <a:path w="196215" h="353694">
                  <a:moveTo>
                    <a:pt x="1181" y="215874"/>
                  </a:moveTo>
                  <a:lnTo>
                    <a:pt x="0" y="215874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15874"/>
                  </a:lnTo>
                  <a:close/>
                </a:path>
                <a:path w="196215" h="353694">
                  <a:moveTo>
                    <a:pt x="15011" y="91020"/>
                  </a:moveTo>
                  <a:lnTo>
                    <a:pt x="13843" y="91020"/>
                  </a:lnTo>
                  <a:lnTo>
                    <a:pt x="13843" y="353377"/>
                  </a:lnTo>
                  <a:lnTo>
                    <a:pt x="15011" y="353377"/>
                  </a:lnTo>
                  <a:lnTo>
                    <a:pt x="15011" y="91020"/>
                  </a:lnTo>
                  <a:close/>
                </a:path>
                <a:path w="196215" h="353694">
                  <a:moveTo>
                    <a:pt x="17373" y="253923"/>
                  </a:moveTo>
                  <a:lnTo>
                    <a:pt x="16192" y="253923"/>
                  </a:lnTo>
                  <a:lnTo>
                    <a:pt x="16192" y="353377"/>
                  </a:lnTo>
                  <a:lnTo>
                    <a:pt x="17373" y="353377"/>
                  </a:lnTo>
                  <a:lnTo>
                    <a:pt x="17373" y="253923"/>
                  </a:lnTo>
                  <a:close/>
                </a:path>
                <a:path w="196215" h="353694">
                  <a:moveTo>
                    <a:pt x="30022" y="184099"/>
                  </a:moveTo>
                  <a:lnTo>
                    <a:pt x="28841" y="184099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0022" y="184099"/>
                  </a:lnTo>
                  <a:close/>
                </a:path>
                <a:path w="196215" h="353694">
                  <a:moveTo>
                    <a:pt x="33464" y="184099"/>
                  </a:moveTo>
                  <a:lnTo>
                    <a:pt x="32283" y="184099"/>
                  </a:lnTo>
                  <a:lnTo>
                    <a:pt x="32283" y="222237"/>
                  </a:lnTo>
                  <a:lnTo>
                    <a:pt x="31203" y="222237"/>
                  </a:lnTo>
                  <a:lnTo>
                    <a:pt x="31203" y="353377"/>
                  </a:lnTo>
                  <a:lnTo>
                    <a:pt x="32283" y="353377"/>
                  </a:lnTo>
                  <a:lnTo>
                    <a:pt x="33464" y="353377"/>
                  </a:lnTo>
                  <a:lnTo>
                    <a:pt x="33464" y="184099"/>
                  </a:lnTo>
                  <a:close/>
                </a:path>
                <a:path w="196215" h="353694">
                  <a:moveTo>
                    <a:pt x="39243" y="65620"/>
                  </a:moveTo>
                  <a:lnTo>
                    <a:pt x="38074" y="65620"/>
                  </a:lnTo>
                  <a:lnTo>
                    <a:pt x="38074" y="228523"/>
                  </a:lnTo>
                  <a:lnTo>
                    <a:pt x="36893" y="228523"/>
                  </a:lnTo>
                  <a:lnTo>
                    <a:pt x="36893" y="205282"/>
                  </a:lnTo>
                  <a:lnTo>
                    <a:pt x="35814" y="205282"/>
                  </a:lnTo>
                  <a:lnTo>
                    <a:pt x="35814" y="234899"/>
                  </a:lnTo>
                  <a:lnTo>
                    <a:pt x="34645" y="234899"/>
                  </a:lnTo>
                  <a:lnTo>
                    <a:pt x="34645" y="353377"/>
                  </a:lnTo>
                  <a:lnTo>
                    <a:pt x="35814" y="353377"/>
                  </a:lnTo>
                  <a:lnTo>
                    <a:pt x="36893" y="353377"/>
                  </a:lnTo>
                  <a:lnTo>
                    <a:pt x="38074" y="353377"/>
                  </a:lnTo>
                  <a:lnTo>
                    <a:pt x="39243" y="353377"/>
                  </a:lnTo>
                  <a:lnTo>
                    <a:pt x="39243" y="65620"/>
                  </a:lnTo>
                  <a:close/>
                </a:path>
                <a:path w="196215" h="353694">
                  <a:moveTo>
                    <a:pt x="42684" y="256082"/>
                  </a:moveTo>
                  <a:lnTo>
                    <a:pt x="41503" y="256082"/>
                  </a:lnTo>
                  <a:lnTo>
                    <a:pt x="41503" y="224307"/>
                  </a:lnTo>
                  <a:lnTo>
                    <a:pt x="40424" y="224307"/>
                  </a:lnTo>
                  <a:lnTo>
                    <a:pt x="40424" y="249707"/>
                  </a:lnTo>
                  <a:lnTo>
                    <a:pt x="39255" y="249707"/>
                  </a:lnTo>
                  <a:lnTo>
                    <a:pt x="39255" y="353377"/>
                  </a:lnTo>
                  <a:lnTo>
                    <a:pt x="40424" y="353377"/>
                  </a:lnTo>
                  <a:lnTo>
                    <a:pt x="41503" y="353377"/>
                  </a:lnTo>
                  <a:lnTo>
                    <a:pt x="42684" y="353377"/>
                  </a:lnTo>
                  <a:lnTo>
                    <a:pt x="42684" y="256082"/>
                  </a:lnTo>
                  <a:close/>
                </a:path>
                <a:path w="196215" h="353694">
                  <a:moveTo>
                    <a:pt x="47294" y="270891"/>
                  </a:moveTo>
                  <a:lnTo>
                    <a:pt x="46113" y="270891"/>
                  </a:lnTo>
                  <a:lnTo>
                    <a:pt x="46113" y="245491"/>
                  </a:lnTo>
                  <a:lnTo>
                    <a:pt x="45034" y="245491"/>
                  </a:lnTo>
                  <a:lnTo>
                    <a:pt x="45034" y="139661"/>
                  </a:lnTo>
                  <a:lnTo>
                    <a:pt x="43865" y="139661"/>
                  </a:lnTo>
                  <a:lnTo>
                    <a:pt x="43865" y="353377"/>
                  </a:lnTo>
                  <a:lnTo>
                    <a:pt x="45034" y="353377"/>
                  </a:lnTo>
                  <a:lnTo>
                    <a:pt x="46113" y="353377"/>
                  </a:lnTo>
                  <a:lnTo>
                    <a:pt x="47294" y="353377"/>
                  </a:lnTo>
                  <a:lnTo>
                    <a:pt x="47294" y="270891"/>
                  </a:lnTo>
                  <a:close/>
                </a:path>
                <a:path w="196215" h="353694">
                  <a:moveTo>
                    <a:pt x="54254" y="251866"/>
                  </a:moveTo>
                  <a:lnTo>
                    <a:pt x="53086" y="251866"/>
                  </a:lnTo>
                  <a:lnTo>
                    <a:pt x="53086" y="232740"/>
                  </a:lnTo>
                  <a:lnTo>
                    <a:pt x="51904" y="232740"/>
                  </a:lnTo>
                  <a:lnTo>
                    <a:pt x="51904" y="270891"/>
                  </a:lnTo>
                  <a:lnTo>
                    <a:pt x="50723" y="270891"/>
                  </a:lnTo>
                  <a:lnTo>
                    <a:pt x="50723" y="353377"/>
                  </a:lnTo>
                  <a:lnTo>
                    <a:pt x="51904" y="353377"/>
                  </a:lnTo>
                  <a:lnTo>
                    <a:pt x="53073" y="353377"/>
                  </a:lnTo>
                  <a:lnTo>
                    <a:pt x="54254" y="353377"/>
                  </a:lnTo>
                  <a:lnTo>
                    <a:pt x="54254" y="251866"/>
                  </a:lnTo>
                  <a:close/>
                </a:path>
                <a:path w="196215" h="353694">
                  <a:moveTo>
                    <a:pt x="57696" y="222237"/>
                  </a:moveTo>
                  <a:lnTo>
                    <a:pt x="56515" y="222237"/>
                  </a:lnTo>
                  <a:lnTo>
                    <a:pt x="56515" y="353377"/>
                  </a:lnTo>
                  <a:lnTo>
                    <a:pt x="57696" y="353377"/>
                  </a:lnTo>
                  <a:lnTo>
                    <a:pt x="57696" y="222237"/>
                  </a:lnTo>
                  <a:close/>
                </a:path>
                <a:path w="196215" h="353694">
                  <a:moveTo>
                    <a:pt x="59944" y="239115"/>
                  </a:moveTo>
                  <a:lnTo>
                    <a:pt x="58864" y="239115"/>
                  </a:lnTo>
                  <a:lnTo>
                    <a:pt x="58864" y="353377"/>
                  </a:lnTo>
                  <a:lnTo>
                    <a:pt x="59944" y="353377"/>
                  </a:lnTo>
                  <a:lnTo>
                    <a:pt x="59944" y="239115"/>
                  </a:lnTo>
                  <a:close/>
                </a:path>
                <a:path w="196215" h="353694">
                  <a:moveTo>
                    <a:pt x="63474" y="0"/>
                  </a:moveTo>
                  <a:lnTo>
                    <a:pt x="62306" y="0"/>
                  </a:lnTo>
                  <a:lnTo>
                    <a:pt x="62306" y="167220"/>
                  </a:lnTo>
                  <a:lnTo>
                    <a:pt x="61125" y="167220"/>
                  </a:lnTo>
                  <a:lnTo>
                    <a:pt x="61125" y="353377"/>
                  </a:lnTo>
                  <a:lnTo>
                    <a:pt x="62306" y="353377"/>
                  </a:lnTo>
                  <a:lnTo>
                    <a:pt x="63474" y="353377"/>
                  </a:lnTo>
                  <a:lnTo>
                    <a:pt x="63474" y="0"/>
                  </a:lnTo>
                  <a:close/>
                </a:path>
                <a:path w="196215" h="353694">
                  <a:moveTo>
                    <a:pt x="72694" y="249707"/>
                  </a:moveTo>
                  <a:lnTo>
                    <a:pt x="71526" y="249707"/>
                  </a:lnTo>
                  <a:lnTo>
                    <a:pt x="70345" y="249707"/>
                  </a:lnTo>
                  <a:lnTo>
                    <a:pt x="70345" y="353377"/>
                  </a:lnTo>
                  <a:lnTo>
                    <a:pt x="71526" y="353377"/>
                  </a:lnTo>
                  <a:lnTo>
                    <a:pt x="72694" y="353377"/>
                  </a:lnTo>
                  <a:lnTo>
                    <a:pt x="72694" y="249707"/>
                  </a:lnTo>
                  <a:close/>
                </a:path>
                <a:path w="196215" h="353694">
                  <a:moveTo>
                    <a:pt x="77317" y="215874"/>
                  </a:moveTo>
                  <a:lnTo>
                    <a:pt x="76136" y="215874"/>
                  </a:lnTo>
                  <a:lnTo>
                    <a:pt x="76136" y="270891"/>
                  </a:lnTo>
                  <a:lnTo>
                    <a:pt x="74955" y="270891"/>
                  </a:lnTo>
                  <a:lnTo>
                    <a:pt x="74955" y="353377"/>
                  </a:lnTo>
                  <a:lnTo>
                    <a:pt x="76136" y="353377"/>
                  </a:lnTo>
                  <a:lnTo>
                    <a:pt x="77317" y="353377"/>
                  </a:lnTo>
                  <a:lnTo>
                    <a:pt x="77317" y="215874"/>
                  </a:lnTo>
                  <a:close/>
                </a:path>
                <a:path w="196215" h="353694">
                  <a:moveTo>
                    <a:pt x="85356" y="152412"/>
                  </a:moveTo>
                  <a:lnTo>
                    <a:pt x="84188" y="152412"/>
                  </a:lnTo>
                  <a:lnTo>
                    <a:pt x="84188" y="353377"/>
                  </a:lnTo>
                  <a:lnTo>
                    <a:pt x="85356" y="353377"/>
                  </a:lnTo>
                  <a:lnTo>
                    <a:pt x="85356" y="152412"/>
                  </a:lnTo>
                  <a:close/>
                </a:path>
                <a:path w="196215" h="353694">
                  <a:moveTo>
                    <a:pt x="88785" y="277164"/>
                  </a:moveTo>
                  <a:lnTo>
                    <a:pt x="87617" y="277164"/>
                  </a:lnTo>
                  <a:lnTo>
                    <a:pt x="87617" y="353377"/>
                  </a:lnTo>
                  <a:lnTo>
                    <a:pt x="88785" y="353377"/>
                  </a:lnTo>
                  <a:lnTo>
                    <a:pt x="88785" y="277164"/>
                  </a:lnTo>
                  <a:close/>
                </a:path>
                <a:path w="196215" h="353694">
                  <a:moveTo>
                    <a:pt x="95656" y="258140"/>
                  </a:moveTo>
                  <a:lnTo>
                    <a:pt x="94576" y="258140"/>
                  </a:lnTo>
                  <a:lnTo>
                    <a:pt x="94576" y="285699"/>
                  </a:lnTo>
                  <a:lnTo>
                    <a:pt x="93408" y="285699"/>
                  </a:lnTo>
                  <a:lnTo>
                    <a:pt x="93408" y="272948"/>
                  </a:lnTo>
                  <a:lnTo>
                    <a:pt x="92227" y="272948"/>
                  </a:lnTo>
                  <a:lnTo>
                    <a:pt x="92227" y="353377"/>
                  </a:lnTo>
                  <a:lnTo>
                    <a:pt x="93408" y="353377"/>
                  </a:lnTo>
                  <a:lnTo>
                    <a:pt x="94576" y="353377"/>
                  </a:lnTo>
                  <a:lnTo>
                    <a:pt x="95656" y="353377"/>
                  </a:lnTo>
                  <a:lnTo>
                    <a:pt x="95656" y="258140"/>
                  </a:lnTo>
                  <a:close/>
                </a:path>
                <a:path w="196215" h="353694">
                  <a:moveTo>
                    <a:pt x="104876" y="302564"/>
                  </a:moveTo>
                  <a:lnTo>
                    <a:pt x="103797" y="302564"/>
                  </a:lnTo>
                  <a:lnTo>
                    <a:pt x="103797" y="209499"/>
                  </a:lnTo>
                  <a:lnTo>
                    <a:pt x="102616" y="209499"/>
                  </a:lnTo>
                  <a:lnTo>
                    <a:pt x="102616" y="268732"/>
                  </a:lnTo>
                  <a:lnTo>
                    <a:pt x="101447" y="268732"/>
                  </a:lnTo>
                  <a:lnTo>
                    <a:pt x="101447" y="251866"/>
                  </a:lnTo>
                  <a:lnTo>
                    <a:pt x="100266" y="251866"/>
                  </a:lnTo>
                  <a:lnTo>
                    <a:pt x="99199" y="251866"/>
                  </a:lnTo>
                  <a:lnTo>
                    <a:pt x="99199" y="97396"/>
                  </a:lnTo>
                  <a:lnTo>
                    <a:pt x="98018" y="97396"/>
                  </a:lnTo>
                  <a:lnTo>
                    <a:pt x="98018" y="281482"/>
                  </a:lnTo>
                  <a:lnTo>
                    <a:pt x="96837" y="281482"/>
                  </a:lnTo>
                  <a:lnTo>
                    <a:pt x="96837" y="353377"/>
                  </a:lnTo>
                  <a:lnTo>
                    <a:pt x="104876" y="353377"/>
                  </a:lnTo>
                  <a:lnTo>
                    <a:pt x="104876" y="302564"/>
                  </a:lnTo>
                  <a:close/>
                </a:path>
                <a:path w="196215" h="353694">
                  <a:moveTo>
                    <a:pt x="108407" y="264515"/>
                  </a:moveTo>
                  <a:lnTo>
                    <a:pt x="107238" y="264515"/>
                  </a:lnTo>
                  <a:lnTo>
                    <a:pt x="107238" y="353377"/>
                  </a:lnTo>
                  <a:lnTo>
                    <a:pt x="108407" y="353377"/>
                  </a:lnTo>
                  <a:lnTo>
                    <a:pt x="108407" y="264515"/>
                  </a:lnTo>
                  <a:close/>
                </a:path>
                <a:path w="196215" h="353694">
                  <a:moveTo>
                    <a:pt x="111848" y="237058"/>
                  </a:moveTo>
                  <a:lnTo>
                    <a:pt x="110667" y="237058"/>
                  </a:lnTo>
                  <a:lnTo>
                    <a:pt x="110667" y="270891"/>
                  </a:lnTo>
                  <a:lnTo>
                    <a:pt x="109486" y="270891"/>
                  </a:lnTo>
                  <a:lnTo>
                    <a:pt x="109486" y="120637"/>
                  </a:lnTo>
                  <a:lnTo>
                    <a:pt x="108419" y="120637"/>
                  </a:lnTo>
                  <a:lnTo>
                    <a:pt x="108419" y="353377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1848" y="353377"/>
                  </a:lnTo>
                  <a:lnTo>
                    <a:pt x="111848" y="237058"/>
                  </a:lnTo>
                  <a:close/>
                </a:path>
                <a:path w="196215" h="353694">
                  <a:moveTo>
                    <a:pt x="195948" y="327977"/>
                  </a:moveTo>
                  <a:lnTo>
                    <a:pt x="194868" y="327977"/>
                  </a:lnTo>
                  <a:lnTo>
                    <a:pt x="194868" y="353377"/>
                  </a:lnTo>
                  <a:lnTo>
                    <a:pt x="195948" y="353377"/>
                  </a:lnTo>
                  <a:lnTo>
                    <a:pt x="195948" y="327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822032" y="2645384"/>
              <a:ext cx="243204" cy="353695"/>
            </a:xfrm>
            <a:custGeom>
              <a:avLst/>
              <a:gdLst/>
              <a:ahLst/>
              <a:cxnLst/>
              <a:rect l="l" t="t" r="r" b="b"/>
              <a:pathLst>
                <a:path w="243205" h="353694">
                  <a:moveTo>
                    <a:pt x="1181" y="215874"/>
                  </a:moveTo>
                  <a:lnTo>
                    <a:pt x="0" y="215874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15874"/>
                  </a:lnTo>
                  <a:close/>
                </a:path>
                <a:path w="243205" h="353694">
                  <a:moveTo>
                    <a:pt x="12763" y="232740"/>
                  </a:moveTo>
                  <a:lnTo>
                    <a:pt x="11582" y="232740"/>
                  </a:lnTo>
                  <a:lnTo>
                    <a:pt x="11582" y="353377"/>
                  </a:lnTo>
                  <a:lnTo>
                    <a:pt x="12763" y="353377"/>
                  </a:lnTo>
                  <a:lnTo>
                    <a:pt x="12763" y="232740"/>
                  </a:lnTo>
                  <a:close/>
                </a:path>
                <a:path w="243205" h="353694">
                  <a:moveTo>
                    <a:pt x="15011" y="91020"/>
                  </a:moveTo>
                  <a:lnTo>
                    <a:pt x="13843" y="91020"/>
                  </a:lnTo>
                  <a:lnTo>
                    <a:pt x="13843" y="353377"/>
                  </a:lnTo>
                  <a:lnTo>
                    <a:pt x="15011" y="353377"/>
                  </a:lnTo>
                  <a:lnTo>
                    <a:pt x="15011" y="91020"/>
                  </a:lnTo>
                  <a:close/>
                </a:path>
                <a:path w="243205" h="353694">
                  <a:moveTo>
                    <a:pt x="17373" y="253923"/>
                  </a:moveTo>
                  <a:lnTo>
                    <a:pt x="16192" y="253923"/>
                  </a:lnTo>
                  <a:lnTo>
                    <a:pt x="16192" y="353377"/>
                  </a:lnTo>
                  <a:lnTo>
                    <a:pt x="17373" y="353377"/>
                  </a:lnTo>
                  <a:lnTo>
                    <a:pt x="17373" y="253923"/>
                  </a:lnTo>
                  <a:close/>
                </a:path>
                <a:path w="243205" h="353694">
                  <a:moveTo>
                    <a:pt x="57696" y="222237"/>
                  </a:moveTo>
                  <a:lnTo>
                    <a:pt x="56515" y="222237"/>
                  </a:lnTo>
                  <a:lnTo>
                    <a:pt x="56515" y="353377"/>
                  </a:lnTo>
                  <a:lnTo>
                    <a:pt x="57696" y="353377"/>
                  </a:lnTo>
                  <a:lnTo>
                    <a:pt x="57696" y="222237"/>
                  </a:lnTo>
                  <a:close/>
                </a:path>
                <a:path w="243205" h="353694">
                  <a:moveTo>
                    <a:pt x="63474" y="0"/>
                  </a:moveTo>
                  <a:lnTo>
                    <a:pt x="62306" y="0"/>
                  </a:lnTo>
                  <a:lnTo>
                    <a:pt x="62306" y="353377"/>
                  </a:lnTo>
                  <a:lnTo>
                    <a:pt x="63474" y="353377"/>
                  </a:lnTo>
                  <a:lnTo>
                    <a:pt x="63474" y="0"/>
                  </a:lnTo>
                  <a:close/>
                </a:path>
                <a:path w="243205" h="353694">
                  <a:moveTo>
                    <a:pt x="68084" y="211658"/>
                  </a:moveTo>
                  <a:lnTo>
                    <a:pt x="66916" y="211658"/>
                  </a:lnTo>
                  <a:lnTo>
                    <a:pt x="66916" y="353377"/>
                  </a:lnTo>
                  <a:lnTo>
                    <a:pt x="68084" y="353377"/>
                  </a:lnTo>
                  <a:lnTo>
                    <a:pt x="68084" y="211658"/>
                  </a:lnTo>
                  <a:close/>
                </a:path>
                <a:path w="243205" h="353694">
                  <a:moveTo>
                    <a:pt x="72694" y="249707"/>
                  </a:moveTo>
                  <a:lnTo>
                    <a:pt x="71526" y="249707"/>
                  </a:lnTo>
                  <a:lnTo>
                    <a:pt x="71526" y="353377"/>
                  </a:lnTo>
                  <a:lnTo>
                    <a:pt x="72694" y="353377"/>
                  </a:lnTo>
                  <a:lnTo>
                    <a:pt x="72694" y="249707"/>
                  </a:lnTo>
                  <a:close/>
                </a:path>
                <a:path w="243205" h="353694">
                  <a:moveTo>
                    <a:pt x="73787" y="135445"/>
                  </a:moveTo>
                  <a:lnTo>
                    <a:pt x="72707" y="135445"/>
                  </a:lnTo>
                  <a:lnTo>
                    <a:pt x="72707" y="353377"/>
                  </a:lnTo>
                  <a:lnTo>
                    <a:pt x="73787" y="353377"/>
                  </a:lnTo>
                  <a:lnTo>
                    <a:pt x="73787" y="135445"/>
                  </a:lnTo>
                  <a:close/>
                </a:path>
                <a:path w="243205" h="353694">
                  <a:moveTo>
                    <a:pt x="76136" y="270891"/>
                  </a:moveTo>
                  <a:lnTo>
                    <a:pt x="74955" y="270891"/>
                  </a:lnTo>
                  <a:lnTo>
                    <a:pt x="74955" y="353377"/>
                  </a:lnTo>
                  <a:lnTo>
                    <a:pt x="76136" y="353377"/>
                  </a:lnTo>
                  <a:lnTo>
                    <a:pt x="76136" y="270891"/>
                  </a:lnTo>
                  <a:close/>
                </a:path>
                <a:path w="243205" h="353694">
                  <a:moveTo>
                    <a:pt x="79565" y="230682"/>
                  </a:moveTo>
                  <a:lnTo>
                    <a:pt x="78397" y="230682"/>
                  </a:lnTo>
                  <a:lnTo>
                    <a:pt x="78397" y="353377"/>
                  </a:lnTo>
                  <a:lnTo>
                    <a:pt x="79565" y="353377"/>
                  </a:lnTo>
                  <a:lnTo>
                    <a:pt x="79565" y="230682"/>
                  </a:lnTo>
                  <a:close/>
                </a:path>
                <a:path w="243205" h="353694">
                  <a:moveTo>
                    <a:pt x="81927" y="253923"/>
                  </a:moveTo>
                  <a:lnTo>
                    <a:pt x="80746" y="253923"/>
                  </a:lnTo>
                  <a:lnTo>
                    <a:pt x="80746" y="353377"/>
                  </a:lnTo>
                  <a:lnTo>
                    <a:pt x="81927" y="353377"/>
                  </a:lnTo>
                  <a:lnTo>
                    <a:pt x="81927" y="253923"/>
                  </a:lnTo>
                  <a:close/>
                </a:path>
                <a:path w="243205" h="353694">
                  <a:moveTo>
                    <a:pt x="87617" y="264515"/>
                  </a:moveTo>
                  <a:lnTo>
                    <a:pt x="86537" y="264515"/>
                  </a:lnTo>
                  <a:lnTo>
                    <a:pt x="86537" y="353377"/>
                  </a:lnTo>
                  <a:lnTo>
                    <a:pt x="87617" y="353377"/>
                  </a:lnTo>
                  <a:lnTo>
                    <a:pt x="87617" y="264515"/>
                  </a:lnTo>
                  <a:close/>
                </a:path>
                <a:path w="243205" h="353694">
                  <a:moveTo>
                    <a:pt x="93408" y="272948"/>
                  </a:moveTo>
                  <a:lnTo>
                    <a:pt x="92227" y="272948"/>
                  </a:lnTo>
                  <a:lnTo>
                    <a:pt x="92227" y="353377"/>
                  </a:lnTo>
                  <a:lnTo>
                    <a:pt x="93408" y="353377"/>
                  </a:lnTo>
                  <a:lnTo>
                    <a:pt x="93408" y="272948"/>
                  </a:lnTo>
                  <a:close/>
                </a:path>
                <a:path w="243205" h="353694">
                  <a:moveTo>
                    <a:pt x="104876" y="302564"/>
                  </a:moveTo>
                  <a:lnTo>
                    <a:pt x="103797" y="302564"/>
                  </a:lnTo>
                  <a:lnTo>
                    <a:pt x="103797" y="209499"/>
                  </a:lnTo>
                  <a:lnTo>
                    <a:pt x="102616" y="209499"/>
                  </a:lnTo>
                  <a:lnTo>
                    <a:pt x="102616" y="268732"/>
                  </a:lnTo>
                  <a:lnTo>
                    <a:pt x="101447" y="268732"/>
                  </a:lnTo>
                  <a:lnTo>
                    <a:pt x="101447" y="251866"/>
                  </a:lnTo>
                  <a:lnTo>
                    <a:pt x="100266" y="251866"/>
                  </a:lnTo>
                  <a:lnTo>
                    <a:pt x="99199" y="251866"/>
                  </a:lnTo>
                  <a:lnTo>
                    <a:pt x="99199" y="97396"/>
                  </a:lnTo>
                  <a:lnTo>
                    <a:pt x="98018" y="97396"/>
                  </a:lnTo>
                  <a:lnTo>
                    <a:pt x="98018" y="281482"/>
                  </a:lnTo>
                  <a:lnTo>
                    <a:pt x="96837" y="281482"/>
                  </a:lnTo>
                  <a:lnTo>
                    <a:pt x="96837" y="353377"/>
                  </a:lnTo>
                  <a:lnTo>
                    <a:pt x="104876" y="353377"/>
                  </a:lnTo>
                  <a:lnTo>
                    <a:pt x="104876" y="302564"/>
                  </a:lnTo>
                  <a:close/>
                </a:path>
                <a:path w="243205" h="353694">
                  <a:moveTo>
                    <a:pt x="108407" y="264515"/>
                  </a:moveTo>
                  <a:lnTo>
                    <a:pt x="107238" y="264515"/>
                  </a:lnTo>
                  <a:lnTo>
                    <a:pt x="107238" y="266674"/>
                  </a:lnTo>
                  <a:lnTo>
                    <a:pt x="106057" y="266674"/>
                  </a:lnTo>
                  <a:lnTo>
                    <a:pt x="106057" y="272948"/>
                  </a:lnTo>
                  <a:lnTo>
                    <a:pt x="104889" y="272948"/>
                  </a:lnTo>
                  <a:lnTo>
                    <a:pt x="104889" y="353377"/>
                  </a:lnTo>
                  <a:lnTo>
                    <a:pt x="106057" y="353377"/>
                  </a:lnTo>
                  <a:lnTo>
                    <a:pt x="107238" y="353377"/>
                  </a:lnTo>
                  <a:lnTo>
                    <a:pt x="108407" y="353377"/>
                  </a:lnTo>
                  <a:lnTo>
                    <a:pt x="108407" y="264515"/>
                  </a:lnTo>
                  <a:close/>
                </a:path>
                <a:path w="243205" h="353694">
                  <a:moveTo>
                    <a:pt x="113017" y="256082"/>
                  </a:moveTo>
                  <a:lnTo>
                    <a:pt x="111848" y="256082"/>
                  </a:lnTo>
                  <a:lnTo>
                    <a:pt x="111848" y="237058"/>
                  </a:lnTo>
                  <a:lnTo>
                    <a:pt x="110667" y="237058"/>
                  </a:lnTo>
                  <a:lnTo>
                    <a:pt x="110667" y="270891"/>
                  </a:lnTo>
                  <a:lnTo>
                    <a:pt x="109486" y="270891"/>
                  </a:lnTo>
                  <a:lnTo>
                    <a:pt x="109486" y="120637"/>
                  </a:lnTo>
                  <a:lnTo>
                    <a:pt x="108419" y="120637"/>
                  </a:lnTo>
                  <a:lnTo>
                    <a:pt x="108419" y="353377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1848" y="353377"/>
                  </a:lnTo>
                  <a:lnTo>
                    <a:pt x="113017" y="353377"/>
                  </a:lnTo>
                  <a:lnTo>
                    <a:pt x="113017" y="256082"/>
                  </a:lnTo>
                  <a:close/>
                </a:path>
                <a:path w="243205" h="353694">
                  <a:moveTo>
                    <a:pt x="114109" y="275107"/>
                  </a:moveTo>
                  <a:lnTo>
                    <a:pt x="113030" y="275107"/>
                  </a:lnTo>
                  <a:lnTo>
                    <a:pt x="113030" y="353377"/>
                  </a:lnTo>
                  <a:lnTo>
                    <a:pt x="114109" y="353377"/>
                  </a:lnTo>
                  <a:lnTo>
                    <a:pt x="114109" y="275107"/>
                  </a:lnTo>
                  <a:close/>
                </a:path>
                <a:path w="243205" h="353694">
                  <a:moveTo>
                    <a:pt x="149923" y="270891"/>
                  </a:moveTo>
                  <a:lnTo>
                    <a:pt x="148755" y="270891"/>
                  </a:lnTo>
                  <a:lnTo>
                    <a:pt x="148755" y="353377"/>
                  </a:lnTo>
                  <a:lnTo>
                    <a:pt x="149923" y="353377"/>
                  </a:lnTo>
                  <a:lnTo>
                    <a:pt x="149923" y="270891"/>
                  </a:lnTo>
                  <a:close/>
                </a:path>
                <a:path w="243205" h="353694">
                  <a:moveTo>
                    <a:pt x="243205" y="317385"/>
                  </a:moveTo>
                  <a:lnTo>
                    <a:pt x="242023" y="317385"/>
                  </a:lnTo>
                  <a:lnTo>
                    <a:pt x="242023" y="353377"/>
                  </a:lnTo>
                  <a:lnTo>
                    <a:pt x="243205" y="353377"/>
                  </a:lnTo>
                  <a:lnTo>
                    <a:pt x="243205" y="317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825576" y="2736404"/>
              <a:ext cx="220345" cy="262890"/>
            </a:xfrm>
            <a:custGeom>
              <a:avLst/>
              <a:gdLst/>
              <a:ahLst/>
              <a:cxnLst/>
              <a:rect l="l" t="t" r="r" b="b"/>
              <a:pathLst>
                <a:path w="220344" h="262889">
                  <a:moveTo>
                    <a:pt x="1079" y="169278"/>
                  </a:moveTo>
                  <a:lnTo>
                    <a:pt x="0" y="169278"/>
                  </a:lnTo>
                  <a:lnTo>
                    <a:pt x="0" y="262356"/>
                  </a:lnTo>
                  <a:lnTo>
                    <a:pt x="1079" y="262356"/>
                  </a:lnTo>
                  <a:lnTo>
                    <a:pt x="1079" y="169278"/>
                  </a:lnTo>
                  <a:close/>
                </a:path>
                <a:path w="220344" h="262889">
                  <a:moveTo>
                    <a:pt x="9220" y="141719"/>
                  </a:moveTo>
                  <a:lnTo>
                    <a:pt x="8039" y="141719"/>
                  </a:lnTo>
                  <a:lnTo>
                    <a:pt x="8039" y="194678"/>
                  </a:lnTo>
                  <a:lnTo>
                    <a:pt x="6870" y="194678"/>
                  </a:lnTo>
                  <a:lnTo>
                    <a:pt x="6870" y="262356"/>
                  </a:lnTo>
                  <a:lnTo>
                    <a:pt x="8039" y="262356"/>
                  </a:lnTo>
                  <a:lnTo>
                    <a:pt x="9220" y="262356"/>
                  </a:lnTo>
                  <a:lnTo>
                    <a:pt x="9220" y="141719"/>
                  </a:lnTo>
                  <a:close/>
                </a:path>
                <a:path w="220344" h="262889">
                  <a:moveTo>
                    <a:pt x="11468" y="0"/>
                  </a:moveTo>
                  <a:lnTo>
                    <a:pt x="10299" y="0"/>
                  </a:lnTo>
                  <a:lnTo>
                    <a:pt x="10299" y="262356"/>
                  </a:lnTo>
                  <a:lnTo>
                    <a:pt x="11468" y="262356"/>
                  </a:lnTo>
                  <a:lnTo>
                    <a:pt x="11468" y="0"/>
                  </a:lnTo>
                  <a:close/>
                </a:path>
                <a:path w="220344" h="262889">
                  <a:moveTo>
                    <a:pt x="13830" y="162902"/>
                  </a:moveTo>
                  <a:lnTo>
                    <a:pt x="12649" y="162902"/>
                  </a:lnTo>
                  <a:lnTo>
                    <a:pt x="12649" y="262356"/>
                  </a:lnTo>
                  <a:lnTo>
                    <a:pt x="13830" y="262356"/>
                  </a:lnTo>
                  <a:lnTo>
                    <a:pt x="13830" y="162902"/>
                  </a:lnTo>
                  <a:close/>
                </a:path>
                <a:path w="220344" h="262889">
                  <a:moveTo>
                    <a:pt x="18440" y="141719"/>
                  </a:moveTo>
                  <a:lnTo>
                    <a:pt x="17259" y="141719"/>
                  </a:lnTo>
                  <a:lnTo>
                    <a:pt x="17259" y="84632"/>
                  </a:lnTo>
                  <a:lnTo>
                    <a:pt x="16078" y="84632"/>
                  </a:lnTo>
                  <a:lnTo>
                    <a:pt x="16078" y="262356"/>
                  </a:lnTo>
                  <a:lnTo>
                    <a:pt x="17259" y="262356"/>
                  </a:lnTo>
                  <a:lnTo>
                    <a:pt x="18440" y="262356"/>
                  </a:lnTo>
                  <a:lnTo>
                    <a:pt x="18440" y="141719"/>
                  </a:lnTo>
                  <a:close/>
                </a:path>
                <a:path w="220344" h="262889">
                  <a:moveTo>
                    <a:pt x="20701" y="146037"/>
                  </a:moveTo>
                  <a:lnTo>
                    <a:pt x="19519" y="146037"/>
                  </a:lnTo>
                  <a:lnTo>
                    <a:pt x="19519" y="262356"/>
                  </a:lnTo>
                  <a:lnTo>
                    <a:pt x="20701" y="262356"/>
                  </a:lnTo>
                  <a:lnTo>
                    <a:pt x="20701" y="146037"/>
                  </a:lnTo>
                  <a:close/>
                </a:path>
                <a:path w="220344" h="262889">
                  <a:moveTo>
                    <a:pt x="27660" y="137502"/>
                  </a:moveTo>
                  <a:lnTo>
                    <a:pt x="26479" y="137502"/>
                  </a:lnTo>
                  <a:lnTo>
                    <a:pt x="26479" y="262356"/>
                  </a:lnTo>
                  <a:lnTo>
                    <a:pt x="27660" y="262356"/>
                  </a:lnTo>
                  <a:lnTo>
                    <a:pt x="27660" y="137502"/>
                  </a:lnTo>
                  <a:close/>
                </a:path>
                <a:path w="220344" h="262889">
                  <a:moveTo>
                    <a:pt x="62191" y="126911"/>
                  </a:moveTo>
                  <a:lnTo>
                    <a:pt x="61023" y="126911"/>
                  </a:lnTo>
                  <a:lnTo>
                    <a:pt x="61023" y="99441"/>
                  </a:lnTo>
                  <a:lnTo>
                    <a:pt x="59944" y="99441"/>
                  </a:lnTo>
                  <a:lnTo>
                    <a:pt x="59944" y="262356"/>
                  </a:lnTo>
                  <a:lnTo>
                    <a:pt x="61010" y="262356"/>
                  </a:lnTo>
                  <a:lnTo>
                    <a:pt x="62191" y="262356"/>
                  </a:lnTo>
                  <a:lnTo>
                    <a:pt x="62191" y="126911"/>
                  </a:lnTo>
                  <a:close/>
                </a:path>
                <a:path w="220344" h="262889">
                  <a:moveTo>
                    <a:pt x="67983" y="158686"/>
                  </a:moveTo>
                  <a:lnTo>
                    <a:pt x="66802" y="158686"/>
                  </a:lnTo>
                  <a:lnTo>
                    <a:pt x="66802" y="262356"/>
                  </a:lnTo>
                  <a:lnTo>
                    <a:pt x="67983" y="262356"/>
                  </a:lnTo>
                  <a:lnTo>
                    <a:pt x="67983" y="158686"/>
                  </a:lnTo>
                  <a:close/>
                </a:path>
                <a:path w="220344" h="262889">
                  <a:moveTo>
                    <a:pt x="70243" y="44424"/>
                  </a:moveTo>
                  <a:lnTo>
                    <a:pt x="69164" y="44424"/>
                  </a:lnTo>
                  <a:lnTo>
                    <a:pt x="69164" y="262356"/>
                  </a:lnTo>
                  <a:lnTo>
                    <a:pt x="70243" y="262356"/>
                  </a:lnTo>
                  <a:lnTo>
                    <a:pt x="70243" y="44424"/>
                  </a:lnTo>
                  <a:close/>
                </a:path>
                <a:path w="220344" h="262889">
                  <a:moveTo>
                    <a:pt x="86423" y="173494"/>
                  </a:moveTo>
                  <a:lnTo>
                    <a:pt x="85255" y="173494"/>
                  </a:lnTo>
                  <a:lnTo>
                    <a:pt x="85255" y="262356"/>
                  </a:lnTo>
                  <a:lnTo>
                    <a:pt x="86423" y="262356"/>
                  </a:lnTo>
                  <a:lnTo>
                    <a:pt x="86423" y="173494"/>
                  </a:lnTo>
                  <a:close/>
                </a:path>
                <a:path w="220344" h="262889">
                  <a:moveTo>
                    <a:pt x="88684" y="194678"/>
                  </a:moveTo>
                  <a:lnTo>
                    <a:pt x="87604" y="194678"/>
                  </a:lnTo>
                  <a:lnTo>
                    <a:pt x="87604" y="262356"/>
                  </a:lnTo>
                  <a:lnTo>
                    <a:pt x="88684" y="262356"/>
                  </a:lnTo>
                  <a:lnTo>
                    <a:pt x="88684" y="194678"/>
                  </a:lnTo>
                  <a:close/>
                </a:path>
                <a:path w="220344" h="262889">
                  <a:moveTo>
                    <a:pt x="91033" y="194678"/>
                  </a:moveTo>
                  <a:lnTo>
                    <a:pt x="89865" y="194678"/>
                  </a:lnTo>
                  <a:lnTo>
                    <a:pt x="89865" y="262356"/>
                  </a:lnTo>
                  <a:lnTo>
                    <a:pt x="91033" y="262356"/>
                  </a:lnTo>
                  <a:lnTo>
                    <a:pt x="91033" y="194678"/>
                  </a:lnTo>
                  <a:close/>
                </a:path>
                <a:path w="220344" h="262889">
                  <a:moveTo>
                    <a:pt x="97904" y="160845"/>
                  </a:moveTo>
                  <a:lnTo>
                    <a:pt x="96723" y="160845"/>
                  </a:lnTo>
                  <a:lnTo>
                    <a:pt x="95656" y="160845"/>
                  </a:lnTo>
                  <a:lnTo>
                    <a:pt x="95656" y="6375"/>
                  </a:lnTo>
                  <a:lnTo>
                    <a:pt x="94475" y="6375"/>
                  </a:lnTo>
                  <a:lnTo>
                    <a:pt x="94475" y="262356"/>
                  </a:lnTo>
                  <a:lnTo>
                    <a:pt x="95643" y="262356"/>
                  </a:lnTo>
                  <a:lnTo>
                    <a:pt x="96723" y="262356"/>
                  </a:lnTo>
                  <a:lnTo>
                    <a:pt x="97904" y="262356"/>
                  </a:lnTo>
                  <a:lnTo>
                    <a:pt x="97904" y="160845"/>
                  </a:lnTo>
                  <a:close/>
                </a:path>
                <a:path w="220344" h="262889">
                  <a:moveTo>
                    <a:pt x="101333" y="211543"/>
                  </a:moveTo>
                  <a:lnTo>
                    <a:pt x="100253" y="211543"/>
                  </a:lnTo>
                  <a:lnTo>
                    <a:pt x="100253" y="118478"/>
                  </a:lnTo>
                  <a:lnTo>
                    <a:pt x="99072" y="118478"/>
                  </a:lnTo>
                  <a:lnTo>
                    <a:pt x="99072" y="262356"/>
                  </a:lnTo>
                  <a:lnTo>
                    <a:pt x="100253" y="262356"/>
                  </a:lnTo>
                  <a:lnTo>
                    <a:pt x="101333" y="262356"/>
                  </a:lnTo>
                  <a:lnTo>
                    <a:pt x="101333" y="211543"/>
                  </a:lnTo>
                  <a:close/>
                </a:path>
                <a:path w="220344" h="262889">
                  <a:moveTo>
                    <a:pt x="104863" y="173494"/>
                  </a:moveTo>
                  <a:lnTo>
                    <a:pt x="103695" y="173494"/>
                  </a:lnTo>
                  <a:lnTo>
                    <a:pt x="103695" y="175653"/>
                  </a:lnTo>
                  <a:lnTo>
                    <a:pt x="102514" y="175653"/>
                  </a:lnTo>
                  <a:lnTo>
                    <a:pt x="102514" y="181927"/>
                  </a:lnTo>
                  <a:lnTo>
                    <a:pt x="101346" y="181927"/>
                  </a:lnTo>
                  <a:lnTo>
                    <a:pt x="101346" y="262356"/>
                  </a:lnTo>
                  <a:lnTo>
                    <a:pt x="102514" y="262356"/>
                  </a:lnTo>
                  <a:lnTo>
                    <a:pt x="103695" y="262356"/>
                  </a:lnTo>
                  <a:lnTo>
                    <a:pt x="104863" y="262356"/>
                  </a:lnTo>
                  <a:lnTo>
                    <a:pt x="104863" y="173494"/>
                  </a:lnTo>
                  <a:close/>
                </a:path>
                <a:path w="220344" h="262889">
                  <a:moveTo>
                    <a:pt x="107124" y="179870"/>
                  </a:moveTo>
                  <a:lnTo>
                    <a:pt x="105943" y="179870"/>
                  </a:lnTo>
                  <a:lnTo>
                    <a:pt x="105943" y="29616"/>
                  </a:lnTo>
                  <a:lnTo>
                    <a:pt x="104876" y="29616"/>
                  </a:lnTo>
                  <a:lnTo>
                    <a:pt x="104876" y="262356"/>
                  </a:lnTo>
                  <a:lnTo>
                    <a:pt x="105943" y="262356"/>
                  </a:lnTo>
                  <a:lnTo>
                    <a:pt x="107124" y="262356"/>
                  </a:lnTo>
                  <a:lnTo>
                    <a:pt x="107124" y="179870"/>
                  </a:lnTo>
                  <a:close/>
                </a:path>
                <a:path w="220344" h="262889">
                  <a:moveTo>
                    <a:pt x="109474" y="165061"/>
                  </a:moveTo>
                  <a:lnTo>
                    <a:pt x="108305" y="165061"/>
                  </a:lnTo>
                  <a:lnTo>
                    <a:pt x="108305" y="262356"/>
                  </a:lnTo>
                  <a:lnTo>
                    <a:pt x="109474" y="262356"/>
                  </a:lnTo>
                  <a:lnTo>
                    <a:pt x="109474" y="165061"/>
                  </a:lnTo>
                  <a:close/>
                </a:path>
                <a:path w="220344" h="262889">
                  <a:moveTo>
                    <a:pt x="110566" y="184086"/>
                  </a:moveTo>
                  <a:lnTo>
                    <a:pt x="109486" y="184086"/>
                  </a:lnTo>
                  <a:lnTo>
                    <a:pt x="109486" y="262356"/>
                  </a:lnTo>
                  <a:lnTo>
                    <a:pt x="110566" y="262356"/>
                  </a:lnTo>
                  <a:lnTo>
                    <a:pt x="110566" y="184086"/>
                  </a:lnTo>
                  <a:close/>
                </a:path>
                <a:path w="220344" h="262889">
                  <a:moveTo>
                    <a:pt x="112915" y="211543"/>
                  </a:moveTo>
                  <a:lnTo>
                    <a:pt x="111734" y="211543"/>
                  </a:lnTo>
                  <a:lnTo>
                    <a:pt x="111734" y="262356"/>
                  </a:lnTo>
                  <a:lnTo>
                    <a:pt x="112915" y="262356"/>
                  </a:lnTo>
                  <a:lnTo>
                    <a:pt x="112915" y="211543"/>
                  </a:lnTo>
                  <a:close/>
                </a:path>
                <a:path w="220344" h="262889">
                  <a:moveTo>
                    <a:pt x="210832" y="228511"/>
                  </a:moveTo>
                  <a:lnTo>
                    <a:pt x="209753" y="228511"/>
                  </a:lnTo>
                  <a:lnTo>
                    <a:pt x="209753" y="262356"/>
                  </a:lnTo>
                  <a:lnTo>
                    <a:pt x="210832" y="262356"/>
                  </a:lnTo>
                  <a:lnTo>
                    <a:pt x="210832" y="228511"/>
                  </a:lnTo>
                  <a:close/>
                </a:path>
                <a:path w="220344" h="262889">
                  <a:moveTo>
                    <a:pt x="220027" y="190461"/>
                  </a:moveTo>
                  <a:lnTo>
                    <a:pt x="218948" y="190461"/>
                  </a:lnTo>
                  <a:lnTo>
                    <a:pt x="218948" y="262356"/>
                  </a:lnTo>
                  <a:lnTo>
                    <a:pt x="220027" y="262356"/>
                  </a:lnTo>
                  <a:lnTo>
                    <a:pt x="220027" y="1904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823214" y="2645384"/>
              <a:ext cx="235585" cy="353695"/>
            </a:xfrm>
            <a:custGeom>
              <a:avLst/>
              <a:gdLst/>
              <a:ahLst/>
              <a:cxnLst/>
              <a:rect l="l" t="t" r="r" b="b"/>
              <a:pathLst>
                <a:path w="235584" h="353694">
                  <a:moveTo>
                    <a:pt x="2362" y="110045"/>
                  </a:moveTo>
                  <a:lnTo>
                    <a:pt x="1181" y="110045"/>
                  </a:lnTo>
                  <a:lnTo>
                    <a:pt x="1181" y="308940"/>
                  </a:lnTo>
                  <a:lnTo>
                    <a:pt x="0" y="308940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2362" y="353377"/>
                  </a:lnTo>
                  <a:lnTo>
                    <a:pt x="2362" y="110045"/>
                  </a:lnTo>
                  <a:close/>
                </a:path>
                <a:path w="235584" h="353694">
                  <a:moveTo>
                    <a:pt x="5791" y="298348"/>
                  </a:moveTo>
                  <a:lnTo>
                    <a:pt x="4610" y="298348"/>
                  </a:lnTo>
                  <a:lnTo>
                    <a:pt x="4610" y="249707"/>
                  </a:lnTo>
                  <a:lnTo>
                    <a:pt x="3441" y="249707"/>
                  </a:lnTo>
                  <a:lnTo>
                    <a:pt x="3441" y="353377"/>
                  </a:lnTo>
                  <a:lnTo>
                    <a:pt x="4610" y="353377"/>
                  </a:lnTo>
                  <a:lnTo>
                    <a:pt x="5791" y="353377"/>
                  </a:lnTo>
                  <a:lnTo>
                    <a:pt x="5791" y="298348"/>
                  </a:lnTo>
                  <a:close/>
                </a:path>
                <a:path w="235584" h="353694">
                  <a:moveTo>
                    <a:pt x="11582" y="232740"/>
                  </a:moveTo>
                  <a:lnTo>
                    <a:pt x="10401" y="232740"/>
                  </a:lnTo>
                  <a:lnTo>
                    <a:pt x="10401" y="353377"/>
                  </a:lnTo>
                  <a:lnTo>
                    <a:pt x="11582" y="353377"/>
                  </a:lnTo>
                  <a:lnTo>
                    <a:pt x="11582" y="232740"/>
                  </a:lnTo>
                  <a:close/>
                </a:path>
                <a:path w="235584" h="353694">
                  <a:moveTo>
                    <a:pt x="18453" y="245491"/>
                  </a:moveTo>
                  <a:lnTo>
                    <a:pt x="17272" y="245491"/>
                  </a:lnTo>
                  <a:lnTo>
                    <a:pt x="17272" y="353377"/>
                  </a:lnTo>
                  <a:lnTo>
                    <a:pt x="18453" y="353377"/>
                  </a:lnTo>
                  <a:lnTo>
                    <a:pt x="18453" y="245491"/>
                  </a:lnTo>
                  <a:close/>
                </a:path>
                <a:path w="235584" h="353694">
                  <a:moveTo>
                    <a:pt x="31102" y="222237"/>
                  </a:moveTo>
                  <a:lnTo>
                    <a:pt x="30022" y="222237"/>
                  </a:lnTo>
                  <a:lnTo>
                    <a:pt x="30022" y="228523"/>
                  </a:lnTo>
                  <a:lnTo>
                    <a:pt x="28841" y="228523"/>
                  </a:lnTo>
                  <a:lnTo>
                    <a:pt x="28841" y="184099"/>
                  </a:lnTo>
                  <a:lnTo>
                    <a:pt x="27660" y="184099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1102" y="353377"/>
                  </a:lnTo>
                  <a:lnTo>
                    <a:pt x="31102" y="222237"/>
                  </a:lnTo>
                  <a:close/>
                </a:path>
                <a:path w="235584" h="353694">
                  <a:moveTo>
                    <a:pt x="33451" y="188315"/>
                  </a:moveTo>
                  <a:lnTo>
                    <a:pt x="32283" y="188315"/>
                  </a:lnTo>
                  <a:lnTo>
                    <a:pt x="32283" y="353377"/>
                  </a:lnTo>
                  <a:lnTo>
                    <a:pt x="33451" y="353377"/>
                  </a:lnTo>
                  <a:lnTo>
                    <a:pt x="33451" y="188315"/>
                  </a:lnTo>
                  <a:close/>
                </a:path>
                <a:path w="235584" h="353694">
                  <a:moveTo>
                    <a:pt x="47294" y="234899"/>
                  </a:moveTo>
                  <a:lnTo>
                    <a:pt x="46113" y="234899"/>
                  </a:lnTo>
                  <a:lnTo>
                    <a:pt x="46113" y="353377"/>
                  </a:lnTo>
                  <a:lnTo>
                    <a:pt x="47294" y="353377"/>
                  </a:lnTo>
                  <a:lnTo>
                    <a:pt x="47294" y="234899"/>
                  </a:lnTo>
                  <a:close/>
                </a:path>
                <a:path w="235584" h="353694">
                  <a:moveTo>
                    <a:pt x="62293" y="0"/>
                  </a:moveTo>
                  <a:lnTo>
                    <a:pt x="61125" y="0"/>
                  </a:lnTo>
                  <a:lnTo>
                    <a:pt x="61125" y="353377"/>
                  </a:lnTo>
                  <a:lnTo>
                    <a:pt x="62293" y="353377"/>
                  </a:lnTo>
                  <a:lnTo>
                    <a:pt x="62293" y="0"/>
                  </a:lnTo>
                  <a:close/>
                </a:path>
                <a:path w="235584" h="353694">
                  <a:moveTo>
                    <a:pt x="64554" y="217932"/>
                  </a:moveTo>
                  <a:lnTo>
                    <a:pt x="63385" y="217932"/>
                  </a:lnTo>
                  <a:lnTo>
                    <a:pt x="63385" y="190461"/>
                  </a:lnTo>
                  <a:lnTo>
                    <a:pt x="62306" y="190461"/>
                  </a:lnTo>
                  <a:lnTo>
                    <a:pt x="62306" y="353377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4554" y="217932"/>
                  </a:lnTo>
                  <a:close/>
                </a:path>
                <a:path w="235584" h="353694">
                  <a:moveTo>
                    <a:pt x="67995" y="258140"/>
                  </a:moveTo>
                  <a:lnTo>
                    <a:pt x="66916" y="258140"/>
                  </a:lnTo>
                  <a:lnTo>
                    <a:pt x="66916" y="353377"/>
                  </a:lnTo>
                  <a:lnTo>
                    <a:pt x="67995" y="353377"/>
                  </a:lnTo>
                  <a:lnTo>
                    <a:pt x="67995" y="258140"/>
                  </a:lnTo>
                  <a:close/>
                </a:path>
                <a:path w="235584" h="353694">
                  <a:moveTo>
                    <a:pt x="70345" y="249707"/>
                  </a:moveTo>
                  <a:lnTo>
                    <a:pt x="69164" y="249707"/>
                  </a:lnTo>
                  <a:lnTo>
                    <a:pt x="69164" y="353377"/>
                  </a:lnTo>
                  <a:lnTo>
                    <a:pt x="70345" y="353377"/>
                  </a:lnTo>
                  <a:lnTo>
                    <a:pt x="70345" y="249707"/>
                  </a:lnTo>
                  <a:close/>
                </a:path>
                <a:path w="235584" h="353694">
                  <a:moveTo>
                    <a:pt x="79565" y="270891"/>
                  </a:moveTo>
                  <a:lnTo>
                    <a:pt x="78384" y="270891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79565" y="270891"/>
                  </a:lnTo>
                  <a:close/>
                </a:path>
                <a:path w="235584" h="353694">
                  <a:moveTo>
                    <a:pt x="81826" y="239115"/>
                  </a:moveTo>
                  <a:lnTo>
                    <a:pt x="80746" y="239115"/>
                  </a:lnTo>
                  <a:lnTo>
                    <a:pt x="80746" y="353377"/>
                  </a:lnTo>
                  <a:lnTo>
                    <a:pt x="81826" y="353377"/>
                  </a:lnTo>
                  <a:lnTo>
                    <a:pt x="81826" y="239115"/>
                  </a:lnTo>
                  <a:close/>
                </a:path>
                <a:path w="235584" h="353694">
                  <a:moveTo>
                    <a:pt x="84175" y="152412"/>
                  </a:moveTo>
                  <a:lnTo>
                    <a:pt x="83007" y="152412"/>
                  </a:lnTo>
                  <a:lnTo>
                    <a:pt x="83007" y="353377"/>
                  </a:lnTo>
                  <a:lnTo>
                    <a:pt x="84175" y="353377"/>
                  </a:lnTo>
                  <a:lnTo>
                    <a:pt x="84175" y="152412"/>
                  </a:lnTo>
                  <a:close/>
                </a:path>
                <a:path w="235584" h="353694">
                  <a:moveTo>
                    <a:pt x="87604" y="277164"/>
                  </a:moveTo>
                  <a:lnTo>
                    <a:pt x="86436" y="277164"/>
                  </a:lnTo>
                  <a:lnTo>
                    <a:pt x="86436" y="264515"/>
                  </a:lnTo>
                  <a:lnTo>
                    <a:pt x="85356" y="264515"/>
                  </a:lnTo>
                  <a:lnTo>
                    <a:pt x="85356" y="353377"/>
                  </a:lnTo>
                  <a:lnTo>
                    <a:pt x="86436" y="353377"/>
                  </a:lnTo>
                  <a:lnTo>
                    <a:pt x="87604" y="353377"/>
                  </a:lnTo>
                  <a:lnTo>
                    <a:pt x="87604" y="277164"/>
                  </a:lnTo>
                  <a:close/>
                </a:path>
                <a:path w="235584" h="353694">
                  <a:moveTo>
                    <a:pt x="95656" y="279323"/>
                  </a:moveTo>
                  <a:lnTo>
                    <a:pt x="94475" y="279323"/>
                  </a:lnTo>
                  <a:lnTo>
                    <a:pt x="94475" y="258140"/>
                  </a:lnTo>
                  <a:lnTo>
                    <a:pt x="93395" y="258140"/>
                  </a:lnTo>
                  <a:lnTo>
                    <a:pt x="93395" y="285699"/>
                  </a:lnTo>
                  <a:lnTo>
                    <a:pt x="92227" y="285699"/>
                  </a:lnTo>
                  <a:lnTo>
                    <a:pt x="92227" y="272948"/>
                  </a:lnTo>
                  <a:lnTo>
                    <a:pt x="91046" y="272948"/>
                  </a:lnTo>
                  <a:lnTo>
                    <a:pt x="91046" y="285699"/>
                  </a:lnTo>
                  <a:lnTo>
                    <a:pt x="89966" y="285699"/>
                  </a:lnTo>
                  <a:lnTo>
                    <a:pt x="89966" y="264515"/>
                  </a:lnTo>
                  <a:lnTo>
                    <a:pt x="88785" y="264515"/>
                  </a:lnTo>
                  <a:lnTo>
                    <a:pt x="87617" y="264515"/>
                  </a:lnTo>
                  <a:lnTo>
                    <a:pt x="87617" y="353377"/>
                  </a:lnTo>
                  <a:lnTo>
                    <a:pt x="88785" y="353377"/>
                  </a:lnTo>
                  <a:lnTo>
                    <a:pt x="89966" y="353377"/>
                  </a:lnTo>
                  <a:lnTo>
                    <a:pt x="95656" y="353377"/>
                  </a:lnTo>
                  <a:lnTo>
                    <a:pt x="95656" y="279323"/>
                  </a:lnTo>
                  <a:close/>
                </a:path>
                <a:path w="235584" h="353694">
                  <a:moveTo>
                    <a:pt x="99085" y="251866"/>
                  </a:moveTo>
                  <a:lnTo>
                    <a:pt x="98018" y="251866"/>
                  </a:lnTo>
                  <a:lnTo>
                    <a:pt x="98018" y="97396"/>
                  </a:lnTo>
                  <a:lnTo>
                    <a:pt x="96837" y="97396"/>
                  </a:lnTo>
                  <a:lnTo>
                    <a:pt x="96837" y="353377"/>
                  </a:lnTo>
                  <a:lnTo>
                    <a:pt x="98005" y="353377"/>
                  </a:lnTo>
                  <a:lnTo>
                    <a:pt x="99085" y="353377"/>
                  </a:lnTo>
                  <a:lnTo>
                    <a:pt x="99085" y="251866"/>
                  </a:lnTo>
                  <a:close/>
                </a:path>
                <a:path w="235584" h="353694">
                  <a:moveTo>
                    <a:pt x="103695" y="302564"/>
                  </a:moveTo>
                  <a:lnTo>
                    <a:pt x="102616" y="302564"/>
                  </a:lnTo>
                  <a:lnTo>
                    <a:pt x="102616" y="209499"/>
                  </a:lnTo>
                  <a:lnTo>
                    <a:pt x="101434" y="209499"/>
                  </a:lnTo>
                  <a:lnTo>
                    <a:pt x="101434" y="268732"/>
                  </a:lnTo>
                  <a:lnTo>
                    <a:pt x="100266" y="268732"/>
                  </a:lnTo>
                  <a:lnTo>
                    <a:pt x="100266" y="353377"/>
                  </a:lnTo>
                  <a:lnTo>
                    <a:pt x="101434" y="353377"/>
                  </a:lnTo>
                  <a:lnTo>
                    <a:pt x="102616" y="353377"/>
                  </a:lnTo>
                  <a:lnTo>
                    <a:pt x="103695" y="353377"/>
                  </a:lnTo>
                  <a:lnTo>
                    <a:pt x="103695" y="302564"/>
                  </a:lnTo>
                  <a:close/>
                </a:path>
                <a:path w="235584" h="353694">
                  <a:moveTo>
                    <a:pt x="107226" y="264515"/>
                  </a:moveTo>
                  <a:lnTo>
                    <a:pt x="106057" y="264515"/>
                  </a:lnTo>
                  <a:lnTo>
                    <a:pt x="106057" y="266674"/>
                  </a:lnTo>
                  <a:lnTo>
                    <a:pt x="104876" y="266674"/>
                  </a:lnTo>
                  <a:lnTo>
                    <a:pt x="104876" y="272948"/>
                  </a:lnTo>
                  <a:lnTo>
                    <a:pt x="103708" y="272948"/>
                  </a:lnTo>
                  <a:lnTo>
                    <a:pt x="103708" y="353377"/>
                  </a:lnTo>
                  <a:lnTo>
                    <a:pt x="104876" y="353377"/>
                  </a:lnTo>
                  <a:lnTo>
                    <a:pt x="106057" y="353377"/>
                  </a:lnTo>
                  <a:lnTo>
                    <a:pt x="107226" y="353377"/>
                  </a:lnTo>
                  <a:lnTo>
                    <a:pt x="107226" y="264515"/>
                  </a:lnTo>
                  <a:close/>
                </a:path>
                <a:path w="235584" h="353694">
                  <a:moveTo>
                    <a:pt x="108305" y="120637"/>
                  </a:moveTo>
                  <a:lnTo>
                    <a:pt x="107238" y="120637"/>
                  </a:lnTo>
                  <a:lnTo>
                    <a:pt x="107238" y="353377"/>
                  </a:lnTo>
                  <a:lnTo>
                    <a:pt x="108305" y="353377"/>
                  </a:lnTo>
                  <a:lnTo>
                    <a:pt x="108305" y="120637"/>
                  </a:lnTo>
                  <a:close/>
                </a:path>
                <a:path w="235584" h="353694">
                  <a:moveTo>
                    <a:pt x="111836" y="256082"/>
                  </a:moveTo>
                  <a:lnTo>
                    <a:pt x="110667" y="256082"/>
                  </a:lnTo>
                  <a:lnTo>
                    <a:pt x="110667" y="237058"/>
                  </a:lnTo>
                  <a:lnTo>
                    <a:pt x="109486" y="237058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1836" y="353377"/>
                  </a:lnTo>
                  <a:lnTo>
                    <a:pt x="111836" y="256082"/>
                  </a:lnTo>
                  <a:close/>
                </a:path>
                <a:path w="235584" h="353694">
                  <a:moveTo>
                    <a:pt x="114096" y="188315"/>
                  </a:moveTo>
                  <a:lnTo>
                    <a:pt x="112915" y="188315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4096" y="188315"/>
                  </a:lnTo>
                  <a:close/>
                </a:path>
                <a:path w="235584" h="353694">
                  <a:moveTo>
                    <a:pt x="206311" y="321602"/>
                  </a:moveTo>
                  <a:lnTo>
                    <a:pt x="205143" y="321602"/>
                  </a:lnTo>
                  <a:lnTo>
                    <a:pt x="205143" y="353377"/>
                  </a:lnTo>
                  <a:lnTo>
                    <a:pt x="206311" y="353377"/>
                  </a:lnTo>
                  <a:lnTo>
                    <a:pt x="206311" y="321602"/>
                  </a:lnTo>
                  <a:close/>
                </a:path>
                <a:path w="235584" h="353694">
                  <a:moveTo>
                    <a:pt x="222389" y="281482"/>
                  </a:moveTo>
                  <a:lnTo>
                    <a:pt x="221310" y="281482"/>
                  </a:lnTo>
                  <a:lnTo>
                    <a:pt x="221310" y="353377"/>
                  </a:lnTo>
                  <a:lnTo>
                    <a:pt x="222389" y="353377"/>
                  </a:lnTo>
                  <a:lnTo>
                    <a:pt x="222389" y="281482"/>
                  </a:lnTo>
                  <a:close/>
                </a:path>
                <a:path w="235584" h="353694">
                  <a:moveTo>
                    <a:pt x="235153" y="340715"/>
                  </a:moveTo>
                  <a:lnTo>
                    <a:pt x="233984" y="340715"/>
                  </a:lnTo>
                  <a:lnTo>
                    <a:pt x="233984" y="353377"/>
                  </a:lnTo>
                  <a:lnTo>
                    <a:pt x="235153" y="353377"/>
                  </a:lnTo>
                  <a:lnTo>
                    <a:pt x="235153" y="3407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822032" y="2645384"/>
              <a:ext cx="212090" cy="353695"/>
            </a:xfrm>
            <a:custGeom>
              <a:avLst/>
              <a:gdLst/>
              <a:ahLst/>
              <a:cxnLst/>
              <a:rect l="l" t="t" r="r" b="b"/>
              <a:pathLst>
                <a:path w="212090" h="353694">
                  <a:moveTo>
                    <a:pt x="1181" y="215874"/>
                  </a:moveTo>
                  <a:lnTo>
                    <a:pt x="0" y="215874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15874"/>
                  </a:lnTo>
                  <a:close/>
                </a:path>
                <a:path w="212090" h="353694">
                  <a:moveTo>
                    <a:pt x="6972" y="298348"/>
                  </a:moveTo>
                  <a:lnTo>
                    <a:pt x="5791" y="298348"/>
                  </a:lnTo>
                  <a:lnTo>
                    <a:pt x="5791" y="249707"/>
                  </a:lnTo>
                  <a:lnTo>
                    <a:pt x="4622" y="249707"/>
                  </a:lnTo>
                  <a:lnTo>
                    <a:pt x="4622" y="260299"/>
                  </a:lnTo>
                  <a:lnTo>
                    <a:pt x="3543" y="260299"/>
                  </a:lnTo>
                  <a:lnTo>
                    <a:pt x="3543" y="110045"/>
                  </a:lnTo>
                  <a:lnTo>
                    <a:pt x="2362" y="110045"/>
                  </a:lnTo>
                  <a:lnTo>
                    <a:pt x="2362" y="353377"/>
                  </a:lnTo>
                  <a:lnTo>
                    <a:pt x="3543" y="353377"/>
                  </a:lnTo>
                  <a:lnTo>
                    <a:pt x="4622" y="353377"/>
                  </a:lnTo>
                  <a:lnTo>
                    <a:pt x="5791" y="353377"/>
                  </a:lnTo>
                  <a:lnTo>
                    <a:pt x="6972" y="353377"/>
                  </a:lnTo>
                  <a:lnTo>
                    <a:pt x="6972" y="298348"/>
                  </a:lnTo>
                  <a:close/>
                </a:path>
                <a:path w="212090" h="353694">
                  <a:moveTo>
                    <a:pt x="10401" y="268732"/>
                  </a:moveTo>
                  <a:lnTo>
                    <a:pt x="9232" y="268732"/>
                  </a:lnTo>
                  <a:lnTo>
                    <a:pt x="9232" y="353377"/>
                  </a:lnTo>
                  <a:lnTo>
                    <a:pt x="10401" y="353377"/>
                  </a:lnTo>
                  <a:lnTo>
                    <a:pt x="10401" y="268732"/>
                  </a:lnTo>
                  <a:close/>
                </a:path>
                <a:path w="212090" h="353694">
                  <a:moveTo>
                    <a:pt x="15011" y="91020"/>
                  </a:moveTo>
                  <a:lnTo>
                    <a:pt x="13843" y="91020"/>
                  </a:lnTo>
                  <a:lnTo>
                    <a:pt x="13843" y="353377"/>
                  </a:lnTo>
                  <a:lnTo>
                    <a:pt x="15011" y="353377"/>
                  </a:lnTo>
                  <a:lnTo>
                    <a:pt x="15011" y="91020"/>
                  </a:lnTo>
                  <a:close/>
                </a:path>
                <a:path w="212090" h="353694">
                  <a:moveTo>
                    <a:pt x="23063" y="245491"/>
                  </a:moveTo>
                  <a:lnTo>
                    <a:pt x="21983" y="245491"/>
                  </a:lnTo>
                  <a:lnTo>
                    <a:pt x="21983" y="232740"/>
                  </a:lnTo>
                  <a:lnTo>
                    <a:pt x="20802" y="232740"/>
                  </a:lnTo>
                  <a:lnTo>
                    <a:pt x="20802" y="353377"/>
                  </a:lnTo>
                  <a:lnTo>
                    <a:pt x="21983" y="353377"/>
                  </a:lnTo>
                  <a:lnTo>
                    <a:pt x="23063" y="353377"/>
                  </a:lnTo>
                  <a:lnTo>
                    <a:pt x="23063" y="245491"/>
                  </a:lnTo>
                  <a:close/>
                </a:path>
                <a:path w="212090" h="353694">
                  <a:moveTo>
                    <a:pt x="30022" y="184099"/>
                  </a:moveTo>
                  <a:lnTo>
                    <a:pt x="28841" y="184099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0022" y="184099"/>
                  </a:lnTo>
                  <a:close/>
                </a:path>
                <a:path w="212090" h="353694">
                  <a:moveTo>
                    <a:pt x="36893" y="205282"/>
                  </a:moveTo>
                  <a:lnTo>
                    <a:pt x="35814" y="205282"/>
                  </a:lnTo>
                  <a:lnTo>
                    <a:pt x="35814" y="353377"/>
                  </a:lnTo>
                  <a:lnTo>
                    <a:pt x="36893" y="353377"/>
                  </a:lnTo>
                  <a:lnTo>
                    <a:pt x="36893" y="205282"/>
                  </a:lnTo>
                  <a:close/>
                </a:path>
                <a:path w="212090" h="353694">
                  <a:moveTo>
                    <a:pt x="50723" y="67767"/>
                  </a:moveTo>
                  <a:lnTo>
                    <a:pt x="49644" y="67767"/>
                  </a:lnTo>
                  <a:lnTo>
                    <a:pt x="49644" y="353377"/>
                  </a:lnTo>
                  <a:lnTo>
                    <a:pt x="50723" y="353377"/>
                  </a:lnTo>
                  <a:lnTo>
                    <a:pt x="50723" y="67767"/>
                  </a:lnTo>
                  <a:close/>
                </a:path>
                <a:path w="212090" h="353694">
                  <a:moveTo>
                    <a:pt x="54254" y="251866"/>
                  </a:moveTo>
                  <a:lnTo>
                    <a:pt x="53073" y="251866"/>
                  </a:lnTo>
                  <a:lnTo>
                    <a:pt x="53073" y="353377"/>
                  </a:lnTo>
                  <a:lnTo>
                    <a:pt x="54254" y="353377"/>
                  </a:lnTo>
                  <a:lnTo>
                    <a:pt x="54254" y="251866"/>
                  </a:lnTo>
                  <a:close/>
                </a:path>
                <a:path w="212090" h="353694">
                  <a:moveTo>
                    <a:pt x="63474" y="0"/>
                  </a:moveTo>
                  <a:lnTo>
                    <a:pt x="62306" y="0"/>
                  </a:lnTo>
                  <a:lnTo>
                    <a:pt x="62306" y="167220"/>
                  </a:lnTo>
                  <a:lnTo>
                    <a:pt x="61125" y="167220"/>
                  </a:lnTo>
                  <a:lnTo>
                    <a:pt x="61125" y="251866"/>
                  </a:lnTo>
                  <a:lnTo>
                    <a:pt x="59944" y="251866"/>
                  </a:lnTo>
                  <a:lnTo>
                    <a:pt x="59944" y="239115"/>
                  </a:lnTo>
                  <a:lnTo>
                    <a:pt x="58864" y="239115"/>
                  </a:lnTo>
                  <a:lnTo>
                    <a:pt x="58864" y="232740"/>
                  </a:lnTo>
                  <a:lnTo>
                    <a:pt x="57696" y="232740"/>
                  </a:lnTo>
                  <a:lnTo>
                    <a:pt x="57696" y="222237"/>
                  </a:lnTo>
                  <a:lnTo>
                    <a:pt x="56515" y="222237"/>
                  </a:lnTo>
                  <a:lnTo>
                    <a:pt x="56515" y="192532"/>
                  </a:lnTo>
                  <a:lnTo>
                    <a:pt x="55346" y="192532"/>
                  </a:lnTo>
                  <a:lnTo>
                    <a:pt x="55346" y="353377"/>
                  </a:lnTo>
                  <a:lnTo>
                    <a:pt x="56515" y="353377"/>
                  </a:lnTo>
                  <a:lnTo>
                    <a:pt x="57696" y="353377"/>
                  </a:lnTo>
                  <a:lnTo>
                    <a:pt x="63474" y="353377"/>
                  </a:lnTo>
                  <a:lnTo>
                    <a:pt x="63474" y="0"/>
                  </a:lnTo>
                  <a:close/>
                </a:path>
                <a:path w="212090" h="353694">
                  <a:moveTo>
                    <a:pt x="66916" y="239115"/>
                  </a:moveTo>
                  <a:lnTo>
                    <a:pt x="65735" y="239115"/>
                  </a:lnTo>
                  <a:lnTo>
                    <a:pt x="65735" y="217932"/>
                  </a:lnTo>
                  <a:lnTo>
                    <a:pt x="64566" y="217932"/>
                  </a:lnTo>
                  <a:lnTo>
                    <a:pt x="64566" y="190461"/>
                  </a:lnTo>
                  <a:lnTo>
                    <a:pt x="63487" y="190461"/>
                  </a:lnTo>
                  <a:lnTo>
                    <a:pt x="63487" y="353377"/>
                  </a:lnTo>
                  <a:lnTo>
                    <a:pt x="64554" y="353377"/>
                  </a:lnTo>
                  <a:lnTo>
                    <a:pt x="65735" y="353377"/>
                  </a:lnTo>
                  <a:lnTo>
                    <a:pt x="66916" y="353377"/>
                  </a:lnTo>
                  <a:lnTo>
                    <a:pt x="66916" y="239115"/>
                  </a:lnTo>
                  <a:close/>
                </a:path>
                <a:path w="212090" h="353694">
                  <a:moveTo>
                    <a:pt x="74955" y="260299"/>
                  </a:moveTo>
                  <a:lnTo>
                    <a:pt x="73787" y="260299"/>
                  </a:lnTo>
                  <a:lnTo>
                    <a:pt x="73787" y="135445"/>
                  </a:lnTo>
                  <a:lnTo>
                    <a:pt x="72707" y="135445"/>
                  </a:lnTo>
                  <a:lnTo>
                    <a:pt x="72707" y="353377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4955" y="260299"/>
                  </a:lnTo>
                  <a:close/>
                </a:path>
                <a:path w="212090" h="353694">
                  <a:moveTo>
                    <a:pt x="83007" y="239115"/>
                  </a:moveTo>
                  <a:lnTo>
                    <a:pt x="81927" y="239115"/>
                  </a:lnTo>
                  <a:lnTo>
                    <a:pt x="81927" y="353377"/>
                  </a:lnTo>
                  <a:lnTo>
                    <a:pt x="83007" y="353377"/>
                  </a:lnTo>
                  <a:lnTo>
                    <a:pt x="83007" y="239115"/>
                  </a:lnTo>
                  <a:close/>
                </a:path>
                <a:path w="212090" h="353694">
                  <a:moveTo>
                    <a:pt x="92227" y="285699"/>
                  </a:moveTo>
                  <a:lnTo>
                    <a:pt x="91147" y="285699"/>
                  </a:lnTo>
                  <a:lnTo>
                    <a:pt x="91147" y="264515"/>
                  </a:lnTo>
                  <a:lnTo>
                    <a:pt x="89966" y="264515"/>
                  </a:lnTo>
                  <a:lnTo>
                    <a:pt x="89966" y="353377"/>
                  </a:lnTo>
                  <a:lnTo>
                    <a:pt x="91147" y="353377"/>
                  </a:lnTo>
                  <a:lnTo>
                    <a:pt x="92227" y="353377"/>
                  </a:lnTo>
                  <a:lnTo>
                    <a:pt x="92227" y="285699"/>
                  </a:lnTo>
                  <a:close/>
                </a:path>
                <a:path w="212090" h="353694">
                  <a:moveTo>
                    <a:pt x="94576" y="285699"/>
                  </a:moveTo>
                  <a:lnTo>
                    <a:pt x="93408" y="285699"/>
                  </a:lnTo>
                  <a:lnTo>
                    <a:pt x="93408" y="353377"/>
                  </a:lnTo>
                  <a:lnTo>
                    <a:pt x="94576" y="353377"/>
                  </a:lnTo>
                  <a:lnTo>
                    <a:pt x="94576" y="285699"/>
                  </a:lnTo>
                  <a:close/>
                </a:path>
                <a:path w="212090" h="353694">
                  <a:moveTo>
                    <a:pt x="98018" y="281482"/>
                  </a:moveTo>
                  <a:lnTo>
                    <a:pt x="96837" y="281482"/>
                  </a:lnTo>
                  <a:lnTo>
                    <a:pt x="96837" y="353377"/>
                  </a:lnTo>
                  <a:lnTo>
                    <a:pt x="98018" y="353377"/>
                  </a:lnTo>
                  <a:lnTo>
                    <a:pt x="98018" y="281482"/>
                  </a:lnTo>
                  <a:close/>
                </a:path>
                <a:path w="212090" h="353694">
                  <a:moveTo>
                    <a:pt x="102628" y="268732"/>
                  </a:moveTo>
                  <a:lnTo>
                    <a:pt x="101447" y="268732"/>
                  </a:lnTo>
                  <a:lnTo>
                    <a:pt x="101447" y="251866"/>
                  </a:lnTo>
                  <a:lnTo>
                    <a:pt x="100266" y="251866"/>
                  </a:lnTo>
                  <a:lnTo>
                    <a:pt x="100266" y="353377"/>
                  </a:lnTo>
                  <a:lnTo>
                    <a:pt x="101447" y="353377"/>
                  </a:lnTo>
                  <a:lnTo>
                    <a:pt x="102628" y="353377"/>
                  </a:lnTo>
                  <a:lnTo>
                    <a:pt x="102628" y="268732"/>
                  </a:lnTo>
                  <a:close/>
                </a:path>
                <a:path w="212090" h="353694">
                  <a:moveTo>
                    <a:pt x="108407" y="264515"/>
                  </a:moveTo>
                  <a:lnTo>
                    <a:pt x="107238" y="264515"/>
                  </a:lnTo>
                  <a:lnTo>
                    <a:pt x="107238" y="266674"/>
                  </a:lnTo>
                  <a:lnTo>
                    <a:pt x="106057" y="266674"/>
                  </a:lnTo>
                  <a:lnTo>
                    <a:pt x="106057" y="353377"/>
                  </a:lnTo>
                  <a:lnTo>
                    <a:pt x="107238" y="353377"/>
                  </a:lnTo>
                  <a:lnTo>
                    <a:pt x="108407" y="353377"/>
                  </a:lnTo>
                  <a:lnTo>
                    <a:pt x="108407" y="264515"/>
                  </a:lnTo>
                  <a:close/>
                </a:path>
                <a:path w="212090" h="353694">
                  <a:moveTo>
                    <a:pt x="113017" y="256082"/>
                  </a:moveTo>
                  <a:lnTo>
                    <a:pt x="111848" y="256082"/>
                  </a:lnTo>
                  <a:lnTo>
                    <a:pt x="111848" y="237058"/>
                  </a:lnTo>
                  <a:lnTo>
                    <a:pt x="110667" y="237058"/>
                  </a:lnTo>
                  <a:lnTo>
                    <a:pt x="110667" y="270891"/>
                  </a:lnTo>
                  <a:lnTo>
                    <a:pt x="109486" y="270891"/>
                  </a:lnTo>
                  <a:lnTo>
                    <a:pt x="109486" y="120637"/>
                  </a:lnTo>
                  <a:lnTo>
                    <a:pt x="108419" y="120637"/>
                  </a:lnTo>
                  <a:lnTo>
                    <a:pt x="108419" y="353377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1848" y="353377"/>
                  </a:lnTo>
                  <a:lnTo>
                    <a:pt x="113017" y="353377"/>
                  </a:lnTo>
                  <a:lnTo>
                    <a:pt x="113017" y="256082"/>
                  </a:lnTo>
                  <a:close/>
                </a:path>
                <a:path w="212090" h="353694">
                  <a:moveTo>
                    <a:pt x="115277" y="188315"/>
                  </a:moveTo>
                  <a:lnTo>
                    <a:pt x="114096" y="188315"/>
                  </a:lnTo>
                  <a:lnTo>
                    <a:pt x="114096" y="353377"/>
                  </a:lnTo>
                  <a:lnTo>
                    <a:pt x="115277" y="353377"/>
                  </a:lnTo>
                  <a:lnTo>
                    <a:pt x="115277" y="188315"/>
                  </a:lnTo>
                  <a:close/>
                </a:path>
                <a:path w="212090" h="353694">
                  <a:moveTo>
                    <a:pt x="118719" y="277164"/>
                  </a:moveTo>
                  <a:lnTo>
                    <a:pt x="117640" y="277164"/>
                  </a:lnTo>
                  <a:lnTo>
                    <a:pt x="117640" y="353377"/>
                  </a:lnTo>
                  <a:lnTo>
                    <a:pt x="118719" y="353377"/>
                  </a:lnTo>
                  <a:lnTo>
                    <a:pt x="118719" y="277164"/>
                  </a:lnTo>
                  <a:close/>
                </a:path>
                <a:path w="212090" h="353694">
                  <a:moveTo>
                    <a:pt x="123329" y="304723"/>
                  </a:moveTo>
                  <a:lnTo>
                    <a:pt x="122250" y="304723"/>
                  </a:lnTo>
                  <a:lnTo>
                    <a:pt x="122250" y="353377"/>
                  </a:lnTo>
                  <a:lnTo>
                    <a:pt x="123329" y="353377"/>
                  </a:lnTo>
                  <a:lnTo>
                    <a:pt x="123329" y="304723"/>
                  </a:lnTo>
                  <a:close/>
                </a:path>
                <a:path w="212090" h="353694">
                  <a:moveTo>
                    <a:pt x="141744" y="279323"/>
                  </a:moveTo>
                  <a:lnTo>
                    <a:pt x="140665" y="279323"/>
                  </a:lnTo>
                  <a:lnTo>
                    <a:pt x="140665" y="353377"/>
                  </a:lnTo>
                  <a:lnTo>
                    <a:pt x="141744" y="353377"/>
                  </a:lnTo>
                  <a:lnTo>
                    <a:pt x="141744" y="279323"/>
                  </a:lnTo>
                  <a:close/>
                </a:path>
                <a:path w="212090" h="353694">
                  <a:moveTo>
                    <a:pt x="168363" y="275107"/>
                  </a:moveTo>
                  <a:lnTo>
                    <a:pt x="167182" y="275107"/>
                  </a:lnTo>
                  <a:lnTo>
                    <a:pt x="167182" y="353377"/>
                  </a:lnTo>
                  <a:lnTo>
                    <a:pt x="168363" y="353377"/>
                  </a:lnTo>
                  <a:lnTo>
                    <a:pt x="168363" y="275107"/>
                  </a:lnTo>
                  <a:close/>
                </a:path>
                <a:path w="212090" h="353694">
                  <a:moveTo>
                    <a:pt x="212090" y="327977"/>
                  </a:moveTo>
                  <a:lnTo>
                    <a:pt x="210908" y="327977"/>
                  </a:lnTo>
                  <a:lnTo>
                    <a:pt x="210908" y="353377"/>
                  </a:lnTo>
                  <a:lnTo>
                    <a:pt x="212090" y="353377"/>
                  </a:lnTo>
                  <a:lnTo>
                    <a:pt x="212090" y="32797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824395" y="2645384"/>
              <a:ext cx="274320" cy="353695"/>
            </a:xfrm>
            <a:custGeom>
              <a:avLst/>
              <a:gdLst/>
              <a:ahLst/>
              <a:cxnLst/>
              <a:rect l="l" t="t" r="r" b="b"/>
              <a:pathLst>
                <a:path w="274319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74319" h="353694">
                  <a:moveTo>
                    <a:pt x="6858" y="224307"/>
                  </a:moveTo>
                  <a:lnTo>
                    <a:pt x="5778" y="224307"/>
                  </a:lnTo>
                  <a:lnTo>
                    <a:pt x="5778" y="353377"/>
                  </a:lnTo>
                  <a:lnTo>
                    <a:pt x="6858" y="353377"/>
                  </a:lnTo>
                  <a:lnTo>
                    <a:pt x="6858" y="224307"/>
                  </a:lnTo>
                  <a:close/>
                </a:path>
                <a:path w="274319" h="353694">
                  <a:moveTo>
                    <a:pt x="8039" y="268732"/>
                  </a:moveTo>
                  <a:lnTo>
                    <a:pt x="6870" y="268732"/>
                  </a:lnTo>
                  <a:lnTo>
                    <a:pt x="6870" y="353377"/>
                  </a:lnTo>
                  <a:lnTo>
                    <a:pt x="8039" y="353377"/>
                  </a:lnTo>
                  <a:lnTo>
                    <a:pt x="8039" y="268732"/>
                  </a:lnTo>
                  <a:close/>
                </a:path>
                <a:path w="274319" h="353694">
                  <a:moveTo>
                    <a:pt x="11480" y="289915"/>
                  </a:moveTo>
                  <a:lnTo>
                    <a:pt x="10401" y="289915"/>
                  </a:lnTo>
                  <a:lnTo>
                    <a:pt x="10401" y="232740"/>
                  </a:lnTo>
                  <a:lnTo>
                    <a:pt x="9220" y="232740"/>
                  </a:lnTo>
                  <a:lnTo>
                    <a:pt x="9220" y="353377"/>
                  </a:lnTo>
                  <a:lnTo>
                    <a:pt x="10401" y="353377"/>
                  </a:lnTo>
                  <a:lnTo>
                    <a:pt x="11480" y="353377"/>
                  </a:lnTo>
                  <a:lnTo>
                    <a:pt x="11480" y="289915"/>
                  </a:lnTo>
                  <a:close/>
                </a:path>
                <a:path w="274319" h="353694">
                  <a:moveTo>
                    <a:pt x="16090" y="234899"/>
                  </a:moveTo>
                  <a:lnTo>
                    <a:pt x="15011" y="234899"/>
                  </a:lnTo>
                  <a:lnTo>
                    <a:pt x="15011" y="353377"/>
                  </a:lnTo>
                  <a:lnTo>
                    <a:pt x="16090" y="353377"/>
                  </a:lnTo>
                  <a:lnTo>
                    <a:pt x="16090" y="234899"/>
                  </a:lnTo>
                  <a:close/>
                </a:path>
                <a:path w="274319" h="353694">
                  <a:moveTo>
                    <a:pt x="18440" y="175653"/>
                  </a:moveTo>
                  <a:lnTo>
                    <a:pt x="17259" y="175653"/>
                  </a:lnTo>
                  <a:lnTo>
                    <a:pt x="17259" y="353377"/>
                  </a:lnTo>
                  <a:lnTo>
                    <a:pt x="18440" y="353377"/>
                  </a:lnTo>
                  <a:lnTo>
                    <a:pt x="18440" y="175653"/>
                  </a:lnTo>
                  <a:close/>
                </a:path>
                <a:path w="274319" h="353694">
                  <a:moveTo>
                    <a:pt x="21882" y="237058"/>
                  </a:moveTo>
                  <a:lnTo>
                    <a:pt x="20701" y="237058"/>
                  </a:lnTo>
                  <a:lnTo>
                    <a:pt x="20701" y="245491"/>
                  </a:lnTo>
                  <a:lnTo>
                    <a:pt x="19621" y="245491"/>
                  </a:lnTo>
                  <a:lnTo>
                    <a:pt x="19621" y="353377"/>
                  </a:lnTo>
                  <a:lnTo>
                    <a:pt x="20701" y="353377"/>
                  </a:lnTo>
                  <a:lnTo>
                    <a:pt x="21882" y="353377"/>
                  </a:lnTo>
                  <a:lnTo>
                    <a:pt x="21882" y="237058"/>
                  </a:lnTo>
                  <a:close/>
                </a:path>
                <a:path w="274319" h="353694">
                  <a:moveTo>
                    <a:pt x="29921" y="222237"/>
                  </a:moveTo>
                  <a:lnTo>
                    <a:pt x="28841" y="222237"/>
                  </a:lnTo>
                  <a:lnTo>
                    <a:pt x="28841" y="353377"/>
                  </a:lnTo>
                  <a:lnTo>
                    <a:pt x="29921" y="353377"/>
                  </a:lnTo>
                  <a:lnTo>
                    <a:pt x="29921" y="222237"/>
                  </a:lnTo>
                  <a:close/>
                </a:path>
                <a:path w="274319" h="353694">
                  <a:moveTo>
                    <a:pt x="52971" y="228523"/>
                  </a:moveTo>
                  <a:lnTo>
                    <a:pt x="51892" y="228523"/>
                  </a:lnTo>
                  <a:lnTo>
                    <a:pt x="51892" y="251866"/>
                  </a:lnTo>
                  <a:lnTo>
                    <a:pt x="50711" y="251866"/>
                  </a:lnTo>
                  <a:lnTo>
                    <a:pt x="50711" y="353377"/>
                  </a:lnTo>
                  <a:lnTo>
                    <a:pt x="51892" y="353377"/>
                  </a:lnTo>
                  <a:lnTo>
                    <a:pt x="52971" y="353377"/>
                  </a:lnTo>
                  <a:lnTo>
                    <a:pt x="52971" y="228523"/>
                  </a:lnTo>
                  <a:close/>
                </a:path>
                <a:path w="274319" h="353694">
                  <a:moveTo>
                    <a:pt x="56502" y="232740"/>
                  </a:moveTo>
                  <a:lnTo>
                    <a:pt x="55333" y="232740"/>
                  </a:lnTo>
                  <a:lnTo>
                    <a:pt x="55333" y="353377"/>
                  </a:lnTo>
                  <a:lnTo>
                    <a:pt x="56502" y="353377"/>
                  </a:lnTo>
                  <a:lnTo>
                    <a:pt x="56502" y="232740"/>
                  </a:lnTo>
                  <a:close/>
                </a:path>
                <a:path w="274319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251866"/>
                  </a:lnTo>
                  <a:lnTo>
                    <a:pt x="57581" y="251866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74319" h="353694">
                  <a:moveTo>
                    <a:pt x="69164" y="249707"/>
                  </a:moveTo>
                  <a:lnTo>
                    <a:pt x="67983" y="249707"/>
                  </a:lnTo>
                  <a:lnTo>
                    <a:pt x="67983" y="215874"/>
                  </a:lnTo>
                  <a:lnTo>
                    <a:pt x="66802" y="215874"/>
                  </a:lnTo>
                  <a:lnTo>
                    <a:pt x="66802" y="258140"/>
                  </a:lnTo>
                  <a:lnTo>
                    <a:pt x="65735" y="258140"/>
                  </a:lnTo>
                  <a:lnTo>
                    <a:pt x="65735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69164" y="249707"/>
                  </a:lnTo>
                  <a:close/>
                </a:path>
                <a:path w="274319" h="353694">
                  <a:moveTo>
                    <a:pt x="74955" y="215874"/>
                  </a:moveTo>
                  <a:lnTo>
                    <a:pt x="73774" y="215874"/>
                  </a:lnTo>
                  <a:lnTo>
                    <a:pt x="73774" y="270891"/>
                  </a:lnTo>
                  <a:lnTo>
                    <a:pt x="72593" y="270891"/>
                  </a:lnTo>
                  <a:lnTo>
                    <a:pt x="72593" y="260299"/>
                  </a:lnTo>
                  <a:lnTo>
                    <a:pt x="71412" y="260299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4955" y="215874"/>
                  </a:lnTo>
                  <a:close/>
                </a:path>
                <a:path w="274319" h="353694">
                  <a:moveTo>
                    <a:pt x="79565" y="253923"/>
                  </a:moveTo>
                  <a:lnTo>
                    <a:pt x="78384" y="253923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79565" y="253923"/>
                  </a:lnTo>
                  <a:close/>
                </a:path>
                <a:path w="274319" h="353694">
                  <a:moveTo>
                    <a:pt x="89865" y="285699"/>
                  </a:moveTo>
                  <a:lnTo>
                    <a:pt x="88785" y="285699"/>
                  </a:lnTo>
                  <a:lnTo>
                    <a:pt x="88785" y="353377"/>
                  </a:lnTo>
                  <a:lnTo>
                    <a:pt x="89865" y="353377"/>
                  </a:lnTo>
                  <a:lnTo>
                    <a:pt x="89865" y="285699"/>
                  </a:lnTo>
                  <a:close/>
                </a:path>
                <a:path w="274319" h="353694">
                  <a:moveTo>
                    <a:pt x="93294" y="258140"/>
                  </a:moveTo>
                  <a:lnTo>
                    <a:pt x="92214" y="258140"/>
                  </a:lnTo>
                  <a:lnTo>
                    <a:pt x="92214" y="285699"/>
                  </a:lnTo>
                  <a:lnTo>
                    <a:pt x="91046" y="285699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93294" y="258140"/>
                  </a:lnTo>
                  <a:close/>
                </a:path>
                <a:path w="274319" h="353694">
                  <a:moveTo>
                    <a:pt x="102514" y="302564"/>
                  </a:moveTo>
                  <a:lnTo>
                    <a:pt x="101434" y="302564"/>
                  </a:lnTo>
                  <a:lnTo>
                    <a:pt x="101434" y="209499"/>
                  </a:lnTo>
                  <a:lnTo>
                    <a:pt x="100253" y="209499"/>
                  </a:lnTo>
                  <a:lnTo>
                    <a:pt x="100253" y="268732"/>
                  </a:lnTo>
                  <a:lnTo>
                    <a:pt x="99085" y="268732"/>
                  </a:lnTo>
                  <a:lnTo>
                    <a:pt x="99085" y="251866"/>
                  </a:lnTo>
                  <a:lnTo>
                    <a:pt x="97904" y="251866"/>
                  </a:lnTo>
                  <a:lnTo>
                    <a:pt x="96837" y="251866"/>
                  </a:lnTo>
                  <a:lnTo>
                    <a:pt x="96837" y="97396"/>
                  </a:lnTo>
                  <a:lnTo>
                    <a:pt x="95656" y="97396"/>
                  </a:lnTo>
                  <a:lnTo>
                    <a:pt x="95656" y="353377"/>
                  </a:lnTo>
                  <a:lnTo>
                    <a:pt x="96824" y="353377"/>
                  </a:lnTo>
                  <a:lnTo>
                    <a:pt x="96837" y="353377"/>
                  </a:lnTo>
                  <a:lnTo>
                    <a:pt x="102514" y="353377"/>
                  </a:lnTo>
                  <a:lnTo>
                    <a:pt x="102514" y="302564"/>
                  </a:lnTo>
                  <a:close/>
                </a:path>
                <a:path w="274319" h="353694">
                  <a:moveTo>
                    <a:pt x="106045" y="264515"/>
                  </a:moveTo>
                  <a:lnTo>
                    <a:pt x="104876" y="264515"/>
                  </a:lnTo>
                  <a:lnTo>
                    <a:pt x="104876" y="266674"/>
                  </a:lnTo>
                  <a:lnTo>
                    <a:pt x="103695" y="266674"/>
                  </a:lnTo>
                  <a:lnTo>
                    <a:pt x="103695" y="272948"/>
                  </a:lnTo>
                  <a:lnTo>
                    <a:pt x="102527" y="272948"/>
                  </a:lnTo>
                  <a:lnTo>
                    <a:pt x="102527" y="353377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6045" y="264515"/>
                  </a:lnTo>
                  <a:close/>
                </a:path>
                <a:path w="274319" h="353694">
                  <a:moveTo>
                    <a:pt x="107124" y="120637"/>
                  </a:moveTo>
                  <a:lnTo>
                    <a:pt x="106057" y="120637"/>
                  </a:lnTo>
                  <a:lnTo>
                    <a:pt x="106057" y="353377"/>
                  </a:lnTo>
                  <a:lnTo>
                    <a:pt x="107124" y="353377"/>
                  </a:lnTo>
                  <a:lnTo>
                    <a:pt x="107124" y="120637"/>
                  </a:lnTo>
                  <a:close/>
                </a:path>
                <a:path w="274319" h="353694">
                  <a:moveTo>
                    <a:pt x="110655" y="256082"/>
                  </a:moveTo>
                  <a:lnTo>
                    <a:pt x="109486" y="256082"/>
                  </a:lnTo>
                  <a:lnTo>
                    <a:pt x="109486" y="237058"/>
                  </a:lnTo>
                  <a:lnTo>
                    <a:pt x="108305" y="237058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10655" y="353377"/>
                  </a:lnTo>
                  <a:lnTo>
                    <a:pt x="110655" y="256082"/>
                  </a:lnTo>
                  <a:close/>
                </a:path>
                <a:path w="274319" h="353694">
                  <a:moveTo>
                    <a:pt x="115265" y="275107"/>
                  </a:moveTo>
                  <a:lnTo>
                    <a:pt x="114096" y="275107"/>
                  </a:lnTo>
                  <a:lnTo>
                    <a:pt x="114096" y="302564"/>
                  </a:lnTo>
                  <a:lnTo>
                    <a:pt x="112915" y="302564"/>
                  </a:lnTo>
                  <a:lnTo>
                    <a:pt x="112915" y="188315"/>
                  </a:lnTo>
                  <a:lnTo>
                    <a:pt x="111734" y="188315"/>
                  </a:lnTo>
                  <a:lnTo>
                    <a:pt x="111734" y="275107"/>
                  </a:lnTo>
                  <a:lnTo>
                    <a:pt x="110667" y="275107"/>
                  </a:lnTo>
                  <a:lnTo>
                    <a:pt x="110667" y="353377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5265" y="353377"/>
                  </a:lnTo>
                  <a:lnTo>
                    <a:pt x="115265" y="275107"/>
                  </a:lnTo>
                  <a:close/>
                </a:path>
                <a:path w="274319" h="353694">
                  <a:moveTo>
                    <a:pt x="117525" y="296291"/>
                  </a:moveTo>
                  <a:lnTo>
                    <a:pt x="116344" y="296291"/>
                  </a:lnTo>
                  <a:lnTo>
                    <a:pt x="116344" y="353377"/>
                  </a:lnTo>
                  <a:lnTo>
                    <a:pt x="117525" y="353377"/>
                  </a:lnTo>
                  <a:lnTo>
                    <a:pt x="117525" y="296291"/>
                  </a:lnTo>
                  <a:close/>
                </a:path>
                <a:path w="274319" h="353694">
                  <a:moveTo>
                    <a:pt x="184429" y="315315"/>
                  </a:moveTo>
                  <a:lnTo>
                    <a:pt x="183261" y="315315"/>
                  </a:lnTo>
                  <a:lnTo>
                    <a:pt x="183261" y="353377"/>
                  </a:lnTo>
                  <a:lnTo>
                    <a:pt x="184429" y="353377"/>
                  </a:lnTo>
                  <a:lnTo>
                    <a:pt x="184429" y="315315"/>
                  </a:lnTo>
                  <a:close/>
                </a:path>
                <a:path w="274319" h="353694">
                  <a:moveTo>
                    <a:pt x="190131" y="304723"/>
                  </a:moveTo>
                  <a:lnTo>
                    <a:pt x="188950" y="304723"/>
                  </a:lnTo>
                  <a:lnTo>
                    <a:pt x="188950" y="353377"/>
                  </a:lnTo>
                  <a:lnTo>
                    <a:pt x="190131" y="353377"/>
                  </a:lnTo>
                  <a:lnTo>
                    <a:pt x="190131" y="304723"/>
                  </a:lnTo>
                  <a:close/>
                </a:path>
                <a:path w="274319" h="353694">
                  <a:moveTo>
                    <a:pt x="220141" y="321602"/>
                  </a:moveTo>
                  <a:lnTo>
                    <a:pt x="218960" y="321602"/>
                  </a:lnTo>
                  <a:lnTo>
                    <a:pt x="218960" y="353377"/>
                  </a:lnTo>
                  <a:lnTo>
                    <a:pt x="220141" y="353377"/>
                  </a:lnTo>
                  <a:lnTo>
                    <a:pt x="220141" y="321602"/>
                  </a:lnTo>
                  <a:close/>
                </a:path>
                <a:path w="274319" h="353694">
                  <a:moveTo>
                    <a:pt x="252412" y="327977"/>
                  </a:moveTo>
                  <a:lnTo>
                    <a:pt x="251231" y="327977"/>
                  </a:lnTo>
                  <a:lnTo>
                    <a:pt x="251231" y="353377"/>
                  </a:lnTo>
                  <a:lnTo>
                    <a:pt x="252412" y="353377"/>
                  </a:lnTo>
                  <a:lnTo>
                    <a:pt x="252412" y="327977"/>
                  </a:lnTo>
                  <a:close/>
                </a:path>
                <a:path w="274319" h="353694">
                  <a:moveTo>
                    <a:pt x="274269" y="289915"/>
                  </a:moveTo>
                  <a:lnTo>
                    <a:pt x="273100" y="289915"/>
                  </a:lnTo>
                  <a:lnTo>
                    <a:pt x="273100" y="353377"/>
                  </a:lnTo>
                  <a:lnTo>
                    <a:pt x="274269" y="353377"/>
                  </a:lnTo>
                  <a:lnTo>
                    <a:pt x="274269" y="2899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779462" y="2645384"/>
              <a:ext cx="288290" cy="353695"/>
            </a:xfrm>
            <a:custGeom>
              <a:avLst/>
              <a:gdLst/>
              <a:ahLst/>
              <a:cxnLst/>
              <a:rect l="l" t="t" r="r" b="b"/>
              <a:pathLst>
                <a:path w="288290" h="353694">
                  <a:moveTo>
                    <a:pt x="1181" y="330123"/>
                  </a:moveTo>
                  <a:lnTo>
                    <a:pt x="0" y="330123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30123"/>
                  </a:lnTo>
                  <a:close/>
                </a:path>
                <a:path w="288290" h="353694">
                  <a:moveTo>
                    <a:pt x="51790" y="224307"/>
                  </a:moveTo>
                  <a:lnTo>
                    <a:pt x="50711" y="224307"/>
                  </a:lnTo>
                  <a:lnTo>
                    <a:pt x="50711" y="353377"/>
                  </a:lnTo>
                  <a:lnTo>
                    <a:pt x="51790" y="353377"/>
                  </a:lnTo>
                  <a:lnTo>
                    <a:pt x="51790" y="224307"/>
                  </a:lnTo>
                  <a:close/>
                </a:path>
                <a:path w="288290" h="353694">
                  <a:moveTo>
                    <a:pt x="56413" y="289915"/>
                  </a:moveTo>
                  <a:lnTo>
                    <a:pt x="55333" y="289915"/>
                  </a:lnTo>
                  <a:lnTo>
                    <a:pt x="55333" y="353377"/>
                  </a:lnTo>
                  <a:lnTo>
                    <a:pt x="56413" y="353377"/>
                  </a:lnTo>
                  <a:lnTo>
                    <a:pt x="56413" y="289915"/>
                  </a:lnTo>
                  <a:close/>
                </a:path>
                <a:path w="288290" h="353694">
                  <a:moveTo>
                    <a:pt x="61023" y="234899"/>
                  </a:moveTo>
                  <a:lnTo>
                    <a:pt x="59944" y="234899"/>
                  </a:lnTo>
                  <a:lnTo>
                    <a:pt x="59944" y="353377"/>
                  </a:lnTo>
                  <a:lnTo>
                    <a:pt x="61023" y="353377"/>
                  </a:lnTo>
                  <a:lnTo>
                    <a:pt x="61023" y="234899"/>
                  </a:lnTo>
                  <a:close/>
                </a:path>
                <a:path w="288290" h="353694">
                  <a:moveTo>
                    <a:pt x="93294" y="67767"/>
                  </a:moveTo>
                  <a:lnTo>
                    <a:pt x="92214" y="67767"/>
                  </a:lnTo>
                  <a:lnTo>
                    <a:pt x="92214" y="353377"/>
                  </a:lnTo>
                  <a:lnTo>
                    <a:pt x="93294" y="353377"/>
                  </a:lnTo>
                  <a:lnTo>
                    <a:pt x="93294" y="67767"/>
                  </a:lnTo>
                  <a:close/>
                </a:path>
                <a:path w="288290" h="353694">
                  <a:moveTo>
                    <a:pt x="106045" y="0"/>
                  </a:moveTo>
                  <a:lnTo>
                    <a:pt x="104876" y="0"/>
                  </a:lnTo>
                  <a:lnTo>
                    <a:pt x="104876" y="167220"/>
                  </a:lnTo>
                  <a:lnTo>
                    <a:pt x="103695" y="167220"/>
                  </a:lnTo>
                  <a:lnTo>
                    <a:pt x="103695" y="251866"/>
                  </a:lnTo>
                  <a:lnTo>
                    <a:pt x="102514" y="251866"/>
                  </a:lnTo>
                  <a:lnTo>
                    <a:pt x="102514" y="353377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6045" y="0"/>
                  </a:lnTo>
                  <a:close/>
                </a:path>
                <a:path w="288290" h="353694">
                  <a:moveTo>
                    <a:pt x="109486" y="239115"/>
                  </a:moveTo>
                  <a:lnTo>
                    <a:pt x="108305" y="239115"/>
                  </a:lnTo>
                  <a:lnTo>
                    <a:pt x="108305" y="217932"/>
                  </a:lnTo>
                  <a:lnTo>
                    <a:pt x="107137" y="217932"/>
                  </a:lnTo>
                  <a:lnTo>
                    <a:pt x="107137" y="190461"/>
                  </a:lnTo>
                  <a:lnTo>
                    <a:pt x="106057" y="190461"/>
                  </a:lnTo>
                  <a:lnTo>
                    <a:pt x="106057" y="353377"/>
                  </a:lnTo>
                  <a:lnTo>
                    <a:pt x="107124" y="353377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09486" y="239115"/>
                  </a:lnTo>
                  <a:close/>
                </a:path>
                <a:path w="288290" h="353694">
                  <a:moveTo>
                    <a:pt x="112915" y="215874"/>
                  </a:moveTo>
                  <a:lnTo>
                    <a:pt x="111734" y="215874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2915" y="215874"/>
                  </a:lnTo>
                  <a:close/>
                </a:path>
                <a:path w="288290" h="353694">
                  <a:moveTo>
                    <a:pt x="115265" y="249707"/>
                  </a:moveTo>
                  <a:lnTo>
                    <a:pt x="114096" y="249707"/>
                  </a:lnTo>
                  <a:lnTo>
                    <a:pt x="114096" y="353377"/>
                  </a:lnTo>
                  <a:lnTo>
                    <a:pt x="115265" y="353377"/>
                  </a:lnTo>
                  <a:lnTo>
                    <a:pt x="115265" y="249707"/>
                  </a:lnTo>
                  <a:close/>
                </a:path>
                <a:path w="288290" h="353694">
                  <a:moveTo>
                    <a:pt x="126746" y="291973"/>
                  </a:moveTo>
                  <a:lnTo>
                    <a:pt x="125577" y="291973"/>
                  </a:lnTo>
                  <a:lnTo>
                    <a:pt x="125577" y="239115"/>
                  </a:lnTo>
                  <a:lnTo>
                    <a:pt x="124498" y="239115"/>
                  </a:lnTo>
                  <a:lnTo>
                    <a:pt x="124498" y="253923"/>
                  </a:lnTo>
                  <a:lnTo>
                    <a:pt x="123317" y="253923"/>
                  </a:lnTo>
                  <a:lnTo>
                    <a:pt x="123317" y="353377"/>
                  </a:lnTo>
                  <a:lnTo>
                    <a:pt x="124498" y="353377"/>
                  </a:lnTo>
                  <a:lnTo>
                    <a:pt x="125577" y="353377"/>
                  </a:lnTo>
                  <a:lnTo>
                    <a:pt x="126746" y="353377"/>
                  </a:lnTo>
                  <a:lnTo>
                    <a:pt x="126746" y="291973"/>
                  </a:lnTo>
                  <a:close/>
                </a:path>
                <a:path w="288290" h="353694">
                  <a:moveTo>
                    <a:pt x="130187" y="264515"/>
                  </a:moveTo>
                  <a:lnTo>
                    <a:pt x="129108" y="264515"/>
                  </a:lnTo>
                  <a:lnTo>
                    <a:pt x="129108" y="266674"/>
                  </a:lnTo>
                  <a:lnTo>
                    <a:pt x="127927" y="266674"/>
                  </a:lnTo>
                  <a:lnTo>
                    <a:pt x="127927" y="152412"/>
                  </a:lnTo>
                  <a:lnTo>
                    <a:pt x="126758" y="152412"/>
                  </a:lnTo>
                  <a:lnTo>
                    <a:pt x="126758" y="353377"/>
                  </a:lnTo>
                  <a:lnTo>
                    <a:pt x="127927" y="353377"/>
                  </a:lnTo>
                  <a:lnTo>
                    <a:pt x="129108" y="353377"/>
                  </a:lnTo>
                  <a:lnTo>
                    <a:pt x="130187" y="353377"/>
                  </a:lnTo>
                  <a:lnTo>
                    <a:pt x="130187" y="264515"/>
                  </a:lnTo>
                  <a:close/>
                </a:path>
                <a:path w="288290" h="353694">
                  <a:moveTo>
                    <a:pt x="134797" y="285699"/>
                  </a:moveTo>
                  <a:lnTo>
                    <a:pt x="133718" y="285699"/>
                  </a:lnTo>
                  <a:lnTo>
                    <a:pt x="133718" y="264515"/>
                  </a:lnTo>
                  <a:lnTo>
                    <a:pt x="132537" y="264515"/>
                  </a:lnTo>
                  <a:lnTo>
                    <a:pt x="131368" y="264515"/>
                  </a:lnTo>
                  <a:lnTo>
                    <a:pt x="131368" y="353377"/>
                  </a:lnTo>
                  <a:lnTo>
                    <a:pt x="132537" y="353377"/>
                  </a:lnTo>
                  <a:lnTo>
                    <a:pt x="133718" y="353377"/>
                  </a:lnTo>
                  <a:lnTo>
                    <a:pt x="134797" y="353377"/>
                  </a:lnTo>
                  <a:lnTo>
                    <a:pt x="134797" y="285699"/>
                  </a:lnTo>
                  <a:close/>
                </a:path>
                <a:path w="288290" h="353694">
                  <a:moveTo>
                    <a:pt x="141770" y="97396"/>
                  </a:moveTo>
                  <a:lnTo>
                    <a:pt x="140589" y="97396"/>
                  </a:lnTo>
                  <a:lnTo>
                    <a:pt x="140589" y="353377"/>
                  </a:lnTo>
                  <a:lnTo>
                    <a:pt x="141770" y="353377"/>
                  </a:lnTo>
                  <a:lnTo>
                    <a:pt x="141770" y="97396"/>
                  </a:lnTo>
                  <a:close/>
                </a:path>
                <a:path w="288290" h="353694">
                  <a:moveTo>
                    <a:pt x="144018" y="251866"/>
                  </a:moveTo>
                  <a:lnTo>
                    <a:pt x="142836" y="251866"/>
                  </a:lnTo>
                  <a:lnTo>
                    <a:pt x="142836" y="353377"/>
                  </a:lnTo>
                  <a:lnTo>
                    <a:pt x="144018" y="353377"/>
                  </a:lnTo>
                  <a:lnTo>
                    <a:pt x="144018" y="251866"/>
                  </a:lnTo>
                  <a:close/>
                </a:path>
                <a:path w="288290" h="353694">
                  <a:moveTo>
                    <a:pt x="146367" y="209499"/>
                  </a:moveTo>
                  <a:lnTo>
                    <a:pt x="145186" y="209499"/>
                  </a:lnTo>
                  <a:lnTo>
                    <a:pt x="145186" y="353377"/>
                  </a:lnTo>
                  <a:lnTo>
                    <a:pt x="146367" y="353377"/>
                  </a:lnTo>
                  <a:lnTo>
                    <a:pt x="146367" y="209499"/>
                  </a:lnTo>
                  <a:close/>
                </a:path>
                <a:path w="288290" h="353694">
                  <a:moveTo>
                    <a:pt x="150977" y="264515"/>
                  </a:moveTo>
                  <a:lnTo>
                    <a:pt x="149809" y="264515"/>
                  </a:lnTo>
                  <a:lnTo>
                    <a:pt x="149809" y="266674"/>
                  </a:lnTo>
                  <a:lnTo>
                    <a:pt x="148628" y="266674"/>
                  </a:lnTo>
                  <a:lnTo>
                    <a:pt x="148628" y="272948"/>
                  </a:lnTo>
                  <a:lnTo>
                    <a:pt x="147459" y="272948"/>
                  </a:lnTo>
                  <a:lnTo>
                    <a:pt x="147459" y="353377"/>
                  </a:lnTo>
                  <a:lnTo>
                    <a:pt x="148628" y="353377"/>
                  </a:lnTo>
                  <a:lnTo>
                    <a:pt x="149809" y="353377"/>
                  </a:lnTo>
                  <a:lnTo>
                    <a:pt x="150977" y="353377"/>
                  </a:lnTo>
                  <a:lnTo>
                    <a:pt x="150977" y="264515"/>
                  </a:lnTo>
                  <a:close/>
                </a:path>
                <a:path w="288290" h="353694">
                  <a:moveTo>
                    <a:pt x="155587" y="256082"/>
                  </a:moveTo>
                  <a:lnTo>
                    <a:pt x="154419" y="256082"/>
                  </a:lnTo>
                  <a:lnTo>
                    <a:pt x="154419" y="237058"/>
                  </a:lnTo>
                  <a:lnTo>
                    <a:pt x="153238" y="237058"/>
                  </a:lnTo>
                  <a:lnTo>
                    <a:pt x="153238" y="270891"/>
                  </a:lnTo>
                  <a:lnTo>
                    <a:pt x="152057" y="270891"/>
                  </a:lnTo>
                  <a:lnTo>
                    <a:pt x="152057" y="120637"/>
                  </a:lnTo>
                  <a:lnTo>
                    <a:pt x="150990" y="120637"/>
                  </a:lnTo>
                  <a:lnTo>
                    <a:pt x="150990" y="353377"/>
                  </a:lnTo>
                  <a:lnTo>
                    <a:pt x="152057" y="353377"/>
                  </a:lnTo>
                  <a:lnTo>
                    <a:pt x="153238" y="353377"/>
                  </a:lnTo>
                  <a:lnTo>
                    <a:pt x="154419" y="353377"/>
                  </a:lnTo>
                  <a:lnTo>
                    <a:pt x="155587" y="353377"/>
                  </a:lnTo>
                  <a:lnTo>
                    <a:pt x="155587" y="256082"/>
                  </a:lnTo>
                  <a:close/>
                </a:path>
                <a:path w="288290" h="353694">
                  <a:moveTo>
                    <a:pt x="160197" y="275107"/>
                  </a:moveTo>
                  <a:lnTo>
                    <a:pt x="159029" y="275107"/>
                  </a:lnTo>
                  <a:lnTo>
                    <a:pt x="159029" y="302564"/>
                  </a:lnTo>
                  <a:lnTo>
                    <a:pt x="157848" y="302564"/>
                  </a:lnTo>
                  <a:lnTo>
                    <a:pt x="157848" y="188315"/>
                  </a:lnTo>
                  <a:lnTo>
                    <a:pt x="156667" y="188315"/>
                  </a:lnTo>
                  <a:lnTo>
                    <a:pt x="156667" y="275107"/>
                  </a:lnTo>
                  <a:lnTo>
                    <a:pt x="155600" y="275107"/>
                  </a:lnTo>
                  <a:lnTo>
                    <a:pt x="155600" y="353377"/>
                  </a:lnTo>
                  <a:lnTo>
                    <a:pt x="156667" y="353377"/>
                  </a:lnTo>
                  <a:lnTo>
                    <a:pt x="157848" y="353377"/>
                  </a:lnTo>
                  <a:lnTo>
                    <a:pt x="159029" y="353377"/>
                  </a:lnTo>
                  <a:lnTo>
                    <a:pt x="160197" y="353377"/>
                  </a:lnTo>
                  <a:lnTo>
                    <a:pt x="160197" y="275107"/>
                  </a:lnTo>
                  <a:close/>
                </a:path>
                <a:path w="288290" h="353694">
                  <a:moveTo>
                    <a:pt x="162458" y="296291"/>
                  </a:moveTo>
                  <a:lnTo>
                    <a:pt x="161290" y="296291"/>
                  </a:lnTo>
                  <a:lnTo>
                    <a:pt x="161290" y="277164"/>
                  </a:lnTo>
                  <a:lnTo>
                    <a:pt x="160210" y="277164"/>
                  </a:lnTo>
                  <a:lnTo>
                    <a:pt x="160210" y="353377"/>
                  </a:lnTo>
                  <a:lnTo>
                    <a:pt x="161277" y="353377"/>
                  </a:lnTo>
                  <a:lnTo>
                    <a:pt x="162458" y="353377"/>
                  </a:lnTo>
                  <a:lnTo>
                    <a:pt x="162458" y="296291"/>
                  </a:lnTo>
                  <a:close/>
                </a:path>
                <a:path w="288290" h="353694">
                  <a:moveTo>
                    <a:pt x="164820" y="281482"/>
                  </a:moveTo>
                  <a:lnTo>
                    <a:pt x="163639" y="281482"/>
                  </a:lnTo>
                  <a:lnTo>
                    <a:pt x="163639" y="353377"/>
                  </a:lnTo>
                  <a:lnTo>
                    <a:pt x="164820" y="353377"/>
                  </a:lnTo>
                  <a:lnTo>
                    <a:pt x="164820" y="281482"/>
                  </a:lnTo>
                  <a:close/>
                </a:path>
                <a:path w="288290" h="353694">
                  <a:moveTo>
                    <a:pt x="177495" y="105829"/>
                  </a:moveTo>
                  <a:lnTo>
                    <a:pt x="176314" y="105829"/>
                  </a:lnTo>
                  <a:lnTo>
                    <a:pt x="176314" y="353377"/>
                  </a:lnTo>
                  <a:lnTo>
                    <a:pt x="177495" y="353377"/>
                  </a:lnTo>
                  <a:lnTo>
                    <a:pt x="177495" y="105829"/>
                  </a:lnTo>
                  <a:close/>
                </a:path>
                <a:path w="288290" h="353694">
                  <a:moveTo>
                    <a:pt x="240817" y="300507"/>
                  </a:moveTo>
                  <a:lnTo>
                    <a:pt x="239649" y="300507"/>
                  </a:lnTo>
                  <a:lnTo>
                    <a:pt x="239649" y="353377"/>
                  </a:lnTo>
                  <a:lnTo>
                    <a:pt x="240817" y="353377"/>
                  </a:lnTo>
                  <a:lnTo>
                    <a:pt x="240817" y="300507"/>
                  </a:lnTo>
                  <a:close/>
                </a:path>
                <a:path w="288290" h="353694">
                  <a:moveTo>
                    <a:pt x="266141" y="281482"/>
                  </a:moveTo>
                  <a:lnTo>
                    <a:pt x="265061" y="281482"/>
                  </a:lnTo>
                  <a:lnTo>
                    <a:pt x="265061" y="353377"/>
                  </a:lnTo>
                  <a:lnTo>
                    <a:pt x="266141" y="353377"/>
                  </a:lnTo>
                  <a:lnTo>
                    <a:pt x="266141" y="281482"/>
                  </a:lnTo>
                  <a:close/>
                </a:path>
                <a:path w="288290" h="353694">
                  <a:moveTo>
                    <a:pt x="288150" y="340715"/>
                  </a:moveTo>
                  <a:lnTo>
                    <a:pt x="286981" y="340715"/>
                  </a:lnTo>
                  <a:lnTo>
                    <a:pt x="286981" y="353377"/>
                  </a:lnTo>
                  <a:lnTo>
                    <a:pt x="288150" y="353377"/>
                  </a:lnTo>
                  <a:lnTo>
                    <a:pt x="288150" y="3407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784072" y="2742780"/>
              <a:ext cx="161290" cy="256540"/>
            </a:xfrm>
            <a:custGeom>
              <a:avLst/>
              <a:gdLst/>
              <a:ahLst/>
              <a:cxnLst/>
              <a:rect l="l" t="t" r="r" b="b"/>
              <a:pathLst>
                <a:path w="161290" h="256539">
                  <a:moveTo>
                    <a:pt x="1181" y="236943"/>
                  </a:moveTo>
                  <a:lnTo>
                    <a:pt x="0" y="236943"/>
                  </a:lnTo>
                  <a:lnTo>
                    <a:pt x="0" y="255981"/>
                  </a:lnTo>
                  <a:lnTo>
                    <a:pt x="1181" y="255981"/>
                  </a:lnTo>
                  <a:lnTo>
                    <a:pt x="1181" y="236943"/>
                  </a:lnTo>
                  <a:close/>
                </a:path>
                <a:path w="161290" h="256539">
                  <a:moveTo>
                    <a:pt x="3429" y="219989"/>
                  </a:moveTo>
                  <a:lnTo>
                    <a:pt x="2260" y="219989"/>
                  </a:lnTo>
                  <a:lnTo>
                    <a:pt x="2260" y="255981"/>
                  </a:lnTo>
                  <a:lnTo>
                    <a:pt x="3429" y="255981"/>
                  </a:lnTo>
                  <a:lnTo>
                    <a:pt x="3429" y="219989"/>
                  </a:lnTo>
                  <a:close/>
                </a:path>
                <a:path w="161290" h="256539">
                  <a:moveTo>
                    <a:pt x="35712" y="164960"/>
                  </a:moveTo>
                  <a:lnTo>
                    <a:pt x="34531" y="164960"/>
                  </a:lnTo>
                  <a:lnTo>
                    <a:pt x="34531" y="255981"/>
                  </a:lnTo>
                  <a:lnTo>
                    <a:pt x="35712" y="255981"/>
                  </a:lnTo>
                  <a:lnTo>
                    <a:pt x="35712" y="164960"/>
                  </a:lnTo>
                  <a:close/>
                </a:path>
                <a:path w="161290" h="256539">
                  <a:moveTo>
                    <a:pt x="72593" y="90919"/>
                  </a:moveTo>
                  <a:lnTo>
                    <a:pt x="71424" y="90919"/>
                  </a:lnTo>
                  <a:lnTo>
                    <a:pt x="71424" y="255981"/>
                  </a:lnTo>
                  <a:lnTo>
                    <a:pt x="72593" y="255981"/>
                  </a:lnTo>
                  <a:lnTo>
                    <a:pt x="72593" y="90919"/>
                  </a:lnTo>
                  <a:close/>
                </a:path>
                <a:path w="161290" h="256539">
                  <a:moveTo>
                    <a:pt x="97904" y="141719"/>
                  </a:moveTo>
                  <a:lnTo>
                    <a:pt x="96824" y="141719"/>
                  </a:lnTo>
                  <a:lnTo>
                    <a:pt x="96824" y="255981"/>
                  </a:lnTo>
                  <a:lnTo>
                    <a:pt x="97904" y="255981"/>
                  </a:lnTo>
                  <a:lnTo>
                    <a:pt x="97904" y="141719"/>
                  </a:lnTo>
                  <a:close/>
                </a:path>
                <a:path w="161290" h="256539">
                  <a:moveTo>
                    <a:pt x="137160" y="0"/>
                  </a:moveTo>
                  <a:lnTo>
                    <a:pt x="135978" y="0"/>
                  </a:lnTo>
                  <a:lnTo>
                    <a:pt x="135978" y="255981"/>
                  </a:lnTo>
                  <a:lnTo>
                    <a:pt x="137160" y="255981"/>
                  </a:lnTo>
                  <a:lnTo>
                    <a:pt x="137160" y="0"/>
                  </a:lnTo>
                  <a:close/>
                </a:path>
                <a:path w="161290" h="256539">
                  <a:moveTo>
                    <a:pt x="139407" y="154470"/>
                  </a:moveTo>
                  <a:lnTo>
                    <a:pt x="138226" y="154470"/>
                  </a:lnTo>
                  <a:lnTo>
                    <a:pt x="138226" y="255981"/>
                  </a:lnTo>
                  <a:lnTo>
                    <a:pt x="139407" y="255981"/>
                  </a:lnTo>
                  <a:lnTo>
                    <a:pt x="139407" y="154470"/>
                  </a:lnTo>
                  <a:close/>
                </a:path>
                <a:path w="161290" h="256539">
                  <a:moveTo>
                    <a:pt x="142836" y="205168"/>
                  </a:moveTo>
                  <a:lnTo>
                    <a:pt x="141757" y="205168"/>
                  </a:lnTo>
                  <a:lnTo>
                    <a:pt x="141757" y="112102"/>
                  </a:lnTo>
                  <a:lnTo>
                    <a:pt x="140576" y="112102"/>
                  </a:lnTo>
                  <a:lnTo>
                    <a:pt x="140576" y="255981"/>
                  </a:lnTo>
                  <a:lnTo>
                    <a:pt x="141757" y="255981"/>
                  </a:lnTo>
                  <a:lnTo>
                    <a:pt x="142836" y="255981"/>
                  </a:lnTo>
                  <a:lnTo>
                    <a:pt x="142836" y="205168"/>
                  </a:lnTo>
                  <a:close/>
                </a:path>
                <a:path w="161290" h="256539">
                  <a:moveTo>
                    <a:pt x="144018" y="175552"/>
                  </a:moveTo>
                  <a:lnTo>
                    <a:pt x="142849" y="175552"/>
                  </a:lnTo>
                  <a:lnTo>
                    <a:pt x="142849" y="255981"/>
                  </a:lnTo>
                  <a:lnTo>
                    <a:pt x="144018" y="255981"/>
                  </a:lnTo>
                  <a:lnTo>
                    <a:pt x="144018" y="175552"/>
                  </a:lnTo>
                  <a:close/>
                </a:path>
                <a:path w="161290" h="256539">
                  <a:moveTo>
                    <a:pt x="146367" y="167119"/>
                  </a:moveTo>
                  <a:lnTo>
                    <a:pt x="145199" y="167119"/>
                  </a:lnTo>
                  <a:lnTo>
                    <a:pt x="145199" y="255981"/>
                  </a:lnTo>
                  <a:lnTo>
                    <a:pt x="146367" y="255981"/>
                  </a:lnTo>
                  <a:lnTo>
                    <a:pt x="146367" y="167119"/>
                  </a:lnTo>
                  <a:close/>
                </a:path>
                <a:path w="161290" h="256539">
                  <a:moveTo>
                    <a:pt x="150977" y="158686"/>
                  </a:moveTo>
                  <a:lnTo>
                    <a:pt x="149809" y="158686"/>
                  </a:lnTo>
                  <a:lnTo>
                    <a:pt x="149809" y="139661"/>
                  </a:lnTo>
                  <a:lnTo>
                    <a:pt x="148628" y="139661"/>
                  </a:lnTo>
                  <a:lnTo>
                    <a:pt x="148628" y="173494"/>
                  </a:lnTo>
                  <a:lnTo>
                    <a:pt x="147447" y="173494"/>
                  </a:lnTo>
                  <a:lnTo>
                    <a:pt x="147447" y="23241"/>
                  </a:lnTo>
                  <a:lnTo>
                    <a:pt x="146380" y="23241"/>
                  </a:lnTo>
                  <a:lnTo>
                    <a:pt x="146380" y="255981"/>
                  </a:lnTo>
                  <a:lnTo>
                    <a:pt x="147447" y="255981"/>
                  </a:lnTo>
                  <a:lnTo>
                    <a:pt x="148628" y="255981"/>
                  </a:lnTo>
                  <a:lnTo>
                    <a:pt x="149809" y="255981"/>
                  </a:lnTo>
                  <a:lnTo>
                    <a:pt x="150977" y="255981"/>
                  </a:lnTo>
                  <a:lnTo>
                    <a:pt x="150977" y="158686"/>
                  </a:lnTo>
                  <a:close/>
                </a:path>
                <a:path w="161290" h="256539">
                  <a:moveTo>
                    <a:pt x="155587" y="177711"/>
                  </a:moveTo>
                  <a:lnTo>
                    <a:pt x="154419" y="177711"/>
                  </a:lnTo>
                  <a:lnTo>
                    <a:pt x="154419" y="205168"/>
                  </a:lnTo>
                  <a:lnTo>
                    <a:pt x="153238" y="205168"/>
                  </a:lnTo>
                  <a:lnTo>
                    <a:pt x="153238" y="90919"/>
                  </a:lnTo>
                  <a:lnTo>
                    <a:pt x="152057" y="90919"/>
                  </a:lnTo>
                  <a:lnTo>
                    <a:pt x="152057" y="177711"/>
                  </a:lnTo>
                  <a:lnTo>
                    <a:pt x="150990" y="177711"/>
                  </a:lnTo>
                  <a:lnTo>
                    <a:pt x="150990" y="255981"/>
                  </a:lnTo>
                  <a:lnTo>
                    <a:pt x="152057" y="255981"/>
                  </a:lnTo>
                  <a:lnTo>
                    <a:pt x="153238" y="255981"/>
                  </a:lnTo>
                  <a:lnTo>
                    <a:pt x="154419" y="255981"/>
                  </a:lnTo>
                  <a:lnTo>
                    <a:pt x="155587" y="255981"/>
                  </a:lnTo>
                  <a:lnTo>
                    <a:pt x="155587" y="177711"/>
                  </a:lnTo>
                  <a:close/>
                </a:path>
                <a:path w="161290" h="256539">
                  <a:moveTo>
                    <a:pt x="157848" y="198894"/>
                  </a:moveTo>
                  <a:lnTo>
                    <a:pt x="156679" y="198894"/>
                  </a:lnTo>
                  <a:lnTo>
                    <a:pt x="156679" y="179768"/>
                  </a:lnTo>
                  <a:lnTo>
                    <a:pt x="155600" y="179768"/>
                  </a:lnTo>
                  <a:lnTo>
                    <a:pt x="155600" y="255981"/>
                  </a:lnTo>
                  <a:lnTo>
                    <a:pt x="156667" y="255981"/>
                  </a:lnTo>
                  <a:lnTo>
                    <a:pt x="157848" y="255981"/>
                  </a:lnTo>
                  <a:lnTo>
                    <a:pt x="157848" y="198894"/>
                  </a:lnTo>
                  <a:close/>
                </a:path>
                <a:path w="161290" h="256539">
                  <a:moveTo>
                    <a:pt x="161290" y="207327"/>
                  </a:moveTo>
                  <a:lnTo>
                    <a:pt x="160210" y="207327"/>
                  </a:lnTo>
                  <a:lnTo>
                    <a:pt x="160210" y="255981"/>
                  </a:lnTo>
                  <a:lnTo>
                    <a:pt x="161290" y="255981"/>
                  </a:lnTo>
                  <a:lnTo>
                    <a:pt x="161290" y="20732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854316" y="27660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1181" y="63461"/>
                  </a:moveTo>
                  <a:lnTo>
                    <a:pt x="0" y="63461"/>
                  </a:lnTo>
                  <a:lnTo>
                    <a:pt x="0" y="232740"/>
                  </a:lnTo>
                  <a:lnTo>
                    <a:pt x="1181" y="232740"/>
                  </a:lnTo>
                  <a:lnTo>
                    <a:pt x="1181" y="63461"/>
                  </a:lnTo>
                  <a:close/>
                </a:path>
                <a:path w="233044" h="233044">
                  <a:moveTo>
                    <a:pt x="45034" y="95237"/>
                  </a:moveTo>
                  <a:lnTo>
                    <a:pt x="43853" y="95237"/>
                  </a:lnTo>
                  <a:lnTo>
                    <a:pt x="43853" y="150253"/>
                  </a:lnTo>
                  <a:lnTo>
                    <a:pt x="42672" y="150253"/>
                  </a:lnTo>
                  <a:lnTo>
                    <a:pt x="42672" y="139661"/>
                  </a:lnTo>
                  <a:lnTo>
                    <a:pt x="41490" y="139661"/>
                  </a:lnTo>
                  <a:lnTo>
                    <a:pt x="41490" y="232740"/>
                  </a:lnTo>
                  <a:lnTo>
                    <a:pt x="42672" y="232740"/>
                  </a:lnTo>
                  <a:lnTo>
                    <a:pt x="43853" y="232740"/>
                  </a:lnTo>
                  <a:lnTo>
                    <a:pt x="45034" y="232740"/>
                  </a:lnTo>
                  <a:lnTo>
                    <a:pt x="45034" y="95237"/>
                  </a:lnTo>
                  <a:close/>
                </a:path>
                <a:path w="233044" h="233044">
                  <a:moveTo>
                    <a:pt x="50723" y="118478"/>
                  </a:moveTo>
                  <a:lnTo>
                    <a:pt x="49644" y="118478"/>
                  </a:lnTo>
                  <a:lnTo>
                    <a:pt x="49644" y="232740"/>
                  </a:lnTo>
                  <a:lnTo>
                    <a:pt x="50723" y="232740"/>
                  </a:lnTo>
                  <a:lnTo>
                    <a:pt x="50723" y="118478"/>
                  </a:lnTo>
                  <a:close/>
                </a:path>
                <a:path w="233044" h="233044">
                  <a:moveTo>
                    <a:pt x="53073" y="31775"/>
                  </a:moveTo>
                  <a:lnTo>
                    <a:pt x="51904" y="31775"/>
                  </a:lnTo>
                  <a:lnTo>
                    <a:pt x="51904" y="232740"/>
                  </a:lnTo>
                  <a:lnTo>
                    <a:pt x="53073" y="232740"/>
                  </a:lnTo>
                  <a:lnTo>
                    <a:pt x="53073" y="31775"/>
                  </a:lnTo>
                  <a:close/>
                </a:path>
                <a:path w="233044" h="233044">
                  <a:moveTo>
                    <a:pt x="65735" y="160845"/>
                  </a:moveTo>
                  <a:lnTo>
                    <a:pt x="64554" y="160845"/>
                  </a:lnTo>
                  <a:lnTo>
                    <a:pt x="64554" y="158686"/>
                  </a:lnTo>
                  <a:lnTo>
                    <a:pt x="63373" y="158686"/>
                  </a:lnTo>
                  <a:lnTo>
                    <a:pt x="63373" y="137502"/>
                  </a:lnTo>
                  <a:lnTo>
                    <a:pt x="62293" y="137502"/>
                  </a:lnTo>
                  <a:lnTo>
                    <a:pt x="62293" y="165061"/>
                  </a:lnTo>
                  <a:lnTo>
                    <a:pt x="61125" y="165061"/>
                  </a:lnTo>
                  <a:lnTo>
                    <a:pt x="61125" y="152311"/>
                  </a:lnTo>
                  <a:lnTo>
                    <a:pt x="59944" y="152311"/>
                  </a:lnTo>
                  <a:lnTo>
                    <a:pt x="59944" y="165061"/>
                  </a:lnTo>
                  <a:lnTo>
                    <a:pt x="58864" y="165061"/>
                  </a:lnTo>
                  <a:lnTo>
                    <a:pt x="58864" y="143878"/>
                  </a:lnTo>
                  <a:lnTo>
                    <a:pt x="57683" y="143878"/>
                  </a:lnTo>
                  <a:lnTo>
                    <a:pt x="57683" y="232740"/>
                  </a:lnTo>
                  <a:lnTo>
                    <a:pt x="58864" y="232740"/>
                  </a:lnTo>
                  <a:lnTo>
                    <a:pt x="59944" y="232740"/>
                  </a:lnTo>
                  <a:lnTo>
                    <a:pt x="65735" y="232740"/>
                  </a:lnTo>
                  <a:lnTo>
                    <a:pt x="65735" y="160845"/>
                  </a:lnTo>
                  <a:close/>
                </a:path>
                <a:path w="233044" h="233044">
                  <a:moveTo>
                    <a:pt x="71513" y="88861"/>
                  </a:moveTo>
                  <a:lnTo>
                    <a:pt x="70332" y="88861"/>
                  </a:lnTo>
                  <a:lnTo>
                    <a:pt x="70332" y="148094"/>
                  </a:lnTo>
                  <a:lnTo>
                    <a:pt x="69164" y="148094"/>
                  </a:lnTo>
                  <a:lnTo>
                    <a:pt x="69164" y="131229"/>
                  </a:lnTo>
                  <a:lnTo>
                    <a:pt x="67983" y="131229"/>
                  </a:lnTo>
                  <a:lnTo>
                    <a:pt x="66903" y="131229"/>
                  </a:lnTo>
                  <a:lnTo>
                    <a:pt x="66903" y="232740"/>
                  </a:lnTo>
                  <a:lnTo>
                    <a:pt x="67983" y="232740"/>
                  </a:lnTo>
                  <a:lnTo>
                    <a:pt x="69164" y="232740"/>
                  </a:lnTo>
                  <a:lnTo>
                    <a:pt x="70332" y="232740"/>
                  </a:lnTo>
                  <a:lnTo>
                    <a:pt x="71513" y="232740"/>
                  </a:lnTo>
                  <a:lnTo>
                    <a:pt x="71513" y="88861"/>
                  </a:lnTo>
                  <a:close/>
                </a:path>
                <a:path w="233044" h="233044">
                  <a:moveTo>
                    <a:pt x="76123" y="143878"/>
                  </a:moveTo>
                  <a:lnTo>
                    <a:pt x="74955" y="143878"/>
                  </a:lnTo>
                  <a:lnTo>
                    <a:pt x="74955" y="146037"/>
                  </a:lnTo>
                  <a:lnTo>
                    <a:pt x="73774" y="146037"/>
                  </a:lnTo>
                  <a:lnTo>
                    <a:pt x="73774" y="152311"/>
                  </a:lnTo>
                  <a:lnTo>
                    <a:pt x="72605" y="152311"/>
                  </a:lnTo>
                  <a:lnTo>
                    <a:pt x="72605" y="232740"/>
                  </a:lnTo>
                  <a:lnTo>
                    <a:pt x="73774" y="232740"/>
                  </a:lnTo>
                  <a:lnTo>
                    <a:pt x="74955" y="232740"/>
                  </a:lnTo>
                  <a:lnTo>
                    <a:pt x="76123" y="232740"/>
                  </a:lnTo>
                  <a:lnTo>
                    <a:pt x="76123" y="143878"/>
                  </a:lnTo>
                  <a:close/>
                </a:path>
                <a:path w="233044" h="233044">
                  <a:moveTo>
                    <a:pt x="77203" y="0"/>
                  </a:moveTo>
                  <a:lnTo>
                    <a:pt x="76136" y="0"/>
                  </a:lnTo>
                  <a:lnTo>
                    <a:pt x="76136" y="232740"/>
                  </a:lnTo>
                  <a:lnTo>
                    <a:pt x="77203" y="232740"/>
                  </a:lnTo>
                  <a:lnTo>
                    <a:pt x="77203" y="0"/>
                  </a:lnTo>
                  <a:close/>
                </a:path>
                <a:path w="233044" h="233044">
                  <a:moveTo>
                    <a:pt x="80733" y="135445"/>
                  </a:moveTo>
                  <a:lnTo>
                    <a:pt x="79565" y="135445"/>
                  </a:lnTo>
                  <a:lnTo>
                    <a:pt x="79565" y="116420"/>
                  </a:lnTo>
                  <a:lnTo>
                    <a:pt x="78384" y="116420"/>
                  </a:lnTo>
                  <a:lnTo>
                    <a:pt x="78384" y="232740"/>
                  </a:lnTo>
                  <a:lnTo>
                    <a:pt x="79565" y="232740"/>
                  </a:lnTo>
                  <a:lnTo>
                    <a:pt x="80733" y="232740"/>
                  </a:lnTo>
                  <a:lnTo>
                    <a:pt x="80733" y="135445"/>
                  </a:lnTo>
                  <a:close/>
                </a:path>
                <a:path w="233044" h="233044">
                  <a:moveTo>
                    <a:pt x="85344" y="154470"/>
                  </a:moveTo>
                  <a:lnTo>
                    <a:pt x="84175" y="154470"/>
                  </a:lnTo>
                  <a:lnTo>
                    <a:pt x="84175" y="181927"/>
                  </a:lnTo>
                  <a:lnTo>
                    <a:pt x="82994" y="181927"/>
                  </a:lnTo>
                  <a:lnTo>
                    <a:pt x="82994" y="67678"/>
                  </a:lnTo>
                  <a:lnTo>
                    <a:pt x="81813" y="67678"/>
                  </a:lnTo>
                  <a:lnTo>
                    <a:pt x="81813" y="154470"/>
                  </a:lnTo>
                  <a:lnTo>
                    <a:pt x="80746" y="154470"/>
                  </a:lnTo>
                  <a:lnTo>
                    <a:pt x="80746" y="232740"/>
                  </a:lnTo>
                  <a:lnTo>
                    <a:pt x="81813" y="232740"/>
                  </a:lnTo>
                  <a:lnTo>
                    <a:pt x="82994" y="232740"/>
                  </a:lnTo>
                  <a:lnTo>
                    <a:pt x="84175" y="232740"/>
                  </a:lnTo>
                  <a:lnTo>
                    <a:pt x="85344" y="232740"/>
                  </a:lnTo>
                  <a:lnTo>
                    <a:pt x="85344" y="154470"/>
                  </a:lnTo>
                  <a:close/>
                </a:path>
                <a:path w="233044" h="233044">
                  <a:moveTo>
                    <a:pt x="91046" y="184086"/>
                  </a:moveTo>
                  <a:lnTo>
                    <a:pt x="89966" y="184086"/>
                  </a:lnTo>
                  <a:lnTo>
                    <a:pt x="89966" y="160845"/>
                  </a:lnTo>
                  <a:lnTo>
                    <a:pt x="88785" y="160845"/>
                  </a:lnTo>
                  <a:lnTo>
                    <a:pt x="88785" y="84645"/>
                  </a:lnTo>
                  <a:lnTo>
                    <a:pt x="87604" y="84645"/>
                  </a:lnTo>
                  <a:lnTo>
                    <a:pt x="87604" y="232740"/>
                  </a:lnTo>
                  <a:lnTo>
                    <a:pt x="88785" y="232740"/>
                  </a:lnTo>
                  <a:lnTo>
                    <a:pt x="89966" y="232740"/>
                  </a:lnTo>
                  <a:lnTo>
                    <a:pt x="91046" y="232740"/>
                  </a:lnTo>
                  <a:lnTo>
                    <a:pt x="91046" y="184086"/>
                  </a:lnTo>
                  <a:close/>
                </a:path>
                <a:path w="233044" h="233044">
                  <a:moveTo>
                    <a:pt x="133692" y="169278"/>
                  </a:moveTo>
                  <a:lnTo>
                    <a:pt x="132511" y="169278"/>
                  </a:lnTo>
                  <a:lnTo>
                    <a:pt x="132511" y="232740"/>
                  </a:lnTo>
                  <a:lnTo>
                    <a:pt x="133692" y="232740"/>
                  </a:lnTo>
                  <a:lnTo>
                    <a:pt x="133692" y="169278"/>
                  </a:lnTo>
                  <a:close/>
                </a:path>
                <a:path w="233044" h="233044">
                  <a:moveTo>
                    <a:pt x="209778" y="186156"/>
                  </a:moveTo>
                  <a:lnTo>
                    <a:pt x="208699" y="186156"/>
                  </a:lnTo>
                  <a:lnTo>
                    <a:pt x="208699" y="232740"/>
                  </a:lnTo>
                  <a:lnTo>
                    <a:pt x="209778" y="232740"/>
                  </a:lnTo>
                  <a:lnTo>
                    <a:pt x="209778" y="186156"/>
                  </a:lnTo>
                  <a:close/>
                </a:path>
                <a:path w="233044" h="233044">
                  <a:moveTo>
                    <a:pt x="216738" y="150253"/>
                  </a:moveTo>
                  <a:lnTo>
                    <a:pt x="215557" y="150253"/>
                  </a:lnTo>
                  <a:lnTo>
                    <a:pt x="215557" y="232740"/>
                  </a:lnTo>
                  <a:lnTo>
                    <a:pt x="216738" y="232740"/>
                  </a:lnTo>
                  <a:lnTo>
                    <a:pt x="216738" y="150253"/>
                  </a:lnTo>
                  <a:close/>
                </a:path>
                <a:path w="233044" h="233044">
                  <a:moveTo>
                    <a:pt x="223558" y="200964"/>
                  </a:moveTo>
                  <a:lnTo>
                    <a:pt x="222478" y="200964"/>
                  </a:lnTo>
                  <a:lnTo>
                    <a:pt x="222478" y="232740"/>
                  </a:lnTo>
                  <a:lnTo>
                    <a:pt x="223558" y="232740"/>
                  </a:lnTo>
                  <a:lnTo>
                    <a:pt x="223558" y="200964"/>
                  </a:lnTo>
                  <a:close/>
                </a:path>
                <a:path w="233044" h="233044">
                  <a:moveTo>
                    <a:pt x="232803" y="198894"/>
                  </a:moveTo>
                  <a:lnTo>
                    <a:pt x="231724" y="198894"/>
                  </a:lnTo>
                  <a:lnTo>
                    <a:pt x="231724" y="232740"/>
                  </a:lnTo>
                  <a:lnTo>
                    <a:pt x="232803" y="232740"/>
                  </a:lnTo>
                  <a:lnTo>
                    <a:pt x="232803" y="1988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819785" y="2713151"/>
              <a:ext cx="278130" cy="285750"/>
            </a:xfrm>
            <a:custGeom>
              <a:avLst/>
              <a:gdLst/>
              <a:ahLst/>
              <a:cxnLst/>
              <a:rect l="l" t="t" r="r" b="b"/>
              <a:pathLst>
                <a:path w="278130" h="285750">
                  <a:moveTo>
                    <a:pt x="1168" y="205181"/>
                  </a:moveTo>
                  <a:lnTo>
                    <a:pt x="0" y="205181"/>
                  </a:lnTo>
                  <a:lnTo>
                    <a:pt x="0" y="285610"/>
                  </a:lnTo>
                  <a:lnTo>
                    <a:pt x="1168" y="285610"/>
                  </a:lnTo>
                  <a:lnTo>
                    <a:pt x="1168" y="205181"/>
                  </a:lnTo>
                  <a:close/>
                </a:path>
                <a:path w="278130" h="285750">
                  <a:moveTo>
                    <a:pt x="23050" y="107886"/>
                  </a:moveTo>
                  <a:lnTo>
                    <a:pt x="21869" y="107886"/>
                  </a:lnTo>
                  <a:lnTo>
                    <a:pt x="21869" y="285610"/>
                  </a:lnTo>
                  <a:lnTo>
                    <a:pt x="23050" y="285610"/>
                  </a:lnTo>
                  <a:lnTo>
                    <a:pt x="23050" y="107886"/>
                  </a:lnTo>
                  <a:close/>
                </a:path>
                <a:path w="278130" h="285750">
                  <a:moveTo>
                    <a:pt x="35712" y="116332"/>
                  </a:moveTo>
                  <a:lnTo>
                    <a:pt x="34531" y="116332"/>
                  </a:lnTo>
                  <a:lnTo>
                    <a:pt x="34531" y="285610"/>
                  </a:lnTo>
                  <a:lnTo>
                    <a:pt x="35712" y="285610"/>
                  </a:lnTo>
                  <a:lnTo>
                    <a:pt x="35712" y="116332"/>
                  </a:lnTo>
                  <a:close/>
                </a:path>
                <a:path w="278130" h="285750">
                  <a:moveTo>
                    <a:pt x="47282" y="71894"/>
                  </a:moveTo>
                  <a:lnTo>
                    <a:pt x="46113" y="71894"/>
                  </a:lnTo>
                  <a:lnTo>
                    <a:pt x="46113" y="285610"/>
                  </a:lnTo>
                  <a:lnTo>
                    <a:pt x="47282" y="285610"/>
                  </a:lnTo>
                  <a:lnTo>
                    <a:pt x="47282" y="71894"/>
                  </a:lnTo>
                  <a:close/>
                </a:path>
                <a:path w="278130" h="285750">
                  <a:moveTo>
                    <a:pt x="52971" y="0"/>
                  </a:moveTo>
                  <a:lnTo>
                    <a:pt x="51892" y="0"/>
                  </a:lnTo>
                  <a:lnTo>
                    <a:pt x="51892" y="285610"/>
                  </a:lnTo>
                  <a:lnTo>
                    <a:pt x="52971" y="285610"/>
                  </a:lnTo>
                  <a:lnTo>
                    <a:pt x="52971" y="0"/>
                  </a:lnTo>
                  <a:close/>
                </a:path>
                <a:path w="278130" h="285750">
                  <a:moveTo>
                    <a:pt x="69164" y="171348"/>
                  </a:moveTo>
                  <a:lnTo>
                    <a:pt x="67983" y="171348"/>
                  </a:lnTo>
                  <a:lnTo>
                    <a:pt x="67983" y="285610"/>
                  </a:lnTo>
                  <a:lnTo>
                    <a:pt x="69164" y="285610"/>
                  </a:lnTo>
                  <a:lnTo>
                    <a:pt x="69164" y="171348"/>
                  </a:lnTo>
                  <a:close/>
                </a:path>
                <a:path w="278130" h="285750">
                  <a:moveTo>
                    <a:pt x="81813" y="162915"/>
                  </a:moveTo>
                  <a:lnTo>
                    <a:pt x="80645" y="162915"/>
                  </a:lnTo>
                  <a:lnTo>
                    <a:pt x="80645" y="192532"/>
                  </a:lnTo>
                  <a:lnTo>
                    <a:pt x="79565" y="192532"/>
                  </a:lnTo>
                  <a:lnTo>
                    <a:pt x="79565" y="148107"/>
                  </a:lnTo>
                  <a:lnTo>
                    <a:pt x="78384" y="148107"/>
                  </a:lnTo>
                  <a:lnTo>
                    <a:pt x="78384" y="203123"/>
                  </a:lnTo>
                  <a:lnTo>
                    <a:pt x="77203" y="203123"/>
                  </a:lnTo>
                  <a:lnTo>
                    <a:pt x="77203" y="192532"/>
                  </a:lnTo>
                  <a:lnTo>
                    <a:pt x="76034" y="192532"/>
                  </a:lnTo>
                  <a:lnTo>
                    <a:pt x="76034" y="67678"/>
                  </a:lnTo>
                  <a:lnTo>
                    <a:pt x="74955" y="67678"/>
                  </a:lnTo>
                  <a:lnTo>
                    <a:pt x="74955" y="285610"/>
                  </a:lnTo>
                  <a:lnTo>
                    <a:pt x="76022" y="285610"/>
                  </a:lnTo>
                  <a:lnTo>
                    <a:pt x="76034" y="285610"/>
                  </a:lnTo>
                  <a:lnTo>
                    <a:pt x="81813" y="285610"/>
                  </a:lnTo>
                  <a:lnTo>
                    <a:pt x="81813" y="162915"/>
                  </a:lnTo>
                  <a:close/>
                </a:path>
                <a:path w="278130" h="285750">
                  <a:moveTo>
                    <a:pt x="87604" y="84645"/>
                  </a:moveTo>
                  <a:lnTo>
                    <a:pt x="86436" y="84645"/>
                  </a:lnTo>
                  <a:lnTo>
                    <a:pt x="86436" y="285610"/>
                  </a:lnTo>
                  <a:lnTo>
                    <a:pt x="87604" y="285610"/>
                  </a:lnTo>
                  <a:lnTo>
                    <a:pt x="87604" y="84645"/>
                  </a:lnTo>
                  <a:close/>
                </a:path>
                <a:path w="278130" h="285750">
                  <a:moveTo>
                    <a:pt x="91033" y="209397"/>
                  </a:moveTo>
                  <a:lnTo>
                    <a:pt x="89865" y="209397"/>
                  </a:lnTo>
                  <a:lnTo>
                    <a:pt x="89865" y="196748"/>
                  </a:lnTo>
                  <a:lnTo>
                    <a:pt x="88785" y="196748"/>
                  </a:lnTo>
                  <a:lnTo>
                    <a:pt x="88785" y="285610"/>
                  </a:lnTo>
                  <a:lnTo>
                    <a:pt x="89865" y="285610"/>
                  </a:lnTo>
                  <a:lnTo>
                    <a:pt x="91033" y="285610"/>
                  </a:lnTo>
                  <a:lnTo>
                    <a:pt x="91033" y="209397"/>
                  </a:lnTo>
                  <a:close/>
                </a:path>
                <a:path w="278130" h="285750">
                  <a:moveTo>
                    <a:pt x="92214" y="196748"/>
                  </a:moveTo>
                  <a:lnTo>
                    <a:pt x="91046" y="196748"/>
                  </a:lnTo>
                  <a:lnTo>
                    <a:pt x="91046" y="285610"/>
                  </a:lnTo>
                  <a:lnTo>
                    <a:pt x="92214" y="285610"/>
                  </a:lnTo>
                  <a:lnTo>
                    <a:pt x="92214" y="196748"/>
                  </a:lnTo>
                  <a:close/>
                </a:path>
                <a:path w="278130" h="285750">
                  <a:moveTo>
                    <a:pt x="100266" y="213715"/>
                  </a:moveTo>
                  <a:lnTo>
                    <a:pt x="99085" y="213715"/>
                  </a:lnTo>
                  <a:lnTo>
                    <a:pt x="99085" y="211556"/>
                  </a:lnTo>
                  <a:lnTo>
                    <a:pt x="97904" y="211556"/>
                  </a:lnTo>
                  <a:lnTo>
                    <a:pt x="97904" y="285610"/>
                  </a:lnTo>
                  <a:lnTo>
                    <a:pt x="99085" y="285610"/>
                  </a:lnTo>
                  <a:lnTo>
                    <a:pt x="100266" y="285610"/>
                  </a:lnTo>
                  <a:lnTo>
                    <a:pt x="100266" y="213715"/>
                  </a:lnTo>
                  <a:close/>
                </a:path>
                <a:path w="278130" h="285750">
                  <a:moveTo>
                    <a:pt x="106045" y="141732"/>
                  </a:moveTo>
                  <a:lnTo>
                    <a:pt x="104863" y="141732"/>
                  </a:lnTo>
                  <a:lnTo>
                    <a:pt x="104863" y="200964"/>
                  </a:lnTo>
                  <a:lnTo>
                    <a:pt x="103695" y="200964"/>
                  </a:lnTo>
                  <a:lnTo>
                    <a:pt x="103695" y="184099"/>
                  </a:lnTo>
                  <a:lnTo>
                    <a:pt x="102514" y="184099"/>
                  </a:lnTo>
                  <a:lnTo>
                    <a:pt x="102514" y="285610"/>
                  </a:lnTo>
                  <a:lnTo>
                    <a:pt x="103695" y="285610"/>
                  </a:lnTo>
                  <a:lnTo>
                    <a:pt x="104863" y="285610"/>
                  </a:lnTo>
                  <a:lnTo>
                    <a:pt x="106045" y="285610"/>
                  </a:lnTo>
                  <a:lnTo>
                    <a:pt x="106045" y="141732"/>
                  </a:lnTo>
                  <a:close/>
                </a:path>
                <a:path w="278130" h="285750">
                  <a:moveTo>
                    <a:pt x="108305" y="205181"/>
                  </a:moveTo>
                  <a:lnTo>
                    <a:pt x="107137" y="205181"/>
                  </a:lnTo>
                  <a:lnTo>
                    <a:pt x="107137" y="285610"/>
                  </a:lnTo>
                  <a:lnTo>
                    <a:pt x="108305" y="285610"/>
                  </a:lnTo>
                  <a:lnTo>
                    <a:pt x="108305" y="205181"/>
                  </a:lnTo>
                  <a:close/>
                </a:path>
                <a:path w="278130" h="285750">
                  <a:moveTo>
                    <a:pt x="110655" y="196748"/>
                  </a:moveTo>
                  <a:lnTo>
                    <a:pt x="109486" y="196748"/>
                  </a:lnTo>
                  <a:lnTo>
                    <a:pt x="109486" y="285610"/>
                  </a:lnTo>
                  <a:lnTo>
                    <a:pt x="110655" y="285610"/>
                  </a:lnTo>
                  <a:lnTo>
                    <a:pt x="110655" y="196748"/>
                  </a:lnTo>
                  <a:close/>
                </a:path>
                <a:path w="278130" h="285750">
                  <a:moveTo>
                    <a:pt x="114096" y="169291"/>
                  </a:moveTo>
                  <a:lnTo>
                    <a:pt x="112915" y="169291"/>
                  </a:lnTo>
                  <a:lnTo>
                    <a:pt x="112915" y="203123"/>
                  </a:lnTo>
                  <a:lnTo>
                    <a:pt x="111734" y="203123"/>
                  </a:lnTo>
                  <a:lnTo>
                    <a:pt x="111734" y="52870"/>
                  </a:lnTo>
                  <a:lnTo>
                    <a:pt x="110667" y="52870"/>
                  </a:lnTo>
                  <a:lnTo>
                    <a:pt x="110667" y="285610"/>
                  </a:lnTo>
                  <a:lnTo>
                    <a:pt x="111734" y="285610"/>
                  </a:lnTo>
                  <a:lnTo>
                    <a:pt x="112915" y="285610"/>
                  </a:lnTo>
                  <a:lnTo>
                    <a:pt x="114096" y="285610"/>
                  </a:lnTo>
                  <a:lnTo>
                    <a:pt x="114096" y="169291"/>
                  </a:lnTo>
                  <a:close/>
                </a:path>
                <a:path w="278130" h="285750">
                  <a:moveTo>
                    <a:pt x="119875" y="207340"/>
                  </a:moveTo>
                  <a:lnTo>
                    <a:pt x="118706" y="207340"/>
                  </a:lnTo>
                  <a:lnTo>
                    <a:pt x="118706" y="234797"/>
                  </a:lnTo>
                  <a:lnTo>
                    <a:pt x="117525" y="234797"/>
                  </a:lnTo>
                  <a:lnTo>
                    <a:pt x="117525" y="120548"/>
                  </a:lnTo>
                  <a:lnTo>
                    <a:pt x="116344" y="120548"/>
                  </a:lnTo>
                  <a:lnTo>
                    <a:pt x="116344" y="207340"/>
                  </a:lnTo>
                  <a:lnTo>
                    <a:pt x="115277" y="207340"/>
                  </a:lnTo>
                  <a:lnTo>
                    <a:pt x="115277" y="285610"/>
                  </a:lnTo>
                  <a:lnTo>
                    <a:pt x="116344" y="285610"/>
                  </a:lnTo>
                  <a:lnTo>
                    <a:pt x="117525" y="285610"/>
                  </a:lnTo>
                  <a:lnTo>
                    <a:pt x="118706" y="285610"/>
                  </a:lnTo>
                  <a:lnTo>
                    <a:pt x="119875" y="285610"/>
                  </a:lnTo>
                  <a:lnTo>
                    <a:pt x="119875" y="207340"/>
                  </a:lnTo>
                  <a:close/>
                </a:path>
                <a:path w="278130" h="285750">
                  <a:moveTo>
                    <a:pt x="122135" y="228523"/>
                  </a:moveTo>
                  <a:lnTo>
                    <a:pt x="120967" y="228523"/>
                  </a:lnTo>
                  <a:lnTo>
                    <a:pt x="120967" y="209397"/>
                  </a:lnTo>
                  <a:lnTo>
                    <a:pt x="119888" y="209397"/>
                  </a:lnTo>
                  <a:lnTo>
                    <a:pt x="119888" y="285610"/>
                  </a:lnTo>
                  <a:lnTo>
                    <a:pt x="120954" y="285610"/>
                  </a:lnTo>
                  <a:lnTo>
                    <a:pt x="122135" y="285610"/>
                  </a:lnTo>
                  <a:lnTo>
                    <a:pt x="122135" y="228523"/>
                  </a:lnTo>
                  <a:close/>
                </a:path>
                <a:path w="278130" h="285750">
                  <a:moveTo>
                    <a:pt x="124498" y="213715"/>
                  </a:moveTo>
                  <a:lnTo>
                    <a:pt x="123317" y="213715"/>
                  </a:lnTo>
                  <a:lnTo>
                    <a:pt x="123317" y="285610"/>
                  </a:lnTo>
                  <a:lnTo>
                    <a:pt x="124498" y="285610"/>
                  </a:lnTo>
                  <a:lnTo>
                    <a:pt x="124498" y="213715"/>
                  </a:lnTo>
                  <a:close/>
                </a:path>
                <a:path w="278130" h="285750">
                  <a:moveTo>
                    <a:pt x="126746" y="260210"/>
                  </a:moveTo>
                  <a:lnTo>
                    <a:pt x="125564" y="260210"/>
                  </a:lnTo>
                  <a:lnTo>
                    <a:pt x="125564" y="285610"/>
                  </a:lnTo>
                  <a:lnTo>
                    <a:pt x="126746" y="285610"/>
                  </a:lnTo>
                  <a:lnTo>
                    <a:pt x="126746" y="260210"/>
                  </a:lnTo>
                  <a:close/>
                </a:path>
                <a:path w="278130" h="285750">
                  <a:moveTo>
                    <a:pt x="129108" y="205181"/>
                  </a:moveTo>
                  <a:lnTo>
                    <a:pt x="127927" y="205181"/>
                  </a:lnTo>
                  <a:lnTo>
                    <a:pt x="127927" y="285610"/>
                  </a:lnTo>
                  <a:lnTo>
                    <a:pt x="129108" y="285610"/>
                  </a:lnTo>
                  <a:lnTo>
                    <a:pt x="129108" y="205181"/>
                  </a:lnTo>
                  <a:close/>
                </a:path>
                <a:path w="278130" h="285750">
                  <a:moveTo>
                    <a:pt x="273126" y="251764"/>
                  </a:moveTo>
                  <a:lnTo>
                    <a:pt x="271945" y="251764"/>
                  </a:lnTo>
                  <a:lnTo>
                    <a:pt x="271945" y="285610"/>
                  </a:lnTo>
                  <a:lnTo>
                    <a:pt x="273126" y="285610"/>
                  </a:lnTo>
                  <a:lnTo>
                    <a:pt x="273126" y="251764"/>
                  </a:lnTo>
                  <a:close/>
                </a:path>
                <a:path w="278130" h="285750">
                  <a:moveTo>
                    <a:pt x="277723" y="264426"/>
                  </a:moveTo>
                  <a:lnTo>
                    <a:pt x="276542" y="264426"/>
                  </a:lnTo>
                  <a:lnTo>
                    <a:pt x="276542" y="285610"/>
                  </a:lnTo>
                  <a:lnTo>
                    <a:pt x="277723" y="285610"/>
                  </a:lnTo>
                  <a:lnTo>
                    <a:pt x="277723" y="2644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818603" y="2645384"/>
              <a:ext cx="234315" cy="353695"/>
            </a:xfrm>
            <a:custGeom>
              <a:avLst/>
              <a:gdLst/>
              <a:ahLst/>
              <a:cxnLst/>
              <a:rect l="l" t="t" r="r" b="b"/>
              <a:pathLst>
                <a:path w="234315" h="353694">
                  <a:moveTo>
                    <a:pt x="1181" y="262356"/>
                  </a:moveTo>
                  <a:lnTo>
                    <a:pt x="0" y="262356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62356"/>
                  </a:lnTo>
                  <a:close/>
                </a:path>
                <a:path w="234315" h="353694">
                  <a:moveTo>
                    <a:pt x="6972" y="110045"/>
                  </a:moveTo>
                  <a:lnTo>
                    <a:pt x="5791" y="110045"/>
                  </a:lnTo>
                  <a:lnTo>
                    <a:pt x="5791" y="353377"/>
                  </a:lnTo>
                  <a:lnTo>
                    <a:pt x="6972" y="353377"/>
                  </a:lnTo>
                  <a:lnTo>
                    <a:pt x="6972" y="110045"/>
                  </a:lnTo>
                  <a:close/>
                </a:path>
                <a:path w="234315" h="353694">
                  <a:moveTo>
                    <a:pt x="23063" y="245491"/>
                  </a:moveTo>
                  <a:lnTo>
                    <a:pt x="21882" y="245491"/>
                  </a:lnTo>
                  <a:lnTo>
                    <a:pt x="21882" y="353377"/>
                  </a:lnTo>
                  <a:lnTo>
                    <a:pt x="23063" y="353377"/>
                  </a:lnTo>
                  <a:lnTo>
                    <a:pt x="23063" y="245491"/>
                  </a:lnTo>
                  <a:close/>
                </a:path>
                <a:path w="234315" h="353694">
                  <a:moveTo>
                    <a:pt x="26492" y="245491"/>
                  </a:moveTo>
                  <a:lnTo>
                    <a:pt x="25412" y="245491"/>
                  </a:lnTo>
                  <a:lnTo>
                    <a:pt x="25412" y="232740"/>
                  </a:lnTo>
                  <a:lnTo>
                    <a:pt x="24231" y="232740"/>
                  </a:lnTo>
                  <a:lnTo>
                    <a:pt x="24231" y="353377"/>
                  </a:lnTo>
                  <a:lnTo>
                    <a:pt x="25412" y="353377"/>
                  </a:lnTo>
                  <a:lnTo>
                    <a:pt x="26492" y="353377"/>
                  </a:lnTo>
                  <a:lnTo>
                    <a:pt x="26492" y="245491"/>
                  </a:lnTo>
                  <a:close/>
                </a:path>
                <a:path w="234315" h="353694">
                  <a:moveTo>
                    <a:pt x="30022" y="253923"/>
                  </a:moveTo>
                  <a:lnTo>
                    <a:pt x="28841" y="253923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0022" y="253923"/>
                  </a:lnTo>
                  <a:close/>
                </a:path>
                <a:path w="234315" h="353694">
                  <a:moveTo>
                    <a:pt x="36893" y="184099"/>
                  </a:moveTo>
                  <a:lnTo>
                    <a:pt x="35712" y="184099"/>
                  </a:lnTo>
                  <a:lnTo>
                    <a:pt x="35712" y="353377"/>
                  </a:lnTo>
                  <a:lnTo>
                    <a:pt x="36893" y="353377"/>
                  </a:lnTo>
                  <a:lnTo>
                    <a:pt x="36893" y="184099"/>
                  </a:lnTo>
                  <a:close/>
                </a:path>
                <a:path w="234315" h="353694">
                  <a:moveTo>
                    <a:pt x="48463" y="139661"/>
                  </a:moveTo>
                  <a:lnTo>
                    <a:pt x="47294" y="139661"/>
                  </a:lnTo>
                  <a:lnTo>
                    <a:pt x="47294" y="353377"/>
                  </a:lnTo>
                  <a:lnTo>
                    <a:pt x="48463" y="353377"/>
                  </a:lnTo>
                  <a:lnTo>
                    <a:pt x="48463" y="139661"/>
                  </a:lnTo>
                  <a:close/>
                </a:path>
                <a:path w="234315" h="353694">
                  <a:moveTo>
                    <a:pt x="51904" y="234899"/>
                  </a:moveTo>
                  <a:lnTo>
                    <a:pt x="50723" y="234899"/>
                  </a:lnTo>
                  <a:lnTo>
                    <a:pt x="50723" y="353377"/>
                  </a:lnTo>
                  <a:lnTo>
                    <a:pt x="51904" y="353377"/>
                  </a:lnTo>
                  <a:lnTo>
                    <a:pt x="51904" y="234899"/>
                  </a:lnTo>
                  <a:close/>
                </a:path>
                <a:path w="234315" h="353694">
                  <a:moveTo>
                    <a:pt x="59944" y="192532"/>
                  </a:moveTo>
                  <a:lnTo>
                    <a:pt x="58775" y="192532"/>
                  </a:lnTo>
                  <a:lnTo>
                    <a:pt x="58775" y="353377"/>
                  </a:lnTo>
                  <a:lnTo>
                    <a:pt x="59944" y="353377"/>
                  </a:lnTo>
                  <a:lnTo>
                    <a:pt x="59944" y="192532"/>
                  </a:lnTo>
                  <a:close/>
                </a:path>
                <a:path w="234315" h="353694">
                  <a:moveTo>
                    <a:pt x="66903" y="0"/>
                  </a:moveTo>
                  <a:lnTo>
                    <a:pt x="65735" y="0"/>
                  </a:lnTo>
                  <a:lnTo>
                    <a:pt x="65735" y="167220"/>
                  </a:lnTo>
                  <a:lnTo>
                    <a:pt x="64554" y="167220"/>
                  </a:lnTo>
                  <a:lnTo>
                    <a:pt x="64554" y="353377"/>
                  </a:lnTo>
                  <a:lnTo>
                    <a:pt x="65735" y="353377"/>
                  </a:lnTo>
                  <a:lnTo>
                    <a:pt x="66903" y="353377"/>
                  </a:lnTo>
                  <a:lnTo>
                    <a:pt x="66903" y="0"/>
                  </a:lnTo>
                  <a:close/>
                </a:path>
                <a:path w="234315" h="353694">
                  <a:moveTo>
                    <a:pt x="67995" y="190461"/>
                  </a:moveTo>
                  <a:lnTo>
                    <a:pt x="66916" y="190461"/>
                  </a:lnTo>
                  <a:lnTo>
                    <a:pt x="66916" y="353377"/>
                  </a:lnTo>
                  <a:lnTo>
                    <a:pt x="67995" y="353377"/>
                  </a:lnTo>
                  <a:lnTo>
                    <a:pt x="67995" y="190461"/>
                  </a:lnTo>
                  <a:close/>
                </a:path>
                <a:path w="234315" h="353694">
                  <a:moveTo>
                    <a:pt x="72605" y="258140"/>
                  </a:moveTo>
                  <a:lnTo>
                    <a:pt x="71526" y="258140"/>
                  </a:lnTo>
                  <a:lnTo>
                    <a:pt x="71526" y="353377"/>
                  </a:lnTo>
                  <a:lnTo>
                    <a:pt x="72605" y="353377"/>
                  </a:lnTo>
                  <a:lnTo>
                    <a:pt x="72605" y="258140"/>
                  </a:lnTo>
                  <a:close/>
                </a:path>
                <a:path w="234315" h="353694">
                  <a:moveTo>
                    <a:pt x="80746" y="215874"/>
                  </a:moveTo>
                  <a:lnTo>
                    <a:pt x="79565" y="215874"/>
                  </a:lnTo>
                  <a:lnTo>
                    <a:pt x="79565" y="270891"/>
                  </a:lnTo>
                  <a:lnTo>
                    <a:pt x="78384" y="270891"/>
                  </a:lnTo>
                  <a:lnTo>
                    <a:pt x="78384" y="260299"/>
                  </a:lnTo>
                  <a:lnTo>
                    <a:pt x="77203" y="260299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80746" y="353377"/>
                  </a:lnTo>
                  <a:lnTo>
                    <a:pt x="80746" y="215874"/>
                  </a:lnTo>
                  <a:close/>
                </a:path>
                <a:path w="234315" h="353694">
                  <a:moveTo>
                    <a:pt x="85356" y="253923"/>
                  </a:moveTo>
                  <a:lnTo>
                    <a:pt x="84175" y="253923"/>
                  </a:lnTo>
                  <a:lnTo>
                    <a:pt x="84175" y="353377"/>
                  </a:lnTo>
                  <a:lnTo>
                    <a:pt x="85356" y="353377"/>
                  </a:lnTo>
                  <a:lnTo>
                    <a:pt x="85356" y="253923"/>
                  </a:lnTo>
                  <a:close/>
                </a:path>
                <a:path w="234315" h="353694">
                  <a:moveTo>
                    <a:pt x="101447" y="281482"/>
                  </a:moveTo>
                  <a:lnTo>
                    <a:pt x="100266" y="281482"/>
                  </a:lnTo>
                  <a:lnTo>
                    <a:pt x="100266" y="353377"/>
                  </a:lnTo>
                  <a:lnTo>
                    <a:pt x="101447" y="353377"/>
                  </a:lnTo>
                  <a:lnTo>
                    <a:pt x="101447" y="281482"/>
                  </a:lnTo>
                  <a:close/>
                </a:path>
                <a:path w="234315" h="353694">
                  <a:moveTo>
                    <a:pt x="103695" y="251866"/>
                  </a:moveTo>
                  <a:lnTo>
                    <a:pt x="102616" y="251866"/>
                  </a:lnTo>
                  <a:lnTo>
                    <a:pt x="102616" y="353377"/>
                  </a:lnTo>
                  <a:lnTo>
                    <a:pt x="103695" y="353377"/>
                  </a:lnTo>
                  <a:lnTo>
                    <a:pt x="103695" y="251866"/>
                  </a:lnTo>
                  <a:close/>
                </a:path>
                <a:path w="234315" h="353694">
                  <a:moveTo>
                    <a:pt x="107226" y="209499"/>
                  </a:moveTo>
                  <a:lnTo>
                    <a:pt x="106045" y="209499"/>
                  </a:lnTo>
                  <a:lnTo>
                    <a:pt x="106045" y="268732"/>
                  </a:lnTo>
                  <a:lnTo>
                    <a:pt x="104876" y="268732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7226" y="353377"/>
                  </a:lnTo>
                  <a:lnTo>
                    <a:pt x="107226" y="209499"/>
                  </a:lnTo>
                  <a:close/>
                </a:path>
                <a:path w="234315" h="353694">
                  <a:moveTo>
                    <a:pt x="109486" y="272948"/>
                  </a:moveTo>
                  <a:lnTo>
                    <a:pt x="108318" y="272948"/>
                  </a:lnTo>
                  <a:lnTo>
                    <a:pt x="108318" y="353377"/>
                  </a:lnTo>
                  <a:lnTo>
                    <a:pt x="109486" y="353377"/>
                  </a:lnTo>
                  <a:lnTo>
                    <a:pt x="109486" y="272948"/>
                  </a:lnTo>
                  <a:close/>
                </a:path>
                <a:path w="234315" h="353694">
                  <a:moveTo>
                    <a:pt x="111836" y="264515"/>
                  </a:moveTo>
                  <a:lnTo>
                    <a:pt x="110667" y="264515"/>
                  </a:lnTo>
                  <a:lnTo>
                    <a:pt x="110667" y="353377"/>
                  </a:lnTo>
                  <a:lnTo>
                    <a:pt x="111836" y="353377"/>
                  </a:lnTo>
                  <a:lnTo>
                    <a:pt x="111836" y="264515"/>
                  </a:lnTo>
                  <a:close/>
                </a:path>
                <a:path w="234315" h="353694">
                  <a:moveTo>
                    <a:pt x="116446" y="256082"/>
                  </a:moveTo>
                  <a:lnTo>
                    <a:pt x="115277" y="256082"/>
                  </a:lnTo>
                  <a:lnTo>
                    <a:pt x="115277" y="237058"/>
                  </a:lnTo>
                  <a:lnTo>
                    <a:pt x="114096" y="237058"/>
                  </a:lnTo>
                  <a:lnTo>
                    <a:pt x="114096" y="270891"/>
                  </a:lnTo>
                  <a:lnTo>
                    <a:pt x="112915" y="270891"/>
                  </a:lnTo>
                  <a:lnTo>
                    <a:pt x="112915" y="120637"/>
                  </a:lnTo>
                  <a:lnTo>
                    <a:pt x="111848" y="120637"/>
                  </a:lnTo>
                  <a:lnTo>
                    <a:pt x="111848" y="353377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5277" y="353377"/>
                  </a:lnTo>
                  <a:lnTo>
                    <a:pt x="116446" y="353377"/>
                  </a:lnTo>
                  <a:lnTo>
                    <a:pt x="116446" y="256082"/>
                  </a:lnTo>
                  <a:close/>
                </a:path>
                <a:path w="234315" h="353694">
                  <a:moveTo>
                    <a:pt x="121056" y="275107"/>
                  </a:moveTo>
                  <a:lnTo>
                    <a:pt x="119888" y="275107"/>
                  </a:lnTo>
                  <a:lnTo>
                    <a:pt x="119888" y="302564"/>
                  </a:lnTo>
                  <a:lnTo>
                    <a:pt x="118706" y="302564"/>
                  </a:lnTo>
                  <a:lnTo>
                    <a:pt x="118706" y="188315"/>
                  </a:lnTo>
                  <a:lnTo>
                    <a:pt x="117525" y="188315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21056" y="353377"/>
                  </a:lnTo>
                  <a:lnTo>
                    <a:pt x="121056" y="275107"/>
                  </a:lnTo>
                  <a:close/>
                </a:path>
                <a:path w="234315" h="353694">
                  <a:moveTo>
                    <a:pt x="122148" y="277164"/>
                  </a:moveTo>
                  <a:lnTo>
                    <a:pt x="121069" y="277164"/>
                  </a:lnTo>
                  <a:lnTo>
                    <a:pt x="121069" y="353377"/>
                  </a:lnTo>
                  <a:lnTo>
                    <a:pt x="122148" y="353377"/>
                  </a:lnTo>
                  <a:lnTo>
                    <a:pt x="122148" y="277164"/>
                  </a:lnTo>
                  <a:close/>
                </a:path>
                <a:path w="234315" h="353694">
                  <a:moveTo>
                    <a:pt x="127927" y="327977"/>
                  </a:moveTo>
                  <a:lnTo>
                    <a:pt x="126758" y="327977"/>
                  </a:lnTo>
                  <a:lnTo>
                    <a:pt x="126758" y="304723"/>
                  </a:lnTo>
                  <a:lnTo>
                    <a:pt x="125679" y="304723"/>
                  </a:lnTo>
                  <a:lnTo>
                    <a:pt x="125679" y="281482"/>
                  </a:lnTo>
                  <a:lnTo>
                    <a:pt x="124498" y="281482"/>
                  </a:lnTo>
                  <a:lnTo>
                    <a:pt x="124498" y="205282"/>
                  </a:lnTo>
                  <a:lnTo>
                    <a:pt x="123317" y="205282"/>
                  </a:lnTo>
                  <a:lnTo>
                    <a:pt x="123317" y="353377"/>
                  </a:lnTo>
                  <a:lnTo>
                    <a:pt x="124498" y="353377"/>
                  </a:lnTo>
                  <a:lnTo>
                    <a:pt x="125679" y="353377"/>
                  </a:lnTo>
                  <a:lnTo>
                    <a:pt x="126746" y="353377"/>
                  </a:lnTo>
                  <a:lnTo>
                    <a:pt x="127927" y="353377"/>
                  </a:lnTo>
                  <a:lnTo>
                    <a:pt x="127927" y="327977"/>
                  </a:lnTo>
                  <a:close/>
                </a:path>
                <a:path w="234315" h="353694">
                  <a:moveTo>
                    <a:pt x="162547" y="298348"/>
                  </a:moveTo>
                  <a:lnTo>
                    <a:pt x="161366" y="298348"/>
                  </a:lnTo>
                  <a:lnTo>
                    <a:pt x="161366" y="353377"/>
                  </a:lnTo>
                  <a:lnTo>
                    <a:pt x="162547" y="353377"/>
                  </a:lnTo>
                  <a:lnTo>
                    <a:pt x="162547" y="298348"/>
                  </a:lnTo>
                  <a:close/>
                </a:path>
                <a:path w="234315" h="353694">
                  <a:moveTo>
                    <a:pt x="198247" y="327977"/>
                  </a:moveTo>
                  <a:lnTo>
                    <a:pt x="197078" y="327977"/>
                  </a:lnTo>
                  <a:lnTo>
                    <a:pt x="197078" y="353377"/>
                  </a:lnTo>
                  <a:lnTo>
                    <a:pt x="198247" y="353377"/>
                  </a:lnTo>
                  <a:lnTo>
                    <a:pt x="198247" y="327977"/>
                  </a:lnTo>
                  <a:close/>
                </a:path>
                <a:path w="234315" h="353694">
                  <a:moveTo>
                    <a:pt x="234010" y="332193"/>
                  </a:moveTo>
                  <a:lnTo>
                    <a:pt x="232829" y="332193"/>
                  </a:lnTo>
                  <a:lnTo>
                    <a:pt x="232829" y="353377"/>
                  </a:lnTo>
                  <a:lnTo>
                    <a:pt x="234010" y="353377"/>
                  </a:lnTo>
                  <a:lnTo>
                    <a:pt x="234010" y="3321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819785" y="2645384"/>
              <a:ext cx="273685" cy="353695"/>
            </a:xfrm>
            <a:custGeom>
              <a:avLst/>
              <a:gdLst/>
              <a:ahLst/>
              <a:cxnLst/>
              <a:rect l="l" t="t" r="r" b="b"/>
              <a:pathLst>
                <a:path w="273684" h="353694">
                  <a:moveTo>
                    <a:pt x="1168" y="272948"/>
                  </a:moveTo>
                  <a:lnTo>
                    <a:pt x="0" y="272948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272948"/>
                  </a:lnTo>
                  <a:close/>
                </a:path>
                <a:path w="273684" h="353694">
                  <a:moveTo>
                    <a:pt x="8039" y="249707"/>
                  </a:moveTo>
                  <a:lnTo>
                    <a:pt x="6870" y="249707"/>
                  </a:lnTo>
                  <a:lnTo>
                    <a:pt x="6870" y="353377"/>
                  </a:lnTo>
                  <a:lnTo>
                    <a:pt x="8039" y="353377"/>
                  </a:lnTo>
                  <a:lnTo>
                    <a:pt x="8039" y="249707"/>
                  </a:lnTo>
                  <a:close/>
                </a:path>
                <a:path w="273684" h="353694">
                  <a:moveTo>
                    <a:pt x="11468" y="224307"/>
                  </a:moveTo>
                  <a:lnTo>
                    <a:pt x="10388" y="224307"/>
                  </a:lnTo>
                  <a:lnTo>
                    <a:pt x="10388" y="289915"/>
                  </a:lnTo>
                  <a:lnTo>
                    <a:pt x="9220" y="289915"/>
                  </a:lnTo>
                  <a:lnTo>
                    <a:pt x="9220" y="353377"/>
                  </a:lnTo>
                  <a:lnTo>
                    <a:pt x="10388" y="353377"/>
                  </a:lnTo>
                  <a:lnTo>
                    <a:pt x="11468" y="353377"/>
                  </a:lnTo>
                  <a:lnTo>
                    <a:pt x="11468" y="224307"/>
                  </a:lnTo>
                  <a:close/>
                </a:path>
                <a:path w="273684" h="353694">
                  <a:moveTo>
                    <a:pt x="15011" y="232740"/>
                  </a:moveTo>
                  <a:lnTo>
                    <a:pt x="13830" y="232740"/>
                  </a:lnTo>
                  <a:lnTo>
                    <a:pt x="13830" y="285699"/>
                  </a:lnTo>
                  <a:lnTo>
                    <a:pt x="12661" y="285699"/>
                  </a:lnTo>
                  <a:lnTo>
                    <a:pt x="12661" y="353377"/>
                  </a:lnTo>
                  <a:lnTo>
                    <a:pt x="13830" y="353377"/>
                  </a:lnTo>
                  <a:lnTo>
                    <a:pt x="15011" y="353377"/>
                  </a:lnTo>
                  <a:lnTo>
                    <a:pt x="15011" y="232740"/>
                  </a:lnTo>
                  <a:close/>
                </a:path>
                <a:path w="273684" h="353694">
                  <a:moveTo>
                    <a:pt x="23050" y="175653"/>
                  </a:moveTo>
                  <a:lnTo>
                    <a:pt x="21869" y="175653"/>
                  </a:lnTo>
                  <a:lnTo>
                    <a:pt x="21869" y="353377"/>
                  </a:lnTo>
                  <a:lnTo>
                    <a:pt x="23050" y="353377"/>
                  </a:lnTo>
                  <a:lnTo>
                    <a:pt x="23050" y="175653"/>
                  </a:lnTo>
                  <a:close/>
                </a:path>
                <a:path w="273684" h="353694">
                  <a:moveTo>
                    <a:pt x="35712" y="184099"/>
                  </a:moveTo>
                  <a:lnTo>
                    <a:pt x="34531" y="184099"/>
                  </a:lnTo>
                  <a:lnTo>
                    <a:pt x="34531" y="353377"/>
                  </a:lnTo>
                  <a:lnTo>
                    <a:pt x="35712" y="353377"/>
                  </a:lnTo>
                  <a:lnTo>
                    <a:pt x="35712" y="184099"/>
                  </a:lnTo>
                  <a:close/>
                </a:path>
                <a:path w="273684" h="353694">
                  <a:moveTo>
                    <a:pt x="52971" y="67767"/>
                  </a:moveTo>
                  <a:lnTo>
                    <a:pt x="51892" y="67767"/>
                  </a:lnTo>
                  <a:lnTo>
                    <a:pt x="51892" y="353377"/>
                  </a:lnTo>
                  <a:lnTo>
                    <a:pt x="52971" y="353377"/>
                  </a:lnTo>
                  <a:lnTo>
                    <a:pt x="52971" y="67767"/>
                  </a:lnTo>
                  <a:close/>
                </a:path>
                <a:path w="273684" h="353694">
                  <a:moveTo>
                    <a:pt x="59944" y="222237"/>
                  </a:moveTo>
                  <a:lnTo>
                    <a:pt x="58762" y="222237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59944" y="222237"/>
                  </a:lnTo>
                  <a:close/>
                </a:path>
                <a:path w="273684" h="353694">
                  <a:moveTo>
                    <a:pt x="65722" y="0"/>
                  </a:moveTo>
                  <a:lnTo>
                    <a:pt x="64554" y="0"/>
                  </a:lnTo>
                  <a:lnTo>
                    <a:pt x="64554" y="167220"/>
                  </a:lnTo>
                  <a:lnTo>
                    <a:pt x="63373" y="167220"/>
                  </a:lnTo>
                  <a:lnTo>
                    <a:pt x="63373" y="251866"/>
                  </a:lnTo>
                  <a:lnTo>
                    <a:pt x="62191" y="251866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722" y="353377"/>
                  </a:lnTo>
                  <a:lnTo>
                    <a:pt x="65722" y="0"/>
                  </a:lnTo>
                  <a:close/>
                </a:path>
                <a:path w="273684" h="353694">
                  <a:moveTo>
                    <a:pt x="66814" y="190461"/>
                  </a:moveTo>
                  <a:lnTo>
                    <a:pt x="65735" y="190461"/>
                  </a:lnTo>
                  <a:lnTo>
                    <a:pt x="65735" y="353377"/>
                  </a:lnTo>
                  <a:lnTo>
                    <a:pt x="66814" y="353377"/>
                  </a:lnTo>
                  <a:lnTo>
                    <a:pt x="66814" y="190461"/>
                  </a:lnTo>
                  <a:close/>
                </a:path>
                <a:path w="273684" h="353694">
                  <a:moveTo>
                    <a:pt x="70332" y="211658"/>
                  </a:moveTo>
                  <a:lnTo>
                    <a:pt x="69164" y="211658"/>
                  </a:lnTo>
                  <a:lnTo>
                    <a:pt x="69164" y="239115"/>
                  </a:lnTo>
                  <a:lnTo>
                    <a:pt x="67983" y="239115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0332" y="211658"/>
                  </a:lnTo>
                  <a:close/>
                </a:path>
                <a:path w="273684" h="353694">
                  <a:moveTo>
                    <a:pt x="74942" y="249707"/>
                  </a:moveTo>
                  <a:lnTo>
                    <a:pt x="73774" y="249707"/>
                  </a:lnTo>
                  <a:lnTo>
                    <a:pt x="72593" y="249707"/>
                  </a:lnTo>
                  <a:lnTo>
                    <a:pt x="72593" y="215874"/>
                  </a:lnTo>
                  <a:lnTo>
                    <a:pt x="71412" y="215874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4942" y="353377"/>
                  </a:lnTo>
                  <a:lnTo>
                    <a:pt x="74942" y="249707"/>
                  </a:lnTo>
                  <a:close/>
                </a:path>
                <a:path w="273684" h="353694">
                  <a:moveTo>
                    <a:pt x="78384" y="270891"/>
                  </a:moveTo>
                  <a:lnTo>
                    <a:pt x="77203" y="270891"/>
                  </a:lnTo>
                  <a:lnTo>
                    <a:pt x="77203" y="260299"/>
                  </a:lnTo>
                  <a:lnTo>
                    <a:pt x="76034" y="260299"/>
                  </a:lnTo>
                  <a:lnTo>
                    <a:pt x="76034" y="135445"/>
                  </a:lnTo>
                  <a:lnTo>
                    <a:pt x="74955" y="135445"/>
                  </a:lnTo>
                  <a:lnTo>
                    <a:pt x="74955" y="353377"/>
                  </a:lnTo>
                  <a:lnTo>
                    <a:pt x="76022" y="353377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8384" y="270891"/>
                  </a:lnTo>
                  <a:close/>
                </a:path>
                <a:path w="273684" h="353694">
                  <a:moveTo>
                    <a:pt x="107124" y="302564"/>
                  </a:moveTo>
                  <a:lnTo>
                    <a:pt x="106045" y="302564"/>
                  </a:lnTo>
                  <a:lnTo>
                    <a:pt x="106045" y="353377"/>
                  </a:lnTo>
                  <a:lnTo>
                    <a:pt x="107124" y="353377"/>
                  </a:lnTo>
                  <a:lnTo>
                    <a:pt x="107124" y="302564"/>
                  </a:lnTo>
                  <a:close/>
                </a:path>
                <a:path w="273684" h="353694">
                  <a:moveTo>
                    <a:pt x="109486" y="266674"/>
                  </a:moveTo>
                  <a:lnTo>
                    <a:pt x="108305" y="266674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09486" y="266674"/>
                  </a:lnTo>
                  <a:close/>
                </a:path>
                <a:path w="273684" h="353694">
                  <a:moveTo>
                    <a:pt x="115265" y="256082"/>
                  </a:moveTo>
                  <a:lnTo>
                    <a:pt x="114096" y="256082"/>
                  </a:lnTo>
                  <a:lnTo>
                    <a:pt x="114096" y="237058"/>
                  </a:lnTo>
                  <a:lnTo>
                    <a:pt x="112915" y="237058"/>
                  </a:lnTo>
                  <a:lnTo>
                    <a:pt x="112915" y="270891"/>
                  </a:lnTo>
                  <a:lnTo>
                    <a:pt x="111734" y="270891"/>
                  </a:lnTo>
                  <a:lnTo>
                    <a:pt x="111734" y="120637"/>
                  </a:lnTo>
                  <a:lnTo>
                    <a:pt x="110667" y="120637"/>
                  </a:lnTo>
                  <a:lnTo>
                    <a:pt x="110667" y="353377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5265" y="353377"/>
                  </a:lnTo>
                  <a:lnTo>
                    <a:pt x="115265" y="256082"/>
                  </a:lnTo>
                  <a:close/>
                </a:path>
                <a:path w="273684" h="353694">
                  <a:moveTo>
                    <a:pt x="119875" y="275107"/>
                  </a:moveTo>
                  <a:lnTo>
                    <a:pt x="118706" y="275107"/>
                  </a:lnTo>
                  <a:lnTo>
                    <a:pt x="118706" y="302564"/>
                  </a:lnTo>
                  <a:lnTo>
                    <a:pt x="117525" y="302564"/>
                  </a:lnTo>
                  <a:lnTo>
                    <a:pt x="117525" y="188315"/>
                  </a:lnTo>
                  <a:lnTo>
                    <a:pt x="116344" y="188315"/>
                  </a:lnTo>
                  <a:lnTo>
                    <a:pt x="116344" y="275107"/>
                  </a:lnTo>
                  <a:lnTo>
                    <a:pt x="115277" y="275107"/>
                  </a:lnTo>
                  <a:lnTo>
                    <a:pt x="115277" y="353377"/>
                  </a:lnTo>
                  <a:lnTo>
                    <a:pt x="116344" y="353377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9875" y="353377"/>
                  </a:lnTo>
                  <a:lnTo>
                    <a:pt x="119875" y="275107"/>
                  </a:lnTo>
                  <a:close/>
                </a:path>
                <a:path w="273684" h="353694">
                  <a:moveTo>
                    <a:pt x="124498" y="281482"/>
                  </a:moveTo>
                  <a:lnTo>
                    <a:pt x="123317" y="281482"/>
                  </a:lnTo>
                  <a:lnTo>
                    <a:pt x="123317" y="205282"/>
                  </a:lnTo>
                  <a:lnTo>
                    <a:pt x="122135" y="205282"/>
                  </a:lnTo>
                  <a:lnTo>
                    <a:pt x="122135" y="296291"/>
                  </a:lnTo>
                  <a:lnTo>
                    <a:pt x="120967" y="296291"/>
                  </a:lnTo>
                  <a:lnTo>
                    <a:pt x="120967" y="277164"/>
                  </a:lnTo>
                  <a:lnTo>
                    <a:pt x="119888" y="277164"/>
                  </a:lnTo>
                  <a:lnTo>
                    <a:pt x="119888" y="353377"/>
                  </a:lnTo>
                  <a:lnTo>
                    <a:pt x="120954" y="353377"/>
                  </a:lnTo>
                  <a:lnTo>
                    <a:pt x="122135" y="353377"/>
                  </a:lnTo>
                  <a:lnTo>
                    <a:pt x="123317" y="353377"/>
                  </a:lnTo>
                  <a:lnTo>
                    <a:pt x="124498" y="353377"/>
                  </a:lnTo>
                  <a:lnTo>
                    <a:pt x="124498" y="281482"/>
                  </a:lnTo>
                  <a:close/>
                </a:path>
                <a:path w="273684" h="353694">
                  <a:moveTo>
                    <a:pt x="126746" y="327977"/>
                  </a:moveTo>
                  <a:lnTo>
                    <a:pt x="125564" y="327977"/>
                  </a:lnTo>
                  <a:lnTo>
                    <a:pt x="125564" y="353377"/>
                  </a:lnTo>
                  <a:lnTo>
                    <a:pt x="126746" y="353377"/>
                  </a:lnTo>
                  <a:lnTo>
                    <a:pt x="126746" y="327977"/>
                  </a:lnTo>
                  <a:close/>
                </a:path>
                <a:path w="273684" h="353694">
                  <a:moveTo>
                    <a:pt x="130187" y="308940"/>
                  </a:moveTo>
                  <a:lnTo>
                    <a:pt x="129108" y="308940"/>
                  </a:lnTo>
                  <a:lnTo>
                    <a:pt x="129108" y="272948"/>
                  </a:lnTo>
                  <a:lnTo>
                    <a:pt x="127927" y="272948"/>
                  </a:lnTo>
                  <a:lnTo>
                    <a:pt x="127927" y="353377"/>
                  </a:lnTo>
                  <a:lnTo>
                    <a:pt x="129108" y="353377"/>
                  </a:lnTo>
                  <a:lnTo>
                    <a:pt x="130187" y="353377"/>
                  </a:lnTo>
                  <a:lnTo>
                    <a:pt x="130187" y="308940"/>
                  </a:lnTo>
                  <a:close/>
                </a:path>
                <a:path w="273684" h="353694">
                  <a:moveTo>
                    <a:pt x="133743" y="304723"/>
                  </a:moveTo>
                  <a:lnTo>
                    <a:pt x="132562" y="304723"/>
                  </a:lnTo>
                  <a:lnTo>
                    <a:pt x="132562" y="353377"/>
                  </a:lnTo>
                  <a:lnTo>
                    <a:pt x="133743" y="353377"/>
                  </a:lnTo>
                  <a:lnTo>
                    <a:pt x="133743" y="304723"/>
                  </a:lnTo>
                  <a:close/>
                </a:path>
                <a:path w="273684" h="353694">
                  <a:moveTo>
                    <a:pt x="135953" y="272948"/>
                  </a:moveTo>
                  <a:lnTo>
                    <a:pt x="134772" y="272948"/>
                  </a:lnTo>
                  <a:lnTo>
                    <a:pt x="134772" y="353377"/>
                  </a:lnTo>
                  <a:lnTo>
                    <a:pt x="135953" y="353377"/>
                  </a:lnTo>
                  <a:lnTo>
                    <a:pt x="135953" y="272948"/>
                  </a:lnTo>
                  <a:close/>
                </a:path>
                <a:path w="273684" h="353694">
                  <a:moveTo>
                    <a:pt x="137172" y="105829"/>
                  </a:moveTo>
                  <a:lnTo>
                    <a:pt x="135991" y="105829"/>
                  </a:lnTo>
                  <a:lnTo>
                    <a:pt x="135991" y="353377"/>
                  </a:lnTo>
                  <a:lnTo>
                    <a:pt x="137172" y="353377"/>
                  </a:lnTo>
                  <a:lnTo>
                    <a:pt x="137172" y="105829"/>
                  </a:lnTo>
                  <a:close/>
                </a:path>
                <a:path w="273684" h="353694">
                  <a:moveTo>
                    <a:pt x="266268" y="323748"/>
                  </a:moveTo>
                  <a:lnTo>
                    <a:pt x="265087" y="323748"/>
                  </a:lnTo>
                  <a:lnTo>
                    <a:pt x="265087" y="353377"/>
                  </a:lnTo>
                  <a:lnTo>
                    <a:pt x="266268" y="353377"/>
                  </a:lnTo>
                  <a:lnTo>
                    <a:pt x="266268" y="323748"/>
                  </a:lnTo>
                  <a:close/>
                </a:path>
                <a:path w="273684" h="353694">
                  <a:moveTo>
                    <a:pt x="273126" y="319532"/>
                  </a:moveTo>
                  <a:lnTo>
                    <a:pt x="271945" y="319532"/>
                  </a:lnTo>
                  <a:lnTo>
                    <a:pt x="271945" y="353377"/>
                  </a:lnTo>
                  <a:lnTo>
                    <a:pt x="273126" y="353377"/>
                  </a:lnTo>
                  <a:lnTo>
                    <a:pt x="273126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819785" y="2766021"/>
              <a:ext cx="268605" cy="233045"/>
            </a:xfrm>
            <a:custGeom>
              <a:avLst/>
              <a:gdLst/>
              <a:ahLst/>
              <a:cxnLst/>
              <a:rect l="l" t="t" r="r" b="b"/>
              <a:pathLst>
                <a:path w="268605" h="233044">
                  <a:moveTo>
                    <a:pt x="1168" y="152311"/>
                  </a:moveTo>
                  <a:lnTo>
                    <a:pt x="0" y="152311"/>
                  </a:lnTo>
                  <a:lnTo>
                    <a:pt x="0" y="232740"/>
                  </a:lnTo>
                  <a:lnTo>
                    <a:pt x="1168" y="232740"/>
                  </a:lnTo>
                  <a:lnTo>
                    <a:pt x="1168" y="152311"/>
                  </a:lnTo>
                  <a:close/>
                </a:path>
                <a:path w="268605" h="233044">
                  <a:moveTo>
                    <a:pt x="12649" y="148094"/>
                  </a:moveTo>
                  <a:lnTo>
                    <a:pt x="11480" y="148094"/>
                  </a:lnTo>
                  <a:lnTo>
                    <a:pt x="11480" y="232740"/>
                  </a:lnTo>
                  <a:lnTo>
                    <a:pt x="12649" y="232740"/>
                  </a:lnTo>
                  <a:lnTo>
                    <a:pt x="12649" y="148094"/>
                  </a:lnTo>
                  <a:close/>
                </a:path>
                <a:path w="268605" h="233044">
                  <a:moveTo>
                    <a:pt x="25311" y="124853"/>
                  </a:moveTo>
                  <a:lnTo>
                    <a:pt x="24231" y="124853"/>
                  </a:lnTo>
                  <a:lnTo>
                    <a:pt x="24231" y="112102"/>
                  </a:lnTo>
                  <a:lnTo>
                    <a:pt x="23050" y="112102"/>
                  </a:lnTo>
                  <a:lnTo>
                    <a:pt x="23050" y="55016"/>
                  </a:lnTo>
                  <a:lnTo>
                    <a:pt x="21869" y="55016"/>
                  </a:lnTo>
                  <a:lnTo>
                    <a:pt x="21869" y="232740"/>
                  </a:lnTo>
                  <a:lnTo>
                    <a:pt x="23050" y="232740"/>
                  </a:lnTo>
                  <a:lnTo>
                    <a:pt x="24231" y="232740"/>
                  </a:lnTo>
                  <a:lnTo>
                    <a:pt x="25311" y="232740"/>
                  </a:lnTo>
                  <a:lnTo>
                    <a:pt x="25311" y="124853"/>
                  </a:lnTo>
                  <a:close/>
                </a:path>
                <a:path w="268605" h="233044">
                  <a:moveTo>
                    <a:pt x="35712" y="63461"/>
                  </a:moveTo>
                  <a:lnTo>
                    <a:pt x="34531" y="63461"/>
                  </a:lnTo>
                  <a:lnTo>
                    <a:pt x="34531" y="232740"/>
                  </a:lnTo>
                  <a:lnTo>
                    <a:pt x="35712" y="232740"/>
                  </a:lnTo>
                  <a:lnTo>
                    <a:pt x="35712" y="63461"/>
                  </a:lnTo>
                  <a:close/>
                </a:path>
                <a:path w="268605" h="233044">
                  <a:moveTo>
                    <a:pt x="63373" y="131229"/>
                  </a:moveTo>
                  <a:lnTo>
                    <a:pt x="62191" y="131229"/>
                  </a:lnTo>
                  <a:lnTo>
                    <a:pt x="62191" y="232740"/>
                  </a:lnTo>
                  <a:lnTo>
                    <a:pt x="63373" y="232740"/>
                  </a:lnTo>
                  <a:lnTo>
                    <a:pt x="63373" y="131229"/>
                  </a:lnTo>
                  <a:close/>
                </a:path>
                <a:path w="268605" h="233044">
                  <a:moveTo>
                    <a:pt x="70332" y="91020"/>
                  </a:moveTo>
                  <a:lnTo>
                    <a:pt x="69164" y="91020"/>
                  </a:lnTo>
                  <a:lnTo>
                    <a:pt x="69164" y="232740"/>
                  </a:lnTo>
                  <a:lnTo>
                    <a:pt x="70332" y="232740"/>
                  </a:lnTo>
                  <a:lnTo>
                    <a:pt x="70332" y="91020"/>
                  </a:lnTo>
                  <a:close/>
                </a:path>
                <a:path w="268605" h="233044">
                  <a:moveTo>
                    <a:pt x="73774" y="129070"/>
                  </a:moveTo>
                  <a:lnTo>
                    <a:pt x="72593" y="129070"/>
                  </a:lnTo>
                  <a:lnTo>
                    <a:pt x="72593" y="232740"/>
                  </a:lnTo>
                  <a:lnTo>
                    <a:pt x="73774" y="232740"/>
                  </a:lnTo>
                  <a:lnTo>
                    <a:pt x="73774" y="129070"/>
                  </a:lnTo>
                  <a:close/>
                </a:path>
                <a:path w="268605" h="233044">
                  <a:moveTo>
                    <a:pt x="76034" y="14808"/>
                  </a:moveTo>
                  <a:lnTo>
                    <a:pt x="74955" y="14808"/>
                  </a:lnTo>
                  <a:lnTo>
                    <a:pt x="74955" y="232740"/>
                  </a:lnTo>
                  <a:lnTo>
                    <a:pt x="76034" y="232740"/>
                  </a:lnTo>
                  <a:lnTo>
                    <a:pt x="76034" y="14808"/>
                  </a:lnTo>
                  <a:close/>
                </a:path>
                <a:path w="268605" h="233044">
                  <a:moveTo>
                    <a:pt x="79565" y="95237"/>
                  </a:moveTo>
                  <a:lnTo>
                    <a:pt x="78384" y="95237"/>
                  </a:lnTo>
                  <a:lnTo>
                    <a:pt x="78384" y="232740"/>
                  </a:lnTo>
                  <a:lnTo>
                    <a:pt x="79565" y="232740"/>
                  </a:lnTo>
                  <a:lnTo>
                    <a:pt x="79565" y="95237"/>
                  </a:lnTo>
                  <a:close/>
                </a:path>
                <a:path w="268605" h="233044">
                  <a:moveTo>
                    <a:pt x="81813" y="110045"/>
                  </a:moveTo>
                  <a:lnTo>
                    <a:pt x="80645" y="110045"/>
                  </a:lnTo>
                  <a:lnTo>
                    <a:pt x="80645" y="232740"/>
                  </a:lnTo>
                  <a:lnTo>
                    <a:pt x="81813" y="232740"/>
                  </a:lnTo>
                  <a:lnTo>
                    <a:pt x="81813" y="110045"/>
                  </a:lnTo>
                  <a:close/>
                </a:path>
                <a:path w="268605" h="233044">
                  <a:moveTo>
                    <a:pt x="91033" y="156527"/>
                  </a:moveTo>
                  <a:lnTo>
                    <a:pt x="89865" y="156527"/>
                  </a:lnTo>
                  <a:lnTo>
                    <a:pt x="89865" y="232740"/>
                  </a:lnTo>
                  <a:lnTo>
                    <a:pt x="91033" y="232740"/>
                  </a:lnTo>
                  <a:lnTo>
                    <a:pt x="91033" y="156527"/>
                  </a:lnTo>
                  <a:close/>
                </a:path>
                <a:path w="268605" h="233044">
                  <a:moveTo>
                    <a:pt x="106045" y="88861"/>
                  </a:moveTo>
                  <a:lnTo>
                    <a:pt x="104863" y="88861"/>
                  </a:lnTo>
                  <a:lnTo>
                    <a:pt x="104863" y="148094"/>
                  </a:lnTo>
                  <a:lnTo>
                    <a:pt x="103695" y="148094"/>
                  </a:lnTo>
                  <a:lnTo>
                    <a:pt x="103695" y="131229"/>
                  </a:lnTo>
                  <a:lnTo>
                    <a:pt x="102514" y="131229"/>
                  </a:lnTo>
                  <a:lnTo>
                    <a:pt x="102514" y="232740"/>
                  </a:lnTo>
                  <a:lnTo>
                    <a:pt x="103695" y="232740"/>
                  </a:lnTo>
                  <a:lnTo>
                    <a:pt x="104863" y="232740"/>
                  </a:lnTo>
                  <a:lnTo>
                    <a:pt x="106045" y="232740"/>
                  </a:lnTo>
                  <a:lnTo>
                    <a:pt x="106045" y="88861"/>
                  </a:lnTo>
                  <a:close/>
                </a:path>
                <a:path w="268605" h="233044">
                  <a:moveTo>
                    <a:pt x="110655" y="143878"/>
                  </a:moveTo>
                  <a:lnTo>
                    <a:pt x="109486" y="143878"/>
                  </a:lnTo>
                  <a:lnTo>
                    <a:pt x="109486" y="146037"/>
                  </a:lnTo>
                  <a:lnTo>
                    <a:pt x="108305" y="146037"/>
                  </a:lnTo>
                  <a:lnTo>
                    <a:pt x="108305" y="152311"/>
                  </a:lnTo>
                  <a:lnTo>
                    <a:pt x="107137" y="152311"/>
                  </a:lnTo>
                  <a:lnTo>
                    <a:pt x="107137" y="232740"/>
                  </a:lnTo>
                  <a:lnTo>
                    <a:pt x="108305" y="232740"/>
                  </a:lnTo>
                  <a:lnTo>
                    <a:pt x="109486" y="232740"/>
                  </a:lnTo>
                  <a:lnTo>
                    <a:pt x="110655" y="232740"/>
                  </a:lnTo>
                  <a:lnTo>
                    <a:pt x="110655" y="143878"/>
                  </a:lnTo>
                  <a:close/>
                </a:path>
                <a:path w="268605" h="233044">
                  <a:moveTo>
                    <a:pt x="111734" y="0"/>
                  </a:moveTo>
                  <a:lnTo>
                    <a:pt x="110667" y="0"/>
                  </a:lnTo>
                  <a:lnTo>
                    <a:pt x="110667" y="232740"/>
                  </a:lnTo>
                  <a:lnTo>
                    <a:pt x="111734" y="232740"/>
                  </a:lnTo>
                  <a:lnTo>
                    <a:pt x="111734" y="0"/>
                  </a:lnTo>
                  <a:close/>
                </a:path>
                <a:path w="268605" h="233044">
                  <a:moveTo>
                    <a:pt x="115265" y="135445"/>
                  </a:moveTo>
                  <a:lnTo>
                    <a:pt x="114096" y="135445"/>
                  </a:lnTo>
                  <a:lnTo>
                    <a:pt x="114096" y="116420"/>
                  </a:lnTo>
                  <a:lnTo>
                    <a:pt x="112915" y="116420"/>
                  </a:lnTo>
                  <a:lnTo>
                    <a:pt x="112915" y="232740"/>
                  </a:lnTo>
                  <a:lnTo>
                    <a:pt x="114096" y="232740"/>
                  </a:lnTo>
                  <a:lnTo>
                    <a:pt x="115265" y="232740"/>
                  </a:lnTo>
                  <a:lnTo>
                    <a:pt x="115265" y="135445"/>
                  </a:lnTo>
                  <a:close/>
                </a:path>
                <a:path w="268605" h="233044">
                  <a:moveTo>
                    <a:pt x="119875" y="154470"/>
                  </a:moveTo>
                  <a:lnTo>
                    <a:pt x="118706" y="154470"/>
                  </a:lnTo>
                  <a:lnTo>
                    <a:pt x="118706" y="181927"/>
                  </a:lnTo>
                  <a:lnTo>
                    <a:pt x="117525" y="181927"/>
                  </a:lnTo>
                  <a:lnTo>
                    <a:pt x="117525" y="67678"/>
                  </a:lnTo>
                  <a:lnTo>
                    <a:pt x="116344" y="67678"/>
                  </a:lnTo>
                  <a:lnTo>
                    <a:pt x="116344" y="232740"/>
                  </a:lnTo>
                  <a:lnTo>
                    <a:pt x="117525" y="232740"/>
                  </a:lnTo>
                  <a:lnTo>
                    <a:pt x="118706" y="232740"/>
                  </a:lnTo>
                  <a:lnTo>
                    <a:pt x="119875" y="232740"/>
                  </a:lnTo>
                  <a:lnTo>
                    <a:pt x="119875" y="154470"/>
                  </a:lnTo>
                  <a:close/>
                </a:path>
                <a:path w="268605" h="233044">
                  <a:moveTo>
                    <a:pt x="127927" y="173494"/>
                  </a:moveTo>
                  <a:lnTo>
                    <a:pt x="126746" y="173494"/>
                  </a:lnTo>
                  <a:lnTo>
                    <a:pt x="126746" y="207340"/>
                  </a:lnTo>
                  <a:lnTo>
                    <a:pt x="125577" y="207340"/>
                  </a:lnTo>
                  <a:lnTo>
                    <a:pt x="125577" y="184086"/>
                  </a:lnTo>
                  <a:lnTo>
                    <a:pt x="124498" y="184086"/>
                  </a:lnTo>
                  <a:lnTo>
                    <a:pt x="124498" y="160845"/>
                  </a:lnTo>
                  <a:lnTo>
                    <a:pt x="123317" y="160845"/>
                  </a:lnTo>
                  <a:lnTo>
                    <a:pt x="123317" y="84645"/>
                  </a:lnTo>
                  <a:lnTo>
                    <a:pt x="122135" y="84645"/>
                  </a:lnTo>
                  <a:lnTo>
                    <a:pt x="122135" y="175653"/>
                  </a:lnTo>
                  <a:lnTo>
                    <a:pt x="120967" y="175653"/>
                  </a:lnTo>
                  <a:lnTo>
                    <a:pt x="120967" y="156527"/>
                  </a:lnTo>
                  <a:lnTo>
                    <a:pt x="119888" y="156527"/>
                  </a:lnTo>
                  <a:lnTo>
                    <a:pt x="119888" y="232740"/>
                  </a:lnTo>
                  <a:lnTo>
                    <a:pt x="120954" y="232740"/>
                  </a:lnTo>
                  <a:lnTo>
                    <a:pt x="120967" y="232740"/>
                  </a:lnTo>
                  <a:lnTo>
                    <a:pt x="127927" y="232740"/>
                  </a:lnTo>
                  <a:lnTo>
                    <a:pt x="127927" y="173494"/>
                  </a:lnTo>
                  <a:close/>
                </a:path>
                <a:path w="268605" h="233044">
                  <a:moveTo>
                    <a:pt x="131356" y="175653"/>
                  </a:moveTo>
                  <a:lnTo>
                    <a:pt x="130187" y="175653"/>
                  </a:lnTo>
                  <a:lnTo>
                    <a:pt x="130187" y="188302"/>
                  </a:lnTo>
                  <a:lnTo>
                    <a:pt x="129108" y="188302"/>
                  </a:lnTo>
                  <a:lnTo>
                    <a:pt x="129108" y="232740"/>
                  </a:lnTo>
                  <a:lnTo>
                    <a:pt x="130187" y="232740"/>
                  </a:lnTo>
                  <a:lnTo>
                    <a:pt x="131356" y="232740"/>
                  </a:lnTo>
                  <a:lnTo>
                    <a:pt x="131356" y="175653"/>
                  </a:lnTo>
                  <a:close/>
                </a:path>
                <a:path w="268605" h="233044">
                  <a:moveTo>
                    <a:pt x="174040" y="184086"/>
                  </a:moveTo>
                  <a:lnTo>
                    <a:pt x="172859" y="184086"/>
                  </a:lnTo>
                  <a:lnTo>
                    <a:pt x="172859" y="232740"/>
                  </a:lnTo>
                  <a:lnTo>
                    <a:pt x="174040" y="232740"/>
                  </a:lnTo>
                  <a:lnTo>
                    <a:pt x="174040" y="184086"/>
                  </a:lnTo>
                  <a:close/>
                </a:path>
                <a:path w="268605" h="233044">
                  <a:moveTo>
                    <a:pt x="240855" y="211556"/>
                  </a:moveTo>
                  <a:lnTo>
                    <a:pt x="239674" y="211556"/>
                  </a:lnTo>
                  <a:lnTo>
                    <a:pt x="239674" y="232740"/>
                  </a:lnTo>
                  <a:lnTo>
                    <a:pt x="240855" y="232740"/>
                  </a:lnTo>
                  <a:lnTo>
                    <a:pt x="240855" y="211556"/>
                  </a:lnTo>
                  <a:close/>
                </a:path>
                <a:path w="268605" h="233044">
                  <a:moveTo>
                    <a:pt x="262737" y="213715"/>
                  </a:moveTo>
                  <a:lnTo>
                    <a:pt x="261658" y="213715"/>
                  </a:lnTo>
                  <a:lnTo>
                    <a:pt x="261658" y="232740"/>
                  </a:lnTo>
                  <a:lnTo>
                    <a:pt x="262737" y="232740"/>
                  </a:lnTo>
                  <a:lnTo>
                    <a:pt x="262737" y="213715"/>
                  </a:lnTo>
                  <a:close/>
                </a:path>
                <a:path w="268605" h="233044">
                  <a:moveTo>
                    <a:pt x="268528" y="200964"/>
                  </a:moveTo>
                  <a:lnTo>
                    <a:pt x="267360" y="200964"/>
                  </a:lnTo>
                  <a:lnTo>
                    <a:pt x="267360" y="232740"/>
                  </a:lnTo>
                  <a:lnTo>
                    <a:pt x="268528" y="232740"/>
                  </a:lnTo>
                  <a:lnTo>
                    <a:pt x="268528" y="2009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835875" y="2736404"/>
              <a:ext cx="229870" cy="262890"/>
            </a:xfrm>
            <a:custGeom>
              <a:avLst/>
              <a:gdLst/>
              <a:ahLst/>
              <a:cxnLst/>
              <a:rect l="l" t="t" r="r" b="b"/>
              <a:pathLst>
                <a:path w="229869" h="262889">
                  <a:moveTo>
                    <a:pt x="1168" y="0"/>
                  </a:moveTo>
                  <a:lnTo>
                    <a:pt x="0" y="0"/>
                  </a:lnTo>
                  <a:lnTo>
                    <a:pt x="0" y="262356"/>
                  </a:lnTo>
                  <a:lnTo>
                    <a:pt x="1168" y="262356"/>
                  </a:lnTo>
                  <a:lnTo>
                    <a:pt x="1168" y="0"/>
                  </a:lnTo>
                  <a:close/>
                </a:path>
                <a:path w="229869" h="262889">
                  <a:moveTo>
                    <a:pt x="6959" y="84632"/>
                  </a:moveTo>
                  <a:lnTo>
                    <a:pt x="5778" y="84632"/>
                  </a:lnTo>
                  <a:lnTo>
                    <a:pt x="5778" y="262356"/>
                  </a:lnTo>
                  <a:lnTo>
                    <a:pt x="6959" y="262356"/>
                  </a:lnTo>
                  <a:lnTo>
                    <a:pt x="6959" y="84632"/>
                  </a:lnTo>
                  <a:close/>
                </a:path>
                <a:path w="229869" h="262889">
                  <a:moveTo>
                    <a:pt x="18440" y="131216"/>
                  </a:moveTo>
                  <a:lnTo>
                    <a:pt x="17360" y="131216"/>
                  </a:lnTo>
                  <a:lnTo>
                    <a:pt x="17360" y="262356"/>
                  </a:lnTo>
                  <a:lnTo>
                    <a:pt x="18440" y="262356"/>
                  </a:lnTo>
                  <a:lnTo>
                    <a:pt x="18440" y="131216"/>
                  </a:lnTo>
                  <a:close/>
                </a:path>
                <a:path w="229869" h="262889">
                  <a:moveTo>
                    <a:pt x="21971" y="143878"/>
                  </a:moveTo>
                  <a:lnTo>
                    <a:pt x="20802" y="143878"/>
                  </a:lnTo>
                  <a:lnTo>
                    <a:pt x="20802" y="262356"/>
                  </a:lnTo>
                  <a:lnTo>
                    <a:pt x="21971" y="262356"/>
                  </a:lnTo>
                  <a:lnTo>
                    <a:pt x="21971" y="143878"/>
                  </a:lnTo>
                  <a:close/>
                </a:path>
                <a:path w="229869" h="262889">
                  <a:moveTo>
                    <a:pt x="41490" y="137502"/>
                  </a:moveTo>
                  <a:lnTo>
                    <a:pt x="40411" y="137502"/>
                  </a:lnTo>
                  <a:lnTo>
                    <a:pt x="40411" y="262356"/>
                  </a:lnTo>
                  <a:lnTo>
                    <a:pt x="41490" y="262356"/>
                  </a:lnTo>
                  <a:lnTo>
                    <a:pt x="41490" y="137502"/>
                  </a:lnTo>
                  <a:close/>
                </a:path>
                <a:path w="229869" h="262889">
                  <a:moveTo>
                    <a:pt x="43853" y="131216"/>
                  </a:moveTo>
                  <a:lnTo>
                    <a:pt x="42672" y="131216"/>
                  </a:lnTo>
                  <a:lnTo>
                    <a:pt x="42672" y="101511"/>
                  </a:lnTo>
                  <a:lnTo>
                    <a:pt x="41503" y="101511"/>
                  </a:lnTo>
                  <a:lnTo>
                    <a:pt x="41503" y="262356"/>
                  </a:lnTo>
                  <a:lnTo>
                    <a:pt x="42672" y="262356"/>
                  </a:lnTo>
                  <a:lnTo>
                    <a:pt x="43853" y="262356"/>
                  </a:lnTo>
                  <a:lnTo>
                    <a:pt x="43853" y="131216"/>
                  </a:lnTo>
                  <a:close/>
                </a:path>
                <a:path w="229869" h="262889">
                  <a:moveTo>
                    <a:pt x="53073" y="148094"/>
                  </a:moveTo>
                  <a:lnTo>
                    <a:pt x="51892" y="148094"/>
                  </a:lnTo>
                  <a:lnTo>
                    <a:pt x="51892" y="126911"/>
                  </a:lnTo>
                  <a:lnTo>
                    <a:pt x="50723" y="126911"/>
                  </a:lnTo>
                  <a:lnTo>
                    <a:pt x="50723" y="99441"/>
                  </a:lnTo>
                  <a:lnTo>
                    <a:pt x="49644" y="99441"/>
                  </a:lnTo>
                  <a:lnTo>
                    <a:pt x="49644" y="262356"/>
                  </a:lnTo>
                  <a:lnTo>
                    <a:pt x="50711" y="262356"/>
                  </a:lnTo>
                  <a:lnTo>
                    <a:pt x="51892" y="262356"/>
                  </a:lnTo>
                  <a:lnTo>
                    <a:pt x="53073" y="262356"/>
                  </a:lnTo>
                  <a:lnTo>
                    <a:pt x="53073" y="148094"/>
                  </a:lnTo>
                  <a:close/>
                </a:path>
                <a:path w="229869" h="262889">
                  <a:moveTo>
                    <a:pt x="58851" y="158686"/>
                  </a:moveTo>
                  <a:lnTo>
                    <a:pt x="57683" y="158686"/>
                  </a:lnTo>
                  <a:lnTo>
                    <a:pt x="56502" y="158686"/>
                  </a:lnTo>
                  <a:lnTo>
                    <a:pt x="56502" y="262356"/>
                  </a:lnTo>
                  <a:lnTo>
                    <a:pt x="57683" y="262356"/>
                  </a:lnTo>
                  <a:lnTo>
                    <a:pt x="58851" y="262356"/>
                  </a:lnTo>
                  <a:lnTo>
                    <a:pt x="58851" y="158686"/>
                  </a:lnTo>
                  <a:close/>
                </a:path>
                <a:path w="229869" h="262889">
                  <a:moveTo>
                    <a:pt x="59944" y="44424"/>
                  </a:moveTo>
                  <a:lnTo>
                    <a:pt x="58864" y="44424"/>
                  </a:lnTo>
                  <a:lnTo>
                    <a:pt x="58864" y="262356"/>
                  </a:lnTo>
                  <a:lnTo>
                    <a:pt x="59944" y="262356"/>
                  </a:lnTo>
                  <a:lnTo>
                    <a:pt x="59944" y="44424"/>
                  </a:lnTo>
                  <a:close/>
                </a:path>
                <a:path w="229869" h="262889">
                  <a:moveTo>
                    <a:pt x="63474" y="124853"/>
                  </a:moveTo>
                  <a:lnTo>
                    <a:pt x="62293" y="124853"/>
                  </a:lnTo>
                  <a:lnTo>
                    <a:pt x="62293" y="179870"/>
                  </a:lnTo>
                  <a:lnTo>
                    <a:pt x="61112" y="179870"/>
                  </a:lnTo>
                  <a:lnTo>
                    <a:pt x="61112" y="262356"/>
                  </a:lnTo>
                  <a:lnTo>
                    <a:pt x="62293" y="262356"/>
                  </a:lnTo>
                  <a:lnTo>
                    <a:pt x="63474" y="262356"/>
                  </a:lnTo>
                  <a:lnTo>
                    <a:pt x="63474" y="124853"/>
                  </a:lnTo>
                  <a:close/>
                </a:path>
                <a:path w="229869" h="262889">
                  <a:moveTo>
                    <a:pt x="70332" y="200952"/>
                  </a:moveTo>
                  <a:lnTo>
                    <a:pt x="69164" y="200952"/>
                  </a:lnTo>
                  <a:lnTo>
                    <a:pt x="69164" y="262356"/>
                  </a:lnTo>
                  <a:lnTo>
                    <a:pt x="70332" y="262356"/>
                  </a:lnTo>
                  <a:lnTo>
                    <a:pt x="70332" y="200952"/>
                  </a:lnTo>
                  <a:close/>
                </a:path>
                <a:path w="229869" h="262889">
                  <a:moveTo>
                    <a:pt x="77304" y="173494"/>
                  </a:moveTo>
                  <a:lnTo>
                    <a:pt x="76123" y="173494"/>
                  </a:lnTo>
                  <a:lnTo>
                    <a:pt x="76123" y="262356"/>
                  </a:lnTo>
                  <a:lnTo>
                    <a:pt x="77304" y="262356"/>
                  </a:lnTo>
                  <a:lnTo>
                    <a:pt x="77304" y="173494"/>
                  </a:lnTo>
                  <a:close/>
                </a:path>
                <a:path w="229869" h="262889">
                  <a:moveTo>
                    <a:pt x="79565" y="181927"/>
                  </a:moveTo>
                  <a:lnTo>
                    <a:pt x="78384" y="181927"/>
                  </a:lnTo>
                  <a:lnTo>
                    <a:pt x="78384" y="262356"/>
                  </a:lnTo>
                  <a:lnTo>
                    <a:pt x="79565" y="262356"/>
                  </a:lnTo>
                  <a:lnTo>
                    <a:pt x="79565" y="181927"/>
                  </a:lnTo>
                  <a:close/>
                </a:path>
                <a:path w="229869" h="262889">
                  <a:moveTo>
                    <a:pt x="82994" y="188302"/>
                  </a:moveTo>
                  <a:lnTo>
                    <a:pt x="81813" y="188302"/>
                  </a:lnTo>
                  <a:lnTo>
                    <a:pt x="81813" y="262356"/>
                  </a:lnTo>
                  <a:lnTo>
                    <a:pt x="82994" y="262356"/>
                  </a:lnTo>
                  <a:lnTo>
                    <a:pt x="82994" y="188302"/>
                  </a:lnTo>
                  <a:close/>
                </a:path>
                <a:path w="229869" h="262889">
                  <a:moveTo>
                    <a:pt x="91033" y="211543"/>
                  </a:moveTo>
                  <a:lnTo>
                    <a:pt x="89954" y="211543"/>
                  </a:lnTo>
                  <a:lnTo>
                    <a:pt x="89954" y="118478"/>
                  </a:lnTo>
                  <a:lnTo>
                    <a:pt x="88773" y="118478"/>
                  </a:lnTo>
                  <a:lnTo>
                    <a:pt x="88773" y="177711"/>
                  </a:lnTo>
                  <a:lnTo>
                    <a:pt x="87604" y="177711"/>
                  </a:lnTo>
                  <a:lnTo>
                    <a:pt x="87604" y="160845"/>
                  </a:lnTo>
                  <a:lnTo>
                    <a:pt x="86423" y="160845"/>
                  </a:lnTo>
                  <a:lnTo>
                    <a:pt x="85356" y="160845"/>
                  </a:lnTo>
                  <a:lnTo>
                    <a:pt x="85356" y="6375"/>
                  </a:lnTo>
                  <a:lnTo>
                    <a:pt x="84175" y="6375"/>
                  </a:lnTo>
                  <a:lnTo>
                    <a:pt x="84175" y="262356"/>
                  </a:lnTo>
                  <a:lnTo>
                    <a:pt x="85344" y="262356"/>
                  </a:lnTo>
                  <a:lnTo>
                    <a:pt x="85356" y="262356"/>
                  </a:lnTo>
                  <a:lnTo>
                    <a:pt x="91033" y="262356"/>
                  </a:lnTo>
                  <a:lnTo>
                    <a:pt x="91033" y="211543"/>
                  </a:lnTo>
                  <a:close/>
                </a:path>
                <a:path w="229869" h="262889">
                  <a:moveTo>
                    <a:pt x="99174" y="165061"/>
                  </a:moveTo>
                  <a:lnTo>
                    <a:pt x="98005" y="165061"/>
                  </a:lnTo>
                  <a:lnTo>
                    <a:pt x="98005" y="146037"/>
                  </a:lnTo>
                  <a:lnTo>
                    <a:pt x="96824" y="146037"/>
                  </a:lnTo>
                  <a:lnTo>
                    <a:pt x="96824" y="179870"/>
                  </a:lnTo>
                  <a:lnTo>
                    <a:pt x="95643" y="179870"/>
                  </a:lnTo>
                  <a:lnTo>
                    <a:pt x="95643" y="29616"/>
                  </a:lnTo>
                  <a:lnTo>
                    <a:pt x="94576" y="29616"/>
                  </a:lnTo>
                  <a:lnTo>
                    <a:pt x="94576" y="262356"/>
                  </a:lnTo>
                  <a:lnTo>
                    <a:pt x="95643" y="262356"/>
                  </a:lnTo>
                  <a:lnTo>
                    <a:pt x="96824" y="262356"/>
                  </a:lnTo>
                  <a:lnTo>
                    <a:pt x="98005" y="262356"/>
                  </a:lnTo>
                  <a:lnTo>
                    <a:pt x="99174" y="262356"/>
                  </a:lnTo>
                  <a:lnTo>
                    <a:pt x="99174" y="165061"/>
                  </a:lnTo>
                  <a:close/>
                </a:path>
                <a:path w="229869" h="262889">
                  <a:moveTo>
                    <a:pt x="103784" y="184086"/>
                  </a:moveTo>
                  <a:lnTo>
                    <a:pt x="102616" y="184086"/>
                  </a:lnTo>
                  <a:lnTo>
                    <a:pt x="102616" y="211543"/>
                  </a:lnTo>
                  <a:lnTo>
                    <a:pt x="101434" y="211543"/>
                  </a:lnTo>
                  <a:lnTo>
                    <a:pt x="101434" y="97294"/>
                  </a:lnTo>
                  <a:lnTo>
                    <a:pt x="100253" y="97294"/>
                  </a:lnTo>
                  <a:lnTo>
                    <a:pt x="100253" y="184086"/>
                  </a:lnTo>
                  <a:lnTo>
                    <a:pt x="99187" y="184086"/>
                  </a:lnTo>
                  <a:lnTo>
                    <a:pt x="99187" y="262356"/>
                  </a:lnTo>
                  <a:lnTo>
                    <a:pt x="100253" y="262356"/>
                  </a:lnTo>
                  <a:lnTo>
                    <a:pt x="101434" y="262356"/>
                  </a:lnTo>
                  <a:lnTo>
                    <a:pt x="102616" y="262356"/>
                  </a:lnTo>
                  <a:lnTo>
                    <a:pt x="103784" y="262356"/>
                  </a:lnTo>
                  <a:lnTo>
                    <a:pt x="103784" y="184086"/>
                  </a:lnTo>
                  <a:close/>
                </a:path>
                <a:path w="229869" h="262889">
                  <a:moveTo>
                    <a:pt x="107226" y="114261"/>
                  </a:moveTo>
                  <a:lnTo>
                    <a:pt x="106045" y="114261"/>
                  </a:lnTo>
                  <a:lnTo>
                    <a:pt x="106045" y="205270"/>
                  </a:lnTo>
                  <a:lnTo>
                    <a:pt x="104876" y="205270"/>
                  </a:lnTo>
                  <a:lnTo>
                    <a:pt x="104876" y="186143"/>
                  </a:lnTo>
                  <a:lnTo>
                    <a:pt x="103797" y="186143"/>
                  </a:lnTo>
                  <a:lnTo>
                    <a:pt x="103797" y="262356"/>
                  </a:lnTo>
                  <a:lnTo>
                    <a:pt x="104863" y="262356"/>
                  </a:lnTo>
                  <a:lnTo>
                    <a:pt x="106045" y="262356"/>
                  </a:lnTo>
                  <a:lnTo>
                    <a:pt x="107226" y="262356"/>
                  </a:lnTo>
                  <a:lnTo>
                    <a:pt x="107226" y="114261"/>
                  </a:lnTo>
                  <a:close/>
                </a:path>
                <a:path w="229869" h="262889">
                  <a:moveTo>
                    <a:pt x="114096" y="217919"/>
                  </a:moveTo>
                  <a:lnTo>
                    <a:pt x="113017" y="217919"/>
                  </a:lnTo>
                  <a:lnTo>
                    <a:pt x="113017" y="262356"/>
                  </a:lnTo>
                  <a:lnTo>
                    <a:pt x="114096" y="262356"/>
                  </a:lnTo>
                  <a:lnTo>
                    <a:pt x="114096" y="217919"/>
                  </a:lnTo>
                  <a:close/>
                </a:path>
                <a:path w="229869" h="262889">
                  <a:moveTo>
                    <a:pt x="117652" y="213702"/>
                  </a:moveTo>
                  <a:lnTo>
                    <a:pt x="116471" y="213702"/>
                  </a:lnTo>
                  <a:lnTo>
                    <a:pt x="116471" y="262356"/>
                  </a:lnTo>
                  <a:lnTo>
                    <a:pt x="117652" y="262356"/>
                  </a:lnTo>
                  <a:lnTo>
                    <a:pt x="117652" y="213702"/>
                  </a:lnTo>
                  <a:close/>
                </a:path>
                <a:path w="229869" h="262889">
                  <a:moveTo>
                    <a:pt x="119862" y="181927"/>
                  </a:moveTo>
                  <a:lnTo>
                    <a:pt x="118681" y="181927"/>
                  </a:lnTo>
                  <a:lnTo>
                    <a:pt x="118681" y="262356"/>
                  </a:lnTo>
                  <a:lnTo>
                    <a:pt x="119862" y="262356"/>
                  </a:lnTo>
                  <a:lnTo>
                    <a:pt x="119862" y="181927"/>
                  </a:lnTo>
                  <a:close/>
                </a:path>
                <a:path w="229869" h="262889">
                  <a:moveTo>
                    <a:pt x="164833" y="205270"/>
                  </a:moveTo>
                  <a:lnTo>
                    <a:pt x="163753" y="205270"/>
                  </a:lnTo>
                  <a:lnTo>
                    <a:pt x="163753" y="262356"/>
                  </a:lnTo>
                  <a:lnTo>
                    <a:pt x="164833" y="262356"/>
                  </a:lnTo>
                  <a:lnTo>
                    <a:pt x="164833" y="205270"/>
                  </a:lnTo>
                  <a:close/>
                </a:path>
                <a:path w="229869" h="262889">
                  <a:moveTo>
                    <a:pt x="194818" y="230581"/>
                  </a:moveTo>
                  <a:lnTo>
                    <a:pt x="193636" y="230581"/>
                  </a:lnTo>
                  <a:lnTo>
                    <a:pt x="193636" y="262356"/>
                  </a:lnTo>
                  <a:lnTo>
                    <a:pt x="194818" y="262356"/>
                  </a:lnTo>
                  <a:lnTo>
                    <a:pt x="194818" y="230581"/>
                  </a:lnTo>
                  <a:close/>
                </a:path>
                <a:path w="229869" h="262889">
                  <a:moveTo>
                    <a:pt x="225933" y="194678"/>
                  </a:moveTo>
                  <a:lnTo>
                    <a:pt x="224751" y="194678"/>
                  </a:lnTo>
                  <a:lnTo>
                    <a:pt x="224751" y="262356"/>
                  </a:lnTo>
                  <a:lnTo>
                    <a:pt x="225933" y="262356"/>
                  </a:lnTo>
                  <a:lnTo>
                    <a:pt x="225933" y="194678"/>
                  </a:lnTo>
                  <a:close/>
                </a:path>
                <a:path w="229869" h="262889">
                  <a:moveTo>
                    <a:pt x="229362" y="226364"/>
                  </a:moveTo>
                  <a:lnTo>
                    <a:pt x="228180" y="226364"/>
                  </a:lnTo>
                  <a:lnTo>
                    <a:pt x="228180" y="262356"/>
                  </a:lnTo>
                  <a:lnTo>
                    <a:pt x="229362" y="262356"/>
                  </a:lnTo>
                  <a:lnTo>
                    <a:pt x="229362" y="22636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761022" y="2645384"/>
              <a:ext cx="208915" cy="353695"/>
            </a:xfrm>
            <a:custGeom>
              <a:avLst/>
              <a:gdLst/>
              <a:ahLst/>
              <a:cxnLst/>
              <a:rect l="l" t="t" r="r" b="b"/>
              <a:pathLst>
                <a:path w="208915" h="353694">
                  <a:moveTo>
                    <a:pt x="1168" y="344944"/>
                  </a:moveTo>
                  <a:lnTo>
                    <a:pt x="0" y="344944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344944"/>
                  </a:lnTo>
                  <a:close/>
                </a:path>
                <a:path w="208915" h="353694">
                  <a:moveTo>
                    <a:pt x="72593" y="285699"/>
                  </a:moveTo>
                  <a:lnTo>
                    <a:pt x="71424" y="285699"/>
                  </a:lnTo>
                  <a:lnTo>
                    <a:pt x="71424" y="353377"/>
                  </a:lnTo>
                  <a:lnTo>
                    <a:pt x="72593" y="353377"/>
                  </a:lnTo>
                  <a:lnTo>
                    <a:pt x="72593" y="285699"/>
                  </a:lnTo>
                  <a:close/>
                </a:path>
                <a:path w="208915" h="353694">
                  <a:moveTo>
                    <a:pt x="91033" y="184099"/>
                  </a:moveTo>
                  <a:lnTo>
                    <a:pt x="89852" y="184099"/>
                  </a:lnTo>
                  <a:lnTo>
                    <a:pt x="89852" y="353377"/>
                  </a:lnTo>
                  <a:lnTo>
                    <a:pt x="91033" y="353377"/>
                  </a:lnTo>
                  <a:lnTo>
                    <a:pt x="91033" y="184099"/>
                  </a:lnTo>
                  <a:close/>
                </a:path>
                <a:path w="208915" h="353694">
                  <a:moveTo>
                    <a:pt x="117525" y="192532"/>
                  </a:moveTo>
                  <a:lnTo>
                    <a:pt x="116357" y="192532"/>
                  </a:lnTo>
                  <a:lnTo>
                    <a:pt x="116357" y="353377"/>
                  </a:lnTo>
                  <a:lnTo>
                    <a:pt x="117525" y="353377"/>
                  </a:lnTo>
                  <a:lnTo>
                    <a:pt x="117525" y="192532"/>
                  </a:lnTo>
                  <a:close/>
                </a:path>
                <a:path w="208915" h="353694">
                  <a:moveTo>
                    <a:pt x="122135" y="251866"/>
                  </a:moveTo>
                  <a:lnTo>
                    <a:pt x="120954" y="251866"/>
                  </a:lnTo>
                  <a:lnTo>
                    <a:pt x="120954" y="239115"/>
                  </a:lnTo>
                  <a:lnTo>
                    <a:pt x="119875" y="239115"/>
                  </a:lnTo>
                  <a:lnTo>
                    <a:pt x="119875" y="353377"/>
                  </a:lnTo>
                  <a:lnTo>
                    <a:pt x="120954" y="353377"/>
                  </a:lnTo>
                  <a:lnTo>
                    <a:pt x="122135" y="353377"/>
                  </a:lnTo>
                  <a:lnTo>
                    <a:pt x="122135" y="251866"/>
                  </a:lnTo>
                  <a:close/>
                </a:path>
                <a:path w="208915" h="353694">
                  <a:moveTo>
                    <a:pt x="124485" y="0"/>
                  </a:moveTo>
                  <a:lnTo>
                    <a:pt x="123317" y="0"/>
                  </a:lnTo>
                  <a:lnTo>
                    <a:pt x="123317" y="353377"/>
                  </a:lnTo>
                  <a:lnTo>
                    <a:pt x="124485" y="353377"/>
                  </a:lnTo>
                  <a:lnTo>
                    <a:pt x="124485" y="0"/>
                  </a:lnTo>
                  <a:close/>
                </a:path>
                <a:path w="208915" h="353694">
                  <a:moveTo>
                    <a:pt x="125577" y="190461"/>
                  </a:moveTo>
                  <a:lnTo>
                    <a:pt x="124498" y="190461"/>
                  </a:lnTo>
                  <a:lnTo>
                    <a:pt x="124498" y="353377"/>
                  </a:lnTo>
                  <a:lnTo>
                    <a:pt x="125577" y="353377"/>
                  </a:lnTo>
                  <a:lnTo>
                    <a:pt x="125577" y="190461"/>
                  </a:lnTo>
                  <a:close/>
                </a:path>
                <a:path w="208915" h="353694">
                  <a:moveTo>
                    <a:pt x="133705" y="249707"/>
                  </a:moveTo>
                  <a:lnTo>
                    <a:pt x="132537" y="249707"/>
                  </a:lnTo>
                  <a:lnTo>
                    <a:pt x="131356" y="249707"/>
                  </a:lnTo>
                  <a:lnTo>
                    <a:pt x="131356" y="353377"/>
                  </a:lnTo>
                  <a:lnTo>
                    <a:pt x="132537" y="353377"/>
                  </a:lnTo>
                  <a:lnTo>
                    <a:pt x="133705" y="353377"/>
                  </a:lnTo>
                  <a:lnTo>
                    <a:pt x="133705" y="249707"/>
                  </a:lnTo>
                  <a:close/>
                </a:path>
                <a:path w="208915" h="353694">
                  <a:moveTo>
                    <a:pt x="141757" y="270891"/>
                  </a:moveTo>
                  <a:lnTo>
                    <a:pt x="140576" y="270891"/>
                  </a:lnTo>
                  <a:lnTo>
                    <a:pt x="140576" y="230682"/>
                  </a:lnTo>
                  <a:lnTo>
                    <a:pt x="139407" y="230682"/>
                  </a:lnTo>
                  <a:lnTo>
                    <a:pt x="139407" y="260299"/>
                  </a:lnTo>
                  <a:lnTo>
                    <a:pt x="138328" y="260299"/>
                  </a:lnTo>
                  <a:lnTo>
                    <a:pt x="138328" y="215874"/>
                  </a:lnTo>
                  <a:lnTo>
                    <a:pt x="137147" y="215874"/>
                  </a:lnTo>
                  <a:lnTo>
                    <a:pt x="137147" y="353377"/>
                  </a:lnTo>
                  <a:lnTo>
                    <a:pt x="138328" y="353377"/>
                  </a:lnTo>
                  <a:lnTo>
                    <a:pt x="139407" y="353377"/>
                  </a:lnTo>
                  <a:lnTo>
                    <a:pt x="140576" y="353377"/>
                  </a:lnTo>
                  <a:lnTo>
                    <a:pt x="141757" y="353377"/>
                  </a:lnTo>
                  <a:lnTo>
                    <a:pt x="141757" y="270891"/>
                  </a:lnTo>
                  <a:close/>
                </a:path>
                <a:path w="208915" h="353694">
                  <a:moveTo>
                    <a:pt x="145186" y="291973"/>
                  </a:moveTo>
                  <a:lnTo>
                    <a:pt x="144018" y="291973"/>
                  </a:lnTo>
                  <a:lnTo>
                    <a:pt x="144018" y="239115"/>
                  </a:lnTo>
                  <a:lnTo>
                    <a:pt x="142938" y="239115"/>
                  </a:lnTo>
                  <a:lnTo>
                    <a:pt x="142938" y="353377"/>
                  </a:lnTo>
                  <a:lnTo>
                    <a:pt x="144018" y="353377"/>
                  </a:lnTo>
                  <a:lnTo>
                    <a:pt x="145186" y="353377"/>
                  </a:lnTo>
                  <a:lnTo>
                    <a:pt x="145186" y="291973"/>
                  </a:lnTo>
                  <a:close/>
                </a:path>
                <a:path w="208915" h="353694">
                  <a:moveTo>
                    <a:pt x="146367" y="152412"/>
                  </a:moveTo>
                  <a:lnTo>
                    <a:pt x="145199" y="152412"/>
                  </a:lnTo>
                  <a:lnTo>
                    <a:pt x="145199" y="353377"/>
                  </a:lnTo>
                  <a:lnTo>
                    <a:pt x="146367" y="353377"/>
                  </a:lnTo>
                  <a:lnTo>
                    <a:pt x="146367" y="152412"/>
                  </a:lnTo>
                  <a:close/>
                </a:path>
                <a:path w="208915" h="353694">
                  <a:moveTo>
                    <a:pt x="149796" y="277164"/>
                  </a:moveTo>
                  <a:lnTo>
                    <a:pt x="148628" y="277164"/>
                  </a:lnTo>
                  <a:lnTo>
                    <a:pt x="148628" y="353377"/>
                  </a:lnTo>
                  <a:lnTo>
                    <a:pt x="149796" y="353377"/>
                  </a:lnTo>
                  <a:lnTo>
                    <a:pt x="149796" y="277164"/>
                  </a:lnTo>
                  <a:close/>
                </a:path>
                <a:path w="208915" h="353694">
                  <a:moveTo>
                    <a:pt x="150977" y="264515"/>
                  </a:moveTo>
                  <a:lnTo>
                    <a:pt x="149809" y="264515"/>
                  </a:lnTo>
                  <a:lnTo>
                    <a:pt x="149809" y="353377"/>
                  </a:lnTo>
                  <a:lnTo>
                    <a:pt x="150977" y="353377"/>
                  </a:lnTo>
                  <a:lnTo>
                    <a:pt x="150977" y="264515"/>
                  </a:lnTo>
                  <a:close/>
                </a:path>
                <a:path w="208915" h="353694">
                  <a:moveTo>
                    <a:pt x="154419" y="272948"/>
                  </a:moveTo>
                  <a:lnTo>
                    <a:pt x="153238" y="272948"/>
                  </a:lnTo>
                  <a:lnTo>
                    <a:pt x="153238" y="353377"/>
                  </a:lnTo>
                  <a:lnTo>
                    <a:pt x="154419" y="353377"/>
                  </a:lnTo>
                  <a:lnTo>
                    <a:pt x="154419" y="272948"/>
                  </a:lnTo>
                  <a:close/>
                </a:path>
                <a:path w="208915" h="353694">
                  <a:moveTo>
                    <a:pt x="157848" y="279323"/>
                  </a:moveTo>
                  <a:lnTo>
                    <a:pt x="156667" y="279323"/>
                  </a:lnTo>
                  <a:lnTo>
                    <a:pt x="156667" y="258140"/>
                  </a:lnTo>
                  <a:lnTo>
                    <a:pt x="155587" y="258140"/>
                  </a:lnTo>
                  <a:lnTo>
                    <a:pt x="155587" y="353377"/>
                  </a:lnTo>
                  <a:lnTo>
                    <a:pt x="156667" y="353377"/>
                  </a:lnTo>
                  <a:lnTo>
                    <a:pt x="157848" y="353377"/>
                  </a:lnTo>
                  <a:lnTo>
                    <a:pt x="157848" y="279323"/>
                  </a:lnTo>
                  <a:close/>
                </a:path>
                <a:path w="208915" h="353694">
                  <a:moveTo>
                    <a:pt x="161277" y="251866"/>
                  </a:moveTo>
                  <a:lnTo>
                    <a:pt x="160197" y="251866"/>
                  </a:lnTo>
                  <a:lnTo>
                    <a:pt x="160197" y="353377"/>
                  </a:lnTo>
                  <a:lnTo>
                    <a:pt x="161277" y="353377"/>
                  </a:lnTo>
                  <a:lnTo>
                    <a:pt x="161277" y="251866"/>
                  </a:lnTo>
                  <a:close/>
                </a:path>
                <a:path w="208915" h="353694">
                  <a:moveTo>
                    <a:pt x="164807" y="209499"/>
                  </a:moveTo>
                  <a:lnTo>
                    <a:pt x="163626" y="209499"/>
                  </a:lnTo>
                  <a:lnTo>
                    <a:pt x="163626" y="353377"/>
                  </a:lnTo>
                  <a:lnTo>
                    <a:pt x="164807" y="353377"/>
                  </a:lnTo>
                  <a:lnTo>
                    <a:pt x="164807" y="209499"/>
                  </a:lnTo>
                  <a:close/>
                </a:path>
                <a:path w="208915" h="353694">
                  <a:moveTo>
                    <a:pt x="169418" y="264515"/>
                  </a:moveTo>
                  <a:lnTo>
                    <a:pt x="168249" y="264515"/>
                  </a:lnTo>
                  <a:lnTo>
                    <a:pt x="168249" y="266674"/>
                  </a:lnTo>
                  <a:lnTo>
                    <a:pt x="167068" y="266674"/>
                  </a:lnTo>
                  <a:lnTo>
                    <a:pt x="167068" y="272948"/>
                  </a:lnTo>
                  <a:lnTo>
                    <a:pt x="165900" y="272948"/>
                  </a:lnTo>
                  <a:lnTo>
                    <a:pt x="165900" y="353377"/>
                  </a:lnTo>
                  <a:lnTo>
                    <a:pt x="167068" y="353377"/>
                  </a:lnTo>
                  <a:lnTo>
                    <a:pt x="168249" y="353377"/>
                  </a:lnTo>
                  <a:lnTo>
                    <a:pt x="169418" y="353377"/>
                  </a:lnTo>
                  <a:lnTo>
                    <a:pt x="169418" y="264515"/>
                  </a:lnTo>
                  <a:close/>
                </a:path>
                <a:path w="208915" h="353694">
                  <a:moveTo>
                    <a:pt x="171678" y="270891"/>
                  </a:moveTo>
                  <a:lnTo>
                    <a:pt x="170497" y="270891"/>
                  </a:lnTo>
                  <a:lnTo>
                    <a:pt x="170497" y="120637"/>
                  </a:lnTo>
                  <a:lnTo>
                    <a:pt x="169430" y="120637"/>
                  </a:lnTo>
                  <a:lnTo>
                    <a:pt x="169430" y="353377"/>
                  </a:lnTo>
                  <a:lnTo>
                    <a:pt x="170497" y="353377"/>
                  </a:lnTo>
                  <a:lnTo>
                    <a:pt x="171678" y="353377"/>
                  </a:lnTo>
                  <a:lnTo>
                    <a:pt x="171678" y="270891"/>
                  </a:lnTo>
                  <a:close/>
                </a:path>
                <a:path w="208915" h="353694">
                  <a:moveTo>
                    <a:pt x="177469" y="302564"/>
                  </a:moveTo>
                  <a:lnTo>
                    <a:pt x="176288" y="302564"/>
                  </a:lnTo>
                  <a:lnTo>
                    <a:pt x="176288" y="188315"/>
                  </a:lnTo>
                  <a:lnTo>
                    <a:pt x="175107" y="188315"/>
                  </a:lnTo>
                  <a:lnTo>
                    <a:pt x="175107" y="353377"/>
                  </a:lnTo>
                  <a:lnTo>
                    <a:pt x="176288" y="353377"/>
                  </a:lnTo>
                  <a:lnTo>
                    <a:pt x="177469" y="353377"/>
                  </a:lnTo>
                  <a:lnTo>
                    <a:pt x="177469" y="302564"/>
                  </a:lnTo>
                  <a:close/>
                </a:path>
                <a:path w="208915" h="353694">
                  <a:moveTo>
                    <a:pt x="179730" y="277164"/>
                  </a:moveTo>
                  <a:lnTo>
                    <a:pt x="178650" y="277164"/>
                  </a:lnTo>
                  <a:lnTo>
                    <a:pt x="178650" y="353377"/>
                  </a:lnTo>
                  <a:lnTo>
                    <a:pt x="179730" y="353377"/>
                  </a:lnTo>
                  <a:lnTo>
                    <a:pt x="179730" y="277164"/>
                  </a:lnTo>
                  <a:close/>
                </a:path>
                <a:path w="208915" h="353694">
                  <a:moveTo>
                    <a:pt x="182079" y="205282"/>
                  </a:moveTo>
                  <a:lnTo>
                    <a:pt x="180898" y="205282"/>
                  </a:lnTo>
                  <a:lnTo>
                    <a:pt x="180898" y="353377"/>
                  </a:lnTo>
                  <a:lnTo>
                    <a:pt x="182079" y="353377"/>
                  </a:lnTo>
                  <a:lnTo>
                    <a:pt x="182079" y="205282"/>
                  </a:lnTo>
                  <a:close/>
                </a:path>
                <a:path w="208915" h="353694">
                  <a:moveTo>
                    <a:pt x="186690" y="294132"/>
                  </a:moveTo>
                  <a:lnTo>
                    <a:pt x="185508" y="294132"/>
                  </a:lnTo>
                  <a:lnTo>
                    <a:pt x="185508" y="327977"/>
                  </a:lnTo>
                  <a:lnTo>
                    <a:pt x="184340" y="327977"/>
                  </a:lnTo>
                  <a:lnTo>
                    <a:pt x="184340" y="304723"/>
                  </a:lnTo>
                  <a:lnTo>
                    <a:pt x="183261" y="304723"/>
                  </a:lnTo>
                  <a:lnTo>
                    <a:pt x="183261" y="353377"/>
                  </a:lnTo>
                  <a:lnTo>
                    <a:pt x="184327" y="353377"/>
                  </a:lnTo>
                  <a:lnTo>
                    <a:pt x="185508" y="353377"/>
                  </a:lnTo>
                  <a:lnTo>
                    <a:pt x="186690" y="353377"/>
                  </a:lnTo>
                  <a:lnTo>
                    <a:pt x="186690" y="294132"/>
                  </a:lnTo>
                  <a:close/>
                </a:path>
                <a:path w="208915" h="353694">
                  <a:moveTo>
                    <a:pt x="190119" y="296291"/>
                  </a:moveTo>
                  <a:lnTo>
                    <a:pt x="188950" y="296291"/>
                  </a:lnTo>
                  <a:lnTo>
                    <a:pt x="188950" y="308940"/>
                  </a:lnTo>
                  <a:lnTo>
                    <a:pt x="187871" y="308940"/>
                  </a:lnTo>
                  <a:lnTo>
                    <a:pt x="187871" y="353377"/>
                  </a:lnTo>
                  <a:lnTo>
                    <a:pt x="188950" y="353377"/>
                  </a:lnTo>
                  <a:lnTo>
                    <a:pt x="190119" y="353377"/>
                  </a:lnTo>
                  <a:lnTo>
                    <a:pt x="190119" y="296291"/>
                  </a:lnTo>
                  <a:close/>
                </a:path>
                <a:path w="208915" h="353694">
                  <a:moveTo>
                    <a:pt x="194716" y="272948"/>
                  </a:moveTo>
                  <a:lnTo>
                    <a:pt x="193535" y="272948"/>
                  </a:lnTo>
                  <a:lnTo>
                    <a:pt x="193535" y="296291"/>
                  </a:lnTo>
                  <a:lnTo>
                    <a:pt x="192493" y="296291"/>
                  </a:lnTo>
                  <a:lnTo>
                    <a:pt x="192493" y="304723"/>
                  </a:lnTo>
                  <a:lnTo>
                    <a:pt x="191325" y="304723"/>
                  </a:lnTo>
                  <a:lnTo>
                    <a:pt x="191325" y="353377"/>
                  </a:lnTo>
                  <a:lnTo>
                    <a:pt x="194716" y="353377"/>
                  </a:lnTo>
                  <a:lnTo>
                    <a:pt x="194716" y="272948"/>
                  </a:lnTo>
                  <a:close/>
                </a:path>
                <a:path w="208915" h="353694">
                  <a:moveTo>
                    <a:pt x="200533" y="277164"/>
                  </a:moveTo>
                  <a:lnTo>
                    <a:pt x="199351" y="277164"/>
                  </a:lnTo>
                  <a:lnTo>
                    <a:pt x="199351" y="353377"/>
                  </a:lnTo>
                  <a:lnTo>
                    <a:pt x="200533" y="353377"/>
                  </a:lnTo>
                  <a:lnTo>
                    <a:pt x="200533" y="277164"/>
                  </a:lnTo>
                  <a:close/>
                </a:path>
                <a:path w="208915" h="353694">
                  <a:moveTo>
                    <a:pt x="208559" y="306793"/>
                  </a:moveTo>
                  <a:lnTo>
                    <a:pt x="207378" y="306793"/>
                  </a:lnTo>
                  <a:lnTo>
                    <a:pt x="207378" y="353377"/>
                  </a:lnTo>
                  <a:lnTo>
                    <a:pt x="208559" y="353377"/>
                  </a:lnTo>
                  <a:lnTo>
                    <a:pt x="208559" y="306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817422" y="2711004"/>
              <a:ext cx="180340" cy="288290"/>
            </a:xfrm>
            <a:custGeom>
              <a:avLst/>
              <a:gdLst/>
              <a:ahLst/>
              <a:cxnLst/>
              <a:rect l="l" t="t" r="r" b="b"/>
              <a:pathLst>
                <a:path w="180340" h="288289">
                  <a:moveTo>
                    <a:pt x="1181" y="226352"/>
                  </a:moveTo>
                  <a:lnTo>
                    <a:pt x="0" y="226352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26352"/>
                  </a:lnTo>
                  <a:close/>
                </a:path>
                <a:path w="180340" h="288289">
                  <a:moveTo>
                    <a:pt x="9232" y="194678"/>
                  </a:moveTo>
                  <a:lnTo>
                    <a:pt x="8153" y="194678"/>
                  </a:lnTo>
                  <a:lnTo>
                    <a:pt x="8153" y="287756"/>
                  </a:lnTo>
                  <a:lnTo>
                    <a:pt x="9232" y="287756"/>
                  </a:lnTo>
                  <a:lnTo>
                    <a:pt x="9232" y="194678"/>
                  </a:lnTo>
                  <a:close/>
                </a:path>
                <a:path w="180340" h="288289">
                  <a:moveTo>
                    <a:pt x="15011" y="203111"/>
                  </a:moveTo>
                  <a:lnTo>
                    <a:pt x="13843" y="203111"/>
                  </a:lnTo>
                  <a:lnTo>
                    <a:pt x="13843" y="287756"/>
                  </a:lnTo>
                  <a:lnTo>
                    <a:pt x="15011" y="287756"/>
                  </a:lnTo>
                  <a:lnTo>
                    <a:pt x="15011" y="203111"/>
                  </a:lnTo>
                  <a:close/>
                </a:path>
                <a:path w="180340" h="288289">
                  <a:moveTo>
                    <a:pt x="17373" y="167119"/>
                  </a:moveTo>
                  <a:lnTo>
                    <a:pt x="16192" y="167119"/>
                  </a:lnTo>
                  <a:lnTo>
                    <a:pt x="16192" y="287756"/>
                  </a:lnTo>
                  <a:lnTo>
                    <a:pt x="17373" y="287756"/>
                  </a:lnTo>
                  <a:lnTo>
                    <a:pt x="17373" y="167119"/>
                  </a:lnTo>
                  <a:close/>
                </a:path>
                <a:path w="180340" h="288289">
                  <a:moveTo>
                    <a:pt x="21983" y="188302"/>
                  </a:moveTo>
                  <a:lnTo>
                    <a:pt x="20802" y="188302"/>
                  </a:lnTo>
                  <a:lnTo>
                    <a:pt x="20802" y="287756"/>
                  </a:lnTo>
                  <a:lnTo>
                    <a:pt x="21983" y="287756"/>
                  </a:lnTo>
                  <a:lnTo>
                    <a:pt x="21983" y="188302"/>
                  </a:lnTo>
                  <a:close/>
                </a:path>
                <a:path w="180340" h="288289">
                  <a:moveTo>
                    <a:pt x="28854" y="171437"/>
                  </a:moveTo>
                  <a:lnTo>
                    <a:pt x="27673" y="171437"/>
                  </a:lnTo>
                  <a:lnTo>
                    <a:pt x="27673" y="287756"/>
                  </a:lnTo>
                  <a:lnTo>
                    <a:pt x="28854" y="287756"/>
                  </a:lnTo>
                  <a:lnTo>
                    <a:pt x="28854" y="171437"/>
                  </a:lnTo>
                  <a:close/>
                </a:path>
                <a:path w="180340" h="288289">
                  <a:moveTo>
                    <a:pt x="39243" y="122694"/>
                  </a:moveTo>
                  <a:lnTo>
                    <a:pt x="38074" y="122694"/>
                  </a:lnTo>
                  <a:lnTo>
                    <a:pt x="38074" y="118478"/>
                  </a:lnTo>
                  <a:lnTo>
                    <a:pt x="36893" y="118478"/>
                  </a:lnTo>
                  <a:lnTo>
                    <a:pt x="36893" y="156616"/>
                  </a:lnTo>
                  <a:lnTo>
                    <a:pt x="35814" y="156616"/>
                  </a:lnTo>
                  <a:lnTo>
                    <a:pt x="35814" y="162902"/>
                  </a:lnTo>
                  <a:lnTo>
                    <a:pt x="34632" y="162902"/>
                  </a:lnTo>
                  <a:lnTo>
                    <a:pt x="34632" y="118478"/>
                  </a:lnTo>
                  <a:lnTo>
                    <a:pt x="33464" y="118478"/>
                  </a:lnTo>
                  <a:lnTo>
                    <a:pt x="33464" y="16954"/>
                  </a:lnTo>
                  <a:lnTo>
                    <a:pt x="32283" y="16954"/>
                  </a:lnTo>
                  <a:lnTo>
                    <a:pt x="32283" y="236943"/>
                  </a:lnTo>
                  <a:lnTo>
                    <a:pt x="31203" y="236943"/>
                  </a:lnTo>
                  <a:lnTo>
                    <a:pt x="31203" y="188302"/>
                  </a:lnTo>
                  <a:lnTo>
                    <a:pt x="30022" y="188302"/>
                  </a:lnTo>
                  <a:lnTo>
                    <a:pt x="30022" y="287756"/>
                  </a:lnTo>
                  <a:lnTo>
                    <a:pt x="31203" y="287756"/>
                  </a:lnTo>
                  <a:lnTo>
                    <a:pt x="32283" y="287756"/>
                  </a:lnTo>
                  <a:lnTo>
                    <a:pt x="39243" y="287756"/>
                  </a:lnTo>
                  <a:lnTo>
                    <a:pt x="39243" y="122694"/>
                  </a:lnTo>
                  <a:close/>
                </a:path>
                <a:path w="180340" h="288289">
                  <a:moveTo>
                    <a:pt x="43853" y="0"/>
                  </a:moveTo>
                  <a:lnTo>
                    <a:pt x="42684" y="0"/>
                  </a:lnTo>
                  <a:lnTo>
                    <a:pt x="42684" y="162902"/>
                  </a:lnTo>
                  <a:lnTo>
                    <a:pt x="41503" y="162902"/>
                  </a:lnTo>
                  <a:lnTo>
                    <a:pt x="41503" y="139661"/>
                  </a:lnTo>
                  <a:lnTo>
                    <a:pt x="40424" y="139661"/>
                  </a:lnTo>
                  <a:lnTo>
                    <a:pt x="40424" y="169278"/>
                  </a:lnTo>
                  <a:lnTo>
                    <a:pt x="39255" y="169278"/>
                  </a:lnTo>
                  <a:lnTo>
                    <a:pt x="39255" y="287756"/>
                  </a:lnTo>
                  <a:lnTo>
                    <a:pt x="40424" y="287756"/>
                  </a:lnTo>
                  <a:lnTo>
                    <a:pt x="41503" y="287756"/>
                  </a:lnTo>
                  <a:lnTo>
                    <a:pt x="42684" y="287756"/>
                  </a:lnTo>
                  <a:lnTo>
                    <a:pt x="43853" y="287756"/>
                  </a:lnTo>
                  <a:lnTo>
                    <a:pt x="43853" y="0"/>
                  </a:lnTo>
                  <a:close/>
                </a:path>
                <a:path w="180340" h="288289">
                  <a:moveTo>
                    <a:pt x="47294" y="190461"/>
                  </a:moveTo>
                  <a:lnTo>
                    <a:pt x="46113" y="190461"/>
                  </a:lnTo>
                  <a:lnTo>
                    <a:pt x="46113" y="158686"/>
                  </a:lnTo>
                  <a:lnTo>
                    <a:pt x="45034" y="158686"/>
                  </a:lnTo>
                  <a:lnTo>
                    <a:pt x="45034" y="184086"/>
                  </a:lnTo>
                  <a:lnTo>
                    <a:pt x="43865" y="184086"/>
                  </a:lnTo>
                  <a:lnTo>
                    <a:pt x="43865" y="287756"/>
                  </a:lnTo>
                  <a:lnTo>
                    <a:pt x="45034" y="287756"/>
                  </a:lnTo>
                  <a:lnTo>
                    <a:pt x="46113" y="287756"/>
                  </a:lnTo>
                  <a:lnTo>
                    <a:pt x="47294" y="287756"/>
                  </a:lnTo>
                  <a:lnTo>
                    <a:pt x="47294" y="190461"/>
                  </a:lnTo>
                  <a:close/>
                </a:path>
                <a:path w="180340" h="288289">
                  <a:moveTo>
                    <a:pt x="50723" y="179870"/>
                  </a:moveTo>
                  <a:lnTo>
                    <a:pt x="49644" y="179870"/>
                  </a:lnTo>
                  <a:lnTo>
                    <a:pt x="49644" y="74041"/>
                  </a:lnTo>
                  <a:lnTo>
                    <a:pt x="48475" y="74041"/>
                  </a:lnTo>
                  <a:lnTo>
                    <a:pt x="48475" y="287756"/>
                  </a:lnTo>
                  <a:lnTo>
                    <a:pt x="49644" y="287756"/>
                  </a:lnTo>
                  <a:lnTo>
                    <a:pt x="50723" y="287756"/>
                  </a:lnTo>
                  <a:lnTo>
                    <a:pt x="50723" y="179870"/>
                  </a:lnTo>
                  <a:close/>
                </a:path>
                <a:path w="180340" h="288289">
                  <a:moveTo>
                    <a:pt x="78397" y="69824"/>
                  </a:moveTo>
                  <a:lnTo>
                    <a:pt x="77317" y="69824"/>
                  </a:lnTo>
                  <a:lnTo>
                    <a:pt x="77317" y="287756"/>
                  </a:lnTo>
                  <a:lnTo>
                    <a:pt x="78397" y="287756"/>
                  </a:lnTo>
                  <a:lnTo>
                    <a:pt x="78397" y="69824"/>
                  </a:lnTo>
                  <a:close/>
                </a:path>
                <a:path w="180340" h="288289">
                  <a:moveTo>
                    <a:pt x="86537" y="188302"/>
                  </a:moveTo>
                  <a:lnTo>
                    <a:pt x="85356" y="188302"/>
                  </a:lnTo>
                  <a:lnTo>
                    <a:pt x="85356" y="287756"/>
                  </a:lnTo>
                  <a:lnTo>
                    <a:pt x="86537" y="287756"/>
                  </a:lnTo>
                  <a:lnTo>
                    <a:pt x="86537" y="188302"/>
                  </a:lnTo>
                  <a:close/>
                </a:path>
                <a:path w="180340" h="288289">
                  <a:moveTo>
                    <a:pt x="93395" y="211543"/>
                  </a:moveTo>
                  <a:lnTo>
                    <a:pt x="92227" y="211543"/>
                  </a:lnTo>
                  <a:lnTo>
                    <a:pt x="92227" y="287756"/>
                  </a:lnTo>
                  <a:lnTo>
                    <a:pt x="93395" y="287756"/>
                  </a:lnTo>
                  <a:lnTo>
                    <a:pt x="93395" y="211543"/>
                  </a:lnTo>
                  <a:close/>
                </a:path>
                <a:path w="180340" h="288289">
                  <a:moveTo>
                    <a:pt x="103809" y="31775"/>
                  </a:moveTo>
                  <a:lnTo>
                    <a:pt x="102628" y="31775"/>
                  </a:lnTo>
                  <a:lnTo>
                    <a:pt x="102628" y="287756"/>
                  </a:lnTo>
                  <a:lnTo>
                    <a:pt x="103809" y="287756"/>
                  </a:lnTo>
                  <a:lnTo>
                    <a:pt x="103809" y="31775"/>
                  </a:lnTo>
                  <a:close/>
                </a:path>
                <a:path w="180340" h="288289">
                  <a:moveTo>
                    <a:pt x="108407" y="143878"/>
                  </a:moveTo>
                  <a:lnTo>
                    <a:pt x="107226" y="143878"/>
                  </a:lnTo>
                  <a:lnTo>
                    <a:pt x="107226" y="287756"/>
                  </a:lnTo>
                  <a:lnTo>
                    <a:pt x="108407" y="287756"/>
                  </a:lnTo>
                  <a:lnTo>
                    <a:pt x="108407" y="143878"/>
                  </a:lnTo>
                  <a:close/>
                </a:path>
                <a:path w="180340" h="288289">
                  <a:moveTo>
                    <a:pt x="114096" y="55016"/>
                  </a:moveTo>
                  <a:lnTo>
                    <a:pt x="113030" y="55016"/>
                  </a:lnTo>
                  <a:lnTo>
                    <a:pt x="113030" y="287756"/>
                  </a:lnTo>
                  <a:lnTo>
                    <a:pt x="114096" y="287756"/>
                  </a:lnTo>
                  <a:lnTo>
                    <a:pt x="114096" y="55016"/>
                  </a:lnTo>
                  <a:close/>
                </a:path>
                <a:path w="180340" h="288289">
                  <a:moveTo>
                    <a:pt x="116459" y="171437"/>
                  </a:moveTo>
                  <a:lnTo>
                    <a:pt x="115277" y="171437"/>
                  </a:lnTo>
                  <a:lnTo>
                    <a:pt x="115277" y="287756"/>
                  </a:lnTo>
                  <a:lnTo>
                    <a:pt x="116459" y="287756"/>
                  </a:lnTo>
                  <a:lnTo>
                    <a:pt x="116459" y="171437"/>
                  </a:lnTo>
                  <a:close/>
                </a:path>
                <a:path w="180340" h="288289">
                  <a:moveTo>
                    <a:pt x="119888" y="122694"/>
                  </a:moveTo>
                  <a:lnTo>
                    <a:pt x="118706" y="122694"/>
                  </a:lnTo>
                  <a:lnTo>
                    <a:pt x="118706" y="209486"/>
                  </a:lnTo>
                  <a:lnTo>
                    <a:pt x="117640" y="209486"/>
                  </a:lnTo>
                  <a:lnTo>
                    <a:pt x="117640" y="287756"/>
                  </a:lnTo>
                  <a:lnTo>
                    <a:pt x="118706" y="287756"/>
                  </a:lnTo>
                  <a:lnTo>
                    <a:pt x="119888" y="287756"/>
                  </a:lnTo>
                  <a:lnTo>
                    <a:pt x="119888" y="122694"/>
                  </a:lnTo>
                  <a:close/>
                </a:path>
                <a:path w="180340" h="288289">
                  <a:moveTo>
                    <a:pt x="122237" y="209486"/>
                  </a:moveTo>
                  <a:lnTo>
                    <a:pt x="121069" y="209486"/>
                  </a:lnTo>
                  <a:lnTo>
                    <a:pt x="121069" y="287756"/>
                  </a:lnTo>
                  <a:lnTo>
                    <a:pt x="122237" y="287756"/>
                  </a:lnTo>
                  <a:lnTo>
                    <a:pt x="122237" y="209486"/>
                  </a:lnTo>
                  <a:close/>
                </a:path>
                <a:path w="180340" h="288289">
                  <a:moveTo>
                    <a:pt x="127939" y="239102"/>
                  </a:moveTo>
                  <a:lnTo>
                    <a:pt x="126860" y="239102"/>
                  </a:lnTo>
                  <a:lnTo>
                    <a:pt x="126860" y="215861"/>
                  </a:lnTo>
                  <a:lnTo>
                    <a:pt x="125679" y="215861"/>
                  </a:lnTo>
                  <a:lnTo>
                    <a:pt x="125679" y="139661"/>
                  </a:lnTo>
                  <a:lnTo>
                    <a:pt x="124498" y="139661"/>
                  </a:lnTo>
                  <a:lnTo>
                    <a:pt x="124498" y="230670"/>
                  </a:lnTo>
                  <a:lnTo>
                    <a:pt x="123329" y="230670"/>
                  </a:lnTo>
                  <a:lnTo>
                    <a:pt x="123329" y="211543"/>
                  </a:lnTo>
                  <a:lnTo>
                    <a:pt x="122250" y="211543"/>
                  </a:lnTo>
                  <a:lnTo>
                    <a:pt x="122250" y="287756"/>
                  </a:lnTo>
                  <a:lnTo>
                    <a:pt x="123317" y="287756"/>
                  </a:lnTo>
                  <a:lnTo>
                    <a:pt x="124498" y="287756"/>
                  </a:lnTo>
                  <a:lnTo>
                    <a:pt x="125679" y="287756"/>
                  </a:lnTo>
                  <a:lnTo>
                    <a:pt x="126860" y="287756"/>
                  </a:lnTo>
                  <a:lnTo>
                    <a:pt x="127939" y="287756"/>
                  </a:lnTo>
                  <a:lnTo>
                    <a:pt x="127939" y="239102"/>
                  </a:lnTo>
                  <a:close/>
                </a:path>
                <a:path w="180340" h="288289">
                  <a:moveTo>
                    <a:pt x="133718" y="230670"/>
                  </a:moveTo>
                  <a:lnTo>
                    <a:pt x="132549" y="230670"/>
                  </a:lnTo>
                  <a:lnTo>
                    <a:pt x="132549" y="243319"/>
                  </a:lnTo>
                  <a:lnTo>
                    <a:pt x="131470" y="243319"/>
                  </a:lnTo>
                  <a:lnTo>
                    <a:pt x="131470" y="287756"/>
                  </a:lnTo>
                  <a:lnTo>
                    <a:pt x="132549" y="287756"/>
                  </a:lnTo>
                  <a:lnTo>
                    <a:pt x="133718" y="287756"/>
                  </a:lnTo>
                  <a:lnTo>
                    <a:pt x="133718" y="230670"/>
                  </a:lnTo>
                  <a:close/>
                </a:path>
                <a:path w="180340" h="288289">
                  <a:moveTo>
                    <a:pt x="136105" y="239102"/>
                  </a:moveTo>
                  <a:lnTo>
                    <a:pt x="134924" y="239102"/>
                  </a:lnTo>
                  <a:lnTo>
                    <a:pt x="134924" y="287756"/>
                  </a:lnTo>
                  <a:lnTo>
                    <a:pt x="136105" y="287756"/>
                  </a:lnTo>
                  <a:lnTo>
                    <a:pt x="136105" y="239102"/>
                  </a:lnTo>
                  <a:close/>
                </a:path>
                <a:path w="180340" h="288289">
                  <a:moveTo>
                    <a:pt x="139534" y="40208"/>
                  </a:moveTo>
                  <a:lnTo>
                    <a:pt x="138353" y="40208"/>
                  </a:lnTo>
                  <a:lnTo>
                    <a:pt x="138353" y="287756"/>
                  </a:lnTo>
                  <a:lnTo>
                    <a:pt x="139534" y="287756"/>
                  </a:lnTo>
                  <a:lnTo>
                    <a:pt x="139534" y="40208"/>
                  </a:lnTo>
                  <a:close/>
                </a:path>
                <a:path w="180340" h="288289">
                  <a:moveTo>
                    <a:pt x="179832" y="239102"/>
                  </a:moveTo>
                  <a:lnTo>
                    <a:pt x="178650" y="239102"/>
                  </a:lnTo>
                  <a:lnTo>
                    <a:pt x="178650" y="287756"/>
                  </a:lnTo>
                  <a:lnTo>
                    <a:pt x="179832" y="287756"/>
                  </a:lnTo>
                  <a:lnTo>
                    <a:pt x="179832" y="2391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824395" y="2713151"/>
              <a:ext cx="237490" cy="285750"/>
            </a:xfrm>
            <a:custGeom>
              <a:avLst/>
              <a:gdLst/>
              <a:ahLst/>
              <a:cxnLst/>
              <a:rect l="l" t="t" r="r" b="b"/>
              <a:pathLst>
                <a:path w="237490" h="285750">
                  <a:moveTo>
                    <a:pt x="1181" y="42278"/>
                  </a:moveTo>
                  <a:lnTo>
                    <a:pt x="0" y="42278"/>
                  </a:lnTo>
                  <a:lnTo>
                    <a:pt x="0" y="285610"/>
                  </a:lnTo>
                  <a:lnTo>
                    <a:pt x="1181" y="285610"/>
                  </a:lnTo>
                  <a:lnTo>
                    <a:pt x="1181" y="42278"/>
                  </a:lnTo>
                  <a:close/>
                </a:path>
                <a:path w="237490" h="285750">
                  <a:moveTo>
                    <a:pt x="6858" y="156540"/>
                  </a:moveTo>
                  <a:lnTo>
                    <a:pt x="5778" y="156540"/>
                  </a:lnTo>
                  <a:lnTo>
                    <a:pt x="5778" y="222148"/>
                  </a:lnTo>
                  <a:lnTo>
                    <a:pt x="4610" y="222148"/>
                  </a:lnTo>
                  <a:lnTo>
                    <a:pt x="4610" y="285610"/>
                  </a:lnTo>
                  <a:lnTo>
                    <a:pt x="5778" y="285610"/>
                  </a:lnTo>
                  <a:lnTo>
                    <a:pt x="6858" y="285610"/>
                  </a:lnTo>
                  <a:lnTo>
                    <a:pt x="6858" y="156540"/>
                  </a:lnTo>
                  <a:close/>
                </a:path>
                <a:path w="237490" h="285750">
                  <a:moveTo>
                    <a:pt x="9220" y="217932"/>
                  </a:moveTo>
                  <a:lnTo>
                    <a:pt x="8051" y="217932"/>
                  </a:lnTo>
                  <a:lnTo>
                    <a:pt x="8051" y="285610"/>
                  </a:lnTo>
                  <a:lnTo>
                    <a:pt x="9220" y="285610"/>
                  </a:lnTo>
                  <a:lnTo>
                    <a:pt x="9220" y="217932"/>
                  </a:lnTo>
                  <a:close/>
                </a:path>
                <a:path w="237490" h="285750">
                  <a:moveTo>
                    <a:pt x="12649" y="23253"/>
                  </a:moveTo>
                  <a:lnTo>
                    <a:pt x="11480" y="23253"/>
                  </a:lnTo>
                  <a:lnTo>
                    <a:pt x="11480" y="222148"/>
                  </a:lnTo>
                  <a:lnTo>
                    <a:pt x="10401" y="222148"/>
                  </a:lnTo>
                  <a:lnTo>
                    <a:pt x="10401" y="285610"/>
                  </a:lnTo>
                  <a:lnTo>
                    <a:pt x="11480" y="285610"/>
                  </a:lnTo>
                  <a:lnTo>
                    <a:pt x="12649" y="285610"/>
                  </a:lnTo>
                  <a:lnTo>
                    <a:pt x="12649" y="23253"/>
                  </a:lnTo>
                  <a:close/>
                </a:path>
                <a:path w="237490" h="285750">
                  <a:moveTo>
                    <a:pt x="20701" y="177723"/>
                  </a:moveTo>
                  <a:lnTo>
                    <a:pt x="19621" y="177723"/>
                  </a:lnTo>
                  <a:lnTo>
                    <a:pt x="19621" y="285610"/>
                  </a:lnTo>
                  <a:lnTo>
                    <a:pt x="20701" y="285610"/>
                  </a:lnTo>
                  <a:lnTo>
                    <a:pt x="20701" y="177723"/>
                  </a:lnTo>
                  <a:close/>
                </a:path>
                <a:path w="237490" h="285750">
                  <a:moveTo>
                    <a:pt x="28841" y="160756"/>
                  </a:moveTo>
                  <a:lnTo>
                    <a:pt x="27660" y="160756"/>
                  </a:lnTo>
                  <a:lnTo>
                    <a:pt x="27660" y="285610"/>
                  </a:lnTo>
                  <a:lnTo>
                    <a:pt x="28841" y="285610"/>
                  </a:lnTo>
                  <a:lnTo>
                    <a:pt x="28841" y="160756"/>
                  </a:lnTo>
                  <a:close/>
                </a:path>
                <a:path w="237490" h="285750">
                  <a:moveTo>
                    <a:pt x="43751" y="177723"/>
                  </a:moveTo>
                  <a:lnTo>
                    <a:pt x="42672" y="177723"/>
                  </a:lnTo>
                  <a:lnTo>
                    <a:pt x="42672" y="71894"/>
                  </a:lnTo>
                  <a:lnTo>
                    <a:pt x="41503" y="71894"/>
                  </a:lnTo>
                  <a:lnTo>
                    <a:pt x="41503" y="285610"/>
                  </a:lnTo>
                  <a:lnTo>
                    <a:pt x="42672" y="285610"/>
                  </a:lnTo>
                  <a:lnTo>
                    <a:pt x="43751" y="285610"/>
                  </a:lnTo>
                  <a:lnTo>
                    <a:pt x="43751" y="177723"/>
                  </a:lnTo>
                  <a:close/>
                </a:path>
                <a:path w="237490" h="285750">
                  <a:moveTo>
                    <a:pt x="48361" y="0"/>
                  </a:moveTo>
                  <a:lnTo>
                    <a:pt x="47282" y="0"/>
                  </a:lnTo>
                  <a:lnTo>
                    <a:pt x="47282" y="179781"/>
                  </a:lnTo>
                  <a:lnTo>
                    <a:pt x="46113" y="179781"/>
                  </a:lnTo>
                  <a:lnTo>
                    <a:pt x="46113" y="167132"/>
                  </a:lnTo>
                  <a:lnTo>
                    <a:pt x="44932" y="167132"/>
                  </a:lnTo>
                  <a:lnTo>
                    <a:pt x="44932" y="285610"/>
                  </a:lnTo>
                  <a:lnTo>
                    <a:pt x="46113" y="285610"/>
                  </a:lnTo>
                  <a:lnTo>
                    <a:pt x="47282" y="285610"/>
                  </a:lnTo>
                  <a:lnTo>
                    <a:pt x="48361" y="285610"/>
                  </a:lnTo>
                  <a:lnTo>
                    <a:pt x="48361" y="0"/>
                  </a:lnTo>
                  <a:close/>
                </a:path>
                <a:path w="237490" h="285750">
                  <a:moveTo>
                    <a:pt x="51892" y="184099"/>
                  </a:moveTo>
                  <a:lnTo>
                    <a:pt x="50723" y="184099"/>
                  </a:lnTo>
                  <a:lnTo>
                    <a:pt x="50723" y="164973"/>
                  </a:lnTo>
                  <a:lnTo>
                    <a:pt x="49542" y="164973"/>
                  </a:lnTo>
                  <a:lnTo>
                    <a:pt x="49542" y="285610"/>
                  </a:lnTo>
                  <a:lnTo>
                    <a:pt x="50711" y="285610"/>
                  </a:lnTo>
                  <a:lnTo>
                    <a:pt x="51892" y="285610"/>
                  </a:lnTo>
                  <a:lnTo>
                    <a:pt x="51892" y="184099"/>
                  </a:lnTo>
                  <a:close/>
                </a:path>
                <a:path w="237490" h="285750">
                  <a:moveTo>
                    <a:pt x="63373" y="150164"/>
                  </a:moveTo>
                  <a:lnTo>
                    <a:pt x="62191" y="150164"/>
                  </a:lnTo>
                  <a:lnTo>
                    <a:pt x="62191" y="285610"/>
                  </a:lnTo>
                  <a:lnTo>
                    <a:pt x="63373" y="285610"/>
                  </a:lnTo>
                  <a:lnTo>
                    <a:pt x="63373" y="150164"/>
                  </a:lnTo>
                  <a:close/>
                </a:path>
                <a:path w="237490" h="285750">
                  <a:moveTo>
                    <a:pt x="82994" y="84645"/>
                  </a:moveTo>
                  <a:lnTo>
                    <a:pt x="81826" y="84645"/>
                  </a:lnTo>
                  <a:lnTo>
                    <a:pt x="81826" y="285610"/>
                  </a:lnTo>
                  <a:lnTo>
                    <a:pt x="82994" y="285610"/>
                  </a:lnTo>
                  <a:lnTo>
                    <a:pt x="82994" y="84645"/>
                  </a:lnTo>
                  <a:close/>
                </a:path>
                <a:path w="237490" h="285750">
                  <a:moveTo>
                    <a:pt x="94475" y="211556"/>
                  </a:moveTo>
                  <a:lnTo>
                    <a:pt x="93294" y="211556"/>
                  </a:lnTo>
                  <a:lnTo>
                    <a:pt x="93294" y="190373"/>
                  </a:lnTo>
                  <a:lnTo>
                    <a:pt x="92214" y="190373"/>
                  </a:lnTo>
                  <a:lnTo>
                    <a:pt x="92214" y="217932"/>
                  </a:lnTo>
                  <a:lnTo>
                    <a:pt x="91046" y="217932"/>
                  </a:lnTo>
                  <a:lnTo>
                    <a:pt x="91046" y="285610"/>
                  </a:lnTo>
                  <a:lnTo>
                    <a:pt x="92214" y="285610"/>
                  </a:lnTo>
                  <a:lnTo>
                    <a:pt x="93294" y="285610"/>
                  </a:lnTo>
                  <a:lnTo>
                    <a:pt x="94475" y="285610"/>
                  </a:lnTo>
                  <a:lnTo>
                    <a:pt x="94475" y="211556"/>
                  </a:lnTo>
                  <a:close/>
                </a:path>
                <a:path w="237490" h="285750">
                  <a:moveTo>
                    <a:pt x="96837" y="29629"/>
                  </a:moveTo>
                  <a:lnTo>
                    <a:pt x="95656" y="29629"/>
                  </a:lnTo>
                  <a:lnTo>
                    <a:pt x="95656" y="285610"/>
                  </a:lnTo>
                  <a:lnTo>
                    <a:pt x="96837" y="285610"/>
                  </a:lnTo>
                  <a:lnTo>
                    <a:pt x="96837" y="29629"/>
                  </a:lnTo>
                  <a:close/>
                </a:path>
                <a:path w="237490" h="285750">
                  <a:moveTo>
                    <a:pt x="99085" y="184099"/>
                  </a:moveTo>
                  <a:lnTo>
                    <a:pt x="97904" y="184099"/>
                  </a:lnTo>
                  <a:lnTo>
                    <a:pt x="97904" y="285610"/>
                  </a:lnTo>
                  <a:lnTo>
                    <a:pt x="99085" y="285610"/>
                  </a:lnTo>
                  <a:lnTo>
                    <a:pt x="99085" y="184099"/>
                  </a:lnTo>
                  <a:close/>
                </a:path>
                <a:path w="237490" h="285750">
                  <a:moveTo>
                    <a:pt x="102514" y="234797"/>
                  </a:moveTo>
                  <a:lnTo>
                    <a:pt x="101434" y="234797"/>
                  </a:lnTo>
                  <a:lnTo>
                    <a:pt x="101434" y="141732"/>
                  </a:lnTo>
                  <a:lnTo>
                    <a:pt x="100253" y="141732"/>
                  </a:lnTo>
                  <a:lnTo>
                    <a:pt x="100253" y="285610"/>
                  </a:lnTo>
                  <a:lnTo>
                    <a:pt x="101434" y="285610"/>
                  </a:lnTo>
                  <a:lnTo>
                    <a:pt x="102514" y="285610"/>
                  </a:lnTo>
                  <a:lnTo>
                    <a:pt x="102514" y="234797"/>
                  </a:lnTo>
                  <a:close/>
                </a:path>
                <a:path w="237490" h="285750">
                  <a:moveTo>
                    <a:pt x="106045" y="196748"/>
                  </a:moveTo>
                  <a:lnTo>
                    <a:pt x="104876" y="196748"/>
                  </a:lnTo>
                  <a:lnTo>
                    <a:pt x="104876" y="285610"/>
                  </a:lnTo>
                  <a:lnTo>
                    <a:pt x="106045" y="285610"/>
                  </a:lnTo>
                  <a:lnTo>
                    <a:pt x="106045" y="196748"/>
                  </a:lnTo>
                  <a:close/>
                </a:path>
                <a:path w="237490" h="285750">
                  <a:moveTo>
                    <a:pt x="108305" y="203123"/>
                  </a:moveTo>
                  <a:lnTo>
                    <a:pt x="107124" y="203123"/>
                  </a:lnTo>
                  <a:lnTo>
                    <a:pt x="107124" y="52870"/>
                  </a:lnTo>
                  <a:lnTo>
                    <a:pt x="106057" y="52870"/>
                  </a:lnTo>
                  <a:lnTo>
                    <a:pt x="106057" y="285610"/>
                  </a:lnTo>
                  <a:lnTo>
                    <a:pt x="107124" y="285610"/>
                  </a:lnTo>
                  <a:lnTo>
                    <a:pt x="108305" y="285610"/>
                  </a:lnTo>
                  <a:lnTo>
                    <a:pt x="108305" y="203123"/>
                  </a:lnTo>
                  <a:close/>
                </a:path>
                <a:path w="237490" h="285750">
                  <a:moveTo>
                    <a:pt x="110655" y="188315"/>
                  </a:moveTo>
                  <a:lnTo>
                    <a:pt x="109486" y="188315"/>
                  </a:lnTo>
                  <a:lnTo>
                    <a:pt x="109486" y="285610"/>
                  </a:lnTo>
                  <a:lnTo>
                    <a:pt x="110655" y="285610"/>
                  </a:lnTo>
                  <a:lnTo>
                    <a:pt x="110655" y="188315"/>
                  </a:lnTo>
                  <a:close/>
                </a:path>
                <a:path w="237490" h="285750">
                  <a:moveTo>
                    <a:pt x="111747" y="207340"/>
                  </a:moveTo>
                  <a:lnTo>
                    <a:pt x="110667" y="207340"/>
                  </a:lnTo>
                  <a:lnTo>
                    <a:pt x="110667" y="285610"/>
                  </a:lnTo>
                  <a:lnTo>
                    <a:pt x="111747" y="285610"/>
                  </a:lnTo>
                  <a:lnTo>
                    <a:pt x="111747" y="207340"/>
                  </a:lnTo>
                  <a:close/>
                </a:path>
                <a:path w="237490" h="285750">
                  <a:moveTo>
                    <a:pt x="115265" y="207340"/>
                  </a:moveTo>
                  <a:lnTo>
                    <a:pt x="114096" y="207340"/>
                  </a:lnTo>
                  <a:lnTo>
                    <a:pt x="114096" y="234797"/>
                  </a:lnTo>
                  <a:lnTo>
                    <a:pt x="112915" y="234797"/>
                  </a:lnTo>
                  <a:lnTo>
                    <a:pt x="112915" y="285610"/>
                  </a:lnTo>
                  <a:lnTo>
                    <a:pt x="114096" y="285610"/>
                  </a:lnTo>
                  <a:lnTo>
                    <a:pt x="115265" y="285610"/>
                  </a:lnTo>
                  <a:lnTo>
                    <a:pt x="115265" y="207340"/>
                  </a:lnTo>
                  <a:close/>
                </a:path>
                <a:path w="237490" h="285750">
                  <a:moveTo>
                    <a:pt x="118706" y="137515"/>
                  </a:moveTo>
                  <a:lnTo>
                    <a:pt x="117525" y="137515"/>
                  </a:lnTo>
                  <a:lnTo>
                    <a:pt x="117525" y="228523"/>
                  </a:lnTo>
                  <a:lnTo>
                    <a:pt x="116344" y="228523"/>
                  </a:lnTo>
                  <a:lnTo>
                    <a:pt x="116344" y="285610"/>
                  </a:lnTo>
                  <a:lnTo>
                    <a:pt x="117525" y="285610"/>
                  </a:lnTo>
                  <a:lnTo>
                    <a:pt x="118706" y="285610"/>
                  </a:lnTo>
                  <a:lnTo>
                    <a:pt x="118706" y="137515"/>
                  </a:lnTo>
                  <a:close/>
                </a:path>
                <a:path w="237490" h="285750">
                  <a:moveTo>
                    <a:pt x="120967" y="236956"/>
                  </a:moveTo>
                  <a:lnTo>
                    <a:pt x="119888" y="236956"/>
                  </a:lnTo>
                  <a:lnTo>
                    <a:pt x="119888" y="285610"/>
                  </a:lnTo>
                  <a:lnTo>
                    <a:pt x="120967" y="285610"/>
                  </a:lnTo>
                  <a:lnTo>
                    <a:pt x="120967" y="236956"/>
                  </a:lnTo>
                  <a:close/>
                </a:path>
                <a:path w="237490" h="285750">
                  <a:moveTo>
                    <a:pt x="125577" y="241173"/>
                  </a:moveTo>
                  <a:lnTo>
                    <a:pt x="124498" y="241173"/>
                  </a:lnTo>
                  <a:lnTo>
                    <a:pt x="124498" y="205181"/>
                  </a:lnTo>
                  <a:lnTo>
                    <a:pt x="123317" y="205181"/>
                  </a:lnTo>
                  <a:lnTo>
                    <a:pt x="123317" y="226364"/>
                  </a:lnTo>
                  <a:lnTo>
                    <a:pt x="122135" y="226364"/>
                  </a:lnTo>
                  <a:lnTo>
                    <a:pt x="122135" y="285610"/>
                  </a:lnTo>
                  <a:lnTo>
                    <a:pt x="123317" y="285610"/>
                  </a:lnTo>
                  <a:lnTo>
                    <a:pt x="124498" y="285610"/>
                  </a:lnTo>
                  <a:lnTo>
                    <a:pt x="125577" y="285610"/>
                  </a:lnTo>
                  <a:lnTo>
                    <a:pt x="125577" y="241173"/>
                  </a:lnTo>
                  <a:close/>
                </a:path>
                <a:path w="237490" h="285750">
                  <a:moveTo>
                    <a:pt x="127914" y="215773"/>
                  </a:moveTo>
                  <a:lnTo>
                    <a:pt x="126733" y="215773"/>
                  </a:lnTo>
                  <a:lnTo>
                    <a:pt x="126733" y="285610"/>
                  </a:lnTo>
                  <a:lnTo>
                    <a:pt x="127914" y="285610"/>
                  </a:lnTo>
                  <a:lnTo>
                    <a:pt x="127914" y="215773"/>
                  </a:lnTo>
                  <a:close/>
                </a:path>
                <a:path w="237490" h="285750">
                  <a:moveTo>
                    <a:pt x="130200" y="228523"/>
                  </a:moveTo>
                  <a:lnTo>
                    <a:pt x="129120" y="228523"/>
                  </a:lnTo>
                  <a:lnTo>
                    <a:pt x="129120" y="285610"/>
                  </a:lnTo>
                  <a:lnTo>
                    <a:pt x="130200" y="285610"/>
                  </a:lnTo>
                  <a:lnTo>
                    <a:pt x="130200" y="228523"/>
                  </a:lnTo>
                  <a:close/>
                </a:path>
                <a:path w="237490" h="285750">
                  <a:moveTo>
                    <a:pt x="133731" y="196748"/>
                  </a:moveTo>
                  <a:lnTo>
                    <a:pt x="132562" y="196748"/>
                  </a:lnTo>
                  <a:lnTo>
                    <a:pt x="132562" y="38061"/>
                  </a:lnTo>
                  <a:lnTo>
                    <a:pt x="131381" y="38061"/>
                  </a:lnTo>
                  <a:lnTo>
                    <a:pt x="131381" y="285610"/>
                  </a:lnTo>
                  <a:lnTo>
                    <a:pt x="132549" y="285610"/>
                  </a:lnTo>
                  <a:lnTo>
                    <a:pt x="133731" y="285610"/>
                  </a:lnTo>
                  <a:lnTo>
                    <a:pt x="133731" y="196748"/>
                  </a:lnTo>
                  <a:close/>
                </a:path>
                <a:path w="237490" h="285750">
                  <a:moveTo>
                    <a:pt x="201701" y="241173"/>
                  </a:moveTo>
                  <a:lnTo>
                    <a:pt x="200533" y="241173"/>
                  </a:lnTo>
                  <a:lnTo>
                    <a:pt x="200533" y="285610"/>
                  </a:lnTo>
                  <a:lnTo>
                    <a:pt x="201701" y="285610"/>
                  </a:lnTo>
                  <a:lnTo>
                    <a:pt x="201701" y="241173"/>
                  </a:lnTo>
                  <a:close/>
                </a:path>
                <a:path w="237490" h="285750">
                  <a:moveTo>
                    <a:pt x="237413" y="217932"/>
                  </a:moveTo>
                  <a:lnTo>
                    <a:pt x="236232" y="217932"/>
                  </a:lnTo>
                  <a:lnTo>
                    <a:pt x="236232" y="285610"/>
                  </a:lnTo>
                  <a:lnTo>
                    <a:pt x="237413" y="285610"/>
                  </a:lnTo>
                  <a:lnTo>
                    <a:pt x="237413" y="2179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884339" y="2645384"/>
              <a:ext cx="189230" cy="353695"/>
            </a:xfrm>
            <a:custGeom>
              <a:avLst/>
              <a:gdLst/>
              <a:ahLst/>
              <a:cxnLst/>
              <a:rect l="l" t="t" r="r" b="b"/>
              <a:pathLst>
                <a:path w="189230" h="353694">
                  <a:moveTo>
                    <a:pt x="1168" y="0"/>
                  </a:moveTo>
                  <a:lnTo>
                    <a:pt x="0" y="0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0"/>
                  </a:lnTo>
                  <a:close/>
                </a:path>
                <a:path w="189230" h="353694">
                  <a:moveTo>
                    <a:pt x="15011" y="215874"/>
                  </a:moveTo>
                  <a:lnTo>
                    <a:pt x="13830" y="215874"/>
                  </a:lnTo>
                  <a:lnTo>
                    <a:pt x="13830" y="353377"/>
                  </a:lnTo>
                  <a:lnTo>
                    <a:pt x="15011" y="353377"/>
                  </a:lnTo>
                  <a:lnTo>
                    <a:pt x="15011" y="215874"/>
                  </a:lnTo>
                  <a:close/>
                </a:path>
                <a:path w="189230" h="353694">
                  <a:moveTo>
                    <a:pt x="19621" y="253923"/>
                  </a:moveTo>
                  <a:lnTo>
                    <a:pt x="18440" y="253923"/>
                  </a:lnTo>
                  <a:lnTo>
                    <a:pt x="18440" y="270891"/>
                  </a:lnTo>
                  <a:lnTo>
                    <a:pt x="17259" y="270891"/>
                  </a:lnTo>
                  <a:lnTo>
                    <a:pt x="17259" y="353377"/>
                  </a:lnTo>
                  <a:lnTo>
                    <a:pt x="18440" y="353377"/>
                  </a:lnTo>
                  <a:lnTo>
                    <a:pt x="19621" y="353377"/>
                  </a:lnTo>
                  <a:lnTo>
                    <a:pt x="19621" y="253923"/>
                  </a:lnTo>
                  <a:close/>
                </a:path>
                <a:path w="189230" h="353694">
                  <a:moveTo>
                    <a:pt x="27660" y="264515"/>
                  </a:moveTo>
                  <a:lnTo>
                    <a:pt x="26492" y="264515"/>
                  </a:lnTo>
                  <a:lnTo>
                    <a:pt x="26492" y="353377"/>
                  </a:lnTo>
                  <a:lnTo>
                    <a:pt x="27660" y="353377"/>
                  </a:lnTo>
                  <a:lnTo>
                    <a:pt x="27660" y="264515"/>
                  </a:lnTo>
                  <a:close/>
                </a:path>
                <a:path w="189230" h="353694">
                  <a:moveTo>
                    <a:pt x="31102" y="272948"/>
                  </a:moveTo>
                  <a:lnTo>
                    <a:pt x="29921" y="272948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1102" y="272948"/>
                  </a:lnTo>
                  <a:close/>
                </a:path>
                <a:path w="189230" h="353694">
                  <a:moveTo>
                    <a:pt x="33350" y="258140"/>
                  </a:moveTo>
                  <a:lnTo>
                    <a:pt x="32270" y="258140"/>
                  </a:lnTo>
                  <a:lnTo>
                    <a:pt x="32270" y="353377"/>
                  </a:lnTo>
                  <a:lnTo>
                    <a:pt x="33350" y="353377"/>
                  </a:lnTo>
                  <a:lnTo>
                    <a:pt x="33350" y="258140"/>
                  </a:lnTo>
                  <a:close/>
                </a:path>
                <a:path w="189230" h="353694">
                  <a:moveTo>
                    <a:pt x="37960" y="251866"/>
                  </a:moveTo>
                  <a:lnTo>
                    <a:pt x="36893" y="251866"/>
                  </a:lnTo>
                  <a:lnTo>
                    <a:pt x="36893" y="97396"/>
                  </a:lnTo>
                  <a:lnTo>
                    <a:pt x="35712" y="97396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7960" y="353377"/>
                  </a:lnTo>
                  <a:lnTo>
                    <a:pt x="37960" y="251866"/>
                  </a:lnTo>
                  <a:close/>
                </a:path>
                <a:path w="189230" h="353694">
                  <a:moveTo>
                    <a:pt x="41490" y="209499"/>
                  </a:moveTo>
                  <a:lnTo>
                    <a:pt x="40309" y="209499"/>
                  </a:lnTo>
                  <a:lnTo>
                    <a:pt x="40309" y="353377"/>
                  </a:lnTo>
                  <a:lnTo>
                    <a:pt x="41490" y="353377"/>
                  </a:lnTo>
                  <a:lnTo>
                    <a:pt x="41490" y="209499"/>
                  </a:lnTo>
                  <a:close/>
                </a:path>
                <a:path w="189230" h="353694">
                  <a:moveTo>
                    <a:pt x="50711" y="256082"/>
                  </a:moveTo>
                  <a:lnTo>
                    <a:pt x="49542" y="256082"/>
                  </a:lnTo>
                  <a:lnTo>
                    <a:pt x="49542" y="237058"/>
                  </a:lnTo>
                  <a:lnTo>
                    <a:pt x="48361" y="237058"/>
                  </a:lnTo>
                  <a:lnTo>
                    <a:pt x="48361" y="270891"/>
                  </a:lnTo>
                  <a:lnTo>
                    <a:pt x="47180" y="270891"/>
                  </a:lnTo>
                  <a:lnTo>
                    <a:pt x="47180" y="120637"/>
                  </a:lnTo>
                  <a:lnTo>
                    <a:pt x="46113" y="120637"/>
                  </a:lnTo>
                  <a:lnTo>
                    <a:pt x="46113" y="353377"/>
                  </a:lnTo>
                  <a:lnTo>
                    <a:pt x="47180" y="353377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50711" y="353377"/>
                  </a:lnTo>
                  <a:lnTo>
                    <a:pt x="50711" y="256082"/>
                  </a:lnTo>
                  <a:close/>
                </a:path>
                <a:path w="189230" h="353694">
                  <a:moveTo>
                    <a:pt x="52971" y="188315"/>
                  </a:moveTo>
                  <a:lnTo>
                    <a:pt x="51790" y="188315"/>
                  </a:lnTo>
                  <a:lnTo>
                    <a:pt x="51790" y="275107"/>
                  </a:lnTo>
                  <a:lnTo>
                    <a:pt x="50723" y="275107"/>
                  </a:lnTo>
                  <a:lnTo>
                    <a:pt x="50723" y="353377"/>
                  </a:lnTo>
                  <a:lnTo>
                    <a:pt x="51790" y="353377"/>
                  </a:lnTo>
                  <a:lnTo>
                    <a:pt x="52971" y="353377"/>
                  </a:lnTo>
                  <a:lnTo>
                    <a:pt x="52971" y="188315"/>
                  </a:lnTo>
                  <a:close/>
                </a:path>
                <a:path w="189230" h="353694">
                  <a:moveTo>
                    <a:pt x="64554" y="272948"/>
                  </a:moveTo>
                  <a:lnTo>
                    <a:pt x="63373" y="272948"/>
                  </a:lnTo>
                  <a:lnTo>
                    <a:pt x="63373" y="294132"/>
                  </a:lnTo>
                  <a:lnTo>
                    <a:pt x="62191" y="294132"/>
                  </a:lnTo>
                  <a:lnTo>
                    <a:pt x="62191" y="327977"/>
                  </a:lnTo>
                  <a:lnTo>
                    <a:pt x="61023" y="327977"/>
                  </a:lnTo>
                  <a:lnTo>
                    <a:pt x="61023" y="304723"/>
                  </a:lnTo>
                  <a:lnTo>
                    <a:pt x="59944" y="304723"/>
                  </a:lnTo>
                  <a:lnTo>
                    <a:pt x="59944" y="281482"/>
                  </a:lnTo>
                  <a:lnTo>
                    <a:pt x="58762" y="281482"/>
                  </a:lnTo>
                  <a:lnTo>
                    <a:pt x="58762" y="205282"/>
                  </a:lnTo>
                  <a:lnTo>
                    <a:pt x="57581" y="205282"/>
                  </a:lnTo>
                  <a:lnTo>
                    <a:pt x="57581" y="296291"/>
                  </a:lnTo>
                  <a:lnTo>
                    <a:pt x="56413" y="296291"/>
                  </a:lnTo>
                  <a:lnTo>
                    <a:pt x="56413" y="277164"/>
                  </a:lnTo>
                  <a:lnTo>
                    <a:pt x="55333" y="277164"/>
                  </a:lnTo>
                  <a:lnTo>
                    <a:pt x="55333" y="353377"/>
                  </a:lnTo>
                  <a:lnTo>
                    <a:pt x="56400" y="353377"/>
                  </a:lnTo>
                  <a:lnTo>
                    <a:pt x="56413" y="353377"/>
                  </a:lnTo>
                  <a:lnTo>
                    <a:pt x="64554" y="353377"/>
                  </a:lnTo>
                  <a:lnTo>
                    <a:pt x="64554" y="272948"/>
                  </a:lnTo>
                  <a:close/>
                </a:path>
                <a:path w="189230" h="353694">
                  <a:moveTo>
                    <a:pt x="67970" y="283540"/>
                  </a:moveTo>
                  <a:lnTo>
                    <a:pt x="66789" y="283540"/>
                  </a:lnTo>
                  <a:lnTo>
                    <a:pt x="66789" y="296291"/>
                  </a:lnTo>
                  <a:lnTo>
                    <a:pt x="65633" y="296291"/>
                  </a:lnTo>
                  <a:lnTo>
                    <a:pt x="65633" y="353377"/>
                  </a:lnTo>
                  <a:lnTo>
                    <a:pt x="66789" y="353377"/>
                  </a:lnTo>
                  <a:lnTo>
                    <a:pt x="67970" y="353377"/>
                  </a:lnTo>
                  <a:lnTo>
                    <a:pt x="67970" y="283540"/>
                  </a:lnTo>
                  <a:close/>
                </a:path>
                <a:path w="189230" h="353694">
                  <a:moveTo>
                    <a:pt x="71399" y="272948"/>
                  </a:moveTo>
                  <a:lnTo>
                    <a:pt x="70218" y="272948"/>
                  </a:lnTo>
                  <a:lnTo>
                    <a:pt x="70218" y="296291"/>
                  </a:lnTo>
                  <a:lnTo>
                    <a:pt x="69176" y="296291"/>
                  </a:lnTo>
                  <a:lnTo>
                    <a:pt x="69176" y="304723"/>
                  </a:lnTo>
                  <a:lnTo>
                    <a:pt x="68008" y="304723"/>
                  </a:lnTo>
                  <a:lnTo>
                    <a:pt x="68008" y="353377"/>
                  </a:lnTo>
                  <a:lnTo>
                    <a:pt x="71399" y="353377"/>
                  </a:lnTo>
                  <a:lnTo>
                    <a:pt x="71399" y="272948"/>
                  </a:lnTo>
                  <a:close/>
                </a:path>
                <a:path w="189230" h="353694">
                  <a:moveTo>
                    <a:pt x="74853" y="281482"/>
                  </a:moveTo>
                  <a:lnTo>
                    <a:pt x="73787" y="281482"/>
                  </a:lnTo>
                  <a:lnTo>
                    <a:pt x="73787" y="264515"/>
                  </a:lnTo>
                  <a:lnTo>
                    <a:pt x="72618" y="264515"/>
                  </a:lnTo>
                  <a:lnTo>
                    <a:pt x="72618" y="105829"/>
                  </a:lnTo>
                  <a:lnTo>
                    <a:pt x="71437" y="105829"/>
                  </a:lnTo>
                  <a:lnTo>
                    <a:pt x="71437" y="353377"/>
                  </a:lnTo>
                  <a:lnTo>
                    <a:pt x="72605" y="353377"/>
                  </a:lnTo>
                  <a:lnTo>
                    <a:pt x="73774" y="353377"/>
                  </a:lnTo>
                  <a:lnTo>
                    <a:pt x="74853" y="353377"/>
                  </a:lnTo>
                  <a:lnTo>
                    <a:pt x="74853" y="281482"/>
                  </a:lnTo>
                  <a:close/>
                </a:path>
                <a:path w="189230" h="353694">
                  <a:moveTo>
                    <a:pt x="77216" y="277164"/>
                  </a:moveTo>
                  <a:lnTo>
                    <a:pt x="76034" y="277164"/>
                  </a:lnTo>
                  <a:lnTo>
                    <a:pt x="76034" y="291973"/>
                  </a:lnTo>
                  <a:lnTo>
                    <a:pt x="74879" y="291973"/>
                  </a:lnTo>
                  <a:lnTo>
                    <a:pt x="74879" y="353377"/>
                  </a:lnTo>
                  <a:lnTo>
                    <a:pt x="76034" y="353377"/>
                  </a:lnTo>
                  <a:lnTo>
                    <a:pt x="77216" y="353377"/>
                  </a:lnTo>
                  <a:lnTo>
                    <a:pt x="77216" y="277164"/>
                  </a:lnTo>
                  <a:close/>
                </a:path>
                <a:path w="189230" h="353694">
                  <a:moveTo>
                    <a:pt x="100241" y="296291"/>
                  </a:moveTo>
                  <a:lnTo>
                    <a:pt x="99060" y="296291"/>
                  </a:lnTo>
                  <a:lnTo>
                    <a:pt x="99060" y="353377"/>
                  </a:lnTo>
                  <a:lnTo>
                    <a:pt x="100241" y="353377"/>
                  </a:lnTo>
                  <a:lnTo>
                    <a:pt x="100241" y="296291"/>
                  </a:lnTo>
                  <a:close/>
                </a:path>
                <a:path w="189230" h="353694">
                  <a:moveTo>
                    <a:pt x="171704" y="330123"/>
                  </a:moveTo>
                  <a:lnTo>
                    <a:pt x="170535" y="330123"/>
                  </a:lnTo>
                  <a:lnTo>
                    <a:pt x="170535" y="353377"/>
                  </a:lnTo>
                  <a:lnTo>
                    <a:pt x="171704" y="353377"/>
                  </a:lnTo>
                  <a:lnTo>
                    <a:pt x="171704" y="330123"/>
                  </a:lnTo>
                  <a:close/>
                </a:path>
                <a:path w="189230" h="353694">
                  <a:moveTo>
                    <a:pt x="188937" y="304723"/>
                  </a:moveTo>
                  <a:lnTo>
                    <a:pt x="187858" y="304723"/>
                  </a:lnTo>
                  <a:lnTo>
                    <a:pt x="187858" y="353377"/>
                  </a:lnTo>
                  <a:lnTo>
                    <a:pt x="188937" y="353377"/>
                  </a:lnTo>
                  <a:lnTo>
                    <a:pt x="188937" y="3047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863536" y="2751213"/>
              <a:ext cx="221615" cy="247650"/>
            </a:xfrm>
            <a:custGeom>
              <a:avLst/>
              <a:gdLst/>
              <a:ahLst/>
              <a:cxnLst/>
              <a:rect l="l" t="t" r="r" b="b"/>
              <a:pathLst>
                <a:path w="221615" h="247650">
                  <a:moveTo>
                    <a:pt x="1181" y="150253"/>
                  </a:moveTo>
                  <a:lnTo>
                    <a:pt x="0" y="150253"/>
                  </a:lnTo>
                  <a:lnTo>
                    <a:pt x="0" y="247548"/>
                  </a:lnTo>
                  <a:lnTo>
                    <a:pt x="1181" y="247548"/>
                  </a:lnTo>
                  <a:lnTo>
                    <a:pt x="1181" y="150253"/>
                  </a:lnTo>
                  <a:close/>
                </a:path>
                <a:path w="221615" h="247650">
                  <a:moveTo>
                    <a:pt x="6972" y="129070"/>
                  </a:moveTo>
                  <a:lnTo>
                    <a:pt x="5791" y="129070"/>
                  </a:lnTo>
                  <a:lnTo>
                    <a:pt x="5791" y="247548"/>
                  </a:lnTo>
                  <a:lnTo>
                    <a:pt x="6972" y="247548"/>
                  </a:lnTo>
                  <a:lnTo>
                    <a:pt x="6972" y="129070"/>
                  </a:lnTo>
                  <a:close/>
                </a:path>
                <a:path w="221615" h="247650">
                  <a:moveTo>
                    <a:pt x="25412" y="133286"/>
                  </a:moveTo>
                  <a:lnTo>
                    <a:pt x="24231" y="133286"/>
                  </a:lnTo>
                  <a:lnTo>
                    <a:pt x="24231" y="247548"/>
                  </a:lnTo>
                  <a:lnTo>
                    <a:pt x="25412" y="247548"/>
                  </a:lnTo>
                  <a:lnTo>
                    <a:pt x="25412" y="133286"/>
                  </a:lnTo>
                  <a:close/>
                </a:path>
                <a:path w="221615" h="247650">
                  <a:moveTo>
                    <a:pt x="66903" y="158686"/>
                  </a:moveTo>
                  <a:lnTo>
                    <a:pt x="65735" y="158686"/>
                  </a:lnTo>
                  <a:lnTo>
                    <a:pt x="65735" y="160845"/>
                  </a:lnTo>
                  <a:lnTo>
                    <a:pt x="64554" y="160845"/>
                  </a:lnTo>
                  <a:lnTo>
                    <a:pt x="64554" y="167119"/>
                  </a:lnTo>
                  <a:lnTo>
                    <a:pt x="63385" y="167119"/>
                  </a:lnTo>
                  <a:lnTo>
                    <a:pt x="63385" y="247548"/>
                  </a:lnTo>
                  <a:lnTo>
                    <a:pt x="64554" y="247548"/>
                  </a:lnTo>
                  <a:lnTo>
                    <a:pt x="65735" y="247548"/>
                  </a:lnTo>
                  <a:lnTo>
                    <a:pt x="66903" y="247548"/>
                  </a:lnTo>
                  <a:lnTo>
                    <a:pt x="66903" y="158686"/>
                  </a:lnTo>
                  <a:close/>
                </a:path>
                <a:path w="221615" h="247650">
                  <a:moveTo>
                    <a:pt x="67983" y="14808"/>
                  </a:moveTo>
                  <a:lnTo>
                    <a:pt x="66916" y="14808"/>
                  </a:lnTo>
                  <a:lnTo>
                    <a:pt x="66916" y="247548"/>
                  </a:lnTo>
                  <a:lnTo>
                    <a:pt x="67983" y="247548"/>
                  </a:lnTo>
                  <a:lnTo>
                    <a:pt x="67983" y="14808"/>
                  </a:lnTo>
                  <a:close/>
                </a:path>
                <a:path w="221615" h="247650">
                  <a:moveTo>
                    <a:pt x="72605" y="169278"/>
                  </a:moveTo>
                  <a:lnTo>
                    <a:pt x="71526" y="169278"/>
                  </a:lnTo>
                  <a:lnTo>
                    <a:pt x="71526" y="247548"/>
                  </a:lnTo>
                  <a:lnTo>
                    <a:pt x="72605" y="247548"/>
                  </a:lnTo>
                  <a:lnTo>
                    <a:pt x="72605" y="169278"/>
                  </a:lnTo>
                  <a:close/>
                </a:path>
                <a:path w="221615" h="247650">
                  <a:moveTo>
                    <a:pt x="76123" y="169278"/>
                  </a:moveTo>
                  <a:lnTo>
                    <a:pt x="74955" y="169278"/>
                  </a:lnTo>
                  <a:lnTo>
                    <a:pt x="74955" y="247548"/>
                  </a:lnTo>
                  <a:lnTo>
                    <a:pt x="76123" y="247548"/>
                  </a:lnTo>
                  <a:lnTo>
                    <a:pt x="76123" y="169278"/>
                  </a:lnTo>
                  <a:close/>
                </a:path>
                <a:path w="221615" h="247650">
                  <a:moveTo>
                    <a:pt x="80746" y="175653"/>
                  </a:moveTo>
                  <a:lnTo>
                    <a:pt x="79565" y="175653"/>
                  </a:lnTo>
                  <a:lnTo>
                    <a:pt x="79565" y="99453"/>
                  </a:lnTo>
                  <a:lnTo>
                    <a:pt x="78384" y="99453"/>
                  </a:lnTo>
                  <a:lnTo>
                    <a:pt x="78384" y="190461"/>
                  </a:lnTo>
                  <a:lnTo>
                    <a:pt x="77203" y="190461"/>
                  </a:lnTo>
                  <a:lnTo>
                    <a:pt x="77203" y="247548"/>
                  </a:lnTo>
                  <a:lnTo>
                    <a:pt x="78384" y="247548"/>
                  </a:lnTo>
                  <a:lnTo>
                    <a:pt x="79565" y="247548"/>
                  </a:lnTo>
                  <a:lnTo>
                    <a:pt x="80746" y="247548"/>
                  </a:lnTo>
                  <a:lnTo>
                    <a:pt x="80746" y="175653"/>
                  </a:lnTo>
                  <a:close/>
                </a:path>
                <a:path w="221615" h="247650">
                  <a:moveTo>
                    <a:pt x="85356" y="167119"/>
                  </a:moveTo>
                  <a:lnTo>
                    <a:pt x="84175" y="167119"/>
                  </a:lnTo>
                  <a:lnTo>
                    <a:pt x="84175" y="247548"/>
                  </a:lnTo>
                  <a:lnTo>
                    <a:pt x="85356" y="247548"/>
                  </a:lnTo>
                  <a:lnTo>
                    <a:pt x="85356" y="167119"/>
                  </a:lnTo>
                  <a:close/>
                </a:path>
                <a:path w="221615" h="247650">
                  <a:moveTo>
                    <a:pt x="88773" y="177711"/>
                  </a:moveTo>
                  <a:lnTo>
                    <a:pt x="87591" y="177711"/>
                  </a:lnTo>
                  <a:lnTo>
                    <a:pt x="87591" y="190461"/>
                  </a:lnTo>
                  <a:lnTo>
                    <a:pt x="86436" y="190461"/>
                  </a:lnTo>
                  <a:lnTo>
                    <a:pt x="86436" y="247548"/>
                  </a:lnTo>
                  <a:lnTo>
                    <a:pt x="87591" y="247548"/>
                  </a:lnTo>
                  <a:lnTo>
                    <a:pt x="88773" y="247548"/>
                  </a:lnTo>
                  <a:lnTo>
                    <a:pt x="88773" y="177711"/>
                  </a:lnTo>
                  <a:close/>
                </a:path>
                <a:path w="221615" h="247650">
                  <a:moveTo>
                    <a:pt x="92202" y="167119"/>
                  </a:moveTo>
                  <a:lnTo>
                    <a:pt x="91020" y="167119"/>
                  </a:lnTo>
                  <a:lnTo>
                    <a:pt x="91020" y="190461"/>
                  </a:lnTo>
                  <a:lnTo>
                    <a:pt x="89979" y="190461"/>
                  </a:lnTo>
                  <a:lnTo>
                    <a:pt x="89979" y="198894"/>
                  </a:lnTo>
                  <a:lnTo>
                    <a:pt x="88811" y="198894"/>
                  </a:lnTo>
                  <a:lnTo>
                    <a:pt x="88811" y="247548"/>
                  </a:lnTo>
                  <a:lnTo>
                    <a:pt x="92202" y="247548"/>
                  </a:lnTo>
                  <a:lnTo>
                    <a:pt x="92202" y="167119"/>
                  </a:lnTo>
                  <a:close/>
                </a:path>
                <a:path w="221615" h="247650">
                  <a:moveTo>
                    <a:pt x="95656" y="175653"/>
                  </a:moveTo>
                  <a:lnTo>
                    <a:pt x="94589" y="175653"/>
                  </a:lnTo>
                  <a:lnTo>
                    <a:pt x="94589" y="158686"/>
                  </a:lnTo>
                  <a:lnTo>
                    <a:pt x="93421" y="158686"/>
                  </a:lnTo>
                  <a:lnTo>
                    <a:pt x="93421" y="0"/>
                  </a:lnTo>
                  <a:lnTo>
                    <a:pt x="92240" y="0"/>
                  </a:lnTo>
                  <a:lnTo>
                    <a:pt x="92240" y="247548"/>
                  </a:lnTo>
                  <a:lnTo>
                    <a:pt x="93408" y="247548"/>
                  </a:lnTo>
                  <a:lnTo>
                    <a:pt x="94576" y="247548"/>
                  </a:lnTo>
                  <a:lnTo>
                    <a:pt x="95656" y="247548"/>
                  </a:lnTo>
                  <a:lnTo>
                    <a:pt x="95656" y="175653"/>
                  </a:lnTo>
                  <a:close/>
                </a:path>
                <a:path w="221615" h="247650">
                  <a:moveTo>
                    <a:pt x="100241" y="173494"/>
                  </a:moveTo>
                  <a:lnTo>
                    <a:pt x="99161" y="173494"/>
                  </a:lnTo>
                  <a:lnTo>
                    <a:pt x="99161" y="209486"/>
                  </a:lnTo>
                  <a:lnTo>
                    <a:pt x="98018" y="209486"/>
                  </a:lnTo>
                  <a:lnTo>
                    <a:pt x="98018" y="171335"/>
                  </a:lnTo>
                  <a:lnTo>
                    <a:pt x="96837" y="171335"/>
                  </a:lnTo>
                  <a:lnTo>
                    <a:pt x="96837" y="186143"/>
                  </a:lnTo>
                  <a:lnTo>
                    <a:pt x="95681" y="186143"/>
                  </a:lnTo>
                  <a:lnTo>
                    <a:pt x="95681" y="247548"/>
                  </a:lnTo>
                  <a:lnTo>
                    <a:pt x="96837" y="247548"/>
                  </a:lnTo>
                  <a:lnTo>
                    <a:pt x="96850" y="247548"/>
                  </a:lnTo>
                  <a:lnTo>
                    <a:pt x="100241" y="247548"/>
                  </a:lnTo>
                  <a:lnTo>
                    <a:pt x="100241" y="173494"/>
                  </a:lnTo>
                  <a:close/>
                </a:path>
                <a:path w="221615" h="247650">
                  <a:moveTo>
                    <a:pt x="142963" y="177711"/>
                  </a:moveTo>
                  <a:lnTo>
                    <a:pt x="141795" y="177711"/>
                  </a:lnTo>
                  <a:lnTo>
                    <a:pt x="141795" y="247548"/>
                  </a:lnTo>
                  <a:lnTo>
                    <a:pt x="142963" y="247548"/>
                  </a:lnTo>
                  <a:lnTo>
                    <a:pt x="142963" y="177711"/>
                  </a:lnTo>
                  <a:close/>
                </a:path>
                <a:path w="221615" h="247650">
                  <a:moveTo>
                    <a:pt x="159029" y="205270"/>
                  </a:moveTo>
                  <a:lnTo>
                    <a:pt x="157949" y="205270"/>
                  </a:lnTo>
                  <a:lnTo>
                    <a:pt x="157949" y="247548"/>
                  </a:lnTo>
                  <a:lnTo>
                    <a:pt x="159029" y="247548"/>
                  </a:lnTo>
                  <a:lnTo>
                    <a:pt x="159029" y="205270"/>
                  </a:lnTo>
                  <a:close/>
                </a:path>
                <a:path w="221615" h="247650">
                  <a:moveTo>
                    <a:pt x="162560" y="203111"/>
                  </a:moveTo>
                  <a:lnTo>
                    <a:pt x="161391" y="203111"/>
                  </a:lnTo>
                  <a:lnTo>
                    <a:pt x="161391" y="247548"/>
                  </a:lnTo>
                  <a:lnTo>
                    <a:pt x="162560" y="247548"/>
                  </a:lnTo>
                  <a:lnTo>
                    <a:pt x="162560" y="203111"/>
                  </a:lnTo>
                  <a:close/>
                </a:path>
                <a:path w="221615" h="247650">
                  <a:moveTo>
                    <a:pt x="165989" y="215773"/>
                  </a:moveTo>
                  <a:lnTo>
                    <a:pt x="164820" y="215773"/>
                  </a:lnTo>
                  <a:lnTo>
                    <a:pt x="164820" y="247548"/>
                  </a:lnTo>
                  <a:lnTo>
                    <a:pt x="165989" y="247548"/>
                  </a:lnTo>
                  <a:lnTo>
                    <a:pt x="165989" y="215773"/>
                  </a:lnTo>
                  <a:close/>
                </a:path>
                <a:path w="221615" h="247650">
                  <a:moveTo>
                    <a:pt x="221348" y="205270"/>
                  </a:moveTo>
                  <a:lnTo>
                    <a:pt x="220179" y="205270"/>
                  </a:lnTo>
                  <a:lnTo>
                    <a:pt x="220179" y="247548"/>
                  </a:lnTo>
                  <a:lnTo>
                    <a:pt x="221348" y="247548"/>
                  </a:lnTo>
                  <a:lnTo>
                    <a:pt x="221348" y="20527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884339" y="2645384"/>
              <a:ext cx="196215" cy="353695"/>
            </a:xfrm>
            <a:custGeom>
              <a:avLst/>
              <a:gdLst/>
              <a:ahLst/>
              <a:cxnLst/>
              <a:rect l="l" t="t" r="r" b="b"/>
              <a:pathLst>
                <a:path w="196215" h="353694">
                  <a:moveTo>
                    <a:pt x="1168" y="0"/>
                  </a:moveTo>
                  <a:lnTo>
                    <a:pt x="0" y="0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0"/>
                  </a:lnTo>
                  <a:close/>
                </a:path>
                <a:path w="196215" h="353694">
                  <a:moveTo>
                    <a:pt x="23050" y="152412"/>
                  </a:moveTo>
                  <a:lnTo>
                    <a:pt x="21882" y="152412"/>
                  </a:lnTo>
                  <a:lnTo>
                    <a:pt x="21882" y="353377"/>
                  </a:lnTo>
                  <a:lnTo>
                    <a:pt x="23050" y="353377"/>
                  </a:lnTo>
                  <a:lnTo>
                    <a:pt x="23050" y="152412"/>
                  </a:lnTo>
                  <a:close/>
                </a:path>
                <a:path w="196215" h="353694">
                  <a:moveTo>
                    <a:pt x="25311" y="264515"/>
                  </a:moveTo>
                  <a:lnTo>
                    <a:pt x="24231" y="264515"/>
                  </a:lnTo>
                  <a:lnTo>
                    <a:pt x="24231" y="353377"/>
                  </a:lnTo>
                  <a:lnTo>
                    <a:pt x="25311" y="353377"/>
                  </a:lnTo>
                  <a:lnTo>
                    <a:pt x="25311" y="264515"/>
                  </a:lnTo>
                  <a:close/>
                </a:path>
                <a:path w="196215" h="353694">
                  <a:moveTo>
                    <a:pt x="42570" y="302564"/>
                  </a:moveTo>
                  <a:lnTo>
                    <a:pt x="41490" y="302564"/>
                  </a:lnTo>
                  <a:lnTo>
                    <a:pt x="41490" y="353377"/>
                  </a:lnTo>
                  <a:lnTo>
                    <a:pt x="42570" y="353377"/>
                  </a:lnTo>
                  <a:lnTo>
                    <a:pt x="42570" y="302564"/>
                  </a:lnTo>
                  <a:close/>
                </a:path>
                <a:path w="196215" h="353694">
                  <a:moveTo>
                    <a:pt x="49542" y="237058"/>
                  </a:moveTo>
                  <a:lnTo>
                    <a:pt x="48361" y="237058"/>
                  </a:lnTo>
                  <a:lnTo>
                    <a:pt x="48361" y="270891"/>
                  </a:lnTo>
                  <a:lnTo>
                    <a:pt x="47180" y="270891"/>
                  </a:lnTo>
                  <a:lnTo>
                    <a:pt x="47180" y="120637"/>
                  </a:lnTo>
                  <a:lnTo>
                    <a:pt x="46113" y="120637"/>
                  </a:lnTo>
                  <a:lnTo>
                    <a:pt x="46113" y="353377"/>
                  </a:lnTo>
                  <a:lnTo>
                    <a:pt x="47180" y="353377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49542" y="237058"/>
                  </a:lnTo>
                  <a:close/>
                </a:path>
                <a:path w="196215" h="353694">
                  <a:moveTo>
                    <a:pt x="52971" y="188315"/>
                  </a:moveTo>
                  <a:lnTo>
                    <a:pt x="51790" y="188315"/>
                  </a:lnTo>
                  <a:lnTo>
                    <a:pt x="51790" y="275107"/>
                  </a:lnTo>
                  <a:lnTo>
                    <a:pt x="50723" y="275107"/>
                  </a:lnTo>
                  <a:lnTo>
                    <a:pt x="50723" y="353377"/>
                  </a:lnTo>
                  <a:lnTo>
                    <a:pt x="51790" y="353377"/>
                  </a:lnTo>
                  <a:lnTo>
                    <a:pt x="52971" y="353377"/>
                  </a:lnTo>
                  <a:lnTo>
                    <a:pt x="52971" y="188315"/>
                  </a:lnTo>
                  <a:close/>
                </a:path>
                <a:path w="196215" h="353694">
                  <a:moveTo>
                    <a:pt x="55321" y="275107"/>
                  </a:moveTo>
                  <a:lnTo>
                    <a:pt x="54152" y="275107"/>
                  </a:lnTo>
                  <a:lnTo>
                    <a:pt x="54152" y="353377"/>
                  </a:lnTo>
                  <a:lnTo>
                    <a:pt x="55321" y="353377"/>
                  </a:lnTo>
                  <a:lnTo>
                    <a:pt x="55321" y="275107"/>
                  </a:lnTo>
                  <a:close/>
                </a:path>
                <a:path w="196215" h="353694">
                  <a:moveTo>
                    <a:pt x="56413" y="277164"/>
                  </a:moveTo>
                  <a:lnTo>
                    <a:pt x="55333" y="277164"/>
                  </a:lnTo>
                  <a:lnTo>
                    <a:pt x="55333" y="353377"/>
                  </a:lnTo>
                  <a:lnTo>
                    <a:pt x="56413" y="353377"/>
                  </a:lnTo>
                  <a:lnTo>
                    <a:pt x="56413" y="277164"/>
                  </a:lnTo>
                  <a:close/>
                </a:path>
                <a:path w="196215" h="353694">
                  <a:moveTo>
                    <a:pt x="61023" y="304723"/>
                  </a:moveTo>
                  <a:lnTo>
                    <a:pt x="59944" y="304723"/>
                  </a:lnTo>
                  <a:lnTo>
                    <a:pt x="59944" y="281482"/>
                  </a:lnTo>
                  <a:lnTo>
                    <a:pt x="58762" y="281482"/>
                  </a:lnTo>
                  <a:lnTo>
                    <a:pt x="58762" y="205282"/>
                  </a:lnTo>
                  <a:lnTo>
                    <a:pt x="57581" y="205282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023" y="353377"/>
                  </a:lnTo>
                  <a:lnTo>
                    <a:pt x="61023" y="304723"/>
                  </a:lnTo>
                  <a:close/>
                </a:path>
                <a:path w="196215" h="353694">
                  <a:moveTo>
                    <a:pt x="65633" y="308940"/>
                  </a:moveTo>
                  <a:lnTo>
                    <a:pt x="64554" y="308940"/>
                  </a:lnTo>
                  <a:lnTo>
                    <a:pt x="64554" y="272948"/>
                  </a:lnTo>
                  <a:lnTo>
                    <a:pt x="63373" y="272948"/>
                  </a:lnTo>
                  <a:lnTo>
                    <a:pt x="63373" y="294132"/>
                  </a:lnTo>
                  <a:lnTo>
                    <a:pt x="62191" y="294132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633" y="353377"/>
                  </a:lnTo>
                  <a:lnTo>
                    <a:pt x="65633" y="308940"/>
                  </a:lnTo>
                  <a:close/>
                </a:path>
                <a:path w="196215" h="353694">
                  <a:moveTo>
                    <a:pt x="67970" y="283540"/>
                  </a:moveTo>
                  <a:lnTo>
                    <a:pt x="66789" y="283540"/>
                  </a:lnTo>
                  <a:lnTo>
                    <a:pt x="66789" y="353377"/>
                  </a:lnTo>
                  <a:lnTo>
                    <a:pt x="67970" y="353377"/>
                  </a:lnTo>
                  <a:lnTo>
                    <a:pt x="67970" y="283540"/>
                  </a:lnTo>
                  <a:close/>
                </a:path>
                <a:path w="196215" h="353694">
                  <a:moveTo>
                    <a:pt x="71399" y="272948"/>
                  </a:moveTo>
                  <a:lnTo>
                    <a:pt x="70218" y="272948"/>
                  </a:lnTo>
                  <a:lnTo>
                    <a:pt x="70218" y="296291"/>
                  </a:lnTo>
                  <a:lnTo>
                    <a:pt x="69176" y="296291"/>
                  </a:lnTo>
                  <a:lnTo>
                    <a:pt x="69176" y="304723"/>
                  </a:lnTo>
                  <a:lnTo>
                    <a:pt x="68008" y="304723"/>
                  </a:lnTo>
                  <a:lnTo>
                    <a:pt x="68008" y="353377"/>
                  </a:lnTo>
                  <a:lnTo>
                    <a:pt x="71399" y="353377"/>
                  </a:lnTo>
                  <a:lnTo>
                    <a:pt x="71399" y="272948"/>
                  </a:lnTo>
                  <a:close/>
                </a:path>
                <a:path w="196215" h="353694">
                  <a:moveTo>
                    <a:pt x="74853" y="281482"/>
                  </a:moveTo>
                  <a:lnTo>
                    <a:pt x="73787" y="281482"/>
                  </a:lnTo>
                  <a:lnTo>
                    <a:pt x="73787" y="264515"/>
                  </a:lnTo>
                  <a:lnTo>
                    <a:pt x="72618" y="264515"/>
                  </a:lnTo>
                  <a:lnTo>
                    <a:pt x="72618" y="105829"/>
                  </a:lnTo>
                  <a:lnTo>
                    <a:pt x="71437" y="105829"/>
                  </a:lnTo>
                  <a:lnTo>
                    <a:pt x="71437" y="353377"/>
                  </a:lnTo>
                  <a:lnTo>
                    <a:pt x="72605" y="353377"/>
                  </a:lnTo>
                  <a:lnTo>
                    <a:pt x="73774" y="353377"/>
                  </a:lnTo>
                  <a:lnTo>
                    <a:pt x="74853" y="353377"/>
                  </a:lnTo>
                  <a:lnTo>
                    <a:pt x="74853" y="281482"/>
                  </a:lnTo>
                  <a:close/>
                </a:path>
                <a:path w="196215" h="353694">
                  <a:moveTo>
                    <a:pt x="77216" y="277164"/>
                  </a:moveTo>
                  <a:lnTo>
                    <a:pt x="76034" y="277164"/>
                  </a:lnTo>
                  <a:lnTo>
                    <a:pt x="76034" y="291973"/>
                  </a:lnTo>
                  <a:lnTo>
                    <a:pt x="74879" y="291973"/>
                  </a:lnTo>
                  <a:lnTo>
                    <a:pt x="74879" y="353377"/>
                  </a:lnTo>
                  <a:lnTo>
                    <a:pt x="76034" y="353377"/>
                  </a:lnTo>
                  <a:lnTo>
                    <a:pt x="77216" y="353377"/>
                  </a:lnTo>
                  <a:lnTo>
                    <a:pt x="77216" y="277164"/>
                  </a:lnTo>
                  <a:close/>
                </a:path>
                <a:path w="196215" h="353694">
                  <a:moveTo>
                    <a:pt x="79438" y="279323"/>
                  </a:moveTo>
                  <a:lnTo>
                    <a:pt x="78359" y="279323"/>
                  </a:lnTo>
                  <a:lnTo>
                    <a:pt x="78359" y="353377"/>
                  </a:lnTo>
                  <a:lnTo>
                    <a:pt x="79438" y="353377"/>
                  </a:lnTo>
                  <a:lnTo>
                    <a:pt x="79438" y="279323"/>
                  </a:lnTo>
                  <a:close/>
                </a:path>
                <a:path w="196215" h="353694">
                  <a:moveTo>
                    <a:pt x="81813" y="287756"/>
                  </a:moveTo>
                  <a:lnTo>
                    <a:pt x="80632" y="287756"/>
                  </a:lnTo>
                  <a:lnTo>
                    <a:pt x="80632" y="289915"/>
                  </a:lnTo>
                  <a:lnTo>
                    <a:pt x="79463" y="289915"/>
                  </a:lnTo>
                  <a:lnTo>
                    <a:pt x="79463" y="353377"/>
                  </a:lnTo>
                  <a:lnTo>
                    <a:pt x="80632" y="353377"/>
                  </a:lnTo>
                  <a:lnTo>
                    <a:pt x="81813" y="353377"/>
                  </a:lnTo>
                  <a:lnTo>
                    <a:pt x="81813" y="287756"/>
                  </a:lnTo>
                  <a:close/>
                </a:path>
                <a:path w="196215" h="353694">
                  <a:moveTo>
                    <a:pt x="93281" y="302564"/>
                  </a:moveTo>
                  <a:lnTo>
                    <a:pt x="92202" y="302564"/>
                  </a:lnTo>
                  <a:lnTo>
                    <a:pt x="92202" y="353377"/>
                  </a:lnTo>
                  <a:lnTo>
                    <a:pt x="93281" y="353377"/>
                  </a:lnTo>
                  <a:lnTo>
                    <a:pt x="93281" y="302564"/>
                  </a:lnTo>
                  <a:close/>
                </a:path>
                <a:path w="196215" h="353694">
                  <a:moveTo>
                    <a:pt x="106057" y="275107"/>
                  </a:moveTo>
                  <a:lnTo>
                    <a:pt x="104876" y="275107"/>
                  </a:lnTo>
                  <a:lnTo>
                    <a:pt x="104876" y="353377"/>
                  </a:lnTo>
                  <a:lnTo>
                    <a:pt x="106057" y="353377"/>
                  </a:lnTo>
                  <a:lnTo>
                    <a:pt x="106057" y="275107"/>
                  </a:lnTo>
                  <a:close/>
                </a:path>
                <a:path w="196215" h="353694">
                  <a:moveTo>
                    <a:pt x="195897" y="308940"/>
                  </a:moveTo>
                  <a:lnTo>
                    <a:pt x="194716" y="308940"/>
                  </a:lnTo>
                  <a:lnTo>
                    <a:pt x="194716" y="353377"/>
                  </a:lnTo>
                  <a:lnTo>
                    <a:pt x="195897" y="353377"/>
                  </a:lnTo>
                  <a:lnTo>
                    <a:pt x="195897" y="308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797902" y="2742780"/>
              <a:ext cx="293370" cy="256540"/>
            </a:xfrm>
            <a:custGeom>
              <a:avLst/>
              <a:gdLst/>
              <a:ahLst/>
              <a:cxnLst/>
              <a:rect l="l" t="t" r="r" b="b"/>
              <a:pathLst>
                <a:path w="293369" h="256539">
                  <a:moveTo>
                    <a:pt x="1181" y="222135"/>
                  </a:moveTo>
                  <a:lnTo>
                    <a:pt x="0" y="222135"/>
                  </a:lnTo>
                  <a:lnTo>
                    <a:pt x="0" y="255981"/>
                  </a:lnTo>
                  <a:lnTo>
                    <a:pt x="1181" y="255981"/>
                  </a:lnTo>
                  <a:lnTo>
                    <a:pt x="1181" y="222135"/>
                  </a:lnTo>
                  <a:close/>
                </a:path>
                <a:path w="293369" h="256539">
                  <a:moveTo>
                    <a:pt x="104876" y="173494"/>
                  </a:moveTo>
                  <a:lnTo>
                    <a:pt x="103695" y="173494"/>
                  </a:lnTo>
                  <a:lnTo>
                    <a:pt x="103695" y="255981"/>
                  </a:lnTo>
                  <a:lnTo>
                    <a:pt x="104876" y="255981"/>
                  </a:lnTo>
                  <a:lnTo>
                    <a:pt x="104876" y="173494"/>
                  </a:lnTo>
                  <a:close/>
                </a:path>
                <a:path w="293369" h="256539">
                  <a:moveTo>
                    <a:pt x="110667" y="169278"/>
                  </a:moveTo>
                  <a:lnTo>
                    <a:pt x="109486" y="169278"/>
                  </a:lnTo>
                  <a:lnTo>
                    <a:pt x="109486" y="255981"/>
                  </a:lnTo>
                  <a:lnTo>
                    <a:pt x="110667" y="255981"/>
                  </a:lnTo>
                  <a:lnTo>
                    <a:pt x="110667" y="169278"/>
                  </a:lnTo>
                  <a:close/>
                </a:path>
                <a:path w="293369" h="256539">
                  <a:moveTo>
                    <a:pt x="123329" y="0"/>
                  </a:moveTo>
                  <a:lnTo>
                    <a:pt x="122148" y="0"/>
                  </a:lnTo>
                  <a:lnTo>
                    <a:pt x="122148" y="255981"/>
                  </a:lnTo>
                  <a:lnTo>
                    <a:pt x="123329" y="255981"/>
                  </a:lnTo>
                  <a:lnTo>
                    <a:pt x="123329" y="0"/>
                  </a:lnTo>
                  <a:close/>
                </a:path>
                <a:path w="293369" h="256539">
                  <a:moveTo>
                    <a:pt x="127927" y="112102"/>
                  </a:moveTo>
                  <a:lnTo>
                    <a:pt x="126746" y="112102"/>
                  </a:lnTo>
                  <a:lnTo>
                    <a:pt x="126746" y="255981"/>
                  </a:lnTo>
                  <a:lnTo>
                    <a:pt x="127927" y="255981"/>
                  </a:lnTo>
                  <a:lnTo>
                    <a:pt x="127927" y="112102"/>
                  </a:lnTo>
                  <a:close/>
                </a:path>
                <a:path w="293369" h="256539">
                  <a:moveTo>
                    <a:pt x="132537" y="167119"/>
                  </a:moveTo>
                  <a:lnTo>
                    <a:pt x="131368" y="167119"/>
                  </a:lnTo>
                  <a:lnTo>
                    <a:pt x="131368" y="169278"/>
                  </a:lnTo>
                  <a:lnTo>
                    <a:pt x="130187" y="169278"/>
                  </a:lnTo>
                  <a:lnTo>
                    <a:pt x="130187" y="255981"/>
                  </a:lnTo>
                  <a:lnTo>
                    <a:pt x="131368" y="255981"/>
                  </a:lnTo>
                  <a:lnTo>
                    <a:pt x="132537" y="255981"/>
                  </a:lnTo>
                  <a:lnTo>
                    <a:pt x="132537" y="167119"/>
                  </a:lnTo>
                  <a:close/>
                </a:path>
                <a:path w="293369" h="256539">
                  <a:moveTo>
                    <a:pt x="133616" y="23241"/>
                  </a:moveTo>
                  <a:lnTo>
                    <a:pt x="132549" y="23241"/>
                  </a:lnTo>
                  <a:lnTo>
                    <a:pt x="132549" y="255981"/>
                  </a:lnTo>
                  <a:lnTo>
                    <a:pt x="133616" y="255981"/>
                  </a:lnTo>
                  <a:lnTo>
                    <a:pt x="133616" y="23241"/>
                  </a:lnTo>
                  <a:close/>
                </a:path>
                <a:path w="293369" h="256539">
                  <a:moveTo>
                    <a:pt x="137147" y="158686"/>
                  </a:moveTo>
                  <a:lnTo>
                    <a:pt x="135978" y="158686"/>
                  </a:lnTo>
                  <a:lnTo>
                    <a:pt x="135978" y="139661"/>
                  </a:lnTo>
                  <a:lnTo>
                    <a:pt x="134797" y="139661"/>
                  </a:lnTo>
                  <a:lnTo>
                    <a:pt x="134797" y="255981"/>
                  </a:lnTo>
                  <a:lnTo>
                    <a:pt x="135978" y="255981"/>
                  </a:lnTo>
                  <a:lnTo>
                    <a:pt x="137147" y="255981"/>
                  </a:lnTo>
                  <a:lnTo>
                    <a:pt x="137147" y="158686"/>
                  </a:lnTo>
                  <a:close/>
                </a:path>
                <a:path w="293369" h="256539">
                  <a:moveTo>
                    <a:pt x="140589" y="205168"/>
                  </a:moveTo>
                  <a:lnTo>
                    <a:pt x="139407" y="205168"/>
                  </a:lnTo>
                  <a:lnTo>
                    <a:pt x="139407" y="90919"/>
                  </a:lnTo>
                  <a:lnTo>
                    <a:pt x="138226" y="90919"/>
                  </a:lnTo>
                  <a:lnTo>
                    <a:pt x="138226" y="177711"/>
                  </a:lnTo>
                  <a:lnTo>
                    <a:pt x="137160" y="177711"/>
                  </a:lnTo>
                  <a:lnTo>
                    <a:pt x="137160" y="255981"/>
                  </a:lnTo>
                  <a:lnTo>
                    <a:pt x="138226" y="255981"/>
                  </a:lnTo>
                  <a:lnTo>
                    <a:pt x="139407" y="255981"/>
                  </a:lnTo>
                  <a:lnTo>
                    <a:pt x="140589" y="255981"/>
                  </a:lnTo>
                  <a:lnTo>
                    <a:pt x="140589" y="205168"/>
                  </a:lnTo>
                  <a:close/>
                </a:path>
                <a:path w="293369" h="256539">
                  <a:moveTo>
                    <a:pt x="147459" y="207327"/>
                  </a:moveTo>
                  <a:lnTo>
                    <a:pt x="146380" y="207327"/>
                  </a:lnTo>
                  <a:lnTo>
                    <a:pt x="146380" y="184086"/>
                  </a:lnTo>
                  <a:lnTo>
                    <a:pt x="145199" y="184086"/>
                  </a:lnTo>
                  <a:lnTo>
                    <a:pt x="145199" y="107886"/>
                  </a:lnTo>
                  <a:lnTo>
                    <a:pt x="144018" y="107886"/>
                  </a:lnTo>
                  <a:lnTo>
                    <a:pt x="144018" y="198894"/>
                  </a:lnTo>
                  <a:lnTo>
                    <a:pt x="142836" y="198894"/>
                  </a:lnTo>
                  <a:lnTo>
                    <a:pt x="142836" y="255981"/>
                  </a:lnTo>
                  <a:lnTo>
                    <a:pt x="144018" y="255981"/>
                  </a:lnTo>
                  <a:lnTo>
                    <a:pt x="145199" y="255981"/>
                  </a:lnTo>
                  <a:lnTo>
                    <a:pt x="146380" y="255981"/>
                  </a:lnTo>
                  <a:lnTo>
                    <a:pt x="147459" y="255981"/>
                  </a:lnTo>
                  <a:lnTo>
                    <a:pt x="147459" y="207327"/>
                  </a:lnTo>
                  <a:close/>
                </a:path>
                <a:path w="293369" h="256539">
                  <a:moveTo>
                    <a:pt x="150990" y="175552"/>
                  </a:moveTo>
                  <a:lnTo>
                    <a:pt x="149809" y="175552"/>
                  </a:lnTo>
                  <a:lnTo>
                    <a:pt x="149809" y="255981"/>
                  </a:lnTo>
                  <a:lnTo>
                    <a:pt x="150990" y="255981"/>
                  </a:lnTo>
                  <a:lnTo>
                    <a:pt x="150990" y="175552"/>
                  </a:lnTo>
                  <a:close/>
                </a:path>
                <a:path w="293369" h="256539">
                  <a:moveTo>
                    <a:pt x="153238" y="198894"/>
                  </a:moveTo>
                  <a:lnTo>
                    <a:pt x="152069" y="198894"/>
                  </a:lnTo>
                  <a:lnTo>
                    <a:pt x="152069" y="255981"/>
                  </a:lnTo>
                  <a:lnTo>
                    <a:pt x="153238" y="255981"/>
                  </a:lnTo>
                  <a:lnTo>
                    <a:pt x="153238" y="198894"/>
                  </a:lnTo>
                  <a:close/>
                </a:path>
                <a:path w="293369" h="256539">
                  <a:moveTo>
                    <a:pt x="157835" y="175552"/>
                  </a:moveTo>
                  <a:lnTo>
                    <a:pt x="156654" y="175552"/>
                  </a:lnTo>
                  <a:lnTo>
                    <a:pt x="156654" y="198894"/>
                  </a:lnTo>
                  <a:lnTo>
                    <a:pt x="155613" y="198894"/>
                  </a:lnTo>
                  <a:lnTo>
                    <a:pt x="155613" y="207327"/>
                  </a:lnTo>
                  <a:lnTo>
                    <a:pt x="154444" y="207327"/>
                  </a:lnTo>
                  <a:lnTo>
                    <a:pt x="154444" y="255981"/>
                  </a:lnTo>
                  <a:lnTo>
                    <a:pt x="157835" y="255981"/>
                  </a:lnTo>
                  <a:lnTo>
                    <a:pt x="157835" y="175552"/>
                  </a:lnTo>
                  <a:close/>
                </a:path>
                <a:path w="293369" h="256539">
                  <a:moveTo>
                    <a:pt x="161290" y="184086"/>
                  </a:moveTo>
                  <a:lnTo>
                    <a:pt x="160223" y="184086"/>
                  </a:lnTo>
                  <a:lnTo>
                    <a:pt x="160223" y="167119"/>
                  </a:lnTo>
                  <a:lnTo>
                    <a:pt x="159054" y="167119"/>
                  </a:lnTo>
                  <a:lnTo>
                    <a:pt x="159054" y="8432"/>
                  </a:lnTo>
                  <a:lnTo>
                    <a:pt x="157873" y="8432"/>
                  </a:lnTo>
                  <a:lnTo>
                    <a:pt x="157873" y="255981"/>
                  </a:lnTo>
                  <a:lnTo>
                    <a:pt x="159042" y="255981"/>
                  </a:lnTo>
                  <a:lnTo>
                    <a:pt x="160210" y="255981"/>
                  </a:lnTo>
                  <a:lnTo>
                    <a:pt x="161290" y="255981"/>
                  </a:lnTo>
                  <a:lnTo>
                    <a:pt x="161290" y="184086"/>
                  </a:lnTo>
                  <a:close/>
                </a:path>
                <a:path w="293369" h="256539">
                  <a:moveTo>
                    <a:pt x="165874" y="181927"/>
                  </a:moveTo>
                  <a:lnTo>
                    <a:pt x="164795" y="181927"/>
                  </a:lnTo>
                  <a:lnTo>
                    <a:pt x="164795" y="217919"/>
                  </a:lnTo>
                  <a:lnTo>
                    <a:pt x="163652" y="217919"/>
                  </a:lnTo>
                  <a:lnTo>
                    <a:pt x="163652" y="179768"/>
                  </a:lnTo>
                  <a:lnTo>
                    <a:pt x="162471" y="179768"/>
                  </a:lnTo>
                  <a:lnTo>
                    <a:pt x="162471" y="194576"/>
                  </a:lnTo>
                  <a:lnTo>
                    <a:pt x="161315" y="194576"/>
                  </a:lnTo>
                  <a:lnTo>
                    <a:pt x="161315" y="255981"/>
                  </a:lnTo>
                  <a:lnTo>
                    <a:pt x="162471" y="255981"/>
                  </a:lnTo>
                  <a:lnTo>
                    <a:pt x="162483" y="255981"/>
                  </a:lnTo>
                  <a:lnTo>
                    <a:pt x="165874" y="255981"/>
                  </a:lnTo>
                  <a:lnTo>
                    <a:pt x="165874" y="181927"/>
                  </a:lnTo>
                  <a:close/>
                </a:path>
                <a:path w="293369" h="256539">
                  <a:moveTo>
                    <a:pt x="169405" y="133286"/>
                  </a:moveTo>
                  <a:lnTo>
                    <a:pt x="168224" y="133286"/>
                  </a:lnTo>
                  <a:lnTo>
                    <a:pt x="168224" y="190360"/>
                  </a:lnTo>
                  <a:lnTo>
                    <a:pt x="167068" y="190360"/>
                  </a:lnTo>
                  <a:lnTo>
                    <a:pt x="167068" y="192519"/>
                  </a:lnTo>
                  <a:lnTo>
                    <a:pt x="165900" y="192519"/>
                  </a:lnTo>
                  <a:lnTo>
                    <a:pt x="165900" y="255981"/>
                  </a:lnTo>
                  <a:lnTo>
                    <a:pt x="169405" y="255981"/>
                  </a:lnTo>
                  <a:lnTo>
                    <a:pt x="169405" y="133286"/>
                  </a:lnTo>
                  <a:close/>
                </a:path>
                <a:path w="293369" h="256539">
                  <a:moveTo>
                    <a:pt x="190106" y="192519"/>
                  </a:moveTo>
                  <a:lnTo>
                    <a:pt x="188925" y="192519"/>
                  </a:lnTo>
                  <a:lnTo>
                    <a:pt x="188925" y="255981"/>
                  </a:lnTo>
                  <a:lnTo>
                    <a:pt x="190106" y="255981"/>
                  </a:lnTo>
                  <a:lnTo>
                    <a:pt x="190106" y="192519"/>
                  </a:lnTo>
                  <a:close/>
                </a:path>
                <a:path w="293369" h="256539">
                  <a:moveTo>
                    <a:pt x="221221" y="211543"/>
                  </a:moveTo>
                  <a:lnTo>
                    <a:pt x="220040" y="211543"/>
                  </a:lnTo>
                  <a:lnTo>
                    <a:pt x="220040" y="255981"/>
                  </a:lnTo>
                  <a:lnTo>
                    <a:pt x="221221" y="255981"/>
                  </a:lnTo>
                  <a:lnTo>
                    <a:pt x="221221" y="211543"/>
                  </a:lnTo>
                  <a:close/>
                </a:path>
                <a:path w="293369" h="256539">
                  <a:moveTo>
                    <a:pt x="268490" y="205168"/>
                  </a:moveTo>
                  <a:lnTo>
                    <a:pt x="267322" y="205168"/>
                  </a:lnTo>
                  <a:lnTo>
                    <a:pt x="267322" y="255981"/>
                  </a:lnTo>
                  <a:lnTo>
                    <a:pt x="268490" y="255981"/>
                  </a:lnTo>
                  <a:lnTo>
                    <a:pt x="268490" y="205168"/>
                  </a:lnTo>
                  <a:close/>
                </a:path>
                <a:path w="293369" h="256539">
                  <a:moveTo>
                    <a:pt x="284619" y="236956"/>
                  </a:moveTo>
                  <a:lnTo>
                    <a:pt x="283540" y="236956"/>
                  </a:lnTo>
                  <a:lnTo>
                    <a:pt x="283540" y="255981"/>
                  </a:lnTo>
                  <a:lnTo>
                    <a:pt x="284619" y="255981"/>
                  </a:lnTo>
                  <a:lnTo>
                    <a:pt x="284619" y="236956"/>
                  </a:lnTo>
                  <a:close/>
                </a:path>
                <a:path w="293369" h="256539">
                  <a:moveTo>
                    <a:pt x="292747" y="232727"/>
                  </a:moveTo>
                  <a:lnTo>
                    <a:pt x="291566" y="232727"/>
                  </a:lnTo>
                  <a:lnTo>
                    <a:pt x="291566" y="255981"/>
                  </a:lnTo>
                  <a:lnTo>
                    <a:pt x="292747" y="255981"/>
                  </a:lnTo>
                  <a:lnTo>
                    <a:pt x="292747" y="23272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825576" y="2711004"/>
              <a:ext cx="215900" cy="288290"/>
            </a:xfrm>
            <a:custGeom>
              <a:avLst/>
              <a:gdLst/>
              <a:ahLst/>
              <a:cxnLst/>
              <a:rect l="l" t="t" r="r" b="b"/>
              <a:pathLst>
                <a:path w="215900" h="288289">
                  <a:moveTo>
                    <a:pt x="1079" y="194678"/>
                  </a:moveTo>
                  <a:lnTo>
                    <a:pt x="0" y="194678"/>
                  </a:lnTo>
                  <a:lnTo>
                    <a:pt x="0" y="287756"/>
                  </a:lnTo>
                  <a:lnTo>
                    <a:pt x="1079" y="287756"/>
                  </a:lnTo>
                  <a:lnTo>
                    <a:pt x="1079" y="194678"/>
                  </a:lnTo>
                  <a:close/>
                </a:path>
                <a:path w="215900" h="288289">
                  <a:moveTo>
                    <a:pt x="35699" y="0"/>
                  </a:moveTo>
                  <a:lnTo>
                    <a:pt x="34531" y="0"/>
                  </a:lnTo>
                  <a:lnTo>
                    <a:pt x="34531" y="162902"/>
                  </a:lnTo>
                  <a:lnTo>
                    <a:pt x="33350" y="162902"/>
                  </a:lnTo>
                  <a:lnTo>
                    <a:pt x="33350" y="287756"/>
                  </a:lnTo>
                  <a:lnTo>
                    <a:pt x="34531" y="287756"/>
                  </a:lnTo>
                  <a:lnTo>
                    <a:pt x="35699" y="287756"/>
                  </a:lnTo>
                  <a:lnTo>
                    <a:pt x="35699" y="0"/>
                  </a:lnTo>
                  <a:close/>
                </a:path>
                <a:path w="215900" h="288289">
                  <a:moveTo>
                    <a:pt x="47180" y="2146"/>
                  </a:moveTo>
                  <a:lnTo>
                    <a:pt x="46101" y="2146"/>
                  </a:lnTo>
                  <a:lnTo>
                    <a:pt x="46101" y="287756"/>
                  </a:lnTo>
                  <a:lnTo>
                    <a:pt x="47180" y="287756"/>
                  </a:lnTo>
                  <a:lnTo>
                    <a:pt x="47180" y="2146"/>
                  </a:lnTo>
                  <a:close/>
                </a:path>
                <a:path w="215900" h="288289">
                  <a:moveTo>
                    <a:pt x="49542" y="167119"/>
                  </a:moveTo>
                  <a:lnTo>
                    <a:pt x="48361" y="167119"/>
                  </a:lnTo>
                  <a:lnTo>
                    <a:pt x="48361" y="287756"/>
                  </a:lnTo>
                  <a:lnTo>
                    <a:pt x="49542" y="287756"/>
                  </a:lnTo>
                  <a:lnTo>
                    <a:pt x="49542" y="167119"/>
                  </a:lnTo>
                  <a:close/>
                </a:path>
                <a:path w="215900" h="288289">
                  <a:moveTo>
                    <a:pt x="70243" y="69824"/>
                  </a:moveTo>
                  <a:lnTo>
                    <a:pt x="69164" y="69824"/>
                  </a:lnTo>
                  <a:lnTo>
                    <a:pt x="69164" y="287756"/>
                  </a:lnTo>
                  <a:lnTo>
                    <a:pt x="70243" y="287756"/>
                  </a:lnTo>
                  <a:lnTo>
                    <a:pt x="70243" y="69824"/>
                  </a:lnTo>
                  <a:close/>
                </a:path>
                <a:path w="215900" h="288289">
                  <a:moveTo>
                    <a:pt x="89865" y="207327"/>
                  </a:moveTo>
                  <a:lnTo>
                    <a:pt x="88684" y="207327"/>
                  </a:lnTo>
                  <a:lnTo>
                    <a:pt x="88684" y="287756"/>
                  </a:lnTo>
                  <a:lnTo>
                    <a:pt x="89865" y="287756"/>
                  </a:lnTo>
                  <a:lnTo>
                    <a:pt x="89865" y="207327"/>
                  </a:lnTo>
                  <a:close/>
                </a:path>
                <a:path w="215900" h="288289">
                  <a:moveTo>
                    <a:pt x="99085" y="203111"/>
                  </a:moveTo>
                  <a:lnTo>
                    <a:pt x="97904" y="203111"/>
                  </a:lnTo>
                  <a:lnTo>
                    <a:pt x="97904" y="287756"/>
                  </a:lnTo>
                  <a:lnTo>
                    <a:pt x="99085" y="287756"/>
                  </a:lnTo>
                  <a:lnTo>
                    <a:pt x="99085" y="203111"/>
                  </a:lnTo>
                  <a:close/>
                </a:path>
                <a:path w="215900" h="288289">
                  <a:moveTo>
                    <a:pt x="108305" y="171437"/>
                  </a:moveTo>
                  <a:lnTo>
                    <a:pt x="107124" y="171437"/>
                  </a:lnTo>
                  <a:lnTo>
                    <a:pt x="107124" y="205270"/>
                  </a:lnTo>
                  <a:lnTo>
                    <a:pt x="105943" y="205270"/>
                  </a:lnTo>
                  <a:lnTo>
                    <a:pt x="105943" y="55016"/>
                  </a:lnTo>
                  <a:lnTo>
                    <a:pt x="104876" y="55016"/>
                  </a:lnTo>
                  <a:lnTo>
                    <a:pt x="104876" y="287756"/>
                  </a:lnTo>
                  <a:lnTo>
                    <a:pt x="105943" y="287756"/>
                  </a:lnTo>
                  <a:lnTo>
                    <a:pt x="107124" y="287756"/>
                  </a:lnTo>
                  <a:lnTo>
                    <a:pt x="108305" y="287756"/>
                  </a:lnTo>
                  <a:lnTo>
                    <a:pt x="108305" y="171437"/>
                  </a:lnTo>
                  <a:close/>
                </a:path>
                <a:path w="215900" h="288289">
                  <a:moveTo>
                    <a:pt x="111734" y="122694"/>
                  </a:moveTo>
                  <a:lnTo>
                    <a:pt x="110553" y="122694"/>
                  </a:lnTo>
                  <a:lnTo>
                    <a:pt x="110553" y="287756"/>
                  </a:lnTo>
                  <a:lnTo>
                    <a:pt x="111734" y="287756"/>
                  </a:lnTo>
                  <a:lnTo>
                    <a:pt x="111734" y="122694"/>
                  </a:lnTo>
                  <a:close/>
                </a:path>
                <a:path w="215900" h="288289">
                  <a:moveTo>
                    <a:pt x="115176" y="211543"/>
                  </a:moveTo>
                  <a:lnTo>
                    <a:pt x="114096" y="211543"/>
                  </a:lnTo>
                  <a:lnTo>
                    <a:pt x="114096" y="287756"/>
                  </a:lnTo>
                  <a:lnTo>
                    <a:pt x="115176" y="287756"/>
                  </a:lnTo>
                  <a:lnTo>
                    <a:pt x="115176" y="211543"/>
                  </a:lnTo>
                  <a:close/>
                </a:path>
                <a:path w="215900" h="288289">
                  <a:moveTo>
                    <a:pt x="124396" y="243319"/>
                  </a:moveTo>
                  <a:lnTo>
                    <a:pt x="123317" y="243319"/>
                  </a:lnTo>
                  <a:lnTo>
                    <a:pt x="123317" y="207327"/>
                  </a:lnTo>
                  <a:lnTo>
                    <a:pt x="122135" y="207327"/>
                  </a:lnTo>
                  <a:lnTo>
                    <a:pt x="122135" y="287756"/>
                  </a:lnTo>
                  <a:lnTo>
                    <a:pt x="123317" y="287756"/>
                  </a:lnTo>
                  <a:lnTo>
                    <a:pt x="124396" y="287756"/>
                  </a:lnTo>
                  <a:lnTo>
                    <a:pt x="124396" y="243319"/>
                  </a:lnTo>
                  <a:close/>
                </a:path>
                <a:path w="215900" h="288289">
                  <a:moveTo>
                    <a:pt x="130162" y="207327"/>
                  </a:moveTo>
                  <a:lnTo>
                    <a:pt x="128981" y="207327"/>
                  </a:lnTo>
                  <a:lnTo>
                    <a:pt x="128981" y="230670"/>
                  </a:lnTo>
                  <a:lnTo>
                    <a:pt x="127939" y="230670"/>
                  </a:lnTo>
                  <a:lnTo>
                    <a:pt x="127939" y="239102"/>
                  </a:lnTo>
                  <a:lnTo>
                    <a:pt x="126771" y="239102"/>
                  </a:lnTo>
                  <a:lnTo>
                    <a:pt x="126771" y="287756"/>
                  </a:lnTo>
                  <a:lnTo>
                    <a:pt x="130162" y="287756"/>
                  </a:lnTo>
                  <a:lnTo>
                    <a:pt x="130162" y="207327"/>
                  </a:lnTo>
                  <a:close/>
                </a:path>
                <a:path w="215900" h="288289">
                  <a:moveTo>
                    <a:pt x="133616" y="215861"/>
                  </a:moveTo>
                  <a:lnTo>
                    <a:pt x="132549" y="215861"/>
                  </a:lnTo>
                  <a:lnTo>
                    <a:pt x="132549" y="198894"/>
                  </a:lnTo>
                  <a:lnTo>
                    <a:pt x="131381" y="198894"/>
                  </a:lnTo>
                  <a:lnTo>
                    <a:pt x="131381" y="40208"/>
                  </a:lnTo>
                  <a:lnTo>
                    <a:pt x="130200" y="40208"/>
                  </a:lnTo>
                  <a:lnTo>
                    <a:pt x="130200" y="287756"/>
                  </a:lnTo>
                  <a:lnTo>
                    <a:pt x="131368" y="287756"/>
                  </a:lnTo>
                  <a:lnTo>
                    <a:pt x="132537" y="287756"/>
                  </a:lnTo>
                  <a:lnTo>
                    <a:pt x="133616" y="287756"/>
                  </a:lnTo>
                  <a:lnTo>
                    <a:pt x="133616" y="215861"/>
                  </a:lnTo>
                  <a:close/>
                </a:path>
                <a:path w="215900" h="288289">
                  <a:moveTo>
                    <a:pt x="138201" y="213702"/>
                  </a:moveTo>
                  <a:lnTo>
                    <a:pt x="137121" y="213702"/>
                  </a:lnTo>
                  <a:lnTo>
                    <a:pt x="137121" y="249694"/>
                  </a:lnTo>
                  <a:lnTo>
                    <a:pt x="135978" y="249694"/>
                  </a:lnTo>
                  <a:lnTo>
                    <a:pt x="135978" y="211543"/>
                  </a:lnTo>
                  <a:lnTo>
                    <a:pt x="134797" y="211543"/>
                  </a:lnTo>
                  <a:lnTo>
                    <a:pt x="134797" y="226352"/>
                  </a:lnTo>
                  <a:lnTo>
                    <a:pt x="133642" y="226352"/>
                  </a:lnTo>
                  <a:lnTo>
                    <a:pt x="133642" y="287756"/>
                  </a:lnTo>
                  <a:lnTo>
                    <a:pt x="134797" y="287756"/>
                  </a:lnTo>
                  <a:lnTo>
                    <a:pt x="134810" y="287756"/>
                  </a:lnTo>
                  <a:lnTo>
                    <a:pt x="138201" y="287756"/>
                  </a:lnTo>
                  <a:lnTo>
                    <a:pt x="138201" y="213702"/>
                  </a:lnTo>
                  <a:close/>
                </a:path>
                <a:path w="215900" h="288289">
                  <a:moveTo>
                    <a:pt x="139407" y="224294"/>
                  </a:moveTo>
                  <a:lnTo>
                    <a:pt x="138226" y="224294"/>
                  </a:lnTo>
                  <a:lnTo>
                    <a:pt x="138226" y="287756"/>
                  </a:lnTo>
                  <a:lnTo>
                    <a:pt x="139407" y="287756"/>
                  </a:lnTo>
                  <a:lnTo>
                    <a:pt x="139407" y="224294"/>
                  </a:lnTo>
                  <a:close/>
                </a:path>
                <a:path w="215900" h="288289">
                  <a:moveTo>
                    <a:pt x="141732" y="165061"/>
                  </a:moveTo>
                  <a:lnTo>
                    <a:pt x="140550" y="165061"/>
                  </a:lnTo>
                  <a:lnTo>
                    <a:pt x="140550" y="287756"/>
                  </a:lnTo>
                  <a:lnTo>
                    <a:pt x="141732" y="287756"/>
                  </a:lnTo>
                  <a:lnTo>
                    <a:pt x="141732" y="165061"/>
                  </a:lnTo>
                  <a:close/>
                </a:path>
                <a:path w="215900" h="288289">
                  <a:moveTo>
                    <a:pt x="142862" y="230670"/>
                  </a:moveTo>
                  <a:lnTo>
                    <a:pt x="141782" y="230670"/>
                  </a:lnTo>
                  <a:lnTo>
                    <a:pt x="141782" y="287756"/>
                  </a:lnTo>
                  <a:lnTo>
                    <a:pt x="142862" y="287756"/>
                  </a:lnTo>
                  <a:lnTo>
                    <a:pt x="142862" y="230670"/>
                  </a:lnTo>
                  <a:close/>
                </a:path>
                <a:path w="215900" h="288289">
                  <a:moveTo>
                    <a:pt x="146380" y="205270"/>
                  </a:moveTo>
                  <a:lnTo>
                    <a:pt x="145211" y="205270"/>
                  </a:lnTo>
                  <a:lnTo>
                    <a:pt x="145211" y="287756"/>
                  </a:lnTo>
                  <a:lnTo>
                    <a:pt x="146380" y="287756"/>
                  </a:lnTo>
                  <a:lnTo>
                    <a:pt x="146380" y="205270"/>
                  </a:lnTo>
                  <a:close/>
                </a:path>
                <a:path w="215900" h="288289">
                  <a:moveTo>
                    <a:pt x="180924" y="217919"/>
                  </a:moveTo>
                  <a:lnTo>
                    <a:pt x="179755" y="217919"/>
                  </a:lnTo>
                  <a:lnTo>
                    <a:pt x="179755" y="287756"/>
                  </a:lnTo>
                  <a:lnTo>
                    <a:pt x="180924" y="287756"/>
                  </a:lnTo>
                  <a:lnTo>
                    <a:pt x="180924" y="217919"/>
                  </a:lnTo>
                  <a:close/>
                </a:path>
                <a:path w="215900" h="288289">
                  <a:moveTo>
                    <a:pt x="215430" y="253911"/>
                  </a:moveTo>
                  <a:lnTo>
                    <a:pt x="214350" y="253911"/>
                  </a:lnTo>
                  <a:lnTo>
                    <a:pt x="214350" y="287756"/>
                  </a:lnTo>
                  <a:lnTo>
                    <a:pt x="215430" y="287756"/>
                  </a:lnTo>
                  <a:lnTo>
                    <a:pt x="215430" y="2539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827824" y="2645384"/>
              <a:ext cx="144145" cy="353695"/>
            </a:xfrm>
            <a:custGeom>
              <a:avLst/>
              <a:gdLst/>
              <a:ahLst/>
              <a:cxnLst/>
              <a:rect l="l" t="t" r="r" b="b"/>
              <a:pathLst>
                <a:path w="144144" h="353694">
                  <a:moveTo>
                    <a:pt x="1181" y="298348"/>
                  </a:moveTo>
                  <a:lnTo>
                    <a:pt x="0" y="298348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98348"/>
                  </a:lnTo>
                  <a:close/>
                </a:path>
                <a:path w="144144" h="353694">
                  <a:moveTo>
                    <a:pt x="18453" y="237058"/>
                  </a:moveTo>
                  <a:lnTo>
                    <a:pt x="17272" y="237058"/>
                  </a:lnTo>
                  <a:lnTo>
                    <a:pt x="17272" y="245491"/>
                  </a:lnTo>
                  <a:lnTo>
                    <a:pt x="16192" y="245491"/>
                  </a:lnTo>
                  <a:lnTo>
                    <a:pt x="16192" y="232740"/>
                  </a:lnTo>
                  <a:lnTo>
                    <a:pt x="15011" y="232740"/>
                  </a:lnTo>
                  <a:lnTo>
                    <a:pt x="15011" y="353377"/>
                  </a:lnTo>
                  <a:lnTo>
                    <a:pt x="16192" y="353377"/>
                  </a:lnTo>
                  <a:lnTo>
                    <a:pt x="17272" y="353377"/>
                  </a:lnTo>
                  <a:lnTo>
                    <a:pt x="18453" y="353377"/>
                  </a:lnTo>
                  <a:lnTo>
                    <a:pt x="18453" y="237058"/>
                  </a:lnTo>
                  <a:close/>
                </a:path>
                <a:path w="144144" h="353694">
                  <a:moveTo>
                    <a:pt x="23063" y="82575"/>
                  </a:moveTo>
                  <a:lnTo>
                    <a:pt x="21882" y="82575"/>
                  </a:lnTo>
                  <a:lnTo>
                    <a:pt x="21882" y="353377"/>
                  </a:lnTo>
                  <a:lnTo>
                    <a:pt x="23063" y="353377"/>
                  </a:lnTo>
                  <a:lnTo>
                    <a:pt x="23063" y="82575"/>
                  </a:lnTo>
                  <a:close/>
                </a:path>
                <a:path w="144144" h="353694">
                  <a:moveTo>
                    <a:pt x="25412" y="228523"/>
                  </a:moveTo>
                  <a:lnTo>
                    <a:pt x="24231" y="228523"/>
                  </a:lnTo>
                  <a:lnTo>
                    <a:pt x="24231" y="353377"/>
                  </a:lnTo>
                  <a:lnTo>
                    <a:pt x="25412" y="353377"/>
                  </a:lnTo>
                  <a:lnTo>
                    <a:pt x="25412" y="228523"/>
                  </a:lnTo>
                  <a:close/>
                </a:path>
                <a:path w="144144" h="353694">
                  <a:moveTo>
                    <a:pt x="28841" y="188315"/>
                  </a:moveTo>
                  <a:lnTo>
                    <a:pt x="27673" y="188315"/>
                  </a:lnTo>
                  <a:lnTo>
                    <a:pt x="27673" y="353377"/>
                  </a:lnTo>
                  <a:lnTo>
                    <a:pt x="28841" y="353377"/>
                  </a:lnTo>
                  <a:lnTo>
                    <a:pt x="28841" y="188315"/>
                  </a:lnTo>
                  <a:close/>
                </a:path>
                <a:path w="144144" h="353694">
                  <a:moveTo>
                    <a:pt x="31102" y="205282"/>
                  </a:moveTo>
                  <a:lnTo>
                    <a:pt x="30022" y="205282"/>
                  </a:lnTo>
                  <a:lnTo>
                    <a:pt x="30022" y="353377"/>
                  </a:lnTo>
                  <a:lnTo>
                    <a:pt x="31102" y="353377"/>
                  </a:lnTo>
                  <a:lnTo>
                    <a:pt x="31102" y="205282"/>
                  </a:lnTo>
                  <a:close/>
                </a:path>
                <a:path w="144144" h="353694">
                  <a:moveTo>
                    <a:pt x="40322" y="245491"/>
                  </a:moveTo>
                  <a:lnTo>
                    <a:pt x="39243" y="245491"/>
                  </a:lnTo>
                  <a:lnTo>
                    <a:pt x="39243" y="139661"/>
                  </a:lnTo>
                  <a:lnTo>
                    <a:pt x="38074" y="139661"/>
                  </a:lnTo>
                  <a:lnTo>
                    <a:pt x="38074" y="353377"/>
                  </a:lnTo>
                  <a:lnTo>
                    <a:pt x="39243" y="353377"/>
                  </a:lnTo>
                  <a:lnTo>
                    <a:pt x="40322" y="353377"/>
                  </a:lnTo>
                  <a:lnTo>
                    <a:pt x="40322" y="245491"/>
                  </a:lnTo>
                  <a:close/>
                </a:path>
                <a:path w="144144" h="353694">
                  <a:moveTo>
                    <a:pt x="44932" y="67767"/>
                  </a:moveTo>
                  <a:lnTo>
                    <a:pt x="43853" y="67767"/>
                  </a:lnTo>
                  <a:lnTo>
                    <a:pt x="43853" y="353377"/>
                  </a:lnTo>
                  <a:lnTo>
                    <a:pt x="44932" y="353377"/>
                  </a:lnTo>
                  <a:lnTo>
                    <a:pt x="44932" y="67767"/>
                  </a:lnTo>
                  <a:close/>
                </a:path>
                <a:path w="144144" h="353694">
                  <a:moveTo>
                    <a:pt x="53073" y="232740"/>
                  </a:moveTo>
                  <a:lnTo>
                    <a:pt x="51904" y="232740"/>
                  </a:lnTo>
                  <a:lnTo>
                    <a:pt x="51904" y="353377"/>
                  </a:lnTo>
                  <a:lnTo>
                    <a:pt x="53073" y="353377"/>
                  </a:lnTo>
                  <a:lnTo>
                    <a:pt x="53073" y="232740"/>
                  </a:lnTo>
                  <a:close/>
                </a:path>
                <a:path w="144144" h="353694">
                  <a:moveTo>
                    <a:pt x="57683" y="0"/>
                  </a:moveTo>
                  <a:lnTo>
                    <a:pt x="56515" y="0"/>
                  </a:lnTo>
                  <a:lnTo>
                    <a:pt x="56515" y="353377"/>
                  </a:lnTo>
                  <a:lnTo>
                    <a:pt x="57683" y="353377"/>
                  </a:lnTo>
                  <a:lnTo>
                    <a:pt x="57683" y="0"/>
                  </a:lnTo>
                  <a:close/>
                </a:path>
                <a:path w="144144" h="353694">
                  <a:moveTo>
                    <a:pt x="62293" y="211658"/>
                  </a:moveTo>
                  <a:lnTo>
                    <a:pt x="61125" y="211658"/>
                  </a:lnTo>
                  <a:lnTo>
                    <a:pt x="61125" y="239115"/>
                  </a:lnTo>
                  <a:lnTo>
                    <a:pt x="59944" y="239115"/>
                  </a:lnTo>
                  <a:lnTo>
                    <a:pt x="59944" y="353377"/>
                  </a:lnTo>
                  <a:lnTo>
                    <a:pt x="61125" y="353377"/>
                  </a:lnTo>
                  <a:lnTo>
                    <a:pt x="62293" y="353377"/>
                  </a:lnTo>
                  <a:lnTo>
                    <a:pt x="62293" y="211658"/>
                  </a:lnTo>
                  <a:close/>
                </a:path>
                <a:path w="144144" h="353694">
                  <a:moveTo>
                    <a:pt x="63385" y="258140"/>
                  </a:moveTo>
                  <a:lnTo>
                    <a:pt x="62306" y="258140"/>
                  </a:lnTo>
                  <a:lnTo>
                    <a:pt x="62306" y="353377"/>
                  </a:lnTo>
                  <a:lnTo>
                    <a:pt x="63385" y="353377"/>
                  </a:lnTo>
                  <a:lnTo>
                    <a:pt x="63385" y="258140"/>
                  </a:lnTo>
                  <a:close/>
                </a:path>
                <a:path w="144144" h="353694">
                  <a:moveTo>
                    <a:pt x="67995" y="135445"/>
                  </a:moveTo>
                  <a:lnTo>
                    <a:pt x="66916" y="135445"/>
                  </a:lnTo>
                  <a:lnTo>
                    <a:pt x="66916" y="353377"/>
                  </a:lnTo>
                  <a:lnTo>
                    <a:pt x="67995" y="353377"/>
                  </a:lnTo>
                  <a:lnTo>
                    <a:pt x="67995" y="135445"/>
                  </a:lnTo>
                  <a:close/>
                </a:path>
                <a:path w="144144" h="353694">
                  <a:moveTo>
                    <a:pt x="70345" y="270891"/>
                  </a:moveTo>
                  <a:lnTo>
                    <a:pt x="69164" y="270891"/>
                  </a:lnTo>
                  <a:lnTo>
                    <a:pt x="69164" y="353377"/>
                  </a:lnTo>
                  <a:lnTo>
                    <a:pt x="70345" y="353377"/>
                  </a:lnTo>
                  <a:lnTo>
                    <a:pt x="70345" y="270891"/>
                  </a:lnTo>
                  <a:close/>
                </a:path>
                <a:path w="144144" h="353694">
                  <a:moveTo>
                    <a:pt x="74955" y="270891"/>
                  </a:moveTo>
                  <a:lnTo>
                    <a:pt x="73774" y="270891"/>
                  </a:lnTo>
                  <a:lnTo>
                    <a:pt x="73774" y="230682"/>
                  </a:lnTo>
                  <a:lnTo>
                    <a:pt x="72605" y="230682"/>
                  </a:lnTo>
                  <a:lnTo>
                    <a:pt x="72605" y="353377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4955" y="270891"/>
                  </a:lnTo>
                  <a:close/>
                </a:path>
                <a:path w="144144" h="353694">
                  <a:moveTo>
                    <a:pt x="79565" y="152412"/>
                  </a:moveTo>
                  <a:lnTo>
                    <a:pt x="78397" y="152412"/>
                  </a:lnTo>
                  <a:lnTo>
                    <a:pt x="78397" y="353377"/>
                  </a:lnTo>
                  <a:lnTo>
                    <a:pt x="79565" y="353377"/>
                  </a:lnTo>
                  <a:lnTo>
                    <a:pt x="79565" y="152412"/>
                  </a:lnTo>
                  <a:close/>
                </a:path>
                <a:path w="144144" h="353694">
                  <a:moveTo>
                    <a:pt x="84175" y="264515"/>
                  </a:moveTo>
                  <a:lnTo>
                    <a:pt x="83007" y="264515"/>
                  </a:lnTo>
                  <a:lnTo>
                    <a:pt x="83007" y="353377"/>
                  </a:lnTo>
                  <a:lnTo>
                    <a:pt x="84175" y="353377"/>
                  </a:lnTo>
                  <a:lnTo>
                    <a:pt x="84175" y="264515"/>
                  </a:lnTo>
                  <a:close/>
                </a:path>
                <a:path w="144144" h="353694">
                  <a:moveTo>
                    <a:pt x="93408" y="97396"/>
                  </a:moveTo>
                  <a:lnTo>
                    <a:pt x="92227" y="97396"/>
                  </a:lnTo>
                  <a:lnTo>
                    <a:pt x="92227" y="353377"/>
                  </a:lnTo>
                  <a:lnTo>
                    <a:pt x="93408" y="353377"/>
                  </a:lnTo>
                  <a:lnTo>
                    <a:pt x="93408" y="97396"/>
                  </a:lnTo>
                  <a:close/>
                </a:path>
                <a:path w="144144" h="353694">
                  <a:moveTo>
                    <a:pt x="96837" y="268732"/>
                  </a:moveTo>
                  <a:lnTo>
                    <a:pt x="95656" y="268732"/>
                  </a:lnTo>
                  <a:lnTo>
                    <a:pt x="95656" y="353377"/>
                  </a:lnTo>
                  <a:lnTo>
                    <a:pt x="96837" y="353377"/>
                  </a:lnTo>
                  <a:lnTo>
                    <a:pt x="96837" y="268732"/>
                  </a:lnTo>
                  <a:close/>
                </a:path>
                <a:path w="144144" h="353694">
                  <a:moveTo>
                    <a:pt x="103695" y="120637"/>
                  </a:moveTo>
                  <a:lnTo>
                    <a:pt x="102628" y="120637"/>
                  </a:lnTo>
                  <a:lnTo>
                    <a:pt x="102628" y="353377"/>
                  </a:lnTo>
                  <a:lnTo>
                    <a:pt x="103695" y="353377"/>
                  </a:lnTo>
                  <a:lnTo>
                    <a:pt x="103695" y="120637"/>
                  </a:lnTo>
                  <a:close/>
                </a:path>
                <a:path w="144144" h="353694">
                  <a:moveTo>
                    <a:pt x="107226" y="256082"/>
                  </a:moveTo>
                  <a:lnTo>
                    <a:pt x="106057" y="256082"/>
                  </a:lnTo>
                  <a:lnTo>
                    <a:pt x="106057" y="237058"/>
                  </a:lnTo>
                  <a:lnTo>
                    <a:pt x="104876" y="237058"/>
                  </a:lnTo>
                  <a:lnTo>
                    <a:pt x="104876" y="353377"/>
                  </a:lnTo>
                  <a:lnTo>
                    <a:pt x="106057" y="353377"/>
                  </a:lnTo>
                  <a:lnTo>
                    <a:pt x="107226" y="353377"/>
                  </a:lnTo>
                  <a:lnTo>
                    <a:pt x="107226" y="256082"/>
                  </a:lnTo>
                  <a:close/>
                </a:path>
                <a:path w="144144" h="353694">
                  <a:moveTo>
                    <a:pt x="112928" y="277164"/>
                  </a:moveTo>
                  <a:lnTo>
                    <a:pt x="111848" y="277164"/>
                  </a:lnTo>
                  <a:lnTo>
                    <a:pt x="111848" y="353377"/>
                  </a:lnTo>
                  <a:lnTo>
                    <a:pt x="112928" y="353377"/>
                  </a:lnTo>
                  <a:lnTo>
                    <a:pt x="112928" y="277164"/>
                  </a:lnTo>
                  <a:close/>
                </a:path>
                <a:path w="144144" h="353694">
                  <a:moveTo>
                    <a:pt x="115277" y="205282"/>
                  </a:moveTo>
                  <a:lnTo>
                    <a:pt x="114096" y="205282"/>
                  </a:lnTo>
                  <a:lnTo>
                    <a:pt x="114096" y="353377"/>
                  </a:lnTo>
                  <a:lnTo>
                    <a:pt x="115277" y="353377"/>
                  </a:lnTo>
                  <a:lnTo>
                    <a:pt x="115277" y="205282"/>
                  </a:lnTo>
                  <a:close/>
                </a:path>
                <a:path w="144144" h="353694">
                  <a:moveTo>
                    <a:pt x="122148" y="308940"/>
                  </a:moveTo>
                  <a:lnTo>
                    <a:pt x="121069" y="308940"/>
                  </a:lnTo>
                  <a:lnTo>
                    <a:pt x="121069" y="272948"/>
                  </a:lnTo>
                  <a:lnTo>
                    <a:pt x="119888" y="272948"/>
                  </a:lnTo>
                  <a:lnTo>
                    <a:pt x="119888" y="294132"/>
                  </a:lnTo>
                  <a:lnTo>
                    <a:pt x="118706" y="294132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21069" y="353377"/>
                  </a:lnTo>
                  <a:lnTo>
                    <a:pt x="122148" y="353377"/>
                  </a:lnTo>
                  <a:lnTo>
                    <a:pt x="122148" y="308940"/>
                  </a:lnTo>
                  <a:close/>
                </a:path>
                <a:path w="144144" h="353694">
                  <a:moveTo>
                    <a:pt x="127914" y="272948"/>
                  </a:moveTo>
                  <a:lnTo>
                    <a:pt x="126733" y="272948"/>
                  </a:lnTo>
                  <a:lnTo>
                    <a:pt x="126733" y="296291"/>
                  </a:lnTo>
                  <a:lnTo>
                    <a:pt x="125691" y="296291"/>
                  </a:lnTo>
                  <a:lnTo>
                    <a:pt x="125691" y="353377"/>
                  </a:lnTo>
                  <a:lnTo>
                    <a:pt x="126733" y="353377"/>
                  </a:lnTo>
                  <a:lnTo>
                    <a:pt x="127914" y="353377"/>
                  </a:lnTo>
                  <a:lnTo>
                    <a:pt x="127914" y="272948"/>
                  </a:lnTo>
                  <a:close/>
                </a:path>
                <a:path w="144144" h="353694">
                  <a:moveTo>
                    <a:pt x="131368" y="281482"/>
                  </a:moveTo>
                  <a:lnTo>
                    <a:pt x="130302" y="281482"/>
                  </a:lnTo>
                  <a:lnTo>
                    <a:pt x="130302" y="264515"/>
                  </a:lnTo>
                  <a:lnTo>
                    <a:pt x="129133" y="264515"/>
                  </a:lnTo>
                  <a:lnTo>
                    <a:pt x="129133" y="105829"/>
                  </a:lnTo>
                  <a:lnTo>
                    <a:pt x="127952" y="105829"/>
                  </a:lnTo>
                  <a:lnTo>
                    <a:pt x="127952" y="353377"/>
                  </a:lnTo>
                  <a:lnTo>
                    <a:pt x="129120" y="353377"/>
                  </a:lnTo>
                  <a:lnTo>
                    <a:pt x="130289" y="353377"/>
                  </a:lnTo>
                  <a:lnTo>
                    <a:pt x="131368" y="353377"/>
                  </a:lnTo>
                  <a:lnTo>
                    <a:pt x="131368" y="281482"/>
                  </a:lnTo>
                  <a:close/>
                </a:path>
                <a:path w="144144" h="353694">
                  <a:moveTo>
                    <a:pt x="132562" y="291973"/>
                  </a:moveTo>
                  <a:lnTo>
                    <a:pt x="131394" y="291973"/>
                  </a:lnTo>
                  <a:lnTo>
                    <a:pt x="131394" y="353377"/>
                  </a:lnTo>
                  <a:lnTo>
                    <a:pt x="132562" y="353377"/>
                  </a:lnTo>
                  <a:lnTo>
                    <a:pt x="132562" y="291973"/>
                  </a:lnTo>
                  <a:close/>
                </a:path>
                <a:path w="144144" h="353694">
                  <a:moveTo>
                    <a:pt x="135953" y="279323"/>
                  </a:moveTo>
                  <a:lnTo>
                    <a:pt x="134874" y="279323"/>
                  </a:lnTo>
                  <a:lnTo>
                    <a:pt x="134874" y="315315"/>
                  </a:lnTo>
                  <a:lnTo>
                    <a:pt x="133718" y="315315"/>
                  </a:lnTo>
                  <a:lnTo>
                    <a:pt x="133718" y="353377"/>
                  </a:lnTo>
                  <a:lnTo>
                    <a:pt x="134874" y="353377"/>
                  </a:lnTo>
                  <a:lnTo>
                    <a:pt x="135953" y="353377"/>
                  </a:lnTo>
                  <a:lnTo>
                    <a:pt x="135953" y="279323"/>
                  </a:lnTo>
                  <a:close/>
                </a:path>
                <a:path w="144144" h="353694">
                  <a:moveTo>
                    <a:pt x="139484" y="230682"/>
                  </a:moveTo>
                  <a:lnTo>
                    <a:pt x="138303" y="230682"/>
                  </a:lnTo>
                  <a:lnTo>
                    <a:pt x="138303" y="287756"/>
                  </a:lnTo>
                  <a:lnTo>
                    <a:pt x="137147" y="287756"/>
                  </a:lnTo>
                  <a:lnTo>
                    <a:pt x="137147" y="289915"/>
                  </a:lnTo>
                  <a:lnTo>
                    <a:pt x="135978" y="289915"/>
                  </a:lnTo>
                  <a:lnTo>
                    <a:pt x="135978" y="353377"/>
                  </a:lnTo>
                  <a:lnTo>
                    <a:pt x="139484" y="353377"/>
                  </a:lnTo>
                  <a:lnTo>
                    <a:pt x="139484" y="230682"/>
                  </a:lnTo>
                  <a:close/>
                </a:path>
                <a:path w="144144" h="353694">
                  <a:moveTo>
                    <a:pt x="144132" y="270891"/>
                  </a:moveTo>
                  <a:lnTo>
                    <a:pt x="142963" y="270891"/>
                  </a:lnTo>
                  <a:lnTo>
                    <a:pt x="142963" y="353377"/>
                  </a:lnTo>
                  <a:lnTo>
                    <a:pt x="144132" y="353377"/>
                  </a:lnTo>
                  <a:lnTo>
                    <a:pt x="144132" y="2708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824395" y="2645384"/>
              <a:ext cx="244475" cy="353695"/>
            </a:xfrm>
            <a:custGeom>
              <a:avLst/>
              <a:gdLst/>
              <a:ahLst/>
              <a:cxnLst/>
              <a:rect l="l" t="t" r="r" b="b"/>
              <a:pathLst>
                <a:path w="244475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44475" h="353694">
                  <a:moveTo>
                    <a:pt x="5791" y="289915"/>
                  </a:moveTo>
                  <a:lnTo>
                    <a:pt x="4610" y="289915"/>
                  </a:lnTo>
                  <a:lnTo>
                    <a:pt x="4610" y="353377"/>
                  </a:lnTo>
                  <a:lnTo>
                    <a:pt x="5791" y="353377"/>
                  </a:lnTo>
                  <a:lnTo>
                    <a:pt x="5791" y="289915"/>
                  </a:lnTo>
                  <a:close/>
                </a:path>
                <a:path w="244475" h="353694">
                  <a:moveTo>
                    <a:pt x="12649" y="91020"/>
                  </a:moveTo>
                  <a:lnTo>
                    <a:pt x="11480" y="91020"/>
                  </a:lnTo>
                  <a:lnTo>
                    <a:pt x="11480" y="353377"/>
                  </a:lnTo>
                  <a:lnTo>
                    <a:pt x="12649" y="353377"/>
                  </a:lnTo>
                  <a:lnTo>
                    <a:pt x="12649" y="91020"/>
                  </a:lnTo>
                  <a:close/>
                </a:path>
                <a:path w="244475" h="353694">
                  <a:moveTo>
                    <a:pt x="18440" y="175653"/>
                  </a:moveTo>
                  <a:lnTo>
                    <a:pt x="17259" y="175653"/>
                  </a:lnTo>
                  <a:lnTo>
                    <a:pt x="17259" y="353377"/>
                  </a:lnTo>
                  <a:lnTo>
                    <a:pt x="18440" y="353377"/>
                  </a:lnTo>
                  <a:lnTo>
                    <a:pt x="18440" y="175653"/>
                  </a:lnTo>
                  <a:close/>
                </a:path>
                <a:path w="244475" h="353694">
                  <a:moveTo>
                    <a:pt x="21882" y="237058"/>
                  </a:moveTo>
                  <a:lnTo>
                    <a:pt x="20701" y="237058"/>
                  </a:lnTo>
                  <a:lnTo>
                    <a:pt x="20701" y="353377"/>
                  </a:lnTo>
                  <a:lnTo>
                    <a:pt x="21882" y="353377"/>
                  </a:lnTo>
                  <a:lnTo>
                    <a:pt x="21882" y="237058"/>
                  </a:lnTo>
                  <a:close/>
                </a:path>
                <a:path w="244475" h="353694">
                  <a:moveTo>
                    <a:pt x="28841" y="228523"/>
                  </a:moveTo>
                  <a:lnTo>
                    <a:pt x="27660" y="228523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28841" y="228523"/>
                  </a:lnTo>
                  <a:close/>
                </a:path>
                <a:path w="244475" h="353694">
                  <a:moveTo>
                    <a:pt x="32270" y="188315"/>
                  </a:moveTo>
                  <a:lnTo>
                    <a:pt x="31102" y="188315"/>
                  </a:lnTo>
                  <a:lnTo>
                    <a:pt x="31102" y="353377"/>
                  </a:lnTo>
                  <a:lnTo>
                    <a:pt x="32270" y="353377"/>
                  </a:lnTo>
                  <a:lnTo>
                    <a:pt x="32270" y="188315"/>
                  </a:lnTo>
                  <a:close/>
                </a:path>
                <a:path w="244475" h="353694">
                  <a:moveTo>
                    <a:pt x="36880" y="65620"/>
                  </a:moveTo>
                  <a:lnTo>
                    <a:pt x="35712" y="65620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65620"/>
                  </a:lnTo>
                  <a:close/>
                </a:path>
                <a:path w="244475" h="353694">
                  <a:moveTo>
                    <a:pt x="39141" y="224307"/>
                  </a:moveTo>
                  <a:lnTo>
                    <a:pt x="38061" y="224307"/>
                  </a:lnTo>
                  <a:lnTo>
                    <a:pt x="38061" y="249707"/>
                  </a:lnTo>
                  <a:lnTo>
                    <a:pt x="36893" y="249707"/>
                  </a:lnTo>
                  <a:lnTo>
                    <a:pt x="36893" y="353377"/>
                  </a:lnTo>
                  <a:lnTo>
                    <a:pt x="38061" y="353377"/>
                  </a:lnTo>
                  <a:lnTo>
                    <a:pt x="39141" y="353377"/>
                  </a:lnTo>
                  <a:lnTo>
                    <a:pt x="39141" y="224307"/>
                  </a:lnTo>
                  <a:close/>
                </a:path>
                <a:path w="244475" h="353694">
                  <a:moveTo>
                    <a:pt x="41490" y="281482"/>
                  </a:moveTo>
                  <a:lnTo>
                    <a:pt x="40322" y="281482"/>
                  </a:lnTo>
                  <a:lnTo>
                    <a:pt x="40322" y="353377"/>
                  </a:lnTo>
                  <a:lnTo>
                    <a:pt x="41490" y="353377"/>
                  </a:lnTo>
                  <a:lnTo>
                    <a:pt x="41490" y="281482"/>
                  </a:lnTo>
                  <a:close/>
                </a:path>
                <a:path w="244475" h="353694">
                  <a:moveTo>
                    <a:pt x="42672" y="139661"/>
                  </a:moveTo>
                  <a:lnTo>
                    <a:pt x="41503" y="139661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2672" y="139661"/>
                  </a:lnTo>
                  <a:close/>
                </a:path>
                <a:path w="244475" h="353694">
                  <a:moveTo>
                    <a:pt x="49542" y="270891"/>
                  </a:moveTo>
                  <a:lnTo>
                    <a:pt x="48361" y="270891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49542" y="270891"/>
                  </a:lnTo>
                  <a:close/>
                </a:path>
                <a:path w="244475" h="353694">
                  <a:moveTo>
                    <a:pt x="56502" y="232740"/>
                  </a:moveTo>
                  <a:lnTo>
                    <a:pt x="55333" y="232740"/>
                  </a:lnTo>
                  <a:lnTo>
                    <a:pt x="55333" y="353377"/>
                  </a:lnTo>
                  <a:lnTo>
                    <a:pt x="56502" y="353377"/>
                  </a:lnTo>
                  <a:lnTo>
                    <a:pt x="56502" y="232740"/>
                  </a:lnTo>
                  <a:close/>
                </a:path>
                <a:path w="244475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44475" h="353694">
                  <a:moveTo>
                    <a:pt x="63373" y="217932"/>
                  </a:moveTo>
                  <a:lnTo>
                    <a:pt x="62204" y="217932"/>
                  </a:lnTo>
                  <a:lnTo>
                    <a:pt x="62204" y="190461"/>
                  </a:lnTo>
                  <a:lnTo>
                    <a:pt x="61125" y="190461"/>
                  </a:lnTo>
                  <a:lnTo>
                    <a:pt x="61125" y="353377"/>
                  </a:lnTo>
                  <a:lnTo>
                    <a:pt x="62191" y="353377"/>
                  </a:lnTo>
                  <a:lnTo>
                    <a:pt x="63373" y="353377"/>
                  </a:lnTo>
                  <a:lnTo>
                    <a:pt x="63373" y="217932"/>
                  </a:lnTo>
                  <a:close/>
                </a:path>
                <a:path w="244475" h="353694">
                  <a:moveTo>
                    <a:pt x="69164" y="249707"/>
                  </a:moveTo>
                  <a:lnTo>
                    <a:pt x="67983" y="249707"/>
                  </a:lnTo>
                  <a:lnTo>
                    <a:pt x="67983" y="215874"/>
                  </a:lnTo>
                  <a:lnTo>
                    <a:pt x="66802" y="215874"/>
                  </a:lnTo>
                  <a:lnTo>
                    <a:pt x="66802" y="258140"/>
                  </a:lnTo>
                  <a:lnTo>
                    <a:pt x="65735" y="258140"/>
                  </a:lnTo>
                  <a:lnTo>
                    <a:pt x="65735" y="353377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9164" y="353377"/>
                  </a:lnTo>
                  <a:lnTo>
                    <a:pt x="69164" y="249707"/>
                  </a:lnTo>
                  <a:close/>
                </a:path>
                <a:path w="244475" h="353694">
                  <a:moveTo>
                    <a:pt x="81813" y="291973"/>
                  </a:moveTo>
                  <a:lnTo>
                    <a:pt x="80645" y="291973"/>
                  </a:lnTo>
                  <a:lnTo>
                    <a:pt x="80645" y="353377"/>
                  </a:lnTo>
                  <a:lnTo>
                    <a:pt x="81813" y="353377"/>
                  </a:lnTo>
                  <a:lnTo>
                    <a:pt x="81813" y="291973"/>
                  </a:lnTo>
                  <a:close/>
                </a:path>
                <a:path w="244475" h="353694">
                  <a:moveTo>
                    <a:pt x="82994" y="152412"/>
                  </a:moveTo>
                  <a:lnTo>
                    <a:pt x="81826" y="152412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152412"/>
                  </a:lnTo>
                  <a:close/>
                </a:path>
                <a:path w="244475" h="353694">
                  <a:moveTo>
                    <a:pt x="87604" y="264515"/>
                  </a:moveTo>
                  <a:lnTo>
                    <a:pt x="86436" y="264515"/>
                  </a:lnTo>
                  <a:lnTo>
                    <a:pt x="86436" y="353377"/>
                  </a:lnTo>
                  <a:lnTo>
                    <a:pt x="87604" y="353377"/>
                  </a:lnTo>
                  <a:lnTo>
                    <a:pt x="87604" y="264515"/>
                  </a:lnTo>
                  <a:close/>
                </a:path>
                <a:path w="244475" h="353694">
                  <a:moveTo>
                    <a:pt x="97904" y="251866"/>
                  </a:moveTo>
                  <a:lnTo>
                    <a:pt x="96837" y="251866"/>
                  </a:lnTo>
                  <a:lnTo>
                    <a:pt x="96837" y="97396"/>
                  </a:lnTo>
                  <a:lnTo>
                    <a:pt x="95656" y="97396"/>
                  </a:lnTo>
                  <a:lnTo>
                    <a:pt x="95656" y="353377"/>
                  </a:lnTo>
                  <a:lnTo>
                    <a:pt x="96824" y="353377"/>
                  </a:lnTo>
                  <a:lnTo>
                    <a:pt x="97904" y="353377"/>
                  </a:lnTo>
                  <a:lnTo>
                    <a:pt x="97904" y="251866"/>
                  </a:lnTo>
                  <a:close/>
                </a:path>
                <a:path w="244475" h="353694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353377"/>
                  </a:lnTo>
                  <a:lnTo>
                    <a:pt x="100266" y="353377"/>
                  </a:lnTo>
                  <a:lnTo>
                    <a:pt x="100266" y="268732"/>
                  </a:lnTo>
                  <a:close/>
                </a:path>
                <a:path w="244475" h="353694">
                  <a:moveTo>
                    <a:pt x="103695" y="272948"/>
                  </a:moveTo>
                  <a:lnTo>
                    <a:pt x="102527" y="272948"/>
                  </a:lnTo>
                  <a:lnTo>
                    <a:pt x="102527" y="353377"/>
                  </a:lnTo>
                  <a:lnTo>
                    <a:pt x="103695" y="353377"/>
                  </a:lnTo>
                  <a:lnTo>
                    <a:pt x="103695" y="272948"/>
                  </a:lnTo>
                  <a:close/>
                </a:path>
                <a:path w="244475" h="353694">
                  <a:moveTo>
                    <a:pt x="109486" y="237058"/>
                  </a:moveTo>
                  <a:lnTo>
                    <a:pt x="108305" y="237058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09486" y="237058"/>
                  </a:lnTo>
                  <a:close/>
                </a:path>
                <a:path w="244475" h="353694">
                  <a:moveTo>
                    <a:pt x="111747" y="275107"/>
                  </a:moveTo>
                  <a:lnTo>
                    <a:pt x="110667" y="275107"/>
                  </a:lnTo>
                  <a:lnTo>
                    <a:pt x="110667" y="353377"/>
                  </a:lnTo>
                  <a:lnTo>
                    <a:pt x="111747" y="353377"/>
                  </a:lnTo>
                  <a:lnTo>
                    <a:pt x="111747" y="275107"/>
                  </a:lnTo>
                  <a:close/>
                </a:path>
                <a:path w="244475" h="353694">
                  <a:moveTo>
                    <a:pt x="118706" y="205282"/>
                  </a:moveTo>
                  <a:lnTo>
                    <a:pt x="117525" y="205282"/>
                  </a:lnTo>
                  <a:lnTo>
                    <a:pt x="117525" y="296291"/>
                  </a:lnTo>
                  <a:lnTo>
                    <a:pt x="116357" y="296291"/>
                  </a:lnTo>
                  <a:lnTo>
                    <a:pt x="116357" y="277164"/>
                  </a:lnTo>
                  <a:lnTo>
                    <a:pt x="115277" y="277164"/>
                  </a:lnTo>
                  <a:lnTo>
                    <a:pt x="115277" y="353377"/>
                  </a:lnTo>
                  <a:lnTo>
                    <a:pt x="116344" y="353377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8706" y="205282"/>
                  </a:lnTo>
                  <a:close/>
                </a:path>
                <a:path w="244475" h="353694">
                  <a:moveTo>
                    <a:pt x="122135" y="327977"/>
                  </a:moveTo>
                  <a:lnTo>
                    <a:pt x="120967" y="327977"/>
                  </a:lnTo>
                  <a:lnTo>
                    <a:pt x="120967" y="304723"/>
                  </a:lnTo>
                  <a:lnTo>
                    <a:pt x="119888" y="304723"/>
                  </a:lnTo>
                  <a:lnTo>
                    <a:pt x="119888" y="353377"/>
                  </a:lnTo>
                  <a:lnTo>
                    <a:pt x="120954" y="353377"/>
                  </a:lnTo>
                  <a:lnTo>
                    <a:pt x="122135" y="353377"/>
                  </a:lnTo>
                  <a:lnTo>
                    <a:pt x="122135" y="327977"/>
                  </a:lnTo>
                  <a:close/>
                </a:path>
                <a:path w="244475" h="353694">
                  <a:moveTo>
                    <a:pt x="124498" y="272948"/>
                  </a:moveTo>
                  <a:lnTo>
                    <a:pt x="123317" y="272948"/>
                  </a:lnTo>
                  <a:lnTo>
                    <a:pt x="123317" y="353377"/>
                  </a:lnTo>
                  <a:lnTo>
                    <a:pt x="124498" y="353377"/>
                  </a:lnTo>
                  <a:lnTo>
                    <a:pt x="124498" y="272948"/>
                  </a:lnTo>
                  <a:close/>
                </a:path>
                <a:path w="244475" h="353694">
                  <a:moveTo>
                    <a:pt x="127914" y="283540"/>
                  </a:moveTo>
                  <a:lnTo>
                    <a:pt x="126733" y="283540"/>
                  </a:lnTo>
                  <a:lnTo>
                    <a:pt x="126733" y="353377"/>
                  </a:lnTo>
                  <a:lnTo>
                    <a:pt x="127914" y="353377"/>
                  </a:lnTo>
                  <a:lnTo>
                    <a:pt x="127914" y="283540"/>
                  </a:lnTo>
                  <a:close/>
                </a:path>
                <a:path w="244475" h="353694">
                  <a:moveTo>
                    <a:pt x="129133" y="304723"/>
                  </a:moveTo>
                  <a:lnTo>
                    <a:pt x="127952" y="304723"/>
                  </a:lnTo>
                  <a:lnTo>
                    <a:pt x="127952" y="353377"/>
                  </a:lnTo>
                  <a:lnTo>
                    <a:pt x="129133" y="353377"/>
                  </a:lnTo>
                  <a:lnTo>
                    <a:pt x="129133" y="304723"/>
                  </a:lnTo>
                  <a:close/>
                </a:path>
                <a:path w="244475" h="353694">
                  <a:moveTo>
                    <a:pt x="134797" y="281482"/>
                  </a:moveTo>
                  <a:lnTo>
                    <a:pt x="133731" y="281482"/>
                  </a:lnTo>
                  <a:lnTo>
                    <a:pt x="133731" y="264515"/>
                  </a:lnTo>
                  <a:lnTo>
                    <a:pt x="132562" y="264515"/>
                  </a:lnTo>
                  <a:lnTo>
                    <a:pt x="132562" y="105829"/>
                  </a:lnTo>
                  <a:lnTo>
                    <a:pt x="131381" y="105829"/>
                  </a:lnTo>
                  <a:lnTo>
                    <a:pt x="131381" y="353377"/>
                  </a:lnTo>
                  <a:lnTo>
                    <a:pt x="132549" y="353377"/>
                  </a:lnTo>
                  <a:lnTo>
                    <a:pt x="133718" y="353377"/>
                  </a:lnTo>
                  <a:lnTo>
                    <a:pt x="134797" y="353377"/>
                  </a:lnTo>
                  <a:lnTo>
                    <a:pt x="134797" y="281482"/>
                  </a:lnTo>
                  <a:close/>
                </a:path>
                <a:path w="244475" h="353694">
                  <a:moveTo>
                    <a:pt x="137160" y="277164"/>
                  </a:moveTo>
                  <a:lnTo>
                    <a:pt x="135978" y="277164"/>
                  </a:lnTo>
                  <a:lnTo>
                    <a:pt x="135978" y="291973"/>
                  </a:lnTo>
                  <a:lnTo>
                    <a:pt x="134823" y="291973"/>
                  </a:lnTo>
                  <a:lnTo>
                    <a:pt x="134823" y="353377"/>
                  </a:lnTo>
                  <a:lnTo>
                    <a:pt x="135978" y="353377"/>
                  </a:lnTo>
                  <a:lnTo>
                    <a:pt x="137160" y="353377"/>
                  </a:lnTo>
                  <a:lnTo>
                    <a:pt x="137160" y="277164"/>
                  </a:lnTo>
                  <a:close/>
                </a:path>
                <a:path w="244475" h="353694">
                  <a:moveTo>
                    <a:pt x="142913" y="230682"/>
                  </a:moveTo>
                  <a:lnTo>
                    <a:pt x="141732" y="230682"/>
                  </a:lnTo>
                  <a:lnTo>
                    <a:pt x="141732" y="287756"/>
                  </a:lnTo>
                  <a:lnTo>
                    <a:pt x="140576" y="287756"/>
                  </a:lnTo>
                  <a:lnTo>
                    <a:pt x="140576" y="289915"/>
                  </a:lnTo>
                  <a:lnTo>
                    <a:pt x="139407" y="289915"/>
                  </a:lnTo>
                  <a:lnTo>
                    <a:pt x="139407" y="353377"/>
                  </a:lnTo>
                  <a:lnTo>
                    <a:pt x="142913" y="353377"/>
                  </a:lnTo>
                  <a:lnTo>
                    <a:pt x="142913" y="230682"/>
                  </a:lnTo>
                  <a:close/>
                </a:path>
                <a:path w="244475" h="353694">
                  <a:moveTo>
                    <a:pt x="146342" y="294132"/>
                  </a:moveTo>
                  <a:lnTo>
                    <a:pt x="145173" y="294132"/>
                  </a:lnTo>
                  <a:lnTo>
                    <a:pt x="145173" y="353377"/>
                  </a:lnTo>
                  <a:lnTo>
                    <a:pt x="146342" y="353377"/>
                  </a:lnTo>
                  <a:lnTo>
                    <a:pt x="146342" y="294132"/>
                  </a:lnTo>
                  <a:close/>
                </a:path>
                <a:path w="244475" h="353694">
                  <a:moveTo>
                    <a:pt x="154432" y="258140"/>
                  </a:moveTo>
                  <a:lnTo>
                    <a:pt x="153250" y="258140"/>
                  </a:lnTo>
                  <a:lnTo>
                    <a:pt x="153250" y="353377"/>
                  </a:lnTo>
                  <a:lnTo>
                    <a:pt x="154432" y="353377"/>
                  </a:lnTo>
                  <a:lnTo>
                    <a:pt x="154432" y="258140"/>
                  </a:lnTo>
                  <a:close/>
                </a:path>
                <a:path w="244475" h="353694">
                  <a:moveTo>
                    <a:pt x="244284" y="317385"/>
                  </a:moveTo>
                  <a:lnTo>
                    <a:pt x="243205" y="317385"/>
                  </a:lnTo>
                  <a:lnTo>
                    <a:pt x="243205" y="353377"/>
                  </a:lnTo>
                  <a:lnTo>
                    <a:pt x="244284" y="353377"/>
                  </a:lnTo>
                  <a:lnTo>
                    <a:pt x="244284" y="3173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785253" y="2645384"/>
              <a:ext cx="267970" cy="353695"/>
            </a:xfrm>
            <a:custGeom>
              <a:avLst/>
              <a:gdLst/>
              <a:ahLst/>
              <a:cxnLst/>
              <a:rect l="l" t="t" r="r" b="b"/>
              <a:pathLst>
                <a:path w="267969" h="353694">
                  <a:moveTo>
                    <a:pt x="1066" y="319532"/>
                  </a:moveTo>
                  <a:lnTo>
                    <a:pt x="0" y="319532"/>
                  </a:lnTo>
                  <a:lnTo>
                    <a:pt x="0" y="353377"/>
                  </a:lnTo>
                  <a:lnTo>
                    <a:pt x="1066" y="353377"/>
                  </a:lnTo>
                  <a:lnTo>
                    <a:pt x="1066" y="319532"/>
                  </a:lnTo>
                  <a:close/>
                </a:path>
                <a:path w="267969" h="353694">
                  <a:moveTo>
                    <a:pt x="26479" y="306793"/>
                  </a:moveTo>
                  <a:lnTo>
                    <a:pt x="25311" y="306793"/>
                  </a:lnTo>
                  <a:lnTo>
                    <a:pt x="25311" y="353377"/>
                  </a:lnTo>
                  <a:lnTo>
                    <a:pt x="26479" y="353377"/>
                  </a:lnTo>
                  <a:lnTo>
                    <a:pt x="26479" y="306793"/>
                  </a:lnTo>
                  <a:close/>
                </a:path>
                <a:path w="267969" h="353694">
                  <a:moveTo>
                    <a:pt x="50622" y="289915"/>
                  </a:moveTo>
                  <a:lnTo>
                    <a:pt x="49542" y="289915"/>
                  </a:lnTo>
                  <a:lnTo>
                    <a:pt x="49542" y="353377"/>
                  </a:lnTo>
                  <a:lnTo>
                    <a:pt x="50622" y="353377"/>
                  </a:lnTo>
                  <a:lnTo>
                    <a:pt x="50622" y="289915"/>
                  </a:lnTo>
                  <a:close/>
                </a:path>
                <a:path w="267969" h="353694">
                  <a:moveTo>
                    <a:pt x="58762" y="232740"/>
                  </a:moveTo>
                  <a:lnTo>
                    <a:pt x="57581" y="232740"/>
                  </a:lnTo>
                  <a:lnTo>
                    <a:pt x="57581" y="175653"/>
                  </a:lnTo>
                  <a:lnTo>
                    <a:pt x="56400" y="175653"/>
                  </a:lnTo>
                  <a:lnTo>
                    <a:pt x="56400" y="353377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8762" y="232740"/>
                  </a:lnTo>
                  <a:close/>
                </a:path>
                <a:path w="267969" h="353694">
                  <a:moveTo>
                    <a:pt x="69062" y="222237"/>
                  </a:moveTo>
                  <a:lnTo>
                    <a:pt x="67983" y="222237"/>
                  </a:lnTo>
                  <a:lnTo>
                    <a:pt x="67983" y="353377"/>
                  </a:lnTo>
                  <a:lnTo>
                    <a:pt x="69062" y="353377"/>
                  </a:lnTo>
                  <a:lnTo>
                    <a:pt x="69062" y="222237"/>
                  </a:lnTo>
                  <a:close/>
                </a:path>
                <a:path w="267969" h="353694">
                  <a:moveTo>
                    <a:pt x="71412" y="188315"/>
                  </a:moveTo>
                  <a:lnTo>
                    <a:pt x="70243" y="188315"/>
                  </a:lnTo>
                  <a:lnTo>
                    <a:pt x="70243" y="353377"/>
                  </a:lnTo>
                  <a:lnTo>
                    <a:pt x="71412" y="353377"/>
                  </a:lnTo>
                  <a:lnTo>
                    <a:pt x="71412" y="188315"/>
                  </a:lnTo>
                  <a:close/>
                </a:path>
                <a:path w="267969" h="353694">
                  <a:moveTo>
                    <a:pt x="73672" y="205282"/>
                  </a:moveTo>
                  <a:lnTo>
                    <a:pt x="72593" y="205282"/>
                  </a:lnTo>
                  <a:lnTo>
                    <a:pt x="72593" y="353377"/>
                  </a:lnTo>
                  <a:lnTo>
                    <a:pt x="73672" y="353377"/>
                  </a:lnTo>
                  <a:lnTo>
                    <a:pt x="73672" y="205282"/>
                  </a:lnTo>
                  <a:close/>
                </a:path>
                <a:path w="267969" h="353694">
                  <a:moveTo>
                    <a:pt x="79463" y="256082"/>
                  </a:moveTo>
                  <a:lnTo>
                    <a:pt x="78282" y="256082"/>
                  </a:lnTo>
                  <a:lnTo>
                    <a:pt x="78282" y="353377"/>
                  </a:lnTo>
                  <a:lnTo>
                    <a:pt x="79463" y="353377"/>
                  </a:lnTo>
                  <a:lnTo>
                    <a:pt x="79463" y="256082"/>
                  </a:lnTo>
                  <a:close/>
                </a:path>
                <a:path w="267969" h="353694">
                  <a:moveTo>
                    <a:pt x="81813" y="139661"/>
                  </a:moveTo>
                  <a:lnTo>
                    <a:pt x="80645" y="139661"/>
                  </a:lnTo>
                  <a:lnTo>
                    <a:pt x="80645" y="353377"/>
                  </a:lnTo>
                  <a:lnTo>
                    <a:pt x="81813" y="353377"/>
                  </a:lnTo>
                  <a:lnTo>
                    <a:pt x="81813" y="139661"/>
                  </a:lnTo>
                  <a:close/>
                </a:path>
                <a:path w="267969" h="353694">
                  <a:moveTo>
                    <a:pt x="85255" y="234899"/>
                  </a:moveTo>
                  <a:lnTo>
                    <a:pt x="84074" y="234899"/>
                  </a:lnTo>
                  <a:lnTo>
                    <a:pt x="84074" y="353377"/>
                  </a:lnTo>
                  <a:lnTo>
                    <a:pt x="85255" y="353377"/>
                  </a:lnTo>
                  <a:lnTo>
                    <a:pt x="85255" y="234899"/>
                  </a:lnTo>
                  <a:close/>
                </a:path>
                <a:path w="267969" h="353694">
                  <a:moveTo>
                    <a:pt x="88684" y="270891"/>
                  </a:moveTo>
                  <a:lnTo>
                    <a:pt x="87503" y="270891"/>
                  </a:lnTo>
                  <a:lnTo>
                    <a:pt x="87503" y="67767"/>
                  </a:lnTo>
                  <a:lnTo>
                    <a:pt x="86423" y="67767"/>
                  </a:lnTo>
                  <a:lnTo>
                    <a:pt x="86423" y="353377"/>
                  </a:lnTo>
                  <a:lnTo>
                    <a:pt x="87503" y="353377"/>
                  </a:lnTo>
                  <a:lnTo>
                    <a:pt x="88684" y="353377"/>
                  </a:lnTo>
                  <a:lnTo>
                    <a:pt x="88684" y="270891"/>
                  </a:lnTo>
                  <a:close/>
                </a:path>
                <a:path w="267969" h="353694">
                  <a:moveTo>
                    <a:pt x="92113" y="228523"/>
                  </a:moveTo>
                  <a:lnTo>
                    <a:pt x="91033" y="228523"/>
                  </a:lnTo>
                  <a:lnTo>
                    <a:pt x="91033" y="353377"/>
                  </a:lnTo>
                  <a:lnTo>
                    <a:pt x="92113" y="353377"/>
                  </a:lnTo>
                  <a:lnTo>
                    <a:pt x="92113" y="228523"/>
                  </a:lnTo>
                  <a:close/>
                </a:path>
                <a:path w="267969" h="353694">
                  <a:moveTo>
                    <a:pt x="100253" y="0"/>
                  </a:moveTo>
                  <a:lnTo>
                    <a:pt x="99085" y="0"/>
                  </a:lnTo>
                  <a:lnTo>
                    <a:pt x="99085" y="167220"/>
                  </a:lnTo>
                  <a:lnTo>
                    <a:pt x="97904" y="167220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100253" y="353377"/>
                  </a:lnTo>
                  <a:lnTo>
                    <a:pt x="100253" y="0"/>
                  </a:lnTo>
                  <a:close/>
                </a:path>
                <a:path w="267969" h="353694">
                  <a:moveTo>
                    <a:pt x="101346" y="190461"/>
                  </a:moveTo>
                  <a:lnTo>
                    <a:pt x="100266" y="190461"/>
                  </a:lnTo>
                  <a:lnTo>
                    <a:pt x="100266" y="353377"/>
                  </a:lnTo>
                  <a:lnTo>
                    <a:pt x="101346" y="353377"/>
                  </a:lnTo>
                  <a:lnTo>
                    <a:pt x="101346" y="190461"/>
                  </a:lnTo>
                  <a:close/>
                </a:path>
                <a:path w="267969" h="353694">
                  <a:moveTo>
                    <a:pt x="107124" y="215874"/>
                  </a:moveTo>
                  <a:lnTo>
                    <a:pt x="105943" y="215874"/>
                  </a:lnTo>
                  <a:lnTo>
                    <a:pt x="105943" y="353377"/>
                  </a:lnTo>
                  <a:lnTo>
                    <a:pt x="107124" y="353377"/>
                  </a:lnTo>
                  <a:lnTo>
                    <a:pt x="107124" y="215874"/>
                  </a:lnTo>
                  <a:close/>
                </a:path>
                <a:path w="267969" h="353694">
                  <a:moveTo>
                    <a:pt x="114096" y="215874"/>
                  </a:moveTo>
                  <a:lnTo>
                    <a:pt x="112915" y="215874"/>
                  </a:lnTo>
                  <a:lnTo>
                    <a:pt x="112915" y="270891"/>
                  </a:lnTo>
                  <a:lnTo>
                    <a:pt x="111734" y="270891"/>
                  </a:lnTo>
                  <a:lnTo>
                    <a:pt x="111734" y="260299"/>
                  </a:lnTo>
                  <a:lnTo>
                    <a:pt x="110566" y="260299"/>
                  </a:lnTo>
                  <a:lnTo>
                    <a:pt x="110566" y="135445"/>
                  </a:lnTo>
                  <a:lnTo>
                    <a:pt x="109486" y="135445"/>
                  </a:lnTo>
                  <a:lnTo>
                    <a:pt x="109486" y="353377"/>
                  </a:lnTo>
                  <a:lnTo>
                    <a:pt x="110553" y="353377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4096" y="215874"/>
                  </a:lnTo>
                  <a:close/>
                </a:path>
                <a:path w="267969" h="353694">
                  <a:moveTo>
                    <a:pt x="123317" y="266674"/>
                  </a:moveTo>
                  <a:lnTo>
                    <a:pt x="122135" y="266674"/>
                  </a:lnTo>
                  <a:lnTo>
                    <a:pt x="122135" y="152412"/>
                  </a:lnTo>
                  <a:lnTo>
                    <a:pt x="120967" y="152412"/>
                  </a:lnTo>
                  <a:lnTo>
                    <a:pt x="120967" y="353377"/>
                  </a:lnTo>
                  <a:lnTo>
                    <a:pt x="122135" y="353377"/>
                  </a:lnTo>
                  <a:lnTo>
                    <a:pt x="123317" y="353377"/>
                  </a:lnTo>
                  <a:lnTo>
                    <a:pt x="123317" y="266674"/>
                  </a:lnTo>
                  <a:close/>
                </a:path>
                <a:path w="267969" h="353694">
                  <a:moveTo>
                    <a:pt x="130187" y="272948"/>
                  </a:moveTo>
                  <a:lnTo>
                    <a:pt x="129006" y="272948"/>
                  </a:lnTo>
                  <a:lnTo>
                    <a:pt x="129006" y="353377"/>
                  </a:lnTo>
                  <a:lnTo>
                    <a:pt x="130187" y="353377"/>
                  </a:lnTo>
                  <a:lnTo>
                    <a:pt x="130187" y="272948"/>
                  </a:lnTo>
                  <a:close/>
                </a:path>
                <a:path w="267969" h="353694">
                  <a:moveTo>
                    <a:pt x="141655" y="302564"/>
                  </a:moveTo>
                  <a:lnTo>
                    <a:pt x="140576" y="302564"/>
                  </a:lnTo>
                  <a:lnTo>
                    <a:pt x="140576" y="353377"/>
                  </a:lnTo>
                  <a:lnTo>
                    <a:pt x="141655" y="353377"/>
                  </a:lnTo>
                  <a:lnTo>
                    <a:pt x="141655" y="302564"/>
                  </a:lnTo>
                  <a:close/>
                </a:path>
                <a:path w="267969" h="353694">
                  <a:moveTo>
                    <a:pt x="145186" y="264515"/>
                  </a:moveTo>
                  <a:lnTo>
                    <a:pt x="144018" y="264515"/>
                  </a:lnTo>
                  <a:lnTo>
                    <a:pt x="144018" y="353377"/>
                  </a:lnTo>
                  <a:lnTo>
                    <a:pt x="145186" y="353377"/>
                  </a:lnTo>
                  <a:lnTo>
                    <a:pt x="145186" y="264515"/>
                  </a:lnTo>
                  <a:close/>
                </a:path>
                <a:path w="267969" h="353694">
                  <a:moveTo>
                    <a:pt x="146265" y="120637"/>
                  </a:moveTo>
                  <a:lnTo>
                    <a:pt x="145199" y="120637"/>
                  </a:lnTo>
                  <a:lnTo>
                    <a:pt x="145199" y="353377"/>
                  </a:lnTo>
                  <a:lnTo>
                    <a:pt x="146265" y="353377"/>
                  </a:lnTo>
                  <a:lnTo>
                    <a:pt x="146265" y="120637"/>
                  </a:lnTo>
                  <a:close/>
                </a:path>
                <a:path w="267969" h="353694">
                  <a:moveTo>
                    <a:pt x="159029" y="281482"/>
                  </a:moveTo>
                  <a:lnTo>
                    <a:pt x="157848" y="281482"/>
                  </a:lnTo>
                  <a:lnTo>
                    <a:pt x="157848" y="205282"/>
                  </a:lnTo>
                  <a:lnTo>
                    <a:pt x="156667" y="205282"/>
                  </a:lnTo>
                  <a:lnTo>
                    <a:pt x="156667" y="353377"/>
                  </a:lnTo>
                  <a:lnTo>
                    <a:pt x="157848" y="353377"/>
                  </a:lnTo>
                  <a:lnTo>
                    <a:pt x="159029" y="353377"/>
                  </a:lnTo>
                  <a:lnTo>
                    <a:pt x="159029" y="281482"/>
                  </a:lnTo>
                  <a:close/>
                </a:path>
                <a:path w="267969" h="353694">
                  <a:moveTo>
                    <a:pt x="163639" y="272948"/>
                  </a:moveTo>
                  <a:lnTo>
                    <a:pt x="162458" y="272948"/>
                  </a:lnTo>
                  <a:lnTo>
                    <a:pt x="162458" y="294132"/>
                  </a:lnTo>
                  <a:lnTo>
                    <a:pt x="161277" y="294132"/>
                  </a:lnTo>
                  <a:lnTo>
                    <a:pt x="161277" y="353377"/>
                  </a:lnTo>
                  <a:lnTo>
                    <a:pt x="162458" y="353377"/>
                  </a:lnTo>
                  <a:lnTo>
                    <a:pt x="163639" y="353377"/>
                  </a:lnTo>
                  <a:lnTo>
                    <a:pt x="163639" y="272948"/>
                  </a:lnTo>
                  <a:close/>
                </a:path>
                <a:path w="267969" h="353694">
                  <a:moveTo>
                    <a:pt x="167055" y="283540"/>
                  </a:moveTo>
                  <a:lnTo>
                    <a:pt x="165874" y="283540"/>
                  </a:lnTo>
                  <a:lnTo>
                    <a:pt x="165874" y="296291"/>
                  </a:lnTo>
                  <a:lnTo>
                    <a:pt x="164719" y="296291"/>
                  </a:lnTo>
                  <a:lnTo>
                    <a:pt x="164719" y="353377"/>
                  </a:lnTo>
                  <a:lnTo>
                    <a:pt x="165874" y="353377"/>
                  </a:lnTo>
                  <a:lnTo>
                    <a:pt x="167055" y="353377"/>
                  </a:lnTo>
                  <a:lnTo>
                    <a:pt x="167055" y="283540"/>
                  </a:lnTo>
                  <a:close/>
                </a:path>
                <a:path w="267969" h="353694">
                  <a:moveTo>
                    <a:pt x="173939" y="281482"/>
                  </a:moveTo>
                  <a:lnTo>
                    <a:pt x="172872" y="281482"/>
                  </a:lnTo>
                  <a:lnTo>
                    <a:pt x="172872" y="264515"/>
                  </a:lnTo>
                  <a:lnTo>
                    <a:pt x="171704" y="264515"/>
                  </a:lnTo>
                  <a:lnTo>
                    <a:pt x="171704" y="105829"/>
                  </a:lnTo>
                  <a:lnTo>
                    <a:pt x="170522" y="105829"/>
                  </a:lnTo>
                  <a:lnTo>
                    <a:pt x="170522" y="353377"/>
                  </a:lnTo>
                  <a:lnTo>
                    <a:pt x="171691" y="353377"/>
                  </a:lnTo>
                  <a:lnTo>
                    <a:pt x="172859" y="353377"/>
                  </a:lnTo>
                  <a:lnTo>
                    <a:pt x="173939" y="353377"/>
                  </a:lnTo>
                  <a:lnTo>
                    <a:pt x="173939" y="281482"/>
                  </a:lnTo>
                  <a:close/>
                </a:path>
                <a:path w="267969" h="353694">
                  <a:moveTo>
                    <a:pt x="178523" y="279323"/>
                  </a:moveTo>
                  <a:lnTo>
                    <a:pt x="177444" y="279323"/>
                  </a:lnTo>
                  <a:lnTo>
                    <a:pt x="177444" y="315315"/>
                  </a:lnTo>
                  <a:lnTo>
                    <a:pt x="176301" y="315315"/>
                  </a:lnTo>
                  <a:lnTo>
                    <a:pt x="176301" y="277164"/>
                  </a:lnTo>
                  <a:lnTo>
                    <a:pt x="175120" y="277164"/>
                  </a:lnTo>
                  <a:lnTo>
                    <a:pt x="175120" y="353377"/>
                  </a:lnTo>
                  <a:lnTo>
                    <a:pt x="176288" y="353377"/>
                  </a:lnTo>
                  <a:lnTo>
                    <a:pt x="177444" y="353377"/>
                  </a:lnTo>
                  <a:lnTo>
                    <a:pt x="178523" y="353377"/>
                  </a:lnTo>
                  <a:lnTo>
                    <a:pt x="178523" y="279323"/>
                  </a:lnTo>
                  <a:close/>
                </a:path>
                <a:path w="267969" h="353694">
                  <a:moveTo>
                    <a:pt x="182054" y="230682"/>
                  </a:moveTo>
                  <a:lnTo>
                    <a:pt x="180873" y="230682"/>
                  </a:lnTo>
                  <a:lnTo>
                    <a:pt x="180873" y="287756"/>
                  </a:lnTo>
                  <a:lnTo>
                    <a:pt x="179717" y="287756"/>
                  </a:lnTo>
                  <a:lnTo>
                    <a:pt x="179717" y="289915"/>
                  </a:lnTo>
                  <a:lnTo>
                    <a:pt x="178549" y="289915"/>
                  </a:lnTo>
                  <a:lnTo>
                    <a:pt x="178549" y="353377"/>
                  </a:lnTo>
                  <a:lnTo>
                    <a:pt x="182054" y="353377"/>
                  </a:lnTo>
                  <a:lnTo>
                    <a:pt x="182054" y="230682"/>
                  </a:lnTo>
                  <a:close/>
                </a:path>
                <a:path w="267969" h="353694">
                  <a:moveTo>
                    <a:pt x="183184" y="296291"/>
                  </a:moveTo>
                  <a:lnTo>
                    <a:pt x="182105" y="296291"/>
                  </a:lnTo>
                  <a:lnTo>
                    <a:pt x="182105" y="353377"/>
                  </a:lnTo>
                  <a:lnTo>
                    <a:pt x="183184" y="353377"/>
                  </a:lnTo>
                  <a:lnTo>
                    <a:pt x="183184" y="296291"/>
                  </a:lnTo>
                  <a:close/>
                </a:path>
                <a:path w="267969" h="353694">
                  <a:moveTo>
                    <a:pt x="186702" y="270891"/>
                  </a:moveTo>
                  <a:lnTo>
                    <a:pt x="185534" y="270891"/>
                  </a:lnTo>
                  <a:lnTo>
                    <a:pt x="185534" y="353377"/>
                  </a:lnTo>
                  <a:lnTo>
                    <a:pt x="186702" y="353377"/>
                  </a:lnTo>
                  <a:lnTo>
                    <a:pt x="186702" y="270891"/>
                  </a:lnTo>
                  <a:close/>
                </a:path>
                <a:path w="267969" h="353694">
                  <a:moveTo>
                    <a:pt x="188912" y="302564"/>
                  </a:moveTo>
                  <a:lnTo>
                    <a:pt x="187744" y="302564"/>
                  </a:lnTo>
                  <a:lnTo>
                    <a:pt x="187744" y="353377"/>
                  </a:lnTo>
                  <a:lnTo>
                    <a:pt x="188912" y="353377"/>
                  </a:lnTo>
                  <a:lnTo>
                    <a:pt x="188912" y="302564"/>
                  </a:lnTo>
                  <a:close/>
                </a:path>
                <a:path w="267969" h="353694">
                  <a:moveTo>
                    <a:pt x="267360" y="332193"/>
                  </a:moveTo>
                  <a:lnTo>
                    <a:pt x="266179" y="332193"/>
                  </a:lnTo>
                  <a:lnTo>
                    <a:pt x="266179" y="353377"/>
                  </a:lnTo>
                  <a:lnTo>
                    <a:pt x="267360" y="353377"/>
                  </a:lnTo>
                  <a:lnTo>
                    <a:pt x="267360" y="3321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810564" y="2645384"/>
              <a:ext cx="269875" cy="353695"/>
            </a:xfrm>
            <a:custGeom>
              <a:avLst/>
              <a:gdLst/>
              <a:ahLst/>
              <a:cxnLst/>
              <a:rect l="l" t="t" r="r" b="b"/>
              <a:pathLst>
                <a:path w="269875" h="353694">
                  <a:moveTo>
                    <a:pt x="1168" y="306793"/>
                  </a:moveTo>
                  <a:lnTo>
                    <a:pt x="0" y="306793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306793"/>
                  </a:lnTo>
                  <a:close/>
                </a:path>
                <a:path w="269875" h="353694">
                  <a:moveTo>
                    <a:pt x="11480" y="300507"/>
                  </a:moveTo>
                  <a:lnTo>
                    <a:pt x="10401" y="300507"/>
                  </a:lnTo>
                  <a:lnTo>
                    <a:pt x="10401" y="353377"/>
                  </a:lnTo>
                  <a:lnTo>
                    <a:pt x="11480" y="353377"/>
                  </a:lnTo>
                  <a:lnTo>
                    <a:pt x="11480" y="300507"/>
                  </a:lnTo>
                  <a:close/>
                </a:path>
                <a:path w="269875" h="353694">
                  <a:moveTo>
                    <a:pt x="41490" y="184099"/>
                  </a:moveTo>
                  <a:lnTo>
                    <a:pt x="40322" y="184099"/>
                  </a:lnTo>
                  <a:lnTo>
                    <a:pt x="40322" y="82575"/>
                  </a:lnTo>
                  <a:lnTo>
                    <a:pt x="39141" y="82575"/>
                  </a:lnTo>
                  <a:lnTo>
                    <a:pt x="39141" y="353377"/>
                  </a:lnTo>
                  <a:lnTo>
                    <a:pt x="40309" y="353377"/>
                  </a:lnTo>
                  <a:lnTo>
                    <a:pt x="41490" y="353377"/>
                  </a:lnTo>
                  <a:lnTo>
                    <a:pt x="41490" y="184099"/>
                  </a:lnTo>
                  <a:close/>
                </a:path>
                <a:path w="269875" h="353694">
                  <a:moveTo>
                    <a:pt x="50711" y="65620"/>
                  </a:moveTo>
                  <a:lnTo>
                    <a:pt x="49542" y="65620"/>
                  </a:lnTo>
                  <a:lnTo>
                    <a:pt x="49542" y="353377"/>
                  </a:lnTo>
                  <a:lnTo>
                    <a:pt x="50711" y="353377"/>
                  </a:lnTo>
                  <a:lnTo>
                    <a:pt x="50711" y="65620"/>
                  </a:lnTo>
                  <a:close/>
                </a:path>
                <a:path w="269875" h="353694">
                  <a:moveTo>
                    <a:pt x="52971" y="224307"/>
                  </a:moveTo>
                  <a:lnTo>
                    <a:pt x="51892" y="224307"/>
                  </a:lnTo>
                  <a:lnTo>
                    <a:pt x="51892" y="249707"/>
                  </a:lnTo>
                  <a:lnTo>
                    <a:pt x="50723" y="249707"/>
                  </a:lnTo>
                  <a:lnTo>
                    <a:pt x="50723" y="353377"/>
                  </a:lnTo>
                  <a:lnTo>
                    <a:pt x="51892" y="353377"/>
                  </a:lnTo>
                  <a:lnTo>
                    <a:pt x="52971" y="353377"/>
                  </a:lnTo>
                  <a:lnTo>
                    <a:pt x="52971" y="224307"/>
                  </a:lnTo>
                  <a:close/>
                </a:path>
                <a:path w="269875" h="353694">
                  <a:moveTo>
                    <a:pt x="56502" y="139661"/>
                  </a:moveTo>
                  <a:lnTo>
                    <a:pt x="55333" y="139661"/>
                  </a:lnTo>
                  <a:lnTo>
                    <a:pt x="55333" y="353377"/>
                  </a:lnTo>
                  <a:lnTo>
                    <a:pt x="56502" y="353377"/>
                  </a:lnTo>
                  <a:lnTo>
                    <a:pt x="56502" y="139661"/>
                  </a:lnTo>
                  <a:close/>
                </a:path>
                <a:path w="269875" h="353694">
                  <a:moveTo>
                    <a:pt x="59944" y="234899"/>
                  </a:moveTo>
                  <a:lnTo>
                    <a:pt x="58762" y="234899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59944" y="234899"/>
                  </a:lnTo>
                  <a:close/>
                </a:path>
                <a:path w="269875" h="353694">
                  <a:moveTo>
                    <a:pt x="62191" y="67767"/>
                  </a:moveTo>
                  <a:lnTo>
                    <a:pt x="61112" y="67767"/>
                  </a:lnTo>
                  <a:lnTo>
                    <a:pt x="61112" y="353377"/>
                  </a:lnTo>
                  <a:lnTo>
                    <a:pt x="62191" y="353377"/>
                  </a:lnTo>
                  <a:lnTo>
                    <a:pt x="62191" y="67767"/>
                  </a:lnTo>
                  <a:close/>
                </a:path>
                <a:path w="269875" h="353694">
                  <a:moveTo>
                    <a:pt x="64554" y="232740"/>
                  </a:moveTo>
                  <a:lnTo>
                    <a:pt x="63373" y="232740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4554" y="232740"/>
                  </a:lnTo>
                  <a:close/>
                </a:path>
                <a:path w="269875" h="353694">
                  <a:moveTo>
                    <a:pt x="71412" y="239115"/>
                  </a:moveTo>
                  <a:lnTo>
                    <a:pt x="70332" y="239115"/>
                  </a:lnTo>
                  <a:lnTo>
                    <a:pt x="70332" y="232740"/>
                  </a:lnTo>
                  <a:lnTo>
                    <a:pt x="69164" y="232740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1412" y="353377"/>
                  </a:lnTo>
                  <a:lnTo>
                    <a:pt x="71412" y="239115"/>
                  </a:lnTo>
                  <a:close/>
                </a:path>
                <a:path w="269875" h="353694">
                  <a:moveTo>
                    <a:pt x="74942" y="0"/>
                  </a:moveTo>
                  <a:lnTo>
                    <a:pt x="73774" y="0"/>
                  </a:lnTo>
                  <a:lnTo>
                    <a:pt x="73774" y="353377"/>
                  </a:lnTo>
                  <a:lnTo>
                    <a:pt x="74942" y="353377"/>
                  </a:lnTo>
                  <a:lnTo>
                    <a:pt x="74942" y="0"/>
                  </a:lnTo>
                  <a:close/>
                </a:path>
                <a:path w="269875" h="353694">
                  <a:moveTo>
                    <a:pt x="79552" y="211658"/>
                  </a:moveTo>
                  <a:lnTo>
                    <a:pt x="78384" y="211658"/>
                  </a:lnTo>
                  <a:lnTo>
                    <a:pt x="78384" y="239115"/>
                  </a:lnTo>
                  <a:lnTo>
                    <a:pt x="77203" y="239115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9552" y="353377"/>
                  </a:lnTo>
                  <a:lnTo>
                    <a:pt x="79552" y="211658"/>
                  </a:lnTo>
                  <a:close/>
                </a:path>
                <a:path w="269875" h="353694">
                  <a:moveTo>
                    <a:pt x="88785" y="215874"/>
                  </a:moveTo>
                  <a:lnTo>
                    <a:pt x="87604" y="215874"/>
                  </a:lnTo>
                  <a:lnTo>
                    <a:pt x="87604" y="353377"/>
                  </a:lnTo>
                  <a:lnTo>
                    <a:pt x="88785" y="353377"/>
                  </a:lnTo>
                  <a:lnTo>
                    <a:pt x="88785" y="215874"/>
                  </a:lnTo>
                  <a:close/>
                </a:path>
                <a:path w="269875" h="353694">
                  <a:moveTo>
                    <a:pt x="99085" y="264515"/>
                  </a:moveTo>
                  <a:lnTo>
                    <a:pt x="98005" y="264515"/>
                  </a:lnTo>
                  <a:lnTo>
                    <a:pt x="98005" y="266674"/>
                  </a:lnTo>
                  <a:lnTo>
                    <a:pt x="96824" y="266674"/>
                  </a:lnTo>
                  <a:lnTo>
                    <a:pt x="96824" y="152412"/>
                  </a:lnTo>
                  <a:lnTo>
                    <a:pt x="95656" y="152412"/>
                  </a:lnTo>
                  <a:lnTo>
                    <a:pt x="95656" y="353377"/>
                  </a:lnTo>
                  <a:lnTo>
                    <a:pt x="96824" y="353377"/>
                  </a:lnTo>
                  <a:lnTo>
                    <a:pt x="98005" y="353377"/>
                  </a:lnTo>
                  <a:lnTo>
                    <a:pt x="99085" y="353377"/>
                  </a:lnTo>
                  <a:lnTo>
                    <a:pt x="99085" y="264515"/>
                  </a:lnTo>
                  <a:close/>
                </a:path>
                <a:path w="269875" h="353694">
                  <a:moveTo>
                    <a:pt x="102616" y="264515"/>
                  </a:moveTo>
                  <a:lnTo>
                    <a:pt x="101434" y="264515"/>
                  </a:lnTo>
                  <a:lnTo>
                    <a:pt x="101434" y="353377"/>
                  </a:lnTo>
                  <a:lnTo>
                    <a:pt x="102616" y="353377"/>
                  </a:lnTo>
                  <a:lnTo>
                    <a:pt x="102616" y="264515"/>
                  </a:lnTo>
                  <a:close/>
                </a:path>
                <a:path w="269875" h="353694">
                  <a:moveTo>
                    <a:pt x="110667" y="97396"/>
                  </a:moveTo>
                  <a:lnTo>
                    <a:pt x="109486" y="97396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0667" y="97396"/>
                  </a:lnTo>
                  <a:close/>
                </a:path>
                <a:path w="269875" h="353694">
                  <a:moveTo>
                    <a:pt x="115265" y="209499"/>
                  </a:moveTo>
                  <a:lnTo>
                    <a:pt x="114084" y="209499"/>
                  </a:lnTo>
                  <a:lnTo>
                    <a:pt x="114084" y="268732"/>
                  </a:lnTo>
                  <a:lnTo>
                    <a:pt x="112915" y="268732"/>
                  </a:lnTo>
                  <a:lnTo>
                    <a:pt x="112915" y="353377"/>
                  </a:lnTo>
                  <a:lnTo>
                    <a:pt x="114084" y="353377"/>
                  </a:lnTo>
                  <a:lnTo>
                    <a:pt x="115265" y="353377"/>
                  </a:lnTo>
                  <a:lnTo>
                    <a:pt x="115265" y="209499"/>
                  </a:lnTo>
                  <a:close/>
                </a:path>
                <a:path w="269875" h="353694">
                  <a:moveTo>
                    <a:pt x="119875" y="264515"/>
                  </a:moveTo>
                  <a:lnTo>
                    <a:pt x="118706" y="264515"/>
                  </a:lnTo>
                  <a:lnTo>
                    <a:pt x="118706" y="266674"/>
                  </a:lnTo>
                  <a:lnTo>
                    <a:pt x="117525" y="266674"/>
                  </a:lnTo>
                  <a:lnTo>
                    <a:pt x="117525" y="272948"/>
                  </a:lnTo>
                  <a:lnTo>
                    <a:pt x="116357" y="272948"/>
                  </a:lnTo>
                  <a:lnTo>
                    <a:pt x="116357" y="353377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9875" y="353377"/>
                  </a:lnTo>
                  <a:lnTo>
                    <a:pt x="119875" y="264515"/>
                  </a:lnTo>
                  <a:close/>
                </a:path>
                <a:path w="269875" h="353694">
                  <a:moveTo>
                    <a:pt x="123317" y="237058"/>
                  </a:moveTo>
                  <a:lnTo>
                    <a:pt x="122135" y="237058"/>
                  </a:lnTo>
                  <a:lnTo>
                    <a:pt x="122135" y="270891"/>
                  </a:lnTo>
                  <a:lnTo>
                    <a:pt x="120954" y="270891"/>
                  </a:lnTo>
                  <a:lnTo>
                    <a:pt x="120954" y="120637"/>
                  </a:lnTo>
                  <a:lnTo>
                    <a:pt x="119888" y="120637"/>
                  </a:lnTo>
                  <a:lnTo>
                    <a:pt x="119888" y="353377"/>
                  </a:lnTo>
                  <a:lnTo>
                    <a:pt x="120954" y="353377"/>
                  </a:lnTo>
                  <a:lnTo>
                    <a:pt x="122135" y="353377"/>
                  </a:lnTo>
                  <a:lnTo>
                    <a:pt x="123317" y="353377"/>
                  </a:lnTo>
                  <a:lnTo>
                    <a:pt x="123317" y="237058"/>
                  </a:lnTo>
                  <a:close/>
                </a:path>
                <a:path w="269875" h="353694">
                  <a:moveTo>
                    <a:pt x="126746" y="188315"/>
                  </a:moveTo>
                  <a:lnTo>
                    <a:pt x="125564" y="188315"/>
                  </a:lnTo>
                  <a:lnTo>
                    <a:pt x="125564" y="353377"/>
                  </a:lnTo>
                  <a:lnTo>
                    <a:pt x="126746" y="353377"/>
                  </a:lnTo>
                  <a:lnTo>
                    <a:pt x="126746" y="188315"/>
                  </a:lnTo>
                  <a:close/>
                </a:path>
                <a:path w="269875" h="353694">
                  <a:moveTo>
                    <a:pt x="132537" y="205282"/>
                  </a:moveTo>
                  <a:lnTo>
                    <a:pt x="131356" y="205282"/>
                  </a:lnTo>
                  <a:lnTo>
                    <a:pt x="131356" y="353377"/>
                  </a:lnTo>
                  <a:lnTo>
                    <a:pt x="132537" y="353377"/>
                  </a:lnTo>
                  <a:lnTo>
                    <a:pt x="132537" y="205282"/>
                  </a:lnTo>
                  <a:close/>
                </a:path>
                <a:path w="269875" h="353694">
                  <a:moveTo>
                    <a:pt x="139407" y="308940"/>
                  </a:moveTo>
                  <a:lnTo>
                    <a:pt x="138328" y="308940"/>
                  </a:lnTo>
                  <a:lnTo>
                    <a:pt x="138328" y="272948"/>
                  </a:lnTo>
                  <a:lnTo>
                    <a:pt x="137147" y="272948"/>
                  </a:lnTo>
                  <a:lnTo>
                    <a:pt x="137147" y="294132"/>
                  </a:lnTo>
                  <a:lnTo>
                    <a:pt x="135966" y="294132"/>
                  </a:lnTo>
                  <a:lnTo>
                    <a:pt x="135966" y="327977"/>
                  </a:lnTo>
                  <a:lnTo>
                    <a:pt x="134797" y="327977"/>
                  </a:lnTo>
                  <a:lnTo>
                    <a:pt x="134797" y="304723"/>
                  </a:lnTo>
                  <a:lnTo>
                    <a:pt x="133718" y="304723"/>
                  </a:lnTo>
                  <a:lnTo>
                    <a:pt x="133718" y="353377"/>
                  </a:lnTo>
                  <a:lnTo>
                    <a:pt x="134785" y="353377"/>
                  </a:lnTo>
                  <a:lnTo>
                    <a:pt x="135966" y="353377"/>
                  </a:lnTo>
                  <a:lnTo>
                    <a:pt x="137147" y="353377"/>
                  </a:lnTo>
                  <a:lnTo>
                    <a:pt x="138328" y="353377"/>
                  </a:lnTo>
                  <a:lnTo>
                    <a:pt x="139407" y="353377"/>
                  </a:lnTo>
                  <a:lnTo>
                    <a:pt x="139407" y="308940"/>
                  </a:lnTo>
                  <a:close/>
                </a:path>
                <a:path w="269875" h="353694">
                  <a:moveTo>
                    <a:pt x="141744" y="283540"/>
                  </a:moveTo>
                  <a:lnTo>
                    <a:pt x="140563" y="283540"/>
                  </a:lnTo>
                  <a:lnTo>
                    <a:pt x="140563" y="353377"/>
                  </a:lnTo>
                  <a:lnTo>
                    <a:pt x="141744" y="353377"/>
                  </a:lnTo>
                  <a:lnTo>
                    <a:pt x="141744" y="283540"/>
                  </a:lnTo>
                  <a:close/>
                </a:path>
                <a:path w="269875" h="353694">
                  <a:moveTo>
                    <a:pt x="144030" y="296291"/>
                  </a:moveTo>
                  <a:lnTo>
                    <a:pt x="142951" y="296291"/>
                  </a:lnTo>
                  <a:lnTo>
                    <a:pt x="142951" y="353377"/>
                  </a:lnTo>
                  <a:lnTo>
                    <a:pt x="144030" y="353377"/>
                  </a:lnTo>
                  <a:lnTo>
                    <a:pt x="144030" y="296291"/>
                  </a:lnTo>
                  <a:close/>
                </a:path>
                <a:path w="269875" h="353694">
                  <a:moveTo>
                    <a:pt x="146392" y="105829"/>
                  </a:moveTo>
                  <a:lnTo>
                    <a:pt x="145211" y="105829"/>
                  </a:lnTo>
                  <a:lnTo>
                    <a:pt x="145211" y="353377"/>
                  </a:lnTo>
                  <a:lnTo>
                    <a:pt x="146392" y="353377"/>
                  </a:lnTo>
                  <a:lnTo>
                    <a:pt x="146392" y="105829"/>
                  </a:lnTo>
                  <a:close/>
                </a:path>
                <a:path w="269875" h="353694">
                  <a:moveTo>
                    <a:pt x="150990" y="277164"/>
                  </a:moveTo>
                  <a:lnTo>
                    <a:pt x="149809" y="277164"/>
                  </a:lnTo>
                  <a:lnTo>
                    <a:pt x="149809" y="353377"/>
                  </a:lnTo>
                  <a:lnTo>
                    <a:pt x="150990" y="353377"/>
                  </a:lnTo>
                  <a:lnTo>
                    <a:pt x="150990" y="277164"/>
                  </a:lnTo>
                  <a:close/>
                </a:path>
                <a:path w="269875" h="353694">
                  <a:moveTo>
                    <a:pt x="153212" y="279323"/>
                  </a:moveTo>
                  <a:lnTo>
                    <a:pt x="152133" y="279323"/>
                  </a:lnTo>
                  <a:lnTo>
                    <a:pt x="152133" y="353377"/>
                  </a:lnTo>
                  <a:lnTo>
                    <a:pt x="153212" y="353377"/>
                  </a:lnTo>
                  <a:lnTo>
                    <a:pt x="153212" y="279323"/>
                  </a:lnTo>
                  <a:close/>
                </a:path>
                <a:path w="269875" h="353694">
                  <a:moveTo>
                    <a:pt x="156743" y="230682"/>
                  </a:moveTo>
                  <a:lnTo>
                    <a:pt x="155562" y="230682"/>
                  </a:lnTo>
                  <a:lnTo>
                    <a:pt x="155562" y="287756"/>
                  </a:lnTo>
                  <a:lnTo>
                    <a:pt x="154406" y="287756"/>
                  </a:lnTo>
                  <a:lnTo>
                    <a:pt x="154406" y="289915"/>
                  </a:lnTo>
                  <a:lnTo>
                    <a:pt x="153238" y="289915"/>
                  </a:lnTo>
                  <a:lnTo>
                    <a:pt x="153238" y="353377"/>
                  </a:lnTo>
                  <a:lnTo>
                    <a:pt x="156743" y="353377"/>
                  </a:lnTo>
                  <a:lnTo>
                    <a:pt x="156743" y="230682"/>
                  </a:lnTo>
                  <a:close/>
                </a:path>
                <a:path w="269875" h="353694">
                  <a:moveTo>
                    <a:pt x="160172" y="294132"/>
                  </a:moveTo>
                  <a:lnTo>
                    <a:pt x="159004" y="294132"/>
                  </a:lnTo>
                  <a:lnTo>
                    <a:pt x="159004" y="353377"/>
                  </a:lnTo>
                  <a:lnTo>
                    <a:pt x="160172" y="353377"/>
                  </a:lnTo>
                  <a:lnTo>
                    <a:pt x="160172" y="294132"/>
                  </a:lnTo>
                  <a:close/>
                </a:path>
                <a:path w="269875" h="353694">
                  <a:moveTo>
                    <a:pt x="161391" y="270891"/>
                  </a:moveTo>
                  <a:lnTo>
                    <a:pt x="160223" y="270891"/>
                  </a:lnTo>
                  <a:lnTo>
                    <a:pt x="160223" y="353377"/>
                  </a:lnTo>
                  <a:lnTo>
                    <a:pt x="161391" y="353377"/>
                  </a:lnTo>
                  <a:lnTo>
                    <a:pt x="161391" y="270891"/>
                  </a:lnTo>
                  <a:close/>
                </a:path>
                <a:path w="269875" h="353694">
                  <a:moveTo>
                    <a:pt x="163601" y="302564"/>
                  </a:moveTo>
                  <a:lnTo>
                    <a:pt x="162433" y="302564"/>
                  </a:lnTo>
                  <a:lnTo>
                    <a:pt x="162433" y="353377"/>
                  </a:lnTo>
                  <a:lnTo>
                    <a:pt x="163601" y="353377"/>
                  </a:lnTo>
                  <a:lnTo>
                    <a:pt x="163601" y="302564"/>
                  </a:lnTo>
                  <a:close/>
                </a:path>
                <a:path w="269875" h="353694">
                  <a:moveTo>
                    <a:pt x="164833" y="300507"/>
                  </a:moveTo>
                  <a:lnTo>
                    <a:pt x="163652" y="300507"/>
                  </a:lnTo>
                  <a:lnTo>
                    <a:pt x="163652" y="353377"/>
                  </a:lnTo>
                  <a:lnTo>
                    <a:pt x="164833" y="353377"/>
                  </a:lnTo>
                  <a:lnTo>
                    <a:pt x="164833" y="300507"/>
                  </a:lnTo>
                  <a:close/>
                </a:path>
                <a:path w="269875" h="353694">
                  <a:moveTo>
                    <a:pt x="269671" y="308940"/>
                  </a:moveTo>
                  <a:lnTo>
                    <a:pt x="268490" y="308940"/>
                  </a:lnTo>
                  <a:lnTo>
                    <a:pt x="268490" y="353377"/>
                  </a:lnTo>
                  <a:lnTo>
                    <a:pt x="269671" y="353377"/>
                  </a:lnTo>
                  <a:lnTo>
                    <a:pt x="269671" y="30894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822032" y="2645384"/>
              <a:ext cx="249554" cy="353695"/>
            </a:xfrm>
            <a:custGeom>
              <a:avLst/>
              <a:gdLst/>
              <a:ahLst/>
              <a:cxnLst/>
              <a:rect l="l" t="t" r="r" b="b"/>
              <a:pathLst>
                <a:path w="249555" h="353694">
                  <a:moveTo>
                    <a:pt x="1181" y="215874"/>
                  </a:moveTo>
                  <a:lnTo>
                    <a:pt x="0" y="215874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15874"/>
                  </a:lnTo>
                  <a:close/>
                </a:path>
                <a:path w="249555" h="353694">
                  <a:moveTo>
                    <a:pt x="3543" y="110045"/>
                  </a:moveTo>
                  <a:lnTo>
                    <a:pt x="2362" y="110045"/>
                  </a:lnTo>
                  <a:lnTo>
                    <a:pt x="2362" y="353377"/>
                  </a:lnTo>
                  <a:lnTo>
                    <a:pt x="3543" y="353377"/>
                  </a:lnTo>
                  <a:lnTo>
                    <a:pt x="3543" y="110045"/>
                  </a:lnTo>
                  <a:close/>
                </a:path>
                <a:path w="249555" h="353694">
                  <a:moveTo>
                    <a:pt x="15011" y="91020"/>
                  </a:moveTo>
                  <a:lnTo>
                    <a:pt x="13843" y="91020"/>
                  </a:lnTo>
                  <a:lnTo>
                    <a:pt x="13843" y="353377"/>
                  </a:lnTo>
                  <a:lnTo>
                    <a:pt x="15011" y="353377"/>
                  </a:lnTo>
                  <a:lnTo>
                    <a:pt x="15011" y="91020"/>
                  </a:lnTo>
                  <a:close/>
                </a:path>
                <a:path w="249555" h="353694">
                  <a:moveTo>
                    <a:pt x="21983" y="232740"/>
                  </a:moveTo>
                  <a:lnTo>
                    <a:pt x="20802" y="232740"/>
                  </a:lnTo>
                  <a:lnTo>
                    <a:pt x="20802" y="353377"/>
                  </a:lnTo>
                  <a:lnTo>
                    <a:pt x="21983" y="353377"/>
                  </a:lnTo>
                  <a:lnTo>
                    <a:pt x="21983" y="232740"/>
                  </a:lnTo>
                  <a:close/>
                </a:path>
                <a:path w="249555" h="353694">
                  <a:moveTo>
                    <a:pt x="33464" y="184099"/>
                  </a:moveTo>
                  <a:lnTo>
                    <a:pt x="32283" y="184099"/>
                  </a:lnTo>
                  <a:lnTo>
                    <a:pt x="32283" y="222237"/>
                  </a:lnTo>
                  <a:lnTo>
                    <a:pt x="31203" y="222237"/>
                  </a:lnTo>
                  <a:lnTo>
                    <a:pt x="31203" y="353377"/>
                  </a:lnTo>
                  <a:lnTo>
                    <a:pt x="32283" y="353377"/>
                  </a:lnTo>
                  <a:lnTo>
                    <a:pt x="33464" y="353377"/>
                  </a:lnTo>
                  <a:lnTo>
                    <a:pt x="33464" y="184099"/>
                  </a:lnTo>
                  <a:close/>
                </a:path>
                <a:path w="249555" h="353694">
                  <a:moveTo>
                    <a:pt x="39243" y="65620"/>
                  </a:moveTo>
                  <a:lnTo>
                    <a:pt x="38074" y="65620"/>
                  </a:lnTo>
                  <a:lnTo>
                    <a:pt x="38074" y="353377"/>
                  </a:lnTo>
                  <a:lnTo>
                    <a:pt x="39243" y="353377"/>
                  </a:lnTo>
                  <a:lnTo>
                    <a:pt x="39243" y="65620"/>
                  </a:lnTo>
                  <a:close/>
                </a:path>
                <a:path w="249555" h="353694">
                  <a:moveTo>
                    <a:pt x="41503" y="224307"/>
                  </a:moveTo>
                  <a:lnTo>
                    <a:pt x="40424" y="224307"/>
                  </a:lnTo>
                  <a:lnTo>
                    <a:pt x="40424" y="353377"/>
                  </a:lnTo>
                  <a:lnTo>
                    <a:pt x="41503" y="353377"/>
                  </a:lnTo>
                  <a:lnTo>
                    <a:pt x="41503" y="224307"/>
                  </a:lnTo>
                  <a:close/>
                </a:path>
                <a:path w="249555" h="353694">
                  <a:moveTo>
                    <a:pt x="43853" y="281482"/>
                  </a:moveTo>
                  <a:lnTo>
                    <a:pt x="42684" y="281482"/>
                  </a:lnTo>
                  <a:lnTo>
                    <a:pt x="42684" y="353377"/>
                  </a:lnTo>
                  <a:lnTo>
                    <a:pt x="43853" y="353377"/>
                  </a:lnTo>
                  <a:lnTo>
                    <a:pt x="43853" y="281482"/>
                  </a:lnTo>
                  <a:close/>
                </a:path>
                <a:path w="249555" h="353694">
                  <a:moveTo>
                    <a:pt x="45034" y="139661"/>
                  </a:moveTo>
                  <a:lnTo>
                    <a:pt x="43865" y="139661"/>
                  </a:lnTo>
                  <a:lnTo>
                    <a:pt x="43865" y="353377"/>
                  </a:lnTo>
                  <a:lnTo>
                    <a:pt x="45034" y="353377"/>
                  </a:lnTo>
                  <a:lnTo>
                    <a:pt x="45034" y="139661"/>
                  </a:lnTo>
                  <a:close/>
                </a:path>
                <a:path w="249555" h="353694">
                  <a:moveTo>
                    <a:pt x="48475" y="234899"/>
                  </a:moveTo>
                  <a:lnTo>
                    <a:pt x="47294" y="234899"/>
                  </a:lnTo>
                  <a:lnTo>
                    <a:pt x="47294" y="353377"/>
                  </a:lnTo>
                  <a:lnTo>
                    <a:pt x="48475" y="353377"/>
                  </a:lnTo>
                  <a:lnTo>
                    <a:pt x="48475" y="234899"/>
                  </a:lnTo>
                  <a:close/>
                </a:path>
                <a:path w="249555" h="353694">
                  <a:moveTo>
                    <a:pt x="50723" y="67767"/>
                  </a:moveTo>
                  <a:lnTo>
                    <a:pt x="49644" y="67767"/>
                  </a:lnTo>
                  <a:lnTo>
                    <a:pt x="49644" y="353377"/>
                  </a:lnTo>
                  <a:lnTo>
                    <a:pt x="50723" y="353377"/>
                  </a:lnTo>
                  <a:lnTo>
                    <a:pt x="50723" y="67767"/>
                  </a:lnTo>
                  <a:close/>
                </a:path>
                <a:path w="249555" h="353694">
                  <a:moveTo>
                    <a:pt x="54254" y="251866"/>
                  </a:moveTo>
                  <a:lnTo>
                    <a:pt x="53086" y="251866"/>
                  </a:lnTo>
                  <a:lnTo>
                    <a:pt x="53086" y="232740"/>
                  </a:lnTo>
                  <a:lnTo>
                    <a:pt x="51904" y="232740"/>
                  </a:lnTo>
                  <a:lnTo>
                    <a:pt x="51904" y="353377"/>
                  </a:lnTo>
                  <a:lnTo>
                    <a:pt x="53073" y="353377"/>
                  </a:lnTo>
                  <a:lnTo>
                    <a:pt x="54254" y="353377"/>
                  </a:lnTo>
                  <a:lnTo>
                    <a:pt x="54254" y="251866"/>
                  </a:lnTo>
                  <a:close/>
                </a:path>
                <a:path w="249555" h="353694">
                  <a:moveTo>
                    <a:pt x="56515" y="192532"/>
                  </a:moveTo>
                  <a:lnTo>
                    <a:pt x="55346" y="192532"/>
                  </a:lnTo>
                  <a:lnTo>
                    <a:pt x="55346" y="353377"/>
                  </a:lnTo>
                  <a:lnTo>
                    <a:pt x="56515" y="353377"/>
                  </a:lnTo>
                  <a:lnTo>
                    <a:pt x="56515" y="192532"/>
                  </a:lnTo>
                  <a:close/>
                </a:path>
                <a:path w="249555" h="353694">
                  <a:moveTo>
                    <a:pt x="59944" y="239115"/>
                  </a:moveTo>
                  <a:lnTo>
                    <a:pt x="58864" y="239115"/>
                  </a:lnTo>
                  <a:lnTo>
                    <a:pt x="58864" y="232740"/>
                  </a:lnTo>
                  <a:lnTo>
                    <a:pt x="57696" y="232740"/>
                  </a:lnTo>
                  <a:lnTo>
                    <a:pt x="57696" y="353377"/>
                  </a:lnTo>
                  <a:lnTo>
                    <a:pt x="58864" y="353377"/>
                  </a:lnTo>
                  <a:lnTo>
                    <a:pt x="59944" y="353377"/>
                  </a:lnTo>
                  <a:lnTo>
                    <a:pt x="59944" y="239115"/>
                  </a:lnTo>
                  <a:close/>
                </a:path>
                <a:path w="249555" h="353694">
                  <a:moveTo>
                    <a:pt x="63474" y="0"/>
                  </a:moveTo>
                  <a:lnTo>
                    <a:pt x="62306" y="0"/>
                  </a:lnTo>
                  <a:lnTo>
                    <a:pt x="62306" y="353377"/>
                  </a:lnTo>
                  <a:lnTo>
                    <a:pt x="63474" y="353377"/>
                  </a:lnTo>
                  <a:lnTo>
                    <a:pt x="63474" y="0"/>
                  </a:lnTo>
                  <a:close/>
                </a:path>
                <a:path w="249555" h="353694">
                  <a:moveTo>
                    <a:pt x="64566" y="190461"/>
                  </a:moveTo>
                  <a:lnTo>
                    <a:pt x="63487" y="190461"/>
                  </a:lnTo>
                  <a:lnTo>
                    <a:pt x="63487" y="353377"/>
                  </a:lnTo>
                  <a:lnTo>
                    <a:pt x="64566" y="353377"/>
                  </a:lnTo>
                  <a:lnTo>
                    <a:pt x="64566" y="190461"/>
                  </a:lnTo>
                  <a:close/>
                </a:path>
                <a:path w="249555" h="353694">
                  <a:moveTo>
                    <a:pt x="66916" y="239115"/>
                  </a:moveTo>
                  <a:lnTo>
                    <a:pt x="65735" y="239115"/>
                  </a:lnTo>
                  <a:lnTo>
                    <a:pt x="65735" y="353377"/>
                  </a:lnTo>
                  <a:lnTo>
                    <a:pt x="66916" y="353377"/>
                  </a:lnTo>
                  <a:lnTo>
                    <a:pt x="66916" y="239115"/>
                  </a:lnTo>
                  <a:close/>
                </a:path>
                <a:path w="249555" h="353694">
                  <a:moveTo>
                    <a:pt x="70345" y="215874"/>
                  </a:moveTo>
                  <a:lnTo>
                    <a:pt x="69164" y="215874"/>
                  </a:lnTo>
                  <a:lnTo>
                    <a:pt x="69164" y="258140"/>
                  </a:lnTo>
                  <a:lnTo>
                    <a:pt x="68097" y="258140"/>
                  </a:lnTo>
                  <a:lnTo>
                    <a:pt x="68097" y="353377"/>
                  </a:lnTo>
                  <a:lnTo>
                    <a:pt x="69164" y="353377"/>
                  </a:lnTo>
                  <a:lnTo>
                    <a:pt x="70345" y="353377"/>
                  </a:lnTo>
                  <a:lnTo>
                    <a:pt x="70345" y="215874"/>
                  </a:lnTo>
                  <a:close/>
                </a:path>
                <a:path w="249555" h="353694">
                  <a:moveTo>
                    <a:pt x="76136" y="270891"/>
                  </a:moveTo>
                  <a:lnTo>
                    <a:pt x="74955" y="270891"/>
                  </a:lnTo>
                  <a:lnTo>
                    <a:pt x="74955" y="260299"/>
                  </a:lnTo>
                  <a:lnTo>
                    <a:pt x="73787" y="260299"/>
                  </a:lnTo>
                  <a:lnTo>
                    <a:pt x="73787" y="135445"/>
                  </a:lnTo>
                  <a:lnTo>
                    <a:pt x="72707" y="135445"/>
                  </a:lnTo>
                  <a:lnTo>
                    <a:pt x="72707" y="353377"/>
                  </a:lnTo>
                  <a:lnTo>
                    <a:pt x="73774" y="353377"/>
                  </a:lnTo>
                  <a:lnTo>
                    <a:pt x="74955" y="353377"/>
                  </a:lnTo>
                  <a:lnTo>
                    <a:pt x="76136" y="353377"/>
                  </a:lnTo>
                  <a:lnTo>
                    <a:pt x="76136" y="270891"/>
                  </a:lnTo>
                  <a:close/>
                </a:path>
                <a:path w="249555" h="353694">
                  <a:moveTo>
                    <a:pt x="78397" y="260299"/>
                  </a:moveTo>
                  <a:lnTo>
                    <a:pt x="77317" y="260299"/>
                  </a:lnTo>
                  <a:lnTo>
                    <a:pt x="77317" y="353377"/>
                  </a:lnTo>
                  <a:lnTo>
                    <a:pt x="78397" y="353377"/>
                  </a:lnTo>
                  <a:lnTo>
                    <a:pt x="78397" y="260299"/>
                  </a:lnTo>
                  <a:close/>
                </a:path>
                <a:path w="249555" h="353694">
                  <a:moveTo>
                    <a:pt x="80746" y="270891"/>
                  </a:moveTo>
                  <a:lnTo>
                    <a:pt x="79565" y="270891"/>
                  </a:lnTo>
                  <a:lnTo>
                    <a:pt x="79565" y="353377"/>
                  </a:lnTo>
                  <a:lnTo>
                    <a:pt x="80746" y="353377"/>
                  </a:lnTo>
                  <a:lnTo>
                    <a:pt x="80746" y="270891"/>
                  </a:lnTo>
                  <a:close/>
                </a:path>
                <a:path w="249555" h="353694">
                  <a:moveTo>
                    <a:pt x="83007" y="239115"/>
                  </a:moveTo>
                  <a:lnTo>
                    <a:pt x="81927" y="239115"/>
                  </a:lnTo>
                  <a:lnTo>
                    <a:pt x="81927" y="353377"/>
                  </a:lnTo>
                  <a:lnTo>
                    <a:pt x="83007" y="353377"/>
                  </a:lnTo>
                  <a:lnTo>
                    <a:pt x="83007" y="239115"/>
                  </a:lnTo>
                  <a:close/>
                </a:path>
                <a:path w="249555" h="353694">
                  <a:moveTo>
                    <a:pt x="87617" y="264515"/>
                  </a:moveTo>
                  <a:lnTo>
                    <a:pt x="86537" y="264515"/>
                  </a:lnTo>
                  <a:lnTo>
                    <a:pt x="86537" y="353377"/>
                  </a:lnTo>
                  <a:lnTo>
                    <a:pt x="87617" y="353377"/>
                  </a:lnTo>
                  <a:lnTo>
                    <a:pt x="87617" y="264515"/>
                  </a:lnTo>
                  <a:close/>
                </a:path>
                <a:path w="249555" h="353694">
                  <a:moveTo>
                    <a:pt x="92227" y="285699"/>
                  </a:moveTo>
                  <a:lnTo>
                    <a:pt x="91147" y="285699"/>
                  </a:lnTo>
                  <a:lnTo>
                    <a:pt x="91147" y="264515"/>
                  </a:lnTo>
                  <a:lnTo>
                    <a:pt x="89966" y="264515"/>
                  </a:lnTo>
                  <a:lnTo>
                    <a:pt x="89966" y="353377"/>
                  </a:lnTo>
                  <a:lnTo>
                    <a:pt x="91147" y="353377"/>
                  </a:lnTo>
                  <a:lnTo>
                    <a:pt x="92227" y="353377"/>
                  </a:lnTo>
                  <a:lnTo>
                    <a:pt x="92227" y="285699"/>
                  </a:lnTo>
                  <a:close/>
                </a:path>
                <a:path w="249555" h="353694">
                  <a:moveTo>
                    <a:pt x="98018" y="281482"/>
                  </a:moveTo>
                  <a:lnTo>
                    <a:pt x="96837" y="281482"/>
                  </a:lnTo>
                  <a:lnTo>
                    <a:pt x="96837" y="353377"/>
                  </a:lnTo>
                  <a:lnTo>
                    <a:pt x="98018" y="353377"/>
                  </a:lnTo>
                  <a:lnTo>
                    <a:pt x="98018" y="281482"/>
                  </a:lnTo>
                  <a:close/>
                </a:path>
                <a:path w="249555" h="353694">
                  <a:moveTo>
                    <a:pt x="102628" y="268732"/>
                  </a:moveTo>
                  <a:lnTo>
                    <a:pt x="101447" y="268732"/>
                  </a:lnTo>
                  <a:lnTo>
                    <a:pt x="101447" y="251866"/>
                  </a:lnTo>
                  <a:lnTo>
                    <a:pt x="100266" y="251866"/>
                  </a:lnTo>
                  <a:lnTo>
                    <a:pt x="99187" y="251866"/>
                  </a:lnTo>
                  <a:lnTo>
                    <a:pt x="99187" y="353377"/>
                  </a:lnTo>
                  <a:lnTo>
                    <a:pt x="100266" y="353377"/>
                  </a:lnTo>
                  <a:lnTo>
                    <a:pt x="101447" y="353377"/>
                  </a:lnTo>
                  <a:lnTo>
                    <a:pt x="102628" y="353377"/>
                  </a:lnTo>
                  <a:lnTo>
                    <a:pt x="102628" y="268732"/>
                  </a:lnTo>
                  <a:close/>
                </a:path>
                <a:path w="249555" h="353694">
                  <a:moveTo>
                    <a:pt x="108407" y="264515"/>
                  </a:moveTo>
                  <a:lnTo>
                    <a:pt x="107238" y="264515"/>
                  </a:lnTo>
                  <a:lnTo>
                    <a:pt x="107238" y="266674"/>
                  </a:lnTo>
                  <a:lnTo>
                    <a:pt x="106057" y="266674"/>
                  </a:lnTo>
                  <a:lnTo>
                    <a:pt x="106057" y="353377"/>
                  </a:lnTo>
                  <a:lnTo>
                    <a:pt x="107238" y="353377"/>
                  </a:lnTo>
                  <a:lnTo>
                    <a:pt x="108407" y="353377"/>
                  </a:lnTo>
                  <a:lnTo>
                    <a:pt x="108407" y="264515"/>
                  </a:lnTo>
                  <a:close/>
                </a:path>
                <a:path w="249555" h="353694">
                  <a:moveTo>
                    <a:pt x="110667" y="270891"/>
                  </a:moveTo>
                  <a:lnTo>
                    <a:pt x="109486" y="270891"/>
                  </a:lnTo>
                  <a:lnTo>
                    <a:pt x="109486" y="353377"/>
                  </a:lnTo>
                  <a:lnTo>
                    <a:pt x="110667" y="353377"/>
                  </a:lnTo>
                  <a:lnTo>
                    <a:pt x="110667" y="270891"/>
                  </a:lnTo>
                  <a:close/>
                </a:path>
                <a:path w="249555" h="353694">
                  <a:moveTo>
                    <a:pt x="113017" y="256082"/>
                  </a:moveTo>
                  <a:lnTo>
                    <a:pt x="111848" y="256082"/>
                  </a:lnTo>
                  <a:lnTo>
                    <a:pt x="111848" y="353377"/>
                  </a:lnTo>
                  <a:lnTo>
                    <a:pt x="113017" y="353377"/>
                  </a:lnTo>
                  <a:lnTo>
                    <a:pt x="113017" y="256082"/>
                  </a:lnTo>
                  <a:close/>
                </a:path>
                <a:path w="249555" h="353694">
                  <a:moveTo>
                    <a:pt x="115277" y="188315"/>
                  </a:moveTo>
                  <a:lnTo>
                    <a:pt x="114096" y="188315"/>
                  </a:lnTo>
                  <a:lnTo>
                    <a:pt x="114096" y="275107"/>
                  </a:lnTo>
                  <a:lnTo>
                    <a:pt x="113030" y="275107"/>
                  </a:lnTo>
                  <a:lnTo>
                    <a:pt x="113030" y="353377"/>
                  </a:lnTo>
                  <a:lnTo>
                    <a:pt x="114096" y="353377"/>
                  </a:lnTo>
                  <a:lnTo>
                    <a:pt x="115277" y="353377"/>
                  </a:lnTo>
                  <a:lnTo>
                    <a:pt x="115277" y="188315"/>
                  </a:lnTo>
                  <a:close/>
                </a:path>
                <a:path w="249555" h="353694">
                  <a:moveTo>
                    <a:pt x="119888" y="296291"/>
                  </a:moveTo>
                  <a:lnTo>
                    <a:pt x="118706" y="296291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19888" y="296291"/>
                  </a:lnTo>
                  <a:close/>
                </a:path>
                <a:path w="249555" h="353694">
                  <a:moveTo>
                    <a:pt x="123329" y="304723"/>
                  </a:moveTo>
                  <a:lnTo>
                    <a:pt x="122250" y="304723"/>
                  </a:lnTo>
                  <a:lnTo>
                    <a:pt x="122250" y="353377"/>
                  </a:lnTo>
                  <a:lnTo>
                    <a:pt x="123329" y="353377"/>
                  </a:lnTo>
                  <a:lnTo>
                    <a:pt x="123329" y="304723"/>
                  </a:lnTo>
                  <a:close/>
                </a:path>
                <a:path w="249555" h="353694">
                  <a:moveTo>
                    <a:pt x="125679" y="294132"/>
                  </a:moveTo>
                  <a:lnTo>
                    <a:pt x="124498" y="294132"/>
                  </a:lnTo>
                  <a:lnTo>
                    <a:pt x="124498" y="353377"/>
                  </a:lnTo>
                  <a:lnTo>
                    <a:pt x="125679" y="353377"/>
                  </a:lnTo>
                  <a:lnTo>
                    <a:pt x="125679" y="294132"/>
                  </a:lnTo>
                  <a:close/>
                </a:path>
                <a:path w="249555" h="353694">
                  <a:moveTo>
                    <a:pt x="129108" y="296291"/>
                  </a:moveTo>
                  <a:lnTo>
                    <a:pt x="127939" y="296291"/>
                  </a:lnTo>
                  <a:lnTo>
                    <a:pt x="127939" y="308940"/>
                  </a:lnTo>
                  <a:lnTo>
                    <a:pt x="126860" y="308940"/>
                  </a:lnTo>
                  <a:lnTo>
                    <a:pt x="126860" y="353377"/>
                  </a:lnTo>
                  <a:lnTo>
                    <a:pt x="127939" y="353377"/>
                  </a:lnTo>
                  <a:lnTo>
                    <a:pt x="129108" y="353377"/>
                  </a:lnTo>
                  <a:lnTo>
                    <a:pt x="129108" y="296291"/>
                  </a:lnTo>
                  <a:close/>
                </a:path>
                <a:path w="249555" h="353694">
                  <a:moveTo>
                    <a:pt x="131495" y="304723"/>
                  </a:moveTo>
                  <a:lnTo>
                    <a:pt x="130314" y="304723"/>
                  </a:lnTo>
                  <a:lnTo>
                    <a:pt x="130314" y="353377"/>
                  </a:lnTo>
                  <a:lnTo>
                    <a:pt x="131495" y="353377"/>
                  </a:lnTo>
                  <a:lnTo>
                    <a:pt x="131495" y="304723"/>
                  </a:lnTo>
                  <a:close/>
                </a:path>
                <a:path w="249555" h="353694">
                  <a:moveTo>
                    <a:pt x="134924" y="105829"/>
                  </a:moveTo>
                  <a:lnTo>
                    <a:pt x="133743" y="105829"/>
                  </a:lnTo>
                  <a:lnTo>
                    <a:pt x="133743" y="353377"/>
                  </a:lnTo>
                  <a:lnTo>
                    <a:pt x="134924" y="353377"/>
                  </a:lnTo>
                  <a:lnTo>
                    <a:pt x="134924" y="105829"/>
                  </a:lnTo>
                  <a:close/>
                </a:path>
                <a:path w="249555" h="353694">
                  <a:moveTo>
                    <a:pt x="139522" y="277164"/>
                  </a:moveTo>
                  <a:lnTo>
                    <a:pt x="138341" y="277164"/>
                  </a:lnTo>
                  <a:lnTo>
                    <a:pt x="138341" y="353377"/>
                  </a:lnTo>
                  <a:lnTo>
                    <a:pt x="139522" y="353377"/>
                  </a:lnTo>
                  <a:lnTo>
                    <a:pt x="139522" y="277164"/>
                  </a:lnTo>
                  <a:close/>
                </a:path>
                <a:path w="249555" h="353694">
                  <a:moveTo>
                    <a:pt x="141744" y="279323"/>
                  </a:moveTo>
                  <a:lnTo>
                    <a:pt x="140665" y="279323"/>
                  </a:lnTo>
                  <a:lnTo>
                    <a:pt x="140665" y="353377"/>
                  </a:lnTo>
                  <a:lnTo>
                    <a:pt x="141744" y="353377"/>
                  </a:lnTo>
                  <a:lnTo>
                    <a:pt x="141744" y="279323"/>
                  </a:lnTo>
                  <a:close/>
                </a:path>
                <a:path w="249555" h="353694">
                  <a:moveTo>
                    <a:pt x="146405" y="296291"/>
                  </a:moveTo>
                  <a:lnTo>
                    <a:pt x="145326" y="296291"/>
                  </a:lnTo>
                  <a:lnTo>
                    <a:pt x="145326" y="353377"/>
                  </a:lnTo>
                  <a:lnTo>
                    <a:pt x="146405" y="353377"/>
                  </a:lnTo>
                  <a:lnTo>
                    <a:pt x="146405" y="296291"/>
                  </a:lnTo>
                  <a:close/>
                </a:path>
                <a:path w="249555" h="353694">
                  <a:moveTo>
                    <a:pt x="149923" y="270891"/>
                  </a:moveTo>
                  <a:lnTo>
                    <a:pt x="148755" y="270891"/>
                  </a:lnTo>
                  <a:lnTo>
                    <a:pt x="148755" y="353377"/>
                  </a:lnTo>
                  <a:lnTo>
                    <a:pt x="149923" y="353377"/>
                  </a:lnTo>
                  <a:lnTo>
                    <a:pt x="149923" y="270891"/>
                  </a:lnTo>
                  <a:close/>
                </a:path>
                <a:path w="249555" h="353694">
                  <a:moveTo>
                    <a:pt x="157949" y="313156"/>
                  </a:moveTo>
                  <a:lnTo>
                    <a:pt x="156781" y="313156"/>
                  </a:lnTo>
                  <a:lnTo>
                    <a:pt x="156781" y="353377"/>
                  </a:lnTo>
                  <a:lnTo>
                    <a:pt x="157949" y="353377"/>
                  </a:lnTo>
                  <a:lnTo>
                    <a:pt x="157949" y="313156"/>
                  </a:lnTo>
                  <a:close/>
                </a:path>
                <a:path w="249555" h="353694">
                  <a:moveTo>
                    <a:pt x="200533" y="311099"/>
                  </a:moveTo>
                  <a:lnTo>
                    <a:pt x="199453" y="311099"/>
                  </a:lnTo>
                  <a:lnTo>
                    <a:pt x="199453" y="353377"/>
                  </a:lnTo>
                  <a:lnTo>
                    <a:pt x="200533" y="353377"/>
                  </a:lnTo>
                  <a:lnTo>
                    <a:pt x="200533" y="311099"/>
                  </a:lnTo>
                  <a:close/>
                </a:path>
                <a:path w="249555" h="353694">
                  <a:moveTo>
                    <a:pt x="249021" y="270891"/>
                  </a:moveTo>
                  <a:lnTo>
                    <a:pt x="247840" y="270891"/>
                  </a:lnTo>
                  <a:lnTo>
                    <a:pt x="247840" y="353377"/>
                  </a:lnTo>
                  <a:lnTo>
                    <a:pt x="249021" y="353377"/>
                  </a:lnTo>
                  <a:lnTo>
                    <a:pt x="249021" y="2708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844016" y="2645384"/>
              <a:ext cx="168275" cy="353695"/>
            </a:xfrm>
            <a:custGeom>
              <a:avLst/>
              <a:gdLst/>
              <a:ahLst/>
              <a:cxnLst/>
              <a:rect l="l" t="t" r="r" b="b"/>
              <a:pathLst>
                <a:path w="168275" h="353694">
                  <a:moveTo>
                    <a:pt x="1079" y="245491"/>
                  </a:moveTo>
                  <a:lnTo>
                    <a:pt x="0" y="245491"/>
                  </a:lnTo>
                  <a:lnTo>
                    <a:pt x="0" y="353377"/>
                  </a:lnTo>
                  <a:lnTo>
                    <a:pt x="1079" y="353377"/>
                  </a:lnTo>
                  <a:lnTo>
                    <a:pt x="1079" y="245491"/>
                  </a:lnTo>
                  <a:close/>
                </a:path>
                <a:path w="168275" h="353694">
                  <a:moveTo>
                    <a:pt x="4610" y="253923"/>
                  </a:moveTo>
                  <a:lnTo>
                    <a:pt x="3429" y="253923"/>
                  </a:lnTo>
                  <a:lnTo>
                    <a:pt x="3429" y="353377"/>
                  </a:lnTo>
                  <a:lnTo>
                    <a:pt x="4610" y="353377"/>
                  </a:lnTo>
                  <a:lnTo>
                    <a:pt x="4610" y="253923"/>
                  </a:lnTo>
                  <a:close/>
                </a:path>
                <a:path w="168275" h="353694">
                  <a:moveTo>
                    <a:pt x="6870" y="82575"/>
                  </a:moveTo>
                  <a:lnTo>
                    <a:pt x="5689" y="82575"/>
                  </a:lnTo>
                  <a:lnTo>
                    <a:pt x="5689" y="353377"/>
                  </a:lnTo>
                  <a:lnTo>
                    <a:pt x="6870" y="353377"/>
                  </a:lnTo>
                  <a:lnTo>
                    <a:pt x="6870" y="82575"/>
                  </a:lnTo>
                  <a:close/>
                </a:path>
                <a:path w="168275" h="353694">
                  <a:moveTo>
                    <a:pt x="9220" y="228523"/>
                  </a:moveTo>
                  <a:lnTo>
                    <a:pt x="8039" y="228523"/>
                  </a:lnTo>
                  <a:lnTo>
                    <a:pt x="8039" y="353377"/>
                  </a:lnTo>
                  <a:lnTo>
                    <a:pt x="9220" y="353377"/>
                  </a:lnTo>
                  <a:lnTo>
                    <a:pt x="9220" y="228523"/>
                  </a:lnTo>
                  <a:close/>
                </a:path>
                <a:path w="168275" h="353694">
                  <a:moveTo>
                    <a:pt x="12649" y="188315"/>
                  </a:moveTo>
                  <a:lnTo>
                    <a:pt x="11480" y="188315"/>
                  </a:lnTo>
                  <a:lnTo>
                    <a:pt x="11480" y="184099"/>
                  </a:lnTo>
                  <a:lnTo>
                    <a:pt x="10299" y="184099"/>
                  </a:lnTo>
                  <a:lnTo>
                    <a:pt x="10299" y="353377"/>
                  </a:lnTo>
                  <a:lnTo>
                    <a:pt x="11480" y="353377"/>
                  </a:lnTo>
                  <a:lnTo>
                    <a:pt x="12649" y="353377"/>
                  </a:lnTo>
                  <a:lnTo>
                    <a:pt x="12649" y="188315"/>
                  </a:lnTo>
                  <a:close/>
                </a:path>
                <a:path w="168275" h="353694">
                  <a:moveTo>
                    <a:pt x="16090" y="228523"/>
                  </a:moveTo>
                  <a:lnTo>
                    <a:pt x="14909" y="228523"/>
                  </a:lnTo>
                  <a:lnTo>
                    <a:pt x="14909" y="205282"/>
                  </a:lnTo>
                  <a:lnTo>
                    <a:pt x="13830" y="205282"/>
                  </a:lnTo>
                  <a:lnTo>
                    <a:pt x="13830" y="353377"/>
                  </a:lnTo>
                  <a:lnTo>
                    <a:pt x="14909" y="353377"/>
                  </a:lnTo>
                  <a:lnTo>
                    <a:pt x="16090" y="353377"/>
                  </a:lnTo>
                  <a:lnTo>
                    <a:pt x="16090" y="228523"/>
                  </a:lnTo>
                  <a:close/>
                </a:path>
                <a:path w="168275" h="353694">
                  <a:moveTo>
                    <a:pt x="19519" y="224307"/>
                  </a:moveTo>
                  <a:lnTo>
                    <a:pt x="18440" y="224307"/>
                  </a:lnTo>
                  <a:lnTo>
                    <a:pt x="18440" y="353377"/>
                  </a:lnTo>
                  <a:lnTo>
                    <a:pt x="19519" y="353377"/>
                  </a:lnTo>
                  <a:lnTo>
                    <a:pt x="19519" y="224307"/>
                  </a:lnTo>
                  <a:close/>
                </a:path>
                <a:path w="168275" h="353694">
                  <a:moveTo>
                    <a:pt x="28740" y="67767"/>
                  </a:moveTo>
                  <a:lnTo>
                    <a:pt x="27660" y="67767"/>
                  </a:lnTo>
                  <a:lnTo>
                    <a:pt x="27660" y="247548"/>
                  </a:lnTo>
                  <a:lnTo>
                    <a:pt x="26492" y="247548"/>
                  </a:lnTo>
                  <a:lnTo>
                    <a:pt x="26492" y="234899"/>
                  </a:lnTo>
                  <a:lnTo>
                    <a:pt x="25311" y="234899"/>
                  </a:lnTo>
                  <a:lnTo>
                    <a:pt x="25311" y="353377"/>
                  </a:lnTo>
                  <a:lnTo>
                    <a:pt x="26492" y="353377"/>
                  </a:lnTo>
                  <a:lnTo>
                    <a:pt x="27660" y="353377"/>
                  </a:lnTo>
                  <a:lnTo>
                    <a:pt x="28740" y="353377"/>
                  </a:lnTo>
                  <a:lnTo>
                    <a:pt x="28740" y="67767"/>
                  </a:lnTo>
                  <a:close/>
                </a:path>
                <a:path w="168275" h="353694">
                  <a:moveTo>
                    <a:pt x="41490" y="0"/>
                  </a:moveTo>
                  <a:lnTo>
                    <a:pt x="40322" y="0"/>
                  </a:lnTo>
                  <a:lnTo>
                    <a:pt x="40322" y="353377"/>
                  </a:lnTo>
                  <a:lnTo>
                    <a:pt x="41490" y="353377"/>
                  </a:lnTo>
                  <a:lnTo>
                    <a:pt x="41490" y="0"/>
                  </a:lnTo>
                  <a:close/>
                </a:path>
                <a:path w="168275" h="353694">
                  <a:moveTo>
                    <a:pt x="43751" y="217932"/>
                  </a:moveTo>
                  <a:lnTo>
                    <a:pt x="42583" y="217932"/>
                  </a:lnTo>
                  <a:lnTo>
                    <a:pt x="42583" y="190461"/>
                  </a:lnTo>
                  <a:lnTo>
                    <a:pt x="41503" y="190461"/>
                  </a:lnTo>
                  <a:lnTo>
                    <a:pt x="41503" y="353377"/>
                  </a:lnTo>
                  <a:lnTo>
                    <a:pt x="42570" y="353377"/>
                  </a:lnTo>
                  <a:lnTo>
                    <a:pt x="43751" y="353377"/>
                  </a:lnTo>
                  <a:lnTo>
                    <a:pt x="43751" y="217932"/>
                  </a:lnTo>
                  <a:close/>
                </a:path>
                <a:path w="168275" h="353694">
                  <a:moveTo>
                    <a:pt x="46101" y="211658"/>
                  </a:moveTo>
                  <a:lnTo>
                    <a:pt x="44932" y="211658"/>
                  </a:lnTo>
                  <a:lnTo>
                    <a:pt x="44932" y="353377"/>
                  </a:lnTo>
                  <a:lnTo>
                    <a:pt x="46101" y="353377"/>
                  </a:lnTo>
                  <a:lnTo>
                    <a:pt x="46101" y="211658"/>
                  </a:lnTo>
                  <a:close/>
                </a:path>
                <a:path w="168275" h="353694">
                  <a:moveTo>
                    <a:pt x="49542" y="249707"/>
                  </a:moveTo>
                  <a:lnTo>
                    <a:pt x="48361" y="249707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49542" y="249707"/>
                  </a:lnTo>
                  <a:close/>
                </a:path>
                <a:path w="168275" h="353694">
                  <a:moveTo>
                    <a:pt x="51803" y="135445"/>
                  </a:moveTo>
                  <a:lnTo>
                    <a:pt x="50723" y="135445"/>
                  </a:lnTo>
                  <a:lnTo>
                    <a:pt x="50723" y="353377"/>
                  </a:lnTo>
                  <a:lnTo>
                    <a:pt x="51803" y="353377"/>
                  </a:lnTo>
                  <a:lnTo>
                    <a:pt x="51803" y="135445"/>
                  </a:lnTo>
                  <a:close/>
                </a:path>
                <a:path w="168275" h="353694">
                  <a:moveTo>
                    <a:pt x="54152" y="270891"/>
                  </a:moveTo>
                  <a:lnTo>
                    <a:pt x="52971" y="270891"/>
                  </a:lnTo>
                  <a:lnTo>
                    <a:pt x="52971" y="353377"/>
                  </a:lnTo>
                  <a:lnTo>
                    <a:pt x="54152" y="353377"/>
                  </a:lnTo>
                  <a:lnTo>
                    <a:pt x="54152" y="270891"/>
                  </a:lnTo>
                  <a:close/>
                </a:path>
                <a:path w="168275" h="353694">
                  <a:moveTo>
                    <a:pt x="56413" y="260299"/>
                  </a:moveTo>
                  <a:lnTo>
                    <a:pt x="55333" y="260299"/>
                  </a:lnTo>
                  <a:lnTo>
                    <a:pt x="55333" y="353377"/>
                  </a:lnTo>
                  <a:lnTo>
                    <a:pt x="56413" y="353377"/>
                  </a:lnTo>
                  <a:lnTo>
                    <a:pt x="56413" y="260299"/>
                  </a:lnTo>
                  <a:close/>
                </a:path>
                <a:path w="168275" h="353694">
                  <a:moveTo>
                    <a:pt x="61023" y="239115"/>
                  </a:moveTo>
                  <a:lnTo>
                    <a:pt x="59944" y="239115"/>
                  </a:lnTo>
                  <a:lnTo>
                    <a:pt x="59944" y="353377"/>
                  </a:lnTo>
                  <a:lnTo>
                    <a:pt x="61023" y="353377"/>
                  </a:lnTo>
                  <a:lnTo>
                    <a:pt x="61023" y="239115"/>
                  </a:lnTo>
                  <a:close/>
                </a:path>
                <a:path w="168275" h="353694">
                  <a:moveTo>
                    <a:pt x="63373" y="152412"/>
                  </a:moveTo>
                  <a:lnTo>
                    <a:pt x="62204" y="152412"/>
                  </a:lnTo>
                  <a:lnTo>
                    <a:pt x="62204" y="353377"/>
                  </a:lnTo>
                  <a:lnTo>
                    <a:pt x="63373" y="353377"/>
                  </a:lnTo>
                  <a:lnTo>
                    <a:pt x="63373" y="152412"/>
                  </a:lnTo>
                  <a:close/>
                </a:path>
                <a:path w="168275" h="353694">
                  <a:moveTo>
                    <a:pt x="74853" y="279323"/>
                  </a:moveTo>
                  <a:lnTo>
                    <a:pt x="73672" y="279323"/>
                  </a:lnTo>
                  <a:lnTo>
                    <a:pt x="73672" y="353377"/>
                  </a:lnTo>
                  <a:lnTo>
                    <a:pt x="74853" y="353377"/>
                  </a:lnTo>
                  <a:lnTo>
                    <a:pt x="74853" y="279323"/>
                  </a:lnTo>
                  <a:close/>
                </a:path>
                <a:path w="168275" h="353694">
                  <a:moveTo>
                    <a:pt x="82892" y="302564"/>
                  </a:moveTo>
                  <a:lnTo>
                    <a:pt x="81813" y="302564"/>
                  </a:lnTo>
                  <a:lnTo>
                    <a:pt x="81813" y="209499"/>
                  </a:lnTo>
                  <a:lnTo>
                    <a:pt x="80632" y="209499"/>
                  </a:lnTo>
                  <a:lnTo>
                    <a:pt x="80632" y="268732"/>
                  </a:lnTo>
                  <a:lnTo>
                    <a:pt x="79463" y="268732"/>
                  </a:lnTo>
                  <a:lnTo>
                    <a:pt x="79463" y="251866"/>
                  </a:lnTo>
                  <a:lnTo>
                    <a:pt x="78282" y="251866"/>
                  </a:lnTo>
                  <a:lnTo>
                    <a:pt x="77216" y="251866"/>
                  </a:lnTo>
                  <a:lnTo>
                    <a:pt x="77216" y="97396"/>
                  </a:lnTo>
                  <a:lnTo>
                    <a:pt x="76034" y="97396"/>
                  </a:lnTo>
                  <a:lnTo>
                    <a:pt x="76034" y="353377"/>
                  </a:lnTo>
                  <a:lnTo>
                    <a:pt x="77203" y="353377"/>
                  </a:lnTo>
                  <a:lnTo>
                    <a:pt x="77216" y="353377"/>
                  </a:lnTo>
                  <a:lnTo>
                    <a:pt x="82892" y="353377"/>
                  </a:lnTo>
                  <a:lnTo>
                    <a:pt x="82892" y="302564"/>
                  </a:lnTo>
                  <a:close/>
                </a:path>
                <a:path w="168275" h="353694">
                  <a:moveTo>
                    <a:pt x="93294" y="188315"/>
                  </a:moveTo>
                  <a:lnTo>
                    <a:pt x="92113" y="188315"/>
                  </a:lnTo>
                  <a:lnTo>
                    <a:pt x="92113" y="353377"/>
                  </a:lnTo>
                  <a:lnTo>
                    <a:pt x="93294" y="353377"/>
                  </a:lnTo>
                  <a:lnTo>
                    <a:pt x="93294" y="188315"/>
                  </a:lnTo>
                  <a:close/>
                </a:path>
                <a:path w="168275" h="353694">
                  <a:moveTo>
                    <a:pt x="101346" y="304723"/>
                  </a:moveTo>
                  <a:lnTo>
                    <a:pt x="100266" y="304723"/>
                  </a:lnTo>
                  <a:lnTo>
                    <a:pt x="100266" y="281482"/>
                  </a:lnTo>
                  <a:lnTo>
                    <a:pt x="99085" y="281482"/>
                  </a:lnTo>
                  <a:lnTo>
                    <a:pt x="99085" y="205282"/>
                  </a:lnTo>
                  <a:lnTo>
                    <a:pt x="97904" y="205282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100266" y="353377"/>
                  </a:lnTo>
                  <a:lnTo>
                    <a:pt x="101346" y="353377"/>
                  </a:lnTo>
                  <a:lnTo>
                    <a:pt x="101346" y="304723"/>
                  </a:lnTo>
                  <a:close/>
                </a:path>
                <a:path w="168275" h="353694">
                  <a:moveTo>
                    <a:pt x="108292" y="283540"/>
                  </a:moveTo>
                  <a:lnTo>
                    <a:pt x="107111" y="283540"/>
                  </a:lnTo>
                  <a:lnTo>
                    <a:pt x="107111" y="296291"/>
                  </a:lnTo>
                  <a:lnTo>
                    <a:pt x="105956" y="296291"/>
                  </a:lnTo>
                  <a:lnTo>
                    <a:pt x="105956" y="308940"/>
                  </a:lnTo>
                  <a:lnTo>
                    <a:pt x="104876" y="308940"/>
                  </a:lnTo>
                  <a:lnTo>
                    <a:pt x="104876" y="272948"/>
                  </a:lnTo>
                  <a:lnTo>
                    <a:pt x="103695" y="272948"/>
                  </a:lnTo>
                  <a:lnTo>
                    <a:pt x="103695" y="353377"/>
                  </a:lnTo>
                  <a:lnTo>
                    <a:pt x="104876" y="353377"/>
                  </a:lnTo>
                  <a:lnTo>
                    <a:pt x="105956" y="353377"/>
                  </a:lnTo>
                  <a:lnTo>
                    <a:pt x="107111" y="353377"/>
                  </a:lnTo>
                  <a:lnTo>
                    <a:pt x="108292" y="353377"/>
                  </a:lnTo>
                  <a:lnTo>
                    <a:pt x="108292" y="283540"/>
                  </a:lnTo>
                  <a:close/>
                </a:path>
                <a:path w="168275" h="353694">
                  <a:moveTo>
                    <a:pt x="110578" y="296291"/>
                  </a:moveTo>
                  <a:lnTo>
                    <a:pt x="109499" y="296291"/>
                  </a:lnTo>
                  <a:lnTo>
                    <a:pt x="109499" y="304723"/>
                  </a:lnTo>
                  <a:lnTo>
                    <a:pt x="108331" y="304723"/>
                  </a:lnTo>
                  <a:lnTo>
                    <a:pt x="108331" y="353377"/>
                  </a:lnTo>
                  <a:lnTo>
                    <a:pt x="109499" y="353377"/>
                  </a:lnTo>
                  <a:lnTo>
                    <a:pt x="110578" y="353377"/>
                  </a:lnTo>
                  <a:lnTo>
                    <a:pt x="110578" y="296291"/>
                  </a:lnTo>
                  <a:close/>
                </a:path>
                <a:path w="168275" h="353694">
                  <a:moveTo>
                    <a:pt x="115176" y="281482"/>
                  </a:moveTo>
                  <a:lnTo>
                    <a:pt x="114109" y="281482"/>
                  </a:lnTo>
                  <a:lnTo>
                    <a:pt x="114109" y="264515"/>
                  </a:lnTo>
                  <a:lnTo>
                    <a:pt x="112941" y="264515"/>
                  </a:lnTo>
                  <a:lnTo>
                    <a:pt x="112941" y="105829"/>
                  </a:lnTo>
                  <a:lnTo>
                    <a:pt x="111760" y="105829"/>
                  </a:lnTo>
                  <a:lnTo>
                    <a:pt x="111760" y="353377"/>
                  </a:lnTo>
                  <a:lnTo>
                    <a:pt x="112928" y="353377"/>
                  </a:lnTo>
                  <a:lnTo>
                    <a:pt x="114096" y="353377"/>
                  </a:lnTo>
                  <a:lnTo>
                    <a:pt x="115176" y="353377"/>
                  </a:lnTo>
                  <a:lnTo>
                    <a:pt x="115176" y="281482"/>
                  </a:lnTo>
                  <a:close/>
                </a:path>
                <a:path w="168275" h="353694">
                  <a:moveTo>
                    <a:pt x="117538" y="277164"/>
                  </a:moveTo>
                  <a:lnTo>
                    <a:pt x="116357" y="277164"/>
                  </a:lnTo>
                  <a:lnTo>
                    <a:pt x="116357" y="353377"/>
                  </a:lnTo>
                  <a:lnTo>
                    <a:pt x="117538" y="353377"/>
                  </a:lnTo>
                  <a:lnTo>
                    <a:pt x="117538" y="277164"/>
                  </a:lnTo>
                  <a:close/>
                </a:path>
                <a:path w="168275" h="353694">
                  <a:moveTo>
                    <a:pt x="122135" y="287756"/>
                  </a:moveTo>
                  <a:lnTo>
                    <a:pt x="120954" y="287756"/>
                  </a:lnTo>
                  <a:lnTo>
                    <a:pt x="120954" y="353377"/>
                  </a:lnTo>
                  <a:lnTo>
                    <a:pt x="122135" y="353377"/>
                  </a:lnTo>
                  <a:lnTo>
                    <a:pt x="122135" y="287756"/>
                  </a:lnTo>
                  <a:close/>
                </a:path>
                <a:path w="168275" h="353694">
                  <a:moveTo>
                    <a:pt x="124421" y="296291"/>
                  </a:moveTo>
                  <a:lnTo>
                    <a:pt x="123342" y="296291"/>
                  </a:lnTo>
                  <a:lnTo>
                    <a:pt x="123342" y="353377"/>
                  </a:lnTo>
                  <a:lnTo>
                    <a:pt x="124421" y="353377"/>
                  </a:lnTo>
                  <a:lnTo>
                    <a:pt x="124421" y="296291"/>
                  </a:lnTo>
                  <a:close/>
                </a:path>
                <a:path w="168275" h="353694">
                  <a:moveTo>
                    <a:pt x="127939" y="270891"/>
                  </a:moveTo>
                  <a:lnTo>
                    <a:pt x="126771" y="270891"/>
                  </a:lnTo>
                  <a:lnTo>
                    <a:pt x="126771" y="353377"/>
                  </a:lnTo>
                  <a:lnTo>
                    <a:pt x="127939" y="353377"/>
                  </a:lnTo>
                  <a:lnTo>
                    <a:pt x="127939" y="270891"/>
                  </a:lnTo>
                  <a:close/>
                </a:path>
                <a:path w="168275" h="353694">
                  <a:moveTo>
                    <a:pt x="131381" y="300507"/>
                  </a:moveTo>
                  <a:lnTo>
                    <a:pt x="130200" y="300507"/>
                  </a:lnTo>
                  <a:lnTo>
                    <a:pt x="130200" y="353377"/>
                  </a:lnTo>
                  <a:lnTo>
                    <a:pt x="131381" y="353377"/>
                  </a:lnTo>
                  <a:lnTo>
                    <a:pt x="131381" y="300507"/>
                  </a:lnTo>
                  <a:close/>
                </a:path>
                <a:path w="168275" h="353694">
                  <a:moveTo>
                    <a:pt x="134810" y="258140"/>
                  </a:moveTo>
                  <a:lnTo>
                    <a:pt x="133629" y="258140"/>
                  </a:lnTo>
                  <a:lnTo>
                    <a:pt x="133629" y="353377"/>
                  </a:lnTo>
                  <a:lnTo>
                    <a:pt x="134810" y="353377"/>
                  </a:lnTo>
                  <a:lnTo>
                    <a:pt x="134810" y="258140"/>
                  </a:lnTo>
                  <a:close/>
                </a:path>
                <a:path w="168275" h="353694">
                  <a:moveTo>
                    <a:pt x="168236" y="311099"/>
                  </a:moveTo>
                  <a:lnTo>
                    <a:pt x="167068" y="311099"/>
                  </a:lnTo>
                  <a:lnTo>
                    <a:pt x="167068" y="353377"/>
                  </a:lnTo>
                  <a:lnTo>
                    <a:pt x="168236" y="353377"/>
                  </a:lnTo>
                  <a:lnTo>
                    <a:pt x="168236" y="31109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824395" y="2645384"/>
              <a:ext cx="269875" cy="353695"/>
            </a:xfrm>
            <a:custGeom>
              <a:avLst/>
              <a:gdLst/>
              <a:ahLst/>
              <a:cxnLst/>
              <a:rect l="l" t="t" r="r" b="b"/>
              <a:pathLst>
                <a:path w="269875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69875" h="353694">
                  <a:moveTo>
                    <a:pt x="15011" y="253923"/>
                  </a:moveTo>
                  <a:lnTo>
                    <a:pt x="13830" y="253923"/>
                  </a:lnTo>
                  <a:lnTo>
                    <a:pt x="13830" y="353377"/>
                  </a:lnTo>
                  <a:lnTo>
                    <a:pt x="15011" y="353377"/>
                  </a:lnTo>
                  <a:lnTo>
                    <a:pt x="15011" y="253923"/>
                  </a:lnTo>
                  <a:close/>
                </a:path>
                <a:path w="269875" h="353694">
                  <a:moveTo>
                    <a:pt x="18440" y="175653"/>
                  </a:moveTo>
                  <a:lnTo>
                    <a:pt x="17259" y="175653"/>
                  </a:lnTo>
                  <a:lnTo>
                    <a:pt x="17259" y="353377"/>
                  </a:lnTo>
                  <a:lnTo>
                    <a:pt x="18440" y="353377"/>
                  </a:lnTo>
                  <a:lnTo>
                    <a:pt x="18440" y="175653"/>
                  </a:lnTo>
                  <a:close/>
                </a:path>
                <a:path w="269875" h="353694">
                  <a:moveTo>
                    <a:pt x="24231" y="253923"/>
                  </a:moveTo>
                  <a:lnTo>
                    <a:pt x="23050" y="253923"/>
                  </a:lnTo>
                  <a:lnTo>
                    <a:pt x="23050" y="353377"/>
                  </a:lnTo>
                  <a:lnTo>
                    <a:pt x="24231" y="353377"/>
                  </a:lnTo>
                  <a:lnTo>
                    <a:pt x="24231" y="253923"/>
                  </a:lnTo>
                  <a:close/>
                </a:path>
                <a:path w="269875" h="353694">
                  <a:moveTo>
                    <a:pt x="27660" y="184099"/>
                  </a:moveTo>
                  <a:lnTo>
                    <a:pt x="26479" y="184099"/>
                  </a:lnTo>
                  <a:lnTo>
                    <a:pt x="26479" y="353377"/>
                  </a:lnTo>
                  <a:lnTo>
                    <a:pt x="27660" y="353377"/>
                  </a:lnTo>
                  <a:lnTo>
                    <a:pt x="27660" y="184099"/>
                  </a:lnTo>
                  <a:close/>
                </a:path>
                <a:path w="269875" h="353694">
                  <a:moveTo>
                    <a:pt x="32270" y="188315"/>
                  </a:moveTo>
                  <a:lnTo>
                    <a:pt x="31102" y="188315"/>
                  </a:lnTo>
                  <a:lnTo>
                    <a:pt x="31102" y="353377"/>
                  </a:lnTo>
                  <a:lnTo>
                    <a:pt x="32270" y="353377"/>
                  </a:lnTo>
                  <a:lnTo>
                    <a:pt x="32270" y="188315"/>
                  </a:lnTo>
                  <a:close/>
                </a:path>
                <a:path w="269875" h="353694">
                  <a:moveTo>
                    <a:pt x="33451" y="234899"/>
                  </a:moveTo>
                  <a:lnTo>
                    <a:pt x="32283" y="234899"/>
                  </a:lnTo>
                  <a:lnTo>
                    <a:pt x="32283" y="353377"/>
                  </a:lnTo>
                  <a:lnTo>
                    <a:pt x="33451" y="353377"/>
                  </a:lnTo>
                  <a:lnTo>
                    <a:pt x="33451" y="234899"/>
                  </a:lnTo>
                  <a:close/>
                </a:path>
                <a:path w="269875" h="353694">
                  <a:moveTo>
                    <a:pt x="36880" y="65620"/>
                  </a:moveTo>
                  <a:lnTo>
                    <a:pt x="35712" y="65620"/>
                  </a:lnTo>
                  <a:lnTo>
                    <a:pt x="35712" y="353377"/>
                  </a:lnTo>
                  <a:lnTo>
                    <a:pt x="36880" y="353377"/>
                  </a:lnTo>
                  <a:lnTo>
                    <a:pt x="36880" y="65620"/>
                  </a:lnTo>
                  <a:close/>
                </a:path>
                <a:path w="269875" h="353694">
                  <a:moveTo>
                    <a:pt x="40322" y="256082"/>
                  </a:moveTo>
                  <a:lnTo>
                    <a:pt x="39141" y="256082"/>
                  </a:lnTo>
                  <a:lnTo>
                    <a:pt x="39141" y="353377"/>
                  </a:lnTo>
                  <a:lnTo>
                    <a:pt x="40322" y="353377"/>
                  </a:lnTo>
                  <a:lnTo>
                    <a:pt x="40322" y="256082"/>
                  </a:lnTo>
                  <a:close/>
                </a:path>
                <a:path w="269875" h="353694">
                  <a:moveTo>
                    <a:pt x="42672" y="139661"/>
                  </a:moveTo>
                  <a:lnTo>
                    <a:pt x="41503" y="139661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2672" y="139661"/>
                  </a:lnTo>
                  <a:close/>
                </a:path>
                <a:path w="269875" h="353694">
                  <a:moveTo>
                    <a:pt x="49542" y="270891"/>
                  </a:moveTo>
                  <a:lnTo>
                    <a:pt x="48361" y="270891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49542" y="270891"/>
                  </a:lnTo>
                  <a:close/>
                </a:path>
                <a:path w="269875" h="353694">
                  <a:moveTo>
                    <a:pt x="52971" y="228523"/>
                  </a:moveTo>
                  <a:lnTo>
                    <a:pt x="51892" y="228523"/>
                  </a:lnTo>
                  <a:lnTo>
                    <a:pt x="51892" y="353377"/>
                  </a:lnTo>
                  <a:lnTo>
                    <a:pt x="52971" y="353377"/>
                  </a:lnTo>
                  <a:lnTo>
                    <a:pt x="52971" y="228523"/>
                  </a:lnTo>
                  <a:close/>
                </a:path>
                <a:path w="269875" h="353694">
                  <a:moveTo>
                    <a:pt x="55333" y="222237"/>
                  </a:moveTo>
                  <a:lnTo>
                    <a:pt x="54152" y="222237"/>
                  </a:lnTo>
                  <a:lnTo>
                    <a:pt x="54152" y="353377"/>
                  </a:lnTo>
                  <a:lnTo>
                    <a:pt x="55333" y="353377"/>
                  </a:lnTo>
                  <a:lnTo>
                    <a:pt x="55333" y="222237"/>
                  </a:lnTo>
                  <a:close/>
                </a:path>
                <a:path w="269875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69875" h="353694">
                  <a:moveTo>
                    <a:pt x="62204" y="190461"/>
                  </a:moveTo>
                  <a:lnTo>
                    <a:pt x="61125" y="190461"/>
                  </a:lnTo>
                  <a:lnTo>
                    <a:pt x="61125" y="353377"/>
                  </a:lnTo>
                  <a:lnTo>
                    <a:pt x="62204" y="353377"/>
                  </a:lnTo>
                  <a:lnTo>
                    <a:pt x="62204" y="190461"/>
                  </a:lnTo>
                  <a:close/>
                </a:path>
                <a:path w="269875" h="353694">
                  <a:moveTo>
                    <a:pt x="65722" y="211658"/>
                  </a:moveTo>
                  <a:lnTo>
                    <a:pt x="64554" y="211658"/>
                  </a:lnTo>
                  <a:lnTo>
                    <a:pt x="64554" y="239115"/>
                  </a:lnTo>
                  <a:lnTo>
                    <a:pt x="63373" y="239115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722" y="353377"/>
                  </a:lnTo>
                  <a:lnTo>
                    <a:pt x="65722" y="211658"/>
                  </a:lnTo>
                  <a:close/>
                </a:path>
                <a:path w="269875" h="353694">
                  <a:moveTo>
                    <a:pt x="67983" y="215874"/>
                  </a:moveTo>
                  <a:lnTo>
                    <a:pt x="66802" y="215874"/>
                  </a:lnTo>
                  <a:lnTo>
                    <a:pt x="66802" y="353377"/>
                  </a:lnTo>
                  <a:lnTo>
                    <a:pt x="67983" y="353377"/>
                  </a:lnTo>
                  <a:lnTo>
                    <a:pt x="67983" y="215874"/>
                  </a:lnTo>
                  <a:close/>
                </a:path>
                <a:path w="269875" h="353694">
                  <a:moveTo>
                    <a:pt x="73774" y="270891"/>
                  </a:moveTo>
                  <a:lnTo>
                    <a:pt x="72593" y="270891"/>
                  </a:lnTo>
                  <a:lnTo>
                    <a:pt x="72593" y="260299"/>
                  </a:lnTo>
                  <a:lnTo>
                    <a:pt x="71412" y="260299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3774" y="270891"/>
                  </a:lnTo>
                  <a:close/>
                </a:path>
                <a:path w="269875" h="353694">
                  <a:moveTo>
                    <a:pt x="78384" y="270891"/>
                  </a:moveTo>
                  <a:lnTo>
                    <a:pt x="77203" y="270891"/>
                  </a:lnTo>
                  <a:lnTo>
                    <a:pt x="77203" y="353377"/>
                  </a:lnTo>
                  <a:lnTo>
                    <a:pt x="78384" y="353377"/>
                  </a:lnTo>
                  <a:lnTo>
                    <a:pt x="78384" y="270891"/>
                  </a:lnTo>
                  <a:close/>
                </a:path>
                <a:path w="269875" h="353694">
                  <a:moveTo>
                    <a:pt x="84175" y="266674"/>
                  </a:moveTo>
                  <a:lnTo>
                    <a:pt x="82994" y="266674"/>
                  </a:lnTo>
                  <a:lnTo>
                    <a:pt x="82994" y="152412"/>
                  </a:lnTo>
                  <a:lnTo>
                    <a:pt x="81826" y="152412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4175" y="353377"/>
                  </a:lnTo>
                  <a:lnTo>
                    <a:pt x="84175" y="266674"/>
                  </a:lnTo>
                  <a:close/>
                </a:path>
                <a:path w="269875" h="353694">
                  <a:moveTo>
                    <a:pt x="92214" y="285699"/>
                  </a:moveTo>
                  <a:lnTo>
                    <a:pt x="91046" y="285699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2214" y="285699"/>
                  </a:lnTo>
                  <a:close/>
                </a:path>
                <a:path w="269875" h="353694">
                  <a:moveTo>
                    <a:pt x="94475" y="279323"/>
                  </a:moveTo>
                  <a:lnTo>
                    <a:pt x="93294" y="279323"/>
                  </a:lnTo>
                  <a:lnTo>
                    <a:pt x="93294" y="353377"/>
                  </a:lnTo>
                  <a:lnTo>
                    <a:pt x="94475" y="353377"/>
                  </a:lnTo>
                  <a:lnTo>
                    <a:pt x="94475" y="279323"/>
                  </a:lnTo>
                  <a:close/>
                </a:path>
                <a:path w="269875" h="353694">
                  <a:moveTo>
                    <a:pt x="100266" y="268732"/>
                  </a:moveTo>
                  <a:lnTo>
                    <a:pt x="99085" y="268732"/>
                  </a:lnTo>
                  <a:lnTo>
                    <a:pt x="99085" y="251866"/>
                  </a:lnTo>
                  <a:lnTo>
                    <a:pt x="97904" y="251866"/>
                  </a:lnTo>
                  <a:lnTo>
                    <a:pt x="97904" y="353377"/>
                  </a:lnTo>
                  <a:lnTo>
                    <a:pt x="99085" y="353377"/>
                  </a:lnTo>
                  <a:lnTo>
                    <a:pt x="100266" y="353377"/>
                  </a:lnTo>
                  <a:lnTo>
                    <a:pt x="100266" y="268732"/>
                  </a:lnTo>
                  <a:close/>
                </a:path>
                <a:path w="269875" h="353694">
                  <a:moveTo>
                    <a:pt x="107124" y="120637"/>
                  </a:moveTo>
                  <a:lnTo>
                    <a:pt x="106057" y="120637"/>
                  </a:lnTo>
                  <a:lnTo>
                    <a:pt x="106057" y="353377"/>
                  </a:lnTo>
                  <a:lnTo>
                    <a:pt x="107124" y="353377"/>
                  </a:lnTo>
                  <a:lnTo>
                    <a:pt x="107124" y="120637"/>
                  </a:lnTo>
                  <a:close/>
                </a:path>
                <a:path w="269875" h="353694">
                  <a:moveTo>
                    <a:pt x="112915" y="188315"/>
                  </a:moveTo>
                  <a:lnTo>
                    <a:pt x="111734" y="188315"/>
                  </a:lnTo>
                  <a:lnTo>
                    <a:pt x="111734" y="353377"/>
                  </a:lnTo>
                  <a:lnTo>
                    <a:pt x="112915" y="353377"/>
                  </a:lnTo>
                  <a:lnTo>
                    <a:pt x="112915" y="188315"/>
                  </a:lnTo>
                  <a:close/>
                </a:path>
                <a:path w="269875" h="353694">
                  <a:moveTo>
                    <a:pt x="118706" y="205282"/>
                  </a:moveTo>
                  <a:lnTo>
                    <a:pt x="117525" y="205282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8706" y="205282"/>
                  </a:lnTo>
                  <a:close/>
                </a:path>
                <a:path w="269875" h="353694">
                  <a:moveTo>
                    <a:pt x="127914" y="283540"/>
                  </a:moveTo>
                  <a:lnTo>
                    <a:pt x="126733" y="283540"/>
                  </a:lnTo>
                  <a:lnTo>
                    <a:pt x="126733" y="296291"/>
                  </a:lnTo>
                  <a:lnTo>
                    <a:pt x="125577" y="296291"/>
                  </a:lnTo>
                  <a:lnTo>
                    <a:pt x="125577" y="353377"/>
                  </a:lnTo>
                  <a:lnTo>
                    <a:pt x="126733" y="353377"/>
                  </a:lnTo>
                  <a:lnTo>
                    <a:pt x="127914" y="353377"/>
                  </a:lnTo>
                  <a:lnTo>
                    <a:pt x="127914" y="283540"/>
                  </a:lnTo>
                  <a:close/>
                </a:path>
                <a:path w="269875" h="353694">
                  <a:moveTo>
                    <a:pt x="130200" y="296291"/>
                  </a:moveTo>
                  <a:lnTo>
                    <a:pt x="129120" y="296291"/>
                  </a:lnTo>
                  <a:lnTo>
                    <a:pt x="129120" y="353377"/>
                  </a:lnTo>
                  <a:lnTo>
                    <a:pt x="130200" y="353377"/>
                  </a:lnTo>
                  <a:lnTo>
                    <a:pt x="130200" y="296291"/>
                  </a:lnTo>
                  <a:close/>
                </a:path>
                <a:path w="269875" h="353694">
                  <a:moveTo>
                    <a:pt x="134797" y="281482"/>
                  </a:moveTo>
                  <a:lnTo>
                    <a:pt x="133731" y="281482"/>
                  </a:lnTo>
                  <a:lnTo>
                    <a:pt x="133731" y="264515"/>
                  </a:lnTo>
                  <a:lnTo>
                    <a:pt x="132549" y="264515"/>
                  </a:lnTo>
                  <a:lnTo>
                    <a:pt x="132549" y="353377"/>
                  </a:lnTo>
                  <a:lnTo>
                    <a:pt x="133718" y="353377"/>
                  </a:lnTo>
                  <a:lnTo>
                    <a:pt x="134797" y="353377"/>
                  </a:lnTo>
                  <a:lnTo>
                    <a:pt x="134797" y="281482"/>
                  </a:lnTo>
                  <a:close/>
                </a:path>
                <a:path w="269875" h="353694">
                  <a:moveTo>
                    <a:pt x="135991" y="291973"/>
                  </a:moveTo>
                  <a:lnTo>
                    <a:pt x="134823" y="291973"/>
                  </a:lnTo>
                  <a:lnTo>
                    <a:pt x="134823" y="353377"/>
                  </a:lnTo>
                  <a:lnTo>
                    <a:pt x="135991" y="353377"/>
                  </a:lnTo>
                  <a:lnTo>
                    <a:pt x="135991" y="291973"/>
                  </a:lnTo>
                  <a:close/>
                </a:path>
                <a:path w="269875" h="353694">
                  <a:moveTo>
                    <a:pt x="138315" y="315315"/>
                  </a:moveTo>
                  <a:lnTo>
                    <a:pt x="137147" y="315315"/>
                  </a:lnTo>
                  <a:lnTo>
                    <a:pt x="137147" y="353377"/>
                  </a:lnTo>
                  <a:lnTo>
                    <a:pt x="138315" y="353377"/>
                  </a:lnTo>
                  <a:lnTo>
                    <a:pt x="138315" y="315315"/>
                  </a:lnTo>
                  <a:close/>
                </a:path>
                <a:path w="269875" h="353694">
                  <a:moveTo>
                    <a:pt x="142913" y="230682"/>
                  </a:moveTo>
                  <a:lnTo>
                    <a:pt x="141732" y="230682"/>
                  </a:lnTo>
                  <a:lnTo>
                    <a:pt x="141732" y="287756"/>
                  </a:lnTo>
                  <a:lnTo>
                    <a:pt x="140576" y="287756"/>
                  </a:lnTo>
                  <a:lnTo>
                    <a:pt x="140576" y="289915"/>
                  </a:lnTo>
                  <a:lnTo>
                    <a:pt x="139407" y="289915"/>
                  </a:lnTo>
                  <a:lnTo>
                    <a:pt x="139407" y="353377"/>
                  </a:lnTo>
                  <a:lnTo>
                    <a:pt x="142913" y="353377"/>
                  </a:lnTo>
                  <a:lnTo>
                    <a:pt x="142913" y="230682"/>
                  </a:lnTo>
                  <a:close/>
                </a:path>
                <a:path w="269875" h="353694">
                  <a:moveTo>
                    <a:pt x="146342" y="294132"/>
                  </a:moveTo>
                  <a:lnTo>
                    <a:pt x="145173" y="294132"/>
                  </a:lnTo>
                  <a:lnTo>
                    <a:pt x="145173" y="306793"/>
                  </a:lnTo>
                  <a:lnTo>
                    <a:pt x="144043" y="306793"/>
                  </a:lnTo>
                  <a:lnTo>
                    <a:pt x="144043" y="296291"/>
                  </a:lnTo>
                  <a:lnTo>
                    <a:pt x="142963" y="296291"/>
                  </a:lnTo>
                  <a:lnTo>
                    <a:pt x="142963" y="353377"/>
                  </a:lnTo>
                  <a:lnTo>
                    <a:pt x="144005" y="353377"/>
                  </a:lnTo>
                  <a:lnTo>
                    <a:pt x="145173" y="353377"/>
                  </a:lnTo>
                  <a:lnTo>
                    <a:pt x="146342" y="353377"/>
                  </a:lnTo>
                  <a:lnTo>
                    <a:pt x="146342" y="294132"/>
                  </a:lnTo>
                  <a:close/>
                </a:path>
                <a:path w="269875" h="353694">
                  <a:moveTo>
                    <a:pt x="148628" y="264515"/>
                  </a:moveTo>
                  <a:lnTo>
                    <a:pt x="147548" y="264515"/>
                  </a:lnTo>
                  <a:lnTo>
                    <a:pt x="147548" y="270891"/>
                  </a:lnTo>
                  <a:lnTo>
                    <a:pt x="146392" y="270891"/>
                  </a:lnTo>
                  <a:lnTo>
                    <a:pt x="146392" y="353377"/>
                  </a:lnTo>
                  <a:lnTo>
                    <a:pt x="147548" y="353377"/>
                  </a:lnTo>
                  <a:lnTo>
                    <a:pt x="148628" y="353377"/>
                  </a:lnTo>
                  <a:lnTo>
                    <a:pt x="148628" y="264515"/>
                  </a:lnTo>
                  <a:close/>
                </a:path>
                <a:path w="269875" h="353694">
                  <a:moveTo>
                    <a:pt x="151003" y="300507"/>
                  </a:moveTo>
                  <a:lnTo>
                    <a:pt x="149821" y="300507"/>
                  </a:lnTo>
                  <a:lnTo>
                    <a:pt x="149821" y="353377"/>
                  </a:lnTo>
                  <a:lnTo>
                    <a:pt x="151003" y="353377"/>
                  </a:lnTo>
                  <a:lnTo>
                    <a:pt x="151003" y="300507"/>
                  </a:lnTo>
                  <a:close/>
                </a:path>
                <a:path w="269875" h="353694">
                  <a:moveTo>
                    <a:pt x="153225" y="302564"/>
                  </a:moveTo>
                  <a:lnTo>
                    <a:pt x="152146" y="302564"/>
                  </a:lnTo>
                  <a:lnTo>
                    <a:pt x="152146" y="353377"/>
                  </a:lnTo>
                  <a:lnTo>
                    <a:pt x="153225" y="353377"/>
                  </a:lnTo>
                  <a:lnTo>
                    <a:pt x="153225" y="302564"/>
                  </a:lnTo>
                  <a:close/>
                </a:path>
                <a:path w="269875" h="353694">
                  <a:moveTo>
                    <a:pt x="155587" y="313156"/>
                  </a:moveTo>
                  <a:lnTo>
                    <a:pt x="154419" y="313156"/>
                  </a:lnTo>
                  <a:lnTo>
                    <a:pt x="154419" y="353377"/>
                  </a:lnTo>
                  <a:lnTo>
                    <a:pt x="155587" y="353377"/>
                  </a:lnTo>
                  <a:lnTo>
                    <a:pt x="155587" y="313156"/>
                  </a:lnTo>
                  <a:close/>
                </a:path>
                <a:path w="269875" h="353694">
                  <a:moveTo>
                    <a:pt x="246659" y="270891"/>
                  </a:moveTo>
                  <a:lnTo>
                    <a:pt x="245478" y="270891"/>
                  </a:lnTo>
                  <a:lnTo>
                    <a:pt x="245478" y="353377"/>
                  </a:lnTo>
                  <a:lnTo>
                    <a:pt x="246659" y="353377"/>
                  </a:lnTo>
                  <a:lnTo>
                    <a:pt x="246659" y="270891"/>
                  </a:lnTo>
                  <a:close/>
                </a:path>
                <a:path w="269875" h="353694">
                  <a:moveTo>
                    <a:pt x="254673" y="283540"/>
                  </a:moveTo>
                  <a:lnTo>
                    <a:pt x="253504" y="283540"/>
                  </a:lnTo>
                  <a:lnTo>
                    <a:pt x="253504" y="353377"/>
                  </a:lnTo>
                  <a:lnTo>
                    <a:pt x="254673" y="353377"/>
                  </a:lnTo>
                  <a:lnTo>
                    <a:pt x="254673" y="283540"/>
                  </a:lnTo>
                  <a:close/>
                </a:path>
                <a:path w="269875" h="353694">
                  <a:moveTo>
                    <a:pt x="259270" y="349161"/>
                  </a:moveTo>
                  <a:lnTo>
                    <a:pt x="258089" y="349161"/>
                  </a:lnTo>
                  <a:lnTo>
                    <a:pt x="258089" y="353377"/>
                  </a:lnTo>
                  <a:lnTo>
                    <a:pt x="259270" y="353377"/>
                  </a:lnTo>
                  <a:lnTo>
                    <a:pt x="259270" y="349161"/>
                  </a:lnTo>
                  <a:close/>
                </a:path>
                <a:path w="269875" h="353694">
                  <a:moveTo>
                    <a:pt x="263918" y="321602"/>
                  </a:moveTo>
                  <a:lnTo>
                    <a:pt x="262750" y="321602"/>
                  </a:lnTo>
                  <a:lnTo>
                    <a:pt x="262750" y="353377"/>
                  </a:lnTo>
                  <a:lnTo>
                    <a:pt x="263918" y="353377"/>
                  </a:lnTo>
                  <a:lnTo>
                    <a:pt x="263918" y="321602"/>
                  </a:lnTo>
                  <a:close/>
                </a:path>
                <a:path w="269875" h="353694">
                  <a:moveTo>
                    <a:pt x="269684" y="342785"/>
                  </a:moveTo>
                  <a:lnTo>
                    <a:pt x="268503" y="342785"/>
                  </a:lnTo>
                  <a:lnTo>
                    <a:pt x="268503" y="353377"/>
                  </a:lnTo>
                  <a:lnTo>
                    <a:pt x="269684" y="353377"/>
                  </a:lnTo>
                  <a:lnTo>
                    <a:pt x="269684" y="3427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818603" y="2645384"/>
              <a:ext cx="217804" cy="353695"/>
            </a:xfrm>
            <a:custGeom>
              <a:avLst/>
              <a:gdLst/>
              <a:ahLst/>
              <a:cxnLst/>
              <a:rect l="l" t="t" r="r" b="b"/>
              <a:pathLst>
                <a:path w="217805" h="353694">
                  <a:moveTo>
                    <a:pt x="1181" y="262356"/>
                  </a:moveTo>
                  <a:lnTo>
                    <a:pt x="0" y="262356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62356"/>
                  </a:lnTo>
                  <a:close/>
                </a:path>
                <a:path w="217805" h="353694">
                  <a:moveTo>
                    <a:pt x="13830" y="268732"/>
                  </a:moveTo>
                  <a:lnTo>
                    <a:pt x="12661" y="268732"/>
                  </a:lnTo>
                  <a:lnTo>
                    <a:pt x="12661" y="353377"/>
                  </a:lnTo>
                  <a:lnTo>
                    <a:pt x="13830" y="353377"/>
                  </a:lnTo>
                  <a:lnTo>
                    <a:pt x="13830" y="268732"/>
                  </a:lnTo>
                  <a:close/>
                </a:path>
                <a:path w="217805" h="353694">
                  <a:moveTo>
                    <a:pt x="23063" y="245491"/>
                  </a:moveTo>
                  <a:lnTo>
                    <a:pt x="21882" y="245491"/>
                  </a:lnTo>
                  <a:lnTo>
                    <a:pt x="21882" y="234899"/>
                  </a:lnTo>
                  <a:lnTo>
                    <a:pt x="20802" y="234899"/>
                  </a:lnTo>
                  <a:lnTo>
                    <a:pt x="20802" y="353377"/>
                  </a:lnTo>
                  <a:lnTo>
                    <a:pt x="21882" y="353377"/>
                  </a:lnTo>
                  <a:lnTo>
                    <a:pt x="23063" y="353377"/>
                  </a:lnTo>
                  <a:lnTo>
                    <a:pt x="23063" y="245491"/>
                  </a:lnTo>
                  <a:close/>
                </a:path>
                <a:path w="217805" h="353694">
                  <a:moveTo>
                    <a:pt x="30022" y="253923"/>
                  </a:moveTo>
                  <a:lnTo>
                    <a:pt x="28841" y="253923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0022" y="253923"/>
                  </a:lnTo>
                  <a:close/>
                </a:path>
                <a:path w="217805" h="353694">
                  <a:moveTo>
                    <a:pt x="35712" y="222237"/>
                  </a:moveTo>
                  <a:lnTo>
                    <a:pt x="34632" y="222237"/>
                  </a:lnTo>
                  <a:lnTo>
                    <a:pt x="34632" y="228523"/>
                  </a:lnTo>
                  <a:lnTo>
                    <a:pt x="33451" y="228523"/>
                  </a:lnTo>
                  <a:lnTo>
                    <a:pt x="33451" y="184099"/>
                  </a:lnTo>
                  <a:lnTo>
                    <a:pt x="32270" y="184099"/>
                  </a:lnTo>
                  <a:lnTo>
                    <a:pt x="32270" y="353377"/>
                  </a:lnTo>
                  <a:lnTo>
                    <a:pt x="33451" y="353377"/>
                  </a:lnTo>
                  <a:lnTo>
                    <a:pt x="34632" y="353377"/>
                  </a:lnTo>
                  <a:lnTo>
                    <a:pt x="35712" y="353377"/>
                  </a:lnTo>
                  <a:lnTo>
                    <a:pt x="35712" y="222237"/>
                  </a:lnTo>
                  <a:close/>
                </a:path>
                <a:path w="217805" h="353694">
                  <a:moveTo>
                    <a:pt x="44932" y="224307"/>
                  </a:moveTo>
                  <a:lnTo>
                    <a:pt x="43853" y="224307"/>
                  </a:lnTo>
                  <a:lnTo>
                    <a:pt x="43853" y="353377"/>
                  </a:lnTo>
                  <a:lnTo>
                    <a:pt x="44932" y="353377"/>
                  </a:lnTo>
                  <a:lnTo>
                    <a:pt x="44932" y="224307"/>
                  </a:lnTo>
                  <a:close/>
                </a:path>
                <a:path w="217805" h="353694">
                  <a:moveTo>
                    <a:pt x="48463" y="139661"/>
                  </a:moveTo>
                  <a:lnTo>
                    <a:pt x="47294" y="139661"/>
                  </a:lnTo>
                  <a:lnTo>
                    <a:pt x="47294" y="353377"/>
                  </a:lnTo>
                  <a:lnTo>
                    <a:pt x="48463" y="353377"/>
                  </a:lnTo>
                  <a:lnTo>
                    <a:pt x="48463" y="139661"/>
                  </a:lnTo>
                  <a:close/>
                </a:path>
                <a:path w="217805" h="353694">
                  <a:moveTo>
                    <a:pt x="58762" y="228523"/>
                  </a:moveTo>
                  <a:lnTo>
                    <a:pt x="57683" y="228523"/>
                  </a:lnTo>
                  <a:lnTo>
                    <a:pt x="57683" y="251866"/>
                  </a:lnTo>
                  <a:lnTo>
                    <a:pt x="56502" y="251866"/>
                  </a:lnTo>
                  <a:lnTo>
                    <a:pt x="56502" y="353377"/>
                  </a:lnTo>
                  <a:lnTo>
                    <a:pt x="57683" y="353377"/>
                  </a:lnTo>
                  <a:lnTo>
                    <a:pt x="58762" y="353377"/>
                  </a:lnTo>
                  <a:lnTo>
                    <a:pt x="58762" y="228523"/>
                  </a:lnTo>
                  <a:close/>
                </a:path>
                <a:path w="217805" h="353694">
                  <a:moveTo>
                    <a:pt x="66903" y="0"/>
                  </a:moveTo>
                  <a:lnTo>
                    <a:pt x="65735" y="0"/>
                  </a:lnTo>
                  <a:lnTo>
                    <a:pt x="65735" y="353377"/>
                  </a:lnTo>
                  <a:lnTo>
                    <a:pt x="66903" y="353377"/>
                  </a:lnTo>
                  <a:lnTo>
                    <a:pt x="66903" y="0"/>
                  </a:lnTo>
                  <a:close/>
                </a:path>
                <a:path w="217805" h="353694">
                  <a:moveTo>
                    <a:pt x="67995" y="190461"/>
                  </a:moveTo>
                  <a:lnTo>
                    <a:pt x="66916" y="190461"/>
                  </a:lnTo>
                  <a:lnTo>
                    <a:pt x="66916" y="353377"/>
                  </a:lnTo>
                  <a:lnTo>
                    <a:pt x="67995" y="353377"/>
                  </a:lnTo>
                  <a:lnTo>
                    <a:pt x="67995" y="190461"/>
                  </a:lnTo>
                  <a:close/>
                </a:path>
                <a:path w="217805" h="353694">
                  <a:moveTo>
                    <a:pt x="73774" y="215874"/>
                  </a:moveTo>
                  <a:lnTo>
                    <a:pt x="72593" y="215874"/>
                  </a:lnTo>
                  <a:lnTo>
                    <a:pt x="72593" y="353377"/>
                  </a:lnTo>
                  <a:lnTo>
                    <a:pt x="73774" y="353377"/>
                  </a:lnTo>
                  <a:lnTo>
                    <a:pt x="73774" y="215874"/>
                  </a:lnTo>
                  <a:close/>
                </a:path>
                <a:path w="217805" h="353694">
                  <a:moveTo>
                    <a:pt x="80746" y="215874"/>
                  </a:moveTo>
                  <a:lnTo>
                    <a:pt x="79565" y="215874"/>
                  </a:lnTo>
                  <a:lnTo>
                    <a:pt x="79565" y="270891"/>
                  </a:lnTo>
                  <a:lnTo>
                    <a:pt x="78384" y="270891"/>
                  </a:lnTo>
                  <a:lnTo>
                    <a:pt x="78384" y="353377"/>
                  </a:lnTo>
                  <a:lnTo>
                    <a:pt x="79565" y="353377"/>
                  </a:lnTo>
                  <a:lnTo>
                    <a:pt x="80746" y="353377"/>
                  </a:lnTo>
                  <a:lnTo>
                    <a:pt x="80746" y="215874"/>
                  </a:lnTo>
                  <a:close/>
                </a:path>
                <a:path w="217805" h="353694">
                  <a:moveTo>
                    <a:pt x="82994" y="230682"/>
                  </a:moveTo>
                  <a:lnTo>
                    <a:pt x="81826" y="230682"/>
                  </a:lnTo>
                  <a:lnTo>
                    <a:pt x="81826" y="353377"/>
                  </a:lnTo>
                  <a:lnTo>
                    <a:pt x="82994" y="353377"/>
                  </a:lnTo>
                  <a:lnTo>
                    <a:pt x="82994" y="230682"/>
                  </a:lnTo>
                  <a:close/>
                </a:path>
                <a:path w="217805" h="353694">
                  <a:moveTo>
                    <a:pt x="85356" y="253923"/>
                  </a:moveTo>
                  <a:lnTo>
                    <a:pt x="84175" y="253923"/>
                  </a:lnTo>
                  <a:lnTo>
                    <a:pt x="84175" y="353377"/>
                  </a:lnTo>
                  <a:lnTo>
                    <a:pt x="85356" y="353377"/>
                  </a:lnTo>
                  <a:lnTo>
                    <a:pt x="85356" y="253923"/>
                  </a:lnTo>
                  <a:close/>
                </a:path>
                <a:path w="217805" h="353694">
                  <a:moveTo>
                    <a:pt x="92214" y="277164"/>
                  </a:moveTo>
                  <a:lnTo>
                    <a:pt x="91046" y="277164"/>
                  </a:lnTo>
                  <a:lnTo>
                    <a:pt x="91046" y="264515"/>
                  </a:lnTo>
                  <a:lnTo>
                    <a:pt x="89966" y="264515"/>
                  </a:lnTo>
                  <a:lnTo>
                    <a:pt x="89966" y="353377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2214" y="277164"/>
                  </a:lnTo>
                  <a:close/>
                </a:path>
                <a:path w="217805" h="353694">
                  <a:moveTo>
                    <a:pt x="94576" y="264515"/>
                  </a:moveTo>
                  <a:lnTo>
                    <a:pt x="93395" y="264515"/>
                  </a:lnTo>
                  <a:lnTo>
                    <a:pt x="92227" y="264515"/>
                  </a:lnTo>
                  <a:lnTo>
                    <a:pt x="92227" y="353377"/>
                  </a:lnTo>
                  <a:lnTo>
                    <a:pt x="93395" y="353377"/>
                  </a:lnTo>
                  <a:lnTo>
                    <a:pt x="94576" y="353377"/>
                  </a:lnTo>
                  <a:lnTo>
                    <a:pt x="94576" y="264515"/>
                  </a:lnTo>
                  <a:close/>
                </a:path>
                <a:path w="217805" h="353694">
                  <a:moveTo>
                    <a:pt x="98005" y="285699"/>
                  </a:moveTo>
                  <a:lnTo>
                    <a:pt x="96837" y="285699"/>
                  </a:lnTo>
                  <a:lnTo>
                    <a:pt x="96837" y="272948"/>
                  </a:lnTo>
                  <a:lnTo>
                    <a:pt x="95656" y="272948"/>
                  </a:lnTo>
                  <a:lnTo>
                    <a:pt x="95656" y="353377"/>
                  </a:lnTo>
                  <a:lnTo>
                    <a:pt x="96837" y="353377"/>
                  </a:lnTo>
                  <a:lnTo>
                    <a:pt x="98005" y="353377"/>
                  </a:lnTo>
                  <a:lnTo>
                    <a:pt x="98005" y="285699"/>
                  </a:lnTo>
                  <a:close/>
                </a:path>
                <a:path w="217805" h="353694">
                  <a:moveTo>
                    <a:pt x="102628" y="97396"/>
                  </a:moveTo>
                  <a:lnTo>
                    <a:pt x="101447" y="97396"/>
                  </a:lnTo>
                  <a:lnTo>
                    <a:pt x="101447" y="353377"/>
                  </a:lnTo>
                  <a:lnTo>
                    <a:pt x="102628" y="353377"/>
                  </a:lnTo>
                  <a:lnTo>
                    <a:pt x="102628" y="97396"/>
                  </a:lnTo>
                  <a:close/>
                </a:path>
                <a:path w="217805" h="353694">
                  <a:moveTo>
                    <a:pt x="116446" y="256082"/>
                  </a:moveTo>
                  <a:lnTo>
                    <a:pt x="115277" y="256082"/>
                  </a:lnTo>
                  <a:lnTo>
                    <a:pt x="115277" y="237058"/>
                  </a:lnTo>
                  <a:lnTo>
                    <a:pt x="114096" y="237058"/>
                  </a:lnTo>
                  <a:lnTo>
                    <a:pt x="114096" y="270891"/>
                  </a:lnTo>
                  <a:lnTo>
                    <a:pt x="112915" y="270891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5277" y="353377"/>
                  </a:lnTo>
                  <a:lnTo>
                    <a:pt x="116446" y="353377"/>
                  </a:lnTo>
                  <a:lnTo>
                    <a:pt x="116446" y="256082"/>
                  </a:lnTo>
                  <a:close/>
                </a:path>
                <a:path w="217805" h="353694">
                  <a:moveTo>
                    <a:pt x="118706" y="188315"/>
                  </a:moveTo>
                  <a:lnTo>
                    <a:pt x="117525" y="188315"/>
                  </a:lnTo>
                  <a:lnTo>
                    <a:pt x="117525" y="275107"/>
                  </a:lnTo>
                  <a:lnTo>
                    <a:pt x="116459" y="275107"/>
                  </a:lnTo>
                  <a:lnTo>
                    <a:pt x="116459" y="353377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8706" y="188315"/>
                  </a:lnTo>
                  <a:close/>
                </a:path>
                <a:path w="217805" h="353694">
                  <a:moveTo>
                    <a:pt x="138353" y="105829"/>
                  </a:moveTo>
                  <a:lnTo>
                    <a:pt x="137172" y="105829"/>
                  </a:lnTo>
                  <a:lnTo>
                    <a:pt x="137172" y="353377"/>
                  </a:lnTo>
                  <a:lnTo>
                    <a:pt x="138353" y="353377"/>
                  </a:lnTo>
                  <a:lnTo>
                    <a:pt x="138353" y="105829"/>
                  </a:lnTo>
                  <a:close/>
                </a:path>
                <a:path w="217805" h="353694">
                  <a:moveTo>
                    <a:pt x="140589" y="281482"/>
                  </a:moveTo>
                  <a:lnTo>
                    <a:pt x="139509" y="281482"/>
                  </a:lnTo>
                  <a:lnTo>
                    <a:pt x="139509" y="353377"/>
                  </a:lnTo>
                  <a:lnTo>
                    <a:pt x="140589" y="353377"/>
                  </a:lnTo>
                  <a:lnTo>
                    <a:pt x="140589" y="281482"/>
                  </a:lnTo>
                  <a:close/>
                </a:path>
                <a:path w="217805" h="353694">
                  <a:moveTo>
                    <a:pt x="148704" y="230682"/>
                  </a:moveTo>
                  <a:lnTo>
                    <a:pt x="147523" y="230682"/>
                  </a:lnTo>
                  <a:lnTo>
                    <a:pt x="147523" y="287756"/>
                  </a:lnTo>
                  <a:lnTo>
                    <a:pt x="146367" y="287756"/>
                  </a:lnTo>
                  <a:lnTo>
                    <a:pt x="146367" y="353377"/>
                  </a:lnTo>
                  <a:lnTo>
                    <a:pt x="147523" y="353377"/>
                  </a:lnTo>
                  <a:lnTo>
                    <a:pt x="148704" y="353377"/>
                  </a:lnTo>
                  <a:lnTo>
                    <a:pt x="148704" y="230682"/>
                  </a:lnTo>
                  <a:close/>
                </a:path>
                <a:path w="217805" h="353694">
                  <a:moveTo>
                    <a:pt x="152133" y="294132"/>
                  </a:moveTo>
                  <a:lnTo>
                    <a:pt x="150964" y="294132"/>
                  </a:lnTo>
                  <a:lnTo>
                    <a:pt x="150964" y="306793"/>
                  </a:lnTo>
                  <a:lnTo>
                    <a:pt x="149796" y="306793"/>
                  </a:lnTo>
                  <a:lnTo>
                    <a:pt x="149796" y="353377"/>
                  </a:lnTo>
                  <a:lnTo>
                    <a:pt x="150964" y="353377"/>
                  </a:lnTo>
                  <a:lnTo>
                    <a:pt x="152133" y="353377"/>
                  </a:lnTo>
                  <a:lnTo>
                    <a:pt x="152133" y="294132"/>
                  </a:lnTo>
                  <a:close/>
                </a:path>
                <a:path w="217805" h="353694">
                  <a:moveTo>
                    <a:pt x="154419" y="264515"/>
                  </a:moveTo>
                  <a:lnTo>
                    <a:pt x="153339" y="264515"/>
                  </a:lnTo>
                  <a:lnTo>
                    <a:pt x="153339" y="270891"/>
                  </a:lnTo>
                  <a:lnTo>
                    <a:pt x="152184" y="270891"/>
                  </a:lnTo>
                  <a:lnTo>
                    <a:pt x="152184" y="353377"/>
                  </a:lnTo>
                  <a:lnTo>
                    <a:pt x="153339" y="353377"/>
                  </a:lnTo>
                  <a:lnTo>
                    <a:pt x="154419" y="353377"/>
                  </a:lnTo>
                  <a:lnTo>
                    <a:pt x="154419" y="264515"/>
                  </a:lnTo>
                  <a:close/>
                </a:path>
                <a:path w="217805" h="353694">
                  <a:moveTo>
                    <a:pt x="157949" y="298348"/>
                  </a:moveTo>
                  <a:lnTo>
                    <a:pt x="156768" y="298348"/>
                  </a:lnTo>
                  <a:lnTo>
                    <a:pt x="156768" y="300507"/>
                  </a:lnTo>
                  <a:lnTo>
                    <a:pt x="155613" y="300507"/>
                  </a:lnTo>
                  <a:lnTo>
                    <a:pt x="155613" y="353377"/>
                  </a:lnTo>
                  <a:lnTo>
                    <a:pt x="156768" y="353377"/>
                  </a:lnTo>
                  <a:lnTo>
                    <a:pt x="157949" y="353377"/>
                  </a:lnTo>
                  <a:lnTo>
                    <a:pt x="157949" y="298348"/>
                  </a:lnTo>
                  <a:close/>
                </a:path>
                <a:path w="217805" h="353694">
                  <a:moveTo>
                    <a:pt x="160223" y="258140"/>
                  </a:moveTo>
                  <a:lnTo>
                    <a:pt x="159042" y="258140"/>
                  </a:lnTo>
                  <a:lnTo>
                    <a:pt x="159042" y="353377"/>
                  </a:lnTo>
                  <a:lnTo>
                    <a:pt x="160223" y="353377"/>
                  </a:lnTo>
                  <a:lnTo>
                    <a:pt x="160223" y="258140"/>
                  </a:lnTo>
                  <a:close/>
                </a:path>
                <a:path w="217805" h="353694">
                  <a:moveTo>
                    <a:pt x="217805" y="319532"/>
                  </a:moveTo>
                  <a:lnTo>
                    <a:pt x="216725" y="319532"/>
                  </a:lnTo>
                  <a:lnTo>
                    <a:pt x="216725" y="353377"/>
                  </a:lnTo>
                  <a:lnTo>
                    <a:pt x="217805" y="353377"/>
                  </a:lnTo>
                  <a:lnTo>
                    <a:pt x="217805" y="3195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832446" y="2766021"/>
              <a:ext cx="250190" cy="233045"/>
            </a:xfrm>
            <a:custGeom>
              <a:avLst/>
              <a:gdLst/>
              <a:ahLst/>
              <a:cxnLst/>
              <a:rect l="l" t="t" r="r" b="b"/>
              <a:pathLst>
                <a:path w="250190" h="233044">
                  <a:moveTo>
                    <a:pt x="1168" y="165061"/>
                  </a:moveTo>
                  <a:lnTo>
                    <a:pt x="0" y="165061"/>
                  </a:lnTo>
                  <a:lnTo>
                    <a:pt x="0" y="232740"/>
                  </a:lnTo>
                  <a:lnTo>
                    <a:pt x="1168" y="232740"/>
                  </a:lnTo>
                  <a:lnTo>
                    <a:pt x="1168" y="165061"/>
                  </a:lnTo>
                  <a:close/>
                </a:path>
                <a:path w="250190" h="233044">
                  <a:moveTo>
                    <a:pt x="14998" y="162902"/>
                  </a:moveTo>
                  <a:lnTo>
                    <a:pt x="13817" y="162902"/>
                  </a:lnTo>
                  <a:lnTo>
                    <a:pt x="13817" y="232740"/>
                  </a:lnTo>
                  <a:lnTo>
                    <a:pt x="14998" y="232740"/>
                  </a:lnTo>
                  <a:lnTo>
                    <a:pt x="14998" y="162902"/>
                  </a:lnTo>
                  <a:close/>
                </a:path>
                <a:path w="250190" h="233044">
                  <a:moveTo>
                    <a:pt x="21869" y="101600"/>
                  </a:moveTo>
                  <a:lnTo>
                    <a:pt x="20789" y="101600"/>
                  </a:lnTo>
                  <a:lnTo>
                    <a:pt x="20789" y="107886"/>
                  </a:lnTo>
                  <a:lnTo>
                    <a:pt x="19608" y="107886"/>
                  </a:lnTo>
                  <a:lnTo>
                    <a:pt x="19608" y="63461"/>
                  </a:lnTo>
                  <a:lnTo>
                    <a:pt x="18427" y="63461"/>
                  </a:lnTo>
                  <a:lnTo>
                    <a:pt x="18427" y="232740"/>
                  </a:lnTo>
                  <a:lnTo>
                    <a:pt x="19608" y="232740"/>
                  </a:lnTo>
                  <a:lnTo>
                    <a:pt x="20789" y="232740"/>
                  </a:lnTo>
                  <a:lnTo>
                    <a:pt x="21869" y="232740"/>
                  </a:lnTo>
                  <a:lnTo>
                    <a:pt x="21869" y="101600"/>
                  </a:lnTo>
                  <a:close/>
                </a:path>
                <a:path w="250190" h="233044">
                  <a:moveTo>
                    <a:pt x="24218" y="67678"/>
                  </a:moveTo>
                  <a:lnTo>
                    <a:pt x="23050" y="67678"/>
                  </a:lnTo>
                  <a:lnTo>
                    <a:pt x="23050" y="232740"/>
                  </a:lnTo>
                  <a:lnTo>
                    <a:pt x="24218" y="232740"/>
                  </a:lnTo>
                  <a:lnTo>
                    <a:pt x="24218" y="67678"/>
                  </a:lnTo>
                  <a:close/>
                </a:path>
                <a:path w="250190" h="233044">
                  <a:moveTo>
                    <a:pt x="25400" y="114261"/>
                  </a:moveTo>
                  <a:lnTo>
                    <a:pt x="24231" y="114261"/>
                  </a:lnTo>
                  <a:lnTo>
                    <a:pt x="24231" y="232740"/>
                  </a:lnTo>
                  <a:lnTo>
                    <a:pt x="25400" y="232740"/>
                  </a:lnTo>
                  <a:lnTo>
                    <a:pt x="25400" y="114261"/>
                  </a:lnTo>
                  <a:close/>
                </a:path>
                <a:path w="250190" h="233044">
                  <a:moveTo>
                    <a:pt x="27660" y="107886"/>
                  </a:moveTo>
                  <a:lnTo>
                    <a:pt x="26479" y="107886"/>
                  </a:lnTo>
                  <a:lnTo>
                    <a:pt x="26479" y="232740"/>
                  </a:lnTo>
                  <a:lnTo>
                    <a:pt x="27660" y="232740"/>
                  </a:lnTo>
                  <a:lnTo>
                    <a:pt x="27660" y="107886"/>
                  </a:lnTo>
                  <a:close/>
                </a:path>
                <a:path w="250190" h="233044">
                  <a:moveTo>
                    <a:pt x="33439" y="160845"/>
                  </a:moveTo>
                  <a:lnTo>
                    <a:pt x="32270" y="160845"/>
                  </a:lnTo>
                  <a:lnTo>
                    <a:pt x="32270" y="135445"/>
                  </a:lnTo>
                  <a:lnTo>
                    <a:pt x="31089" y="135445"/>
                  </a:lnTo>
                  <a:lnTo>
                    <a:pt x="31089" y="103670"/>
                  </a:lnTo>
                  <a:lnTo>
                    <a:pt x="30010" y="103670"/>
                  </a:lnTo>
                  <a:lnTo>
                    <a:pt x="30010" y="232740"/>
                  </a:lnTo>
                  <a:lnTo>
                    <a:pt x="31089" y="232740"/>
                  </a:lnTo>
                  <a:lnTo>
                    <a:pt x="32270" y="232740"/>
                  </a:lnTo>
                  <a:lnTo>
                    <a:pt x="33439" y="232740"/>
                  </a:lnTo>
                  <a:lnTo>
                    <a:pt x="33439" y="160845"/>
                  </a:lnTo>
                  <a:close/>
                </a:path>
                <a:path w="250190" h="233044">
                  <a:moveTo>
                    <a:pt x="42672" y="112102"/>
                  </a:moveTo>
                  <a:lnTo>
                    <a:pt x="41490" y="112102"/>
                  </a:lnTo>
                  <a:lnTo>
                    <a:pt x="41490" y="232740"/>
                  </a:lnTo>
                  <a:lnTo>
                    <a:pt x="42672" y="232740"/>
                  </a:lnTo>
                  <a:lnTo>
                    <a:pt x="42672" y="112102"/>
                  </a:lnTo>
                  <a:close/>
                </a:path>
                <a:path w="250190" h="233044">
                  <a:moveTo>
                    <a:pt x="51892" y="46583"/>
                  </a:moveTo>
                  <a:lnTo>
                    <a:pt x="50711" y="46583"/>
                  </a:lnTo>
                  <a:lnTo>
                    <a:pt x="50711" y="232740"/>
                  </a:lnTo>
                  <a:lnTo>
                    <a:pt x="51892" y="232740"/>
                  </a:lnTo>
                  <a:lnTo>
                    <a:pt x="51892" y="46583"/>
                  </a:lnTo>
                  <a:close/>
                </a:path>
                <a:path w="250190" h="233044">
                  <a:moveTo>
                    <a:pt x="55321" y="97294"/>
                  </a:moveTo>
                  <a:lnTo>
                    <a:pt x="54152" y="97294"/>
                  </a:lnTo>
                  <a:lnTo>
                    <a:pt x="54152" y="69824"/>
                  </a:lnTo>
                  <a:lnTo>
                    <a:pt x="53073" y="69824"/>
                  </a:lnTo>
                  <a:lnTo>
                    <a:pt x="53073" y="232740"/>
                  </a:lnTo>
                  <a:lnTo>
                    <a:pt x="54140" y="232740"/>
                  </a:lnTo>
                  <a:lnTo>
                    <a:pt x="55321" y="232740"/>
                  </a:lnTo>
                  <a:lnTo>
                    <a:pt x="55321" y="97294"/>
                  </a:lnTo>
                  <a:close/>
                </a:path>
                <a:path w="250190" h="233044">
                  <a:moveTo>
                    <a:pt x="57670" y="91020"/>
                  </a:moveTo>
                  <a:lnTo>
                    <a:pt x="56502" y="91020"/>
                  </a:lnTo>
                  <a:lnTo>
                    <a:pt x="56502" y="232740"/>
                  </a:lnTo>
                  <a:lnTo>
                    <a:pt x="57670" y="232740"/>
                  </a:lnTo>
                  <a:lnTo>
                    <a:pt x="57670" y="91020"/>
                  </a:lnTo>
                  <a:close/>
                </a:path>
                <a:path w="250190" h="233044">
                  <a:moveTo>
                    <a:pt x="58762" y="137502"/>
                  </a:moveTo>
                  <a:lnTo>
                    <a:pt x="57683" y="137502"/>
                  </a:lnTo>
                  <a:lnTo>
                    <a:pt x="57683" y="232740"/>
                  </a:lnTo>
                  <a:lnTo>
                    <a:pt x="58762" y="232740"/>
                  </a:lnTo>
                  <a:lnTo>
                    <a:pt x="58762" y="137502"/>
                  </a:lnTo>
                  <a:close/>
                </a:path>
                <a:path w="250190" h="233044">
                  <a:moveTo>
                    <a:pt x="62280" y="129070"/>
                  </a:moveTo>
                  <a:lnTo>
                    <a:pt x="61112" y="129070"/>
                  </a:lnTo>
                  <a:lnTo>
                    <a:pt x="61112" y="232740"/>
                  </a:lnTo>
                  <a:lnTo>
                    <a:pt x="62280" y="232740"/>
                  </a:lnTo>
                  <a:lnTo>
                    <a:pt x="62280" y="129070"/>
                  </a:lnTo>
                  <a:close/>
                </a:path>
                <a:path w="250190" h="233044">
                  <a:moveTo>
                    <a:pt x="66903" y="95237"/>
                  </a:moveTo>
                  <a:lnTo>
                    <a:pt x="65722" y="95237"/>
                  </a:lnTo>
                  <a:lnTo>
                    <a:pt x="65722" y="232740"/>
                  </a:lnTo>
                  <a:lnTo>
                    <a:pt x="66903" y="232740"/>
                  </a:lnTo>
                  <a:lnTo>
                    <a:pt x="66903" y="95237"/>
                  </a:lnTo>
                  <a:close/>
                </a:path>
                <a:path w="250190" h="233044">
                  <a:moveTo>
                    <a:pt x="69151" y="110045"/>
                  </a:moveTo>
                  <a:lnTo>
                    <a:pt x="67983" y="110045"/>
                  </a:lnTo>
                  <a:lnTo>
                    <a:pt x="67983" y="232740"/>
                  </a:lnTo>
                  <a:lnTo>
                    <a:pt x="69151" y="232740"/>
                  </a:lnTo>
                  <a:lnTo>
                    <a:pt x="69151" y="110045"/>
                  </a:lnTo>
                  <a:close/>
                </a:path>
                <a:path w="250190" h="233044">
                  <a:moveTo>
                    <a:pt x="73761" y="171335"/>
                  </a:moveTo>
                  <a:lnTo>
                    <a:pt x="72593" y="171335"/>
                  </a:lnTo>
                  <a:lnTo>
                    <a:pt x="72593" y="232740"/>
                  </a:lnTo>
                  <a:lnTo>
                    <a:pt x="73761" y="232740"/>
                  </a:lnTo>
                  <a:lnTo>
                    <a:pt x="73761" y="171335"/>
                  </a:lnTo>
                  <a:close/>
                </a:path>
                <a:path w="250190" h="233044">
                  <a:moveTo>
                    <a:pt x="78371" y="156527"/>
                  </a:moveTo>
                  <a:lnTo>
                    <a:pt x="77203" y="156527"/>
                  </a:lnTo>
                  <a:lnTo>
                    <a:pt x="77203" y="143878"/>
                  </a:lnTo>
                  <a:lnTo>
                    <a:pt x="76123" y="143878"/>
                  </a:lnTo>
                  <a:lnTo>
                    <a:pt x="76123" y="232740"/>
                  </a:lnTo>
                  <a:lnTo>
                    <a:pt x="77203" y="232740"/>
                  </a:lnTo>
                  <a:lnTo>
                    <a:pt x="78371" y="232740"/>
                  </a:lnTo>
                  <a:lnTo>
                    <a:pt x="78371" y="156527"/>
                  </a:lnTo>
                  <a:close/>
                </a:path>
                <a:path w="250190" h="233044">
                  <a:moveTo>
                    <a:pt x="79552" y="143878"/>
                  </a:moveTo>
                  <a:lnTo>
                    <a:pt x="78384" y="143878"/>
                  </a:lnTo>
                  <a:lnTo>
                    <a:pt x="78384" y="232740"/>
                  </a:lnTo>
                  <a:lnTo>
                    <a:pt x="79552" y="232740"/>
                  </a:lnTo>
                  <a:lnTo>
                    <a:pt x="79552" y="143878"/>
                  </a:lnTo>
                  <a:close/>
                </a:path>
                <a:path w="250190" h="233044">
                  <a:moveTo>
                    <a:pt x="85242" y="137502"/>
                  </a:moveTo>
                  <a:lnTo>
                    <a:pt x="84162" y="137502"/>
                  </a:lnTo>
                  <a:lnTo>
                    <a:pt x="84162" y="232740"/>
                  </a:lnTo>
                  <a:lnTo>
                    <a:pt x="85242" y="232740"/>
                  </a:lnTo>
                  <a:lnTo>
                    <a:pt x="85242" y="137502"/>
                  </a:lnTo>
                  <a:close/>
                </a:path>
                <a:path w="250190" h="233044">
                  <a:moveTo>
                    <a:pt x="91033" y="131229"/>
                  </a:moveTo>
                  <a:lnTo>
                    <a:pt x="89852" y="131229"/>
                  </a:lnTo>
                  <a:lnTo>
                    <a:pt x="89852" y="232740"/>
                  </a:lnTo>
                  <a:lnTo>
                    <a:pt x="91033" y="232740"/>
                  </a:lnTo>
                  <a:lnTo>
                    <a:pt x="91033" y="131229"/>
                  </a:lnTo>
                  <a:close/>
                </a:path>
                <a:path w="250190" h="233044">
                  <a:moveTo>
                    <a:pt x="93383" y="88861"/>
                  </a:moveTo>
                  <a:lnTo>
                    <a:pt x="92202" y="88861"/>
                  </a:lnTo>
                  <a:lnTo>
                    <a:pt x="92202" y="232740"/>
                  </a:lnTo>
                  <a:lnTo>
                    <a:pt x="93383" y="232740"/>
                  </a:lnTo>
                  <a:lnTo>
                    <a:pt x="93383" y="88861"/>
                  </a:lnTo>
                  <a:close/>
                </a:path>
                <a:path w="250190" h="233044">
                  <a:moveTo>
                    <a:pt x="97993" y="143878"/>
                  </a:moveTo>
                  <a:lnTo>
                    <a:pt x="96824" y="143878"/>
                  </a:lnTo>
                  <a:lnTo>
                    <a:pt x="96824" y="232740"/>
                  </a:lnTo>
                  <a:lnTo>
                    <a:pt x="97993" y="232740"/>
                  </a:lnTo>
                  <a:lnTo>
                    <a:pt x="97993" y="143878"/>
                  </a:lnTo>
                  <a:close/>
                </a:path>
                <a:path w="250190" h="233044">
                  <a:moveTo>
                    <a:pt x="99072" y="0"/>
                  </a:moveTo>
                  <a:lnTo>
                    <a:pt x="98005" y="0"/>
                  </a:lnTo>
                  <a:lnTo>
                    <a:pt x="98005" y="232740"/>
                  </a:lnTo>
                  <a:lnTo>
                    <a:pt x="99072" y="232740"/>
                  </a:lnTo>
                  <a:lnTo>
                    <a:pt x="99072" y="0"/>
                  </a:lnTo>
                  <a:close/>
                </a:path>
                <a:path w="250190" h="233044">
                  <a:moveTo>
                    <a:pt x="108305" y="156527"/>
                  </a:moveTo>
                  <a:lnTo>
                    <a:pt x="107226" y="156527"/>
                  </a:lnTo>
                  <a:lnTo>
                    <a:pt x="107226" y="232740"/>
                  </a:lnTo>
                  <a:lnTo>
                    <a:pt x="108305" y="232740"/>
                  </a:lnTo>
                  <a:lnTo>
                    <a:pt x="108305" y="156527"/>
                  </a:lnTo>
                  <a:close/>
                </a:path>
                <a:path w="250190" h="233044">
                  <a:moveTo>
                    <a:pt x="110655" y="84645"/>
                  </a:moveTo>
                  <a:lnTo>
                    <a:pt x="109474" y="84645"/>
                  </a:lnTo>
                  <a:lnTo>
                    <a:pt x="109474" y="232740"/>
                  </a:lnTo>
                  <a:lnTo>
                    <a:pt x="110655" y="232740"/>
                  </a:lnTo>
                  <a:lnTo>
                    <a:pt x="110655" y="84645"/>
                  </a:lnTo>
                  <a:close/>
                </a:path>
                <a:path w="250190" h="233044">
                  <a:moveTo>
                    <a:pt x="112915" y="184086"/>
                  </a:moveTo>
                  <a:lnTo>
                    <a:pt x="111836" y="184086"/>
                  </a:lnTo>
                  <a:lnTo>
                    <a:pt x="111836" y="232740"/>
                  </a:lnTo>
                  <a:lnTo>
                    <a:pt x="112915" y="232740"/>
                  </a:lnTo>
                  <a:lnTo>
                    <a:pt x="112915" y="184086"/>
                  </a:lnTo>
                  <a:close/>
                </a:path>
                <a:path w="250190" h="233044">
                  <a:moveTo>
                    <a:pt x="117525" y="188302"/>
                  </a:moveTo>
                  <a:lnTo>
                    <a:pt x="116446" y="188302"/>
                  </a:lnTo>
                  <a:lnTo>
                    <a:pt x="116446" y="232740"/>
                  </a:lnTo>
                  <a:lnTo>
                    <a:pt x="117525" y="232740"/>
                  </a:lnTo>
                  <a:lnTo>
                    <a:pt x="117525" y="188302"/>
                  </a:lnTo>
                  <a:close/>
                </a:path>
                <a:path w="250190" h="233044">
                  <a:moveTo>
                    <a:pt x="119862" y="162902"/>
                  </a:moveTo>
                  <a:lnTo>
                    <a:pt x="118681" y="162902"/>
                  </a:lnTo>
                  <a:lnTo>
                    <a:pt x="118681" y="232740"/>
                  </a:lnTo>
                  <a:lnTo>
                    <a:pt x="119862" y="232740"/>
                  </a:lnTo>
                  <a:lnTo>
                    <a:pt x="119862" y="162902"/>
                  </a:lnTo>
                  <a:close/>
                </a:path>
                <a:path w="250190" h="233044">
                  <a:moveTo>
                    <a:pt x="122148" y="175653"/>
                  </a:moveTo>
                  <a:lnTo>
                    <a:pt x="121069" y="175653"/>
                  </a:lnTo>
                  <a:lnTo>
                    <a:pt x="121069" y="232740"/>
                  </a:lnTo>
                  <a:lnTo>
                    <a:pt x="122148" y="232740"/>
                  </a:lnTo>
                  <a:lnTo>
                    <a:pt x="122148" y="175653"/>
                  </a:lnTo>
                  <a:close/>
                </a:path>
                <a:path w="250190" h="233044">
                  <a:moveTo>
                    <a:pt x="126746" y="160845"/>
                  </a:moveTo>
                  <a:lnTo>
                    <a:pt x="125666" y="160845"/>
                  </a:lnTo>
                  <a:lnTo>
                    <a:pt x="125666" y="232740"/>
                  </a:lnTo>
                  <a:lnTo>
                    <a:pt x="126746" y="232740"/>
                  </a:lnTo>
                  <a:lnTo>
                    <a:pt x="126746" y="160845"/>
                  </a:lnTo>
                  <a:close/>
                </a:path>
                <a:path w="250190" h="233044">
                  <a:moveTo>
                    <a:pt x="134861" y="110045"/>
                  </a:moveTo>
                  <a:lnTo>
                    <a:pt x="133680" y="110045"/>
                  </a:lnTo>
                  <a:lnTo>
                    <a:pt x="133680" y="167119"/>
                  </a:lnTo>
                  <a:lnTo>
                    <a:pt x="132524" y="167119"/>
                  </a:lnTo>
                  <a:lnTo>
                    <a:pt x="132524" y="232740"/>
                  </a:lnTo>
                  <a:lnTo>
                    <a:pt x="133680" y="232740"/>
                  </a:lnTo>
                  <a:lnTo>
                    <a:pt x="134861" y="232740"/>
                  </a:lnTo>
                  <a:lnTo>
                    <a:pt x="134861" y="110045"/>
                  </a:lnTo>
                  <a:close/>
                </a:path>
                <a:path w="250190" h="233044">
                  <a:moveTo>
                    <a:pt x="135991" y="175653"/>
                  </a:moveTo>
                  <a:lnTo>
                    <a:pt x="134912" y="175653"/>
                  </a:lnTo>
                  <a:lnTo>
                    <a:pt x="134912" y="232740"/>
                  </a:lnTo>
                  <a:lnTo>
                    <a:pt x="135991" y="232740"/>
                  </a:lnTo>
                  <a:lnTo>
                    <a:pt x="135991" y="175653"/>
                  </a:lnTo>
                  <a:close/>
                </a:path>
                <a:path w="250190" h="233044">
                  <a:moveTo>
                    <a:pt x="138290" y="173494"/>
                  </a:moveTo>
                  <a:lnTo>
                    <a:pt x="137121" y="173494"/>
                  </a:lnTo>
                  <a:lnTo>
                    <a:pt x="137121" y="232740"/>
                  </a:lnTo>
                  <a:lnTo>
                    <a:pt x="138290" y="232740"/>
                  </a:lnTo>
                  <a:lnTo>
                    <a:pt x="138290" y="173494"/>
                  </a:lnTo>
                  <a:close/>
                </a:path>
                <a:path w="250190" h="233044">
                  <a:moveTo>
                    <a:pt x="140576" y="143878"/>
                  </a:moveTo>
                  <a:lnTo>
                    <a:pt x="139496" y="143878"/>
                  </a:lnTo>
                  <a:lnTo>
                    <a:pt x="139496" y="150253"/>
                  </a:lnTo>
                  <a:lnTo>
                    <a:pt x="138341" y="150253"/>
                  </a:lnTo>
                  <a:lnTo>
                    <a:pt x="138341" y="232740"/>
                  </a:lnTo>
                  <a:lnTo>
                    <a:pt x="139496" y="232740"/>
                  </a:lnTo>
                  <a:lnTo>
                    <a:pt x="140576" y="232740"/>
                  </a:lnTo>
                  <a:lnTo>
                    <a:pt x="140576" y="143878"/>
                  </a:lnTo>
                  <a:close/>
                </a:path>
                <a:path w="250190" h="233044">
                  <a:moveTo>
                    <a:pt x="142951" y="179870"/>
                  </a:moveTo>
                  <a:lnTo>
                    <a:pt x="141770" y="179870"/>
                  </a:lnTo>
                  <a:lnTo>
                    <a:pt x="141770" y="232740"/>
                  </a:lnTo>
                  <a:lnTo>
                    <a:pt x="142951" y="232740"/>
                  </a:lnTo>
                  <a:lnTo>
                    <a:pt x="142951" y="179870"/>
                  </a:lnTo>
                  <a:close/>
                </a:path>
                <a:path w="250190" h="233044">
                  <a:moveTo>
                    <a:pt x="147535" y="192519"/>
                  </a:moveTo>
                  <a:lnTo>
                    <a:pt x="146380" y="192519"/>
                  </a:lnTo>
                  <a:lnTo>
                    <a:pt x="146380" y="137502"/>
                  </a:lnTo>
                  <a:lnTo>
                    <a:pt x="145199" y="137502"/>
                  </a:lnTo>
                  <a:lnTo>
                    <a:pt x="145199" y="232740"/>
                  </a:lnTo>
                  <a:lnTo>
                    <a:pt x="146367" y="232740"/>
                  </a:lnTo>
                  <a:lnTo>
                    <a:pt x="147535" y="232740"/>
                  </a:lnTo>
                  <a:lnTo>
                    <a:pt x="147535" y="192519"/>
                  </a:lnTo>
                  <a:close/>
                </a:path>
                <a:path w="250190" h="233044">
                  <a:moveTo>
                    <a:pt x="161378" y="184086"/>
                  </a:moveTo>
                  <a:lnTo>
                    <a:pt x="160197" y="184086"/>
                  </a:lnTo>
                  <a:lnTo>
                    <a:pt x="160197" y="232740"/>
                  </a:lnTo>
                  <a:lnTo>
                    <a:pt x="161378" y="232740"/>
                  </a:lnTo>
                  <a:lnTo>
                    <a:pt x="161378" y="184086"/>
                  </a:lnTo>
                  <a:close/>
                </a:path>
                <a:path w="250190" h="233044">
                  <a:moveTo>
                    <a:pt x="165976" y="162902"/>
                  </a:moveTo>
                  <a:lnTo>
                    <a:pt x="164795" y="162902"/>
                  </a:lnTo>
                  <a:lnTo>
                    <a:pt x="164795" y="232740"/>
                  </a:lnTo>
                  <a:lnTo>
                    <a:pt x="165976" y="232740"/>
                  </a:lnTo>
                  <a:lnTo>
                    <a:pt x="165976" y="162902"/>
                  </a:lnTo>
                  <a:close/>
                </a:path>
                <a:path w="250190" h="233044">
                  <a:moveTo>
                    <a:pt x="229362" y="165061"/>
                  </a:moveTo>
                  <a:lnTo>
                    <a:pt x="228180" y="165061"/>
                  </a:lnTo>
                  <a:lnTo>
                    <a:pt x="228180" y="232740"/>
                  </a:lnTo>
                  <a:lnTo>
                    <a:pt x="229362" y="232740"/>
                  </a:lnTo>
                  <a:lnTo>
                    <a:pt x="229362" y="165061"/>
                  </a:lnTo>
                  <a:close/>
                </a:path>
                <a:path w="250190" h="233044">
                  <a:moveTo>
                    <a:pt x="232791" y="196748"/>
                  </a:moveTo>
                  <a:lnTo>
                    <a:pt x="231609" y="196748"/>
                  </a:lnTo>
                  <a:lnTo>
                    <a:pt x="231609" y="232740"/>
                  </a:lnTo>
                  <a:lnTo>
                    <a:pt x="232791" y="232740"/>
                  </a:lnTo>
                  <a:lnTo>
                    <a:pt x="232791" y="196748"/>
                  </a:lnTo>
                  <a:close/>
                </a:path>
                <a:path w="250190" h="233044">
                  <a:moveTo>
                    <a:pt x="236232" y="196748"/>
                  </a:moveTo>
                  <a:lnTo>
                    <a:pt x="235153" y="196748"/>
                  </a:lnTo>
                  <a:lnTo>
                    <a:pt x="235153" y="232740"/>
                  </a:lnTo>
                  <a:lnTo>
                    <a:pt x="236232" y="232740"/>
                  </a:lnTo>
                  <a:lnTo>
                    <a:pt x="236232" y="196748"/>
                  </a:lnTo>
                  <a:close/>
                </a:path>
                <a:path w="250190" h="233044">
                  <a:moveTo>
                    <a:pt x="238607" y="150253"/>
                  </a:moveTo>
                  <a:lnTo>
                    <a:pt x="237426" y="150253"/>
                  </a:lnTo>
                  <a:lnTo>
                    <a:pt x="237426" y="232740"/>
                  </a:lnTo>
                  <a:lnTo>
                    <a:pt x="238607" y="232740"/>
                  </a:lnTo>
                  <a:lnTo>
                    <a:pt x="238607" y="150253"/>
                  </a:lnTo>
                  <a:close/>
                </a:path>
                <a:path w="250190" h="233044">
                  <a:moveTo>
                    <a:pt x="250075" y="213715"/>
                  </a:moveTo>
                  <a:lnTo>
                    <a:pt x="248996" y="213715"/>
                  </a:lnTo>
                  <a:lnTo>
                    <a:pt x="248996" y="232740"/>
                  </a:lnTo>
                  <a:lnTo>
                    <a:pt x="250075" y="232740"/>
                  </a:lnTo>
                  <a:lnTo>
                    <a:pt x="250075" y="2137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854316" y="2711004"/>
              <a:ext cx="228600" cy="288290"/>
            </a:xfrm>
            <a:custGeom>
              <a:avLst/>
              <a:gdLst/>
              <a:ahLst/>
              <a:cxnLst/>
              <a:rect l="l" t="t" r="r" b="b"/>
              <a:pathLst>
                <a:path w="228600" h="288289">
                  <a:moveTo>
                    <a:pt x="1181" y="118478"/>
                  </a:moveTo>
                  <a:lnTo>
                    <a:pt x="0" y="118478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18478"/>
                  </a:lnTo>
                  <a:close/>
                </a:path>
                <a:path w="228600" h="288289">
                  <a:moveTo>
                    <a:pt x="6959" y="0"/>
                  </a:moveTo>
                  <a:lnTo>
                    <a:pt x="5791" y="0"/>
                  </a:lnTo>
                  <a:lnTo>
                    <a:pt x="5791" y="287756"/>
                  </a:lnTo>
                  <a:lnTo>
                    <a:pt x="6959" y="287756"/>
                  </a:lnTo>
                  <a:lnTo>
                    <a:pt x="6959" y="0"/>
                  </a:lnTo>
                  <a:close/>
                </a:path>
                <a:path w="228600" h="288289">
                  <a:moveTo>
                    <a:pt x="9220" y="158686"/>
                  </a:moveTo>
                  <a:lnTo>
                    <a:pt x="8140" y="158686"/>
                  </a:lnTo>
                  <a:lnTo>
                    <a:pt x="8140" y="287756"/>
                  </a:lnTo>
                  <a:lnTo>
                    <a:pt x="9220" y="287756"/>
                  </a:lnTo>
                  <a:lnTo>
                    <a:pt x="9220" y="158686"/>
                  </a:lnTo>
                  <a:close/>
                </a:path>
                <a:path w="228600" h="288289">
                  <a:moveTo>
                    <a:pt x="28841" y="186245"/>
                  </a:moveTo>
                  <a:lnTo>
                    <a:pt x="27660" y="186245"/>
                  </a:lnTo>
                  <a:lnTo>
                    <a:pt x="27660" y="287756"/>
                  </a:lnTo>
                  <a:lnTo>
                    <a:pt x="28841" y="287756"/>
                  </a:lnTo>
                  <a:lnTo>
                    <a:pt x="28841" y="186245"/>
                  </a:lnTo>
                  <a:close/>
                </a:path>
                <a:path w="228600" h="288289">
                  <a:moveTo>
                    <a:pt x="36893" y="192519"/>
                  </a:moveTo>
                  <a:lnTo>
                    <a:pt x="35814" y="192519"/>
                  </a:lnTo>
                  <a:lnTo>
                    <a:pt x="35814" y="287756"/>
                  </a:lnTo>
                  <a:lnTo>
                    <a:pt x="36893" y="287756"/>
                  </a:lnTo>
                  <a:lnTo>
                    <a:pt x="36893" y="192519"/>
                  </a:lnTo>
                  <a:close/>
                </a:path>
                <a:path w="228600" h="288289">
                  <a:moveTo>
                    <a:pt x="41503" y="69824"/>
                  </a:moveTo>
                  <a:lnTo>
                    <a:pt x="40424" y="69824"/>
                  </a:lnTo>
                  <a:lnTo>
                    <a:pt x="40424" y="287756"/>
                  </a:lnTo>
                  <a:lnTo>
                    <a:pt x="41503" y="287756"/>
                  </a:lnTo>
                  <a:lnTo>
                    <a:pt x="41503" y="69824"/>
                  </a:lnTo>
                  <a:close/>
                </a:path>
                <a:path w="228600" h="288289">
                  <a:moveTo>
                    <a:pt x="55333" y="198894"/>
                  </a:moveTo>
                  <a:lnTo>
                    <a:pt x="54254" y="198894"/>
                  </a:lnTo>
                  <a:lnTo>
                    <a:pt x="54254" y="287756"/>
                  </a:lnTo>
                  <a:lnTo>
                    <a:pt x="55333" y="287756"/>
                  </a:lnTo>
                  <a:lnTo>
                    <a:pt x="55333" y="198894"/>
                  </a:lnTo>
                  <a:close/>
                </a:path>
                <a:path w="228600" h="288289">
                  <a:moveTo>
                    <a:pt x="57683" y="198894"/>
                  </a:moveTo>
                  <a:lnTo>
                    <a:pt x="56515" y="198894"/>
                  </a:lnTo>
                  <a:lnTo>
                    <a:pt x="56515" y="287756"/>
                  </a:lnTo>
                  <a:lnTo>
                    <a:pt x="57683" y="287756"/>
                  </a:lnTo>
                  <a:lnTo>
                    <a:pt x="57683" y="198894"/>
                  </a:lnTo>
                  <a:close/>
                </a:path>
                <a:path w="228600" h="288289">
                  <a:moveTo>
                    <a:pt x="66916" y="31775"/>
                  </a:moveTo>
                  <a:lnTo>
                    <a:pt x="65735" y="31775"/>
                  </a:lnTo>
                  <a:lnTo>
                    <a:pt x="65735" y="215861"/>
                  </a:lnTo>
                  <a:lnTo>
                    <a:pt x="64554" y="215861"/>
                  </a:lnTo>
                  <a:lnTo>
                    <a:pt x="64554" y="213702"/>
                  </a:lnTo>
                  <a:lnTo>
                    <a:pt x="63373" y="213702"/>
                  </a:lnTo>
                  <a:lnTo>
                    <a:pt x="63373" y="192519"/>
                  </a:lnTo>
                  <a:lnTo>
                    <a:pt x="62293" y="192519"/>
                  </a:lnTo>
                  <a:lnTo>
                    <a:pt x="62293" y="220078"/>
                  </a:lnTo>
                  <a:lnTo>
                    <a:pt x="61125" y="220078"/>
                  </a:lnTo>
                  <a:lnTo>
                    <a:pt x="61125" y="287756"/>
                  </a:lnTo>
                  <a:lnTo>
                    <a:pt x="62293" y="287756"/>
                  </a:lnTo>
                  <a:lnTo>
                    <a:pt x="63373" y="287756"/>
                  </a:lnTo>
                  <a:lnTo>
                    <a:pt x="64554" y="287756"/>
                  </a:lnTo>
                  <a:lnTo>
                    <a:pt x="65735" y="287756"/>
                  </a:lnTo>
                  <a:lnTo>
                    <a:pt x="66916" y="287756"/>
                  </a:lnTo>
                  <a:lnTo>
                    <a:pt x="66916" y="31775"/>
                  </a:lnTo>
                  <a:close/>
                </a:path>
                <a:path w="228600" h="288289">
                  <a:moveTo>
                    <a:pt x="71513" y="143878"/>
                  </a:moveTo>
                  <a:lnTo>
                    <a:pt x="70332" y="143878"/>
                  </a:lnTo>
                  <a:lnTo>
                    <a:pt x="70332" y="287756"/>
                  </a:lnTo>
                  <a:lnTo>
                    <a:pt x="71513" y="287756"/>
                  </a:lnTo>
                  <a:lnTo>
                    <a:pt x="71513" y="143878"/>
                  </a:lnTo>
                  <a:close/>
                </a:path>
                <a:path w="228600" h="288289">
                  <a:moveTo>
                    <a:pt x="94576" y="207327"/>
                  </a:moveTo>
                  <a:lnTo>
                    <a:pt x="93395" y="207327"/>
                  </a:lnTo>
                  <a:lnTo>
                    <a:pt x="93395" y="287756"/>
                  </a:lnTo>
                  <a:lnTo>
                    <a:pt x="94576" y="287756"/>
                  </a:lnTo>
                  <a:lnTo>
                    <a:pt x="94576" y="207327"/>
                  </a:lnTo>
                  <a:close/>
                </a:path>
                <a:path w="228600" h="288289">
                  <a:moveTo>
                    <a:pt x="102641" y="40208"/>
                  </a:moveTo>
                  <a:lnTo>
                    <a:pt x="101460" y="40208"/>
                  </a:lnTo>
                  <a:lnTo>
                    <a:pt x="101460" y="287756"/>
                  </a:lnTo>
                  <a:lnTo>
                    <a:pt x="102641" y="287756"/>
                  </a:lnTo>
                  <a:lnTo>
                    <a:pt x="102641" y="40208"/>
                  </a:lnTo>
                  <a:close/>
                </a:path>
                <a:path w="228600" h="288289">
                  <a:moveTo>
                    <a:pt x="112991" y="165061"/>
                  </a:moveTo>
                  <a:lnTo>
                    <a:pt x="111810" y="165061"/>
                  </a:lnTo>
                  <a:lnTo>
                    <a:pt x="111810" y="222135"/>
                  </a:lnTo>
                  <a:lnTo>
                    <a:pt x="110655" y="222135"/>
                  </a:lnTo>
                  <a:lnTo>
                    <a:pt x="110655" y="224294"/>
                  </a:lnTo>
                  <a:lnTo>
                    <a:pt x="109486" y="224294"/>
                  </a:lnTo>
                  <a:lnTo>
                    <a:pt x="109486" y="287756"/>
                  </a:lnTo>
                  <a:lnTo>
                    <a:pt x="112991" y="287756"/>
                  </a:lnTo>
                  <a:lnTo>
                    <a:pt x="112991" y="165061"/>
                  </a:lnTo>
                  <a:close/>
                </a:path>
                <a:path w="228600" h="288289">
                  <a:moveTo>
                    <a:pt x="114122" y="230670"/>
                  </a:moveTo>
                  <a:lnTo>
                    <a:pt x="113042" y="230670"/>
                  </a:lnTo>
                  <a:lnTo>
                    <a:pt x="113042" y="287756"/>
                  </a:lnTo>
                  <a:lnTo>
                    <a:pt x="114122" y="287756"/>
                  </a:lnTo>
                  <a:lnTo>
                    <a:pt x="114122" y="230670"/>
                  </a:lnTo>
                  <a:close/>
                </a:path>
                <a:path w="228600" h="288289">
                  <a:moveTo>
                    <a:pt x="116420" y="228511"/>
                  </a:moveTo>
                  <a:lnTo>
                    <a:pt x="115252" y="228511"/>
                  </a:lnTo>
                  <a:lnTo>
                    <a:pt x="115252" y="287756"/>
                  </a:lnTo>
                  <a:lnTo>
                    <a:pt x="116420" y="287756"/>
                  </a:lnTo>
                  <a:lnTo>
                    <a:pt x="116420" y="228511"/>
                  </a:lnTo>
                  <a:close/>
                </a:path>
                <a:path w="228600" h="288289">
                  <a:moveTo>
                    <a:pt x="119849" y="236943"/>
                  </a:moveTo>
                  <a:lnTo>
                    <a:pt x="118706" y="236943"/>
                  </a:lnTo>
                  <a:lnTo>
                    <a:pt x="118706" y="198894"/>
                  </a:lnTo>
                  <a:lnTo>
                    <a:pt x="117627" y="198894"/>
                  </a:lnTo>
                  <a:lnTo>
                    <a:pt x="117627" y="205270"/>
                  </a:lnTo>
                  <a:lnTo>
                    <a:pt x="116471" y="205270"/>
                  </a:lnTo>
                  <a:lnTo>
                    <a:pt x="116471" y="287756"/>
                  </a:lnTo>
                  <a:lnTo>
                    <a:pt x="119849" y="287756"/>
                  </a:lnTo>
                  <a:lnTo>
                    <a:pt x="119849" y="236943"/>
                  </a:lnTo>
                  <a:close/>
                </a:path>
                <a:path w="228600" h="288289">
                  <a:moveTo>
                    <a:pt x="123304" y="236943"/>
                  </a:moveTo>
                  <a:lnTo>
                    <a:pt x="122237" y="236943"/>
                  </a:lnTo>
                  <a:lnTo>
                    <a:pt x="122237" y="232727"/>
                  </a:lnTo>
                  <a:lnTo>
                    <a:pt x="121056" y="232727"/>
                  </a:lnTo>
                  <a:lnTo>
                    <a:pt x="121056" y="234886"/>
                  </a:lnTo>
                  <a:lnTo>
                    <a:pt x="119900" y="234886"/>
                  </a:lnTo>
                  <a:lnTo>
                    <a:pt x="119900" y="287756"/>
                  </a:lnTo>
                  <a:lnTo>
                    <a:pt x="123304" y="287756"/>
                  </a:lnTo>
                  <a:lnTo>
                    <a:pt x="123304" y="236943"/>
                  </a:lnTo>
                  <a:close/>
                </a:path>
                <a:path w="228600" h="288289">
                  <a:moveTo>
                    <a:pt x="126834" y="232727"/>
                  </a:moveTo>
                  <a:lnTo>
                    <a:pt x="125653" y="232727"/>
                  </a:lnTo>
                  <a:lnTo>
                    <a:pt x="125653" y="247535"/>
                  </a:lnTo>
                  <a:lnTo>
                    <a:pt x="124510" y="247535"/>
                  </a:lnTo>
                  <a:lnTo>
                    <a:pt x="124510" y="192519"/>
                  </a:lnTo>
                  <a:lnTo>
                    <a:pt x="123329" y="192519"/>
                  </a:lnTo>
                  <a:lnTo>
                    <a:pt x="123329" y="287756"/>
                  </a:lnTo>
                  <a:lnTo>
                    <a:pt x="124498" y="287756"/>
                  </a:lnTo>
                  <a:lnTo>
                    <a:pt x="125653" y="287756"/>
                  </a:lnTo>
                  <a:lnTo>
                    <a:pt x="126834" y="287756"/>
                  </a:lnTo>
                  <a:lnTo>
                    <a:pt x="126834" y="232727"/>
                  </a:lnTo>
                  <a:close/>
                </a:path>
                <a:path w="228600" h="288289">
                  <a:moveTo>
                    <a:pt x="127952" y="228511"/>
                  </a:moveTo>
                  <a:lnTo>
                    <a:pt x="126873" y="228511"/>
                  </a:lnTo>
                  <a:lnTo>
                    <a:pt x="126873" y="287756"/>
                  </a:lnTo>
                  <a:lnTo>
                    <a:pt x="127952" y="287756"/>
                  </a:lnTo>
                  <a:lnTo>
                    <a:pt x="127952" y="228511"/>
                  </a:lnTo>
                  <a:close/>
                </a:path>
                <a:path w="228600" h="288289">
                  <a:moveTo>
                    <a:pt x="130263" y="230670"/>
                  </a:moveTo>
                  <a:lnTo>
                    <a:pt x="129082" y="230670"/>
                  </a:lnTo>
                  <a:lnTo>
                    <a:pt x="129082" y="287756"/>
                  </a:lnTo>
                  <a:lnTo>
                    <a:pt x="130263" y="287756"/>
                  </a:lnTo>
                  <a:lnTo>
                    <a:pt x="130263" y="230670"/>
                  </a:lnTo>
                  <a:close/>
                </a:path>
                <a:path w="228600" h="288289">
                  <a:moveTo>
                    <a:pt x="164807" y="243319"/>
                  </a:moveTo>
                  <a:lnTo>
                    <a:pt x="163626" y="243319"/>
                  </a:lnTo>
                  <a:lnTo>
                    <a:pt x="163626" y="287756"/>
                  </a:lnTo>
                  <a:lnTo>
                    <a:pt x="164807" y="287756"/>
                  </a:lnTo>
                  <a:lnTo>
                    <a:pt x="164807" y="243319"/>
                  </a:lnTo>
                  <a:close/>
                </a:path>
                <a:path w="228600" h="288289">
                  <a:moveTo>
                    <a:pt x="228206" y="268732"/>
                  </a:moveTo>
                  <a:lnTo>
                    <a:pt x="227126" y="268732"/>
                  </a:lnTo>
                  <a:lnTo>
                    <a:pt x="227126" y="287756"/>
                  </a:lnTo>
                  <a:lnTo>
                    <a:pt x="228206" y="287756"/>
                  </a:lnTo>
                  <a:lnTo>
                    <a:pt x="228206" y="268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815174" y="2736404"/>
              <a:ext cx="217170" cy="262890"/>
            </a:xfrm>
            <a:custGeom>
              <a:avLst/>
              <a:gdLst/>
              <a:ahLst/>
              <a:cxnLst/>
              <a:rect l="l" t="t" r="r" b="b"/>
              <a:pathLst>
                <a:path w="217169" h="262889">
                  <a:moveTo>
                    <a:pt x="1168" y="186143"/>
                  </a:moveTo>
                  <a:lnTo>
                    <a:pt x="0" y="186143"/>
                  </a:lnTo>
                  <a:lnTo>
                    <a:pt x="0" y="262356"/>
                  </a:lnTo>
                  <a:lnTo>
                    <a:pt x="1168" y="262356"/>
                  </a:lnTo>
                  <a:lnTo>
                    <a:pt x="1168" y="186143"/>
                  </a:lnTo>
                  <a:close/>
                </a:path>
                <a:path w="217169" h="262889">
                  <a:moveTo>
                    <a:pt x="21869" y="0"/>
                  </a:moveTo>
                  <a:lnTo>
                    <a:pt x="20701" y="0"/>
                  </a:lnTo>
                  <a:lnTo>
                    <a:pt x="20701" y="262356"/>
                  </a:lnTo>
                  <a:lnTo>
                    <a:pt x="21869" y="262356"/>
                  </a:lnTo>
                  <a:lnTo>
                    <a:pt x="21869" y="0"/>
                  </a:lnTo>
                  <a:close/>
                </a:path>
                <a:path w="217169" h="262889">
                  <a:moveTo>
                    <a:pt x="32270" y="192519"/>
                  </a:moveTo>
                  <a:lnTo>
                    <a:pt x="31089" y="192519"/>
                  </a:lnTo>
                  <a:lnTo>
                    <a:pt x="31089" y="262356"/>
                  </a:lnTo>
                  <a:lnTo>
                    <a:pt x="32270" y="262356"/>
                  </a:lnTo>
                  <a:lnTo>
                    <a:pt x="32270" y="192519"/>
                  </a:lnTo>
                  <a:close/>
                </a:path>
                <a:path w="217169" h="262889">
                  <a:moveTo>
                    <a:pt x="43751" y="114261"/>
                  </a:moveTo>
                  <a:lnTo>
                    <a:pt x="42672" y="114261"/>
                  </a:lnTo>
                  <a:lnTo>
                    <a:pt x="42672" y="262356"/>
                  </a:lnTo>
                  <a:lnTo>
                    <a:pt x="43751" y="262356"/>
                  </a:lnTo>
                  <a:lnTo>
                    <a:pt x="43751" y="114261"/>
                  </a:lnTo>
                  <a:close/>
                </a:path>
                <a:path w="217169" h="262889">
                  <a:moveTo>
                    <a:pt x="55333" y="143878"/>
                  </a:moveTo>
                  <a:lnTo>
                    <a:pt x="54152" y="143878"/>
                  </a:lnTo>
                  <a:lnTo>
                    <a:pt x="54152" y="262356"/>
                  </a:lnTo>
                  <a:lnTo>
                    <a:pt x="55333" y="262356"/>
                  </a:lnTo>
                  <a:lnTo>
                    <a:pt x="55333" y="143878"/>
                  </a:lnTo>
                  <a:close/>
                </a:path>
                <a:path w="217169" h="262889">
                  <a:moveTo>
                    <a:pt x="69164" y="76200"/>
                  </a:moveTo>
                  <a:lnTo>
                    <a:pt x="67983" y="76200"/>
                  </a:lnTo>
                  <a:lnTo>
                    <a:pt x="67983" y="160845"/>
                  </a:lnTo>
                  <a:lnTo>
                    <a:pt x="66802" y="160845"/>
                  </a:lnTo>
                  <a:lnTo>
                    <a:pt x="66802" y="148094"/>
                  </a:lnTo>
                  <a:lnTo>
                    <a:pt x="65722" y="148094"/>
                  </a:lnTo>
                  <a:lnTo>
                    <a:pt x="65722" y="141719"/>
                  </a:lnTo>
                  <a:lnTo>
                    <a:pt x="64554" y="141719"/>
                  </a:lnTo>
                  <a:lnTo>
                    <a:pt x="64554" y="131216"/>
                  </a:lnTo>
                  <a:lnTo>
                    <a:pt x="63373" y="131216"/>
                  </a:lnTo>
                  <a:lnTo>
                    <a:pt x="63373" y="262356"/>
                  </a:lnTo>
                  <a:lnTo>
                    <a:pt x="64554" y="262356"/>
                  </a:lnTo>
                  <a:lnTo>
                    <a:pt x="65722" y="262356"/>
                  </a:lnTo>
                  <a:lnTo>
                    <a:pt x="66802" y="262356"/>
                  </a:lnTo>
                  <a:lnTo>
                    <a:pt x="67983" y="262356"/>
                  </a:lnTo>
                  <a:lnTo>
                    <a:pt x="69164" y="262356"/>
                  </a:lnTo>
                  <a:lnTo>
                    <a:pt x="69164" y="76200"/>
                  </a:lnTo>
                  <a:close/>
                </a:path>
                <a:path w="217169" h="262889">
                  <a:moveTo>
                    <a:pt x="73774" y="148094"/>
                  </a:moveTo>
                  <a:lnTo>
                    <a:pt x="72593" y="148094"/>
                  </a:lnTo>
                  <a:lnTo>
                    <a:pt x="72593" y="126911"/>
                  </a:lnTo>
                  <a:lnTo>
                    <a:pt x="71412" y="126911"/>
                  </a:lnTo>
                  <a:lnTo>
                    <a:pt x="71412" y="262356"/>
                  </a:lnTo>
                  <a:lnTo>
                    <a:pt x="72593" y="262356"/>
                  </a:lnTo>
                  <a:lnTo>
                    <a:pt x="73774" y="262356"/>
                  </a:lnTo>
                  <a:lnTo>
                    <a:pt x="73774" y="148094"/>
                  </a:lnTo>
                  <a:close/>
                </a:path>
                <a:path w="217169" h="262889">
                  <a:moveTo>
                    <a:pt x="76034" y="167119"/>
                  </a:moveTo>
                  <a:lnTo>
                    <a:pt x="74955" y="167119"/>
                  </a:lnTo>
                  <a:lnTo>
                    <a:pt x="74955" y="262356"/>
                  </a:lnTo>
                  <a:lnTo>
                    <a:pt x="76034" y="262356"/>
                  </a:lnTo>
                  <a:lnTo>
                    <a:pt x="76034" y="167119"/>
                  </a:lnTo>
                  <a:close/>
                </a:path>
                <a:path w="217169" h="262889">
                  <a:moveTo>
                    <a:pt x="79552" y="158686"/>
                  </a:moveTo>
                  <a:lnTo>
                    <a:pt x="78384" y="158686"/>
                  </a:lnTo>
                  <a:lnTo>
                    <a:pt x="78384" y="262356"/>
                  </a:lnTo>
                  <a:lnTo>
                    <a:pt x="79552" y="262356"/>
                  </a:lnTo>
                  <a:lnTo>
                    <a:pt x="79552" y="158686"/>
                  </a:lnTo>
                  <a:close/>
                </a:path>
                <a:path w="217169" h="262889">
                  <a:moveTo>
                    <a:pt x="80645" y="44424"/>
                  </a:moveTo>
                  <a:lnTo>
                    <a:pt x="79565" y="44424"/>
                  </a:lnTo>
                  <a:lnTo>
                    <a:pt x="79565" y="262356"/>
                  </a:lnTo>
                  <a:lnTo>
                    <a:pt x="80645" y="262356"/>
                  </a:lnTo>
                  <a:lnTo>
                    <a:pt x="80645" y="44424"/>
                  </a:lnTo>
                  <a:close/>
                </a:path>
                <a:path w="217169" h="262889">
                  <a:moveTo>
                    <a:pt x="88785" y="162902"/>
                  </a:moveTo>
                  <a:lnTo>
                    <a:pt x="87604" y="162902"/>
                  </a:lnTo>
                  <a:lnTo>
                    <a:pt x="87604" y="262356"/>
                  </a:lnTo>
                  <a:lnTo>
                    <a:pt x="88785" y="262356"/>
                  </a:lnTo>
                  <a:lnTo>
                    <a:pt x="88785" y="162902"/>
                  </a:lnTo>
                  <a:close/>
                </a:path>
                <a:path w="217169" h="262889">
                  <a:moveTo>
                    <a:pt x="102514" y="167119"/>
                  </a:moveTo>
                  <a:lnTo>
                    <a:pt x="101434" y="167119"/>
                  </a:lnTo>
                  <a:lnTo>
                    <a:pt x="101434" y="194678"/>
                  </a:lnTo>
                  <a:lnTo>
                    <a:pt x="100266" y="194678"/>
                  </a:lnTo>
                  <a:lnTo>
                    <a:pt x="100266" y="181927"/>
                  </a:lnTo>
                  <a:lnTo>
                    <a:pt x="99085" y="181927"/>
                  </a:lnTo>
                  <a:lnTo>
                    <a:pt x="99085" y="194678"/>
                  </a:lnTo>
                  <a:lnTo>
                    <a:pt x="98005" y="194678"/>
                  </a:lnTo>
                  <a:lnTo>
                    <a:pt x="98005" y="262356"/>
                  </a:lnTo>
                  <a:lnTo>
                    <a:pt x="99085" y="262356"/>
                  </a:lnTo>
                  <a:lnTo>
                    <a:pt x="100266" y="262356"/>
                  </a:lnTo>
                  <a:lnTo>
                    <a:pt x="101434" y="262356"/>
                  </a:lnTo>
                  <a:lnTo>
                    <a:pt x="102514" y="262356"/>
                  </a:lnTo>
                  <a:lnTo>
                    <a:pt x="102514" y="167119"/>
                  </a:lnTo>
                  <a:close/>
                </a:path>
                <a:path w="217169" h="262889">
                  <a:moveTo>
                    <a:pt x="110655" y="118478"/>
                  </a:moveTo>
                  <a:lnTo>
                    <a:pt x="109474" y="118478"/>
                  </a:lnTo>
                  <a:lnTo>
                    <a:pt x="109474" y="262356"/>
                  </a:lnTo>
                  <a:lnTo>
                    <a:pt x="110655" y="262356"/>
                  </a:lnTo>
                  <a:lnTo>
                    <a:pt x="110655" y="118478"/>
                  </a:lnTo>
                  <a:close/>
                </a:path>
                <a:path w="217169" h="262889">
                  <a:moveTo>
                    <a:pt x="116344" y="29616"/>
                  </a:moveTo>
                  <a:lnTo>
                    <a:pt x="115277" y="29616"/>
                  </a:lnTo>
                  <a:lnTo>
                    <a:pt x="115277" y="262356"/>
                  </a:lnTo>
                  <a:lnTo>
                    <a:pt x="116344" y="262356"/>
                  </a:lnTo>
                  <a:lnTo>
                    <a:pt x="116344" y="29616"/>
                  </a:lnTo>
                  <a:close/>
                </a:path>
                <a:path w="217169" h="262889">
                  <a:moveTo>
                    <a:pt x="124485" y="184086"/>
                  </a:moveTo>
                  <a:lnTo>
                    <a:pt x="123317" y="184086"/>
                  </a:lnTo>
                  <a:lnTo>
                    <a:pt x="123317" y="262356"/>
                  </a:lnTo>
                  <a:lnTo>
                    <a:pt x="124485" y="262356"/>
                  </a:lnTo>
                  <a:lnTo>
                    <a:pt x="124485" y="184086"/>
                  </a:lnTo>
                  <a:close/>
                </a:path>
                <a:path w="217169" h="262889">
                  <a:moveTo>
                    <a:pt x="131356" y="236956"/>
                  </a:moveTo>
                  <a:lnTo>
                    <a:pt x="130187" y="236956"/>
                  </a:lnTo>
                  <a:lnTo>
                    <a:pt x="130187" y="213702"/>
                  </a:lnTo>
                  <a:lnTo>
                    <a:pt x="129108" y="213702"/>
                  </a:lnTo>
                  <a:lnTo>
                    <a:pt x="129108" y="190461"/>
                  </a:lnTo>
                  <a:lnTo>
                    <a:pt x="127927" y="190461"/>
                  </a:lnTo>
                  <a:lnTo>
                    <a:pt x="127927" y="114261"/>
                  </a:lnTo>
                  <a:lnTo>
                    <a:pt x="126746" y="114261"/>
                  </a:lnTo>
                  <a:lnTo>
                    <a:pt x="126746" y="205270"/>
                  </a:lnTo>
                  <a:lnTo>
                    <a:pt x="125564" y="205270"/>
                  </a:lnTo>
                  <a:lnTo>
                    <a:pt x="125564" y="262356"/>
                  </a:lnTo>
                  <a:lnTo>
                    <a:pt x="126746" y="262356"/>
                  </a:lnTo>
                  <a:lnTo>
                    <a:pt x="127927" y="262356"/>
                  </a:lnTo>
                  <a:lnTo>
                    <a:pt x="129108" y="262356"/>
                  </a:lnTo>
                  <a:lnTo>
                    <a:pt x="130175" y="262356"/>
                  </a:lnTo>
                  <a:lnTo>
                    <a:pt x="131356" y="262356"/>
                  </a:lnTo>
                  <a:lnTo>
                    <a:pt x="131356" y="236956"/>
                  </a:lnTo>
                  <a:close/>
                </a:path>
                <a:path w="217169" h="262889">
                  <a:moveTo>
                    <a:pt x="134797" y="217919"/>
                  </a:moveTo>
                  <a:lnTo>
                    <a:pt x="133718" y="217919"/>
                  </a:lnTo>
                  <a:lnTo>
                    <a:pt x="133718" y="181927"/>
                  </a:lnTo>
                  <a:lnTo>
                    <a:pt x="132537" y="181927"/>
                  </a:lnTo>
                  <a:lnTo>
                    <a:pt x="132537" y="262356"/>
                  </a:lnTo>
                  <a:lnTo>
                    <a:pt x="133718" y="262356"/>
                  </a:lnTo>
                  <a:lnTo>
                    <a:pt x="134797" y="262356"/>
                  </a:lnTo>
                  <a:lnTo>
                    <a:pt x="134797" y="217919"/>
                  </a:lnTo>
                  <a:close/>
                </a:path>
                <a:path w="217169" h="262889">
                  <a:moveTo>
                    <a:pt x="137134" y="192519"/>
                  </a:moveTo>
                  <a:lnTo>
                    <a:pt x="135953" y="192519"/>
                  </a:lnTo>
                  <a:lnTo>
                    <a:pt x="135953" y="262356"/>
                  </a:lnTo>
                  <a:lnTo>
                    <a:pt x="137134" y="262356"/>
                  </a:lnTo>
                  <a:lnTo>
                    <a:pt x="137134" y="192519"/>
                  </a:lnTo>
                  <a:close/>
                </a:path>
                <a:path w="217169" h="262889">
                  <a:moveTo>
                    <a:pt x="144018" y="190461"/>
                  </a:moveTo>
                  <a:lnTo>
                    <a:pt x="142951" y="190461"/>
                  </a:lnTo>
                  <a:lnTo>
                    <a:pt x="142951" y="173494"/>
                  </a:lnTo>
                  <a:lnTo>
                    <a:pt x="141782" y="173494"/>
                  </a:lnTo>
                  <a:lnTo>
                    <a:pt x="141782" y="14808"/>
                  </a:lnTo>
                  <a:lnTo>
                    <a:pt x="140601" y="14808"/>
                  </a:lnTo>
                  <a:lnTo>
                    <a:pt x="140601" y="262356"/>
                  </a:lnTo>
                  <a:lnTo>
                    <a:pt x="141770" y="262356"/>
                  </a:lnTo>
                  <a:lnTo>
                    <a:pt x="142938" y="262356"/>
                  </a:lnTo>
                  <a:lnTo>
                    <a:pt x="144018" y="262356"/>
                  </a:lnTo>
                  <a:lnTo>
                    <a:pt x="144018" y="190461"/>
                  </a:lnTo>
                  <a:close/>
                </a:path>
                <a:path w="217169" h="262889">
                  <a:moveTo>
                    <a:pt x="146380" y="186143"/>
                  </a:moveTo>
                  <a:lnTo>
                    <a:pt x="145199" y="186143"/>
                  </a:lnTo>
                  <a:lnTo>
                    <a:pt x="145199" y="262356"/>
                  </a:lnTo>
                  <a:lnTo>
                    <a:pt x="146380" y="262356"/>
                  </a:lnTo>
                  <a:lnTo>
                    <a:pt x="146380" y="186143"/>
                  </a:lnTo>
                  <a:close/>
                </a:path>
                <a:path w="217169" h="262889">
                  <a:moveTo>
                    <a:pt x="152133" y="139661"/>
                  </a:moveTo>
                  <a:lnTo>
                    <a:pt x="150952" y="139661"/>
                  </a:lnTo>
                  <a:lnTo>
                    <a:pt x="150952" y="262356"/>
                  </a:lnTo>
                  <a:lnTo>
                    <a:pt x="152133" y="262356"/>
                  </a:lnTo>
                  <a:lnTo>
                    <a:pt x="152133" y="139661"/>
                  </a:lnTo>
                  <a:close/>
                </a:path>
                <a:path w="217169" h="262889">
                  <a:moveTo>
                    <a:pt x="154406" y="215773"/>
                  </a:moveTo>
                  <a:lnTo>
                    <a:pt x="153263" y="215773"/>
                  </a:lnTo>
                  <a:lnTo>
                    <a:pt x="153263" y="205270"/>
                  </a:lnTo>
                  <a:lnTo>
                    <a:pt x="152184" y="205270"/>
                  </a:lnTo>
                  <a:lnTo>
                    <a:pt x="152184" y="262356"/>
                  </a:lnTo>
                  <a:lnTo>
                    <a:pt x="153225" y="262356"/>
                  </a:lnTo>
                  <a:lnTo>
                    <a:pt x="154406" y="262356"/>
                  </a:lnTo>
                  <a:lnTo>
                    <a:pt x="154406" y="215773"/>
                  </a:lnTo>
                  <a:close/>
                </a:path>
                <a:path w="217169" h="262889">
                  <a:moveTo>
                    <a:pt x="158991" y="211543"/>
                  </a:moveTo>
                  <a:lnTo>
                    <a:pt x="157848" y="211543"/>
                  </a:lnTo>
                  <a:lnTo>
                    <a:pt x="157848" y="173494"/>
                  </a:lnTo>
                  <a:lnTo>
                    <a:pt x="156768" y="173494"/>
                  </a:lnTo>
                  <a:lnTo>
                    <a:pt x="156768" y="262356"/>
                  </a:lnTo>
                  <a:lnTo>
                    <a:pt x="157822" y="262356"/>
                  </a:lnTo>
                  <a:lnTo>
                    <a:pt x="158991" y="262356"/>
                  </a:lnTo>
                  <a:lnTo>
                    <a:pt x="158991" y="211543"/>
                  </a:lnTo>
                  <a:close/>
                </a:path>
                <a:path w="217169" h="262889">
                  <a:moveTo>
                    <a:pt x="162445" y="211543"/>
                  </a:moveTo>
                  <a:lnTo>
                    <a:pt x="161378" y="211543"/>
                  </a:lnTo>
                  <a:lnTo>
                    <a:pt x="161378" y="207327"/>
                  </a:lnTo>
                  <a:lnTo>
                    <a:pt x="160197" y="207327"/>
                  </a:lnTo>
                  <a:lnTo>
                    <a:pt x="160197" y="209486"/>
                  </a:lnTo>
                  <a:lnTo>
                    <a:pt x="159042" y="209486"/>
                  </a:lnTo>
                  <a:lnTo>
                    <a:pt x="159042" y="262356"/>
                  </a:lnTo>
                  <a:lnTo>
                    <a:pt x="162445" y="262356"/>
                  </a:lnTo>
                  <a:lnTo>
                    <a:pt x="162445" y="211543"/>
                  </a:lnTo>
                  <a:close/>
                </a:path>
                <a:path w="217169" h="262889">
                  <a:moveTo>
                    <a:pt x="163652" y="167119"/>
                  </a:moveTo>
                  <a:lnTo>
                    <a:pt x="162471" y="167119"/>
                  </a:lnTo>
                  <a:lnTo>
                    <a:pt x="162471" y="262356"/>
                  </a:lnTo>
                  <a:lnTo>
                    <a:pt x="163652" y="262356"/>
                  </a:lnTo>
                  <a:lnTo>
                    <a:pt x="163652" y="167119"/>
                  </a:lnTo>
                  <a:close/>
                </a:path>
                <a:path w="217169" h="262889">
                  <a:moveTo>
                    <a:pt x="168236" y="217919"/>
                  </a:moveTo>
                  <a:lnTo>
                    <a:pt x="167068" y="217919"/>
                  </a:lnTo>
                  <a:lnTo>
                    <a:pt x="167068" y="262356"/>
                  </a:lnTo>
                  <a:lnTo>
                    <a:pt x="168236" y="262356"/>
                  </a:lnTo>
                  <a:lnTo>
                    <a:pt x="168236" y="217919"/>
                  </a:lnTo>
                  <a:close/>
                </a:path>
                <a:path w="217169" h="262889">
                  <a:moveTo>
                    <a:pt x="201676" y="236956"/>
                  </a:moveTo>
                  <a:lnTo>
                    <a:pt x="200507" y="236956"/>
                  </a:lnTo>
                  <a:lnTo>
                    <a:pt x="200507" y="262356"/>
                  </a:lnTo>
                  <a:lnTo>
                    <a:pt x="201676" y="262356"/>
                  </a:lnTo>
                  <a:lnTo>
                    <a:pt x="201676" y="236956"/>
                  </a:lnTo>
                  <a:close/>
                </a:path>
                <a:path w="217169" h="262889">
                  <a:moveTo>
                    <a:pt x="216636" y="230581"/>
                  </a:moveTo>
                  <a:lnTo>
                    <a:pt x="215557" y="230581"/>
                  </a:lnTo>
                  <a:lnTo>
                    <a:pt x="215557" y="262356"/>
                  </a:lnTo>
                  <a:lnTo>
                    <a:pt x="216636" y="262356"/>
                  </a:lnTo>
                  <a:lnTo>
                    <a:pt x="216636" y="2305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812914" y="2711004"/>
              <a:ext cx="272415" cy="288290"/>
            </a:xfrm>
            <a:custGeom>
              <a:avLst/>
              <a:gdLst/>
              <a:ahLst/>
              <a:cxnLst/>
              <a:rect l="l" t="t" r="r" b="b"/>
              <a:pathLst>
                <a:path w="272415" h="288289">
                  <a:moveTo>
                    <a:pt x="1079" y="230670"/>
                  </a:moveTo>
                  <a:lnTo>
                    <a:pt x="0" y="230670"/>
                  </a:lnTo>
                  <a:lnTo>
                    <a:pt x="0" y="287756"/>
                  </a:lnTo>
                  <a:lnTo>
                    <a:pt x="1079" y="287756"/>
                  </a:lnTo>
                  <a:lnTo>
                    <a:pt x="1079" y="230670"/>
                  </a:lnTo>
                  <a:close/>
                </a:path>
                <a:path w="272415" h="288289">
                  <a:moveTo>
                    <a:pt x="18338" y="158686"/>
                  </a:moveTo>
                  <a:lnTo>
                    <a:pt x="17259" y="158686"/>
                  </a:lnTo>
                  <a:lnTo>
                    <a:pt x="17259" y="287756"/>
                  </a:lnTo>
                  <a:lnTo>
                    <a:pt x="18338" y="287756"/>
                  </a:lnTo>
                  <a:lnTo>
                    <a:pt x="18338" y="158686"/>
                  </a:lnTo>
                  <a:close/>
                </a:path>
                <a:path w="272415" h="288289">
                  <a:moveTo>
                    <a:pt x="24130" y="25400"/>
                  </a:moveTo>
                  <a:lnTo>
                    <a:pt x="22961" y="25400"/>
                  </a:lnTo>
                  <a:lnTo>
                    <a:pt x="22961" y="287756"/>
                  </a:lnTo>
                  <a:lnTo>
                    <a:pt x="24130" y="287756"/>
                  </a:lnTo>
                  <a:lnTo>
                    <a:pt x="24130" y="25400"/>
                  </a:lnTo>
                  <a:close/>
                </a:path>
                <a:path w="272415" h="288289">
                  <a:moveTo>
                    <a:pt x="35712" y="188302"/>
                  </a:moveTo>
                  <a:lnTo>
                    <a:pt x="34531" y="188302"/>
                  </a:lnTo>
                  <a:lnTo>
                    <a:pt x="34531" y="287756"/>
                  </a:lnTo>
                  <a:lnTo>
                    <a:pt x="35712" y="287756"/>
                  </a:lnTo>
                  <a:lnTo>
                    <a:pt x="35712" y="188302"/>
                  </a:lnTo>
                  <a:close/>
                </a:path>
                <a:path w="272415" h="288289">
                  <a:moveTo>
                    <a:pt x="39141" y="118478"/>
                  </a:moveTo>
                  <a:lnTo>
                    <a:pt x="37960" y="118478"/>
                  </a:lnTo>
                  <a:lnTo>
                    <a:pt x="37960" y="287756"/>
                  </a:lnTo>
                  <a:lnTo>
                    <a:pt x="39141" y="287756"/>
                  </a:lnTo>
                  <a:lnTo>
                    <a:pt x="39141" y="118478"/>
                  </a:lnTo>
                  <a:close/>
                </a:path>
                <a:path w="272415" h="288289">
                  <a:moveTo>
                    <a:pt x="48361" y="0"/>
                  </a:moveTo>
                  <a:lnTo>
                    <a:pt x="47193" y="0"/>
                  </a:lnTo>
                  <a:lnTo>
                    <a:pt x="47193" y="162902"/>
                  </a:lnTo>
                  <a:lnTo>
                    <a:pt x="46012" y="162902"/>
                  </a:lnTo>
                  <a:lnTo>
                    <a:pt x="46012" y="139661"/>
                  </a:lnTo>
                  <a:lnTo>
                    <a:pt x="44932" y="139661"/>
                  </a:lnTo>
                  <a:lnTo>
                    <a:pt x="44932" y="287756"/>
                  </a:lnTo>
                  <a:lnTo>
                    <a:pt x="46012" y="287756"/>
                  </a:lnTo>
                  <a:lnTo>
                    <a:pt x="47193" y="287756"/>
                  </a:lnTo>
                  <a:lnTo>
                    <a:pt x="48361" y="287756"/>
                  </a:lnTo>
                  <a:lnTo>
                    <a:pt x="48361" y="0"/>
                  </a:lnTo>
                  <a:close/>
                </a:path>
                <a:path w="272415" h="288289">
                  <a:moveTo>
                    <a:pt x="55232" y="179870"/>
                  </a:moveTo>
                  <a:lnTo>
                    <a:pt x="54152" y="179870"/>
                  </a:lnTo>
                  <a:lnTo>
                    <a:pt x="54152" y="287756"/>
                  </a:lnTo>
                  <a:lnTo>
                    <a:pt x="55232" y="287756"/>
                  </a:lnTo>
                  <a:lnTo>
                    <a:pt x="55232" y="179870"/>
                  </a:lnTo>
                  <a:close/>
                </a:path>
                <a:path w="272415" h="288289">
                  <a:moveTo>
                    <a:pt x="59842" y="2146"/>
                  </a:moveTo>
                  <a:lnTo>
                    <a:pt x="58762" y="2146"/>
                  </a:lnTo>
                  <a:lnTo>
                    <a:pt x="58762" y="181927"/>
                  </a:lnTo>
                  <a:lnTo>
                    <a:pt x="57594" y="181927"/>
                  </a:lnTo>
                  <a:lnTo>
                    <a:pt x="57594" y="287756"/>
                  </a:lnTo>
                  <a:lnTo>
                    <a:pt x="58762" y="287756"/>
                  </a:lnTo>
                  <a:lnTo>
                    <a:pt x="59842" y="287756"/>
                  </a:lnTo>
                  <a:lnTo>
                    <a:pt x="59842" y="2146"/>
                  </a:lnTo>
                  <a:close/>
                </a:path>
                <a:path w="272415" h="288289">
                  <a:moveTo>
                    <a:pt x="64452" y="162902"/>
                  </a:moveTo>
                  <a:lnTo>
                    <a:pt x="63373" y="162902"/>
                  </a:lnTo>
                  <a:lnTo>
                    <a:pt x="63373" y="186245"/>
                  </a:lnTo>
                  <a:lnTo>
                    <a:pt x="62204" y="186245"/>
                  </a:lnTo>
                  <a:lnTo>
                    <a:pt x="62204" y="167119"/>
                  </a:lnTo>
                  <a:lnTo>
                    <a:pt x="61023" y="167119"/>
                  </a:lnTo>
                  <a:lnTo>
                    <a:pt x="61023" y="287756"/>
                  </a:lnTo>
                  <a:lnTo>
                    <a:pt x="62191" y="287756"/>
                  </a:lnTo>
                  <a:lnTo>
                    <a:pt x="63373" y="287756"/>
                  </a:lnTo>
                  <a:lnTo>
                    <a:pt x="64452" y="287756"/>
                  </a:lnTo>
                  <a:lnTo>
                    <a:pt x="64452" y="162902"/>
                  </a:lnTo>
                  <a:close/>
                </a:path>
                <a:path w="272415" h="288289">
                  <a:moveTo>
                    <a:pt x="67983" y="167119"/>
                  </a:moveTo>
                  <a:lnTo>
                    <a:pt x="66814" y="167119"/>
                  </a:lnTo>
                  <a:lnTo>
                    <a:pt x="66814" y="287756"/>
                  </a:lnTo>
                  <a:lnTo>
                    <a:pt x="67983" y="287756"/>
                  </a:lnTo>
                  <a:lnTo>
                    <a:pt x="67983" y="167119"/>
                  </a:lnTo>
                  <a:close/>
                </a:path>
                <a:path w="272415" h="288289">
                  <a:moveTo>
                    <a:pt x="74853" y="152311"/>
                  </a:moveTo>
                  <a:lnTo>
                    <a:pt x="73672" y="152311"/>
                  </a:lnTo>
                  <a:lnTo>
                    <a:pt x="73672" y="287756"/>
                  </a:lnTo>
                  <a:lnTo>
                    <a:pt x="74853" y="287756"/>
                  </a:lnTo>
                  <a:lnTo>
                    <a:pt x="74853" y="152311"/>
                  </a:lnTo>
                  <a:close/>
                </a:path>
                <a:path w="272415" h="288289">
                  <a:moveTo>
                    <a:pt x="79463" y="150253"/>
                  </a:moveTo>
                  <a:lnTo>
                    <a:pt x="78282" y="150253"/>
                  </a:lnTo>
                  <a:lnTo>
                    <a:pt x="78282" y="287756"/>
                  </a:lnTo>
                  <a:lnTo>
                    <a:pt x="79463" y="287756"/>
                  </a:lnTo>
                  <a:lnTo>
                    <a:pt x="79463" y="150253"/>
                  </a:lnTo>
                  <a:close/>
                </a:path>
                <a:path w="272415" h="288289">
                  <a:moveTo>
                    <a:pt x="84074" y="194678"/>
                  </a:moveTo>
                  <a:lnTo>
                    <a:pt x="82892" y="194678"/>
                  </a:lnTo>
                  <a:lnTo>
                    <a:pt x="82892" y="287756"/>
                  </a:lnTo>
                  <a:lnTo>
                    <a:pt x="84074" y="287756"/>
                  </a:lnTo>
                  <a:lnTo>
                    <a:pt x="84074" y="194678"/>
                  </a:lnTo>
                  <a:close/>
                </a:path>
                <a:path w="272415" h="288289">
                  <a:moveTo>
                    <a:pt x="86436" y="150253"/>
                  </a:moveTo>
                  <a:lnTo>
                    <a:pt x="85255" y="150253"/>
                  </a:lnTo>
                  <a:lnTo>
                    <a:pt x="85255" y="287756"/>
                  </a:lnTo>
                  <a:lnTo>
                    <a:pt x="86436" y="287756"/>
                  </a:lnTo>
                  <a:lnTo>
                    <a:pt x="86436" y="150253"/>
                  </a:lnTo>
                  <a:close/>
                </a:path>
                <a:path w="272415" h="288289">
                  <a:moveTo>
                    <a:pt x="89865" y="205270"/>
                  </a:moveTo>
                  <a:lnTo>
                    <a:pt x="88684" y="205270"/>
                  </a:lnTo>
                  <a:lnTo>
                    <a:pt x="88684" y="165061"/>
                  </a:lnTo>
                  <a:lnTo>
                    <a:pt x="87515" y="165061"/>
                  </a:lnTo>
                  <a:lnTo>
                    <a:pt x="87515" y="287756"/>
                  </a:lnTo>
                  <a:lnTo>
                    <a:pt x="88684" y="287756"/>
                  </a:lnTo>
                  <a:lnTo>
                    <a:pt x="89865" y="287756"/>
                  </a:lnTo>
                  <a:lnTo>
                    <a:pt x="89865" y="205270"/>
                  </a:lnTo>
                  <a:close/>
                </a:path>
                <a:path w="272415" h="288289">
                  <a:moveTo>
                    <a:pt x="92125" y="173494"/>
                  </a:moveTo>
                  <a:lnTo>
                    <a:pt x="91046" y="173494"/>
                  </a:lnTo>
                  <a:lnTo>
                    <a:pt x="91046" y="287756"/>
                  </a:lnTo>
                  <a:lnTo>
                    <a:pt x="92125" y="287756"/>
                  </a:lnTo>
                  <a:lnTo>
                    <a:pt x="92125" y="173494"/>
                  </a:lnTo>
                  <a:close/>
                </a:path>
                <a:path w="272415" h="288289">
                  <a:moveTo>
                    <a:pt x="95656" y="201053"/>
                  </a:moveTo>
                  <a:lnTo>
                    <a:pt x="94475" y="201053"/>
                  </a:lnTo>
                  <a:lnTo>
                    <a:pt x="94475" y="287756"/>
                  </a:lnTo>
                  <a:lnTo>
                    <a:pt x="95656" y="287756"/>
                  </a:lnTo>
                  <a:lnTo>
                    <a:pt x="95656" y="201053"/>
                  </a:lnTo>
                  <a:close/>
                </a:path>
                <a:path w="272415" h="288289">
                  <a:moveTo>
                    <a:pt x="112915" y="143878"/>
                  </a:moveTo>
                  <a:lnTo>
                    <a:pt x="111734" y="143878"/>
                  </a:lnTo>
                  <a:lnTo>
                    <a:pt x="111734" y="287756"/>
                  </a:lnTo>
                  <a:lnTo>
                    <a:pt x="112915" y="287756"/>
                  </a:lnTo>
                  <a:lnTo>
                    <a:pt x="112915" y="143878"/>
                  </a:lnTo>
                  <a:close/>
                </a:path>
                <a:path w="272415" h="288289">
                  <a:moveTo>
                    <a:pt x="122135" y="190461"/>
                  </a:moveTo>
                  <a:lnTo>
                    <a:pt x="120967" y="190461"/>
                  </a:lnTo>
                  <a:lnTo>
                    <a:pt x="120967" y="287756"/>
                  </a:lnTo>
                  <a:lnTo>
                    <a:pt x="122135" y="287756"/>
                  </a:lnTo>
                  <a:lnTo>
                    <a:pt x="122135" y="190461"/>
                  </a:lnTo>
                  <a:close/>
                </a:path>
                <a:path w="272415" h="288289">
                  <a:moveTo>
                    <a:pt x="124396" y="122694"/>
                  </a:moveTo>
                  <a:lnTo>
                    <a:pt x="123215" y="122694"/>
                  </a:lnTo>
                  <a:lnTo>
                    <a:pt x="123215" y="287756"/>
                  </a:lnTo>
                  <a:lnTo>
                    <a:pt x="124396" y="287756"/>
                  </a:lnTo>
                  <a:lnTo>
                    <a:pt x="124396" y="122694"/>
                  </a:lnTo>
                  <a:close/>
                </a:path>
                <a:path w="272415" h="288289">
                  <a:moveTo>
                    <a:pt x="130187" y="139661"/>
                  </a:moveTo>
                  <a:lnTo>
                    <a:pt x="129006" y="139661"/>
                  </a:lnTo>
                  <a:lnTo>
                    <a:pt x="129006" y="230670"/>
                  </a:lnTo>
                  <a:lnTo>
                    <a:pt x="127825" y="230670"/>
                  </a:lnTo>
                  <a:lnTo>
                    <a:pt x="127825" y="287756"/>
                  </a:lnTo>
                  <a:lnTo>
                    <a:pt x="129006" y="287756"/>
                  </a:lnTo>
                  <a:lnTo>
                    <a:pt x="130187" y="287756"/>
                  </a:lnTo>
                  <a:lnTo>
                    <a:pt x="130187" y="139661"/>
                  </a:lnTo>
                  <a:close/>
                </a:path>
                <a:path w="272415" h="288289">
                  <a:moveTo>
                    <a:pt x="134797" y="228511"/>
                  </a:moveTo>
                  <a:lnTo>
                    <a:pt x="133616" y="228511"/>
                  </a:lnTo>
                  <a:lnTo>
                    <a:pt x="133616" y="287756"/>
                  </a:lnTo>
                  <a:lnTo>
                    <a:pt x="134797" y="287756"/>
                  </a:lnTo>
                  <a:lnTo>
                    <a:pt x="134797" y="228511"/>
                  </a:lnTo>
                  <a:close/>
                </a:path>
                <a:path w="272415" h="288289">
                  <a:moveTo>
                    <a:pt x="139395" y="217919"/>
                  </a:moveTo>
                  <a:lnTo>
                    <a:pt x="138214" y="217919"/>
                  </a:lnTo>
                  <a:lnTo>
                    <a:pt x="138214" y="230670"/>
                  </a:lnTo>
                  <a:lnTo>
                    <a:pt x="137058" y="230670"/>
                  </a:lnTo>
                  <a:lnTo>
                    <a:pt x="137058" y="287756"/>
                  </a:lnTo>
                  <a:lnTo>
                    <a:pt x="138214" y="287756"/>
                  </a:lnTo>
                  <a:lnTo>
                    <a:pt x="139395" y="287756"/>
                  </a:lnTo>
                  <a:lnTo>
                    <a:pt x="139395" y="217919"/>
                  </a:lnTo>
                  <a:close/>
                </a:path>
                <a:path w="272415" h="288289">
                  <a:moveTo>
                    <a:pt x="145211" y="198894"/>
                  </a:moveTo>
                  <a:lnTo>
                    <a:pt x="144043" y="198894"/>
                  </a:lnTo>
                  <a:lnTo>
                    <a:pt x="144043" y="40208"/>
                  </a:lnTo>
                  <a:lnTo>
                    <a:pt x="142862" y="40208"/>
                  </a:lnTo>
                  <a:lnTo>
                    <a:pt x="142862" y="287756"/>
                  </a:lnTo>
                  <a:lnTo>
                    <a:pt x="144030" y="287756"/>
                  </a:lnTo>
                  <a:lnTo>
                    <a:pt x="145211" y="287756"/>
                  </a:lnTo>
                  <a:lnTo>
                    <a:pt x="145211" y="198894"/>
                  </a:lnTo>
                  <a:close/>
                </a:path>
                <a:path w="272415" h="288289">
                  <a:moveTo>
                    <a:pt x="157822" y="228511"/>
                  </a:moveTo>
                  <a:lnTo>
                    <a:pt x="156654" y="228511"/>
                  </a:lnTo>
                  <a:lnTo>
                    <a:pt x="156654" y="287756"/>
                  </a:lnTo>
                  <a:lnTo>
                    <a:pt x="157822" y="287756"/>
                  </a:lnTo>
                  <a:lnTo>
                    <a:pt x="157822" y="228511"/>
                  </a:lnTo>
                  <a:close/>
                </a:path>
                <a:path w="272415" h="288289">
                  <a:moveTo>
                    <a:pt x="161251" y="236943"/>
                  </a:moveTo>
                  <a:lnTo>
                    <a:pt x="160108" y="236943"/>
                  </a:lnTo>
                  <a:lnTo>
                    <a:pt x="160108" y="198894"/>
                  </a:lnTo>
                  <a:lnTo>
                    <a:pt x="159029" y="198894"/>
                  </a:lnTo>
                  <a:lnTo>
                    <a:pt x="159029" y="205270"/>
                  </a:lnTo>
                  <a:lnTo>
                    <a:pt x="157873" y="205270"/>
                  </a:lnTo>
                  <a:lnTo>
                    <a:pt x="157873" y="287756"/>
                  </a:lnTo>
                  <a:lnTo>
                    <a:pt x="161251" y="287756"/>
                  </a:lnTo>
                  <a:lnTo>
                    <a:pt x="161251" y="236943"/>
                  </a:lnTo>
                  <a:close/>
                </a:path>
                <a:path w="272415" h="288289">
                  <a:moveTo>
                    <a:pt x="164706" y="236943"/>
                  </a:moveTo>
                  <a:lnTo>
                    <a:pt x="163639" y="236943"/>
                  </a:lnTo>
                  <a:lnTo>
                    <a:pt x="163639" y="232727"/>
                  </a:lnTo>
                  <a:lnTo>
                    <a:pt x="162458" y="232727"/>
                  </a:lnTo>
                  <a:lnTo>
                    <a:pt x="162458" y="234886"/>
                  </a:lnTo>
                  <a:lnTo>
                    <a:pt x="161302" y="234886"/>
                  </a:lnTo>
                  <a:lnTo>
                    <a:pt x="161302" y="287756"/>
                  </a:lnTo>
                  <a:lnTo>
                    <a:pt x="164706" y="287756"/>
                  </a:lnTo>
                  <a:lnTo>
                    <a:pt x="164706" y="236943"/>
                  </a:lnTo>
                  <a:close/>
                </a:path>
                <a:path w="272415" h="288289">
                  <a:moveTo>
                    <a:pt x="167068" y="247535"/>
                  </a:moveTo>
                  <a:lnTo>
                    <a:pt x="165912" y="247535"/>
                  </a:lnTo>
                  <a:lnTo>
                    <a:pt x="165912" y="192519"/>
                  </a:lnTo>
                  <a:lnTo>
                    <a:pt x="164731" y="192519"/>
                  </a:lnTo>
                  <a:lnTo>
                    <a:pt x="164731" y="287756"/>
                  </a:lnTo>
                  <a:lnTo>
                    <a:pt x="165900" y="287756"/>
                  </a:lnTo>
                  <a:lnTo>
                    <a:pt x="167068" y="287756"/>
                  </a:lnTo>
                  <a:lnTo>
                    <a:pt x="167068" y="247535"/>
                  </a:lnTo>
                  <a:close/>
                </a:path>
                <a:path w="272415" h="288289">
                  <a:moveTo>
                    <a:pt x="169354" y="228511"/>
                  </a:moveTo>
                  <a:lnTo>
                    <a:pt x="168275" y="228511"/>
                  </a:lnTo>
                  <a:lnTo>
                    <a:pt x="168275" y="287756"/>
                  </a:lnTo>
                  <a:lnTo>
                    <a:pt x="169354" y="287756"/>
                  </a:lnTo>
                  <a:lnTo>
                    <a:pt x="169354" y="228511"/>
                  </a:lnTo>
                  <a:close/>
                </a:path>
                <a:path w="272415" h="288289">
                  <a:moveTo>
                    <a:pt x="171665" y="230670"/>
                  </a:moveTo>
                  <a:lnTo>
                    <a:pt x="170484" y="230670"/>
                  </a:lnTo>
                  <a:lnTo>
                    <a:pt x="170484" y="287756"/>
                  </a:lnTo>
                  <a:lnTo>
                    <a:pt x="171665" y="287756"/>
                  </a:lnTo>
                  <a:lnTo>
                    <a:pt x="171665" y="230670"/>
                  </a:lnTo>
                  <a:close/>
                </a:path>
                <a:path w="272415" h="288289">
                  <a:moveTo>
                    <a:pt x="172885" y="247535"/>
                  </a:moveTo>
                  <a:lnTo>
                    <a:pt x="171704" y="247535"/>
                  </a:lnTo>
                  <a:lnTo>
                    <a:pt x="171704" y="287756"/>
                  </a:lnTo>
                  <a:lnTo>
                    <a:pt x="172885" y="287756"/>
                  </a:lnTo>
                  <a:lnTo>
                    <a:pt x="172885" y="247535"/>
                  </a:lnTo>
                  <a:close/>
                </a:path>
                <a:path w="272415" h="288289">
                  <a:moveTo>
                    <a:pt x="176314" y="251764"/>
                  </a:moveTo>
                  <a:lnTo>
                    <a:pt x="175145" y="251764"/>
                  </a:lnTo>
                  <a:lnTo>
                    <a:pt x="175145" y="287756"/>
                  </a:lnTo>
                  <a:lnTo>
                    <a:pt x="176314" y="287756"/>
                  </a:lnTo>
                  <a:lnTo>
                    <a:pt x="176314" y="251764"/>
                  </a:lnTo>
                  <a:close/>
                </a:path>
                <a:path w="272415" h="288289">
                  <a:moveTo>
                    <a:pt x="178549" y="179870"/>
                  </a:moveTo>
                  <a:lnTo>
                    <a:pt x="177469" y="179870"/>
                  </a:lnTo>
                  <a:lnTo>
                    <a:pt x="177469" y="287756"/>
                  </a:lnTo>
                  <a:lnTo>
                    <a:pt x="178549" y="287756"/>
                  </a:lnTo>
                  <a:lnTo>
                    <a:pt x="178549" y="179870"/>
                  </a:lnTo>
                  <a:close/>
                </a:path>
                <a:path w="272415" h="288289">
                  <a:moveTo>
                    <a:pt x="185508" y="217919"/>
                  </a:moveTo>
                  <a:lnTo>
                    <a:pt x="184327" y="217919"/>
                  </a:lnTo>
                  <a:lnTo>
                    <a:pt x="184327" y="287756"/>
                  </a:lnTo>
                  <a:lnTo>
                    <a:pt x="185508" y="287756"/>
                  </a:lnTo>
                  <a:lnTo>
                    <a:pt x="185508" y="217919"/>
                  </a:lnTo>
                  <a:close/>
                </a:path>
                <a:path w="272415" h="288289">
                  <a:moveTo>
                    <a:pt x="213182" y="243319"/>
                  </a:moveTo>
                  <a:lnTo>
                    <a:pt x="212013" y="243319"/>
                  </a:lnTo>
                  <a:lnTo>
                    <a:pt x="212013" y="287756"/>
                  </a:lnTo>
                  <a:lnTo>
                    <a:pt x="213182" y="287756"/>
                  </a:lnTo>
                  <a:lnTo>
                    <a:pt x="213182" y="243319"/>
                  </a:lnTo>
                  <a:close/>
                </a:path>
                <a:path w="272415" h="288289">
                  <a:moveTo>
                    <a:pt x="271970" y="245478"/>
                  </a:moveTo>
                  <a:lnTo>
                    <a:pt x="270802" y="245478"/>
                  </a:lnTo>
                  <a:lnTo>
                    <a:pt x="270802" y="287756"/>
                  </a:lnTo>
                  <a:lnTo>
                    <a:pt x="271970" y="287756"/>
                  </a:lnTo>
                  <a:lnTo>
                    <a:pt x="271970" y="24547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788682" y="2711004"/>
              <a:ext cx="292100" cy="288290"/>
            </a:xfrm>
            <a:custGeom>
              <a:avLst/>
              <a:gdLst/>
              <a:ahLst/>
              <a:cxnLst/>
              <a:rect l="l" t="t" r="r" b="b"/>
              <a:pathLst>
                <a:path w="292100" h="288289">
                  <a:moveTo>
                    <a:pt x="1181" y="255981"/>
                  </a:moveTo>
                  <a:lnTo>
                    <a:pt x="0" y="255981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255981"/>
                  </a:lnTo>
                  <a:close/>
                </a:path>
                <a:path w="292100" h="288289">
                  <a:moveTo>
                    <a:pt x="32270" y="207327"/>
                  </a:moveTo>
                  <a:lnTo>
                    <a:pt x="31102" y="207327"/>
                  </a:lnTo>
                  <a:lnTo>
                    <a:pt x="31102" y="287756"/>
                  </a:lnTo>
                  <a:lnTo>
                    <a:pt x="32270" y="287756"/>
                  </a:lnTo>
                  <a:lnTo>
                    <a:pt x="32270" y="207327"/>
                  </a:lnTo>
                  <a:close/>
                </a:path>
                <a:path w="292100" h="288289">
                  <a:moveTo>
                    <a:pt x="50723" y="188302"/>
                  </a:moveTo>
                  <a:lnTo>
                    <a:pt x="49542" y="188302"/>
                  </a:lnTo>
                  <a:lnTo>
                    <a:pt x="49542" y="287756"/>
                  </a:lnTo>
                  <a:lnTo>
                    <a:pt x="50723" y="287756"/>
                  </a:lnTo>
                  <a:lnTo>
                    <a:pt x="50723" y="188302"/>
                  </a:lnTo>
                  <a:close/>
                </a:path>
                <a:path w="292100" h="288289">
                  <a:moveTo>
                    <a:pt x="52984" y="179870"/>
                  </a:moveTo>
                  <a:lnTo>
                    <a:pt x="51803" y="179870"/>
                  </a:lnTo>
                  <a:lnTo>
                    <a:pt x="51803" y="287756"/>
                  </a:lnTo>
                  <a:lnTo>
                    <a:pt x="52984" y="287756"/>
                  </a:lnTo>
                  <a:lnTo>
                    <a:pt x="52984" y="179870"/>
                  </a:lnTo>
                  <a:close/>
                </a:path>
                <a:path w="292100" h="288289">
                  <a:moveTo>
                    <a:pt x="65633" y="156616"/>
                  </a:moveTo>
                  <a:lnTo>
                    <a:pt x="64554" y="156616"/>
                  </a:lnTo>
                  <a:lnTo>
                    <a:pt x="64554" y="287756"/>
                  </a:lnTo>
                  <a:lnTo>
                    <a:pt x="65633" y="287756"/>
                  </a:lnTo>
                  <a:lnTo>
                    <a:pt x="65633" y="156616"/>
                  </a:lnTo>
                  <a:close/>
                </a:path>
                <a:path w="292100" h="288289">
                  <a:moveTo>
                    <a:pt x="72593" y="0"/>
                  </a:moveTo>
                  <a:lnTo>
                    <a:pt x="71424" y="0"/>
                  </a:lnTo>
                  <a:lnTo>
                    <a:pt x="71424" y="162902"/>
                  </a:lnTo>
                  <a:lnTo>
                    <a:pt x="70243" y="162902"/>
                  </a:lnTo>
                  <a:lnTo>
                    <a:pt x="70243" y="287756"/>
                  </a:lnTo>
                  <a:lnTo>
                    <a:pt x="71424" y="287756"/>
                  </a:lnTo>
                  <a:lnTo>
                    <a:pt x="72593" y="287756"/>
                  </a:lnTo>
                  <a:lnTo>
                    <a:pt x="72593" y="0"/>
                  </a:lnTo>
                  <a:close/>
                </a:path>
                <a:path w="292100" h="288289">
                  <a:moveTo>
                    <a:pt x="74853" y="158686"/>
                  </a:moveTo>
                  <a:lnTo>
                    <a:pt x="73774" y="158686"/>
                  </a:lnTo>
                  <a:lnTo>
                    <a:pt x="73774" y="184086"/>
                  </a:lnTo>
                  <a:lnTo>
                    <a:pt x="72605" y="184086"/>
                  </a:lnTo>
                  <a:lnTo>
                    <a:pt x="72605" y="287756"/>
                  </a:lnTo>
                  <a:lnTo>
                    <a:pt x="73774" y="287756"/>
                  </a:lnTo>
                  <a:lnTo>
                    <a:pt x="74853" y="287756"/>
                  </a:lnTo>
                  <a:lnTo>
                    <a:pt x="74853" y="158686"/>
                  </a:lnTo>
                  <a:close/>
                </a:path>
                <a:path w="292100" h="288289">
                  <a:moveTo>
                    <a:pt x="77203" y="215861"/>
                  </a:moveTo>
                  <a:lnTo>
                    <a:pt x="76034" y="215861"/>
                  </a:lnTo>
                  <a:lnTo>
                    <a:pt x="76034" y="287756"/>
                  </a:lnTo>
                  <a:lnTo>
                    <a:pt x="77203" y="287756"/>
                  </a:lnTo>
                  <a:lnTo>
                    <a:pt x="77203" y="215861"/>
                  </a:lnTo>
                  <a:close/>
                </a:path>
                <a:path w="292100" h="288289">
                  <a:moveTo>
                    <a:pt x="78384" y="74041"/>
                  </a:moveTo>
                  <a:lnTo>
                    <a:pt x="77216" y="74041"/>
                  </a:lnTo>
                  <a:lnTo>
                    <a:pt x="77216" y="287756"/>
                  </a:lnTo>
                  <a:lnTo>
                    <a:pt x="78384" y="287756"/>
                  </a:lnTo>
                  <a:lnTo>
                    <a:pt x="78384" y="74041"/>
                  </a:lnTo>
                  <a:close/>
                </a:path>
                <a:path w="292100" h="288289">
                  <a:moveTo>
                    <a:pt x="81826" y="169278"/>
                  </a:moveTo>
                  <a:lnTo>
                    <a:pt x="80645" y="169278"/>
                  </a:lnTo>
                  <a:lnTo>
                    <a:pt x="80645" y="287756"/>
                  </a:lnTo>
                  <a:lnTo>
                    <a:pt x="81826" y="287756"/>
                  </a:lnTo>
                  <a:lnTo>
                    <a:pt x="81826" y="169278"/>
                  </a:lnTo>
                  <a:close/>
                </a:path>
                <a:path w="292100" h="288289">
                  <a:moveTo>
                    <a:pt x="88684" y="162902"/>
                  </a:moveTo>
                  <a:lnTo>
                    <a:pt x="87604" y="162902"/>
                  </a:lnTo>
                  <a:lnTo>
                    <a:pt x="87604" y="287756"/>
                  </a:lnTo>
                  <a:lnTo>
                    <a:pt x="88684" y="287756"/>
                  </a:lnTo>
                  <a:lnTo>
                    <a:pt x="88684" y="162902"/>
                  </a:lnTo>
                  <a:close/>
                </a:path>
                <a:path w="292100" h="288289">
                  <a:moveTo>
                    <a:pt x="92214" y="167119"/>
                  </a:moveTo>
                  <a:lnTo>
                    <a:pt x="91046" y="167119"/>
                  </a:lnTo>
                  <a:lnTo>
                    <a:pt x="91046" y="287756"/>
                  </a:lnTo>
                  <a:lnTo>
                    <a:pt x="92214" y="287756"/>
                  </a:lnTo>
                  <a:lnTo>
                    <a:pt x="92214" y="167119"/>
                  </a:lnTo>
                  <a:close/>
                </a:path>
                <a:path w="292100" h="288289">
                  <a:moveTo>
                    <a:pt x="95656" y="101600"/>
                  </a:moveTo>
                  <a:lnTo>
                    <a:pt x="94475" y="101600"/>
                  </a:lnTo>
                  <a:lnTo>
                    <a:pt x="94475" y="287756"/>
                  </a:lnTo>
                  <a:lnTo>
                    <a:pt x="95656" y="287756"/>
                  </a:lnTo>
                  <a:lnTo>
                    <a:pt x="95656" y="101600"/>
                  </a:lnTo>
                  <a:close/>
                </a:path>
                <a:path w="292100" h="288289">
                  <a:moveTo>
                    <a:pt x="107137" y="69824"/>
                  </a:moveTo>
                  <a:lnTo>
                    <a:pt x="106057" y="69824"/>
                  </a:lnTo>
                  <a:lnTo>
                    <a:pt x="106057" y="287756"/>
                  </a:lnTo>
                  <a:lnTo>
                    <a:pt x="107137" y="287756"/>
                  </a:lnTo>
                  <a:lnTo>
                    <a:pt x="107137" y="69824"/>
                  </a:lnTo>
                  <a:close/>
                </a:path>
                <a:path w="292100" h="288289">
                  <a:moveTo>
                    <a:pt x="110667" y="150253"/>
                  </a:moveTo>
                  <a:lnTo>
                    <a:pt x="109486" y="150253"/>
                  </a:lnTo>
                  <a:lnTo>
                    <a:pt x="109486" y="287756"/>
                  </a:lnTo>
                  <a:lnTo>
                    <a:pt x="110667" y="287756"/>
                  </a:lnTo>
                  <a:lnTo>
                    <a:pt x="110667" y="150253"/>
                  </a:lnTo>
                  <a:close/>
                </a:path>
                <a:path w="292100" h="288289">
                  <a:moveTo>
                    <a:pt x="124498" y="198894"/>
                  </a:moveTo>
                  <a:lnTo>
                    <a:pt x="123317" y="198894"/>
                  </a:lnTo>
                  <a:lnTo>
                    <a:pt x="123317" y="287756"/>
                  </a:lnTo>
                  <a:lnTo>
                    <a:pt x="124498" y="287756"/>
                  </a:lnTo>
                  <a:lnTo>
                    <a:pt x="124498" y="198894"/>
                  </a:lnTo>
                  <a:close/>
                </a:path>
                <a:path w="292100" h="288289">
                  <a:moveTo>
                    <a:pt x="132549" y="31775"/>
                  </a:moveTo>
                  <a:lnTo>
                    <a:pt x="131368" y="31775"/>
                  </a:lnTo>
                  <a:lnTo>
                    <a:pt x="131368" y="287756"/>
                  </a:lnTo>
                  <a:lnTo>
                    <a:pt x="132549" y="287756"/>
                  </a:lnTo>
                  <a:lnTo>
                    <a:pt x="132549" y="31775"/>
                  </a:lnTo>
                  <a:close/>
                </a:path>
                <a:path w="292100" h="288289">
                  <a:moveTo>
                    <a:pt x="137147" y="143878"/>
                  </a:moveTo>
                  <a:lnTo>
                    <a:pt x="135966" y="143878"/>
                  </a:lnTo>
                  <a:lnTo>
                    <a:pt x="135966" y="203111"/>
                  </a:lnTo>
                  <a:lnTo>
                    <a:pt x="134797" y="203111"/>
                  </a:lnTo>
                  <a:lnTo>
                    <a:pt x="134797" y="186245"/>
                  </a:lnTo>
                  <a:lnTo>
                    <a:pt x="133616" y="186245"/>
                  </a:lnTo>
                  <a:lnTo>
                    <a:pt x="133616" y="287756"/>
                  </a:lnTo>
                  <a:lnTo>
                    <a:pt x="134797" y="287756"/>
                  </a:lnTo>
                  <a:lnTo>
                    <a:pt x="135966" y="287756"/>
                  </a:lnTo>
                  <a:lnTo>
                    <a:pt x="137147" y="287756"/>
                  </a:lnTo>
                  <a:lnTo>
                    <a:pt x="137147" y="143878"/>
                  </a:lnTo>
                  <a:close/>
                </a:path>
                <a:path w="292100" h="288289">
                  <a:moveTo>
                    <a:pt x="141757" y="198894"/>
                  </a:moveTo>
                  <a:lnTo>
                    <a:pt x="140589" y="198894"/>
                  </a:lnTo>
                  <a:lnTo>
                    <a:pt x="140589" y="287756"/>
                  </a:lnTo>
                  <a:lnTo>
                    <a:pt x="141757" y="287756"/>
                  </a:lnTo>
                  <a:lnTo>
                    <a:pt x="141757" y="198894"/>
                  </a:lnTo>
                  <a:close/>
                </a:path>
                <a:path w="292100" h="288289">
                  <a:moveTo>
                    <a:pt x="145199" y="171437"/>
                  </a:moveTo>
                  <a:lnTo>
                    <a:pt x="144018" y="171437"/>
                  </a:lnTo>
                  <a:lnTo>
                    <a:pt x="144018" y="205270"/>
                  </a:lnTo>
                  <a:lnTo>
                    <a:pt x="142836" y="205270"/>
                  </a:lnTo>
                  <a:lnTo>
                    <a:pt x="142836" y="287756"/>
                  </a:lnTo>
                  <a:lnTo>
                    <a:pt x="144018" y="287756"/>
                  </a:lnTo>
                  <a:lnTo>
                    <a:pt x="145199" y="287756"/>
                  </a:lnTo>
                  <a:lnTo>
                    <a:pt x="145199" y="171437"/>
                  </a:lnTo>
                  <a:close/>
                </a:path>
                <a:path w="292100" h="288289">
                  <a:moveTo>
                    <a:pt x="160210" y="207327"/>
                  </a:moveTo>
                  <a:lnTo>
                    <a:pt x="159029" y="207327"/>
                  </a:lnTo>
                  <a:lnTo>
                    <a:pt x="159029" y="287756"/>
                  </a:lnTo>
                  <a:lnTo>
                    <a:pt x="160210" y="287756"/>
                  </a:lnTo>
                  <a:lnTo>
                    <a:pt x="160210" y="207327"/>
                  </a:lnTo>
                  <a:close/>
                </a:path>
                <a:path w="292100" h="288289">
                  <a:moveTo>
                    <a:pt x="167055" y="207327"/>
                  </a:moveTo>
                  <a:lnTo>
                    <a:pt x="165874" y="207327"/>
                  </a:lnTo>
                  <a:lnTo>
                    <a:pt x="165874" y="230670"/>
                  </a:lnTo>
                  <a:lnTo>
                    <a:pt x="164833" y="230670"/>
                  </a:lnTo>
                  <a:lnTo>
                    <a:pt x="164833" y="287756"/>
                  </a:lnTo>
                  <a:lnTo>
                    <a:pt x="165874" y="287756"/>
                  </a:lnTo>
                  <a:lnTo>
                    <a:pt x="167055" y="287756"/>
                  </a:lnTo>
                  <a:lnTo>
                    <a:pt x="167055" y="207327"/>
                  </a:lnTo>
                  <a:close/>
                </a:path>
                <a:path w="292100" h="288289">
                  <a:moveTo>
                    <a:pt x="170510" y="215861"/>
                  </a:moveTo>
                  <a:lnTo>
                    <a:pt x="169443" y="215861"/>
                  </a:lnTo>
                  <a:lnTo>
                    <a:pt x="169443" y="198894"/>
                  </a:lnTo>
                  <a:lnTo>
                    <a:pt x="168275" y="198894"/>
                  </a:lnTo>
                  <a:lnTo>
                    <a:pt x="168275" y="40208"/>
                  </a:lnTo>
                  <a:lnTo>
                    <a:pt x="167093" y="40208"/>
                  </a:lnTo>
                  <a:lnTo>
                    <a:pt x="167093" y="287756"/>
                  </a:lnTo>
                  <a:lnTo>
                    <a:pt x="168262" y="287756"/>
                  </a:lnTo>
                  <a:lnTo>
                    <a:pt x="169430" y="287756"/>
                  </a:lnTo>
                  <a:lnTo>
                    <a:pt x="170510" y="287756"/>
                  </a:lnTo>
                  <a:lnTo>
                    <a:pt x="170510" y="215861"/>
                  </a:lnTo>
                  <a:close/>
                </a:path>
                <a:path w="292100" h="288289">
                  <a:moveTo>
                    <a:pt x="175094" y="213702"/>
                  </a:moveTo>
                  <a:lnTo>
                    <a:pt x="174015" y="213702"/>
                  </a:lnTo>
                  <a:lnTo>
                    <a:pt x="174015" y="287756"/>
                  </a:lnTo>
                  <a:lnTo>
                    <a:pt x="175094" y="287756"/>
                  </a:lnTo>
                  <a:lnTo>
                    <a:pt x="175094" y="213702"/>
                  </a:lnTo>
                  <a:close/>
                </a:path>
                <a:path w="292100" h="288289">
                  <a:moveTo>
                    <a:pt x="178625" y="165061"/>
                  </a:moveTo>
                  <a:lnTo>
                    <a:pt x="177444" y="165061"/>
                  </a:lnTo>
                  <a:lnTo>
                    <a:pt x="177444" y="222135"/>
                  </a:lnTo>
                  <a:lnTo>
                    <a:pt x="176288" y="222135"/>
                  </a:lnTo>
                  <a:lnTo>
                    <a:pt x="176288" y="224294"/>
                  </a:lnTo>
                  <a:lnTo>
                    <a:pt x="175120" y="224294"/>
                  </a:lnTo>
                  <a:lnTo>
                    <a:pt x="175120" y="287756"/>
                  </a:lnTo>
                  <a:lnTo>
                    <a:pt x="178625" y="287756"/>
                  </a:lnTo>
                  <a:lnTo>
                    <a:pt x="178625" y="165061"/>
                  </a:lnTo>
                  <a:close/>
                </a:path>
                <a:path w="292100" h="288289">
                  <a:moveTo>
                    <a:pt x="182054" y="228511"/>
                  </a:moveTo>
                  <a:lnTo>
                    <a:pt x="180886" y="228511"/>
                  </a:lnTo>
                  <a:lnTo>
                    <a:pt x="180886" y="241173"/>
                  </a:lnTo>
                  <a:lnTo>
                    <a:pt x="179755" y="241173"/>
                  </a:lnTo>
                  <a:lnTo>
                    <a:pt x="179755" y="230670"/>
                  </a:lnTo>
                  <a:lnTo>
                    <a:pt x="178676" y="230670"/>
                  </a:lnTo>
                  <a:lnTo>
                    <a:pt x="178676" y="287756"/>
                  </a:lnTo>
                  <a:lnTo>
                    <a:pt x="179717" y="287756"/>
                  </a:lnTo>
                  <a:lnTo>
                    <a:pt x="180886" y="287756"/>
                  </a:lnTo>
                  <a:lnTo>
                    <a:pt x="182054" y="287756"/>
                  </a:lnTo>
                  <a:lnTo>
                    <a:pt x="182054" y="228511"/>
                  </a:lnTo>
                  <a:close/>
                </a:path>
                <a:path w="292100" h="288289">
                  <a:moveTo>
                    <a:pt x="183273" y="205270"/>
                  </a:moveTo>
                  <a:lnTo>
                    <a:pt x="182105" y="205270"/>
                  </a:lnTo>
                  <a:lnTo>
                    <a:pt x="182105" y="287756"/>
                  </a:lnTo>
                  <a:lnTo>
                    <a:pt x="183273" y="287756"/>
                  </a:lnTo>
                  <a:lnTo>
                    <a:pt x="183273" y="205270"/>
                  </a:lnTo>
                  <a:close/>
                </a:path>
                <a:path w="292100" h="288289">
                  <a:moveTo>
                    <a:pt x="185483" y="236943"/>
                  </a:moveTo>
                  <a:lnTo>
                    <a:pt x="184315" y="236943"/>
                  </a:lnTo>
                  <a:lnTo>
                    <a:pt x="184315" y="287756"/>
                  </a:lnTo>
                  <a:lnTo>
                    <a:pt x="185483" y="287756"/>
                  </a:lnTo>
                  <a:lnTo>
                    <a:pt x="185483" y="236943"/>
                  </a:lnTo>
                  <a:close/>
                </a:path>
                <a:path w="292100" h="288289">
                  <a:moveTo>
                    <a:pt x="187871" y="232727"/>
                  </a:moveTo>
                  <a:lnTo>
                    <a:pt x="186690" y="232727"/>
                  </a:lnTo>
                  <a:lnTo>
                    <a:pt x="186690" y="234886"/>
                  </a:lnTo>
                  <a:lnTo>
                    <a:pt x="185534" y="234886"/>
                  </a:lnTo>
                  <a:lnTo>
                    <a:pt x="185534" y="287756"/>
                  </a:lnTo>
                  <a:lnTo>
                    <a:pt x="186690" y="287756"/>
                  </a:lnTo>
                  <a:lnTo>
                    <a:pt x="187871" y="287756"/>
                  </a:lnTo>
                  <a:lnTo>
                    <a:pt x="187871" y="232727"/>
                  </a:lnTo>
                  <a:close/>
                </a:path>
                <a:path w="292100" h="288289">
                  <a:moveTo>
                    <a:pt x="191300" y="247535"/>
                  </a:moveTo>
                  <a:lnTo>
                    <a:pt x="190144" y="247535"/>
                  </a:lnTo>
                  <a:lnTo>
                    <a:pt x="190144" y="192519"/>
                  </a:lnTo>
                  <a:lnTo>
                    <a:pt x="188963" y="192519"/>
                  </a:lnTo>
                  <a:lnTo>
                    <a:pt x="188963" y="287756"/>
                  </a:lnTo>
                  <a:lnTo>
                    <a:pt x="190131" y="287756"/>
                  </a:lnTo>
                  <a:lnTo>
                    <a:pt x="191300" y="287756"/>
                  </a:lnTo>
                  <a:lnTo>
                    <a:pt x="191300" y="247535"/>
                  </a:lnTo>
                  <a:close/>
                </a:path>
                <a:path w="292100" h="288289">
                  <a:moveTo>
                    <a:pt x="194729" y="243319"/>
                  </a:moveTo>
                  <a:lnTo>
                    <a:pt x="193560" y="243319"/>
                  </a:lnTo>
                  <a:lnTo>
                    <a:pt x="193560" y="287756"/>
                  </a:lnTo>
                  <a:lnTo>
                    <a:pt x="194729" y="287756"/>
                  </a:lnTo>
                  <a:lnTo>
                    <a:pt x="194729" y="243319"/>
                  </a:lnTo>
                  <a:close/>
                </a:path>
                <a:path w="292100" h="288289">
                  <a:moveTo>
                    <a:pt x="198183" y="249694"/>
                  </a:moveTo>
                  <a:lnTo>
                    <a:pt x="197116" y="249694"/>
                  </a:lnTo>
                  <a:lnTo>
                    <a:pt x="197116" y="247535"/>
                  </a:lnTo>
                  <a:lnTo>
                    <a:pt x="195935" y="247535"/>
                  </a:lnTo>
                  <a:lnTo>
                    <a:pt x="195935" y="287756"/>
                  </a:lnTo>
                  <a:lnTo>
                    <a:pt x="197104" y="287756"/>
                  </a:lnTo>
                  <a:lnTo>
                    <a:pt x="198183" y="287756"/>
                  </a:lnTo>
                  <a:lnTo>
                    <a:pt x="198183" y="249694"/>
                  </a:lnTo>
                  <a:close/>
                </a:path>
                <a:path w="292100" h="288289">
                  <a:moveTo>
                    <a:pt x="282371" y="205270"/>
                  </a:moveTo>
                  <a:lnTo>
                    <a:pt x="281190" y="205270"/>
                  </a:lnTo>
                  <a:lnTo>
                    <a:pt x="281190" y="287756"/>
                  </a:lnTo>
                  <a:lnTo>
                    <a:pt x="282371" y="287756"/>
                  </a:lnTo>
                  <a:lnTo>
                    <a:pt x="282371" y="205270"/>
                  </a:lnTo>
                  <a:close/>
                </a:path>
                <a:path w="292100" h="288289">
                  <a:moveTo>
                    <a:pt x="291553" y="243319"/>
                  </a:moveTo>
                  <a:lnTo>
                    <a:pt x="290372" y="243319"/>
                  </a:lnTo>
                  <a:lnTo>
                    <a:pt x="290372" y="287756"/>
                  </a:lnTo>
                  <a:lnTo>
                    <a:pt x="291553" y="287756"/>
                  </a:lnTo>
                  <a:lnTo>
                    <a:pt x="291553" y="2433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841654" y="2751213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1181" y="69824"/>
                  </a:moveTo>
                  <a:lnTo>
                    <a:pt x="0" y="69824"/>
                  </a:lnTo>
                  <a:lnTo>
                    <a:pt x="0" y="247548"/>
                  </a:lnTo>
                  <a:lnTo>
                    <a:pt x="1181" y="247548"/>
                  </a:lnTo>
                  <a:lnTo>
                    <a:pt x="1181" y="69824"/>
                  </a:lnTo>
                  <a:close/>
                </a:path>
                <a:path w="228600" h="247650">
                  <a:moveTo>
                    <a:pt x="13843" y="78270"/>
                  </a:moveTo>
                  <a:lnTo>
                    <a:pt x="12661" y="78270"/>
                  </a:lnTo>
                  <a:lnTo>
                    <a:pt x="12661" y="116408"/>
                  </a:lnTo>
                  <a:lnTo>
                    <a:pt x="11582" y="116408"/>
                  </a:lnTo>
                  <a:lnTo>
                    <a:pt x="11582" y="122694"/>
                  </a:lnTo>
                  <a:lnTo>
                    <a:pt x="10401" y="122694"/>
                  </a:lnTo>
                  <a:lnTo>
                    <a:pt x="10401" y="78270"/>
                  </a:lnTo>
                  <a:lnTo>
                    <a:pt x="9220" y="78270"/>
                  </a:lnTo>
                  <a:lnTo>
                    <a:pt x="9220" y="247548"/>
                  </a:lnTo>
                  <a:lnTo>
                    <a:pt x="10401" y="247548"/>
                  </a:lnTo>
                  <a:lnTo>
                    <a:pt x="11582" y="247548"/>
                  </a:lnTo>
                  <a:lnTo>
                    <a:pt x="12661" y="247548"/>
                  </a:lnTo>
                  <a:lnTo>
                    <a:pt x="13843" y="247548"/>
                  </a:lnTo>
                  <a:lnTo>
                    <a:pt x="13843" y="78270"/>
                  </a:lnTo>
                  <a:close/>
                </a:path>
                <a:path w="228600" h="247650">
                  <a:moveTo>
                    <a:pt x="26492" y="139661"/>
                  </a:moveTo>
                  <a:lnTo>
                    <a:pt x="25412" y="139661"/>
                  </a:lnTo>
                  <a:lnTo>
                    <a:pt x="25412" y="33832"/>
                  </a:lnTo>
                  <a:lnTo>
                    <a:pt x="24244" y="33832"/>
                  </a:lnTo>
                  <a:lnTo>
                    <a:pt x="24244" y="247548"/>
                  </a:lnTo>
                  <a:lnTo>
                    <a:pt x="25412" y="247548"/>
                  </a:lnTo>
                  <a:lnTo>
                    <a:pt x="26492" y="247548"/>
                  </a:lnTo>
                  <a:lnTo>
                    <a:pt x="26492" y="139661"/>
                  </a:lnTo>
                  <a:close/>
                </a:path>
                <a:path w="228600" h="247650">
                  <a:moveTo>
                    <a:pt x="48463" y="105829"/>
                  </a:moveTo>
                  <a:lnTo>
                    <a:pt x="47294" y="105829"/>
                  </a:lnTo>
                  <a:lnTo>
                    <a:pt x="47294" y="247548"/>
                  </a:lnTo>
                  <a:lnTo>
                    <a:pt x="48463" y="247548"/>
                  </a:lnTo>
                  <a:lnTo>
                    <a:pt x="48463" y="105829"/>
                  </a:lnTo>
                  <a:close/>
                </a:path>
                <a:path w="228600" h="247650">
                  <a:moveTo>
                    <a:pt x="53073" y="143878"/>
                  </a:moveTo>
                  <a:lnTo>
                    <a:pt x="51904" y="143878"/>
                  </a:lnTo>
                  <a:lnTo>
                    <a:pt x="51904" y="247548"/>
                  </a:lnTo>
                  <a:lnTo>
                    <a:pt x="53073" y="247548"/>
                  </a:lnTo>
                  <a:lnTo>
                    <a:pt x="53073" y="143878"/>
                  </a:lnTo>
                  <a:close/>
                </a:path>
                <a:path w="228600" h="247650">
                  <a:moveTo>
                    <a:pt x="54165" y="29616"/>
                  </a:moveTo>
                  <a:lnTo>
                    <a:pt x="53086" y="29616"/>
                  </a:lnTo>
                  <a:lnTo>
                    <a:pt x="53086" y="247548"/>
                  </a:lnTo>
                  <a:lnTo>
                    <a:pt x="54165" y="247548"/>
                  </a:lnTo>
                  <a:lnTo>
                    <a:pt x="54165" y="29616"/>
                  </a:lnTo>
                  <a:close/>
                </a:path>
                <a:path w="228600" h="247650">
                  <a:moveTo>
                    <a:pt x="57696" y="110045"/>
                  </a:moveTo>
                  <a:lnTo>
                    <a:pt x="56515" y="110045"/>
                  </a:lnTo>
                  <a:lnTo>
                    <a:pt x="56515" y="247548"/>
                  </a:lnTo>
                  <a:lnTo>
                    <a:pt x="57696" y="247548"/>
                  </a:lnTo>
                  <a:lnTo>
                    <a:pt x="57696" y="110045"/>
                  </a:lnTo>
                  <a:close/>
                </a:path>
                <a:path w="228600" h="247650">
                  <a:moveTo>
                    <a:pt x="76034" y="152311"/>
                  </a:moveTo>
                  <a:lnTo>
                    <a:pt x="74955" y="152311"/>
                  </a:lnTo>
                  <a:lnTo>
                    <a:pt x="74955" y="247548"/>
                  </a:lnTo>
                  <a:lnTo>
                    <a:pt x="76034" y="247548"/>
                  </a:lnTo>
                  <a:lnTo>
                    <a:pt x="76034" y="152311"/>
                  </a:lnTo>
                  <a:close/>
                </a:path>
                <a:path w="228600" h="247650">
                  <a:moveTo>
                    <a:pt x="78397" y="175653"/>
                  </a:moveTo>
                  <a:lnTo>
                    <a:pt x="77216" y="175653"/>
                  </a:lnTo>
                  <a:lnTo>
                    <a:pt x="77216" y="247548"/>
                  </a:lnTo>
                  <a:lnTo>
                    <a:pt x="78397" y="247548"/>
                  </a:lnTo>
                  <a:lnTo>
                    <a:pt x="78397" y="175653"/>
                  </a:lnTo>
                  <a:close/>
                </a:path>
                <a:path w="228600" h="247650">
                  <a:moveTo>
                    <a:pt x="89865" y="14808"/>
                  </a:moveTo>
                  <a:lnTo>
                    <a:pt x="88798" y="14808"/>
                  </a:lnTo>
                  <a:lnTo>
                    <a:pt x="88798" y="247548"/>
                  </a:lnTo>
                  <a:lnTo>
                    <a:pt x="89865" y="247548"/>
                  </a:lnTo>
                  <a:lnTo>
                    <a:pt x="89865" y="14808"/>
                  </a:lnTo>
                  <a:close/>
                </a:path>
                <a:path w="228600" h="247650">
                  <a:moveTo>
                    <a:pt x="112941" y="190461"/>
                  </a:moveTo>
                  <a:lnTo>
                    <a:pt x="111861" y="190461"/>
                  </a:lnTo>
                  <a:lnTo>
                    <a:pt x="111861" y="198894"/>
                  </a:lnTo>
                  <a:lnTo>
                    <a:pt x="110693" y="198894"/>
                  </a:lnTo>
                  <a:lnTo>
                    <a:pt x="110693" y="247548"/>
                  </a:lnTo>
                  <a:lnTo>
                    <a:pt x="111861" y="247548"/>
                  </a:lnTo>
                  <a:lnTo>
                    <a:pt x="112941" y="247548"/>
                  </a:lnTo>
                  <a:lnTo>
                    <a:pt x="112941" y="190461"/>
                  </a:lnTo>
                  <a:close/>
                </a:path>
                <a:path w="228600" h="247650">
                  <a:moveTo>
                    <a:pt x="117538" y="175653"/>
                  </a:moveTo>
                  <a:lnTo>
                    <a:pt x="116471" y="175653"/>
                  </a:lnTo>
                  <a:lnTo>
                    <a:pt x="116471" y="158686"/>
                  </a:lnTo>
                  <a:lnTo>
                    <a:pt x="115303" y="158686"/>
                  </a:lnTo>
                  <a:lnTo>
                    <a:pt x="115303" y="0"/>
                  </a:lnTo>
                  <a:lnTo>
                    <a:pt x="114122" y="0"/>
                  </a:lnTo>
                  <a:lnTo>
                    <a:pt x="114122" y="247548"/>
                  </a:lnTo>
                  <a:lnTo>
                    <a:pt x="115290" y="247548"/>
                  </a:lnTo>
                  <a:lnTo>
                    <a:pt x="116459" y="247548"/>
                  </a:lnTo>
                  <a:lnTo>
                    <a:pt x="117538" y="247548"/>
                  </a:lnTo>
                  <a:lnTo>
                    <a:pt x="117538" y="175653"/>
                  </a:lnTo>
                  <a:close/>
                </a:path>
                <a:path w="228600" h="247650">
                  <a:moveTo>
                    <a:pt x="119900" y="171335"/>
                  </a:moveTo>
                  <a:lnTo>
                    <a:pt x="118719" y="171335"/>
                  </a:lnTo>
                  <a:lnTo>
                    <a:pt x="118719" y="186143"/>
                  </a:lnTo>
                  <a:lnTo>
                    <a:pt x="117563" y="186143"/>
                  </a:lnTo>
                  <a:lnTo>
                    <a:pt x="117563" y="247548"/>
                  </a:lnTo>
                  <a:lnTo>
                    <a:pt x="118719" y="247548"/>
                  </a:lnTo>
                  <a:lnTo>
                    <a:pt x="119900" y="247548"/>
                  </a:lnTo>
                  <a:lnTo>
                    <a:pt x="119900" y="171335"/>
                  </a:lnTo>
                  <a:close/>
                </a:path>
                <a:path w="228600" h="247650">
                  <a:moveTo>
                    <a:pt x="122123" y="173494"/>
                  </a:moveTo>
                  <a:lnTo>
                    <a:pt x="121043" y="173494"/>
                  </a:lnTo>
                  <a:lnTo>
                    <a:pt x="121043" y="247548"/>
                  </a:lnTo>
                  <a:lnTo>
                    <a:pt x="122123" y="247548"/>
                  </a:lnTo>
                  <a:lnTo>
                    <a:pt x="122123" y="173494"/>
                  </a:lnTo>
                  <a:close/>
                </a:path>
                <a:path w="228600" h="247650">
                  <a:moveTo>
                    <a:pt x="125653" y="124853"/>
                  </a:moveTo>
                  <a:lnTo>
                    <a:pt x="124472" y="124853"/>
                  </a:lnTo>
                  <a:lnTo>
                    <a:pt x="124472" y="247548"/>
                  </a:lnTo>
                  <a:lnTo>
                    <a:pt x="125653" y="247548"/>
                  </a:lnTo>
                  <a:lnTo>
                    <a:pt x="125653" y="124853"/>
                  </a:lnTo>
                  <a:close/>
                </a:path>
                <a:path w="228600" h="247650">
                  <a:moveTo>
                    <a:pt x="127927" y="200964"/>
                  </a:moveTo>
                  <a:lnTo>
                    <a:pt x="126746" y="200964"/>
                  </a:lnTo>
                  <a:lnTo>
                    <a:pt x="126746" y="247548"/>
                  </a:lnTo>
                  <a:lnTo>
                    <a:pt x="127927" y="247548"/>
                  </a:lnTo>
                  <a:lnTo>
                    <a:pt x="127927" y="200964"/>
                  </a:lnTo>
                  <a:close/>
                </a:path>
                <a:path w="228600" h="247650">
                  <a:moveTo>
                    <a:pt x="132511" y="196735"/>
                  </a:moveTo>
                  <a:lnTo>
                    <a:pt x="131368" y="196735"/>
                  </a:lnTo>
                  <a:lnTo>
                    <a:pt x="131368" y="158686"/>
                  </a:lnTo>
                  <a:lnTo>
                    <a:pt x="130289" y="158686"/>
                  </a:lnTo>
                  <a:lnTo>
                    <a:pt x="130289" y="247548"/>
                  </a:lnTo>
                  <a:lnTo>
                    <a:pt x="131343" y="247548"/>
                  </a:lnTo>
                  <a:lnTo>
                    <a:pt x="132511" y="247548"/>
                  </a:lnTo>
                  <a:lnTo>
                    <a:pt x="132511" y="196735"/>
                  </a:lnTo>
                  <a:close/>
                </a:path>
                <a:path w="228600" h="247650">
                  <a:moveTo>
                    <a:pt x="135966" y="196735"/>
                  </a:moveTo>
                  <a:lnTo>
                    <a:pt x="134899" y="196735"/>
                  </a:lnTo>
                  <a:lnTo>
                    <a:pt x="134899" y="192519"/>
                  </a:lnTo>
                  <a:lnTo>
                    <a:pt x="133718" y="192519"/>
                  </a:lnTo>
                  <a:lnTo>
                    <a:pt x="133718" y="194678"/>
                  </a:lnTo>
                  <a:lnTo>
                    <a:pt x="132562" y="194678"/>
                  </a:lnTo>
                  <a:lnTo>
                    <a:pt x="132562" y="247548"/>
                  </a:lnTo>
                  <a:lnTo>
                    <a:pt x="135966" y="247548"/>
                  </a:lnTo>
                  <a:lnTo>
                    <a:pt x="135966" y="196735"/>
                  </a:lnTo>
                  <a:close/>
                </a:path>
                <a:path w="228600" h="247650">
                  <a:moveTo>
                    <a:pt x="139496" y="192519"/>
                  </a:moveTo>
                  <a:lnTo>
                    <a:pt x="138315" y="192519"/>
                  </a:lnTo>
                  <a:lnTo>
                    <a:pt x="138315" y="207327"/>
                  </a:lnTo>
                  <a:lnTo>
                    <a:pt x="137172" y="207327"/>
                  </a:lnTo>
                  <a:lnTo>
                    <a:pt x="137172" y="152311"/>
                  </a:lnTo>
                  <a:lnTo>
                    <a:pt x="135991" y="152311"/>
                  </a:lnTo>
                  <a:lnTo>
                    <a:pt x="135991" y="247548"/>
                  </a:lnTo>
                  <a:lnTo>
                    <a:pt x="137160" y="247548"/>
                  </a:lnTo>
                  <a:lnTo>
                    <a:pt x="138315" y="247548"/>
                  </a:lnTo>
                  <a:lnTo>
                    <a:pt x="139496" y="247548"/>
                  </a:lnTo>
                  <a:lnTo>
                    <a:pt x="139496" y="192519"/>
                  </a:lnTo>
                  <a:close/>
                </a:path>
                <a:path w="228600" h="247650">
                  <a:moveTo>
                    <a:pt x="140614" y="188302"/>
                  </a:moveTo>
                  <a:lnTo>
                    <a:pt x="139534" y="188302"/>
                  </a:lnTo>
                  <a:lnTo>
                    <a:pt x="139534" y="247548"/>
                  </a:lnTo>
                  <a:lnTo>
                    <a:pt x="140614" y="247548"/>
                  </a:lnTo>
                  <a:lnTo>
                    <a:pt x="140614" y="188302"/>
                  </a:lnTo>
                  <a:close/>
                </a:path>
                <a:path w="228600" h="247650">
                  <a:moveTo>
                    <a:pt x="142925" y="190461"/>
                  </a:moveTo>
                  <a:lnTo>
                    <a:pt x="141744" y="190461"/>
                  </a:lnTo>
                  <a:lnTo>
                    <a:pt x="141744" y="247548"/>
                  </a:lnTo>
                  <a:lnTo>
                    <a:pt x="142925" y="247548"/>
                  </a:lnTo>
                  <a:lnTo>
                    <a:pt x="142925" y="190461"/>
                  </a:lnTo>
                  <a:close/>
                </a:path>
                <a:path w="228600" h="247650">
                  <a:moveTo>
                    <a:pt x="146354" y="184086"/>
                  </a:moveTo>
                  <a:lnTo>
                    <a:pt x="145173" y="184086"/>
                  </a:lnTo>
                  <a:lnTo>
                    <a:pt x="145173" y="209486"/>
                  </a:lnTo>
                  <a:lnTo>
                    <a:pt x="144145" y="209486"/>
                  </a:lnTo>
                  <a:lnTo>
                    <a:pt x="144145" y="207327"/>
                  </a:lnTo>
                  <a:lnTo>
                    <a:pt x="142963" y="207327"/>
                  </a:lnTo>
                  <a:lnTo>
                    <a:pt x="142963" y="247548"/>
                  </a:lnTo>
                  <a:lnTo>
                    <a:pt x="144132" y="247548"/>
                  </a:lnTo>
                  <a:lnTo>
                    <a:pt x="145173" y="247548"/>
                  </a:lnTo>
                  <a:lnTo>
                    <a:pt x="146354" y="247548"/>
                  </a:lnTo>
                  <a:lnTo>
                    <a:pt x="146354" y="184086"/>
                  </a:lnTo>
                  <a:close/>
                </a:path>
                <a:path w="228600" h="247650">
                  <a:moveTo>
                    <a:pt x="147574" y="211556"/>
                  </a:moveTo>
                  <a:lnTo>
                    <a:pt x="146405" y="211556"/>
                  </a:lnTo>
                  <a:lnTo>
                    <a:pt x="146405" y="247548"/>
                  </a:lnTo>
                  <a:lnTo>
                    <a:pt x="147574" y="247548"/>
                  </a:lnTo>
                  <a:lnTo>
                    <a:pt x="147574" y="211556"/>
                  </a:lnTo>
                  <a:close/>
                </a:path>
                <a:path w="228600" h="247650">
                  <a:moveTo>
                    <a:pt x="171665" y="158686"/>
                  </a:moveTo>
                  <a:lnTo>
                    <a:pt x="170586" y="158686"/>
                  </a:lnTo>
                  <a:lnTo>
                    <a:pt x="170586" y="247548"/>
                  </a:lnTo>
                  <a:lnTo>
                    <a:pt x="171665" y="247548"/>
                  </a:lnTo>
                  <a:lnTo>
                    <a:pt x="171665" y="158686"/>
                  </a:lnTo>
                  <a:close/>
                </a:path>
                <a:path w="228600" h="247650">
                  <a:moveTo>
                    <a:pt x="228168" y="230581"/>
                  </a:moveTo>
                  <a:lnTo>
                    <a:pt x="226999" y="230581"/>
                  </a:lnTo>
                  <a:lnTo>
                    <a:pt x="226999" y="247548"/>
                  </a:lnTo>
                  <a:lnTo>
                    <a:pt x="228168" y="247548"/>
                  </a:lnTo>
                  <a:lnTo>
                    <a:pt x="228168" y="23058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800163" y="2645384"/>
              <a:ext cx="255904" cy="353695"/>
            </a:xfrm>
            <a:custGeom>
              <a:avLst/>
              <a:gdLst/>
              <a:ahLst/>
              <a:cxnLst/>
              <a:rect l="l" t="t" r="r" b="b"/>
              <a:pathLst>
                <a:path w="255905" h="353694">
                  <a:moveTo>
                    <a:pt x="1181" y="327977"/>
                  </a:moveTo>
                  <a:lnTo>
                    <a:pt x="0" y="327977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327977"/>
                  </a:lnTo>
                  <a:close/>
                </a:path>
                <a:path w="255905" h="353694">
                  <a:moveTo>
                    <a:pt x="47282" y="283540"/>
                  </a:moveTo>
                  <a:lnTo>
                    <a:pt x="46101" y="283540"/>
                  </a:lnTo>
                  <a:lnTo>
                    <a:pt x="46101" y="353377"/>
                  </a:lnTo>
                  <a:lnTo>
                    <a:pt x="47282" y="353377"/>
                  </a:lnTo>
                  <a:lnTo>
                    <a:pt x="47282" y="283540"/>
                  </a:lnTo>
                  <a:close/>
                </a:path>
                <a:path w="255905" h="353694">
                  <a:moveTo>
                    <a:pt x="54152" y="222237"/>
                  </a:moveTo>
                  <a:lnTo>
                    <a:pt x="53073" y="222237"/>
                  </a:lnTo>
                  <a:lnTo>
                    <a:pt x="53073" y="353377"/>
                  </a:lnTo>
                  <a:lnTo>
                    <a:pt x="54152" y="353377"/>
                  </a:lnTo>
                  <a:lnTo>
                    <a:pt x="54152" y="222237"/>
                  </a:lnTo>
                  <a:close/>
                </a:path>
                <a:path w="255905" h="353694">
                  <a:moveTo>
                    <a:pt x="66903" y="139661"/>
                  </a:moveTo>
                  <a:lnTo>
                    <a:pt x="65735" y="139661"/>
                  </a:lnTo>
                  <a:lnTo>
                    <a:pt x="65735" y="353377"/>
                  </a:lnTo>
                  <a:lnTo>
                    <a:pt x="66903" y="353377"/>
                  </a:lnTo>
                  <a:lnTo>
                    <a:pt x="66903" y="139661"/>
                  </a:lnTo>
                  <a:close/>
                </a:path>
                <a:path w="255905" h="353694">
                  <a:moveTo>
                    <a:pt x="80733" y="232740"/>
                  </a:moveTo>
                  <a:lnTo>
                    <a:pt x="79565" y="232740"/>
                  </a:lnTo>
                  <a:lnTo>
                    <a:pt x="79565" y="353377"/>
                  </a:lnTo>
                  <a:lnTo>
                    <a:pt x="80733" y="353377"/>
                  </a:lnTo>
                  <a:lnTo>
                    <a:pt x="80733" y="232740"/>
                  </a:lnTo>
                  <a:close/>
                </a:path>
                <a:path w="255905" h="353694">
                  <a:moveTo>
                    <a:pt x="85344" y="0"/>
                  </a:moveTo>
                  <a:lnTo>
                    <a:pt x="84175" y="0"/>
                  </a:lnTo>
                  <a:lnTo>
                    <a:pt x="84175" y="353377"/>
                  </a:lnTo>
                  <a:lnTo>
                    <a:pt x="85344" y="353377"/>
                  </a:lnTo>
                  <a:lnTo>
                    <a:pt x="85344" y="0"/>
                  </a:lnTo>
                  <a:close/>
                </a:path>
                <a:path w="255905" h="353694">
                  <a:moveTo>
                    <a:pt x="86436" y="190461"/>
                  </a:moveTo>
                  <a:lnTo>
                    <a:pt x="85356" y="190461"/>
                  </a:lnTo>
                  <a:lnTo>
                    <a:pt x="85356" y="353377"/>
                  </a:lnTo>
                  <a:lnTo>
                    <a:pt x="86436" y="353377"/>
                  </a:lnTo>
                  <a:lnTo>
                    <a:pt x="86436" y="190461"/>
                  </a:lnTo>
                  <a:close/>
                </a:path>
                <a:path w="255905" h="353694">
                  <a:moveTo>
                    <a:pt x="96824" y="260299"/>
                  </a:moveTo>
                  <a:lnTo>
                    <a:pt x="95656" y="260299"/>
                  </a:lnTo>
                  <a:lnTo>
                    <a:pt x="95656" y="135445"/>
                  </a:lnTo>
                  <a:lnTo>
                    <a:pt x="94576" y="135445"/>
                  </a:lnTo>
                  <a:lnTo>
                    <a:pt x="94576" y="353377"/>
                  </a:lnTo>
                  <a:lnTo>
                    <a:pt x="95643" y="353377"/>
                  </a:lnTo>
                  <a:lnTo>
                    <a:pt x="96824" y="353377"/>
                  </a:lnTo>
                  <a:lnTo>
                    <a:pt x="96824" y="260299"/>
                  </a:lnTo>
                  <a:close/>
                </a:path>
                <a:path w="255905" h="353694">
                  <a:moveTo>
                    <a:pt x="100266" y="260299"/>
                  </a:moveTo>
                  <a:lnTo>
                    <a:pt x="99187" y="260299"/>
                  </a:lnTo>
                  <a:lnTo>
                    <a:pt x="99187" y="215874"/>
                  </a:lnTo>
                  <a:lnTo>
                    <a:pt x="98005" y="215874"/>
                  </a:lnTo>
                  <a:lnTo>
                    <a:pt x="98005" y="353377"/>
                  </a:lnTo>
                  <a:lnTo>
                    <a:pt x="99187" y="353377"/>
                  </a:lnTo>
                  <a:lnTo>
                    <a:pt x="100266" y="353377"/>
                  </a:lnTo>
                  <a:lnTo>
                    <a:pt x="100266" y="260299"/>
                  </a:lnTo>
                  <a:close/>
                </a:path>
                <a:path w="255905" h="353694">
                  <a:moveTo>
                    <a:pt x="103797" y="253923"/>
                  </a:moveTo>
                  <a:lnTo>
                    <a:pt x="102616" y="253923"/>
                  </a:lnTo>
                  <a:lnTo>
                    <a:pt x="102616" y="353377"/>
                  </a:lnTo>
                  <a:lnTo>
                    <a:pt x="103797" y="353377"/>
                  </a:lnTo>
                  <a:lnTo>
                    <a:pt x="103797" y="253923"/>
                  </a:lnTo>
                  <a:close/>
                </a:path>
                <a:path w="255905" h="353694">
                  <a:moveTo>
                    <a:pt x="110655" y="277164"/>
                  </a:moveTo>
                  <a:lnTo>
                    <a:pt x="109486" y="277164"/>
                  </a:lnTo>
                  <a:lnTo>
                    <a:pt x="109486" y="353377"/>
                  </a:lnTo>
                  <a:lnTo>
                    <a:pt x="110655" y="353377"/>
                  </a:lnTo>
                  <a:lnTo>
                    <a:pt x="110655" y="277164"/>
                  </a:lnTo>
                  <a:close/>
                </a:path>
                <a:path w="255905" h="353694">
                  <a:moveTo>
                    <a:pt x="119888" y="281482"/>
                  </a:moveTo>
                  <a:lnTo>
                    <a:pt x="118706" y="281482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19888" y="281482"/>
                  </a:lnTo>
                  <a:close/>
                </a:path>
                <a:path w="255905" h="353694">
                  <a:moveTo>
                    <a:pt x="139496" y="275107"/>
                  </a:moveTo>
                  <a:lnTo>
                    <a:pt x="138328" y="275107"/>
                  </a:lnTo>
                  <a:lnTo>
                    <a:pt x="138328" y="353377"/>
                  </a:lnTo>
                  <a:lnTo>
                    <a:pt x="139496" y="353377"/>
                  </a:lnTo>
                  <a:lnTo>
                    <a:pt x="139496" y="275107"/>
                  </a:lnTo>
                  <a:close/>
                </a:path>
                <a:path w="255905" h="353694">
                  <a:moveTo>
                    <a:pt x="140589" y="277164"/>
                  </a:moveTo>
                  <a:lnTo>
                    <a:pt x="139509" y="277164"/>
                  </a:lnTo>
                  <a:lnTo>
                    <a:pt x="139509" y="353377"/>
                  </a:lnTo>
                  <a:lnTo>
                    <a:pt x="140589" y="353377"/>
                  </a:lnTo>
                  <a:lnTo>
                    <a:pt x="140589" y="277164"/>
                  </a:lnTo>
                  <a:close/>
                </a:path>
                <a:path w="255905" h="353694">
                  <a:moveTo>
                    <a:pt x="148729" y="272948"/>
                  </a:moveTo>
                  <a:lnTo>
                    <a:pt x="147548" y="272948"/>
                  </a:lnTo>
                  <a:lnTo>
                    <a:pt x="147548" y="353377"/>
                  </a:lnTo>
                  <a:lnTo>
                    <a:pt x="148729" y="353377"/>
                  </a:lnTo>
                  <a:lnTo>
                    <a:pt x="148729" y="272948"/>
                  </a:lnTo>
                  <a:close/>
                </a:path>
                <a:path w="255905" h="353694">
                  <a:moveTo>
                    <a:pt x="154432" y="296291"/>
                  </a:moveTo>
                  <a:lnTo>
                    <a:pt x="153352" y="296291"/>
                  </a:lnTo>
                  <a:lnTo>
                    <a:pt x="153352" y="353377"/>
                  </a:lnTo>
                  <a:lnTo>
                    <a:pt x="154432" y="353377"/>
                  </a:lnTo>
                  <a:lnTo>
                    <a:pt x="154432" y="296291"/>
                  </a:lnTo>
                  <a:close/>
                </a:path>
                <a:path w="255905" h="353694">
                  <a:moveTo>
                    <a:pt x="156794" y="105829"/>
                  </a:moveTo>
                  <a:lnTo>
                    <a:pt x="155613" y="105829"/>
                  </a:lnTo>
                  <a:lnTo>
                    <a:pt x="155613" y="353377"/>
                  </a:lnTo>
                  <a:lnTo>
                    <a:pt x="156794" y="353377"/>
                  </a:lnTo>
                  <a:lnTo>
                    <a:pt x="156794" y="105829"/>
                  </a:lnTo>
                  <a:close/>
                </a:path>
                <a:path w="255905" h="353694">
                  <a:moveTo>
                    <a:pt x="161391" y="277164"/>
                  </a:moveTo>
                  <a:lnTo>
                    <a:pt x="160210" y="277164"/>
                  </a:lnTo>
                  <a:lnTo>
                    <a:pt x="160210" y="353377"/>
                  </a:lnTo>
                  <a:lnTo>
                    <a:pt x="161391" y="353377"/>
                  </a:lnTo>
                  <a:lnTo>
                    <a:pt x="161391" y="277164"/>
                  </a:lnTo>
                  <a:close/>
                </a:path>
                <a:path w="255905" h="353694">
                  <a:moveTo>
                    <a:pt x="167144" y="230682"/>
                  </a:moveTo>
                  <a:lnTo>
                    <a:pt x="165963" y="230682"/>
                  </a:lnTo>
                  <a:lnTo>
                    <a:pt x="165963" y="287756"/>
                  </a:lnTo>
                  <a:lnTo>
                    <a:pt x="164807" y="287756"/>
                  </a:lnTo>
                  <a:lnTo>
                    <a:pt x="164807" y="289915"/>
                  </a:lnTo>
                  <a:lnTo>
                    <a:pt x="163639" y="289915"/>
                  </a:lnTo>
                  <a:lnTo>
                    <a:pt x="163639" y="353377"/>
                  </a:lnTo>
                  <a:lnTo>
                    <a:pt x="167144" y="353377"/>
                  </a:lnTo>
                  <a:lnTo>
                    <a:pt x="167144" y="230682"/>
                  </a:lnTo>
                  <a:close/>
                </a:path>
                <a:path w="255905" h="353694">
                  <a:moveTo>
                    <a:pt x="170573" y="294132"/>
                  </a:moveTo>
                  <a:lnTo>
                    <a:pt x="169405" y="294132"/>
                  </a:lnTo>
                  <a:lnTo>
                    <a:pt x="169405" y="353377"/>
                  </a:lnTo>
                  <a:lnTo>
                    <a:pt x="170573" y="353377"/>
                  </a:lnTo>
                  <a:lnTo>
                    <a:pt x="170573" y="294132"/>
                  </a:lnTo>
                  <a:close/>
                </a:path>
                <a:path w="255905" h="353694">
                  <a:moveTo>
                    <a:pt x="174002" y="302564"/>
                  </a:moveTo>
                  <a:lnTo>
                    <a:pt x="172859" y="302564"/>
                  </a:lnTo>
                  <a:lnTo>
                    <a:pt x="172859" y="264515"/>
                  </a:lnTo>
                  <a:lnTo>
                    <a:pt x="171780" y="264515"/>
                  </a:lnTo>
                  <a:lnTo>
                    <a:pt x="171780" y="270891"/>
                  </a:lnTo>
                  <a:lnTo>
                    <a:pt x="170624" y="270891"/>
                  </a:lnTo>
                  <a:lnTo>
                    <a:pt x="170624" y="353377"/>
                  </a:lnTo>
                  <a:lnTo>
                    <a:pt x="174002" y="353377"/>
                  </a:lnTo>
                  <a:lnTo>
                    <a:pt x="174002" y="302564"/>
                  </a:lnTo>
                  <a:close/>
                </a:path>
                <a:path w="255905" h="353694">
                  <a:moveTo>
                    <a:pt x="176390" y="298348"/>
                  </a:moveTo>
                  <a:lnTo>
                    <a:pt x="175209" y="298348"/>
                  </a:lnTo>
                  <a:lnTo>
                    <a:pt x="175209" y="300507"/>
                  </a:lnTo>
                  <a:lnTo>
                    <a:pt x="174053" y="300507"/>
                  </a:lnTo>
                  <a:lnTo>
                    <a:pt x="174053" y="353377"/>
                  </a:lnTo>
                  <a:lnTo>
                    <a:pt x="175209" y="353377"/>
                  </a:lnTo>
                  <a:lnTo>
                    <a:pt x="176390" y="353377"/>
                  </a:lnTo>
                  <a:lnTo>
                    <a:pt x="176390" y="298348"/>
                  </a:lnTo>
                  <a:close/>
                </a:path>
                <a:path w="255905" h="353694">
                  <a:moveTo>
                    <a:pt x="178663" y="258140"/>
                  </a:moveTo>
                  <a:lnTo>
                    <a:pt x="177482" y="258140"/>
                  </a:lnTo>
                  <a:lnTo>
                    <a:pt x="177482" y="353377"/>
                  </a:lnTo>
                  <a:lnTo>
                    <a:pt x="178663" y="353377"/>
                  </a:lnTo>
                  <a:lnTo>
                    <a:pt x="178663" y="258140"/>
                  </a:lnTo>
                  <a:close/>
                </a:path>
                <a:path w="255905" h="353694">
                  <a:moveTo>
                    <a:pt x="180987" y="298348"/>
                  </a:moveTo>
                  <a:lnTo>
                    <a:pt x="179806" y="298348"/>
                  </a:lnTo>
                  <a:lnTo>
                    <a:pt x="179806" y="353377"/>
                  </a:lnTo>
                  <a:lnTo>
                    <a:pt x="180987" y="353377"/>
                  </a:lnTo>
                  <a:lnTo>
                    <a:pt x="180987" y="298348"/>
                  </a:lnTo>
                  <a:close/>
                </a:path>
                <a:path w="255905" h="353694">
                  <a:moveTo>
                    <a:pt x="184416" y="296291"/>
                  </a:moveTo>
                  <a:lnTo>
                    <a:pt x="183235" y="296291"/>
                  </a:lnTo>
                  <a:lnTo>
                    <a:pt x="183235" y="308940"/>
                  </a:lnTo>
                  <a:lnTo>
                    <a:pt x="182105" y="308940"/>
                  </a:lnTo>
                  <a:lnTo>
                    <a:pt x="182105" y="294132"/>
                  </a:lnTo>
                  <a:lnTo>
                    <a:pt x="181025" y="294132"/>
                  </a:lnTo>
                  <a:lnTo>
                    <a:pt x="181025" y="353377"/>
                  </a:lnTo>
                  <a:lnTo>
                    <a:pt x="182079" y="353377"/>
                  </a:lnTo>
                  <a:lnTo>
                    <a:pt x="183235" y="353377"/>
                  </a:lnTo>
                  <a:lnTo>
                    <a:pt x="184416" y="353377"/>
                  </a:lnTo>
                  <a:lnTo>
                    <a:pt x="184416" y="296291"/>
                  </a:lnTo>
                  <a:close/>
                </a:path>
                <a:path w="255905" h="353694">
                  <a:moveTo>
                    <a:pt x="187845" y="289915"/>
                  </a:moveTo>
                  <a:lnTo>
                    <a:pt x="186664" y="289915"/>
                  </a:lnTo>
                  <a:lnTo>
                    <a:pt x="186664" y="315315"/>
                  </a:lnTo>
                  <a:lnTo>
                    <a:pt x="185635" y="315315"/>
                  </a:lnTo>
                  <a:lnTo>
                    <a:pt x="185635" y="313156"/>
                  </a:lnTo>
                  <a:lnTo>
                    <a:pt x="184454" y="313156"/>
                  </a:lnTo>
                  <a:lnTo>
                    <a:pt x="184454" y="353377"/>
                  </a:lnTo>
                  <a:lnTo>
                    <a:pt x="185623" y="353377"/>
                  </a:lnTo>
                  <a:lnTo>
                    <a:pt x="186664" y="353377"/>
                  </a:lnTo>
                  <a:lnTo>
                    <a:pt x="187845" y="353377"/>
                  </a:lnTo>
                  <a:lnTo>
                    <a:pt x="187845" y="289915"/>
                  </a:lnTo>
                  <a:close/>
                </a:path>
                <a:path w="255905" h="353694">
                  <a:moveTo>
                    <a:pt x="191300" y="245491"/>
                  </a:moveTo>
                  <a:lnTo>
                    <a:pt x="190220" y="245491"/>
                  </a:lnTo>
                  <a:lnTo>
                    <a:pt x="190220" y="275107"/>
                  </a:lnTo>
                  <a:lnTo>
                    <a:pt x="189052" y="275107"/>
                  </a:lnTo>
                  <a:lnTo>
                    <a:pt x="189052" y="317385"/>
                  </a:lnTo>
                  <a:lnTo>
                    <a:pt x="187896" y="317385"/>
                  </a:lnTo>
                  <a:lnTo>
                    <a:pt x="187896" y="353377"/>
                  </a:lnTo>
                  <a:lnTo>
                    <a:pt x="191300" y="353377"/>
                  </a:lnTo>
                  <a:lnTo>
                    <a:pt x="191300" y="245491"/>
                  </a:lnTo>
                  <a:close/>
                </a:path>
                <a:path w="255905" h="353694">
                  <a:moveTo>
                    <a:pt x="192493" y="289915"/>
                  </a:moveTo>
                  <a:lnTo>
                    <a:pt x="191325" y="289915"/>
                  </a:lnTo>
                  <a:lnTo>
                    <a:pt x="191325" y="353377"/>
                  </a:lnTo>
                  <a:lnTo>
                    <a:pt x="192493" y="353377"/>
                  </a:lnTo>
                  <a:lnTo>
                    <a:pt x="192493" y="289915"/>
                  </a:lnTo>
                  <a:close/>
                </a:path>
                <a:path w="255905" h="353694">
                  <a:moveTo>
                    <a:pt x="255879" y="330123"/>
                  </a:moveTo>
                  <a:lnTo>
                    <a:pt x="254711" y="330123"/>
                  </a:lnTo>
                  <a:lnTo>
                    <a:pt x="254711" y="353377"/>
                  </a:lnTo>
                  <a:lnTo>
                    <a:pt x="255879" y="353377"/>
                  </a:lnTo>
                  <a:lnTo>
                    <a:pt x="255879" y="33012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815174" y="2645384"/>
              <a:ext cx="245745" cy="353695"/>
            </a:xfrm>
            <a:custGeom>
              <a:avLst/>
              <a:gdLst/>
              <a:ahLst/>
              <a:cxnLst/>
              <a:rect l="l" t="t" r="r" b="b"/>
              <a:pathLst>
                <a:path w="245744" h="353694">
                  <a:moveTo>
                    <a:pt x="1168" y="277164"/>
                  </a:moveTo>
                  <a:lnTo>
                    <a:pt x="0" y="277164"/>
                  </a:lnTo>
                  <a:lnTo>
                    <a:pt x="0" y="353377"/>
                  </a:lnTo>
                  <a:lnTo>
                    <a:pt x="1168" y="353377"/>
                  </a:lnTo>
                  <a:lnTo>
                    <a:pt x="1168" y="277164"/>
                  </a:lnTo>
                  <a:close/>
                </a:path>
                <a:path w="245744" h="353694">
                  <a:moveTo>
                    <a:pt x="10401" y="110045"/>
                  </a:moveTo>
                  <a:lnTo>
                    <a:pt x="9220" y="110045"/>
                  </a:lnTo>
                  <a:lnTo>
                    <a:pt x="9220" y="353377"/>
                  </a:lnTo>
                  <a:lnTo>
                    <a:pt x="10401" y="353377"/>
                  </a:lnTo>
                  <a:lnTo>
                    <a:pt x="10401" y="110045"/>
                  </a:lnTo>
                  <a:close/>
                </a:path>
                <a:path w="245744" h="353694">
                  <a:moveTo>
                    <a:pt x="16078" y="224307"/>
                  </a:moveTo>
                  <a:lnTo>
                    <a:pt x="14998" y="224307"/>
                  </a:lnTo>
                  <a:lnTo>
                    <a:pt x="14998" y="353377"/>
                  </a:lnTo>
                  <a:lnTo>
                    <a:pt x="16078" y="353377"/>
                  </a:lnTo>
                  <a:lnTo>
                    <a:pt x="16078" y="224307"/>
                  </a:lnTo>
                  <a:close/>
                </a:path>
                <a:path w="245744" h="353694">
                  <a:moveTo>
                    <a:pt x="28841" y="232740"/>
                  </a:moveTo>
                  <a:lnTo>
                    <a:pt x="27660" y="232740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28841" y="232740"/>
                  </a:lnTo>
                  <a:close/>
                </a:path>
                <a:path w="245744" h="353694">
                  <a:moveTo>
                    <a:pt x="31102" y="237058"/>
                  </a:moveTo>
                  <a:lnTo>
                    <a:pt x="29921" y="237058"/>
                  </a:lnTo>
                  <a:lnTo>
                    <a:pt x="29921" y="353377"/>
                  </a:lnTo>
                  <a:lnTo>
                    <a:pt x="31102" y="353377"/>
                  </a:lnTo>
                  <a:lnTo>
                    <a:pt x="31102" y="237058"/>
                  </a:lnTo>
                  <a:close/>
                </a:path>
                <a:path w="245744" h="353694">
                  <a:moveTo>
                    <a:pt x="38061" y="228523"/>
                  </a:moveTo>
                  <a:lnTo>
                    <a:pt x="36880" y="228523"/>
                  </a:lnTo>
                  <a:lnTo>
                    <a:pt x="36880" y="184099"/>
                  </a:lnTo>
                  <a:lnTo>
                    <a:pt x="35699" y="184099"/>
                  </a:lnTo>
                  <a:lnTo>
                    <a:pt x="35699" y="353377"/>
                  </a:lnTo>
                  <a:lnTo>
                    <a:pt x="36880" y="353377"/>
                  </a:lnTo>
                  <a:lnTo>
                    <a:pt x="38061" y="353377"/>
                  </a:lnTo>
                  <a:lnTo>
                    <a:pt x="38061" y="228523"/>
                  </a:lnTo>
                  <a:close/>
                </a:path>
                <a:path w="245744" h="353694">
                  <a:moveTo>
                    <a:pt x="46101" y="65620"/>
                  </a:moveTo>
                  <a:lnTo>
                    <a:pt x="44932" y="65620"/>
                  </a:lnTo>
                  <a:lnTo>
                    <a:pt x="44932" y="353377"/>
                  </a:lnTo>
                  <a:lnTo>
                    <a:pt x="46101" y="353377"/>
                  </a:lnTo>
                  <a:lnTo>
                    <a:pt x="46101" y="65620"/>
                  </a:lnTo>
                  <a:close/>
                </a:path>
                <a:path w="245744" h="353694">
                  <a:moveTo>
                    <a:pt x="50711" y="281482"/>
                  </a:moveTo>
                  <a:lnTo>
                    <a:pt x="49542" y="281482"/>
                  </a:lnTo>
                  <a:lnTo>
                    <a:pt x="49542" y="256082"/>
                  </a:lnTo>
                  <a:lnTo>
                    <a:pt x="48361" y="256082"/>
                  </a:lnTo>
                  <a:lnTo>
                    <a:pt x="48361" y="224307"/>
                  </a:lnTo>
                  <a:lnTo>
                    <a:pt x="47282" y="224307"/>
                  </a:lnTo>
                  <a:lnTo>
                    <a:pt x="47282" y="249707"/>
                  </a:lnTo>
                  <a:lnTo>
                    <a:pt x="46113" y="249707"/>
                  </a:lnTo>
                  <a:lnTo>
                    <a:pt x="46113" y="353377"/>
                  </a:lnTo>
                  <a:lnTo>
                    <a:pt x="47282" y="353377"/>
                  </a:lnTo>
                  <a:lnTo>
                    <a:pt x="48361" y="353377"/>
                  </a:lnTo>
                  <a:lnTo>
                    <a:pt x="49542" y="353377"/>
                  </a:lnTo>
                  <a:lnTo>
                    <a:pt x="50711" y="353377"/>
                  </a:lnTo>
                  <a:lnTo>
                    <a:pt x="50711" y="281482"/>
                  </a:lnTo>
                  <a:close/>
                </a:path>
                <a:path w="245744" h="353694">
                  <a:moveTo>
                    <a:pt x="59944" y="232740"/>
                  </a:moveTo>
                  <a:lnTo>
                    <a:pt x="58762" y="232740"/>
                  </a:lnTo>
                  <a:lnTo>
                    <a:pt x="58762" y="270891"/>
                  </a:lnTo>
                  <a:lnTo>
                    <a:pt x="57581" y="270891"/>
                  </a:lnTo>
                  <a:lnTo>
                    <a:pt x="57581" y="67767"/>
                  </a:lnTo>
                  <a:lnTo>
                    <a:pt x="56502" y="67767"/>
                  </a:lnTo>
                  <a:lnTo>
                    <a:pt x="56502" y="247548"/>
                  </a:lnTo>
                  <a:lnTo>
                    <a:pt x="55333" y="247548"/>
                  </a:lnTo>
                  <a:lnTo>
                    <a:pt x="55333" y="234899"/>
                  </a:lnTo>
                  <a:lnTo>
                    <a:pt x="54152" y="234899"/>
                  </a:lnTo>
                  <a:lnTo>
                    <a:pt x="54152" y="353377"/>
                  </a:lnTo>
                  <a:lnTo>
                    <a:pt x="55333" y="353377"/>
                  </a:lnTo>
                  <a:lnTo>
                    <a:pt x="56502" y="353377"/>
                  </a:lnTo>
                  <a:lnTo>
                    <a:pt x="57581" y="353377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59944" y="232740"/>
                  </a:lnTo>
                  <a:close/>
                </a:path>
                <a:path w="245744" h="353694">
                  <a:moveTo>
                    <a:pt x="62191" y="228523"/>
                  </a:moveTo>
                  <a:lnTo>
                    <a:pt x="61112" y="228523"/>
                  </a:lnTo>
                  <a:lnTo>
                    <a:pt x="61112" y="353377"/>
                  </a:lnTo>
                  <a:lnTo>
                    <a:pt x="62191" y="353377"/>
                  </a:lnTo>
                  <a:lnTo>
                    <a:pt x="62191" y="228523"/>
                  </a:lnTo>
                  <a:close/>
                </a:path>
                <a:path w="245744" h="353694">
                  <a:moveTo>
                    <a:pt x="66802" y="239115"/>
                  </a:moveTo>
                  <a:lnTo>
                    <a:pt x="65722" y="239115"/>
                  </a:lnTo>
                  <a:lnTo>
                    <a:pt x="65722" y="232740"/>
                  </a:lnTo>
                  <a:lnTo>
                    <a:pt x="64554" y="232740"/>
                  </a:lnTo>
                  <a:lnTo>
                    <a:pt x="64554" y="222237"/>
                  </a:lnTo>
                  <a:lnTo>
                    <a:pt x="63373" y="222237"/>
                  </a:lnTo>
                  <a:lnTo>
                    <a:pt x="63373" y="353377"/>
                  </a:lnTo>
                  <a:lnTo>
                    <a:pt x="64554" y="353377"/>
                  </a:lnTo>
                  <a:lnTo>
                    <a:pt x="65722" y="353377"/>
                  </a:lnTo>
                  <a:lnTo>
                    <a:pt x="66802" y="353377"/>
                  </a:lnTo>
                  <a:lnTo>
                    <a:pt x="66802" y="239115"/>
                  </a:lnTo>
                  <a:close/>
                </a:path>
                <a:path w="245744" h="353694">
                  <a:moveTo>
                    <a:pt x="70332" y="0"/>
                  </a:moveTo>
                  <a:lnTo>
                    <a:pt x="69164" y="0"/>
                  </a:lnTo>
                  <a:lnTo>
                    <a:pt x="69164" y="353377"/>
                  </a:lnTo>
                  <a:lnTo>
                    <a:pt x="70332" y="353377"/>
                  </a:lnTo>
                  <a:lnTo>
                    <a:pt x="70332" y="0"/>
                  </a:lnTo>
                  <a:close/>
                </a:path>
                <a:path w="245744" h="353694">
                  <a:moveTo>
                    <a:pt x="72593" y="217932"/>
                  </a:moveTo>
                  <a:lnTo>
                    <a:pt x="71412" y="217932"/>
                  </a:lnTo>
                  <a:lnTo>
                    <a:pt x="71412" y="353377"/>
                  </a:lnTo>
                  <a:lnTo>
                    <a:pt x="72593" y="353377"/>
                  </a:lnTo>
                  <a:lnTo>
                    <a:pt x="72593" y="217932"/>
                  </a:lnTo>
                  <a:close/>
                </a:path>
                <a:path w="245744" h="353694">
                  <a:moveTo>
                    <a:pt x="79552" y="249707"/>
                  </a:moveTo>
                  <a:lnTo>
                    <a:pt x="78384" y="249707"/>
                  </a:lnTo>
                  <a:lnTo>
                    <a:pt x="78384" y="353377"/>
                  </a:lnTo>
                  <a:lnTo>
                    <a:pt x="79552" y="353377"/>
                  </a:lnTo>
                  <a:lnTo>
                    <a:pt x="79552" y="249707"/>
                  </a:lnTo>
                  <a:close/>
                </a:path>
                <a:path w="245744" h="353694">
                  <a:moveTo>
                    <a:pt x="80645" y="135445"/>
                  </a:moveTo>
                  <a:lnTo>
                    <a:pt x="79565" y="135445"/>
                  </a:lnTo>
                  <a:lnTo>
                    <a:pt x="79565" y="353377"/>
                  </a:lnTo>
                  <a:lnTo>
                    <a:pt x="80645" y="353377"/>
                  </a:lnTo>
                  <a:lnTo>
                    <a:pt x="80645" y="135445"/>
                  </a:lnTo>
                  <a:close/>
                </a:path>
                <a:path w="245744" h="353694">
                  <a:moveTo>
                    <a:pt x="86423" y="230682"/>
                  </a:moveTo>
                  <a:lnTo>
                    <a:pt x="85255" y="230682"/>
                  </a:lnTo>
                  <a:lnTo>
                    <a:pt x="85255" y="260299"/>
                  </a:lnTo>
                  <a:lnTo>
                    <a:pt x="84175" y="260299"/>
                  </a:lnTo>
                  <a:lnTo>
                    <a:pt x="84175" y="215874"/>
                  </a:lnTo>
                  <a:lnTo>
                    <a:pt x="82994" y="215874"/>
                  </a:lnTo>
                  <a:lnTo>
                    <a:pt x="82994" y="353377"/>
                  </a:lnTo>
                  <a:lnTo>
                    <a:pt x="84175" y="353377"/>
                  </a:lnTo>
                  <a:lnTo>
                    <a:pt x="85255" y="353377"/>
                  </a:lnTo>
                  <a:lnTo>
                    <a:pt x="86423" y="353377"/>
                  </a:lnTo>
                  <a:lnTo>
                    <a:pt x="86423" y="230682"/>
                  </a:lnTo>
                  <a:close/>
                </a:path>
                <a:path w="245744" h="353694">
                  <a:moveTo>
                    <a:pt x="91033" y="291973"/>
                  </a:moveTo>
                  <a:lnTo>
                    <a:pt x="89865" y="291973"/>
                  </a:lnTo>
                  <a:lnTo>
                    <a:pt x="89865" y="353377"/>
                  </a:lnTo>
                  <a:lnTo>
                    <a:pt x="91033" y="353377"/>
                  </a:lnTo>
                  <a:lnTo>
                    <a:pt x="91033" y="291973"/>
                  </a:lnTo>
                  <a:close/>
                </a:path>
                <a:path w="245744" h="353694">
                  <a:moveTo>
                    <a:pt x="92214" y="152412"/>
                  </a:moveTo>
                  <a:lnTo>
                    <a:pt x="91046" y="152412"/>
                  </a:lnTo>
                  <a:lnTo>
                    <a:pt x="91046" y="353377"/>
                  </a:lnTo>
                  <a:lnTo>
                    <a:pt x="92214" y="353377"/>
                  </a:lnTo>
                  <a:lnTo>
                    <a:pt x="92214" y="152412"/>
                  </a:lnTo>
                  <a:close/>
                </a:path>
                <a:path w="245744" h="353694">
                  <a:moveTo>
                    <a:pt x="94475" y="264515"/>
                  </a:moveTo>
                  <a:lnTo>
                    <a:pt x="93395" y="264515"/>
                  </a:lnTo>
                  <a:lnTo>
                    <a:pt x="93395" y="353377"/>
                  </a:lnTo>
                  <a:lnTo>
                    <a:pt x="94475" y="353377"/>
                  </a:lnTo>
                  <a:lnTo>
                    <a:pt x="94475" y="264515"/>
                  </a:lnTo>
                  <a:close/>
                </a:path>
                <a:path w="245744" h="353694">
                  <a:moveTo>
                    <a:pt x="102514" y="258140"/>
                  </a:moveTo>
                  <a:lnTo>
                    <a:pt x="101434" y="258140"/>
                  </a:lnTo>
                  <a:lnTo>
                    <a:pt x="101434" y="285699"/>
                  </a:lnTo>
                  <a:lnTo>
                    <a:pt x="100266" y="285699"/>
                  </a:lnTo>
                  <a:lnTo>
                    <a:pt x="100266" y="353377"/>
                  </a:lnTo>
                  <a:lnTo>
                    <a:pt x="101434" y="353377"/>
                  </a:lnTo>
                  <a:lnTo>
                    <a:pt x="102514" y="353377"/>
                  </a:lnTo>
                  <a:lnTo>
                    <a:pt x="102514" y="258140"/>
                  </a:lnTo>
                  <a:close/>
                </a:path>
                <a:path w="245744" h="353694">
                  <a:moveTo>
                    <a:pt x="108305" y="251866"/>
                  </a:moveTo>
                  <a:lnTo>
                    <a:pt x="107124" y="251866"/>
                  </a:lnTo>
                  <a:lnTo>
                    <a:pt x="106057" y="251866"/>
                  </a:lnTo>
                  <a:lnTo>
                    <a:pt x="106057" y="97396"/>
                  </a:lnTo>
                  <a:lnTo>
                    <a:pt x="104876" y="97396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7124" y="353377"/>
                  </a:lnTo>
                  <a:lnTo>
                    <a:pt x="108305" y="353377"/>
                  </a:lnTo>
                  <a:lnTo>
                    <a:pt x="108305" y="251866"/>
                  </a:lnTo>
                  <a:close/>
                </a:path>
                <a:path w="245744" h="353694">
                  <a:moveTo>
                    <a:pt x="115265" y="264515"/>
                  </a:moveTo>
                  <a:lnTo>
                    <a:pt x="114096" y="264515"/>
                  </a:lnTo>
                  <a:lnTo>
                    <a:pt x="114096" y="266674"/>
                  </a:lnTo>
                  <a:lnTo>
                    <a:pt x="112915" y="266674"/>
                  </a:lnTo>
                  <a:lnTo>
                    <a:pt x="112915" y="353377"/>
                  </a:lnTo>
                  <a:lnTo>
                    <a:pt x="114096" y="353377"/>
                  </a:lnTo>
                  <a:lnTo>
                    <a:pt x="115265" y="353377"/>
                  </a:lnTo>
                  <a:lnTo>
                    <a:pt x="115265" y="264515"/>
                  </a:lnTo>
                  <a:close/>
                </a:path>
                <a:path w="245744" h="353694">
                  <a:moveTo>
                    <a:pt x="116344" y="120637"/>
                  </a:moveTo>
                  <a:lnTo>
                    <a:pt x="115277" y="120637"/>
                  </a:lnTo>
                  <a:lnTo>
                    <a:pt x="115277" y="353377"/>
                  </a:lnTo>
                  <a:lnTo>
                    <a:pt x="116344" y="353377"/>
                  </a:lnTo>
                  <a:lnTo>
                    <a:pt x="116344" y="120637"/>
                  </a:lnTo>
                  <a:close/>
                </a:path>
                <a:path w="245744" h="353694">
                  <a:moveTo>
                    <a:pt x="119875" y="256082"/>
                  </a:moveTo>
                  <a:lnTo>
                    <a:pt x="118706" y="256082"/>
                  </a:lnTo>
                  <a:lnTo>
                    <a:pt x="118706" y="353377"/>
                  </a:lnTo>
                  <a:lnTo>
                    <a:pt x="119875" y="353377"/>
                  </a:lnTo>
                  <a:lnTo>
                    <a:pt x="119875" y="256082"/>
                  </a:lnTo>
                  <a:close/>
                </a:path>
                <a:path w="245744" h="353694">
                  <a:moveTo>
                    <a:pt x="122135" y="188315"/>
                  </a:moveTo>
                  <a:lnTo>
                    <a:pt x="120954" y="188315"/>
                  </a:lnTo>
                  <a:lnTo>
                    <a:pt x="120954" y="275107"/>
                  </a:lnTo>
                  <a:lnTo>
                    <a:pt x="119888" y="275107"/>
                  </a:lnTo>
                  <a:lnTo>
                    <a:pt x="119888" y="353377"/>
                  </a:lnTo>
                  <a:lnTo>
                    <a:pt x="120954" y="353377"/>
                  </a:lnTo>
                  <a:lnTo>
                    <a:pt x="122135" y="353377"/>
                  </a:lnTo>
                  <a:lnTo>
                    <a:pt x="122135" y="188315"/>
                  </a:lnTo>
                  <a:close/>
                </a:path>
                <a:path w="245744" h="353694">
                  <a:moveTo>
                    <a:pt x="124485" y="275107"/>
                  </a:moveTo>
                  <a:lnTo>
                    <a:pt x="123317" y="275107"/>
                  </a:lnTo>
                  <a:lnTo>
                    <a:pt x="123317" y="353377"/>
                  </a:lnTo>
                  <a:lnTo>
                    <a:pt x="124485" y="353377"/>
                  </a:lnTo>
                  <a:lnTo>
                    <a:pt x="124485" y="275107"/>
                  </a:lnTo>
                  <a:close/>
                </a:path>
                <a:path w="245744" h="353694">
                  <a:moveTo>
                    <a:pt x="133718" y="272948"/>
                  </a:moveTo>
                  <a:lnTo>
                    <a:pt x="132537" y="272948"/>
                  </a:lnTo>
                  <a:lnTo>
                    <a:pt x="132537" y="353377"/>
                  </a:lnTo>
                  <a:lnTo>
                    <a:pt x="133718" y="353377"/>
                  </a:lnTo>
                  <a:lnTo>
                    <a:pt x="133718" y="272948"/>
                  </a:lnTo>
                  <a:close/>
                </a:path>
                <a:path w="245744" h="353694">
                  <a:moveTo>
                    <a:pt x="138353" y="304723"/>
                  </a:moveTo>
                  <a:lnTo>
                    <a:pt x="137172" y="304723"/>
                  </a:lnTo>
                  <a:lnTo>
                    <a:pt x="137172" y="353377"/>
                  </a:lnTo>
                  <a:lnTo>
                    <a:pt x="138353" y="353377"/>
                  </a:lnTo>
                  <a:lnTo>
                    <a:pt x="138353" y="304723"/>
                  </a:lnTo>
                  <a:close/>
                </a:path>
                <a:path w="245744" h="353694">
                  <a:moveTo>
                    <a:pt x="140563" y="272948"/>
                  </a:moveTo>
                  <a:lnTo>
                    <a:pt x="139382" y="272948"/>
                  </a:lnTo>
                  <a:lnTo>
                    <a:pt x="139382" y="353377"/>
                  </a:lnTo>
                  <a:lnTo>
                    <a:pt x="140563" y="353377"/>
                  </a:lnTo>
                  <a:lnTo>
                    <a:pt x="140563" y="272948"/>
                  </a:lnTo>
                  <a:close/>
                </a:path>
                <a:path w="245744" h="353694">
                  <a:moveTo>
                    <a:pt x="141782" y="105829"/>
                  </a:moveTo>
                  <a:lnTo>
                    <a:pt x="140601" y="105829"/>
                  </a:lnTo>
                  <a:lnTo>
                    <a:pt x="140601" y="353377"/>
                  </a:lnTo>
                  <a:lnTo>
                    <a:pt x="141782" y="353377"/>
                  </a:lnTo>
                  <a:lnTo>
                    <a:pt x="141782" y="105829"/>
                  </a:lnTo>
                  <a:close/>
                </a:path>
                <a:path w="245744" h="353694">
                  <a:moveTo>
                    <a:pt x="163652" y="258140"/>
                  </a:moveTo>
                  <a:lnTo>
                    <a:pt x="162471" y="258140"/>
                  </a:lnTo>
                  <a:lnTo>
                    <a:pt x="162471" y="353377"/>
                  </a:lnTo>
                  <a:lnTo>
                    <a:pt x="163652" y="353377"/>
                  </a:lnTo>
                  <a:lnTo>
                    <a:pt x="163652" y="258140"/>
                  </a:lnTo>
                  <a:close/>
                </a:path>
                <a:path w="245744" h="353694">
                  <a:moveTo>
                    <a:pt x="172834" y="289915"/>
                  </a:moveTo>
                  <a:lnTo>
                    <a:pt x="171653" y="289915"/>
                  </a:lnTo>
                  <a:lnTo>
                    <a:pt x="171653" y="315315"/>
                  </a:lnTo>
                  <a:lnTo>
                    <a:pt x="170611" y="315315"/>
                  </a:lnTo>
                  <a:lnTo>
                    <a:pt x="170611" y="353377"/>
                  </a:lnTo>
                  <a:lnTo>
                    <a:pt x="171653" y="353377"/>
                  </a:lnTo>
                  <a:lnTo>
                    <a:pt x="172834" y="353377"/>
                  </a:lnTo>
                  <a:lnTo>
                    <a:pt x="172834" y="289915"/>
                  </a:lnTo>
                  <a:close/>
                </a:path>
                <a:path w="245744" h="353694">
                  <a:moveTo>
                    <a:pt x="176288" y="245491"/>
                  </a:moveTo>
                  <a:lnTo>
                    <a:pt x="175209" y="245491"/>
                  </a:lnTo>
                  <a:lnTo>
                    <a:pt x="175209" y="275107"/>
                  </a:lnTo>
                  <a:lnTo>
                    <a:pt x="174040" y="275107"/>
                  </a:lnTo>
                  <a:lnTo>
                    <a:pt x="174040" y="353377"/>
                  </a:lnTo>
                  <a:lnTo>
                    <a:pt x="175209" y="353377"/>
                  </a:lnTo>
                  <a:lnTo>
                    <a:pt x="176288" y="353377"/>
                  </a:lnTo>
                  <a:lnTo>
                    <a:pt x="176288" y="245491"/>
                  </a:lnTo>
                  <a:close/>
                </a:path>
                <a:path w="245744" h="353694">
                  <a:moveTo>
                    <a:pt x="201676" y="327977"/>
                  </a:moveTo>
                  <a:lnTo>
                    <a:pt x="200507" y="327977"/>
                  </a:lnTo>
                  <a:lnTo>
                    <a:pt x="200507" y="353377"/>
                  </a:lnTo>
                  <a:lnTo>
                    <a:pt x="201676" y="353377"/>
                  </a:lnTo>
                  <a:lnTo>
                    <a:pt x="201676" y="327977"/>
                  </a:lnTo>
                  <a:close/>
                </a:path>
                <a:path w="245744" h="353694">
                  <a:moveTo>
                    <a:pt x="245465" y="332193"/>
                  </a:moveTo>
                  <a:lnTo>
                    <a:pt x="244284" y="332193"/>
                  </a:lnTo>
                  <a:lnTo>
                    <a:pt x="244284" y="353377"/>
                  </a:lnTo>
                  <a:lnTo>
                    <a:pt x="245465" y="353377"/>
                  </a:lnTo>
                  <a:lnTo>
                    <a:pt x="245465" y="3321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796721" y="2713151"/>
              <a:ext cx="282575" cy="285750"/>
            </a:xfrm>
            <a:custGeom>
              <a:avLst/>
              <a:gdLst/>
              <a:ahLst/>
              <a:cxnLst/>
              <a:rect l="l" t="t" r="r" b="b"/>
              <a:pathLst>
                <a:path w="282575" h="285750">
                  <a:moveTo>
                    <a:pt x="1181" y="260210"/>
                  </a:moveTo>
                  <a:lnTo>
                    <a:pt x="0" y="260210"/>
                  </a:lnTo>
                  <a:lnTo>
                    <a:pt x="0" y="285610"/>
                  </a:lnTo>
                  <a:lnTo>
                    <a:pt x="1181" y="285610"/>
                  </a:lnTo>
                  <a:lnTo>
                    <a:pt x="1181" y="260210"/>
                  </a:lnTo>
                  <a:close/>
                </a:path>
                <a:path w="282575" h="285750">
                  <a:moveTo>
                    <a:pt x="50723" y="215773"/>
                  </a:moveTo>
                  <a:lnTo>
                    <a:pt x="49555" y="215773"/>
                  </a:lnTo>
                  <a:lnTo>
                    <a:pt x="49555" y="169291"/>
                  </a:lnTo>
                  <a:lnTo>
                    <a:pt x="48374" y="169291"/>
                  </a:lnTo>
                  <a:lnTo>
                    <a:pt x="48374" y="177723"/>
                  </a:lnTo>
                  <a:lnTo>
                    <a:pt x="47294" y="177723"/>
                  </a:lnTo>
                  <a:lnTo>
                    <a:pt x="47294" y="285610"/>
                  </a:lnTo>
                  <a:lnTo>
                    <a:pt x="48374" y="285610"/>
                  </a:lnTo>
                  <a:lnTo>
                    <a:pt x="49542" y="285610"/>
                  </a:lnTo>
                  <a:lnTo>
                    <a:pt x="50723" y="285610"/>
                  </a:lnTo>
                  <a:lnTo>
                    <a:pt x="50723" y="215773"/>
                  </a:lnTo>
                  <a:close/>
                </a:path>
                <a:path w="282575" h="285750">
                  <a:moveTo>
                    <a:pt x="56515" y="160756"/>
                  </a:moveTo>
                  <a:lnTo>
                    <a:pt x="55333" y="160756"/>
                  </a:lnTo>
                  <a:lnTo>
                    <a:pt x="55333" y="116332"/>
                  </a:lnTo>
                  <a:lnTo>
                    <a:pt x="54165" y="116332"/>
                  </a:lnTo>
                  <a:lnTo>
                    <a:pt x="54165" y="14808"/>
                  </a:lnTo>
                  <a:lnTo>
                    <a:pt x="52984" y="14808"/>
                  </a:lnTo>
                  <a:lnTo>
                    <a:pt x="52984" y="234797"/>
                  </a:lnTo>
                  <a:lnTo>
                    <a:pt x="51904" y="234797"/>
                  </a:lnTo>
                  <a:lnTo>
                    <a:pt x="51904" y="285610"/>
                  </a:lnTo>
                  <a:lnTo>
                    <a:pt x="52984" y="285610"/>
                  </a:lnTo>
                  <a:lnTo>
                    <a:pt x="54152" y="285610"/>
                  </a:lnTo>
                  <a:lnTo>
                    <a:pt x="55333" y="285610"/>
                  </a:lnTo>
                  <a:lnTo>
                    <a:pt x="56515" y="285610"/>
                  </a:lnTo>
                  <a:lnTo>
                    <a:pt x="56515" y="160756"/>
                  </a:lnTo>
                  <a:close/>
                </a:path>
                <a:path w="282575" h="285750">
                  <a:moveTo>
                    <a:pt x="63385" y="160756"/>
                  </a:moveTo>
                  <a:lnTo>
                    <a:pt x="62204" y="160756"/>
                  </a:lnTo>
                  <a:lnTo>
                    <a:pt x="62204" y="137515"/>
                  </a:lnTo>
                  <a:lnTo>
                    <a:pt x="61125" y="137515"/>
                  </a:lnTo>
                  <a:lnTo>
                    <a:pt x="61125" y="167132"/>
                  </a:lnTo>
                  <a:lnTo>
                    <a:pt x="59956" y="167132"/>
                  </a:lnTo>
                  <a:lnTo>
                    <a:pt x="59956" y="285610"/>
                  </a:lnTo>
                  <a:lnTo>
                    <a:pt x="61125" y="285610"/>
                  </a:lnTo>
                  <a:lnTo>
                    <a:pt x="62204" y="285610"/>
                  </a:lnTo>
                  <a:lnTo>
                    <a:pt x="63385" y="285610"/>
                  </a:lnTo>
                  <a:lnTo>
                    <a:pt x="63385" y="160756"/>
                  </a:lnTo>
                  <a:close/>
                </a:path>
                <a:path w="282575" h="285750">
                  <a:moveTo>
                    <a:pt x="66814" y="156540"/>
                  </a:moveTo>
                  <a:lnTo>
                    <a:pt x="65735" y="156540"/>
                  </a:lnTo>
                  <a:lnTo>
                    <a:pt x="65735" y="181940"/>
                  </a:lnTo>
                  <a:lnTo>
                    <a:pt x="64566" y="181940"/>
                  </a:lnTo>
                  <a:lnTo>
                    <a:pt x="64566" y="285610"/>
                  </a:lnTo>
                  <a:lnTo>
                    <a:pt x="65735" y="285610"/>
                  </a:lnTo>
                  <a:lnTo>
                    <a:pt x="66814" y="285610"/>
                  </a:lnTo>
                  <a:lnTo>
                    <a:pt x="66814" y="156540"/>
                  </a:lnTo>
                  <a:close/>
                </a:path>
                <a:path w="282575" h="285750">
                  <a:moveTo>
                    <a:pt x="70345" y="71894"/>
                  </a:moveTo>
                  <a:lnTo>
                    <a:pt x="69176" y="71894"/>
                  </a:lnTo>
                  <a:lnTo>
                    <a:pt x="69176" y="285610"/>
                  </a:lnTo>
                  <a:lnTo>
                    <a:pt x="70345" y="285610"/>
                  </a:lnTo>
                  <a:lnTo>
                    <a:pt x="70345" y="71894"/>
                  </a:lnTo>
                  <a:close/>
                </a:path>
                <a:path w="282575" h="285750">
                  <a:moveTo>
                    <a:pt x="73787" y="167132"/>
                  </a:moveTo>
                  <a:lnTo>
                    <a:pt x="72605" y="167132"/>
                  </a:lnTo>
                  <a:lnTo>
                    <a:pt x="72605" y="203123"/>
                  </a:lnTo>
                  <a:lnTo>
                    <a:pt x="71424" y="203123"/>
                  </a:lnTo>
                  <a:lnTo>
                    <a:pt x="71424" y="285610"/>
                  </a:lnTo>
                  <a:lnTo>
                    <a:pt x="72605" y="285610"/>
                  </a:lnTo>
                  <a:lnTo>
                    <a:pt x="73787" y="285610"/>
                  </a:lnTo>
                  <a:lnTo>
                    <a:pt x="73787" y="167132"/>
                  </a:lnTo>
                  <a:close/>
                </a:path>
                <a:path w="282575" h="285750">
                  <a:moveTo>
                    <a:pt x="78397" y="164973"/>
                  </a:moveTo>
                  <a:lnTo>
                    <a:pt x="77216" y="164973"/>
                  </a:lnTo>
                  <a:lnTo>
                    <a:pt x="77216" y="203123"/>
                  </a:lnTo>
                  <a:lnTo>
                    <a:pt x="76034" y="203123"/>
                  </a:lnTo>
                  <a:lnTo>
                    <a:pt x="76034" y="0"/>
                  </a:lnTo>
                  <a:lnTo>
                    <a:pt x="74955" y="0"/>
                  </a:lnTo>
                  <a:lnTo>
                    <a:pt x="74955" y="285610"/>
                  </a:lnTo>
                  <a:lnTo>
                    <a:pt x="76034" y="285610"/>
                  </a:lnTo>
                  <a:lnTo>
                    <a:pt x="77216" y="285610"/>
                  </a:lnTo>
                  <a:lnTo>
                    <a:pt x="78397" y="285610"/>
                  </a:lnTo>
                  <a:lnTo>
                    <a:pt x="78397" y="164973"/>
                  </a:lnTo>
                  <a:close/>
                </a:path>
                <a:path w="282575" h="285750">
                  <a:moveTo>
                    <a:pt x="80645" y="160756"/>
                  </a:moveTo>
                  <a:lnTo>
                    <a:pt x="79565" y="160756"/>
                  </a:lnTo>
                  <a:lnTo>
                    <a:pt x="79565" y="285610"/>
                  </a:lnTo>
                  <a:lnTo>
                    <a:pt x="80645" y="285610"/>
                  </a:lnTo>
                  <a:lnTo>
                    <a:pt x="80645" y="160756"/>
                  </a:lnTo>
                  <a:close/>
                </a:path>
                <a:path w="282575" h="285750">
                  <a:moveTo>
                    <a:pt x="83007" y="154470"/>
                  </a:moveTo>
                  <a:lnTo>
                    <a:pt x="81826" y="154470"/>
                  </a:lnTo>
                  <a:lnTo>
                    <a:pt x="81826" y="124764"/>
                  </a:lnTo>
                  <a:lnTo>
                    <a:pt x="80657" y="124764"/>
                  </a:lnTo>
                  <a:lnTo>
                    <a:pt x="80657" y="285610"/>
                  </a:lnTo>
                  <a:lnTo>
                    <a:pt x="81826" y="285610"/>
                  </a:lnTo>
                  <a:lnTo>
                    <a:pt x="83007" y="285610"/>
                  </a:lnTo>
                  <a:lnTo>
                    <a:pt x="83007" y="154470"/>
                  </a:lnTo>
                  <a:close/>
                </a:path>
                <a:path w="282575" h="285750">
                  <a:moveTo>
                    <a:pt x="85255" y="171348"/>
                  </a:moveTo>
                  <a:lnTo>
                    <a:pt x="84175" y="171348"/>
                  </a:lnTo>
                  <a:lnTo>
                    <a:pt x="84175" y="285610"/>
                  </a:lnTo>
                  <a:lnTo>
                    <a:pt x="85255" y="285610"/>
                  </a:lnTo>
                  <a:lnTo>
                    <a:pt x="85255" y="171348"/>
                  </a:lnTo>
                  <a:close/>
                </a:path>
                <a:path w="282575" h="285750">
                  <a:moveTo>
                    <a:pt x="89877" y="122694"/>
                  </a:moveTo>
                  <a:lnTo>
                    <a:pt x="88798" y="122694"/>
                  </a:lnTo>
                  <a:lnTo>
                    <a:pt x="88798" y="285610"/>
                  </a:lnTo>
                  <a:lnTo>
                    <a:pt x="89877" y="285610"/>
                  </a:lnTo>
                  <a:lnTo>
                    <a:pt x="89877" y="122694"/>
                  </a:lnTo>
                  <a:close/>
                </a:path>
                <a:path w="282575" h="285750">
                  <a:moveTo>
                    <a:pt x="93395" y="143891"/>
                  </a:moveTo>
                  <a:lnTo>
                    <a:pt x="92227" y="143891"/>
                  </a:lnTo>
                  <a:lnTo>
                    <a:pt x="92227" y="285610"/>
                  </a:lnTo>
                  <a:lnTo>
                    <a:pt x="93395" y="285610"/>
                  </a:lnTo>
                  <a:lnTo>
                    <a:pt x="93395" y="143891"/>
                  </a:lnTo>
                  <a:close/>
                </a:path>
                <a:path w="282575" h="285750">
                  <a:moveTo>
                    <a:pt x="98005" y="181940"/>
                  </a:moveTo>
                  <a:lnTo>
                    <a:pt x="96837" y="181940"/>
                  </a:lnTo>
                  <a:lnTo>
                    <a:pt x="96837" y="285610"/>
                  </a:lnTo>
                  <a:lnTo>
                    <a:pt x="98005" y="285610"/>
                  </a:lnTo>
                  <a:lnTo>
                    <a:pt x="98005" y="181940"/>
                  </a:lnTo>
                  <a:close/>
                </a:path>
                <a:path w="282575" h="285750">
                  <a:moveTo>
                    <a:pt x="102628" y="148107"/>
                  </a:moveTo>
                  <a:lnTo>
                    <a:pt x="101447" y="148107"/>
                  </a:lnTo>
                  <a:lnTo>
                    <a:pt x="101447" y="203123"/>
                  </a:lnTo>
                  <a:lnTo>
                    <a:pt x="100266" y="203123"/>
                  </a:lnTo>
                  <a:lnTo>
                    <a:pt x="100266" y="192532"/>
                  </a:lnTo>
                  <a:lnTo>
                    <a:pt x="99085" y="192532"/>
                  </a:lnTo>
                  <a:lnTo>
                    <a:pt x="99085" y="285610"/>
                  </a:lnTo>
                  <a:lnTo>
                    <a:pt x="100266" y="285610"/>
                  </a:lnTo>
                  <a:lnTo>
                    <a:pt x="101447" y="285610"/>
                  </a:lnTo>
                  <a:lnTo>
                    <a:pt x="102628" y="285610"/>
                  </a:lnTo>
                  <a:lnTo>
                    <a:pt x="102628" y="148107"/>
                  </a:lnTo>
                  <a:close/>
                </a:path>
                <a:path w="282575" h="285750">
                  <a:moveTo>
                    <a:pt x="107238" y="186156"/>
                  </a:moveTo>
                  <a:lnTo>
                    <a:pt x="106057" y="186156"/>
                  </a:lnTo>
                  <a:lnTo>
                    <a:pt x="106057" y="285610"/>
                  </a:lnTo>
                  <a:lnTo>
                    <a:pt x="107238" y="285610"/>
                  </a:lnTo>
                  <a:lnTo>
                    <a:pt x="107238" y="186156"/>
                  </a:lnTo>
                  <a:close/>
                </a:path>
                <a:path w="282575" h="285750">
                  <a:moveTo>
                    <a:pt x="109486" y="224205"/>
                  </a:moveTo>
                  <a:lnTo>
                    <a:pt x="108318" y="224205"/>
                  </a:lnTo>
                  <a:lnTo>
                    <a:pt x="108318" y="285610"/>
                  </a:lnTo>
                  <a:lnTo>
                    <a:pt x="109486" y="285610"/>
                  </a:lnTo>
                  <a:lnTo>
                    <a:pt x="109486" y="224205"/>
                  </a:lnTo>
                  <a:close/>
                </a:path>
                <a:path w="282575" h="285750">
                  <a:moveTo>
                    <a:pt x="110667" y="84645"/>
                  </a:moveTo>
                  <a:lnTo>
                    <a:pt x="109499" y="84645"/>
                  </a:lnTo>
                  <a:lnTo>
                    <a:pt x="109499" y="285610"/>
                  </a:lnTo>
                  <a:lnTo>
                    <a:pt x="110667" y="285610"/>
                  </a:lnTo>
                  <a:lnTo>
                    <a:pt x="110667" y="84645"/>
                  </a:lnTo>
                  <a:close/>
                </a:path>
                <a:path w="282575" h="285750">
                  <a:moveTo>
                    <a:pt x="115277" y="196748"/>
                  </a:moveTo>
                  <a:lnTo>
                    <a:pt x="114109" y="196748"/>
                  </a:lnTo>
                  <a:lnTo>
                    <a:pt x="114109" y="285610"/>
                  </a:lnTo>
                  <a:lnTo>
                    <a:pt x="115277" y="285610"/>
                  </a:lnTo>
                  <a:lnTo>
                    <a:pt x="115277" y="196748"/>
                  </a:lnTo>
                  <a:close/>
                </a:path>
                <a:path w="282575" h="285750">
                  <a:moveTo>
                    <a:pt x="118719" y="205181"/>
                  </a:moveTo>
                  <a:lnTo>
                    <a:pt x="117538" y="205181"/>
                  </a:lnTo>
                  <a:lnTo>
                    <a:pt x="117538" y="285610"/>
                  </a:lnTo>
                  <a:lnTo>
                    <a:pt x="118719" y="285610"/>
                  </a:lnTo>
                  <a:lnTo>
                    <a:pt x="118719" y="205181"/>
                  </a:lnTo>
                  <a:close/>
                </a:path>
                <a:path w="282575" h="285750">
                  <a:moveTo>
                    <a:pt x="124510" y="29629"/>
                  </a:moveTo>
                  <a:lnTo>
                    <a:pt x="123329" y="29629"/>
                  </a:lnTo>
                  <a:lnTo>
                    <a:pt x="123329" y="285610"/>
                  </a:lnTo>
                  <a:lnTo>
                    <a:pt x="124510" y="285610"/>
                  </a:lnTo>
                  <a:lnTo>
                    <a:pt x="124510" y="29629"/>
                  </a:lnTo>
                  <a:close/>
                </a:path>
                <a:path w="282575" h="285750">
                  <a:moveTo>
                    <a:pt x="161404" y="196748"/>
                  </a:moveTo>
                  <a:lnTo>
                    <a:pt x="160235" y="196748"/>
                  </a:lnTo>
                  <a:lnTo>
                    <a:pt x="160235" y="38061"/>
                  </a:lnTo>
                  <a:lnTo>
                    <a:pt x="159054" y="38061"/>
                  </a:lnTo>
                  <a:lnTo>
                    <a:pt x="159054" y="285610"/>
                  </a:lnTo>
                  <a:lnTo>
                    <a:pt x="160223" y="285610"/>
                  </a:lnTo>
                  <a:lnTo>
                    <a:pt x="161404" y="285610"/>
                  </a:lnTo>
                  <a:lnTo>
                    <a:pt x="161404" y="196748"/>
                  </a:lnTo>
                  <a:close/>
                </a:path>
                <a:path w="282575" h="285750">
                  <a:moveTo>
                    <a:pt x="182105" y="190373"/>
                  </a:moveTo>
                  <a:lnTo>
                    <a:pt x="180924" y="190373"/>
                  </a:lnTo>
                  <a:lnTo>
                    <a:pt x="180924" y="285610"/>
                  </a:lnTo>
                  <a:lnTo>
                    <a:pt x="182105" y="285610"/>
                  </a:lnTo>
                  <a:lnTo>
                    <a:pt x="182105" y="190373"/>
                  </a:lnTo>
                  <a:close/>
                </a:path>
                <a:path w="282575" h="285750">
                  <a:moveTo>
                    <a:pt x="186690" y="241173"/>
                  </a:moveTo>
                  <a:lnTo>
                    <a:pt x="185547" y="241173"/>
                  </a:lnTo>
                  <a:lnTo>
                    <a:pt x="185547" y="226364"/>
                  </a:lnTo>
                  <a:lnTo>
                    <a:pt x="184467" y="226364"/>
                  </a:lnTo>
                  <a:lnTo>
                    <a:pt x="184467" y="285610"/>
                  </a:lnTo>
                  <a:lnTo>
                    <a:pt x="185521" y="285610"/>
                  </a:lnTo>
                  <a:lnTo>
                    <a:pt x="186690" y="285610"/>
                  </a:lnTo>
                  <a:lnTo>
                    <a:pt x="186690" y="241173"/>
                  </a:lnTo>
                  <a:close/>
                </a:path>
                <a:path w="282575" h="285750">
                  <a:moveTo>
                    <a:pt x="191287" y="222148"/>
                  </a:moveTo>
                  <a:lnTo>
                    <a:pt x="190106" y="222148"/>
                  </a:lnTo>
                  <a:lnTo>
                    <a:pt x="190106" y="247548"/>
                  </a:lnTo>
                  <a:lnTo>
                    <a:pt x="189064" y="247548"/>
                  </a:lnTo>
                  <a:lnTo>
                    <a:pt x="189064" y="285610"/>
                  </a:lnTo>
                  <a:lnTo>
                    <a:pt x="190106" y="285610"/>
                  </a:lnTo>
                  <a:lnTo>
                    <a:pt x="191287" y="285610"/>
                  </a:lnTo>
                  <a:lnTo>
                    <a:pt x="191287" y="222148"/>
                  </a:lnTo>
                  <a:close/>
                </a:path>
                <a:path w="282575" h="285750">
                  <a:moveTo>
                    <a:pt x="194741" y="177723"/>
                  </a:moveTo>
                  <a:lnTo>
                    <a:pt x="193662" y="177723"/>
                  </a:lnTo>
                  <a:lnTo>
                    <a:pt x="193662" y="207340"/>
                  </a:lnTo>
                  <a:lnTo>
                    <a:pt x="192493" y="207340"/>
                  </a:lnTo>
                  <a:lnTo>
                    <a:pt x="192493" y="249618"/>
                  </a:lnTo>
                  <a:lnTo>
                    <a:pt x="191338" y="249618"/>
                  </a:lnTo>
                  <a:lnTo>
                    <a:pt x="191338" y="285610"/>
                  </a:lnTo>
                  <a:lnTo>
                    <a:pt x="194741" y="285610"/>
                  </a:lnTo>
                  <a:lnTo>
                    <a:pt x="194741" y="177723"/>
                  </a:lnTo>
                  <a:close/>
                </a:path>
                <a:path w="282575" h="285750">
                  <a:moveTo>
                    <a:pt x="197104" y="236956"/>
                  </a:moveTo>
                  <a:lnTo>
                    <a:pt x="195935" y="236956"/>
                  </a:lnTo>
                  <a:lnTo>
                    <a:pt x="195935" y="222148"/>
                  </a:lnTo>
                  <a:lnTo>
                    <a:pt x="194767" y="222148"/>
                  </a:lnTo>
                  <a:lnTo>
                    <a:pt x="194767" y="285610"/>
                  </a:lnTo>
                  <a:lnTo>
                    <a:pt x="195922" y="285610"/>
                  </a:lnTo>
                  <a:lnTo>
                    <a:pt x="197104" y="285610"/>
                  </a:lnTo>
                  <a:lnTo>
                    <a:pt x="197104" y="236956"/>
                  </a:lnTo>
                  <a:close/>
                </a:path>
                <a:path w="282575" h="285750">
                  <a:moveTo>
                    <a:pt x="258127" y="264426"/>
                  </a:moveTo>
                  <a:lnTo>
                    <a:pt x="257048" y="264426"/>
                  </a:lnTo>
                  <a:lnTo>
                    <a:pt x="257048" y="285610"/>
                  </a:lnTo>
                  <a:lnTo>
                    <a:pt x="258127" y="285610"/>
                  </a:lnTo>
                  <a:lnTo>
                    <a:pt x="258127" y="264426"/>
                  </a:lnTo>
                  <a:close/>
                </a:path>
                <a:path w="282575" h="285750">
                  <a:moveTo>
                    <a:pt x="276555" y="236956"/>
                  </a:moveTo>
                  <a:lnTo>
                    <a:pt x="275475" y="236956"/>
                  </a:lnTo>
                  <a:lnTo>
                    <a:pt x="275475" y="285610"/>
                  </a:lnTo>
                  <a:lnTo>
                    <a:pt x="276555" y="285610"/>
                  </a:lnTo>
                  <a:lnTo>
                    <a:pt x="276555" y="236956"/>
                  </a:lnTo>
                  <a:close/>
                </a:path>
                <a:path w="282575" h="285750">
                  <a:moveTo>
                    <a:pt x="282346" y="215773"/>
                  </a:moveTo>
                  <a:lnTo>
                    <a:pt x="281178" y="215773"/>
                  </a:lnTo>
                  <a:lnTo>
                    <a:pt x="281178" y="285610"/>
                  </a:lnTo>
                  <a:lnTo>
                    <a:pt x="282346" y="285610"/>
                  </a:lnTo>
                  <a:lnTo>
                    <a:pt x="282346" y="2157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799084" y="2713151"/>
              <a:ext cx="199390" cy="285750"/>
            </a:xfrm>
            <a:custGeom>
              <a:avLst/>
              <a:gdLst/>
              <a:ahLst/>
              <a:cxnLst/>
              <a:rect l="l" t="t" r="r" b="b"/>
              <a:pathLst>
                <a:path w="199390" h="285750">
                  <a:moveTo>
                    <a:pt x="1079" y="255981"/>
                  </a:moveTo>
                  <a:lnTo>
                    <a:pt x="0" y="255981"/>
                  </a:lnTo>
                  <a:lnTo>
                    <a:pt x="0" y="285610"/>
                  </a:lnTo>
                  <a:lnTo>
                    <a:pt x="1079" y="285610"/>
                  </a:lnTo>
                  <a:lnTo>
                    <a:pt x="1079" y="255981"/>
                  </a:lnTo>
                  <a:close/>
                </a:path>
                <a:path w="199390" h="285750">
                  <a:moveTo>
                    <a:pt x="12649" y="239026"/>
                  </a:moveTo>
                  <a:lnTo>
                    <a:pt x="11480" y="239026"/>
                  </a:lnTo>
                  <a:lnTo>
                    <a:pt x="11480" y="285610"/>
                  </a:lnTo>
                  <a:lnTo>
                    <a:pt x="12649" y="285610"/>
                  </a:lnTo>
                  <a:lnTo>
                    <a:pt x="12649" y="239026"/>
                  </a:lnTo>
                  <a:close/>
                </a:path>
                <a:path w="199390" h="285750">
                  <a:moveTo>
                    <a:pt x="18351" y="239026"/>
                  </a:moveTo>
                  <a:lnTo>
                    <a:pt x="17272" y="239026"/>
                  </a:lnTo>
                  <a:lnTo>
                    <a:pt x="17272" y="285610"/>
                  </a:lnTo>
                  <a:lnTo>
                    <a:pt x="18351" y="285610"/>
                  </a:lnTo>
                  <a:lnTo>
                    <a:pt x="18351" y="239026"/>
                  </a:lnTo>
                  <a:close/>
                </a:path>
                <a:path w="199390" h="285750">
                  <a:moveTo>
                    <a:pt x="21869" y="205181"/>
                  </a:moveTo>
                  <a:lnTo>
                    <a:pt x="20701" y="205181"/>
                  </a:lnTo>
                  <a:lnTo>
                    <a:pt x="20701" y="285610"/>
                  </a:lnTo>
                  <a:lnTo>
                    <a:pt x="21869" y="285610"/>
                  </a:lnTo>
                  <a:lnTo>
                    <a:pt x="21869" y="205181"/>
                  </a:lnTo>
                  <a:close/>
                </a:path>
                <a:path w="199390" h="285750">
                  <a:moveTo>
                    <a:pt x="36791" y="222148"/>
                  </a:moveTo>
                  <a:lnTo>
                    <a:pt x="35712" y="222148"/>
                  </a:lnTo>
                  <a:lnTo>
                    <a:pt x="35712" y="164973"/>
                  </a:lnTo>
                  <a:lnTo>
                    <a:pt x="34531" y="164973"/>
                  </a:lnTo>
                  <a:lnTo>
                    <a:pt x="34531" y="285610"/>
                  </a:lnTo>
                  <a:lnTo>
                    <a:pt x="35712" y="285610"/>
                  </a:lnTo>
                  <a:lnTo>
                    <a:pt x="36791" y="285610"/>
                  </a:lnTo>
                  <a:lnTo>
                    <a:pt x="36791" y="222148"/>
                  </a:lnTo>
                  <a:close/>
                </a:path>
                <a:path w="199390" h="285750">
                  <a:moveTo>
                    <a:pt x="43751" y="107886"/>
                  </a:moveTo>
                  <a:lnTo>
                    <a:pt x="42570" y="107886"/>
                  </a:lnTo>
                  <a:lnTo>
                    <a:pt x="42570" y="285610"/>
                  </a:lnTo>
                  <a:lnTo>
                    <a:pt x="43751" y="285610"/>
                  </a:lnTo>
                  <a:lnTo>
                    <a:pt x="43751" y="107886"/>
                  </a:lnTo>
                  <a:close/>
                </a:path>
                <a:path w="199390" h="285750">
                  <a:moveTo>
                    <a:pt x="46012" y="177723"/>
                  </a:moveTo>
                  <a:lnTo>
                    <a:pt x="44932" y="177723"/>
                  </a:lnTo>
                  <a:lnTo>
                    <a:pt x="44932" y="285610"/>
                  </a:lnTo>
                  <a:lnTo>
                    <a:pt x="46012" y="285610"/>
                  </a:lnTo>
                  <a:lnTo>
                    <a:pt x="46012" y="177723"/>
                  </a:lnTo>
                  <a:close/>
                </a:path>
                <a:path w="199390" h="285750">
                  <a:moveTo>
                    <a:pt x="56413" y="116332"/>
                  </a:moveTo>
                  <a:lnTo>
                    <a:pt x="55232" y="116332"/>
                  </a:lnTo>
                  <a:lnTo>
                    <a:pt x="55232" y="154470"/>
                  </a:lnTo>
                  <a:lnTo>
                    <a:pt x="54152" y="154470"/>
                  </a:lnTo>
                  <a:lnTo>
                    <a:pt x="54152" y="285610"/>
                  </a:lnTo>
                  <a:lnTo>
                    <a:pt x="55232" y="285610"/>
                  </a:lnTo>
                  <a:lnTo>
                    <a:pt x="56413" y="285610"/>
                  </a:lnTo>
                  <a:lnTo>
                    <a:pt x="56413" y="116332"/>
                  </a:lnTo>
                  <a:close/>
                </a:path>
                <a:path w="199390" h="285750">
                  <a:moveTo>
                    <a:pt x="61023" y="160756"/>
                  </a:moveTo>
                  <a:lnTo>
                    <a:pt x="59842" y="160756"/>
                  </a:lnTo>
                  <a:lnTo>
                    <a:pt x="59842" y="285610"/>
                  </a:lnTo>
                  <a:lnTo>
                    <a:pt x="61023" y="285610"/>
                  </a:lnTo>
                  <a:lnTo>
                    <a:pt x="61023" y="160756"/>
                  </a:lnTo>
                  <a:close/>
                </a:path>
                <a:path w="199390" h="285750">
                  <a:moveTo>
                    <a:pt x="64452" y="156540"/>
                  </a:moveTo>
                  <a:lnTo>
                    <a:pt x="63373" y="156540"/>
                  </a:lnTo>
                  <a:lnTo>
                    <a:pt x="63373" y="285610"/>
                  </a:lnTo>
                  <a:lnTo>
                    <a:pt x="64452" y="285610"/>
                  </a:lnTo>
                  <a:lnTo>
                    <a:pt x="64452" y="156540"/>
                  </a:lnTo>
                  <a:close/>
                </a:path>
                <a:path w="199390" h="285750">
                  <a:moveTo>
                    <a:pt x="67983" y="71894"/>
                  </a:moveTo>
                  <a:lnTo>
                    <a:pt x="66814" y="71894"/>
                  </a:lnTo>
                  <a:lnTo>
                    <a:pt x="66814" y="285610"/>
                  </a:lnTo>
                  <a:lnTo>
                    <a:pt x="67983" y="285610"/>
                  </a:lnTo>
                  <a:lnTo>
                    <a:pt x="67983" y="71894"/>
                  </a:lnTo>
                  <a:close/>
                </a:path>
                <a:path w="199390" h="285750">
                  <a:moveTo>
                    <a:pt x="74853" y="203123"/>
                  </a:moveTo>
                  <a:lnTo>
                    <a:pt x="73672" y="203123"/>
                  </a:lnTo>
                  <a:lnTo>
                    <a:pt x="73672" y="0"/>
                  </a:lnTo>
                  <a:lnTo>
                    <a:pt x="72593" y="0"/>
                  </a:lnTo>
                  <a:lnTo>
                    <a:pt x="72593" y="285610"/>
                  </a:lnTo>
                  <a:lnTo>
                    <a:pt x="73672" y="285610"/>
                  </a:lnTo>
                  <a:lnTo>
                    <a:pt x="74853" y="285610"/>
                  </a:lnTo>
                  <a:lnTo>
                    <a:pt x="74853" y="203123"/>
                  </a:lnTo>
                  <a:close/>
                </a:path>
                <a:path w="199390" h="285750">
                  <a:moveTo>
                    <a:pt x="82892" y="171348"/>
                  </a:moveTo>
                  <a:lnTo>
                    <a:pt x="81813" y="171348"/>
                  </a:lnTo>
                  <a:lnTo>
                    <a:pt x="81813" y="285610"/>
                  </a:lnTo>
                  <a:lnTo>
                    <a:pt x="82892" y="285610"/>
                  </a:lnTo>
                  <a:lnTo>
                    <a:pt x="82892" y="171348"/>
                  </a:lnTo>
                  <a:close/>
                </a:path>
                <a:path w="199390" h="285750">
                  <a:moveTo>
                    <a:pt x="85255" y="99453"/>
                  </a:moveTo>
                  <a:lnTo>
                    <a:pt x="84074" y="99453"/>
                  </a:lnTo>
                  <a:lnTo>
                    <a:pt x="84074" y="285610"/>
                  </a:lnTo>
                  <a:lnTo>
                    <a:pt x="85255" y="285610"/>
                  </a:lnTo>
                  <a:lnTo>
                    <a:pt x="85255" y="99453"/>
                  </a:lnTo>
                  <a:close/>
                </a:path>
                <a:path w="199390" h="285750">
                  <a:moveTo>
                    <a:pt x="88684" y="150164"/>
                  </a:moveTo>
                  <a:lnTo>
                    <a:pt x="87515" y="150164"/>
                  </a:lnTo>
                  <a:lnTo>
                    <a:pt x="87515" y="122694"/>
                  </a:lnTo>
                  <a:lnTo>
                    <a:pt x="86436" y="122694"/>
                  </a:lnTo>
                  <a:lnTo>
                    <a:pt x="86436" y="285610"/>
                  </a:lnTo>
                  <a:lnTo>
                    <a:pt x="87503" y="285610"/>
                  </a:lnTo>
                  <a:lnTo>
                    <a:pt x="88684" y="285610"/>
                  </a:lnTo>
                  <a:lnTo>
                    <a:pt x="88684" y="150164"/>
                  </a:lnTo>
                  <a:close/>
                </a:path>
                <a:path w="199390" h="285750">
                  <a:moveTo>
                    <a:pt x="93294" y="148107"/>
                  </a:moveTo>
                  <a:lnTo>
                    <a:pt x="92113" y="148107"/>
                  </a:lnTo>
                  <a:lnTo>
                    <a:pt x="92113" y="285610"/>
                  </a:lnTo>
                  <a:lnTo>
                    <a:pt x="93294" y="285610"/>
                  </a:lnTo>
                  <a:lnTo>
                    <a:pt x="93294" y="148107"/>
                  </a:lnTo>
                  <a:close/>
                </a:path>
                <a:path w="199390" h="285750">
                  <a:moveTo>
                    <a:pt x="97904" y="192532"/>
                  </a:moveTo>
                  <a:lnTo>
                    <a:pt x="96723" y="192532"/>
                  </a:lnTo>
                  <a:lnTo>
                    <a:pt x="96723" y="285610"/>
                  </a:lnTo>
                  <a:lnTo>
                    <a:pt x="97904" y="285610"/>
                  </a:lnTo>
                  <a:lnTo>
                    <a:pt x="97904" y="192532"/>
                  </a:lnTo>
                  <a:close/>
                </a:path>
                <a:path w="199390" h="285750">
                  <a:moveTo>
                    <a:pt x="101346" y="192532"/>
                  </a:moveTo>
                  <a:lnTo>
                    <a:pt x="100266" y="192532"/>
                  </a:lnTo>
                  <a:lnTo>
                    <a:pt x="100266" y="148107"/>
                  </a:lnTo>
                  <a:lnTo>
                    <a:pt x="99085" y="148107"/>
                  </a:lnTo>
                  <a:lnTo>
                    <a:pt x="99085" y="285610"/>
                  </a:lnTo>
                  <a:lnTo>
                    <a:pt x="100266" y="285610"/>
                  </a:lnTo>
                  <a:lnTo>
                    <a:pt x="101346" y="285610"/>
                  </a:lnTo>
                  <a:lnTo>
                    <a:pt x="101346" y="192532"/>
                  </a:lnTo>
                  <a:close/>
                </a:path>
                <a:path w="199390" h="285750">
                  <a:moveTo>
                    <a:pt x="107124" y="224205"/>
                  </a:moveTo>
                  <a:lnTo>
                    <a:pt x="105956" y="224205"/>
                  </a:lnTo>
                  <a:lnTo>
                    <a:pt x="105956" y="285610"/>
                  </a:lnTo>
                  <a:lnTo>
                    <a:pt x="107124" y="285610"/>
                  </a:lnTo>
                  <a:lnTo>
                    <a:pt x="107124" y="224205"/>
                  </a:lnTo>
                  <a:close/>
                </a:path>
                <a:path w="199390" h="285750">
                  <a:moveTo>
                    <a:pt x="110566" y="196748"/>
                  </a:moveTo>
                  <a:lnTo>
                    <a:pt x="109486" y="196748"/>
                  </a:lnTo>
                  <a:lnTo>
                    <a:pt x="109486" y="285610"/>
                  </a:lnTo>
                  <a:lnTo>
                    <a:pt x="110566" y="285610"/>
                  </a:lnTo>
                  <a:lnTo>
                    <a:pt x="110566" y="196748"/>
                  </a:lnTo>
                  <a:close/>
                </a:path>
                <a:path w="199390" h="285750">
                  <a:moveTo>
                    <a:pt x="112915" y="196748"/>
                  </a:moveTo>
                  <a:lnTo>
                    <a:pt x="111747" y="196748"/>
                  </a:lnTo>
                  <a:lnTo>
                    <a:pt x="111747" y="285610"/>
                  </a:lnTo>
                  <a:lnTo>
                    <a:pt x="112915" y="285610"/>
                  </a:lnTo>
                  <a:lnTo>
                    <a:pt x="112915" y="196748"/>
                  </a:lnTo>
                  <a:close/>
                </a:path>
                <a:path w="199390" h="285750">
                  <a:moveTo>
                    <a:pt x="115176" y="217932"/>
                  </a:moveTo>
                  <a:lnTo>
                    <a:pt x="114096" y="217932"/>
                  </a:lnTo>
                  <a:lnTo>
                    <a:pt x="114096" y="285610"/>
                  </a:lnTo>
                  <a:lnTo>
                    <a:pt x="115176" y="285610"/>
                  </a:lnTo>
                  <a:lnTo>
                    <a:pt x="115176" y="217932"/>
                  </a:lnTo>
                  <a:close/>
                </a:path>
                <a:path w="199390" h="285750">
                  <a:moveTo>
                    <a:pt x="123215" y="184099"/>
                  </a:moveTo>
                  <a:lnTo>
                    <a:pt x="122135" y="184099"/>
                  </a:lnTo>
                  <a:lnTo>
                    <a:pt x="122135" y="285610"/>
                  </a:lnTo>
                  <a:lnTo>
                    <a:pt x="123215" y="285610"/>
                  </a:lnTo>
                  <a:lnTo>
                    <a:pt x="123215" y="184099"/>
                  </a:lnTo>
                  <a:close/>
                </a:path>
                <a:path w="199390" h="285750">
                  <a:moveTo>
                    <a:pt x="135966" y="188315"/>
                  </a:moveTo>
                  <a:lnTo>
                    <a:pt x="134797" y="188315"/>
                  </a:lnTo>
                  <a:lnTo>
                    <a:pt x="134797" y="169291"/>
                  </a:lnTo>
                  <a:lnTo>
                    <a:pt x="133616" y="169291"/>
                  </a:lnTo>
                  <a:lnTo>
                    <a:pt x="133616" y="285610"/>
                  </a:lnTo>
                  <a:lnTo>
                    <a:pt x="134797" y="285610"/>
                  </a:lnTo>
                  <a:lnTo>
                    <a:pt x="135966" y="285610"/>
                  </a:lnTo>
                  <a:lnTo>
                    <a:pt x="135966" y="188315"/>
                  </a:lnTo>
                  <a:close/>
                </a:path>
                <a:path w="199390" h="285750">
                  <a:moveTo>
                    <a:pt x="138226" y="120548"/>
                  </a:moveTo>
                  <a:lnTo>
                    <a:pt x="137045" y="120548"/>
                  </a:lnTo>
                  <a:lnTo>
                    <a:pt x="137045" y="285610"/>
                  </a:lnTo>
                  <a:lnTo>
                    <a:pt x="138226" y="285610"/>
                  </a:lnTo>
                  <a:lnTo>
                    <a:pt x="138226" y="120548"/>
                  </a:lnTo>
                  <a:close/>
                </a:path>
                <a:path w="199390" h="285750">
                  <a:moveTo>
                    <a:pt x="141668" y="209397"/>
                  </a:moveTo>
                  <a:lnTo>
                    <a:pt x="140589" y="209397"/>
                  </a:lnTo>
                  <a:lnTo>
                    <a:pt x="140589" y="285610"/>
                  </a:lnTo>
                  <a:lnTo>
                    <a:pt x="141668" y="285610"/>
                  </a:lnTo>
                  <a:lnTo>
                    <a:pt x="141668" y="209397"/>
                  </a:lnTo>
                  <a:close/>
                </a:path>
                <a:path w="199390" h="285750">
                  <a:moveTo>
                    <a:pt x="155511" y="228523"/>
                  </a:moveTo>
                  <a:lnTo>
                    <a:pt x="154432" y="228523"/>
                  </a:lnTo>
                  <a:lnTo>
                    <a:pt x="154432" y="285610"/>
                  </a:lnTo>
                  <a:lnTo>
                    <a:pt x="155511" y="285610"/>
                  </a:lnTo>
                  <a:lnTo>
                    <a:pt x="155511" y="228523"/>
                  </a:lnTo>
                  <a:close/>
                </a:path>
                <a:path w="199390" h="285750">
                  <a:moveTo>
                    <a:pt x="160108" y="213715"/>
                  </a:moveTo>
                  <a:lnTo>
                    <a:pt x="159042" y="213715"/>
                  </a:lnTo>
                  <a:lnTo>
                    <a:pt x="159042" y="196748"/>
                  </a:lnTo>
                  <a:lnTo>
                    <a:pt x="157861" y="196748"/>
                  </a:lnTo>
                  <a:lnTo>
                    <a:pt x="157861" y="285610"/>
                  </a:lnTo>
                  <a:lnTo>
                    <a:pt x="159029" y="285610"/>
                  </a:lnTo>
                  <a:lnTo>
                    <a:pt x="160108" y="285610"/>
                  </a:lnTo>
                  <a:lnTo>
                    <a:pt x="160108" y="213715"/>
                  </a:lnTo>
                  <a:close/>
                </a:path>
                <a:path w="199390" h="285750">
                  <a:moveTo>
                    <a:pt x="163626" y="247548"/>
                  </a:moveTo>
                  <a:lnTo>
                    <a:pt x="162471" y="247548"/>
                  </a:lnTo>
                  <a:lnTo>
                    <a:pt x="162471" y="209397"/>
                  </a:lnTo>
                  <a:lnTo>
                    <a:pt x="161290" y="209397"/>
                  </a:lnTo>
                  <a:lnTo>
                    <a:pt x="161290" y="224205"/>
                  </a:lnTo>
                  <a:lnTo>
                    <a:pt x="160134" y="224205"/>
                  </a:lnTo>
                  <a:lnTo>
                    <a:pt x="160134" y="285610"/>
                  </a:lnTo>
                  <a:lnTo>
                    <a:pt x="163626" y="285610"/>
                  </a:lnTo>
                  <a:lnTo>
                    <a:pt x="163626" y="247548"/>
                  </a:lnTo>
                  <a:close/>
                </a:path>
                <a:path w="199390" h="285750">
                  <a:moveTo>
                    <a:pt x="168224" y="162915"/>
                  </a:moveTo>
                  <a:lnTo>
                    <a:pt x="167043" y="162915"/>
                  </a:lnTo>
                  <a:lnTo>
                    <a:pt x="167043" y="285610"/>
                  </a:lnTo>
                  <a:lnTo>
                    <a:pt x="168224" y="285610"/>
                  </a:lnTo>
                  <a:lnTo>
                    <a:pt x="168224" y="162915"/>
                  </a:lnTo>
                  <a:close/>
                </a:path>
                <a:path w="199390" h="285750">
                  <a:moveTo>
                    <a:pt x="171653" y="226364"/>
                  </a:moveTo>
                  <a:lnTo>
                    <a:pt x="170484" y="226364"/>
                  </a:lnTo>
                  <a:lnTo>
                    <a:pt x="170484" y="285610"/>
                  </a:lnTo>
                  <a:lnTo>
                    <a:pt x="171653" y="285610"/>
                  </a:lnTo>
                  <a:lnTo>
                    <a:pt x="171653" y="226364"/>
                  </a:lnTo>
                  <a:close/>
                </a:path>
                <a:path w="199390" h="285750">
                  <a:moveTo>
                    <a:pt x="173939" y="196748"/>
                  </a:moveTo>
                  <a:lnTo>
                    <a:pt x="172859" y="196748"/>
                  </a:lnTo>
                  <a:lnTo>
                    <a:pt x="172859" y="203123"/>
                  </a:lnTo>
                  <a:lnTo>
                    <a:pt x="171704" y="203123"/>
                  </a:lnTo>
                  <a:lnTo>
                    <a:pt x="171704" y="285610"/>
                  </a:lnTo>
                  <a:lnTo>
                    <a:pt x="172859" y="285610"/>
                  </a:lnTo>
                  <a:lnTo>
                    <a:pt x="173939" y="285610"/>
                  </a:lnTo>
                  <a:lnTo>
                    <a:pt x="173939" y="196748"/>
                  </a:lnTo>
                  <a:close/>
                </a:path>
                <a:path w="199390" h="285750">
                  <a:moveTo>
                    <a:pt x="177469" y="230581"/>
                  </a:moveTo>
                  <a:lnTo>
                    <a:pt x="176288" y="230581"/>
                  </a:lnTo>
                  <a:lnTo>
                    <a:pt x="176288" y="285610"/>
                  </a:lnTo>
                  <a:lnTo>
                    <a:pt x="177469" y="285610"/>
                  </a:lnTo>
                  <a:lnTo>
                    <a:pt x="177469" y="230581"/>
                  </a:lnTo>
                  <a:close/>
                </a:path>
                <a:path w="199390" h="285750">
                  <a:moveTo>
                    <a:pt x="179743" y="190373"/>
                  </a:moveTo>
                  <a:lnTo>
                    <a:pt x="178562" y="190373"/>
                  </a:lnTo>
                  <a:lnTo>
                    <a:pt x="178562" y="285610"/>
                  </a:lnTo>
                  <a:lnTo>
                    <a:pt x="179743" y="285610"/>
                  </a:lnTo>
                  <a:lnTo>
                    <a:pt x="179743" y="190373"/>
                  </a:lnTo>
                  <a:close/>
                </a:path>
                <a:path w="199390" h="285750">
                  <a:moveTo>
                    <a:pt x="182067" y="230581"/>
                  </a:moveTo>
                  <a:lnTo>
                    <a:pt x="180886" y="230581"/>
                  </a:lnTo>
                  <a:lnTo>
                    <a:pt x="180886" y="285610"/>
                  </a:lnTo>
                  <a:lnTo>
                    <a:pt x="182067" y="285610"/>
                  </a:lnTo>
                  <a:lnTo>
                    <a:pt x="182067" y="230581"/>
                  </a:lnTo>
                  <a:close/>
                </a:path>
                <a:path w="199390" h="285750">
                  <a:moveTo>
                    <a:pt x="185496" y="228523"/>
                  </a:moveTo>
                  <a:lnTo>
                    <a:pt x="184315" y="228523"/>
                  </a:lnTo>
                  <a:lnTo>
                    <a:pt x="184315" y="241173"/>
                  </a:lnTo>
                  <a:lnTo>
                    <a:pt x="183184" y="241173"/>
                  </a:lnTo>
                  <a:lnTo>
                    <a:pt x="183184" y="226364"/>
                  </a:lnTo>
                  <a:lnTo>
                    <a:pt x="182105" y="226364"/>
                  </a:lnTo>
                  <a:lnTo>
                    <a:pt x="182105" y="285610"/>
                  </a:lnTo>
                  <a:lnTo>
                    <a:pt x="183159" y="285610"/>
                  </a:lnTo>
                  <a:lnTo>
                    <a:pt x="184315" y="285610"/>
                  </a:lnTo>
                  <a:lnTo>
                    <a:pt x="185496" y="285610"/>
                  </a:lnTo>
                  <a:lnTo>
                    <a:pt x="185496" y="228523"/>
                  </a:lnTo>
                  <a:close/>
                </a:path>
                <a:path w="199390" h="285750">
                  <a:moveTo>
                    <a:pt x="190144" y="249618"/>
                  </a:moveTo>
                  <a:lnTo>
                    <a:pt x="188976" y="249618"/>
                  </a:lnTo>
                  <a:lnTo>
                    <a:pt x="188976" y="285610"/>
                  </a:lnTo>
                  <a:lnTo>
                    <a:pt x="190144" y="285610"/>
                  </a:lnTo>
                  <a:lnTo>
                    <a:pt x="190144" y="249618"/>
                  </a:lnTo>
                  <a:close/>
                </a:path>
                <a:path w="199390" h="285750">
                  <a:moveTo>
                    <a:pt x="192379" y="177723"/>
                  </a:moveTo>
                  <a:lnTo>
                    <a:pt x="191300" y="177723"/>
                  </a:lnTo>
                  <a:lnTo>
                    <a:pt x="191300" y="285610"/>
                  </a:lnTo>
                  <a:lnTo>
                    <a:pt x="192379" y="285610"/>
                  </a:lnTo>
                  <a:lnTo>
                    <a:pt x="192379" y="177723"/>
                  </a:lnTo>
                  <a:close/>
                </a:path>
                <a:path w="199390" h="285750">
                  <a:moveTo>
                    <a:pt x="194741" y="236956"/>
                  </a:moveTo>
                  <a:lnTo>
                    <a:pt x="193560" y="236956"/>
                  </a:lnTo>
                  <a:lnTo>
                    <a:pt x="193560" y="285610"/>
                  </a:lnTo>
                  <a:lnTo>
                    <a:pt x="194741" y="285610"/>
                  </a:lnTo>
                  <a:lnTo>
                    <a:pt x="194741" y="236956"/>
                  </a:lnTo>
                  <a:close/>
                </a:path>
                <a:path w="199390" h="285750">
                  <a:moveTo>
                    <a:pt x="196964" y="215773"/>
                  </a:moveTo>
                  <a:lnTo>
                    <a:pt x="195884" y="215773"/>
                  </a:lnTo>
                  <a:lnTo>
                    <a:pt x="195884" y="285610"/>
                  </a:lnTo>
                  <a:lnTo>
                    <a:pt x="196964" y="285610"/>
                  </a:lnTo>
                  <a:lnTo>
                    <a:pt x="196964" y="215773"/>
                  </a:lnTo>
                  <a:close/>
                </a:path>
                <a:path w="199390" h="285750">
                  <a:moveTo>
                    <a:pt x="199339" y="215773"/>
                  </a:moveTo>
                  <a:lnTo>
                    <a:pt x="198158" y="215773"/>
                  </a:lnTo>
                  <a:lnTo>
                    <a:pt x="198158" y="285610"/>
                  </a:lnTo>
                  <a:lnTo>
                    <a:pt x="199339" y="285610"/>
                  </a:lnTo>
                  <a:lnTo>
                    <a:pt x="199339" y="2157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824395" y="2645384"/>
              <a:ext cx="226060" cy="353695"/>
            </a:xfrm>
            <a:custGeom>
              <a:avLst/>
              <a:gdLst/>
              <a:ahLst/>
              <a:cxnLst/>
              <a:rect l="l" t="t" r="r" b="b"/>
              <a:pathLst>
                <a:path w="226059" h="353694">
                  <a:moveTo>
                    <a:pt x="1181" y="110045"/>
                  </a:moveTo>
                  <a:lnTo>
                    <a:pt x="0" y="110045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110045"/>
                  </a:lnTo>
                  <a:close/>
                </a:path>
                <a:path w="226059" h="353694">
                  <a:moveTo>
                    <a:pt x="43751" y="245491"/>
                  </a:moveTo>
                  <a:lnTo>
                    <a:pt x="42672" y="245491"/>
                  </a:lnTo>
                  <a:lnTo>
                    <a:pt x="42672" y="353377"/>
                  </a:lnTo>
                  <a:lnTo>
                    <a:pt x="43751" y="353377"/>
                  </a:lnTo>
                  <a:lnTo>
                    <a:pt x="43751" y="245491"/>
                  </a:lnTo>
                  <a:close/>
                </a:path>
                <a:path w="226059" h="353694">
                  <a:moveTo>
                    <a:pt x="61112" y="0"/>
                  </a:moveTo>
                  <a:lnTo>
                    <a:pt x="59944" y="0"/>
                  </a:lnTo>
                  <a:lnTo>
                    <a:pt x="59944" y="167220"/>
                  </a:lnTo>
                  <a:lnTo>
                    <a:pt x="58762" y="167220"/>
                  </a:lnTo>
                  <a:lnTo>
                    <a:pt x="58762" y="353377"/>
                  </a:lnTo>
                  <a:lnTo>
                    <a:pt x="59944" y="353377"/>
                  </a:lnTo>
                  <a:lnTo>
                    <a:pt x="61112" y="353377"/>
                  </a:lnTo>
                  <a:lnTo>
                    <a:pt x="61112" y="0"/>
                  </a:lnTo>
                  <a:close/>
                </a:path>
                <a:path w="226059" h="353694">
                  <a:moveTo>
                    <a:pt x="71424" y="135445"/>
                  </a:moveTo>
                  <a:lnTo>
                    <a:pt x="70345" y="135445"/>
                  </a:lnTo>
                  <a:lnTo>
                    <a:pt x="70345" y="353377"/>
                  </a:lnTo>
                  <a:lnTo>
                    <a:pt x="71424" y="353377"/>
                  </a:lnTo>
                  <a:lnTo>
                    <a:pt x="71424" y="135445"/>
                  </a:lnTo>
                  <a:close/>
                </a:path>
                <a:path w="226059" h="353694">
                  <a:moveTo>
                    <a:pt x="95656" y="281482"/>
                  </a:moveTo>
                  <a:lnTo>
                    <a:pt x="94475" y="281482"/>
                  </a:lnTo>
                  <a:lnTo>
                    <a:pt x="94475" y="353377"/>
                  </a:lnTo>
                  <a:lnTo>
                    <a:pt x="95656" y="353377"/>
                  </a:lnTo>
                  <a:lnTo>
                    <a:pt x="95656" y="281482"/>
                  </a:lnTo>
                  <a:close/>
                </a:path>
                <a:path w="226059" h="353694">
                  <a:moveTo>
                    <a:pt x="101434" y="209499"/>
                  </a:moveTo>
                  <a:lnTo>
                    <a:pt x="100253" y="209499"/>
                  </a:lnTo>
                  <a:lnTo>
                    <a:pt x="100253" y="353377"/>
                  </a:lnTo>
                  <a:lnTo>
                    <a:pt x="101434" y="353377"/>
                  </a:lnTo>
                  <a:lnTo>
                    <a:pt x="101434" y="209499"/>
                  </a:lnTo>
                  <a:close/>
                </a:path>
                <a:path w="226059" h="353694">
                  <a:moveTo>
                    <a:pt x="106045" y="264515"/>
                  </a:moveTo>
                  <a:lnTo>
                    <a:pt x="104876" y="264515"/>
                  </a:lnTo>
                  <a:lnTo>
                    <a:pt x="104876" y="353377"/>
                  </a:lnTo>
                  <a:lnTo>
                    <a:pt x="106045" y="353377"/>
                  </a:lnTo>
                  <a:lnTo>
                    <a:pt x="106045" y="264515"/>
                  </a:lnTo>
                  <a:close/>
                </a:path>
                <a:path w="226059" h="353694">
                  <a:moveTo>
                    <a:pt x="110655" y="256082"/>
                  </a:moveTo>
                  <a:lnTo>
                    <a:pt x="109486" y="256082"/>
                  </a:lnTo>
                  <a:lnTo>
                    <a:pt x="109486" y="237058"/>
                  </a:lnTo>
                  <a:lnTo>
                    <a:pt x="108305" y="237058"/>
                  </a:lnTo>
                  <a:lnTo>
                    <a:pt x="108305" y="353377"/>
                  </a:lnTo>
                  <a:lnTo>
                    <a:pt x="109486" y="353377"/>
                  </a:lnTo>
                  <a:lnTo>
                    <a:pt x="110655" y="353377"/>
                  </a:lnTo>
                  <a:lnTo>
                    <a:pt x="110655" y="256082"/>
                  </a:lnTo>
                  <a:close/>
                </a:path>
                <a:path w="226059" h="353694">
                  <a:moveTo>
                    <a:pt x="116357" y="277164"/>
                  </a:moveTo>
                  <a:lnTo>
                    <a:pt x="115277" y="277164"/>
                  </a:lnTo>
                  <a:lnTo>
                    <a:pt x="115277" y="353377"/>
                  </a:lnTo>
                  <a:lnTo>
                    <a:pt x="116357" y="353377"/>
                  </a:lnTo>
                  <a:lnTo>
                    <a:pt x="116357" y="277164"/>
                  </a:lnTo>
                  <a:close/>
                </a:path>
                <a:path w="226059" h="353694">
                  <a:moveTo>
                    <a:pt x="119888" y="281482"/>
                  </a:moveTo>
                  <a:lnTo>
                    <a:pt x="118706" y="281482"/>
                  </a:lnTo>
                  <a:lnTo>
                    <a:pt x="118706" y="205282"/>
                  </a:lnTo>
                  <a:lnTo>
                    <a:pt x="117525" y="205282"/>
                  </a:lnTo>
                  <a:lnTo>
                    <a:pt x="117525" y="353377"/>
                  </a:lnTo>
                  <a:lnTo>
                    <a:pt x="118706" y="353377"/>
                  </a:lnTo>
                  <a:lnTo>
                    <a:pt x="119888" y="353377"/>
                  </a:lnTo>
                  <a:lnTo>
                    <a:pt x="119888" y="281482"/>
                  </a:lnTo>
                  <a:close/>
                </a:path>
                <a:path w="226059" h="353694">
                  <a:moveTo>
                    <a:pt x="127914" y="283540"/>
                  </a:moveTo>
                  <a:lnTo>
                    <a:pt x="126733" y="283540"/>
                  </a:lnTo>
                  <a:lnTo>
                    <a:pt x="126733" y="296291"/>
                  </a:lnTo>
                  <a:lnTo>
                    <a:pt x="125577" y="296291"/>
                  </a:lnTo>
                  <a:lnTo>
                    <a:pt x="125577" y="353377"/>
                  </a:lnTo>
                  <a:lnTo>
                    <a:pt x="126733" y="353377"/>
                  </a:lnTo>
                  <a:lnTo>
                    <a:pt x="127914" y="353377"/>
                  </a:lnTo>
                  <a:lnTo>
                    <a:pt x="127914" y="283540"/>
                  </a:lnTo>
                  <a:close/>
                </a:path>
                <a:path w="226059" h="353694">
                  <a:moveTo>
                    <a:pt x="134797" y="281482"/>
                  </a:moveTo>
                  <a:lnTo>
                    <a:pt x="133731" y="281482"/>
                  </a:lnTo>
                  <a:lnTo>
                    <a:pt x="133731" y="264515"/>
                  </a:lnTo>
                  <a:lnTo>
                    <a:pt x="132562" y="264515"/>
                  </a:lnTo>
                  <a:lnTo>
                    <a:pt x="132562" y="105829"/>
                  </a:lnTo>
                  <a:lnTo>
                    <a:pt x="131381" y="105829"/>
                  </a:lnTo>
                  <a:lnTo>
                    <a:pt x="131381" y="353377"/>
                  </a:lnTo>
                  <a:lnTo>
                    <a:pt x="132549" y="353377"/>
                  </a:lnTo>
                  <a:lnTo>
                    <a:pt x="133718" y="353377"/>
                  </a:lnTo>
                  <a:lnTo>
                    <a:pt x="134797" y="353377"/>
                  </a:lnTo>
                  <a:lnTo>
                    <a:pt x="134797" y="281482"/>
                  </a:lnTo>
                  <a:close/>
                </a:path>
                <a:path w="226059" h="353694">
                  <a:moveTo>
                    <a:pt x="139382" y="279323"/>
                  </a:moveTo>
                  <a:lnTo>
                    <a:pt x="138303" y="279323"/>
                  </a:lnTo>
                  <a:lnTo>
                    <a:pt x="138303" y="315315"/>
                  </a:lnTo>
                  <a:lnTo>
                    <a:pt x="137160" y="315315"/>
                  </a:lnTo>
                  <a:lnTo>
                    <a:pt x="137160" y="277164"/>
                  </a:lnTo>
                  <a:lnTo>
                    <a:pt x="135978" y="277164"/>
                  </a:lnTo>
                  <a:lnTo>
                    <a:pt x="135978" y="291973"/>
                  </a:lnTo>
                  <a:lnTo>
                    <a:pt x="134823" y="291973"/>
                  </a:lnTo>
                  <a:lnTo>
                    <a:pt x="134823" y="353377"/>
                  </a:lnTo>
                  <a:lnTo>
                    <a:pt x="135978" y="353377"/>
                  </a:lnTo>
                  <a:lnTo>
                    <a:pt x="135991" y="353377"/>
                  </a:lnTo>
                  <a:lnTo>
                    <a:pt x="139382" y="353377"/>
                  </a:lnTo>
                  <a:lnTo>
                    <a:pt x="139382" y="279323"/>
                  </a:lnTo>
                  <a:close/>
                </a:path>
                <a:path w="226059" h="353694">
                  <a:moveTo>
                    <a:pt x="142913" y="230682"/>
                  </a:moveTo>
                  <a:lnTo>
                    <a:pt x="141732" y="230682"/>
                  </a:lnTo>
                  <a:lnTo>
                    <a:pt x="141732" y="287756"/>
                  </a:lnTo>
                  <a:lnTo>
                    <a:pt x="140576" y="287756"/>
                  </a:lnTo>
                  <a:lnTo>
                    <a:pt x="140576" y="289915"/>
                  </a:lnTo>
                  <a:lnTo>
                    <a:pt x="139407" y="289915"/>
                  </a:lnTo>
                  <a:lnTo>
                    <a:pt x="139407" y="353377"/>
                  </a:lnTo>
                  <a:lnTo>
                    <a:pt x="142913" y="353377"/>
                  </a:lnTo>
                  <a:lnTo>
                    <a:pt x="142913" y="230682"/>
                  </a:lnTo>
                  <a:close/>
                </a:path>
                <a:path w="226059" h="353694">
                  <a:moveTo>
                    <a:pt x="146342" y="294132"/>
                  </a:moveTo>
                  <a:lnTo>
                    <a:pt x="145173" y="294132"/>
                  </a:lnTo>
                  <a:lnTo>
                    <a:pt x="145173" y="306793"/>
                  </a:lnTo>
                  <a:lnTo>
                    <a:pt x="144005" y="306793"/>
                  </a:lnTo>
                  <a:lnTo>
                    <a:pt x="144005" y="353377"/>
                  </a:lnTo>
                  <a:lnTo>
                    <a:pt x="145173" y="353377"/>
                  </a:lnTo>
                  <a:lnTo>
                    <a:pt x="146342" y="353377"/>
                  </a:lnTo>
                  <a:lnTo>
                    <a:pt x="146342" y="294132"/>
                  </a:lnTo>
                  <a:close/>
                </a:path>
                <a:path w="226059" h="353694">
                  <a:moveTo>
                    <a:pt x="149771" y="302564"/>
                  </a:moveTo>
                  <a:lnTo>
                    <a:pt x="148628" y="302564"/>
                  </a:lnTo>
                  <a:lnTo>
                    <a:pt x="148628" y="264515"/>
                  </a:lnTo>
                  <a:lnTo>
                    <a:pt x="147548" y="264515"/>
                  </a:lnTo>
                  <a:lnTo>
                    <a:pt x="147548" y="270891"/>
                  </a:lnTo>
                  <a:lnTo>
                    <a:pt x="146392" y="270891"/>
                  </a:lnTo>
                  <a:lnTo>
                    <a:pt x="146392" y="353377"/>
                  </a:lnTo>
                  <a:lnTo>
                    <a:pt x="149771" y="353377"/>
                  </a:lnTo>
                  <a:lnTo>
                    <a:pt x="149771" y="302564"/>
                  </a:lnTo>
                  <a:close/>
                </a:path>
                <a:path w="226059" h="353694">
                  <a:moveTo>
                    <a:pt x="151003" y="300507"/>
                  </a:moveTo>
                  <a:lnTo>
                    <a:pt x="149821" y="300507"/>
                  </a:lnTo>
                  <a:lnTo>
                    <a:pt x="149821" y="353377"/>
                  </a:lnTo>
                  <a:lnTo>
                    <a:pt x="151003" y="353377"/>
                  </a:lnTo>
                  <a:lnTo>
                    <a:pt x="151003" y="300507"/>
                  </a:lnTo>
                  <a:close/>
                </a:path>
                <a:path w="226059" h="353694">
                  <a:moveTo>
                    <a:pt x="153225" y="302564"/>
                  </a:moveTo>
                  <a:lnTo>
                    <a:pt x="152146" y="302564"/>
                  </a:lnTo>
                  <a:lnTo>
                    <a:pt x="152146" y="353377"/>
                  </a:lnTo>
                  <a:lnTo>
                    <a:pt x="153225" y="353377"/>
                  </a:lnTo>
                  <a:lnTo>
                    <a:pt x="153225" y="302564"/>
                  </a:lnTo>
                  <a:close/>
                </a:path>
                <a:path w="226059" h="353694">
                  <a:moveTo>
                    <a:pt x="154432" y="258140"/>
                  </a:moveTo>
                  <a:lnTo>
                    <a:pt x="153250" y="258140"/>
                  </a:lnTo>
                  <a:lnTo>
                    <a:pt x="153250" y="353377"/>
                  </a:lnTo>
                  <a:lnTo>
                    <a:pt x="154432" y="353377"/>
                  </a:lnTo>
                  <a:lnTo>
                    <a:pt x="154432" y="258140"/>
                  </a:lnTo>
                  <a:close/>
                </a:path>
                <a:path w="226059" h="353694">
                  <a:moveTo>
                    <a:pt x="156756" y="298348"/>
                  </a:moveTo>
                  <a:lnTo>
                    <a:pt x="155575" y="298348"/>
                  </a:lnTo>
                  <a:lnTo>
                    <a:pt x="155575" y="353377"/>
                  </a:lnTo>
                  <a:lnTo>
                    <a:pt x="156756" y="353377"/>
                  </a:lnTo>
                  <a:lnTo>
                    <a:pt x="156756" y="298348"/>
                  </a:lnTo>
                  <a:close/>
                </a:path>
                <a:path w="226059" h="353694">
                  <a:moveTo>
                    <a:pt x="157873" y="294132"/>
                  </a:moveTo>
                  <a:lnTo>
                    <a:pt x="156794" y="294132"/>
                  </a:lnTo>
                  <a:lnTo>
                    <a:pt x="156794" y="353377"/>
                  </a:lnTo>
                  <a:lnTo>
                    <a:pt x="157873" y="353377"/>
                  </a:lnTo>
                  <a:lnTo>
                    <a:pt x="157873" y="294132"/>
                  </a:lnTo>
                  <a:close/>
                </a:path>
                <a:path w="226059" h="353694">
                  <a:moveTo>
                    <a:pt x="160185" y="296291"/>
                  </a:moveTo>
                  <a:lnTo>
                    <a:pt x="159004" y="296291"/>
                  </a:lnTo>
                  <a:lnTo>
                    <a:pt x="159004" y="353377"/>
                  </a:lnTo>
                  <a:lnTo>
                    <a:pt x="160185" y="353377"/>
                  </a:lnTo>
                  <a:lnTo>
                    <a:pt x="160185" y="296291"/>
                  </a:lnTo>
                  <a:close/>
                </a:path>
                <a:path w="226059" h="353694">
                  <a:moveTo>
                    <a:pt x="161404" y="313156"/>
                  </a:moveTo>
                  <a:lnTo>
                    <a:pt x="160223" y="313156"/>
                  </a:lnTo>
                  <a:lnTo>
                    <a:pt x="160223" y="353377"/>
                  </a:lnTo>
                  <a:lnTo>
                    <a:pt x="161404" y="353377"/>
                  </a:lnTo>
                  <a:lnTo>
                    <a:pt x="161404" y="313156"/>
                  </a:lnTo>
                  <a:close/>
                </a:path>
                <a:path w="226059" h="353694">
                  <a:moveTo>
                    <a:pt x="163614" y="289915"/>
                  </a:moveTo>
                  <a:lnTo>
                    <a:pt x="162433" y="289915"/>
                  </a:lnTo>
                  <a:lnTo>
                    <a:pt x="162433" y="353377"/>
                  </a:lnTo>
                  <a:lnTo>
                    <a:pt x="163614" y="353377"/>
                  </a:lnTo>
                  <a:lnTo>
                    <a:pt x="163614" y="289915"/>
                  </a:lnTo>
                  <a:close/>
                </a:path>
                <a:path w="226059" h="353694">
                  <a:moveTo>
                    <a:pt x="168262" y="289915"/>
                  </a:moveTo>
                  <a:lnTo>
                    <a:pt x="167093" y="289915"/>
                  </a:lnTo>
                  <a:lnTo>
                    <a:pt x="167093" y="353377"/>
                  </a:lnTo>
                  <a:lnTo>
                    <a:pt x="168262" y="353377"/>
                  </a:lnTo>
                  <a:lnTo>
                    <a:pt x="168262" y="289915"/>
                  </a:lnTo>
                  <a:close/>
                </a:path>
                <a:path w="226059" h="353694">
                  <a:moveTo>
                    <a:pt x="171653" y="283540"/>
                  </a:moveTo>
                  <a:lnTo>
                    <a:pt x="170573" y="283540"/>
                  </a:lnTo>
                  <a:lnTo>
                    <a:pt x="170573" y="323748"/>
                  </a:lnTo>
                  <a:lnTo>
                    <a:pt x="169418" y="323748"/>
                  </a:lnTo>
                  <a:lnTo>
                    <a:pt x="169418" y="353377"/>
                  </a:lnTo>
                  <a:lnTo>
                    <a:pt x="170573" y="353377"/>
                  </a:lnTo>
                  <a:lnTo>
                    <a:pt x="171653" y="353377"/>
                  </a:lnTo>
                  <a:lnTo>
                    <a:pt x="171653" y="283540"/>
                  </a:lnTo>
                  <a:close/>
                </a:path>
                <a:path w="226059" h="353694">
                  <a:moveTo>
                    <a:pt x="174028" y="283540"/>
                  </a:moveTo>
                  <a:lnTo>
                    <a:pt x="172847" y="283540"/>
                  </a:lnTo>
                  <a:lnTo>
                    <a:pt x="172847" y="304723"/>
                  </a:lnTo>
                  <a:lnTo>
                    <a:pt x="171678" y="304723"/>
                  </a:lnTo>
                  <a:lnTo>
                    <a:pt x="171678" y="353377"/>
                  </a:lnTo>
                  <a:lnTo>
                    <a:pt x="172847" y="353377"/>
                  </a:lnTo>
                  <a:lnTo>
                    <a:pt x="174028" y="353377"/>
                  </a:lnTo>
                  <a:lnTo>
                    <a:pt x="174028" y="283540"/>
                  </a:lnTo>
                  <a:close/>
                </a:path>
                <a:path w="226059" h="353694">
                  <a:moveTo>
                    <a:pt x="225856" y="334352"/>
                  </a:moveTo>
                  <a:lnTo>
                    <a:pt x="224777" y="334352"/>
                  </a:lnTo>
                  <a:lnTo>
                    <a:pt x="224777" y="353377"/>
                  </a:lnTo>
                  <a:lnTo>
                    <a:pt x="225856" y="353377"/>
                  </a:lnTo>
                  <a:lnTo>
                    <a:pt x="225856" y="33435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888949" y="2766021"/>
              <a:ext cx="176530" cy="233045"/>
            </a:xfrm>
            <a:custGeom>
              <a:avLst/>
              <a:gdLst/>
              <a:ahLst/>
              <a:cxnLst/>
              <a:rect l="l" t="t" r="r" b="b"/>
              <a:pathLst>
                <a:path w="176530" h="233044">
                  <a:moveTo>
                    <a:pt x="1168" y="91020"/>
                  </a:moveTo>
                  <a:lnTo>
                    <a:pt x="0" y="91020"/>
                  </a:lnTo>
                  <a:lnTo>
                    <a:pt x="0" y="232740"/>
                  </a:lnTo>
                  <a:lnTo>
                    <a:pt x="1168" y="232740"/>
                  </a:lnTo>
                  <a:lnTo>
                    <a:pt x="1168" y="91020"/>
                  </a:lnTo>
                  <a:close/>
                </a:path>
                <a:path w="176530" h="233044">
                  <a:moveTo>
                    <a:pt x="42570" y="0"/>
                  </a:moveTo>
                  <a:lnTo>
                    <a:pt x="41503" y="0"/>
                  </a:lnTo>
                  <a:lnTo>
                    <a:pt x="41503" y="232740"/>
                  </a:lnTo>
                  <a:lnTo>
                    <a:pt x="42570" y="232740"/>
                  </a:lnTo>
                  <a:lnTo>
                    <a:pt x="42570" y="0"/>
                  </a:lnTo>
                  <a:close/>
                </a:path>
                <a:path w="176530" h="233044">
                  <a:moveTo>
                    <a:pt x="54152" y="84645"/>
                  </a:moveTo>
                  <a:lnTo>
                    <a:pt x="52971" y="84645"/>
                  </a:lnTo>
                  <a:lnTo>
                    <a:pt x="52971" y="232740"/>
                  </a:lnTo>
                  <a:lnTo>
                    <a:pt x="54152" y="232740"/>
                  </a:lnTo>
                  <a:lnTo>
                    <a:pt x="54152" y="84645"/>
                  </a:lnTo>
                  <a:close/>
                </a:path>
                <a:path w="176530" h="233044">
                  <a:moveTo>
                    <a:pt x="59944" y="152311"/>
                  </a:moveTo>
                  <a:lnTo>
                    <a:pt x="58762" y="152311"/>
                  </a:lnTo>
                  <a:lnTo>
                    <a:pt x="58762" y="173494"/>
                  </a:lnTo>
                  <a:lnTo>
                    <a:pt x="57581" y="173494"/>
                  </a:lnTo>
                  <a:lnTo>
                    <a:pt x="57581" y="232740"/>
                  </a:lnTo>
                  <a:lnTo>
                    <a:pt x="58762" y="232740"/>
                  </a:lnTo>
                  <a:lnTo>
                    <a:pt x="59944" y="232740"/>
                  </a:lnTo>
                  <a:lnTo>
                    <a:pt x="59944" y="152311"/>
                  </a:lnTo>
                  <a:close/>
                </a:path>
                <a:path w="176530" h="233044">
                  <a:moveTo>
                    <a:pt x="66789" y="152311"/>
                  </a:moveTo>
                  <a:lnTo>
                    <a:pt x="65608" y="152311"/>
                  </a:lnTo>
                  <a:lnTo>
                    <a:pt x="65608" y="232740"/>
                  </a:lnTo>
                  <a:lnTo>
                    <a:pt x="66789" y="232740"/>
                  </a:lnTo>
                  <a:lnTo>
                    <a:pt x="66789" y="152311"/>
                  </a:lnTo>
                  <a:close/>
                </a:path>
                <a:path w="176530" h="233044">
                  <a:moveTo>
                    <a:pt x="71437" y="171335"/>
                  </a:moveTo>
                  <a:lnTo>
                    <a:pt x="70269" y="171335"/>
                  </a:lnTo>
                  <a:lnTo>
                    <a:pt x="70269" y="232740"/>
                  </a:lnTo>
                  <a:lnTo>
                    <a:pt x="71437" y="232740"/>
                  </a:lnTo>
                  <a:lnTo>
                    <a:pt x="71437" y="171335"/>
                  </a:lnTo>
                  <a:close/>
                </a:path>
                <a:path w="176530" h="233044">
                  <a:moveTo>
                    <a:pt x="74828" y="158686"/>
                  </a:moveTo>
                  <a:lnTo>
                    <a:pt x="73748" y="158686"/>
                  </a:lnTo>
                  <a:lnTo>
                    <a:pt x="73748" y="194678"/>
                  </a:lnTo>
                  <a:lnTo>
                    <a:pt x="72593" y="194678"/>
                  </a:lnTo>
                  <a:lnTo>
                    <a:pt x="72593" y="232740"/>
                  </a:lnTo>
                  <a:lnTo>
                    <a:pt x="73748" y="232740"/>
                  </a:lnTo>
                  <a:lnTo>
                    <a:pt x="74828" y="232740"/>
                  </a:lnTo>
                  <a:lnTo>
                    <a:pt x="74828" y="158686"/>
                  </a:lnTo>
                  <a:close/>
                </a:path>
                <a:path w="176530" h="233044">
                  <a:moveTo>
                    <a:pt x="78359" y="110045"/>
                  </a:moveTo>
                  <a:lnTo>
                    <a:pt x="77177" y="110045"/>
                  </a:lnTo>
                  <a:lnTo>
                    <a:pt x="77177" y="167119"/>
                  </a:lnTo>
                  <a:lnTo>
                    <a:pt x="76022" y="167119"/>
                  </a:lnTo>
                  <a:lnTo>
                    <a:pt x="76022" y="232740"/>
                  </a:lnTo>
                  <a:lnTo>
                    <a:pt x="77177" y="232740"/>
                  </a:lnTo>
                  <a:lnTo>
                    <a:pt x="78359" y="232740"/>
                  </a:lnTo>
                  <a:lnTo>
                    <a:pt x="78359" y="110045"/>
                  </a:lnTo>
                  <a:close/>
                </a:path>
                <a:path w="176530" h="233044">
                  <a:moveTo>
                    <a:pt x="79489" y="175653"/>
                  </a:moveTo>
                  <a:lnTo>
                    <a:pt x="78409" y="175653"/>
                  </a:lnTo>
                  <a:lnTo>
                    <a:pt x="78409" y="232740"/>
                  </a:lnTo>
                  <a:lnTo>
                    <a:pt x="79489" y="232740"/>
                  </a:lnTo>
                  <a:lnTo>
                    <a:pt x="79489" y="175653"/>
                  </a:lnTo>
                  <a:close/>
                </a:path>
                <a:path w="176530" h="233044">
                  <a:moveTo>
                    <a:pt x="84074" y="143878"/>
                  </a:moveTo>
                  <a:lnTo>
                    <a:pt x="82994" y="143878"/>
                  </a:lnTo>
                  <a:lnTo>
                    <a:pt x="82994" y="150253"/>
                  </a:lnTo>
                  <a:lnTo>
                    <a:pt x="81838" y="150253"/>
                  </a:lnTo>
                  <a:lnTo>
                    <a:pt x="81838" y="232740"/>
                  </a:lnTo>
                  <a:lnTo>
                    <a:pt x="82994" y="232740"/>
                  </a:lnTo>
                  <a:lnTo>
                    <a:pt x="84074" y="232740"/>
                  </a:lnTo>
                  <a:lnTo>
                    <a:pt x="84074" y="143878"/>
                  </a:lnTo>
                  <a:close/>
                </a:path>
                <a:path w="176530" h="233044">
                  <a:moveTo>
                    <a:pt x="86448" y="179870"/>
                  </a:moveTo>
                  <a:lnTo>
                    <a:pt x="85267" y="179870"/>
                  </a:lnTo>
                  <a:lnTo>
                    <a:pt x="85267" y="232740"/>
                  </a:lnTo>
                  <a:lnTo>
                    <a:pt x="86448" y="232740"/>
                  </a:lnTo>
                  <a:lnTo>
                    <a:pt x="86448" y="179870"/>
                  </a:lnTo>
                  <a:close/>
                </a:path>
                <a:path w="176530" h="233044">
                  <a:moveTo>
                    <a:pt x="88671" y="181927"/>
                  </a:moveTo>
                  <a:lnTo>
                    <a:pt x="87591" y="181927"/>
                  </a:lnTo>
                  <a:lnTo>
                    <a:pt x="87591" y="232740"/>
                  </a:lnTo>
                  <a:lnTo>
                    <a:pt x="88671" y="232740"/>
                  </a:lnTo>
                  <a:lnTo>
                    <a:pt x="88671" y="181927"/>
                  </a:lnTo>
                  <a:close/>
                </a:path>
                <a:path w="176530" h="233044">
                  <a:moveTo>
                    <a:pt x="89877" y="137502"/>
                  </a:moveTo>
                  <a:lnTo>
                    <a:pt x="88696" y="137502"/>
                  </a:lnTo>
                  <a:lnTo>
                    <a:pt x="88696" y="232740"/>
                  </a:lnTo>
                  <a:lnTo>
                    <a:pt x="89877" y="232740"/>
                  </a:lnTo>
                  <a:lnTo>
                    <a:pt x="89877" y="137502"/>
                  </a:lnTo>
                  <a:close/>
                </a:path>
                <a:path w="176530" h="233044">
                  <a:moveTo>
                    <a:pt x="92202" y="177711"/>
                  </a:moveTo>
                  <a:lnTo>
                    <a:pt x="91020" y="177711"/>
                  </a:lnTo>
                  <a:lnTo>
                    <a:pt x="91020" y="232740"/>
                  </a:lnTo>
                  <a:lnTo>
                    <a:pt x="92202" y="232740"/>
                  </a:lnTo>
                  <a:lnTo>
                    <a:pt x="92202" y="177711"/>
                  </a:lnTo>
                  <a:close/>
                </a:path>
                <a:path w="176530" h="233044">
                  <a:moveTo>
                    <a:pt x="95631" y="175653"/>
                  </a:moveTo>
                  <a:lnTo>
                    <a:pt x="94449" y="175653"/>
                  </a:lnTo>
                  <a:lnTo>
                    <a:pt x="94449" y="188302"/>
                  </a:lnTo>
                  <a:lnTo>
                    <a:pt x="93319" y="188302"/>
                  </a:lnTo>
                  <a:lnTo>
                    <a:pt x="93319" y="173494"/>
                  </a:lnTo>
                  <a:lnTo>
                    <a:pt x="92240" y="173494"/>
                  </a:lnTo>
                  <a:lnTo>
                    <a:pt x="92240" y="232740"/>
                  </a:lnTo>
                  <a:lnTo>
                    <a:pt x="93294" y="232740"/>
                  </a:lnTo>
                  <a:lnTo>
                    <a:pt x="94449" y="232740"/>
                  </a:lnTo>
                  <a:lnTo>
                    <a:pt x="95631" y="232740"/>
                  </a:lnTo>
                  <a:lnTo>
                    <a:pt x="95631" y="175653"/>
                  </a:lnTo>
                  <a:close/>
                </a:path>
                <a:path w="176530" h="233044">
                  <a:moveTo>
                    <a:pt x="96850" y="192519"/>
                  </a:moveTo>
                  <a:lnTo>
                    <a:pt x="95669" y="192519"/>
                  </a:lnTo>
                  <a:lnTo>
                    <a:pt x="95669" y="232740"/>
                  </a:lnTo>
                  <a:lnTo>
                    <a:pt x="96850" y="232740"/>
                  </a:lnTo>
                  <a:lnTo>
                    <a:pt x="96850" y="192519"/>
                  </a:lnTo>
                  <a:close/>
                </a:path>
                <a:path w="176530" h="233044">
                  <a:moveTo>
                    <a:pt x="99060" y="169278"/>
                  </a:moveTo>
                  <a:lnTo>
                    <a:pt x="97878" y="169278"/>
                  </a:lnTo>
                  <a:lnTo>
                    <a:pt x="97878" y="232740"/>
                  </a:lnTo>
                  <a:lnTo>
                    <a:pt x="99060" y="232740"/>
                  </a:lnTo>
                  <a:lnTo>
                    <a:pt x="99060" y="169278"/>
                  </a:lnTo>
                  <a:close/>
                </a:path>
                <a:path w="176530" h="233044">
                  <a:moveTo>
                    <a:pt x="102514" y="124853"/>
                  </a:moveTo>
                  <a:lnTo>
                    <a:pt x="101434" y="124853"/>
                  </a:lnTo>
                  <a:lnTo>
                    <a:pt x="101434" y="154470"/>
                  </a:lnTo>
                  <a:lnTo>
                    <a:pt x="100266" y="154470"/>
                  </a:lnTo>
                  <a:lnTo>
                    <a:pt x="100266" y="232740"/>
                  </a:lnTo>
                  <a:lnTo>
                    <a:pt x="101434" y="232740"/>
                  </a:lnTo>
                  <a:lnTo>
                    <a:pt x="102514" y="232740"/>
                  </a:lnTo>
                  <a:lnTo>
                    <a:pt x="102514" y="124853"/>
                  </a:lnTo>
                  <a:close/>
                </a:path>
                <a:path w="176530" h="233044">
                  <a:moveTo>
                    <a:pt x="107099" y="162902"/>
                  </a:moveTo>
                  <a:lnTo>
                    <a:pt x="106019" y="162902"/>
                  </a:lnTo>
                  <a:lnTo>
                    <a:pt x="106019" y="203111"/>
                  </a:lnTo>
                  <a:lnTo>
                    <a:pt x="104876" y="203111"/>
                  </a:lnTo>
                  <a:lnTo>
                    <a:pt x="104876" y="184086"/>
                  </a:lnTo>
                  <a:lnTo>
                    <a:pt x="103695" y="184086"/>
                  </a:lnTo>
                  <a:lnTo>
                    <a:pt x="103695" y="232740"/>
                  </a:lnTo>
                  <a:lnTo>
                    <a:pt x="104863" y="232740"/>
                  </a:lnTo>
                  <a:lnTo>
                    <a:pt x="106019" y="232740"/>
                  </a:lnTo>
                  <a:lnTo>
                    <a:pt x="107099" y="232740"/>
                  </a:lnTo>
                  <a:lnTo>
                    <a:pt x="107099" y="162902"/>
                  </a:lnTo>
                  <a:close/>
                </a:path>
                <a:path w="176530" h="233044">
                  <a:moveTo>
                    <a:pt x="110629" y="186156"/>
                  </a:moveTo>
                  <a:lnTo>
                    <a:pt x="109474" y="186156"/>
                  </a:lnTo>
                  <a:lnTo>
                    <a:pt x="109474" y="162902"/>
                  </a:lnTo>
                  <a:lnTo>
                    <a:pt x="108292" y="162902"/>
                  </a:lnTo>
                  <a:lnTo>
                    <a:pt x="108292" y="184086"/>
                  </a:lnTo>
                  <a:lnTo>
                    <a:pt x="107124" y="184086"/>
                  </a:lnTo>
                  <a:lnTo>
                    <a:pt x="107124" y="232740"/>
                  </a:lnTo>
                  <a:lnTo>
                    <a:pt x="110629" y="232740"/>
                  </a:lnTo>
                  <a:lnTo>
                    <a:pt x="110629" y="186156"/>
                  </a:lnTo>
                  <a:close/>
                </a:path>
                <a:path w="176530" h="233044">
                  <a:moveTo>
                    <a:pt x="115290" y="179870"/>
                  </a:moveTo>
                  <a:lnTo>
                    <a:pt x="114109" y="179870"/>
                  </a:lnTo>
                  <a:lnTo>
                    <a:pt x="114109" y="232740"/>
                  </a:lnTo>
                  <a:lnTo>
                    <a:pt x="115290" y="232740"/>
                  </a:lnTo>
                  <a:lnTo>
                    <a:pt x="115290" y="179870"/>
                  </a:lnTo>
                  <a:close/>
                </a:path>
                <a:path w="176530" h="233044">
                  <a:moveTo>
                    <a:pt x="176288" y="196748"/>
                  </a:moveTo>
                  <a:lnTo>
                    <a:pt x="175107" y="196748"/>
                  </a:lnTo>
                  <a:lnTo>
                    <a:pt x="175107" y="232740"/>
                  </a:lnTo>
                  <a:lnTo>
                    <a:pt x="176288" y="232740"/>
                  </a:lnTo>
                  <a:lnTo>
                    <a:pt x="176288" y="1967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850874" y="2751213"/>
              <a:ext cx="228600" cy="247650"/>
            </a:xfrm>
            <a:custGeom>
              <a:avLst/>
              <a:gdLst/>
              <a:ahLst/>
              <a:cxnLst/>
              <a:rect l="l" t="t" r="r" b="b"/>
              <a:pathLst>
                <a:path w="228600" h="247650">
                  <a:moveTo>
                    <a:pt x="1181" y="78270"/>
                  </a:moveTo>
                  <a:lnTo>
                    <a:pt x="0" y="78270"/>
                  </a:lnTo>
                  <a:lnTo>
                    <a:pt x="0" y="247548"/>
                  </a:lnTo>
                  <a:lnTo>
                    <a:pt x="1181" y="247548"/>
                  </a:lnTo>
                  <a:lnTo>
                    <a:pt x="1181" y="78270"/>
                  </a:lnTo>
                  <a:close/>
                </a:path>
                <a:path w="228600" h="247650">
                  <a:moveTo>
                    <a:pt x="11582" y="143878"/>
                  </a:moveTo>
                  <a:lnTo>
                    <a:pt x="10414" y="143878"/>
                  </a:lnTo>
                  <a:lnTo>
                    <a:pt x="10414" y="247548"/>
                  </a:lnTo>
                  <a:lnTo>
                    <a:pt x="11582" y="247548"/>
                  </a:lnTo>
                  <a:lnTo>
                    <a:pt x="11582" y="143878"/>
                  </a:lnTo>
                  <a:close/>
                </a:path>
                <a:path w="228600" h="247650">
                  <a:moveTo>
                    <a:pt x="48475" y="110045"/>
                  </a:moveTo>
                  <a:lnTo>
                    <a:pt x="47294" y="110045"/>
                  </a:lnTo>
                  <a:lnTo>
                    <a:pt x="47294" y="247548"/>
                  </a:lnTo>
                  <a:lnTo>
                    <a:pt x="48475" y="247548"/>
                  </a:lnTo>
                  <a:lnTo>
                    <a:pt x="48475" y="110045"/>
                  </a:lnTo>
                  <a:close/>
                </a:path>
                <a:path w="228600" h="247650">
                  <a:moveTo>
                    <a:pt x="80645" y="14808"/>
                  </a:moveTo>
                  <a:lnTo>
                    <a:pt x="79578" y="14808"/>
                  </a:lnTo>
                  <a:lnTo>
                    <a:pt x="79578" y="247548"/>
                  </a:lnTo>
                  <a:lnTo>
                    <a:pt x="80645" y="247548"/>
                  </a:lnTo>
                  <a:lnTo>
                    <a:pt x="80645" y="14808"/>
                  </a:lnTo>
                  <a:close/>
                </a:path>
                <a:path w="228600" h="247650">
                  <a:moveTo>
                    <a:pt x="84175" y="150253"/>
                  </a:moveTo>
                  <a:lnTo>
                    <a:pt x="83007" y="150253"/>
                  </a:lnTo>
                  <a:lnTo>
                    <a:pt x="83007" y="247548"/>
                  </a:lnTo>
                  <a:lnTo>
                    <a:pt x="84175" y="247548"/>
                  </a:lnTo>
                  <a:lnTo>
                    <a:pt x="84175" y="150253"/>
                  </a:lnTo>
                  <a:close/>
                </a:path>
                <a:path w="228600" h="247650">
                  <a:moveTo>
                    <a:pt x="98018" y="167119"/>
                  </a:moveTo>
                  <a:lnTo>
                    <a:pt x="96837" y="167119"/>
                  </a:lnTo>
                  <a:lnTo>
                    <a:pt x="96837" y="247548"/>
                  </a:lnTo>
                  <a:lnTo>
                    <a:pt x="98018" y="247548"/>
                  </a:lnTo>
                  <a:lnTo>
                    <a:pt x="98018" y="167119"/>
                  </a:lnTo>
                  <a:close/>
                </a:path>
                <a:path w="228600" h="247650">
                  <a:moveTo>
                    <a:pt x="106083" y="0"/>
                  </a:moveTo>
                  <a:lnTo>
                    <a:pt x="104902" y="0"/>
                  </a:lnTo>
                  <a:lnTo>
                    <a:pt x="104902" y="247548"/>
                  </a:lnTo>
                  <a:lnTo>
                    <a:pt x="106083" y="247548"/>
                  </a:lnTo>
                  <a:lnTo>
                    <a:pt x="106083" y="0"/>
                  </a:lnTo>
                  <a:close/>
                </a:path>
                <a:path w="228600" h="247650">
                  <a:moveTo>
                    <a:pt x="108318" y="175653"/>
                  </a:moveTo>
                  <a:lnTo>
                    <a:pt x="107238" y="175653"/>
                  </a:lnTo>
                  <a:lnTo>
                    <a:pt x="107238" y="247548"/>
                  </a:lnTo>
                  <a:lnTo>
                    <a:pt x="108318" y="247548"/>
                  </a:lnTo>
                  <a:lnTo>
                    <a:pt x="108318" y="175653"/>
                  </a:lnTo>
                  <a:close/>
                </a:path>
                <a:path w="228600" h="247650">
                  <a:moveTo>
                    <a:pt x="112903" y="173494"/>
                  </a:moveTo>
                  <a:lnTo>
                    <a:pt x="111823" y="173494"/>
                  </a:lnTo>
                  <a:lnTo>
                    <a:pt x="111823" y="247548"/>
                  </a:lnTo>
                  <a:lnTo>
                    <a:pt x="112903" y="247548"/>
                  </a:lnTo>
                  <a:lnTo>
                    <a:pt x="112903" y="173494"/>
                  </a:lnTo>
                  <a:close/>
                </a:path>
                <a:path w="228600" h="247650">
                  <a:moveTo>
                    <a:pt x="116433" y="124853"/>
                  </a:moveTo>
                  <a:lnTo>
                    <a:pt x="115252" y="124853"/>
                  </a:lnTo>
                  <a:lnTo>
                    <a:pt x="115252" y="247548"/>
                  </a:lnTo>
                  <a:lnTo>
                    <a:pt x="116433" y="247548"/>
                  </a:lnTo>
                  <a:lnTo>
                    <a:pt x="116433" y="124853"/>
                  </a:lnTo>
                  <a:close/>
                </a:path>
                <a:path w="228600" h="247650">
                  <a:moveTo>
                    <a:pt x="117563" y="190461"/>
                  </a:moveTo>
                  <a:lnTo>
                    <a:pt x="116484" y="190461"/>
                  </a:lnTo>
                  <a:lnTo>
                    <a:pt x="116484" y="247548"/>
                  </a:lnTo>
                  <a:lnTo>
                    <a:pt x="117563" y="247548"/>
                  </a:lnTo>
                  <a:lnTo>
                    <a:pt x="117563" y="190461"/>
                  </a:lnTo>
                  <a:close/>
                </a:path>
                <a:path w="228600" h="247650">
                  <a:moveTo>
                    <a:pt x="119862" y="188302"/>
                  </a:moveTo>
                  <a:lnTo>
                    <a:pt x="118694" y="188302"/>
                  </a:lnTo>
                  <a:lnTo>
                    <a:pt x="118694" y="247548"/>
                  </a:lnTo>
                  <a:lnTo>
                    <a:pt x="119862" y="247548"/>
                  </a:lnTo>
                  <a:lnTo>
                    <a:pt x="119862" y="188302"/>
                  </a:lnTo>
                  <a:close/>
                </a:path>
                <a:path w="228600" h="247650">
                  <a:moveTo>
                    <a:pt x="121081" y="165061"/>
                  </a:moveTo>
                  <a:lnTo>
                    <a:pt x="119913" y="165061"/>
                  </a:lnTo>
                  <a:lnTo>
                    <a:pt x="119913" y="247548"/>
                  </a:lnTo>
                  <a:lnTo>
                    <a:pt x="121081" y="247548"/>
                  </a:lnTo>
                  <a:lnTo>
                    <a:pt x="121081" y="165061"/>
                  </a:lnTo>
                  <a:close/>
                </a:path>
                <a:path w="228600" h="247650">
                  <a:moveTo>
                    <a:pt x="123291" y="196735"/>
                  </a:moveTo>
                  <a:lnTo>
                    <a:pt x="122123" y="196735"/>
                  </a:lnTo>
                  <a:lnTo>
                    <a:pt x="122123" y="247548"/>
                  </a:lnTo>
                  <a:lnTo>
                    <a:pt x="123291" y="247548"/>
                  </a:lnTo>
                  <a:lnTo>
                    <a:pt x="123291" y="196735"/>
                  </a:lnTo>
                  <a:close/>
                </a:path>
                <a:path w="228600" h="247650">
                  <a:moveTo>
                    <a:pt x="125679" y="192519"/>
                  </a:moveTo>
                  <a:lnTo>
                    <a:pt x="124498" y="192519"/>
                  </a:lnTo>
                  <a:lnTo>
                    <a:pt x="124498" y="247548"/>
                  </a:lnTo>
                  <a:lnTo>
                    <a:pt x="125679" y="247548"/>
                  </a:lnTo>
                  <a:lnTo>
                    <a:pt x="125679" y="192519"/>
                  </a:lnTo>
                  <a:close/>
                </a:path>
                <a:path w="228600" h="247650">
                  <a:moveTo>
                    <a:pt x="127952" y="152311"/>
                  </a:moveTo>
                  <a:lnTo>
                    <a:pt x="126771" y="152311"/>
                  </a:lnTo>
                  <a:lnTo>
                    <a:pt x="126771" y="247548"/>
                  </a:lnTo>
                  <a:lnTo>
                    <a:pt x="127952" y="247548"/>
                  </a:lnTo>
                  <a:lnTo>
                    <a:pt x="127952" y="152311"/>
                  </a:lnTo>
                  <a:close/>
                </a:path>
                <a:path w="228600" h="247650">
                  <a:moveTo>
                    <a:pt x="131394" y="188302"/>
                  </a:moveTo>
                  <a:lnTo>
                    <a:pt x="130314" y="188302"/>
                  </a:lnTo>
                  <a:lnTo>
                    <a:pt x="130314" y="247548"/>
                  </a:lnTo>
                  <a:lnTo>
                    <a:pt x="131394" y="247548"/>
                  </a:lnTo>
                  <a:lnTo>
                    <a:pt x="131394" y="188302"/>
                  </a:lnTo>
                  <a:close/>
                </a:path>
                <a:path w="228600" h="247650">
                  <a:moveTo>
                    <a:pt x="134924" y="207327"/>
                  </a:moveTo>
                  <a:lnTo>
                    <a:pt x="133743" y="207327"/>
                  </a:lnTo>
                  <a:lnTo>
                    <a:pt x="133743" y="247548"/>
                  </a:lnTo>
                  <a:lnTo>
                    <a:pt x="134924" y="247548"/>
                  </a:lnTo>
                  <a:lnTo>
                    <a:pt x="134924" y="207327"/>
                  </a:lnTo>
                  <a:close/>
                </a:path>
                <a:path w="228600" h="247650">
                  <a:moveTo>
                    <a:pt x="137134" y="184086"/>
                  </a:moveTo>
                  <a:lnTo>
                    <a:pt x="135953" y="184086"/>
                  </a:lnTo>
                  <a:lnTo>
                    <a:pt x="135953" y="247548"/>
                  </a:lnTo>
                  <a:lnTo>
                    <a:pt x="137134" y="247548"/>
                  </a:lnTo>
                  <a:lnTo>
                    <a:pt x="137134" y="184086"/>
                  </a:lnTo>
                  <a:close/>
                </a:path>
                <a:path w="228600" h="247650">
                  <a:moveTo>
                    <a:pt x="140589" y="139661"/>
                  </a:moveTo>
                  <a:lnTo>
                    <a:pt x="139509" y="139661"/>
                  </a:lnTo>
                  <a:lnTo>
                    <a:pt x="139509" y="169278"/>
                  </a:lnTo>
                  <a:lnTo>
                    <a:pt x="138341" y="169278"/>
                  </a:lnTo>
                  <a:lnTo>
                    <a:pt x="138341" y="211556"/>
                  </a:lnTo>
                  <a:lnTo>
                    <a:pt x="137185" y="211556"/>
                  </a:lnTo>
                  <a:lnTo>
                    <a:pt x="137185" y="247548"/>
                  </a:lnTo>
                  <a:lnTo>
                    <a:pt x="140589" y="247548"/>
                  </a:lnTo>
                  <a:lnTo>
                    <a:pt x="140589" y="139661"/>
                  </a:lnTo>
                  <a:close/>
                </a:path>
                <a:path w="228600" h="247650">
                  <a:moveTo>
                    <a:pt x="145173" y="177711"/>
                  </a:moveTo>
                  <a:lnTo>
                    <a:pt x="144094" y="177711"/>
                  </a:lnTo>
                  <a:lnTo>
                    <a:pt x="144094" y="217919"/>
                  </a:lnTo>
                  <a:lnTo>
                    <a:pt x="142951" y="217919"/>
                  </a:lnTo>
                  <a:lnTo>
                    <a:pt x="142951" y="198894"/>
                  </a:lnTo>
                  <a:lnTo>
                    <a:pt x="141782" y="198894"/>
                  </a:lnTo>
                  <a:lnTo>
                    <a:pt x="141782" y="184086"/>
                  </a:lnTo>
                  <a:lnTo>
                    <a:pt x="140614" y="184086"/>
                  </a:lnTo>
                  <a:lnTo>
                    <a:pt x="140614" y="247548"/>
                  </a:lnTo>
                  <a:lnTo>
                    <a:pt x="141770" y="247548"/>
                  </a:lnTo>
                  <a:lnTo>
                    <a:pt x="141782" y="247548"/>
                  </a:lnTo>
                  <a:lnTo>
                    <a:pt x="145173" y="247548"/>
                  </a:lnTo>
                  <a:lnTo>
                    <a:pt x="145173" y="177711"/>
                  </a:lnTo>
                  <a:close/>
                </a:path>
                <a:path w="228600" h="247650">
                  <a:moveTo>
                    <a:pt x="148704" y="200964"/>
                  </a:moveTo>
                  <a:lnTo>
                    <a:pt x="147548" y="200964"/>
                  </a:lnTo>
                  <a:lnTo>
                    <a:pt x="147548" y="177711"/>
                  </a:lnTo>
                  <a:lnTo>
                    <a:pt x="146367" y="177711"/>
                  </a:lnTo>
                  <a:lnTo>
                    <a:pt x="146367" y="198894"/>
                  </a:lnTo>
                  <a:lnTo>
                    <a:pt x="145199" y="198894"/>
                  </a:lnTo>
                  <a:lnTo>
                    <a:pt x="145199" y="247548"/>
                  </a:lnTo>
                  <a:lnTo>
                    <a:pt x="148704" y="247548"/>
                  </a:lnTo>
                  <a:lnTo>
                    <a:pt x="148704" y="200964"/>
                  </a:lnTo>
                  <a:close/>
                </a:path>
                <a:path w="228600" h="247650">
                  <a:moveTo>
                    <a:pt x="149834" y="190461"/>
                  </a:moveTo>
                  <a:lnTo>
                    <a:pt x="148755" y="190461"/>
                  </a:lnTo>
                  <a:lnTo>
                    <a:pt x="148755" y="247548"/>
                  </a:lnTo>
                  <a:lnTo>
                    <a:pt x="149834" y="247548"/>
                  </a:lnTo>
                  <a:lnTo>
                    <a:pt x="149834" y="190461"/>
                  </a:lnTo>
                  <a:close/>
                </a:path>
                <a:path w="228600" h="247650">
                  <a:moveTo>
                    <a:pt x="152196" y="226364"/>
                  </a:moveTo>
                  <a:lnTo>
                    <a:pt x="151015" y="226364"/>
                  </a:lnTo>
                  <a:lnTo>
                    <a:pt x="151015" y="247548"/>
                  </a:lnTo>
                  <a:lnTo>
                    <a:pt x="152196" y="247548"/>
                  </a:lnTo>
                  <a:lnTo>
                    <a:pt x="152196" y="226364"/>
                  </a:lnTo>
                  <a:close/>
                </a:path>
                <a:path w="228600" h="247650">
                  <a:moveTo>
                    <a:pt x="174066" y="217919"/>
                  </a:moveTo>
                  <a:lnTo>
                    <a:pt x="172885" y="217919"/>
                  </a:lnTo>
                  <a:lnTo>
                    <a:pt x="172885" y="247548"/>
                  </a:lnTo>
                  <a:lnTo>
                    <a:pt x="174066" y="247548"/>
                  </a:lnTo>
                  <a:lnTo>
                    <a:pt x="174066" y="217919"/>
                  </a:lnTo>
                  <a:close/>
                </a:path>
                <a:path w="228600" h="247650">
                  <a:moveTo>
                    <a:pt x="228193" y="177711"/>
                  </a:moveTo>
                  <a:lnTo>
                    <a:pt x="227025" y="177711"/>
                  </a:lnTo>
                  <a:lnTo>
                    <a:pt x="227025" y="247548"/>
                  </a:lnTo>
                  <a:lnTo>
                    <a:pt x="228193" y="247548"/>
                  </a:lnTo>
                  <a:lnTo>
                    <a:pt x="228193" y="17771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856678" y="2751213"/>
              <a:ext cx="238760" cy="247650"/>
            </a:xfrm>
            <a:custGeom>
              <a:avLst/>
              <a:gdLst/>
              <a:ahLst/>
              <a:cxnLst/>
              <a:rect l="l" t="t" r="r" b="b"/>
              <a:pathLst>
                <a:path w="238759" h="247650">
                  <a:moveTo>
                    <a:pt x="1168" y="129070"/>
                  </a:moveTo>
                  <a:lnTo>
                    <a:pt x="0" y="129070"/>
                  </a:lnTo>
                  <a:lnTo>
                    <a:pt x="0" y="247548"/>
                  </a:lnTo>
                  <a:lnTo>
                    <a:pt x="1168" y="247548"/>
                  </a:lnTo>
                  <a:lnTo>
                    <a:pt x="1168" y="129070"/>
                  </a:lnTo>
                  <a:close/>
                </a:path>
                <a:path w="238759" h="247650">
                  <a:moveTo>
                    <a:pt x="8039" y="150253"/>
                  </a:moveTo>
                  <a:lnTo>
                    <a:pt x="6858" y="150253"/>
                  </a:lnTo>
                  <a:lnTo>
                    <a:pt x="6858" y="247548"/>
                  </a:lnTo>
                  <a:lnTo>
                    <a:pt x="8039" y="247548"/>
                  </a:lnTo>
                  <a:lnTo>
                    <a:pt x="8039" y="150253"/>
                  </a:lnTo>
                  <a:close/>
                </a:path>
                <a:path w="238759" h="247650">
                  <a:moveTo>
                    <a:pt x="11468" y="139661"/>
                  </a:moveTo>
                  <a:lnTo>
                    <a:pt x="10388" y="139661"/>
                  </a:lnTo>
                  <a:lnTo>
                    <a:pt x="10388" y="247548"/>
                  </a:lnTo>
                  <a:lnTo>
                    <a:pt x="11468" y="247548"/>
                  </a:lnTo>
                  <a:lnTo>
                    <a:pt x="11468" y="139661"/>
                  </a:lnTo>
                  <a:close/>
                </a:path>
                <a:path w="238759" h="247650">
                  <a:moveTo>
                    <a:pt x="23050" y="116408"/>
                  </a:moveTo>
                  <a:lnTo>
                    <a:pt x="21869" y="116408"/>
                  </a:lnTo>
                  <a:lnTo>
                    <a:pt x="21869" y="247548"/>
                  </a:lnTo>
                  <a:lnTo>
                    <a:pt x="23050" y="247548"/>
                  </a:lnTo>
                  <a:lnTo>
                    <a:pt x="23050" y="116408"/>
                  </a:lnTo>
                  <a:close/>
                </a:path>
                <a:path w="238759" h="247650">
                  <a:moveTo>
                    <a:pt x="74841" y="14808"/>
                  </a:moveTo>
                  <a:lnTo>
                    <a:pt x="73774" y="14808"/>
                  </a:lnTo>
                  <a:lnTo>
                    <a:pt x="73774" y="247548"/>
                  </a:lnTo>
                  <a:lnTo>
                    <a:pt x="74841" y="247548"/>
                  </a:lnTo>
                  <a:lnTo>
                    <a:pt x="74841" y="14808"/>
                  </a:lnTo>
                  <a:close/>
                </a:path>
                <a:path w="238759" h="247650">
                  <a:moveTo>
                    <a:pt x="84074" y="171335"/>
                  </a:moveTo>
                  <a:lnTo>
                    <a:pt x="82994" y="171335"/>
                  </a:lnTo>
                  <a:lnTo>
                    <a:pt x="82994" y="247548"/>
                  </a:lnTo>
                  <a:lnTo>
                    <a:pt x="84074" y="247548"/>
                  </a:lnTo>
                  <a:lnTo>
                    <a:pt x="84074" y="171335"/>
                  </a:lnTo>
                  <a:close/>
                </a:path>
                <a:path w="238759" h="247650">
                  <a:moveTo>
                    <a:pt x="86423" y="99453"/>
                  </a:moveTo>
                  <a:lnTo>
                    <a:pt x="85242" y="99453"/>
                  </a:lnTo>
                  <a:lnTo>
                    <a:pt x="85242" y="247548"/>
                  </a:lnTo>
                  <a:lnTo>
                    <a:pt x="86423" y="247548"/>
                  </a:lnTo>
                  <a:lnTo>
                    <a:pt x="86423" y="99453"/>
                  </a:lnTo>
                  <a:close/>
                </a:path>
                <a:path w="238759" h="247650">
                  <a:moveTo>
                    <a:pt x="91033" y="188302"/>
                  </a:moveTo>
                  <a:lnTo>
                    <a:pt x="89852" y="188302"/>
                  </a:lnTo>
                  <a:lnTo>
                    <a:pt x="89852" y="222148"/>
                  </a:lnTo>
                  <a:lnTo>
                    <a:pt x="88671" y="222148"/>
                  </a:lnTo>
                  <a:lnTo>
                    <a:pt x="88671" y="247548"/>
                  </a:lnTo>
                  <a:lnTo>
                    <a:pt x="89852" y="247548"/>
                  </a:lnTo>
                  <a:lnTo>
                    <a:pt x="91033" y="247548"/>
                  </a:lnTo>
                  <a:lnTo>
                    <a:pt x="91033" y="188302"/>
                  </a:lnTo>
                  <a:close/>
                </a:path>
                <a:path w="238759" h="247650">
                  <a:moveTo>
                    <a:pt x="102514" y="175653"/>
                  </a:moveTo>
                  <a:lnTo>
                    <a:pt x="101447" y="175653"/>
                  </a:lnTo>
                  <a:lnTo>
                    <a:pt x="101447" y="158686"/>
                  </a:lnTo>
                  <a:lnTo>
                    <a:pt x="100279" y="158686"/>
                  </a:lnTo>
                  <a:lnTo>
                    <a:pt x="100279" y="0"/>
                  </a:lnTo>
                  <a:lnTo>
                    <a:pt x="99098" y="0"/>
                  </a:lnTo>
                  <a:lnTo>
                    <a:pt x="99098" y="247548"/>
                  </a:lnTo>
                  <a:lnTo>
                    <a:pt x="100266" y="247548"/>
                  </a:lnTo>
                  <a:lnTo>
                    <a:pt x="101434" y="247548"/>
                  </a:lnTo>
                  <a:lnTo>
                    <a:pt x="102514" y="247548"/>
                  </a:lnTo>
                  <a:lnTo>
                    <a:pt x="102514" y="175653"/>
                  </a:lnTo>
                  <a:close/>
                </a:path>
                <a:path w="238759" h="247650">
                  <a:moveTo>
                    <a:pt x="119875" y="192519"/>
                  </a:moveTo>
                  <a:lnTo>
                    <a:pt x="118694" y="192519"/>
                  </a:lnTo>
                  <a:lnTo>
                    <a:pt x="118694" y="247548"/>
                  </a:lnTo>
                  <a:lnTo>
                    <a:pt x="119875" y="247548"/>
                  </a:lnTo>
                  <a:lnTo>
                    <a:pt x="119875" y="192519"/>
                  </a:lnTo>
                  <a:close/>
                </a:path>
                <a:path w="238759" h="247650">
                  <a:moveTo>
                    <a:pt x="124472" y="192519"/>
                  </a:moveTo>
                  <a:lnTo>
                    <a:pt x="123291" y="192519"/>
                  </a:lnTo>
                  <a:lnTo>
                    <a:pt x="123291" y="207327"/>
                  </a:lnTo>
                  <a:lnTo>
                    <a:pt x="122148" y="207327"/>
                  </a:lnTo>
                  <a:lnTo>
                    <a:pt x="122148" y="152311"/>
                  </a:lnTo>
                  <a:lnTo>
                    <a:pt x="120967" y="152311"/>
                  </a:lnTo>
                  <a:lnTo>
                    <a:pt x="120967" y="247548"/>
                  </a:lnTo>
                  <a:lnTo>
                    <a:pt x="122135" y="247548"/>
                  </a:lnTo>
                  <a:lnTo>
                    <a:pt x="123291" y="247548"/>
                  </a:lnTo>
                  <a:lnTo>
                    <a:pt x="124472" y="247548"/>
                  </a:lnTo>
                  <a:lnTo>
                    <a:pt x="124472" y="192519"/>
                  </a:lnTo>
                  <a:close/>
                </a:path>
                <a:path w="238759" h="247650">
                  <a:moveTo>
                    <a:pt x="127901" y="190461"/>
                  </a:moveTo>
                  <a:lnTo>
                    <a:pt x="126720" y="190461"/>
                  </a:lnTo>
                  <a:lnTo>
                    <a:pt x="126720" y="203111"/>
                  </a:lnTo>
                  <a:lnTo>
                    <a:pt x="125590" y="203111"/>
                  </a:lnTo>
                  <a:lnTo>
                    <a:pt x="125590" y="188302"/>
                  </a:lnTo>
                  <a:lnTo>
                    <a:pt x="124510" y="188302"/>
                  </a:lnTo>
                  <a:lnTo>
                    <a:pt x="124510" y="247548"/>
                  </a:lnTo>
                  <a:lnTo>
                    <a:pt x="125564" y="247548"/>
                  </a:lnTo>
                  <a:lnTo>
                    <a:pt x="126720" y="247548"/>
                  </a:lnTo>
                  <a:lnTo>
                    <a:pt x="127901" y="247548"/>
                  </a:lnTo>
                  <a:lnTo>
                    <a:pt x="127901" y="190461"/>
                  </a:lnTo>
                  <a:close/>
                </a:path>
                <a:path w="238759" h="247650">
                  <a:moveTo>
                    <a:pt x="130187" y="209486"/>
                  </a:moveTo>
                  <a:lnTo>
                    <a:pt x="129120" y="209486"/>
                  </a:lnTo>
                  <a:lnTo>
                    <a:pt x="129120" y="207327"/>
                  </a:lnTo>
                  <a:lnTo>
                    <a:pt x="127939" y="207327"/>
                  </a:lnTo>
                  <a:lnTo>
                    <a:pt x="127939" y="247548"/>
                  </a:lnTo>
                  <a:lnTo>
                    <a:pt x="129108" y="247548"/>
                  </a:lnTo>
                  <a:lnTo>
                    <a:pt x="130187" y="247548"/>
                  </a:lnTo>
                  <a:lnTo>
                    <a:pt x="130187" y="209486"/>
                  </a:lnTo>
                  <a:close/>
                </a:path>
                <a:path w="238759" h="247650">
                  <a:moveTo>
                    <a:pt x="134785" y="139661"/>
                  </a:moveTo>
                  <a:lnTo>
                    <a:pt x="133705" y="139661"/>
                  </a:lnTo>
                  <a:lnTo>
                    <a:pt x="133705" y="169278"/>
                  </a:lnTo>
                  <a:lnTo>
                    <a:pt x="132537" y="169278"/>
                  </a:lnTo>
                  <a:lnTo>
                    <a:pt x="132537" y="247548"/>
                  </a:lnTo>
                  <a:lnTo>
                    <a:pt x="133705" y="247548"/>
                  </a:lnTo>
                  <a:lnTo>
                    <a:pt x="134785" y="247548"/>
                  </a:lnTo>
                  <a:lnTo>
                    <a:pt x="134785" y="139661"/>
                  </a:lnTo>
                  <a:close/>
                </a:path>
                <a:path w="238759" h="247650">
                  <a:moveTo>
                    <a:pt x="139369" y="177711"/>
                  </a:moveTo>
                  <a:lnTo>
                    <a:pt x="138290" y="177711"/>
                  </a:lnTo>
                  <a:lnTo>
                    <a:pt x="138290" y="217919"/>
                  </a:lnTo>
                  <a:lnTo>
                    <a:pt x="137147" y="217919"/>
                  </a:lnTo>
                  <a:lnTo>
                    <a:pt x="137147" y="198894"/>
                  </a:lnTo>
                  <a:lnTo>
                    <a:pt x="135978" y="198894"/>
                  </a:lnTo>
                  <a:lnTo>
                    <a:pt x="135978" y="184086"/>
                  </a:lnTo>
                  <a:lnTo>
                    <a:pt x="134810" y="184086"/>
                  </a:lnTo>
                  <a:lnTo>
                    <a:pt x="134810" y="247548"/>
                  </a:lnTo>
                  <a:lnTo>
                    <a:pt x="135966" y="247548"/>
                  </a:lnTo>
                  <a:lnTo>
                    <a:pt x="135978" y="247548"/>
                  </a:lnTo>
                  <a:lnTo>
                    <a:pt x="139369" y="247548"/>
                  </a:lnTo>
                  <a:lnTo>
                    <a:pt x="139369" y="177711"/>
                  </a:lnTo>
                  <a:close/>
                </a:path>
                <a:path w="238759" h="247650">
                  <a:moveTo>
                    <a:pt x="141744" y="177711"/>
                  </a:moveTo>
                  <a:lnTo>
                    <a:pt x="140563" y="177711"/>
                  </a:lnTo>
                  <a:lnTo>
                    <a:pt x="140563" y="198894"/>
                  </a:lnTo>
                  <a:lnTo>
                    <a:pt x="139395" y="198894"/>
                  </a:lnTo>
                  <a:lnTo>
                    <a:pt x="139395" y="247548"/>
                  </a:lnTo>
                  <a:lnTo>
                    <a:pt x="140563" y="247548"/>
                  </a:lnTo>
                  <a:lnTo>
                    <a:pt x="141744" y="247548"/>
                  </a:lnTo>
                  <a:lnTo>
                    <a:pt x="141744" y="177711"/>
                  </a:lnTo>
                  <a:close/>
                </a:path>
                <a:path w="238759" h="247650">
                  <a:moveTo>
                    <a:pt x="144030" y="190461"/>
                  </a:moveTo>
                  <a:lnTo>
                    <a:pt x="142951" y="190461"/>
                  </a:lnTo>
                  <a:lnTo>
                    <a:pt x="142951" y="247548"/>
                  </a:lnTo>
                  <a:lnTo>
                    <a:pt x="144030" y="247548"/>
                  </a:lnTo>
                  <a:lnTo>
                    <a:pt x="144030" y="190461"/>
                  </a:lnTo>
                  <a:close/>
                </a:path>
                <a:path w="238759" h="247650">
                  <a:moveTo>
                    <a:pt x="146392" y="226364"/>
                  </a:moveTo>
                  <a:lnTo>
                    <a:pt x="145211" y="226364"/>
                  </a:lnTo>
                  <a:lnTo>
                    <a:pt x="145211" y="247548"/>
                  </a:lnTo>
                  <a:lnTo>
                    <a:pt x="146392" y="247548"/>
                  </a:lnTo>
                  <a:lnTo>
                    <a:pt x="146392" y="226364"/>
                  </a:lnTo>
                  <a:close/>
                </a:path>
                <a:path w="238759" h="247650">
                  <a:moveTo>
                    <a:pt x="161302" y="222148"/>
                  </a:moveTo>
                  <a:lnTo>
                    <a:pt x="160223" y="222148"/>
                  </a:lnTo>
                  <a:lnTo>
                    <a:pt x="160223" y="247548"/>
                  </a:lnTo>
                  <a:lnTo>
                    <a:pt x="161302" y="247548"/>
                  </a:lnTo>
                  <a:lnTo>
                    <a:pt x="161302" y="222148"/>
                  </a:lnTo>
                  <a:close/>
                </a:path>
                <a:path w="238759" h="247650">
                  <a:moveTo>
                    <a:pt x="168262" y="217919"/>
                  </a:moveTo>
                  <a:lnTo>
                    <a:pt x="167081" y="217919"/>
                  </a:lnTo>
                  <a:lnTo>
                    <a:pt x="167081" y="247548"/>
                  </a:lnTo>
                  <a:lnTo>
                    <a:pt x="168262" y="247548"/>
                  </a:lnTo>
                  <a:lnTo>
                    <a:pt x="168262" y="217919"/>
                  </a:lnTo>
                  <a:close/>
                </a:path>
                <a:path w="238759" h="247650">
                  <a:moveTo>
                    <a:pt x="172847" y="215773"/>
                  </a:moveTo>
                  <a:lnTo>
                    <a:pt x="171678" y="215773"/>
                  </a:lnTo>
                  <a:lnTo>
                    <a:pt x="171678" y="247548"/>
                  </a:lnTo>
                  <a:lnTo>
                    <a:pt x="172847" y="247548"/>
                  </a:lnTo>
                  <a:lnTo>
                    <a:pt x="172847" y="215773"/>
                  </a:lnTo>
                  <a:close/>
                </a:path>
                <a:path w="238759" h="247650">
                  <a:moveTo>
                    <a:pt x="190119" y="228523"/>
                  </a:moveTo>
                  <a:lnTo>
                    <a:pt x="188950" y="228523"/>
                  </a:lnTo>
                  <a:lnTo>
                    <a:pt x="188950" y="247548"/>
                  </a:lnTo>
                  <a:lnTo>
                    <a:pt x="190119" y="247548"/>
                  </a:lnTo>
                  <a:lnTo>
                    <a:pt x="190119" y="228523"/>
                  </a:lnTo>
                  <a:close/>
                </a:path>
                <a:path w="238759" h="247650">
                  <a:moveTo>
                    <a:pt x="238556" y="236956"/>
                  </a:moveTo>
                  <a:lnTo>
                    <a:pt x="237388" y="236956"/>
                  </a:lnTo>
                  <a:lnTo>
                    <a:pt x="237388" y="247548"/>
                  </a:lnTo>
                  <a:lnTo>
                    <a:pt x="238556" y="247548"/>
                  </a:lnTo>
                  <a:lnTo>
                    <a:pt x="238556" y="23695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824395" y="2713151"/>
              <a:ext cx="258445" cy="285750"/>
            </a:xfrm>
            <a:custGeom>
              <a:avLst/>
              <a:gdLst/>
              <a:ahLst/>
              <a:cxnLst/>
              <a:rect l="l" t="t" r="r" b="b"/>
              <a:pathLst>
                <a:path w="258444" h="285750">
                  <a:moveTo>
                    <a:pt x="1181" y="42278"/>
                  </a:moveTo>
                  <a:lnTo>
                    <a:pt x="0" y="42278"/>
                  </a:lnTo>
                  <a:lnTo>
                    <a:pt x="0" y="285610"/>
                  </a:lnTo>
                  <a:lnTo>
                    <a:pt x="1181" y="285610"/>
                  </a:lnTo>
                  <a:lnTo>
                    <a:pt x="1181" y="42278"/>
                  </a:lnTo>
                  <a:close/>
                </a:path>
                <a:path w="258444" h="285750">
                  <a:moveTo>
                    <a:pt x="48361" y="0"/>
                  </a:moveTo>
                  <a:lnTo>
                    <a:pt x="47282" y="0"/>
                  </a:lnTo>
                  <a:lnTo>
                    <a:pt x="47282" y="285610"/>
                  </a:lnTo>
                  <a:lnTo>
                    <a:pt x="48361" y="285610"/>
                  </a:lnTo>
                  <a:lnTo>
                    <a:pt x="48361" y="0"/>
                  </a:lnTo>
                  <a:close/>
                </a:path>
                <a:path w="258444" h="285750">
                  <a:moveTo>
                    <a:pt x="56502" y="164973"/>
                  </a:moveTo>
                  <a:lnTo>
                    <a:pt x="55333" y="164973"/>
                  </a:lnTo>
                  <a:lnTo>
                    <a:pt x="55333" y="285610"/>
                  </a:lnTo>
                  <a:lnTo>
                    <a:pt x="56502" y="285610"/>
                  </a:lnTo>
                  <a:lnTo>
                    <a:pt x="56502" y="164973"/>
                  </a:lnTo>
                  <a:close/>
                </a:path>
                <a:path w="258444" h="285750">
                  <a:moveTo>
                    <a:pt x="59944" y="99453"/>
                  </a:moveTo>
                  <a:lnTo>
                    <a:pt x="58762" y="99453"/>
                  </a:lnTo>
                  <a:lnTo>
                    <a:pt x="58762" y="285610"/>
                  </a:lnTo>
                  <a:lnTo>
                    <a:pt x="59944" y="285610"/>
                  </a:lnTo>
                  <a:lnTo>
                    <a:pt x="59944" y="99453"/>
                  </a:lnTo>
                  <a:close/>
                </a:path>
                <a:path w="258444" h="285750">
                  <a:moveTo>
                    <a:pt x="63373" y="150164"/>
                  </a:moveTo>
                  <a:lnTo>
                    <a:pt x="62191" y="150164"/>
                  </a:lnTo>
                  <a:lnTo>
                    <a:pt x="62191" y="285610"/>
                  </a:lnTo>
                  <a:lnTo>
                    <a:pt x="63373" y="285610"/>
                  </a:lnTo>
                  <a:lnTo>
                    <a:pt x="63373" y="150164"/>
                  </a:lnTo>
                  <a:close/>
                </a:path>
                <a:path w="258444" h="285750">
                  <a:moveTo>
                    <a:pt x="65722" y="143891"/>
                  </a:moveTo>
                  <a:lnTo>
                    <a:pt x="64554" y="143891"/>
                  </a:lnTo>
                  <a:lnTo>
                    <a:pt x="64554" y="285610"/>
                  </a:lnTo>
                  <a:lnTo>
                    <a:pt x="65722" y="285610"/>
                  </a:lnTo>
                  <a:lnTo>
                    <a:pt x="65722" y="143891"/>
                  </a:lnTo>
                  <a:close/>
                </a:path>
                <a:path w="258444" h="285750">
                  <a:moveTo>
                    <a:pt x="72593" y="192532"/>
                  </a:moveTo>
                  <a:lnTo>
                    <a:pt x="71424" y="192532"/>
                  </a:lnTo>
                  <a:lnTo>
                    <a:pt x="71424" y="67678"/>
                  </a:lnTo>
                  <a:lnTo>
                    <a:pt x="70345" y="67678"/>
                  </a:lnTo>
                  <a:lnTo>
                    <a:pt x="70345" y="285610"/>
                  </a:lnTo>
                  <a:lnTo>
                    <a:pt x="71412" y="285610"/>
                  </a:lnTo>
                  <a:lnTo>
                    <a:pt x="72593" y="285610"/>
                  </a:lnTo>
                  <a:lnTo>
                    <a:pt x="72593" y="192532"/>
                  </a:lnTo>
                  <a:close/>
                </a:path>
                <a:path w="258444" h="285750">
                  <a:moveTo>
                    <a:pt x="74955" y="148107"/>
                  </a:moveTo>
                  <a:lnTo>
                    <a:pt x="73774" y="148107"/>
                  </a:lnTo>
                  <a:lnTo>
                    <a:pt x="73774" y="285610"/>
                  </a:lnTo>
                  <a:lnTo>
                    <a:pt x="74955" y="285610"/>
                  </a:lnTo>
                  <a:lnTo>
                    <a:pt x="74955" y="148107"/>
                  </a:lnTo>
                  <a:close/>
                </a:path>
                <a:path w="258444" h="285750">
                  <a:moveTo>
                    <a:pt x="80645" y="171348"/>
                  </a:moveTo>
                  <a:lnTo>
                    <a:pt x="79565" y="171348"/>
                  </a:lnTo>
                  <a:lnTo>
                    <a:pt x="79565" y="186156"/>
                  </a:lnTo>
                  <a:lnTo>
                    <a:pt x="78384" y="186156"/>
                  </a:lnTo>
                  <a:lnTo>
                    <a:pt x="78384" y="285610"/>
                  </a:lnTo>
                  <a:lnTo>
                    <a:pt x="79565" y="285610"/>
                  </a:lnTo>
                  <a:lnTo>
                    <a:pt x="80645" y="285610"/>
                  </a:lnTo>
                  <a:lnTo>
                    <a:pt x="80645" y="171348"/>
                  </a:lnTo>
                  <a:close/>
                </a:path>
                <a:path w="258444" h="285750">
                  <a:moveTo>
                    <a:pt x="108305" y="203123"/>
                  </a:moveTo>
                  <a:lnTo>
                    <a:pt x="107124" y="203123"/>
                  </a:lnTo>
                  <a:lnTo>
                    <a:pt x="107124" y="52870"/>
                  </a:lnTo>
                  <a:lnTo>
                    <a:pt x="106057" y="52870"/>
                  </a:lnTo>
                  <a:lnTo>
                    <a:pt x="106057" y="285610"/>
                  </a:lnTo>
                  <a:lnTo>
                    <a:pt x="107124" y="285610"/>
                  </a:lnTo>
                  <a:lnTo>
                    <a:pt x="108305" y="285610"/>
                  </a:lnTo>
                  <a:lnTo>
                    <a:pt x="108305" y="203123"/>
                  </a:lnTo>
                  <a:close/>
                </a:path>
                <a:path w="258444" h="285750">
                  <a:moveTo>
                    <a:pt x="115265" y="207340"/>
                  </a:moveTo>
                  <a:lnTo>
                    <a:pt x="114096" y="207340"/>
                  </a:lnTo>
                  <a:lnTo>
                    <a:pt x="114096" y="285610"/>
                  </a:lnTo>
                  <a:lnTo>
                    <a:pt x="115265" y="285610"/>
                  </a:lnTo>
                  <a:lnTo>
                    <a:pt x="115265" y="207340"/>
                  </a:lnTo>
                  <a:close/>
                </a:path>
                <a:path w="258444" h="285750">
                  <a:moveTo>
                    <a:pt x="127914" y="215773"/>
                  </a:moveTo>
                  <a:lnTo>
                    <a:pt x="126733" y="215773"/>
                  </a:lnTo>
                  <a:lnTo>
                    <a:pt x="126733" y="285610"/>
                  </a:lnTo>
                  <a:lnTo>
                    <a:pt x="127914" y="285610"/>
                  </a:lnTo>
                  <a:lnTo>
                    <a:pt x="127914" y="215773"/>
                  </a:lnTo>
                  <a:close/>
                </a:path>
                <a:path w="258444" h="285750">
                  <a:moveTo>
                    <a:pt x="132562" y="38061"/>
                  </a:moveTo>
                  <a:lnTo>
                    <a:pt x="131381" y="38061"/>
                  </a:lnTo>
                  <a:lnTo>
                    <a:pt x="131381" y="285610"/>
                  </a:lnTo>
                  <a:lnTo>
                    <a:pt x="132562" y="285610"/>
                  </a:lnTo>
                  <a:lnTo>
                    <a:pt x="132562" y="38061"/>
                  </a:lnTo>
                  <a:close/>
                </a:path>
                <a:path w="258444" h="285750">
                  <a:moveTo>
                    <a:pt x="137160" y="209397"/>
                  </a:moveTo>
                  <a:lnTo>
                    <a:pt x="135978" y="209397"/>
                  </a:lnTo>
                  <a:lnTo>
                    <a:pt x="135978" y="224205"/>
                  </a:lnTo>
                  <a:lnTo>
                    <a:pt x="134823" y="224205"/>
                  </a:lnTo>
                  <a:lnTo>
                    <a:pt x="134823" y="285610"/>
                  </a:lnTo>
                  <a:lnTo>
                    <a:pt x="135978" y="285610"/>
                  </a:lnTo>
                  <a:lnTo>
                    <a:pt x="137160" y="285610"/>
                  </a:lnTo>
                  <a:lnTo>
                    <a:pt x="137160" y="209397"/>
                  </a:lnTo>
                  <a:close/>
                </a:path>
                <a:path w="258444" h="285750">
                  <a:moveTo>
                    <a:pt x="142913" y="162915"/>
                  </a:moveTo>
                  <a:lnTo>
                    <a:pt x="141732" y="162915"/>
                  </a:lnTo>
                  <a:lnTo>
                    <a:pt x="141732" y="219989"/>
                  </a:lnTo>
                  <a:lnTo>
                    <a:pt x="140576" y="219989"/>
                  </a:lnTo>
                  <a:lnTo>
                    <a:pt x="140576" y="222148"/>
                  </a:lnTo>
                  <a:lnTo>
                    <a:pt x="139407" y="222148"/>
                  </a:lnTo>
                  <a:lnTo>
                    <a:pt x="139407" y="285610"/>
                  </a:lnTo>
                  <a:lnTo>
                    <a:pt x="142913" y="285610"/>
                  </a:lnTo>
                  <a:lnTo>
                    <a:pt x="142913" y="162915"/>
                  </a:lnTo>
                  <a:close/>
                </a:path>
                <a:path w="258444" h="285750">
                  <a:moveTo>
                    <a:pt x="145186" y="239026"/>
                  </a:moveTo>
                  <a:lnTo>
                    <a:pt x="144005" y="239026"/>
                  </a:lnTo>
                  <a:lnTo>
                    <a:pt x="144005" y="285610"/>
                  </a:lnTo>
                  <a:lnTo>
                    <a:pt x="145186" y="285610"/>
                  </a:lnTo>
                  <a:lnTo>
                    <a:pt x="145186" y="239026"/>
                  </a:lnTo>
                  <a:close/>
                </a:path>
                <a:path w="258444" h="285750">
                  <a:moveTo>
                    <a:pt x="149771" y="234797"/>
                  </a:moveTo>
                  <a:lnTo>
                    <a:pt x="148628" y="234797"/>
                  </a:lnTo>
                  <a:lnTo>
                    <a:pt x="148628" y="196748"/>
                  </a:lnTo>
                  <a:lnTo>
                    <a:pt x="147548" y="196748"/>
                  </a:lnTo>
                  <a:lnTo>
                    <a:pt x="147548" y="285610"/>
                  </a:lnTo>
                  <a:lnTo>
                    <a:pt x="148602" y="285610"/>
                  </a:lnTo>
                  <a:lnTo>
                    <a:pt x="149771" y="285610"/>
                  </a:lnTo>
                  <a:lnTo>
                    <a:pt x="149771" y="234797"/>
                  </a:lnTo>
                  <a:close/>
                </a:path>
                <a:path w="258444" h="285750">
                  <a:moveTo>
                    <a:pt x="153225" y="234797"/>
                  </a:moveTo>
                  <a:lnTo>
                    <a:pt x="152158" y="234797"/>
                  </a:lnTo>
                  <a:lnTo>
                    <a:pt x="152158" y="230581"/>
                  </a:lnTo>
                  <a:lnTo>
                    <a:pt x="150977" y="230581"/>
                  </a:lnTo>
                  <a:lnTo>
                    <a:pt x="150977" y="232740"/>
                  </a:lnTo>
                  <a:lnTo>
                    <a:pt x="149821" y="232740"/>
                  </a:lnTo>
                  <a:lnTo>
                    <a:pt x="149821" y="285610"/>
                  </a:lnTo>
                  <a:lnTo>
                    <a:pt x="153225" y="285610"/>
                  </a:lnTo>
                  <a:lnTo>
                    <a:pt x="153225" y="234797"/>
                  </a:lnTo>
                  <a:close/>
                </a:path>
                <a:path w="258444" h="285750">
                  <a:moveTo>
                    <a:pt x="154432" y="190373"/>
                  </a:moveTo>
                  <a:lnTo>
                    <a:pt x="153250" y="190373"/>
                  </a:lnTo>
                  <a:lnTo>
                    <a:pt x="153250" y="285610"/>
                  </a:lnTo>
                  <a:lnTo>
                    <a:pt x="154432" y="285610"/>
                  </a:lnTo>
                  <a:lnTo>
                    <a:pt x="154432" y="190373"/>
                  </a:lnTo>
                  <a:close/>
                </a:path>
                <a:path w="258444" h="285750">
                  <a:moveTo>
                    <a:pt x="156756" y="230581"/>
                  </a:moveTo>
                  <a:lnTo>
                    <a:pt x="155575" y="230581"/>
                  </a:lnTo>
                  <a:lnTo>
                    <a:pt x="155575" y="285610"/>
                  </a:lnTo>
                  <a:lnTo>
                    <a:pt x="156756" y="285610"/>
                  </a:lnTo>
                  <a:lnTo>
                    <a:pt x="156756" y="230581"/>
                  </a:lnTo>
                  <a:close/>
                </a:path>
                <a:path w="258444" h="285750">
                  <a:moveTo>
                    <a:pt x="159016" y="241173"/>
                  </a:moveTo>
                  <a:lnTo>
                    <a:pt x="157848" y="241173"/>
                  </a:lnTo>
                  <a:lnTo>
                    <a:pt x="157848" y="285610"/>
                  </a:lnTo>
                  <a:lnTo>
                    <a:pt x="159016" y="285610"/>
                  </a:lnTo>
                  <a:lnTo>
                    <a:pt x="159016" y="241173"/>
                  </a:lnTo>
                  <a:close/>
                </a:path>
                <a:path w="258444" h="285750">
                  <a:moveTo>
                    <a:pt x="163614" y="222148"/>
                  </a:moveTo>
                  <a:lnTo>
                    <a:pt x="162433" y="222148"/>
                  </a:lnTo>
                  <a:lnTo>
                    <a:pt x="162433" y="285610"/>
                  </a:lnTo>
                  <a:lnTo>
                    <a:pt x="163614" y="285610"/>
                  </a:lnTo>
                  <a:lnTo>
                    <a:pt x="163614" y="222148"/>
                  </a:lnTo>
                  <a:close/>
                </a:path>
                <a:path w="258444" h="285750">
                  <a:moveTo>
                    <a:pt x="164833" y="249618"/>
                  </a:moveTo>
                  <a:lnTo>
                    <a:pt x="163664" y="249618"/>
                  </a:lnTo>
                  <a:lnTo>
                    <a:pt x="163664" y="285610"/>
                  </a:lnTo>
                  <a:lnTo>
                    <a:pt x="164833" y="285610"/>
                  </a:lnTo>
                  <a:lnTo>
                    <a:pt x="164833" y="249618"/>
                  </a:lnTo>
                  <a:close/>
                </a:path>
                <a:path w="258444" h="285750">
                  <a:moveTo>
                    <a:pt x="167068" y="177723"/>
                  </a:moveTo>
                  <a:lnTo>
                    <a:pt x="165989" y="177723"/>
                  </a:lnTo>
                  <a:lnTo>
                    <a:pt x="165989" y="285610"/>
                  </a:lnTo>
                  <a:lnTo>
                    <a:pt x="167068" y="285610"/>
                  </a:lnTo>
                  <a:lnTo>
                    <a:pt x="167068" y="177723"/>
                  </a:lnTo>
                  <a:close/>
                </a:path>
                <a:path w="258444" h="285750">
                  <a:moveTo>
                    <a:pt x="169430" y="236956"/>
                  </a:moveTo>
                  <a:lnTo>
                    <a:pt x="168249" y="236956"/>
                  </a:lnTo>
                  <a:lnTo>
                    <a:pt x="168249" y="285610"/>
                  </a:lnTo>
                  <a:lnTo>
                    <a:pt x="169430" y="285610"/>
                  </a:lnTo>
                  <a:lnTo>
                    <a:pt x="169430" y="236956"/>
                  </a:lnTo>
                  <a:close/>
                </a:path>
                <a:path w="258444" h="285750">
                  <a:moveTo>
                    <a:pt x="171653" y="215773"/>
                  </a:moveTo>
                  <a:lnTo>
                    <a:pt x="170573" y="215773"/>
                  </a:lnTo>
                  <a:lnTo>
                    <a:pt x="170573" y="285610"/>
                  </a:lnTo>
                  <a:lnTo>
                    <a:pt x="171653" y="285610"/>
                  </a:lnTo>
                  <a:lnTo>
                    <a:pt x="171653" y="215773"/>
                  </a:lnTo>
                  <a:close/>
                </a:path>
                <a:path w="258444" h="285750">
                  <a:moveTo>
                    <a:pt x="175183" y="239026"/>
                  </a:moveTo>
                  <a:lnTo>
                    <a:pt x="174028" y="239026"/>
                  </a:lnTo>
                  <a:lnTo>
                    <a:pt x="174028" y="215773"/>
                  </a:lnTo>
                  <a:lnTo>
                    <a:pt x="172847" y="215773"/>
                  </a:lnTo>
                  <a:lnTo>
                    <a:pt x="172847" y="236956"/>
                  </a:lnTo>
                  <a:lnTo>
                    <a:pt x="171678" y="236956"/>
                  </a:lnTo>
                  <a:lnTo>
                    <a:pt x="171678" y="285610"/>
                  </a:lnTo>
                  <a:lnTo>
                    <a:pt x="175183" y="285610"/>
                  </a:lnTo>
                  <a:lnTo>
                    <a:pt x="175183" y="239026"/>
                  </a:lnTo>
                  <a:close/>
                </a:path>
                <a:path w="258444" h="285750">
                  <a:moveTo>
                    <a:pt x="176314" y="228523"/>
                  </a:moveTo>
                  <a:lnTo>
                    <a:pt x="175234" y="228523"/>
                  </a:lnTo>
                  <a:lnTo>
                    <a:pt x="175234" y="285610"/>
                  </a:lnTo>
                  <a:lnTo>
                    <a:pt x="176314" y="285610"/>
                  </a:lnTo>
                  <a:lnTo>
                    <a:pt x="176314" y="228523"/>
                  </a:lnTo>
                  <a:close/>
                </a:path>
                <a:path w="258444" h="285750">
                  <a:moveTo>
                    <a:pt x="180898" y="236956"/>
                  </a:moveTo>
                  <a:lnTo>
                    <a:pt x="179844" y="236956"/>
                  </a:lnTo>
                  <a:lnTo>
                    <a:pt x="179844" y="232740"/>
                  </a:lnTo>
                  <a:lnTo>
                    <a:pt x="178663" y="232740"/>
                  </a:lnTo>
                  <a:lnTo>
                    <a:pt x="178663" y="285610"/>
                  </a:lnTo>
                  <a:lnTo>
                    <a:pt x="179832" y="285610"/>
                  </a:lnTo>
                  <a:lnTo>
                    <a:pt x="180898" y="285610"/>
                  </a:lnTo>
                  <a:lnTo>
                    <a:pt x="180898" y="236956"/>
                  </a:lnTo>
                  <a:close/>
                </a:path>
                <a:path w="258444" h="285750">
                  <a:moveTo>
                    <a:pt x="182105" y="215773"/>
                  </a:moveTo>
                  <a:lnTo>
                    <a:pt x="180936" y="215773"/>
                  </a:lnTo>
                  <a:lnTo>
                    <a:pt x="180936" y="285610"/>
                  </a:lnTo>
                  <a:lnTo>
                    <a:pt x="182105" y="285610"/>
                  </a:lnTo>
                  <a:lnTo>
                    <a:pt x="182105" y="215773"/>
                  </a:lnTo>
                  <a:close/>
                </a:path>
                <a:path w="258444" h="285750">
                  <a:moveTo>
                    <a:pt x="206298" y="253834"/>
                  </a:moveTo>
                  <a:lnTo>
                    <a:pt x="205117" y="253834"/>
                  </a:lnTo>
                  <a:lnTo>
                    <a:pt x="205117" y="285610"/>
                  </a:lnTo>
                  <a:lnTo>
                    <a:pt x="206298" y="285610"/>
                  </a:lnTo>
                  <a:lnTo>
                    <a:pt x="206298" y="253834"/>
                  </a:lnTo>
                  <a:close/>
                </a:path>
                <a:path w="258444" h="285750">
                  <a:moveTo>
                    <a:pt x="222402" y="266585"/>
                  </a:moveTo>
                  <a:lnTo>
                    <a:pt x="221234" y="266585"/>
                  </a:lnTo>
                  <a:lnTo>
                    <a:pt x="221234" y="285610"/>
                  </a:lnTo>
                  <a:lnTo>
                    <a:pt x="222402" y="285610"/>
                  </a:lnTo>
                  <a:lnTo>
                    <a:pt x="222402" y="266585"/>
                  </a:lnTo>
                  <a:close/>
                </a:path>
                <a:path w="258444" h="285750">
                  <a:moveTo>
                    <a:pt x="250088" y="255981"/>
                  </a:moveTo>
                  <a:lnTo>
                    <a:pt x="248907" y="255981"/>
                  </a:lnTo>
                  <a:lnTo>
                    <a:pt x="248907" y="285610"/>
                  </a:lnTo>
                  <a:lnTo>
                    <a:pt x="250088" y="285610"/>
                  </a:lnTo>
                  <a:lnTo>
                    <a:pt x="250088" y="255981"/>
                  </a:lnTo>
                  <a:close/>
                </a:path>
                <a:path w="258444" h="285750">
                  <a:moveTo>
                    <a:pt x="253479" y="253834"/>
                  </a:moveTo>
                  <a:lnTo>
                    <a:pt x="252399" y="253834"/>
                  </a:lnTo>
                  <a:lnTo>
                    <a:pt x="252399" y="260210"/>
                  </a:lnTo>
                  <a:lnTo>
                    <a:pt x="251231" y="260210"/>
                  </a:lnTo>
                  <a:lnTo>
                    <a:pt x="251231" y="285610"/>
                  </a:lnTo>
                  <a:lnTo>
                    <a:pt x="252399" y="285610"/>
                  </a:lnTo>
                  <a:lnTo>
                    <a:pt x="253479" y="285610"/>
                  </a:lnTo>
                  <a:lnTo>
                    <a:pt x="253479" y="253834"/>
                  </a:lnTo>
                  <a:close/>
                </a:path>
                <a:path w="258444" h="285750">
                  <a:moveTo>
                    <a:pt x="258127" y="266585"/>
                  </a:moveTo>
                  <a:lnTo>
                    <a:pt x="257048" y="266585"/>
                  </a:lnTo>
                  <a:lnTo>
                    <a:pt x="257048" y="285610"/>
                  </a:lnTo>
                  <a:lnTo>
                    <a:pt x="258127" y="285610"/>
                  </a:lnTo>
                  <a:lnTo>
                    <a:pt x="258127" y="26658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841654" y="2711004"/>
              <a:ext cx="241300" cy="288290"/>
            </a:xfrm>
            <a:custGeom>
              <a:avLst/>
              <a:gdLst/>
              <a:ahLst/>
              <a:cxnLst/>
              <a:rect l="l" t="t" r="r" b="b"/>
              <a:pathLst>
                <a:path w="241300" h="288289">
                  <a:moveTo>
                    <a:pt x="1181" y="110032"/>
                  </a:moveTo>
                  <a:lnTo>
                    <a:pt x="0" y="110032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10032"/>
                  </a:lnTo>
                  <a:close/>
                </a:path>
                <a:path w="241300" h="288289">
                  <a:moveTo>
                    <a:pt x="6972" y="188302"/>
                  </a:moveTo>
                  <a:lnTo>
                    <a:pt x="5791" y="188302"/>
                  </a:lnTo>
                  <a:lnTo>
                    <a:pt x="5791" y="287756"/>
                  </a:lnTo>
                  <a:lnTo>
                    <a:pt x="6972" y="287756"/>
                  </a:lnTo>
                  <a:lnTo>
                    <a:pt x="6972" y="188302"/>
                  </a:lnTo>
                  <a:close/>
                </a:path>
                <a:path w="241300" h="288289">
                  <a:moveTo>
                    <a:pt x="19621" y="0"/>
                  </a:moveTo>
                  <a:lnTo>
                    <a:pt x="18453" y="0"/>
                  </a:lnTo>
                  <a:lnTo>
                    <a:pt x="18453" y="287756"/>
                  </a:lnTo>
                  <a:lnTo>
                    <a:pt x="19621" y="287756"/>
                  </a:lnTo>
                  <a:lnTo>
                    <a:pt x="19621" y="0"/>
                  </a:lnTo>
                  <a:close/>
                </a:path>
                <a:path w="241300" h="288289">
                  <a:moveTo>
                    <a:pt x="25412" y="74041"/>
                  </a:moveTo>
                  <a:lnTo>
                    <a:pt x="24244" y="74041"/>
                  </a:lnTo>
                  <a:lnTo>
                    <a:pt x="24244" y="287756"/>
                  </a:lnTo>
                  <a:lnTo>
                    <a:pt x="25412" y="287756"/>
                  </a:lnTo>
                  <a:lnTo>
                    <a:pt x="25412" y="74041"/>
                  </a:lnTo>
                  <a:close/>
                </a:path>
                <a:path w="241300" h="288289">
                  <a:moveTo>
                    <a:pt x="31102" y="2146"/>
                  </a:moveTo>
                  <a:lnTo>
                    <a:pt x="30022" y="2146"/>
                  </a:lnTo>
                  <a:lnTo>
                    <a:pt x="30022" y="181927"/>
                  </a:lnTo>
                  <a:lnTo>
                    <a:pt x="28854" y="181927"/>
                  </a:lnTo>
                  <a:lnTo>
                    <a:pt x="28854" y="287756"/>
                  </a:lnTo>
                  <a:lnTo>
                    <a:pt x="30022" y="287756"/>
                  </a:lnTo>
                  <a:lnTo>
                    <a:pt x="31102" y="287756"/>
                  </a:lnTo>
                  <a:lnTo>
                    <a:pt x="31102" y="2146"/>
                  </a:lnTo>
                  <a:close/>
                </a:path>
                <a:path w="241300" h="288289">
                  <a:moveTo>
                    <a:pt x="35712" y="162902"/>
                  </a:moveTo>
                  <a:lnTo>
                    <a:pt x="34632" y="162902"/>
                  </a:lnTo>
                  <a:lnTo>
                    <a:pt x="34632" y="287756"/>
                  </a:lnTo>
                  <a:lnTo>
                    <a:pt x="35712" y="287756"/>
                  </a:lnTo>
                  <a:lnTo>
                    <a:pt x="35712" y="162902"/>
                  </a:lnTo>
                  <a:close/>
                </a:path>
                <a:path w="241300" h="288289">
                  <a:moveTo>
                    <a:pt x="41503" y="186245"/>
                  </a:moveTo>
                  <a:lnTo>
                    <a:pt x="40322" y="186245"/>
                  </a:lnTo>
                  <a:lnTo>
                    <a:pt x="40322" y="173494"/>
                  </a:lnTo>
                  <a:lnTo>
                    <a:pt x="39243" y="173494"/>
                  </a:lnTo>
                  <a:lnTo>
                    <a:pt x="39243" y="287756"/>
                  </a:lnTo>
                  <a:lnTo>
                    <a:pt x="40322" y="287756"/>
                  </a:lnTo>
                  <a:lnTo>
                    <a:pt x="41503" y="287756"/>
                  </a:lnTo>
                  <a:lnTo>
                    <a:pt x="41503" y="186245"/>
                  </a:lnTo>
                  <a:close/>
                </a:path>
                <a:path w="241300" h="288289">
                  <a:moveTo>
                    <a:pt x="71526" y="198894"/>
                  </a:moveTo>
                  <a:lnTo>
                    <a:pt x="70345" y="198894"/>
                  </a:lnTo>
                  <a:lnTo>
                    <a:pt x="69176" y="198894"/>
                  </a:lnTo>
                  <a:lnTo>
                    <a:pt x="69176" y="287756"/>
                  </a:lnTo>
                  <a:lnTo>
                    <a:pt x="70345" y="287756"/>
                  </a:lnTo>
                  <a:lnTo>
                    <a:pt x="71526" y="287756"/>
                  </a:lnTo>
                  <a:lnTo>
                    <a:pt x="71526" y="198894"/>
                  </a:lnTo>
                  <a:close/>
                </a:path>
                <a:path w="241300" h="288289">
                  <a:moveTo>
                    <a:pt x="76034" y="192519"/>
                  </a:moveTo>
                  <a:lnTo>
                    <a:pt x="74955" y="192519"/>
                  </a:lnTo>
                  <a:lnTo>
                    <a:pt x="74955" y="287756"/>
                  </a:lnTo>
                  <a:lnTo>
                    <a:pt x="76034" y="287756"/>
                  </a:lnTo>
                  <a:lnTo>
                    <a:pt x="76034" y="192519"/>
                  </a:lnTo>
                  <a:close/>
                </a:path>
                <a:path w="241300" h="288289">
                  <a:moveTo>
                    <a:pt x="89865" y="55016"/>
                  </a:moveTo>
                  <a:lnTo>
                    <a:pt x="88798" y="55016"/>
                  </a:lnTo>
                  <a:lnTo>
                    <a:pt x="88798" y="287756"/>
                  </a:lnTo>
                  <a:lnTo>
                    <a:pt x="89865" y="287756"/>
                  </a:lnTo>
                  <a:lnTo>
                    <a:pt x="89865" y="55016"/>
                  </a:lnTo>
                  <a:close/>
                </a:path>
                <a:path w="241300" h="288289">
                  <a:moveTo>
                    <a:pt x="108318" y="243319"/>
                  </a:moveTo>
                  <a:lnTo>
                    <a:pt x="107238" y="243319"/>
                  </a:lnTo>
                  <a:lnTo>
                    <a:pt x="107238" y="287756"/>
                  </a:lnTo>
                  <a:lnTo>
                    <a:pt x="108318" y="287756"/>
                  </a:lnTo>
                  <a:lnTo>
                    <a:pt x="108318" y="243319"/>
                  </a:lnTo>
                  <a:close/>
                </a:path>
                <a:path w="241300" h="288289">
                  <a:moveTo>
                    <a:pt x="139496" y="232727"/>
                  </a:moveTo>
                  <a:lnTo>
                    <a:pt x="138315" y="232727"/>
                  </a:lnTo>
                  <a:lnTo>
                    <a:pt x="138315" y="287756"/>
                  </a:lnTo>
                  <a:lnTo>
                    <a:pt x="139496" y="287756"/>
                  </a:lnTo>
                  <a:lnTo>
                    <a:pt x="139496" y="232727"/>
                  </a:lnTo>
                  <a:close/>
                </a:path>
                <a:path w="241300" h="288289">
                  <a:moveTo>
                    <a:pt x="145211" y="249694"/>
                  </a:moveTo>
                  <a:lnTo>
                    <a:pt x="144132" y="249694"/>
                  </a:lnTo>
                  <a:lnTo>
                    <a:pt x="144132" y="287756"/>
                  </a:lnTo>
                  <a:lnTo>
                    <a:pt x="145211" y="287756"/>
                  </a:lnTo>
                  <a:lnTo>
                    <a:pt x="145211" y="249694"/>
                  </a:lnTo>
                  <a:close/>
                </a:path>
                <a:path w="241300" h="288289">
                  <a:moveTo>
                    <a:pt x="149809" y="179870"/>
                  </a:moveTo>
                  <a:lnTo>
                    <a:pt x="148729" y="179870"/>
                  </a:lnTo>
                  <a:lnTo>
                    <a:pt x="148729" y="209486"/>
                  </a:lnTo>
                  <a:lnTo>
                    <a:pt x="147561" y="209486"/>
                  </a:lnTo>
                  <a:lnTo>
                    <a:pt x="147561" y="287756"/>
                  </a:lnTo>
                  <a:lnTo>
                    <a:pt x="148729" y="287756"/>
                  </a:lnTo>
                  <a:lnTo>
                    <a:pt x="149809" y="287756"/>
                  </a:lnTo>
                  <a:lnTo>
                    <a:pt x="149809" y="179870"/>
                  </a:lnTo>
                  <a:close/>
                </a:path>
                <a:path w="241300" h="288289">
                  <a:moveTo>
                    <a:pt x="154393" y="217919"/>
                  </a:moveTo>
                  <a:lnTo>
                    <a:pt x="153314" y="217919"/>
                  </a:lnTo>
                  <a:lnTo>
                    <a:pt x="153314" y="258127"/>
                  </a:lnTo>
                  <a:lnTo>
                    <a:pt x="152171" y="258127"/>
                  </a:lnTo>
                  <a:lnTo>
                    <a:pt x="152171" y="239102"/>
                  </a:lnTo>
                  <a:lnTo>
                    <a:pt x="151003" y="239102"/>
                  </a:lnTo>
                  <a:lnTo>
                    <a:pt x="151003" y="224294"/>
                  </a:lnTo>
                  <a:lnTo>
                    <a:pt x="149834" y="224294"/>
                  </a:lnTo>
                  <a:lnTo>
                    <a:pt x="149834" y="287756"/>
                  </a:lnTo>
                  <a:lnTo>
                    <a:pt x="150990" y="287756"/>
                  </a:lnTo>
                  <a:lnTo>
                    <a:pt x="151003" y="287756"/>
                  </a:lnTo>
                  <a:lnTo>
                    <a:pt x="154393" y="287756"/>
                  </a:lnTo>
                  <a:lnTo>
                    <a:pt x="154393" y="217919"/>
                  </a:lnTo>
                  <a:close/>
                </a:path>
                <a:path w="241300" h="288289">
                  <a:moveTo>
                    <a:pt x="157924" y="241173"/>
                  </a:moveTo>
                  <a:lnTo>
                    <a:pt x="156768" y="241173"/>
                  </a:lnTo>
                  <a:lnTo>
                    <a:pt x="156768" y="217919"/>
                  </a:lnTo>
                  <a:lnTo>
                    <a:pt x="155587" y="217919"/>
                  </a:lnTo>
                  <a:lnTo>
                    <a:pt x="155587" y="239102"/>
                  </a:lnTo>
                  <a:lnTo>
                    <a:pt x="154419" y="239102"/>
                  </a:lnTo>
                  <a:lnTo>
                    <a:pt x="154419" y="287756"/>
                  </a:lnTo>
                  <a:lnTo>
                    <a:pt x="157924" y="287756"/>
                  </a:lnTo>
                  <a:lnTo>
                    <a:pt x="157924" y="241173"/>
                  </a:lnTo>
                  <a:close/>
                </a:path>
                <a:path w="241300" h="288289">
                  <a:moveTo>
                    <a:pt x="160197" y="217919"/>
                  </a:moveTo>
                  <a:lnTo>
                    <a:pt x="159016" y="217919"/>
                  </a:lnTo>
                  <a:lnTo>
                    <a:pt x="159016" y="230670"/>
                  </a:lnTo>
                  <a:lnTo>
                    <a:pt x="157975" y="230670"/>
                  </a:lnTo>
                  <a:lnTo>
                    <a:pt x="157975" y="287756"/>
                  </a:lnTo>
                  <a:lnTo>
                    <a:pt x="159016" y="287756"/>
                  </a:lnTo>
                  <a:lnTo>
                    <a:pt x="160197" y="287756"/>
                  </a:lnTo>
                  <a:lnTo>
                    <a:pt x="160197" y="217919"/>
                  </a:lnTo>
                  <a:close/>
                </a:path>
                <a:path w="241300" h="288289">
                  <a:moveTo>
                    <a:pt x="163639" y="239102"/>
                  </a:moveTo>
                  <a:lnTo>
                    <a:pt x="162585" y="239102"/>
                  </a:lnTo>
                  <a:lnTo>
                    <a:pt x="162585" y="234886"/>
                  </a:lnTo>
                  <a:lnTo>
                    <a:pt x="161404" y="234886"/>
                  </a:lnTo>
                  <a:lnTo>
                    <a:pt x="161404" y="266573"/>
                  </a:lnTo>
                  <a:lnTo>
                    <a:pt x="160235" y="266573"/>
                  </a:lnTo>
                  <a:lnTo>
                    <a:pt x="160235" y="287756"/>
                  </a:lnTo>
                  <a:lnTo>
                    <a:pt x="163639" y="287756"/>
                  </a:lnTo>
                  <a:lnTo>
                    <a:pt x="163639" y="239102"/>
                  </a:lnTo>
                  <a:close/>
                </a:path>
                <a:path w="241300" h="288289">
                  <a:moveTo>
                    <a:pt x="167170" y="249694"/>
                  </a:moveTo>
                  <a:lnTo>
                    <a:pt x="166014" y="249694"/>
                  </a:lnTo>
                  <a:lnTo>
                    <a:pt x="166014" y="230670"/>
                  </a:lnTo>
                  <a:lnTo>
                    <a:pt x="164846" y="230670"/>
                  </a:lnTo>
                  <a:lnTo>
                    <a:pt x="164846" y="217919"/>
                  </a:lnTo>
                  <a:lnTo>
                    <a:pt x="163677" y="217919"/>
                  </a:lnTo>
                  <a:lnTo>
                    <a:pt x="163677" y="287756"/>
                  </a:lnTo>
                  <a:lnTo>
                    <a:pt x="164833" y="287756"/>
                  </a:lnTo>
                  <a:lnTo>
                    <a:pt x="166001" y="287756"/>
                  </a:lnTo>
                  <a:lnTo>
                    <a:pt x="167170" y="287756"/>
                  </a:lnTo>
                  <a:lnTo>
                    <a:pt x="167170" y="249694"/>
                  </a:lnTo>
                  <a:close/>
                </a:path>
                <a:path w="241300" h="288289">
                  <a:moveTo>
                    <a:pt x="180911" y="245478"/>
                  </a:moveTo>
                  <a:lnTo>
                    <a:pt x="179832" y="245478"/>
                  </a:lnTo>
                  <a:lnTo>
                    <a:pt x="179832" y="287756"/>
                  </a:lnTo>
                  <a:lnTo>
                    <a:pt x="180911" y="287756"/>
                  </a:lnTo>
                  <a:lnTo>
                    <a:pt x="180911" y="245478"/>
                  </a:lnTo>
                  <a:close/>
                </a:path>
                <a:path w="241300" h="288289">
                  <a:moveTo>
                    <a:pt x="199351" y="253911"/>
                  </a:moveTo>
                  <a:lnTo>
                    <a:pt x="198272" y="253911"/>
                  </a:lnTo>
                  <a:lnTo>
                    <a:pt x="198272" y="287756"/>
                  </a:lnTo>
                  <a:lnTo>
                    <a:pt x="199351" y="287756"/>
                  </a:lnTo>
                  <a:lnTo>
                    <a:pt x="199351" y="253911"/>
                  </a:lnTo>
                  <a:close/>
                </a:path>
                <a:path w="241300" h="288289">
                  <a:moveTo>
                    <a:pt x="202882" y="255981"/>
                  </a:moveTo>
                  <a:lnTo>
                    <a:pt x="201701" y="255981"/>
                  </a:lnTo>
                  <a:lnTo>
                    <a:pt x="201701" y="287756"/>
                  </a:lnTo>
                  <a:lnTo>
                    <a:pt x="202882" y="287756"/>
                  </a:lnTo>
                  <a:lnTo>
                    <a:pt x="202882" y="255981"/>
                  </a:lnTo>
                  <a:close/>
                </a:path>
                <a:path w="241300" h="288289">
                  <a:moveTo>
                    <a:pt x="221310" y="228511"/>
                  </a:moveTo>
                  <a:lnTo>
                    <a:pt x="220129" y="228511"/>
                  </a:lnTo>
                  <a:lnTo>
                    <a:pt x="220129" y="287756"/>
                  </a:lnTo>
                  <a:lnTo>
                    <a:pt x="221310" y="287756"/>
                  </a:lnTo>
                  <a:lnTo>
                    <a:pt x="221310" y="228511"/>
                  </a:lnTo>
                  <a:close/>
                </a:path>
                <a:path w="241300" h="288289">
                  <a:moveTo>
                    <a:pt x="240868" y="268732"/>
                  </a:moveTo>
                  <a:lnTo>
                    <a:pt x="239788" y="268732"/>
                  </a:lnTo>
                  <a:lnTo>
                    <a:pt x="239788" y="287756"/>
                  </a:lnTo>
                  <a:lnTo>
                    <a:pt x="240868" y="287756"/>
                  </a:lnTo>
                  <a:lnTo>
                    <a:pt x="240868" y="2687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868146" y="2645384"/>
              <a:ext cx="194945" cy="353695"/>
            </a:xfrm>
            <a:custGeom>
              <a:avLst/>
              <a:gdLst/>
              <a:ahLst/>
              <a:cxnLst/>
              <a:rect l="l" t="t" r="r" b="b"/>
              <a:pathLst>
                <a:path w="194944" h="353694">
                  <a:moveTo>
                    <a:pt x="1181" y="270891"/>
                  </a:moveTo>
                  <a:lnTo>
                    <a:pt x="0" y="270891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70891"/>
                  </a:lnTo>
                  <a:close/>
                </a:path>
                <a:path w="194944" h="353694">
                  <a:moveTo>
                    <a:pt x="4610" y="67767"/>
                  </a:moveTo>
                  <a:lnTo>
                    <a:pt x="3530" y="67767"/>
                  </a:lnTo>
                  <a:lnTo>
                    <a:pt x="3530" y="353377"/>
                  </a:lnTo>
                  <a:lnTo>
                    <a:pt x="4610" y="353377"/>
                  </a:lnTo>
                  <a:lnTo>
                    <a:pt x="4610" y="67767"/>
                  </a:lnTo>
                  <a:close/>
                </a:path>
                <a:path w="194944" h="353694">
                  <a:moveTo>
                    <a:pt x="9220" y="228523"/>
                  </a:moveTo>
                  <a:lnTo>
                    <a:pt x="8140" y="228523"/>
                  </a:lnTo>
                  <a:lnTo>
                    <a:pt x="8140" y="251866"/>
                  </a:lnTo>
                  <a:lnTo>
                    <a:pt x="6972" y="251866"/>
                  </a:lnTo>
                  <a:lnTo>
                    <a:pt x="6972" y="232740"/>
                  </a:lnTo>
                  <a:lnTo>
                    <a:pt x="5791" y="232740"/>
                  </a:lnTo>
                  <a:lnTo>
                    <a:pt x="5791" y="353377"/>
                  </a:lnTo>
                  <a:lnTo>
                    <a:pt x="6959" y="353377"/>
                  </a:lnTo>
                  <a:lnTo>
                    <a:pt x="8140" y="353377"/>
                  </a:lnTo>
                  <a:lnTo>
                    <a:pt x="9220" y="353377"/>
                  </a:lnTo>
                  <a:lnTo>
                    <a:pt x="9220" y="228523"/>
                  </a:lnTo>
                  <a:close/>
                </a:path>
                <a:path w="194944" h="353694">
                  <a:moveTo>
                    <a:pt x="10401" y="192532"/>
                  </a:moveTo>
                  <a:lnTo>
                    <a:pt x="9232" y="192532"/>
                  </a:lnTo>
                  <a:lnTo>
                    <a:pt x="9232" y="353377"/>
                  </a:lnTo>
                  <a:lnTo>
                    <a:pt x="10401" y="353377"/>
                  </a:lnTo>
                  <a:lnTo>
                    <a:pt x="10401" y="192532"/>
                  </a:lnTo>
                  <a:close/>
                </a:path>
                <a:path w="194944" h="353694">
                  <a:moveTo>
                    <a:pt x="17360" y="0"/>
                  </a:moveTo>
                  <a:lnTo>
                    <a:pt x="16192" y="0"/>
                  </a:lnTo>
                  <a:lnTo>
                    <a:pt x="16192" y="167220"/>
                  </a:lnTo>
                  <a:lnTo>
                    <a:pt x="15011" y="167220"/>
                  </a:lnTo>
                  <a:lnTo>
                    <a:pt x="15011" y="353377"/>
                  </a:lnTo>
                  <a:lnTo>
                    <a:pt x="16192" y="353377"/>
                  </a:lnTo>
                  <a:lnTo>
                    <a:pt x="17360" y="353377"/>
                  </a:lnTo>
                  <a:lnTo>
                    <a:pt x="17360" y="0"/>
                  </a:lnTo>
                  <a:close/>
                </a:path>
                <a:path w="194944" h="353694">
                  <a:moveTo>
                    <a:pt x="18453" y="190461"/>
                  </a:moveTo>
                  <a:lnTo>
                    <a:pt x="17373" y="190461"/>
                  </a:lnTo>
                  <a:lnTo>
                    <a:pt x="17373" y="353377"/>
                  </a:lnTo>
                  <a:lnTo>
                    <a:pt x="18453" y="353377"/>
                  </a:lnTo>
                  <a:lnTo>
                    <a:pt x="18453" y="190461"/>
                  </a:lnTo>
                  <a:close/>
                </a:path>
                <a:path w="194944" h="353694">
                  <a:moveTo>
                    <a:pt x="21971" y="211658"/>
                  </a:moveTo>
                  <a:lnTo>
                    <a:pt x="20802" y="211658"/>
                  </a:lnTo>
                  <a:lnTo>
                    <a:pt x="20802" y="353377"/>
                  </a:lnTo>
                  <a:lnTo>
                    <a:pt x="21971" y="353377"/>
                  </a:lnTo>
                  <a:lnTo>
                    <a:pt x="21971" y="211658"/>
                  </a:lnTo>
                  <a:close/>
                </a:path>
                <a:path w="194944" h="353694">
                  <a:moveTo>
                    <a:pt x="24231" y="215874"/>
                  </a:moveTo>
                  <a:lnTo>
                    <a:pt x="23050" y="215874"/>
                  </a:lnTo>
                  <a:lnTo>
                    <a:pt x="23050" y="353377"/>
                  </a:lnTo>
                  <a:lnTo>
                    <a:pt x="24231" y="353377"/>
                  </a:lnTo>
                  <a:lnTo>
                    <a:pt x="24231" y="215874"/>
                  </a:lnTo>
                  <a:close/>
                </a:path>
                <a:path w="194944" h="353694">
                  <a:moveTo>
                    <a:pt x="30022" y="270891"/>
                  </a:moveTo>
                  <a:lnTo>
                    <a:pt x="28841" y="270891"/>
                  </a:lnTo>
                  <a:lnTo>
                    <a:pt x="28841" y="260299"/>
                  </a:lnTo>
                  <a:lnTo>
                    <a:pt x="27673" y="260299"/>
                  </a:lnTo>
                  <a:lnTo>
                    <a:pt x="27673" y="135445"/>
                  </a:lnTo>
                  <a:lnTo>
                    <a:pt x="26593" y="135445"/>
                  </a:lnTo>
                  <a:lnTo>
                    <a:pt x="26593" y="353377"/>
                  </a:lnTo>
                  <a:lnTo>
                    <a:pt x="27660" y="353377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0022" y="270891"/>
                  </a:lnTo>
                  <a:close/>
                </a:path>
                <a:path w="194944" h="353694">
                  <a:moveTo>
                    <a:pt x="39243" y="152412"/>
                  </a:moveTo>
                  <a:lnTo>
                    <a:pt x="38074" y="152412"/>
                  </a:lnTo>
                  <a:lnTo>
                    <a:pt x="38074" y="353377"/>
                  </a:lnTo>
                  <a:lnTo>
                    <a:pt x="39243" y="353377"/>
                  </a:lnTo>
                  <a:lnTo>
                    <a:pt x="39243" y="152412"/>
                  </a:lnTo>
                  <a:close/>
                </a:path>
                <a:path w="194944" h="353694">
                  <a:moveTo>
                    <a:pt x="50723" y="279323"/>
                  </a:moveTo>
                  <a:lnTo>
                    <a:pt x="49542" y="279323"/>
                  </a:lnTo>
                  <a:lnTo>
                    <a:pt x="49542" y="353377"/>
                  </a:lnTo>
                  <a:lnTo>
                    <a:pt x="50723" y="353377"/>
                  </a:lnTo>
                  <a:lnTo>
                    <a:pt x="50723" y="279323"/>
                  </a:lnTo>
                  <a:close/>
                </a:path>
                <a:path w="194944" h="353694">
                  <a:moveTo>
                    <a:pt x="65735" y="237058"/>
                  </a:moveTo>
                  <a:lnTo>
                    <a:pt x="64554" y="237058"/>
                  </a:lnTo>
                  <a:lnTo>
                    <a:pt x="64554" y="353377"/>
                  </a:lnTo>
                  <a:lnTo>
                    <a:pt x="65735" y="353377"/>
                  </a:lnTo>
                  <a:lnTo>
                    <a:pt x="65735" y="237058"/>
                  </a:lnTo>
                  <a:close/>
                </a:path>
                <a:path w="194944" h="353694">
                  <a:moveTo>
                    <a:pt x="93408" y="277164"/>
                  </a:moveTo>
                  <a:lnTo>
                    <a:pt x="92227" y="277164"/>
                  </a:lnTo>
                  <a:lnTo>
                    <a:pt x="92227" y="353377"/>
                  </a:lnTo>
                  <a:lnTo>
                    <a:pt x="93408" y="353377"/>
                  </a:lnTo>
                  <a:lnTo>
                    <a:pt x="93408" y="277164"/>
                  </a:lnTo>
                  <a:close/>
                </a:path>
                <a:path w="194944" h="353694">
                  <a:moveTo>
                    <a:pt x="113004" y="298348"/>
                  </a:moveTo>
                  <a:lnTo>
                    <a:pt x="111823" y="298348"/>
                  </a:lnTo>
                  <a:lnTo>
                    <a:pt x="111823" y="353377"/>
                  </a:lnTo>
                  <a:lnTo>
                    <a:pt x="113004" y="353377"/>
                  </a:lnTo>
                  <a:lnTo>
                    <a:pt x="113004" y="298348"/>
                  </a:lnTo>
                  <a:close/>
                </a:path>
                <a:path w="194944" h="353694">
                  <a:moveTo>
                    <a:pt x="114122" y="294132"/>
                  </a:moveTo>
                  <a:lnTo>
                    <a:pt x="113042" y="294132"/>
                  </a:lnTo>
                  <a:lnTo>
                    <a:pt x="113042" y="353377"/>
                  </a:lnTo>
                  <a:lnTo>
                    <a:pt x="114122" y="353377"/>
                  </a:lnTo>
                  <a:lnTo>
                    <a:pt x="114122" y="294132"/>
                  </a:lnTo>
                  <a:close/>
                </a:path>
                <a:path w="194944" h="353694">
                  <a:moveTo>
                    <a:pt x="123317" y="245491"/>
                  </a:moveTo>
                  <a:lnTo>
                    <a:pt x="122237" y="245491"/>
                  </a:lnTo>
                  <a:lnTo>
                    <a:pt x="122237" y="353377"/>
                  </a:lnTo>
                  <a:lnTo>
                    <a:pt x="123317" y="353377"/>
                  </a:lnTo>
                  <a:lnTo>
                    <a:pt x="123317" y="245491"/>
                  </a:lnTo>
                  <a:close/>
                </a:path>
                <a:path w="194944" h="353694">
                  <a:moveTo>
                    <a:pt x="125679" y="304723"/>
                  </a:moveTo>
                  <a:lnTo>
                    <a:pt x="124510" y="304723"/>
                  </a:lnTo>
                  <a:lnTo>
                    <a:pt x="124510" y="289915"/>
                  </a:lnTo>
                  <a:lnTo>
                    <a:pt x="123342" y="289915"/>
                  </a:lnTo>
                  <a:lnTo>
                    <a:pt x="123342" y="353377"/>
                  </a:lnTo>
                  <a:lnTo>
                    <a:pt x="124498" y="353377"/>
                  </a:lnTo>
                  <a:lnTo>
                    <a:pt x="125679" y="353377"/>
                  </a:lnTo>
                  <a:lnTo>
                    <a:pt x="125679" y="304723"/>
                  </a:lnTo>
                  <a:close/>
                </a:path>
                <a:path w="194944" h="353694">
                  <a:moveTo>
                    <a:pt x="131432" y="306793"/>
                  </a:moveTo>
                  <a:lnTo>
                    <a:pt x="130263" y="306793"/>
                  </a:lnTo>
                  <a:lnTo>
                    <a:pt x="130263" y="353377"/>
                  </a:lnTo>
                  <a:lnTo>
                    <a:pt x="131432" y="353377"/>
                  </a:lnTo>
                  <a:lnTo>
                    <a:pt x="131432" y="306793"/>
                  </a:lnTo>
                  <a:close/>
                </a:path>
                <a:path w="194944" h="353694">
                  <a:moveTo>
                    <a:pt x="133705" y="283540"/>
                  </a:moveTo>
                  <a:lnTo>
                    <a:pt x="132524" y="283540"/>
                  </a:lnTo>
                  <a:lnTo>
                    <a:pt x="132524" y="296291"/>
                  </a:lnTo>
                  <a:lnTo>
                    <a:pt x="131483" y="296291"/>
                  </a:lnTo>
                  <a:lnTo>
                    <a:pt x="131483" y="353377"/>
                  </a:lnTo>
                  <a:lnTo>
                    <a:pt x="132524" y="353377"/>
                  </a:lnTo>
                  <a:lnTo>
                    <a:pt x="133705" y="353377"/>
                  </a:lnTo>
                  <a:lnTo>
                    <a:pt x="133705" y="283540"/>
                  </a:lnTo>
                  <a:close/>
                </a:path>
                <a:path w="194944" h="353694">
                  <a:moveTo>
                    <a:pt x="137147" y="304723"/>
                  </a:moveTo>
                  <a:lnTo>
                    <a:pt x="136093" y="304723"/>
                  </a:lnTo>
                  <a:lnTo>
                    <a:pt x="136093" y="300507"/>
                  </a:lnTo>
                  <a:lnTo>
                    <a:pt x="134912" y="300507"/>
                  </a:lnTo>
                  <a:lnTo>
                    <a:pt x="134912" y="332193"/>
                  </a:lnTo>
                  <a:lnTo>
                    <a:pt x="133743" y="332193"/>
                  </a:lnTo>
                  <a:lnTo>
                    <a:pt x="133743" y="353377"/>
                  </a:lnTo>
                  <a:lnTo>
                    <a:pt x="137147" y="353377"/>
                  </a:lnTo>
                  <a:lnTo>
                    <a:pt x="137147" y="304723"/>
                  </a:lnTo>
                  <a:close/>
                </a:path>
                <a:path w="194944" h="353694">
                  <a:moveTo>
                    <a:pt x="141744" y="319532"/>
                  </a:moveTo>
                  <a:lnTo>
                    <a:pt x="140677" y="319532"/>
                  </a:lnTo>
                  <a:lnTo>
                    <a:pt x="140677" y="315315"/>
                  </a:lnTo>
                  <a:lnTo>
                    <a:pt x="139522" y="315315"/>
                  </a:lnTo>
                  <a:lnTo>
                    <a:pt x="139522" y="296291"/>
                  </a:lnTo>
                  <a:lnTo>
                    <a:pt x="138353" y="296291"/>
                  </a:lnTo>
                  <a:lnTo>
                    <a:pt x="138353" y="283540"/>
                  </a:lnTo>
                  <a:lnTo>
                    <a:pt x="137185" y="283540"/>
                  </a:lnTo>
                  <a:lnTo>
                    <a:pt x="137185" y="353377"/>
                  </a:lnTo>
                  <a:lnTo>
                    <a:pt x="138341" y="353377"/>
                  </a:lnTo>
                  <a:lnTo>
                    <a:pt x="138353" y="353377"/>
                  </a:lnTo>
                  <a:lnTo>
                    <a:pt x="141744" y="353377"/>
                  </a:lnTo>
                  <a:lnTo>
                    <a:pt x="141744" y="319532"/>
                  </a:lnTo>
                  <a:close/>
                </a:path>
                <a:path w="194944" h="353694">
                  <a:moveTo>
                    <a:pt x="145173" y="264515"/>
                  </a:moveTo>
                  <a:lnTo>
                    <a:pt x="144094" y="264515"/>
                  </a:lnTo>
                  <a:lnTo>
                    <a:pt x="144094" y="311099"/>
                  </a:lnTo>
                  <a:lnTo>
                    <a:pt x="142938" y="311099"/>
                  </a:lnTo>
                  <a:lnTo>
                    <a:pt x="142938" y="317385"/>
                  </a:lnTo>
                  <a:lnTo>
                    <a:pt x="141770" y="317385"/>
                  </a:lnTo>
                  <a:lnTo>
                    <a:pt x="141770" y="353377"/>
                  </a:lnTo>
                  <a:lnTo>
                    <a:pt x="145173" y="353377"/>
                  </a:lnTo>
                  <a:lnTo>
                    <a:pt x="145173" y="264515"/>
                  </a:lnTo>
                  <a:close/>
                </a:path>
                <a:path w="194944" h="353694">
                  <a:moveTo>
                    <a:pt x="153365" y="304723"/>
                  </a:moveTo>
                  <a:lnTo>
                    <a:pt x="152184" y="304723"/>
                  </a:lnTo>
                  <a:lnTo>
                    <a:pt x="152184" y="353377"/>
                  </a:lnTo>
                  <a:lnTo>
                    <a:pt x="153365" y="353377"/>
                  </a:lnTo>
                  <a:lnTo>
                    <a:pt x="153365" y="304723"/>
                  </a:lnTo>
                  <a:close/>
                </a:path>
                <a:path w="194944" h="353694">
                  <a:moveTo>
                    <a:pt x="159016" y="298348"/>
                  </a:moveTo>
                  <a:lnTo>
                    <a:pt x="157937" y="298348"/>
                  </a:lnTo>
                  <a:lnTo>
                    <a:pt x="157937" y="353377"/>
                  </a:lnTo>
                  <a:lnTo>
                    <a:pt x="159016" y="353377"/>
                  </a:lnTo>
                  <a:lnTo>
                    <a:pt x="159016" y="298348"/>
                  </a:lnTo>
                  <a:close/>
                </a:path>
                <a:path w="194944" h="353694">
                  <a:moveTo>
                    <a:pt x="176390" y="321602"/>
                  </a:moveTo>
                  <a:lnTo>
                    <a:pt x="175209" y="321602"/>
                  </a:lnTo>
                  <a:lnTo>
                    <a:pt x="175209" y="353377"/>
                  </a:lnTo>
                  <a:lnTo>
                    <a:pt x="176390" y="353377"/>
                  </a:lnTo>
                  <a:lnTo>
                    <a:pt x="176390" y="321602"/>
                  </a:lnTo>
                  <a:close/>
                </a:path>
                <a:path w="194944" h="353694">
                  <a:moveTo>
                    <a:pt x="194818" y="294132"/>
                  </a:moveTo>
                  <a:lnTo>
                    <a:pt x="193636" y="294132"/>
                  </a:lnTo>
                  <a:lnTo>
                    <a:pt x="193636" y="353377"/>
                  </a:lnTo>
                  <a:lnTo>
                    <a:pt x="194818" y="353377"/>
                  </a:lnTo>
                  <a:lnTo>
                    <a:pt x="194818" y="29413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863536" y="2645384"/>
              <a:ext cx="235585" cy="353695"/>
            </a:xfrm>
            <a:custGeom>
              <a:avLst/>
              <a:gdLst/>
              <a:ahLst/>
              <a:cxnLst/>
              <a:rect l="l" t="t" r="r" b="b"/>
              <a:pathLst>
                <a:path w="235584" h="353694">
                  <a:moveTo>
                    <a:pt x="1181" y="256082"/>
                  </a:moveTo>
                  <a:lnTo>
                    <a:pt x="0" y="256082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56082"/>
                  </a:lnTo>
                  <a:close/>
                </a:path>
                <a:path w="235584" h="353694">
                  <a:moveTo>
                    <a:pt x="10401" y="270891"/>
                  </a:moveTo>
                  <a:lnTo>
                    <a:pt x="9220" y="270891"/>
                  </a:lnTo>
                  <a:lnTo>
                    <a:pt x="9220" y="353377"/>
                  </a:lnTo>
                  <a:lnTo>
                    <a:pt x="10401" y="353377"/>
                  </a:lnTo>
                  <a:lnTo>
                    <a:pt x="10401" y="270891"/>
                  </a:lnTo>
                  <a:close/>
                </a:path>
                <a:path w="235584" h="353694">
                  <a:moveTo>
                    <a:pt x="21971" y="0"/>
                  </a:moveTo>
                  <a:lnTo>
                    <a:pt x="20802" y="0"/>
                  </a:lnTo>
                  <a:lnTo>
                    <a:pt x="20802" y="353377"/>
                  </a:lnTo>
                  <a:lnTo>
                    <a:pt x="21971" y="353377"/>
                  </a:lnTo>
                  <a:lnTo>
                    <a:pt x="21971" y="0"/>
                  </a:lnTo>
                  <a:close/>
                </a:path>
                <a:path w="235584" h="353694">
                  <a:moveTo>
                    <a:pt x="24231" y="217932"/>
                  </a:moveTo>
                  <a:lnTo>
                    <a:pt x="23050" y="217932"/>
                  </a:lnTo>
                  <a:lnTo>
                    <a:pt x="23050" y="353377"/>
                  </a:lnTo>
                  <a:lnTo>
                    <a:pt x="24231" y="353377"/>
                  </a:lnTo>
                  <a:lnTo>
                    <a:pt x="24231" y="217932"/>
                  </a:lnTo>
                  <a:close/>
                </a:path>
                <a:path w="235584" h="353694">
                  <a:moveTo>
                    <a:pt x="36893" y="260299"/>
                  </a:moveTo>
                  <a:lnTo>
                    <a:pt x="35814" y="260299"/>
                  </a:lnTo>
                  <a:lnTo>
                    <a:pt x="35814" y="215874"/>
                  </a:lnTo>
                  <a:lnTo>
                    <a:pt x="34632" y="215874"/>
                  </a:lnTo>
                  <a:lnTo>
                    <a:pt x="34632" y="270891"/>
                  </a:lnTo>
                  <a:lnTo>
                    <a:pt x="33451" y="270891"/>
                  </a:lnTo>
                  <a:lnTo>
                    <a:pt x="33451" y="260299"/>
                  </a:lnTo>
                  <a:lnTo>
                    <a:pt x="32283" y="260299"/>
                  </a:lnTo>
                  <a:lnTo>
                    <a:pt x="32283" y="135445"/>
                  </a:lnTo>
                  <a:lnTo>
                    <a:pt x="31203" y="135445"/>
                  </a:lnTo>
                  <a:lnTo>
                    <a:pt x="31203" y="353377"/>
                  </a:lnTo>
                  <a:lnTo>
                    <a:pt x="32270" y="353377"/>
                  </a:lnTo>
                  <a:lnTo>
                    <a:pt x="33451" y="353377"/>
                  </a:lnTo>
                  <a:lnTo>
                    <a:pt x="34632" y="353377"/>
                  </a:lnTo>
                  <a:lnTo>
                    <a:pt x="35814" y="353377"/>
                  </a:lnTo>
                  <a:lnTo>
                    <a:pt x="36893" y="353377"/>
                  </a:lnTo>
                  <a:lnTo>
                    <a:pt x="36893" y="260299"/>
                  </a:lnTo>
                  <a:close/>
                </a:path>
                <a:path w="235584" h="353694">
                  <a:moveTo>
                    <a:pt x="42672" y="291973"/>
                  </a:moveTo>
                  <a:lnTo>
                    <a:pt x="41503" y="291973"/>
                  </a:lnTo>
                  <a:lnTo>
                    <a:pt x="41503" y="239115"/>
                  </a:lnTo>
                  <a:lnTo>
                    <a:pt x="40424" y="239115"/>
                  </a:lnTo>
                  <a:lnTo>
                    <a:pt x="40424" y="353377"/>
                  </a:lnTo>
                  <a:lnTo>
                    <a:pt x="41503" y="353377"/>
                  </a:lnTo>
                  <a:lnTo>
                    <a:pt x="42672" y="353377"/>
                  </a:lnTo>
                  <a:lnTo>
                    <a:pt x="42672" y="291973"/>
                  </a:lnTo>
                  <a:close/>
                </a:path>
                <a:path w="235584" h="353694">
                  <a:moveTo>
                    <a:pt x="43853" y="152412"/>
                  </a:moveTo>
                  <a:lnTo>
                    <a:pt x="42684" y="152412"/>
                  </a:lnTo>
                  <a:lnTo>
                    <a:pt x="42684" y="353377"/>
                  </a:lnTo>
                  <a:lnTo>
                    <a:pt x="43853" y="353377"/>
                  </a:lnTo>
                  <a:lnTo>
                    <a:pt x="43853" y="152412"/>
                  </a:lnTo>
                  <a:close/>
                </a:path>
                <a:path w="235584" h="353694">
                  <a:moveTo>
                    <a:pt x="103771" y="230682"/>
                  </a:moveTo>
                  <a:lnTo>
                    <a:pt x="102590" y="230682"/>
                  </a:lnTo>
                  <a:lnTo>
                    <a:pt x="102590" y="353377"/>
                  </a:lnTo>
                  <a:lnTo>
                    <a:pt x="103771" y="353377"/>
                  </a:lnTo>
                  <a:lnTo>
                    <a:pt x="103771" y="230682"/>
                  </a:lnTo>
                  <a:close/>
                </a:path>
                <a:path w="235584" h="353694">
                  <a:moveTo>
                    <a:pt x="116446" y="313156"/>
                  </a:moveTo>
                  <a:lnTo>
                    <a:pt x="115277" y="313156"/>
                  </a:lnTo>
                  <a:lnTo>
                    <a:pt x="115277" y="353377"/>
                  </a:lnTo>
                  <a:lnTo>
                    <a:pt x="116446" y="353377"/>
                  </a:lnTo>
                  <a:lnTo>
                    <a:pt x="116446" y="313156"/>
                  </a:lnTo>
                  <a:close/>
                </a:path>
                <a:path w="235584" h="353694">
                  <a:moveTo>
                    <a:pt x="127927" y="245491"/>
                  </a:moveTo>
                  <a:lnTo>
                    <a:pt x="126847" y="245491"/>
                  </a:lnTo>
                  <a:lnTo>
                    <a:pt x="126847" y="353377"/>
                  </a:lnTo>
                  <a:lnTo>
                    <a:pt x="127927" y="353377"/>
                  </a:lnTo>
                  <a:lnTo>
                    <a:pt x="127927" y="245491"/>
                  </a:lnTo>
                  <a:close/>
                </a:path>
                <a:path w="235584" h="353694">
                  <a:moveTo>
                    <a:pt x="130289" y="304723"/>
                  </a:moveTo>
                  <a:lnTo>
                    <a:pt x="129120" y="304723"/>
                  </a:lnTo>
                  <a:lnTo>
                    <a:pt x="129120" y="289915"/>
                  </a:lnTo>
                  <a:lnTo>
                    <a:pt x="127952" y="289915"/>
                  </a:lnTo>
                  <a:lnTo>
                    <a:pt x="127952" y="353377"/>
                  </a:lnTo>
                  <a:lnTo>
                    <a:pt x="129108" y="353377"/>
                  </a:lnTo>
                  <a:lnTo>
                    <a:pt x="130289" y="353377"/>
                  </a:lnTo>
                  <a:lnTo>
                    <a:pt x="130289" y="304723"/>
                  </a:lnTo>
                  <a:close/>
                </a:path>
                <a:path w="235584" h="353694">
                  <a:moveTo>
                    <a:pt x="132511" y="283540"/>
                  </a:moveTo>
                  <a:lnTo>
                    <a:pt x="131432" y="283540"/>
                  </a:lnTo>
                  <a:lnTo>
                    <a:pt x="131432" y="353377"/>
                  </a:lnTo>
                  <a:lnTo>
                    <a:pt x="132511" y="353377"/>
                  </a:lnTo>
                  <a:lnTo>
                    <a:pt x="132511" y="283540"/>
                  </a:lnTo>
                  <a:close/>
                </a:path>
                <a:path w="235584" h="353694">
                  <a:moveTo>
                    <a:pt x="136042" y="306793"/>
                  </a:moveTo>
                  <a:lnTo>
                    <a:pt x="134874" y="306793"/>
                  </a:lnTo>
                  <a:lnTo>
                    <a:pt x="134874" y="353377"/>
                  </a:lnTo>
                  <a:lnTo>
                    <a:pt x="136042" y="353377"/>
                  </a:lnTo>
                  <a:lnTo>
                    <a:pt x="136042" y="306793"/>
                  </a:lnTo>
                  <a:close/>
                </a:path>
                <a:path w="235584" h="353694">
                  <a:moveTo>
                    <a:pt x="138315" y="283540"/>
                  </a:moveTo>
                  <a:lnTo>
                    <a:pt x="137134" y="283540"/>
                  </a:lnTo>
                  <a:lnTo>
                    <a:pt x="137134" y="296291"/>
                  </a:lnTo>
                  <a:lnTo>
                    <a:pt x="136093" y="296291"/>
                  </a:lnTo>
                  <a:lnTo>
                    <a:pt x="136093" y="353377"/>
                  </a:lnTo>
                  <a:lnTo>
                    <a:pt x="137134" y="353377"/>
                  </a:lnTo>
                  <a:lnTo>
                    <a:pt x="138315" y="353377"/>
                  </a:lnTo>
                  <a:lnTo>
                    <a:pt x="138315" y="283540"/>
                  </a:lnTo>
                  <a:close/>
                </a:path>
                <a:path w="235584" h="353694">
                  <a:moveTo>
                    <a:pt x="140703" y="300507"/>
                  </a:moveTo>
                  <a:lnTo>
                    <a:pt x="139522" y="300507"/>
                  </a:lnTo>
                  <a:lnTo>
                    <a:pt x="139522" y="353377"/>
                  </a:lnTo>
                  <a:lnTo>
                    <a:pt x="140703" y="353377"/>
                  </a:lnTo>
                  <a:lnTo>
                    <a:pt x="140703" y="300507"/>
                  </a:lnTo>
                  <a:close/>
                </a:path>
                <a:path w="235584" h="353694">
                  <a:moveTo>
                    <a:pt x="146354" y="319532"/>
                  </a:moveTo>
                  <a:lnTo>
                    <a:pt x="145288" y="319532"/>
                  </a:lnTo>
                  <a:lnTo>
                    <a:pt x="145288" y="315315"/>
                  </a:lnTo>
                  <a:lnTo>
                    <a:pt x="144132" y="315315"/>
                  </a:lnTo>
                  <a:lnTo>
                    <a:pt x="144132" y="296291"/>
                  </a:lnTo>
                  <a:lnTo>
                    <a:pt x="142963" y="296291"/>
                  </a:lnTo>
                  <a:lnTo>
                    <a:pt x="142963" y="283540"/>
                  </a:lnTo>
                  <a:lnTo>
                    <a:pt x="141795" y="283540"/>
                  </a:lnTo>
                  <a:lnTo>
                    <a:pt x="141795" y="353377"/>
                  </a:lnTo>
                  <a:lnTo>
                    <a:pt x="142951" y="353377"/>
                  </a:lnTo>
                  <a:lnTo>
                    <a:pt x="142963" y="353377"/>
                  </a:lnTo>
                  <a:lnTo>
                    <a:pt x="146354" y="353377"/>
                  </a:lnTo>
                  <a:lnTo>
                    <a:pt x="146354" y="319532"/>
                  </a:lnTo>
                  <a:close/>
                </a:path>
                <a:path w="235584" h="353694">
                  <a:moveTo>
                    <a:pt x="149783" y="264515"/>
                  </a:moveTo>
                  <a:lnTo>
                    <a:pt x="148704" y="264515"/>
                  </a:lnTo>
                  <a:lnTo>
                    <a:pt x="148704" y="311099"/>
                  </a:lnTo>
                  <a:lnTo>
                    <a:pt x="147548" y="311099"/>
                  </a:lnTo>
                  <a:lnTo>
                    <a:pt x="147548" y="317385"/>
                  </a:lnTo>
                  <a:lnTo>
                    <a:pt x="146380" y="317385"/>
                  </a:lnTo>
                  <a:lnTo>
                    <a:pt x="146380" y="353377"/>
                  </a:lnTo>
                  <a:lnTo>
                    <a:pt x="149783" y="353377"/>
                  </a:lnTo>
                  <a:lnTo>
                    <a:pt x="149783" y="264515"/>
                  </a:lnTo>
                  <a:close/>
                </a:path>
                <a:path w="235584" h="353694">
                  <a:moveTo>
                    <a:pt x="152158" y="323748"/>
                  </a:moveTo>
                  <a:lnTo>
                    <a:pt x="150990" y="323748"/>
                  </a:lnTo>
                  <a:lnTo>
                    <a:pt x="150990" y="304723"/>
                  </a:lnTo>
                  <a:lnTo>
                    <a:pt x="149809" y="304723"/>
                  </a:lnTo>
                  <a:lnTo>
                    <a:pt x="149809" y="353377"/>
                  </a:lnTo>
                  <a:lnTo>
                    <a:pt x="150977" y="353377"/>
                  </a:lnTo>
                  <a:lnTo>
                    <a:pt x="152158" y="353377"/>
                  </a:lnTo>
                  <a:lnTo>
                    <a:pt x="152158" y="323748"/>
                  </a:lnTo>
                  <a:close/>
                </a:path>
                <a:path w="235584" h="353694">
                  <a:moveTo>
                    <a:pt x="161404" y="323748"/>
                  </a:moveTo>
                  <a:lnTo>
                    <a:pt x="160223" y="323748"/>
                  </a:lnTo>
                  <a:lnTo>
                    <a:pt x="160223" y="353377"/>
                  </a:lnTo>
                  <a:lnTo>
                    <a:pt x="161404" y="353377"/>
                  </a:lnTo>
                  <a:lnTo>
                    <a:pt x="161404" y="323748"/>
                  </a:lnTo>
                  <a:close/>
                </a:path>
                <a:path w="235584" h="353694">
                  <a:moveTo>
                    <a:pt x="165989" y="321602"/>
                  </a:moveTo>
                  <a:lnTo>
                    <a:pt x="164820" y="321602"/>
                  </a:lnTo>
                  <a:lnTo>
                    <a:pt x="164820" y="353377"/>
                  </a:lnTo>
                  <a:lnTo>
                    <a:pt x="165989" y="353377"/>
                  </a:lnTo>
                  <a:lnTo>
                    <a:pt x="165989" y="321602"/>
                  </a:lnTo>
                  <a:close/>
                </a:path>
                <a:path w="235584" h="353694">
                  <a:moveTo>
                    <a:pt x="235127" y="289915"/>
                  </a:moveTo>
                  <a:lnTo>
                    <a:pt x="233959" y="289915"/>
                  </a:lnTo>
                  <a:lnTo>
                    <a:pt x="233959" y="353377"/>
                  </a:lnTo>
                  <a:lnTo>
                    <a:pt x="235127" y="353377"/>
                  </a:lnTo>
                  <a:lnTo>
                    <a:pt x="235127" y="289915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878547" y="2645384"/>
              <a:ext cx="186055" cy="353695"/>
            </a:xfrm>
            <a:custGeom>
              <a:avLst/>
              <a:gdLst/>
              <a:ahLst/>
              <a:cxnLst/>
              <a:rect l="l" t="t" r="r" b="b"/>
              <a:pathLst>
                <a:path w="186055" h="353694">
                  <a:moveTo>
                    <a:pt x="1181" y="222237"/>
                  </a:moveTo>
                  <a:lnTo>
                    <a:pt x="0" y="222237"/>
                  </a:lnTo>
                  <a:lnTo>
                    <a:pt x="0" y="353377"/>
                  </a:lnTo>
                  <a:lnTo>
                    <a:pt x="1181" y="353377"/>
                  </a:lnTo>
                  <a:lnTo>
                    <a:pt x="1181" y="222237"/>
                  </a:lnTo>
                  <a:close/>
                </a:path>
                <a:path w="186055" h="353694">
                  <a:moveTo>
                    <a:pt x="6959" y="0"/>
                  </a:moveTo>
                  <a:lnTo>
                    <a:pt x="5791" y="0"/>
                  </a:lnTo>
                  <a:lnTo>
                    <a:pt x="5791" y="167220"/>
                  </a:lnTo>
                  <a:lnTo>
                    <a:pt x="4610" y="167220"/>
                  </a:lnTo>
                  <a:lnTo>
                    <a:pt x="4610" y="251866"/>
                  </a:lnTo>
                  <a:lnTo>
                    <a:pt x="3429" y="251866"/>
                  </a:lnTo>
                  <a:lnTo>
                    <a:pt x="3429" y="353377"/>
                  </a:lnTo>
                  <a:lnTo>
                    <a:pt x="4610" y="353377"/>
                  </a:lnTo>
                  <a:lnTo>
                    <a:pt x="5791" y="353377"/>
                  </a:lnTo>
                  <a:lnTo>
                    <a:pt x="6959" y="353377"/>
                  </a:lnTo>
                  <a:lnTo>
                    <a:pt x="6959" y="0"/>
                  </a:lnTo>
                  <a:close/>
                </a:path>
                <a:path w="186055" h="353694">
                  <a:moveTo>
                    <a:pt x="17272" y="135445"/>
                  </a:moveTo>
                  <a:lnTo>
                    <a:pt x="16192" y="135445"/>
                  </a:lnTo>
                  <a:lnTo>
                    <a:pt x="16192" y="353377"/>
                  </a:lnTo>
                  <a:lnTo>
                    <a:pt x="17272" y="353377"/>
                  </a:lnTo>
                  <a:lnTo>
                    <a:pt x="17272" y="135445"/>
                  </a:lnTo>
                  <a:close/>
                </a:path>
                <a:path w="186055" h="353694">
                  <a:moveTo>
                    <a:pt x="30022" y="266674"/>
                  </a:moveTo>
                  <a:lnTo>
                    <a:pt x="28841" y="266674"/>
                  </a:lnTo>
                  <a:lnTo>
                    <a:pt x="28841" y="353377"/>
                  </a:lnTo>
                  <a:lnTo>
                    <a:pt x="30022" y="353377"/>
                  </a:lnTo>
                  <a:lnTo>
                    <a:pt x="30022" y="266674"/>
                  </a:lnTo>
                  <a:close/>
                </a:path>
                <a:path w="186055" h="353694">
                  <a:moveTo>
                    <a:pt x="52971" y="120637"/>
                  </a:moveTo>
                  <a:lnTo>
                    <a:pt x="51904" y="120637"/>
                  </a:lnTo>
                  <a:lnTo>
                    <a:pt x="51904" y="353377"/>
                  </a:lnTo>
                  <a:lnTo>
                    <a:pt x="52971" y="353377"/>
                  </a:lnTo>
                  <a:lnTo>
                    <a:pt x="52971" y="120637"/>
                  </a:lnTo>
                  <a:close/>
                </a:path>
                <a:path w="186055" h="353694">
                  <a:moveTo>
                    <a:pt x="80645" y="281482"/>
                  </a:moveTo>
                  <a:lnTo>
                    <a:pt x="79565" y="281482"/>
                  </a:lnTo>
                  <a:lnTo>
                    <a:pt x="79565" y="353377"/>
                  </a:lnTo>
                  <a:lnTo>
                    <a:pt x="80645" y="353377"/>
                  </a:lnTo>
                  <a:lnTo>
                    <a:pt x="80645" y="281482"/>
                  </a:lnTo>
                  <a:close/>
                </a:path>
                <a:path w="186055" h="353694">
                  <a:moveTo>
                    <a:pt x="88760" y="230682"/>
                  </a:moveTo>
                  <a:lnTo>
                    <a:pt x="87579" y="230682"/>
                  </a:lnTo>
                  <a:lnTo>
                    <a:pt x="87579" y="353377"/>
                  </a:lnTo>
                  <a:lnTo>
                    <a:pt x="88760" y="353377"/>
                  </a:lnTo>
                  <a:lnTo>
                    <a:pt x="88760" y="230682"/>
                  </a:lnTo>
                  <a:close/>
                </a:path>
                <a:path w="186055" h="353694">
                  <a:moveTo>
                    <a:pt x="107251" y="313156"/>
                  </a:moveTo>
                  <a:lnTo>
                    <a:pt x="106070" y="313156"/>
                  </a:lnTo>
                  <a:lnTo>
                    <a:pt x="106070" y="353377"/>
                  </a:lnTo>
                  <a:lnTo>
                    <a:pt x="107251" y="353377"/>
                  </a:lnTo>
                  <a:lnTo>
                    <a:pt x="107251" y="313156"/>
                  </a:lnTo>
                  <a:close/>
                </a:path>
                <a:path w="186055" h="353694">
                  <a:moveTo>
                    <a:pt x="109461" y="289915"/>
                  </a:moveTo>
                  <a:lnTo>
                    <a:pt x="108280" y="289915"/>
                  </a:lnTo>
                  <a:lnTo>
                    <a:pt x="108280" y="353377"/>
                  </a:lnTo>
                  <a:lnTo>
                    <a:pt x="109461" y="353377"/>
                  </a:lnTo>
                  <a:lnTo>
                    <a:pt x="109461" y="289915"/>
                  </a:lnTo>
                  <a:close/>
                </a:path>
                <a:path w="186055" h="353694">
                  <a:moveTo>
                    <a:pt x="112915" y="245491"/>
                  </a:moveTo>
                  <a:lnTo>
                    <a:pt x="111836" y="245491"/>
                  </a:lnTo>
                  <a:lnTo>
                    <a:pt x="111836" y="275107"/>
                  </a:lnTo>
                  <a:lnTo>
                    <a:pt x="110667" y="275107"/>
                  </a:lnTo>
                  <a:lnTo>
                    <a:pt x="110667" y="353377"/>
                  </a:lnTo>
                  <a:lnTo>
                    <a:pt x="111836" y="353377"/>
                  </a:lnTo>
                  <a:lnTo>
                    <a:pt x="112915" y="353377"/>
                  </a:lnTo>
                  <a:lnTo>
                    <a:pt x="112915" y="245491"/>
                  </a:lnTo>
                  <a:close/>
                </a:path>
                <a:path w="186055" h="353694">
                  <a:moveTo>
                    <a:pt x="117500" y="283540"/>
                  </a:moveTo>
                  <a:lnTo>
                    <a:pt x="116420" y="283540"/>
                  </a:lnTo>
                  <a:lnTo>
                    <a:pt x="116420" y="323748"/>
                  </a:lnTo>
                  <a:lnTo>
                    <a:pt x="115277" y="323748"/>
                  </a:lnTo>
                  <a:lnTo>
                    <a:pt x="115277" y="304723"/>
                  </a:lnTo>
                  <a:lnTo>
                    <a:pt x="114096" y="304723"/>
                  </a:lnTo>
                  <a:lnTo>
                    <a:pt x="114096" y="353377"/>
                  </a:lnTo>
                  <a:lnTo>
                    <a:pt x="115265" y="353377"/>
                  </a:lnTo>
                  <a:lnTo>
                    <a:pt x="116420" y="353377"/>
                  </a:lnTo>
                  <a:lnTo>
                    <a:pt x="117500" y="353377"/>
                  </a:lnTo>
                  <a:lnTo>
                    <a:pt x="117500" y="283540"/>
                  </a:lnTo>
                  <a:close/>
                </a:path>
                <a:path w="186055" h="353694">
                  <a:moveTo>
                    <a:pt x="119875" y="283540"/>
                  </a:moveTo>
                  <a:lnTo>
                    <a:pt x="118694" y="283540"/>
                  </a:lnTo>
                  <a:lnTo>
                    <a:pt x="118694" y="304723"/>
                  </a:lnTo>
                  <a:lnTo>
                    <a:pt x="117525" y="304723"/>
                  </a:lnTo>
                  <a:lnTo>
                    <a:pt x="117525" y="353377"/>
                  </a:lnTo>
                  <a:lnTo>
                    <a:pt x="118694" y="353377"/>
                  </a:lnTo>
                  <a:lnTo>
                    <a:pt x="119875" y="353377"/>
                  </a:lnTo>
                  <a:lnTo>
                    <a:pt x="119875" y="283540"/>
                  </a:lnTo>
                  <a:close/>
                </a:path>
                <a:path w="186055" h="353694">
                  <a:moveTo>
                    <a:pt x="123304" y="283540"/>
                  </a:moveTo>
                  <a:lnTo>
                    <a:pt x="122123" y="283540"/>
                  </a:lnTo>
                  <a:lnTo>
                    <a:pt x="122123" y="296291"/>
                  </a:lnTo>
                  <a:lnTo>
                    <a:pt x="121081" y="296291"/>
                  </a:lnTo>
                  <a:lnTo>
                    <a:pt x="121081" y="353377"/>
                  </a:lnTo>
                  <a:lnTo>
                    <a:pt x="122123" y="353377"/>
                  </a:lnTo>
                  <a:lnTo>
                    <a:pt x="123304" y="353377"/>
                  </a:lnTo>
                  <a:lnTo>
                    <a:pt x="123304" y="283540"/>
                  </a:lnTo>
                  <a:close/>
                </a:path>
                <a:path w="186055" h="353694">
                  <a:moveTo>
                    <a:pt x="126746" y="304723"/>
                  </a:moveTo>
                  <a:lnTo>
                    <a:pt x="125691" y="304723"/>
                  </a:lnTo>
                  <a:lnTo>
                    <a:pt x="125691" y="300507"/>
                  </a:lnTo>
                  <a:lnTo>
                    <a:pt x="124510" y="300507"/>
                  </a:lnTo>
                  <a:lnTo>
                    <a:pt x="124510" y="332193"/>
                  </a:lnTo>
                  <a:lnTo>
                    <a:pt x="123342" y="332193"/>
                  </a:lnTo>
                  <a:lnTo>
                    <a:pt x="123342" y="353377"/>
                  </a:lnTo>
                  <a:lnTo>
                    <a:pt x="126746" y="353377"/>
                  </a:lnTo>
                  <a:lnTo>
                    <a:pt x="126746" y="304723"/>
                  </a:lnTo>
                  <a:close/>
                </a:path>
                <a:path w="186055" h="353694">
                  <a:moveTo>
                    <a:pt x="130276" y="315315"/>
                  </a:moveTo>
                  <a:lnTo>
                    <a:pt x="129120" y="315315"/>
                  </a:lnTo>
                  <a:lnTo>
                    <a:pt x="129120" y="296291"/>
                  </a:lnTo>
                  <a:lnTo>
                    <a:pt x="127952" y="296291"/>
                  </a:lnTo>
                  <a:lnTo>
                    <a:pt x="127952" y="283540"/>
                  </a:lnTo>
                  <a:lnTo>
                    <a:pt x="126784" y="283540"/>
                  </a:lnTo>
                  <a:lnTo>
                    <a:pt x="126784" y="353377"/>
                  </a:lnTo>
                  <a:lnTo>
                    <a:pt x="127939" y="353377"/>
                  </a:lnTo>
                  <a:lnTo>
                    <a:pt x="129108" y="353377"/>
                  </a:lnTo>
                  <a:lnTo>
                    <a:pt x="130276" y="353377"/>
                  </a:lnTo>
                  <a:lnTo>
                    <a:pt x="130276" y="315315"/>
                  </a:lnTo>
                  <a:close/>
                </a:path>
                <a:path w="186055" h="353694">
                  <a:moveTo>
                    <a:pt x="134772" y="264515"/>
                  </a:moveTo>
                  <a:lnTo>
                    <a:pt x="133692" y="264515"/>
                  </a:lnTo>
                  <a:lnTo>
                    <a:pt x="133692" y="311099"/>
                  </a:lnTo>
                  <a:lnTo>
                    <a:pt x="132537" y="311099"/>
                  </a:lnTo>
                  <a:lnTo>
                    <a:pt x="132537" y="317385"/>
                  </a:lnTo>
                  <a:lnTo>
                    <a:pt x="131368" y="317385"/>
                  </a:lnTo>
                  <a:lnTo>
                    <a:pt x="131368" y="353377"/>
                  </a:lnTo>
                  <a:lnTo>
                    <a:pt x="134772" y="353377"/>
                  </a:lnTo>
                  <a:lnTo>
                    <a:pt x="134772" y="264515"/>
                  </a:lnTo>
                  <a:close/>
                </a:path>
                <a:path w="186055" h="353694">
                  <a:moveTo>
                    <a:pt x="138303" y="327977"/>
                  </a:moveTo>
                  <a:lnTo>
                    <a:pt x="137147" y="327977"/>
                  </a:lnTo>
                  <a:lnTo>
                    <a:pt x="137147" y="323748"/>
                  </a:lnTo>
                  <a:lnTo>
                    <a:pt x="135978" y="323748"/>
                  </a:lnTo>
                  <a:lnTo>
                    <a:pt x="135978" y="304723"/>
                  </a:lnTo>
                  <a:lnTo>
                    <a:pt x="134797" y="304723"/>
                  </a:lnTo>
                  <a:lnTo>
                    <a:pt x="134797" y="353377"/>
                  </a:lnTo>
                  <a:lnTo>
                    <a:pt x="135966" y="353377"/>
                  </a:lnTo>
                  <a:lnTo>
                    <a:pt x="137134" y="353377"/>
                  </a:lnTo>
                  <a:lnTo>
                    <a:pt x="138303" y="353377"/>
                  </a:lnTo>
                  <a:lnTo>
                    <a:pt x="138303" y="327977"/>
                  </a:lnTo>
                  <a:close/>
                </a:path>
                <a:path w="186055" h="353694">
                  <a:moveTo>
                    <a:pt x="140576" y="308940"/>
                  </a:moveTo>
                  <a:lnTo>
                    <a:pt x="139395" y="308940"/>
                  </a:lnTo>
                  <a:lnTo>
                    <a:pt x="139395" y="327977"/>
                  </a:lnTo>
                  <a:lnTo>
                    <a:pt x="138353" y="327977"/>
                  </a:lnTo>
                  <a:lnTo>
                    <a:pt x="138353" y="353377"/>
                  </a:lnTo>
                  <a:lnTo>
                    <a:pt x="139395" y="353377"/>
                  </a:lnTo>
                  <a:lnTo>
                    <a:pt x="140576" y="353377"/>
                  </a:lnTo>
                  <a:lnTo>
                    <a:pt x="140576" y="308940"/>
                  </a:lnTo>
                  <a:close/>
                </a:path>
                <a:path w="186055" h="353694">
                  <a:moveTo>
                    <a:pt x="148615" y="298348"/>
                  </a:moveTo>
                  <a:lnTo>
                    <a:pt x="147535" y="298348"/>
                  </a:lnTo>
                  <a:lnTo>
                    <a:pt x="147535" y="353377"/>
                  </a:lnTo>
                  <a:lnTo>
                    <a:pt x="148615" y="353377"/>
                  </a:lnTo>
                  <a:lnTo>
                    <a:pt x="148615" y="298348"/>
                  </a:lnTo>
                  <a:close/>
                </a:path>
                <a:path w="186055" h="353694">
                  <a:moveTo>
                    <a:pt x="161391" y="334352"/>
                  </a:moveTo>
                  <a:lnTo>
                    <a:pt x="160210" y="334352"/>
                  </a:lnTo>
                  <a:lnTo>
                    <a:pt x="160210" y="353377"/>
                  </a:lnTo>
                  <a:lnTo>
                    <a:pt x="161391" y="353377"/>
                  </a:lnTo>
                  <a:lnTo>
                    <a:pt x="161391" y="334352"/>
                  </a:lnTo>
                  <a:close/>
                </a:path>
                <a:path w="186055" h="353694">
                  <a:moveTo>
                    <a:pt x="180886" y="344944"/>
                  </a:moveTo>
                  <a:lnTo>
                    <a:pt x="179806" y="344944"/>
                  </a:lnTo>
                  <a:lnTo>
                    <a:pt x="179806" y="353377"/>
                  </a:lnTo>
                  <a:lnTo>
                    <a:pt x="180886" y="353377"/>
                  </a:lnTo>
                  <a:lnTo>
                    <a:pt x="180886" y="344944"/>
                  </a:lnTo>
                  <a:close/>
                </a:path>
                <a:path w="186055" h="353694">
                  <a:moveTo>
                    <a:pt x="185547" y="306793"/>
                  </a:moveTo>
                  <a:lnTo>
                    <a:pt x="184467" y="306793"/>
                  </a:lnTo>
                  <a:lnTo>
                    <a:pt x="184467" y="353377"/>
                  </a:lnTo>
                  <a:lnTo>
                    <a:pt x="185547" y="353377"/>
                  </a:lnTo>
                  <a:lnTo>
                    <a:pt x="185547" y="30679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891197" y="2766021"/>
              <a:ext cx="177800" cy="233045"/>
            </a:xfrm>
            <a:custGeom>
              <a:avLst/>
              <a:gdLst/>
              <a:ahLst/>
              <a:cxnLst/>
              <a:rect l="l" t="t" r="r" b="b"/>
              <a:pathLst>
                <a:path w="177800" h="233044">
                  <a:moveTo>
                    <a:pt x="2362" y="129070"/>
                  </a:moveTo>
                  <a:lnTo>
                    <a:pt x="1181" y="129070"/>
                  </a:lnTo>
                  <a:lnTo>
                    <a:pt x="1181" y="95237"/>
                  </a:lnTo>
                  <a:lnTo>
                    <a:pt x="0" y="95237"/>
                  </a:lnTo>
                  <a:lnTo>
                    <a:pt x="0" y="232740"/>
                  </a:lnTo>
                  <a:lnTo>
                    <a:pt x="1181" y="232740"/>
                  </a:lnTo>
                  <a:lnTo>
                    <a:pt x="2362" y="232740"/>
                  </a:lnTo>
                  <a:lnTo>
                    <a:pt x="2362" y="129070"/>
                  </a:lnTo>
                  <a:close/>
                </a:path>
                <a:path w="177800" h="233044">
                  <a:moveTo>
                    <a:pt x="40322" y="0"/>
                  </a:moveTo>
                  <a:lnTo>
                    <a:pt x="39255" y="0"/>
                  </a:lnTo>
                  <a:lnTo>
                    <a:pt x="39255" y="232740"/>
                  </a:lnTo>
                  <a:lnTo>
                    <a:pt x="40322" y="232740"/>
                  </a:lnTo>
                  <a:lnTo>
                    <a:pt x="40322" y="0"/>
                  </a:lnTo>
                  <a:close/>
                </a:path>
                <a:path w="177800" h="233044">
                  <a:moveTo>
                    <a:pt x="46113" y="67678"/>
                  </a:moveTo>
                  <a:lnTo>
                    <a:pt x="44932" y="67678"/>
                  </a:lnTo>
                  <a:lnTo>
                    <a:pt x="44932" y="232740"/>
                  </a:lnTo>
                  <a:lnTo>
                    <a:pt x="46113" y="232740"/>
                  </a:lnTo>
                  <a:lnTo>
                    <a:pt x="46113" y="67678"/>
                  </a:lnTo>
                  <a:close/>
                </a:path>
                <a:path w="177800" h="233044">
                  <a:moveTo>
                    <a:pt x="72580" y="158686"/>
                  </a:moveTo>
                  <a:lnTo>
                    <a:pt x="71501" y="158686"/>
                  </a:lnTo>
                  <a:lnTo>
                    <a:pt x="71501" y="232740"/>
                  </a:lnTo>
                  <a:lnTo>
                    <a:pt x="72580" y="232740"/>
                  </a:lnTo>
                  <a:lnTo>
                    <a:pt x="72580" y="158686"/>
                  </a:lnTo>
                  <a:close/>
                </a:path>
                <a:path w="177800" h="233044">
                  <a:moveTo>
                    <a:pt x="79540" y="173494"/>
                  </a:moveTo>
                  <a:lnTo>
                    <a:pt x="78371" y="173494"/>
                  </a:lnTo>
                  <a:lnTo>
                    <a:pt x="78371" y="232740"/>
                  </a:lnTo>
                  <a:lnTo>
                    <a:pt x="79540" y="232740"/>
                  </a:lnTo>
                  <a:lnTo>
                    <a:pt x="79540" y="173494"/>
                  </a:lnTo>
                  <a:close/>
                </a:path>
                <a:path w="177800" h="233044">
                  <a:moveTo>
                    <a:pt x="80759" y="150253"/>
                  </a:moveTo>
                  <a:lnTo>
                    <a:pt x="79590" y="150253"/>
                  </a:lnTo>
                  <a:lnTo>
                    <a:pt x="79590" y="232740"/>
                  </a:lnTo>
                  <a:lnTo>
                    <a:pt x="80759" y="232740"/>
                  </a:lnTo>
                  <a:lnTo>
                    <a:pt x="80759" y="150253"/>
                  </a:lnTo>
                  <a:close/>
                </a:path>
                <a:path w="177800" h="233044">
                  <a:moveTo>
                    <a:pt x="86423" y="181927"/>
                  </a:moveTo>
                  <a:lnTo>
                    <a:pt x="85344" y="181927"/>
                  </a:lnTo>
                  <a:lnTo>
                    <a:pt x="85344" y="232740"/>
                  </a:lnTo>
                  <a:lnTo>
                    <a:pt x="86423" y="232740"/>
                  </a:lnTo>
                  <a:lnTo>
                    <a:pt x="86423" y="181927"/>
                  </a:lnTo>
                  <a:close/>
                </a:path>
                <a:path w="177800" h="233044">
                  <a:moveTo>
                    <a:pt x="89954" y="177711"/>
                  </a:moveTo>
                  <a:lnTo>
                    <a:pt x="88773" y="177711"/>
                  </a:lnTo>
                  <a:lnTo>
                    <a:pt x="88773" y="232740"/>
                  </a:lnTo>
                  <a:lnTo>
                    <a:pt x="89954" y="232740"/>
                  </a:lnTo>
                  <a:lnTo>
                    <a:pt x="89954" y="177711"/>
                  </a:lnTo>
                  <a:close/>
                </a:path>
                <a:path w="177800" h="233044">
                  <a:moveTo>
                    <a:pt x="96812" y="169278"/>
                  </a:moveTo>
                  <a:lnTo>
                    <a:pt x="95631" y="169278"/>
                  </a:lnTo>
                  <a:lnTo>
                    <a:pt x="95631" y="194678"/>
                  </a:lnTo>
                  <a:lnTo>
                    <a:pt x="94602" y="194678"/>
                  </a:lnTo>
                  <a:lnTo>
                    <a:pt x="94602" y="192519"/>
                  </a:lnTo>
                  <a:lnTo>
                    <a:pt x="93421" y="192519"/>
                  </a:lnTo>
                  <a:lnTo>
                    <a:pt x="93421" y="232740"/>
                  </a:lnTo>
                  <a:lnTo>
                    <a:pt x="94589" y="232740"/>
                  </a:lnTo>
                  <a:lnTo>
                    <a:pt x="95631" y="232740"/>
                  </a:lnTo>
                  <a:lnTo>
                    <a:pt x="96812" y="232740"/>
                  </a:lnTo>
                  <a:lnTo>
                    <a:pt x="96812" y="169278"/>
                  </a:lnTo>
                  <a:close/>
                </a:path>
                <a:path w="177800" h="233044">
                  <a:moveTo>
                    <a:pt x="100266" y="124853"/>
                  </a:moveTo>
                  <a:lnTo>
                    <a:pt x="99187" y="124853"/>
                  </a:lnTo>
                  <a:lnTo>
                    <a:pt x="99187" y="154470"/>
                  </a:lnTo>
                  <a:lnTo>
                    <a:pt x="98018" y="154470"/>
                  </a:lnTo>
                  <a:lnTo>
                    <a:pt x="98018" y="196748"/>
                  </a:lnTo>
                  <a:lnTo>
                    <a:pt x="96862" y="196748"/>
                  </a:lnTo>
                  <a:lnTo>
                    <a:pt x="96862" y="232740"/>
                  </a:lnTo>
                  <a:lnTo>
                    <a:pt x="100266" y="232740"/>
                  </a:lnTo>
                  <a:lnTo>
                    <a:pt x="100266" y="124853"/>
                  </a:lnTo>
                  <a:close/>
                </a:path>
                <a:path w="177800" h="233044">
                  <a:moveTo>
                    <a:pt x="104851" y="162902"/>
                  </a:moveTo>
                  <a:lnTo>
                    <a:pt x="103771" y="162902"/>
                  </a:lnTo>
                  <a:lnTo>
                    <a:pt x="103771" y="203111"/>
                  </a:lnTo>
                  <a:lnTo>
                    <a:pt x="102628" y="203111"/>
                  </a:lnTo>
                  <a:lnTo>
                    <a:pt x="102628" y="184086"/>
                  </a:lnTo>
                  <a:lnTo>
                    <a:pt x="101447" y="184086"/>
                  </a:lnTo>
                  <a:lnTo>
                    <a:pt x="101447" y="232740"/>
                  </a:lnTo>
                  <a:lnTo>
                    <a:pt x="102616" y="232740"/>
                  </a:lnTo>
                  <a:lnTo>
                    <a:pt x="103771" y="232740"/>
                  </a:lnTo>
                  <a:lnTo>
                    <a:pt x="104851" y="232740"/>
                  </a:lnTo>
                  <a:lnTo>
                    <a:pt x="104851" y="162902"/>
                  </a:lnTo>
                  <a:close/>
                </a:path>
                <a:path w="177800" h="233044">
                  <a:moveTo>
                    <a:pt x="108381" y="186156"/>
                  </a:moveTo>
                  <a:lnTo>
                    <a:pt x="107226" y="186156"/>
                  </a:lnTo>
                  <a:lnTo>
                    <a:pt x="107226" y="162902"/>
                  </a:lnTo>
                  <a:lnTo>
                    <a:pt x="106045" y="162902"/>
                  </a:lnTo>
                  <a:lnTo>
                    <a:pt x="106045" y="232740"/>
                  </a:lnTo>
                  <a:lnTo>
                    <a:pt x="107213" y="232740"/>
                  </a:lnTo>
                  <a:lnTo>
                    <a:pt x="108381" y="232740"/>
                  </a:lnTo>
                  <a:lnTo>
                    <a:pt x="108381" y="186156"/>
                  </a:lnTo>
                  <a:close/>
                </a:path>
                <a:path w="177800" h="233044">
                  <a:moveTo>
                    <a:pt x="110655" y="162902"/>
                  </a:moveTo>
                  <a:lnTo>
                    <a:pt x="109474" y="162902"/>
                  </a:lnTo>
                  <a:lnTo>
                    <a:pt x="109474" y="175653"/>
                  </a:lnTo>
                  <a:lnTo>
                    <a:pt x="108432" y="175653"/>
                  </a:lnTo>
                  <a:lnTo>
                    <a:pt x="108432" y="232740"/>
                  </a:lnTo>
                  <a:lnTo>
                    <a:pt x="109474" y="232740"/>
                  </a:lnTo>
                  <a:lnTo>
                    <a:pt x="110655" y="232740"/>
                  </a:lnTo>
                  <a:lnTo>
                    <a:pt x="110655" y="162902"/>
                  </a:lnTo>
                  <a:close/>
                </a:path>
                <a:path w="177800" h="233044">
                  <a:moveTo>
                    <a:pt x="114096" y="184086"/>
                  </a:moveTo>
                  <a:lnTo>
                    <a:pt x="113042" y="184086"/>
                  </a:lnTo>
                  <a:lnTo>
                    <a:pt x="113042" y="179870"/>
                  </a:lnTo>
                  <a:lnTo>
                    <a:pt x="111861" y="179870"/>
                  </a:lnTo>
                  <a:lnTo>
                    <a:pt x="111861" y="211556"/>
                  </a:lnTo>
                  <a:lnTo>
                    <a:pt x="110693" y="211556"/>
                  </a:lnTo>
                  <a:lnTo>
                    <a:pt x="110693" y="232740"/>
                  </a:lnTo>
                  <a:lnTo>
                    <a:pt x="114096" y="232740"/>
                  </a:lnTo>
                  <a:lnTo>
                    <a:pt x="114096" y="184086"/>
                  </a:lnTo>
                  <a:close/>
                </a:path>
                <a:path w="177800" h="233044">
                  <a:moveTo>
                    <a:pt x="118694" y="198894"/>
                  </a:moveTo>
                  <a:lnTo>
                    <a:pt x="117627" y="198894"/>
                  </a:lnTo>
                  <a:lnTo>
                    <a:pt x="117627" y="194678"/>
                  </a:lnTo>
                  <a:lnTo>
                    <a:pt x="116471" y="194678"/>
                  </a:lnTo>
                  <a:lnTo>
                    <a:pt x="116471" y="175653"/>
                  </a:lnTo>
                  <a:lnTo>
                    <a:pt x="115303" y="175653"/>
                  </a:lnTo>
                  <a:lnTo>
                    <a:pt x="115303" y="162902"/>
                  </a:lnTo>
                  <a:lnTo>
                    <a:pt x="114134" y="162902"/>
                  </a:lnTo>
                  <a:lnTo>
                    <a:pt x="114134" y="232740"/>
                  </a:lnTo>
                  <a:lnTo>
                    <a:pt x="115290" y="232740"/>
                  </a:lnTo>
                  <a:lnTo>
                    <a:pt x="115303" y="232740"/>
                  </a:lnTo>
                  <a:lnTo>
                    <a:pt x="118694" y="232740"/>
                  </a:lnTo>
                  <a:lnTo>
                    <a:pt x="118694" y="198894"/>
                  </a:lnTo>
                  <a:close/>
                </a:path>
                <a:path w="177800" h="233044">
                  <a:moveTo>
                    <a:pt x="122123" y="143878"/>
                  </a:moveTo>
                  <a:lnTo>
                    <a:pt x="121043" y="143878"/>
                  </a:lnTo>
                  <a:lnTo>
                    <a:pt x="121043" y="190461"/>
                  </a:lnTo>
                  <a:lnTo>
                    <a:pt x="119888" y="190461"/>
                  </a:lnTo>
                  <a:lnTo>
                    <a:pt x="119888" y="196748"/>
                  </a:lnTo>
                  <a:lnTo>
                    <a:pt x="118719" y="196748"/>
                  </a:lnTo>
                  <a:lnTo>
                    <a:pt x="118719" y="232740"/>
                  </a:lnTo>
                  <a:lnTo>
                    <a:pt x="122123" y="232740"/>
                  </a:lnTo>
                  <a:lnTo>
                    <a:pt x="122123" y="143878"/>
                  </a:lnTo>
                  <a:close/>
                </a:path>
                <a:path w="177800" h="233044">
                  <a:moveTo>
                    <a:pt x="124498" y="203111"/>
                  </a:moveTo>
                  <a:lnTo>
                    <a:pt x="123329" y="203111"/>
                  </a:lnTo>
                  <a:lnTo>
                    <a:pt x="123329" y="184086"/>
                  </a:lnTo>
                  <a:lnTo>
                    <a:pt x="122148" y="184086"/>
                  </a:lnTo>
                  <a:lnTo>
                    <a:pt x="122148" y="232740"/>
                  </a:lnTo>
                  <a:lnTo>
                    <a:pt x="123317" y="232740"/>
                  </a:lnTo>
                  <a:lnTo>
                    <a:pt x="124498" y="232740"/>
                  </a:lnTo>
                  <a:lnTo>
                    <a:pt x="124498" y="203111"/>
                  </a:lnTo>
                  <a:close/>
                </a:path>
                <a:path w="177800" h="233044">
                  <a:moveTo>
                    <a:pt x="129082" y="179870"/>
                  </a:moveTo>
                  <a:lnTo>
                    <a:pt x="127914" y="179870"/>
                  </a:lnTo>
                  <a:lnTo>
                    <a:pt x="127914" y="188302"/>
                  </a:lnTo>
                  <a:lnTo>
                    <a:pt x="126746" y="188302"/>
                  </a:lnTo>
                  <a:lnTo>
                    <a:pt x="126746" y="207340"/>
                  </a:lnTo>
                  <a:lnTo>
                    <a:pt x="125704" y="207340"/>
                  </a:lnTo>
                  <a:lnTo>
                    <a:pt x="125704" y="232740"/>
                  </a:lnTo>
                  <a:lnTo>
                    <a:pt x="129082" y="232740"/>
                  </a:lnTo>
                  <a:lnTo>
                    <a:pt x="129082" y="179870"/>
                  </a:lnTo>
                  <a:close/>
                </a:path>
                <a:path w="177800" h="233044">
                  <a:moveTo>
                    <a:pt x="131368" y="190461"/>
                  </a:moveTo>
                  <a:lnTo>
                    <a:pt x="130314" y="190461"/>
                  </a:lnTo>
                  <a:lnTo>
                    <a:pt x="130314" y="184086"/>
                  </a:lnTo>
                  <a:lnTo>
                    <a:pt x="129133" y="184086"/>
                  </a:lnTo>
                  <a:lnTo>
                    <a:pt x="129133" y="232740"/>
                  </a:lnTo>
                  <a:lnTo>
                    <a:pt x="130289" y="232740"/>
                  </a:lnTo>
                  <a:lnTo>
                    <a:pt x="131368" y="232740"/>
                  </a:lnTo>
                  <a:lnTo>
                    <a:pt x="131368" y="190461"/>
                  </a:lnTo>
                  <a:close/>
                </a:path>
                <a:path w="177800" h="233044">
                  <a:moveTo>
                    <a:pt x="139496" y="200964"/>
                  </a:moveTo>
                  <a:lnTo>
                    <a:pt x="138315" y="200964"/>
                  </a:lnTo>
                  <a:lnTo>
                    <a:pt x="138315" y="232740"/>
                  </a:lnTo>
                  <a:lnTo>
                    <a:pt x="139496" y="232740"/>
                  </a:lnTo>
                  <a:lnTo>
                    <a:pt x="139496" y="200964"/>
                  </a:lnTo>
                  <a:close/>
                </a:path>
                <a:path w="177800" h="233044">
                  <a:moveTo>
                    <a:pt x="171767" y="173494"/>
                  </a:moveTo>
                  <a:lnTo>
                    <a:pt x="170586" y="173494"/>
                  </a:lnTo>
                  <a:lnTo>
                    <a:pt x="170586" y="232740"/>
                  </a:lnTo>
                  <a:lnTo>
                    <a:pt x="171767" y="232740"/>
                  </a:lnTo>
                  <a:lnTo>
                    <a:pt x="171767" y="173494"/>
                  </a:lnTo>
                  <a:close/>
                </a:path>
                <a:path w="177800" h="233044">
                  <a:moveTo>
                    <a:pt x="177482" y="196748"/>
                  </a:moveTo>
                  <a:lnTo>
                    <a:pt x="176403" y="196748"/>
                  </a:lnTo>
                  <a:lnTo>
                    <a:pt x="176403" y="232740"/>
                  </a:lnTo>
                  <a:lnTo>
                    <a:pt x="177482" y="232740"/>
                  </a:lnTo>
                  <a:lnTo>
                    <a:pt x="177482" y="19674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880897" y="2751213"/>
              <a:ext cx="197485" cy="247650"/>
            </a:xfrm>
            <a:custGeom>
              <a:avLst/>
              <a:gdLst/>
              <a:ahLst/>
              <a:cxnLst/>
              <a:rect l="l" t="t" r="r" b="b"/>
              <a:pathLst>
                <a:path w="197484" h="247650">
                  <a:moveTo>
                    <a:pt x="1079" y="133286"/>
                  </a:moveTo>
                  <a:lnTo>
                    <a:pt x="0" y="133286"/>
                  </a:lnTo>
                  <a:lnTo>
                    <a:pt x="0" y="247548"/>
                  </a:lnTo>
                  <a:lnTo>
                    <a:pt x="1079" y="247548"/>
                  </a:lnTo>
                  <a:lnTo>
                    <a:pt x="1079" y="133286"/>
                  </a:lnTo>
                  <a:close/>
                </a:path>
                <a:path w="197484" h="247650">
                  <a:moveTo>
                    <a:pt x="3441" y="61391"/>
                  </a:moveTo>
                  <a:lnTo>
                    <a:pt x="2260" y="61391"/>
                  </a:lnTo>
                  <a:lnTo>
                    <a:pt x="2260" y="247548"/>
                  </a:lnTo>
                  <a:lnTo>
                    <a:pt x="3441" y="247548"/>
                  </a:lnTo>
                  <a:lnTo>
                    <a:pt x="3441" y="61391"/>
                  </a:lnTo>
                  <a:close/>
                </a:path>
                <a:path w="197484" h="247650">
                  <a:moveTo>
                    <a:pt x="6870" y="112102"/>
                  </a:moveTo>
                  <a:lnTo>
                    <a:pt x="5689" y="112102"/>
                  </a:lnTo>
                  <a:lnTo>
                    <a:pt x="5689" y="247548"/>
                  </a:lnTo>
                  <a:lnTo>
                    <a:pt x="6870" y="247548"/>
                  </a:lnTo>
                  <a:lnTo>
                    <a:pt x="6870" y="112102"/>
                  </a:lnTo>
                  <a:close/>
                </a:path>
                <a:path w="197484" h="247650">
                  <a:moveTo>
                    <a:pt x="71412" y="177711"/>
                  </a:moveTo>
                  <a:lnTo>
                    <a:pt x="70231" y="177711"/>
                  </a:lnTo>
                  <a:lnTo>
                    <a:pt x="70231" y="190461"/>
                  </a:lnTo>
                  <a:lnTo>
                    <a:pt x="69075" y="190461"/>
                  </a:lnTo>
                  <a:lnTo>
                    <a:pt x="69075" y="247548"/>
                  </a:lnTo>
                  <a:lnTo>
                    <a:pt x="70231" y="247548"/>
                  </a:lnTo>
                  <a:lnTo>
                    <a:pt x="71412" y="247548"/>
                  </a:lnTo>
                  <a:lnTo>
                    <a:pt x="71412" y="177711"/>
                  </a:lnTo>
                  <a:close/>
                </a:path>
                <a:path w="197484" h="247650">
                  <a:moveTo>
                    <a:pt x="76060" y="0"/>
                  </a:moveTo>
                  <a:lnTo>
                    <a:pt x="74879" y="0"/>
                  </a:lnTo>
                  <a:lnTo>
                    <a:pt x="74879" y="247548"/>
                  </a:lnTo>
                  <a:lnTo>
                    <a:pt x="76060" y="247548"/>
                  </a:lnTo>
                  <a:lnTo>
                    <a:pt x="76060" y="0"/>
                  </a:lnTo>
                  <a:close/>
                </a:path>
                <a:path w="197484" h="247650">
                  <a:moveTo>
                    <a:pt x="80657" y="171335"/>
                  </a:moveTo>
                  <a:lnTo>
                    <a:pt x="79476" y="171335"/>
                  </a:lnTo>
                  <a:lnTo>
                    <a:pt x="79476" y="247548"/>
                  </a:lnTo>
                  <a:lnTo>
                    <a:pt x="80657" y="247548"/>
                  </a:lnTo>
                  <a:lnTo>
                    <a:pt x="80657" y="171335"/>
                  </a:lnTo>
                  <a:close/>
                </a:path>
                <a:path w="197484" h="247650">
                  <a:moveTo>
                    <a:pt x="82880" y="173494"/>
                  </a:moveTo>
                  <a:lnTo>
                    <a:pt x="81800" y="173494"/>
                  </a:lnTo>
                  <a:lnTo>
                    <a:pt x="81800" y="247548"/>
                  </a:lnTo>
                  <a:lnTo>
                    <a:pt x="82880" y="247548"/>
                  </a:lnTo>
                  <a:lnTo>
                    <a:pt x="82880" y="173494"/>
                  </a:lnTo>
                  <a:close/>
                </a:path>
                <a:path w="197484" h="247650">
                  <a:moveTo>
                    <a:pt x="85255" y="181927"/>
                  </a:moveTo>
                  <a:lnTo>
                    <a:pt x="84074" y="181927"/>
                  </a:lnTo>
                  <a:lnTo>
                    <a:pt x="84074" y="184086"/>
                  </a:lnTo>
                  <a:lnTo>
                    <a:pt x="82905" y="184086"/>
                  </a:lnTo>
                  <a:lnTo>
                    <a:pt x="82905" y="247548"/>
                  </a:lnTo>
                  <a:lnTo>
                    <a:pt x="84074" y="247548"/>
                  </a:lnTo>
                  <a:lnTo>
                    <a:pt x="85255" y="247548"/>
                  </a:lnTo>
                  <a:lnTo>
                    <a:pt x="85255" y="181927"/>
                  </a:lnTo>
                  <a:close/>
                </a:path>
                <a:path w="197484" h="247650">
                  <a:moveTo>
                    <a:pt x="107111" y="184086"/>
                  </a:moveTo>
                  <a:lnTo>
                    <a:pt x="105930" y="184086"/>
                  </a:lnTo>
                  <a:lnTo>
                    <a:pt x="105930" y="247548"/>
                  </a:lnTo>
                  <a:lnTo>
                    <a:pt x="107111" y="247548"/>
                  </a:lnTo>
                  <a:lnTo>
                    <a:pt x="107111" y="184086"/>
                  </a:lnTo>
                  <a:close/>
                </a:path>
                <a:path w="197484" h="247650">
                  <a:moveTo>
                    <a:pt x="110566" y="139661"/>
                  </a:moveTo>
                  <a:lnTo>
                    <a:pt x="109486" y="139661"/>
                  </a:lnTo>
                  <a:lnTo>
                    <a:pt x="109486" y="169278"/>
                  </a:lnTo>
                  <a:lnTo>
                    <a:pt x="108318" y="169278"/>
                  </a:lnTo>
                  <a:lnTo>
                    <a:pt x="108318" y="247548"/>
                  </a:lnTo>
                  <a:lnTo>
                    <a:pt x="109486" y="247548"/>
                  </a:lnTo>
                  <a:lnTo>
                    <a:pt x="110566" y="247548"/>
                  </a:lnTo>
                  <a:lnTo>
                    <a:pt x="110566" y="139661"/>
                  </a:lnTo>
                  <a:close/>
                </a:path>
                <a:path w="197484" h="247650">
                  <a:moveTo>
                    <a:pt x="111760" y="184086"/>
                  </a:moveTo>
                  <a:lnTo>
                    <a:pt x="110591" y="184086"/>
                  </a:lnTo>
                  <a:lnTo>
                    <a:pt x="110591" y="247548"/>
                  </a:lnTo>
                  <a:lnTo>
                    <a:pt x="111760" y="247548"/>
                  </a:lnTo>
                  <a:lnTo>
                    <a:pt x="111760" y="184086"/>
                  </a:lnTo>
                  <a:close/>
                </a:path>
                <a:path w="197484" h="247650">
                  <a:moveTo>
                    <a:pt x="114096" y="217919"/>
                  </a:moveTo>
                  <a:lnTo>
                    <a:pt x="112915" y="217919"/>
                  </a:lnTo>
                  <a:lnTo>
                    <a:pt x="112915" y="247548"/>
                  </a:lnTo>
                  <a:lnTo>
                    <a:pt x="114096" y="247548"/>
                  </a:lnTo>
                  <a:lnTo>
                    <a:pt x="114096" y="217919"/>
                  </a:lnTo>
                  <a:close/>
                </a:path>
                <a:path w="197484" h="247650">
                  <a:moveTo>
                    <a:pt x="117525" y="177711"/>
                  </a:moveTo>
                  <a:lnTo>
                    <a:pt x="116344" y="177711"/>
                  </a:lnTo>
                  <a:lnTo>
                    <a:pt x="116344" y="198894"/>
                  </a:lnTo>
                  <a:lnTo>
                    <a:pt x="115176" y="198894"/>
                  </a:lnTo>
                  <a:lnTo>
                    <a:pt x="115176" y="247548"/>
                  </a:lnTo>
                  <a:lnTo>
                    <a:pt x="116344" y="247548"/>
                  </a:lnTo>
                  <a:lnTo>
                    <a:pt x="117525" y="247548"/>
                  </a:lnTo>
                  <a:lnTo>
                    <a:pt x="117525" y="177711"/>
                  </a:lnTo>
                  <a:close/>
                </a:path>
                <a:path w="197484" h="247650">
                  <a:moveTo>
                    <a:pt x="123342" y="194678"/>
                  </a:moveTo>
                  <a:lnTo>
                    <a:pt x="122161" y="194678"/>
                  </a:lnTo>
                  <a:lnTo>
                    <a:pt x="122161" y="247548"/>
                  </a:lnTo>
                  <a:lnTo>
                    <a:pt x="123342" y="247548"/>
                  </a:lnTo>
                  <a:lnTo>
                    <a:pt x="123342" y="194678"/>
                  </a:lnTo>
                  <a:close/>
                </a:path>
                <a:path w="197484" h="247650">
                  <a:moveTo>
                    <a:pt x="126771" y="190461"/>
                  </a:moveTo>
                  <a:lnTo>
                    <a:pt x="125603" y="190461"/>
                  </a:lnTo>
                  <a:lnTo>
                    <a:pt x="125603" y="177711"/>
                  </a:lnTo>
                  <a:lnTo>
                    <a:pt x="124434" y="177711"/>
                  </a:lnTo>
                  <a:lnTo>
                    <a:pt x="124434" y="247548"/>
                  </a:lnTo>
                  <a:lnTo>
                    <a:pt x="125590" y="247548"/>
                  </a:lnTo>
                  <a:lnTo>
                    <a:pt x="126771" y="247548"/>
                  </a:lnTo>
                  <a:lnTo>
                    <a:pt x="126771" y="190461"/>
                  </a:lnTo>
                  <a:close/>
                </a:path>
                <a:path w="197484" h="247650">
                  <a:moveTo>
                    <a:pt x="132422" y="158686"/>
                  </a:moveTo>
                  <a:lnTo>
                    <a:pt x="131343" y="158686"/>
                  </a:lnTo>
                  <a:lnTo>
                    <a:pt x="131343" y="205270"/>
                  </a:lnTo>
                  <a:lnTo>
                    <a:pt x="130187" y="205270"/>
                  </a:lnTo>
                  <a:lnTo>
                    <a:pt x="130187" y="247548"/>
                  </a:lnTo>
                  <a:lnTo>
                    <a:pt x="131343" y="247548"/>
                  </a:lnTo>
                  <a:lnTo>
                    <a:pt x="132422" y="247548"/>
                  </a:lnTo>
                  <a:lnTo>
                    <a:pt x="132422" y="158686"/>
                  </a:lnTo>
                  <a:close/>
                </a:path>
                <a:path w="197484" h="247650">
                  <a:moveTo>
                    <a:pt x="135953" y="222148"/>
                  </a:moveTo>
                  <a:lnTo>
                    <a:pt x="134797" y="222148"/>
                  </a:lnTo>
                  <a:lnTo>
                    <a:pt x="134797" y="217919"/>
                  </a:lnTo>
                  <a:lnTo>
                    <a:pt x="133629" y="217919"/>
                  </a:lnTo>
                  <a:lnTo>
                    <a:pt x="133629" y="198894"/>
                  </a:lnTo>
                  <a:lnTo>
                    <a:pt x="132448" y="198894"/>
                  </a:lnTo>
                  <a:lnTo>
                    <a:pt x="132448" y="247548"/>
                  </a:lnTo>
                  <a:lnTo>
                    <a:pt x="133616" y="247548"/>
                  </a:lnTo>
                  <a:lnTo>
                    <a:pt x="134785" y="247548"/>
                  </a:lnTo>
                  <a:lnTo>
                    <a:pt x="135953" y="247548"/>
                  </a:lnTo>
                  <a:lnTo>
                    <a:pt x="135953" y="222148"/>
                  </a:lnTo>
                  <a:close/>
                </a:path>
                <a:path w="197484" h="247650">
                  <a:moveTo>
                    <a:pt x="138226" y="203111"/>
                  </a:moveTo>
                  <a:lnTo>
                    <a:pt x="137045" y="203111"/>
                  </a:lnTo>
                  <a:lnTo>
                    <a:pt x="137045" y="222148"/>
                  </a:lnTo>
                  <a:lnTo>
                    <a:pt x="136004" y="222148"/>
                  </a:lnTo>
                  <a:lnTo>
                    <a:pt x="136004" y="247548"/>
                  </a:lnTo>
                  <a:lnTo>
                    <a:pt x="137045" y="247548"/>
                  </a:lnTo>
                  <a:lnTo>
                    <a:pt x="138226" y="247548"/>
                  </a:lnTo>
                  <a:lnTo>
                    <a:pt x="138226" y="203111"/>
                  </a:lnTo>
                  <a:close/>
                </a:path>
                <a:path w="197484" h="247650">
                  <a:moveTo>
                    <a:pt x="142811" y="211556"/>
                  </a:moveTo>
                  <a:lnTo>
                    <a:pt x="141668" y="211556"/>
                  </a:lnTo>
                  <a:lnTo>
                    <a:pt x="141668" y="205270"/>
                  </a:lnTo>
                  <a:lnTo>
                    <a:pt x="140614" y="205270"/>
                  </a:lnTo>
                  <a:lnTo>
                    <a:pt x="140614" y="198894"/>
                  </a:lnTo>
                  <a:lnTo>
                    <a:pt x="139433" y="198894"/>
                  </a:lnTo>
                  <a:lnTo>
                    <a:pt x="139433" y="247548"/>
                  </a:lnTo>
                  <a:lnTo>
                    <a:pt x="140589" y="247548"/>
                  </a:lnTo>
                  <a:lnTo>
                    <a:pt x="141643" y="247548"/>
                  </a:lnTo>
                  <a:lnTo>
                    <a:pt x="142811" y="247548"/>
                  </a:lnTo>
                  <a:lnTo>
                    <a:pt x="142811" y="211556"/>
                  </a:lnTo>
                  <a:close/>
                </a:path>
                <a:path w="197484" h="247650">
                  <a:moveTo>
                    <a:pt x="144043" y="217919"/>
                  </a:moveTo>
                  <a:lnTo>
                    <a:pt x="142862" y="217919"/>
                  </a:lnTo>
                  <a:lnTo>
                    <a:pt x="142862" y="247548"/>
                  </a:lnTo>
                  <a:lnTo>
                    <a:pt x="144043" y="247548"/>
                  </a:lnTo>
                  <a:lnTo>
                    <a:pt x="144043" y="217919"/>
                  </a:lnTo>
                  <a:close/>
                </a:path>
                <a:path w="197484" h="247650">
                  <a:moveTo>
                    <a:pt x="146265" y="192519"/>
                  </a:moveTo>
                  <a:lnTo>
                    <a:pt x="145186" y="192519"/>
                  </a:lnTo>
                  <a:lnTo>
                    <a:pt x="145186" y="247548"/>
                  </a:lnTo>
                  <a:lnTo>
                    <a:pt x="146265" y="247548"/>
                  </a:lnTo>
                  <a:lnTo>
                    <a:pt x="146265" y="192519"/>
                  </a:lnTo>
                  <a:close/>
                </a:path>
                <a:path w="197484" h="247650">
                  <a:moveTo>
                    <a:pt x="163639" y="215773"/>
                  </a:moveTo>
                  <a:lnTo>
                    <a:pt x="162458" y="215773"/>
                  </a:lnTo>
                  <a:lnTo>
                    <a:pt x="162458" y="247548"/>
                  </a:lnTo>
                  <a:lnTo>
                    <a:pt x="163639" y="247548"/>
                  </a:lnTo>
                  <a:lnTo>
                    <a:pt x="163639" y="215773"/>
                  </a:lnTo>
                  <a:close/>
                </a:path>
                <a:path w="197484" h="247650">
                  <a:moveTo>
                    <a:pt x="190157" y="165061"/>
                  </a:moveTo>
                  <a:lnTo>
                    <a:pt x="188976" y="165061"/>
                  </a:lnTo>
                  <a:lnTo>
                    <a:pt x="188976" y="247548"/>
                  </a:lnTo>
                  <a:lnTo>
                    <a:pt x="190157" y="247548"/>
                  </a:lnTo>
                  <a:lnTo>
                    <a:pt x="190157" y="165061"/>
                  </a:lnTo>
                  <a:close/>
                </a:path>
                <a:path w="197484" h="247650">
                  <a:moveTo>
                    <a:pt x="194741" y="241173"/>
                  </a:moveTo>
                  <a:lnTo>
                    <a:pt x="193573" y="241173"/>
                  </a:lnTo>
                  <a:lnTo>
                    <a:pt x="193573" y="247548"/>
                  </a:lnTo>
                  <a:lnTo>
                    <a:pt x="194741" y="247548"/>
                  </a:lnTo>
                  <a:lnTo>
                    <a:pt x="194741" y="241173"/>
                  </a:lnTo>
                  <a:close/>
                </a:path>
                <a:path w="197484" h="247650">
                  <a:moveTo>
                    <a:pt x="196977" y="215773"/>
                  </a:moveTo>
                  <a:lnTo>
                    <a:pt x="195897" y="215773"/>
                  </a:lnTo>
                  <a:lnTo>
                    <a:pt x="195897" y="247548"/>
                  </a:lnTo>
                  <a:lnTo>
                    <a:pt x="196977" y="247548"/>
                  </a:lnTo>
                  <a:lnTo>
                    <a:pt x="196977" y="21577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962698" y="2903524"/>
              <a:ext cx="114300" cy="95250"/>
            </a:xfrm>
            <a:custGeom>
              <a:avLst/>
              <a:gdLst/>
              <a:ahLst/>
              <a:cxnLst/>
              <a:rect l="l" t="t" r="r" b="b"/>
              <a:pathLst>
                <a:path w="114300" h="95250">
                  <a:moveTo>
                    <a:pt x="1079" y="21183"/>
                  </a:moveTo>
                  <a:lnTo>
                    <a:pt x="0" y="21183"/>
                  </a:lnTo>
                  <a:lnTo>
                    <a:pt x="0" y="95237"/>
                  </a:lnTo>
                  <a:lnTo>
                    <a:pt x="1079" y="95237"/>
                  </a:lnTo>
                  <a:lnTo>
                    <a:pt x="1079" y="21183"/>
                  </a:lnTo>
                  <a:close/>
                </a:path>
                <a:path w="114300" h="95250">
                  <a:moveTo>
                    <a:pt x="10325" y="6375"/>
                  </a:moveTo>
                  <a:lnTo>
                    <a:pt x="9245" y="6375"/>
                  </a:lnTo>
                  <a:lnTo>
                    <a:pt x="9245" y="12750"/>
                  </a:lnTo>
                  <a:lnTo>
                    <a:pt x="8089" y="12750"/>
                  </a:lnTo>
                  <a:lnTo>
                    <a:pt x="8089" y="95237"/>
                  </a:lnTo>
                  <a:lnTo>
                    <a:pt x="9245" y="95237"/>
                  </a:lnTo>
                  <a:lnTo>
                    <a:pt x="10325" y="95237"/>
                  </a:lnTo>
                  <a:lnTo>
                    <a:pt x="10325" y="6375"/>
                  </a:lnTo>
                  <a:close/>
                </a:path>
                <a:path w="114300" h="95250">
                  <a:moveTo>
                    <a:pt x="14922" y="44424"/>
                  </a:moveTo>
                  <a:lnTo>
                    <a:pt x="13843" y="44424"/>
                  </a:lnTo>
                  <a:lnTo>
                    <a:pt x="13843" y="95237"/>
                  </a:lnTo>
                  <a:lnTo>
                    <a:pt x="14922" y="95237"/>
                  </a:lnTo>
                  <a:lnTo>
                    <a:pt x="14922" y="44424"/>
                  </a:lnTo>
                  <a:close/>
                </a:path>
                <a:path w="114300" h="95250">
                  <a:moveTo>
                    <a:pt x="18453" y="40208"/>
                  </a:moveTo>
                  <a:lnTo>
                    <a:pt x="17272" y="40208"/>
                  </a:lnTo>
                  <a:lnTo>
                    <a:pt x="17272" y="55016"/>
                  </a:lnTo>
                  <a:lnTo>
                    <a:pt x="16129" y="55016"/>
                  </a:lnTo>
                  <a:lnTo>
                    <a:pt x="16129" y="0"/>
                  </a:lnTo>
                  <a:lnTo>
                    <a:pt x="14947" y="0"/>
                  </a:lnTo>
                  <a:lnTo>
                    <a:pt x="14947" y="95237"/>
                  </a:lnTo>
                  <a:lnTo>
                    <a:pt x="16116" y="95237"/>
                  </a:lnTo>
                  <a:lnTo>
                    <a:pt x="17272" y="95237"/>
                  </a:lnTo>
                  <a:lnTo>
                    <a:pt x="18453" y="95237"/>
                  </a:lnTo>
                  <a:lnTo>
                    <a:pt x="18453" y="40208"/>
                  </a:lnTo>
                  <a:close/>
                </a:path>
                <a:path w="114300" h="95250">
                  <a:moveTo>
                    <a:pt x="21882" y="38150"/>
                  </a:moveTo>
                  <a:lnTo>
                    <a:pt x="20701" y="38150"/>
                  </a:lnTo>
                  <a:lnTo>
                    <a:pt x="20701" y="50800"/>
                  </a:lnTo>
                  <a:lnTo>
                    <a:pt x="19545" y="50800"/>
                  </a:lnTo>
                  <a:lnTo>
                    <a:pt x="19545" y="95237"/>
                  </a:lnTo>
                  <a:lnTo>
                    <a:pt x="20701" y="95237"/>
                  </a:lnTo>
                  <a:lnTo>
                    <a:pt x="21882" y="95237"/>
                  </a:lnTo>
                  <a:lnTo>
                    <a:pt x="21882" y="38150"/>
                  </a:lnTo>
                  <a:close/>
                </a:path>
                <a:path w="114300" h="95250">
                  <a:moveTo>
                    <a:pt x="25311" y="31775"/>
                  </a:moveTo>
                  <a:lnTo>
                    <a:pt x="24130" y="31775"/>
                  </a:lnTo>
                  <a:lnTo>
                    <a:pt x="24130" y="57175"/>
                  </a:lnTo>
                  <a:lnTo>
                    <a:pt x="23101" y="57175"/>
                  </a:lnTo>
                  <a:lnTo>
                    <a:pt x="23101" y="55016"/>
                  </a:lnTo>
                  <a:lnTo>
                    <a:pt x="21920" y="55016"/>
                  </a:lnTo>
                  <a:lnTo>
                    <a:pt x="21920" y="95237"/>
                  </a:lnTo>
                  <a:lnTo>
                    <a:pt x="23088" y="95237"/>
                  </a:lnTo>
                  <a:lnTo>
                    <a:pt x="24130" y="95237"/>
                  </a:lnTo>
                  <a:lnTo>
                    <a:pt x="25311" y="95237"/>
                  </a:lnTo>
                  <a:lnTo>
                    <a:pt x="25311" y="31775"/>
                  </a:lnTo>
                  <a:close/>
                </a:path>
                <a:path w="114300" h="95250">
                  <a:moveTo>
                    <a:pt x="27698" y="16967"/>
                  </a:moveTo>
                  <a:lnTo>
                    <a:pt x="26517" y="16967"/>
                  </a:lnTo>
                  <a:lnTo>
                    <a:pt x="26517" y="95237"/>
                  </a:lnTo>
                  <a:lnTo>
                    <a:pt x="27698" y="95237"/>
                  </a:lnTo>
                  <a:lnTo>
                    <a:pt x="27698" y="16967"/>
                  </a:lnTo>
                  <a:close/>
                </a:path>
                <a:path w="114300" h="95250">
                  <a:moveTo>
                    <a:pt x="39154" y="25400"/>
                  </a:moveTo>
                  <a:lnTo>
                    <a:pt x="37973" y="25400"/>
                  </a:lnTo>
                  <a:lnTo>
                    <a:pt x="37973" y="38150"/>
                  </a:lnTo>
                  <a:lnTo>
                    <a:pt x="36931" y="38150"/>
                  </a:lnTo>
                  <a:lnTo>
                    <a:pt x="36931" y="95237"/>
                  </a:lnTo>
                  <a:lnTo>
                    <a:pt x="37973" y="95237"/>
                  </a:lnTo>
                  <a:lnTo>
                    <a:pt x="39154" y="95237"/>
                  </a:lnTo>
                  <a:lnTo>
                    <a:pt x="39154" y="25400"/>
                  </a:lnTo>
                  <a:close/>
                </a:path>
                <a:path w="114300" h="95250">
                  <a:moveTo>
                    <a:pt x="42595" y="46583"/>
                  </a:moveTo>
                  <a:lnTo>
                    <a:pt x="41529" y="46583"/>
                  </a:lnTo>
                  <a:lnTo>
                    <a:pt x="41529" y="95237"/>
                  </a:lnTo>
                  <a:lnTo>
                    <a:pt x="42595" y="95237"/>
                  </a:lnTo>
                  <a:lnTo>
                    <a:pt x="42595" y="46583"/>
                  </a:lnTo>
                  <a:close/>
                </a:path>
                <a:path w="114300" h="95250">
                  <a:moveTo>
                    <a:pt x="44970" y="38150"/>
                  </a:moveTo>
                  <a:lnTo>
                    <a:pt x="43789" y="38150"/>
                  </a:lnTo>
                  <a:lnTo>
                    <a:pt x="43789" y="95237"/>
                  </a:lnTo>
                  <a:lnTo>
                    <a:pt x="44970" y="95237"/>
                  </a:lnTo>
                  <a:lnTo>
                    <a:pt x="44970" y="38150"/>
                  </a:lnTo>
                  <a:close/>
                </a:path>
                <a:path w="114300" h="95250">
                  <a:moveTo>
                    <a:pt x="50622" y="6375"/>
                  </a:moveTo>
                  <a:lnTo>
                    <a:pt x="49542" y="6375"/>
                  </a:lnTo>
                  <a:lnTo>
                    <a:pt x="49542" y="52959"/>
                  </a:lnTo>
                  <a:lnTo>
                    <a:pt x="48387" y="52959"/>
                  </a:lnTo>
                  <a:lnTo>
                    <a:pt x="48387" y="59245"/>
                  </a:lnTo>
                  <a:lnTo>
                    <a:pt x="47218" y="59245"/>
                  </a:lnTo>
                  <a:lnTo>
                    <a:pt x="47218" y="95237"/>
                  </a:lnTo>
                  <a:lnTo>
                    <a:pt x="50622" y="95237"/>
                  </a:lnTo>
                  <a:lnTo>
                    <a:pt x="50622" y="6375"/>
                  </a:lnTo>
                  <a:close/>
                </a:path>
                <a:path w="114300" h="95250">
                  <a:moveTo>
                    <a:pt x="51828" y="46583"/>
                  </a:moveTo>
                  <a:lnTo>
                    <a:pt x="50647" y="46583"/>
                  </a:lnTo>
                  <a:lnTo>
                    <a:pt x="50647" y="95237"/>
                  </a:lnTo>
                  <a:lnTo>
                    <a:pt x="51828" y="95237"/>
                  </a:lnTo>
                  <a:lnTo>
                    <a:pt x="51828" y="46583"/>
                  </a:lnTo>
                  <a:close/>
                </a:path>
                <a:path w="114300" h="95250">
                  <a:moveTo>
                    <a:pt x="57581" y="42367"/>
                  </a:moveTo>
                  <a:lnTo>
                    <a:pt x="56413" y="42367"/>
                  </a:lnTo>
                  <a:lnTo>
                    <a:pt x="56413" y="50800"/>
                  </a:lnTo>
                  <a:lnTo>
                    <a:pt x="55245" y="50800"/>
                  </a:lnTo>
                  <a:lnTo>
                    <a:pt x="55245" y="95237"/>
                  </a:lnTo>
                  <a:lnTo>
                    <a:pt x="56413" y="95237"/>
                  </a:lnTo>
                  <a:lnTo>
                    <a:pt x="57581" y="95237"/>
                  </a:lnTo>
                  <a:lnTo>
                    <a:pt x="57581" y="42367"/>
                  </a:lnTo>
                  <a:close/>
                </a:path>
                <a:path w="114300" h="95250">
                  <a:moveTo>
                    <a:pt x="61010" y="59245"/>
                  </a:moveTo>
                  <a:lnTo>
                    <a:pt x="59867" y="59245"/>
                  </a:lnTo>
                  <a:lnTo>
                    <a:pt x="59867" y="52959"/>
                  </a:lnTo>
                  <a:lnTo>
                    <a:pt x="58813" y="52959"/>
                  </a:lnTo>
                  <a:lnTo>
                    <a:pt x="58813" y="46583"/>
                  </a:lnTo>
                  <a:lnTo>
                    <a:pt x="57632" y="46583"/>
                  </a:lnTo>
                  <a:lnTo>
                    <a:pt x="57632" y="95237"/>
                  </a:lnTo>
                  <a:lnTo>
                    <a:pt x="58788" y="95237"/>
                  </a:lnTo>
                  <a:lnTo>
                    <a:pt x="59842" y="95237"/>
                  </a:lnTo>
                  <a:lnTo>
                    <a:pt x="61010" y="95237"/>
                  </a:lnTo>
                  <a:lnTo>
                    <a:pt x="61010" y="59245"/>
                  </a:lnTo>
                  <a:close/>
                </a:path>
                <a:path w="114300" h="95250">
                  <a:moveTo>
                    <a:pt x="64465" y="40208"/>
                  </a:moveTo>
                  <a:lnTo>
                    <a:pt x="63385" y="40208"/>
                  </a:lnTo>
                  <a:lnTo>
                    <a:pt x="63385" y="50800"/>
                  </a:lnTo>
                  <a:lnTo>
                    <a:pt x="62230" y="50800"/>
                  </a:lnTo>
                  <a:lnTo>
                    <a:pt x="62230" y="95237"/>
                  </a:lnTo>
                  <a:lnTo>
                    <a:pt x="63385" y="95237"/>
                  </a:lnTo>
                  <a:lnTo>
                    <a:pt x="64465" y="95237"/>
                  </a:lnTo>
                  <a:lnTo>
                    <a:pt x="64465" y="40208"/>
                  </a:lnTo>
                  <a:close/>
                </a:path>
                <a:path w="114300" h="95250">
                  <a:moveTo>
                    <a:pt x="67995" y="63461"/>
                  </a:moveTo>
                  <a:lnTo>
                    <a:pt x="66814" y="63461"/>
                  </a:lnTo>
                  <a:lnTo>
                    <a:pt x="66814" y="95237"/>
                  </a:lnTo>
                  <a:lnTo>
                    <a:pt x="67995" y="95237"/>
                  </a:lnTo>
                  <a:lnTo>
                    <a:pt x="67995" y="63461"/>
                  </a:lnTo>
                  <a:close/>
                </a:path>
                <a:path w="114300" h="95250">
                  <a:moveTo>
                    <a:pt x="81838" y="63461"/>
                  </a:moveTo>
                  <a:lnTo>
                    <a:pt x="80657" y="63461"/>
                  </a:lnTo>
                  <a:lnTo>
                    <a:pt x="80657" y="95237"/>
                  </a:lnTo>
                  <a:lnTo>
                    <a:pt x="81838" y="95237"/>
                  </a:lnTo>
                  <a:lnTo>
                    <a:pt x="81838" y="63461"/>
                  </a:lnTo>
                  <a:close/>
                </a:path>
                <a:path w="114300" h="95250">
                  <a:moveTo>
                    <a:pt x="96735" y="86804"/>
                  </a:moveTo>
                  <a:lnTo>
                    <a:pt x="95656" y="86804"/>
                  </a:lnTo>
                  <a:lnTo>
                    <a:pt x="95656" y="95237"/>
                  </a:lnTo>
                  <a:lnTo>
                    <a:pt x="96735" y="95237"/>
                  </a:lnTo>
                  <a:lnTo>
                    <a:pt x="96735" y="86804"/>
                  </a:lnTo>
                  <a:close/>
                </a:path>
                <a:path w="114300" h="95250">
                  <a:moveTo>
                    <a:pt x="99110" y="27559"/>
                  </a:moveTo>
                  <a:lnTo>
                    <a:pt x="97929" y="27559"/>
                  </a:lnTo>
                  <a:lnTo>
                    <a:pt x="97929" y="95237"/>
                  </a:lnTo>
                  <a:lnTo>
                    <a:pt x="99110" y="95237"/>
                  </a:lnTo>
                  <a:lnTo>
                    <a:pt x="99110" y="27559"/>
                  </a:lnTo>
                  <a:close/>
                </a:path>
                <a:path w="114300" h="95250">
                  <a:moveTo>
                    <a:pt x="101396" y="48653"/>
                  </a:moveTo>
                  <a:lnTo>
                    <a:pt x="100317" y="48653"/>
                  </a:lnTo>
                  <a:lnTo>
                    <a:pt x="100317" y="95237"/>
                  </a:lnTo>
                  <a:lnTo>
                    <a:pt x="101396" y="95237"/>
                  </a:lnTo>
                  <a:lnTo>
                    <a:pt x="101396" y="48653"/>
                  </a:lnTo>
                  <a:close/>
                </a:path>
                <a:path w="114300" h="95250">
                  <a:moveTo>
                    <a:pt x="114109" y="69837"/>
                  </a:moveTo>
                  <a:lnTo>
                    <a:pt x="112928" y="69837"/>
                  </a:lnTo>
                  <a:lnTo>
                    <a:pt x="112928" y="95237"/>
                  </a:lnTo>
                  <a:lnTo>
                    <a:pt x="114109" y="95237"/>
                  </a:lnTo>
                  <a:lnTo>
                    <a:pt x="114109" y="6983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813993" y="2711004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5" h="288289">
                  <a:moveTo>
                    <a:pt x="1181" y="186245"/>
                  </a:moveTo>
                  <a:lnTo>
                    <a:pt x="0" y="186245"/>
                  </a:lnTo>
                  <a:lnTo>
                    <a:pt x="0" y="287756"/>
                  </a:lnTo>
                  <a:lnTo>
                    <a:pt x="1181" y="287756"/>
                  </a:lnTo>
                  <a:lnTo>
                    <a:pt x="1181" y="186245"/>
                  </a:lnTo>
                  <a:close/>
                </a:path>
                <a:path w="285115" h="288289">
                  <a:moveTo>
                    <a:pt x="34632" y="188302"/>
                  </a:moveTo>
                  <a:lnTo>
                    <a:pt x="33451" y="188302"/>
                  </a:lnTo>
                  <a:lnTo>
                    <a:pt x="33451" y="287756"/>
                  </a:lnTo>
                  <a:lnTo>
                    <a:pt x="34632" y="287756"/>
                  </a:lnTo>
                  <a:lnTo>
                    <a:pt x="34632" y="188302"/>
                  </a:lnTo>
                  <a:close/>
                </a:path>
                <a:path w="285115" h="288289">
                  <a:moveTo>
                    <a:pt x="47282" y="0"/>
                  </a:moveTo>
                  <a:lnTo>
                    <a:pt x="46113" y="0"/>
                  </a:lnTo>
                  <a:lnTo>
                    <a:pt x="46113" y="287756"/>
                  </a:lnTo>
                  <a:lnTo>
                    <a:pt x="47282" y="287756"/>
                  </a:lnTo>
                  <a:lnTo>
                    <a:pt x="47282" y="0"/>
                  </a:lnTo>
                  <a:close/>
                </a:path>
                <a:path w="285115" h="288289">
                  <a:moveTo>
                    <a:pt x="96824" y="211543"/>
                  </a:moveTo>
                  <a:lnTo>
                    <a:pt x="95656" y="211543"/>
                  </a:lnTo>
                  <a:lnTo>
                    <a:pt x="95656" y="287756"/>
                  </a:lnTo>
                  <a:lnTo>
                    <a:pt x="96824" y="287756"/>
                  </a:lnTo>
                  <a:lnTo>
                    <a:pt x="96824" y="211543"/>
                  </a:lnTo>
                  <a:close/>
                </a:path>
                <a:path w="285115" h="288289">
                  <a:moveTo>
                    <a:pt x="125666" y="209486"/>
                  </a:moveTo>
                  <a:lnTo>
                    <a:pt x="124498" y="209486"/>
                  </a:lnTo>
                  <a:lnTo>
                    <a:pt x="124498" y="287756"/>
                  </a:lnTo>
                  <a:lnTo>
                    <a:pt x="125666" y="287756"/>
                  </a:lnTo>
                  <a:lnTo>
                    <a:pt x="125666" y="209486"/>
                  </a:lnTo>
                  <a:close/>
                </a:path>
                <a:path w="285115" h="288289">
                  <a:moveTo>
                    <a:pt x="132537" y="262356"/>
                  </a:moveTo>
                  <a:lnTo>
                    <a:pt x="131356" y="262356"/>
                  </a:lnTo>
                  <a:lnTo>
                    <a:pt x="131356" y="287756"/>
                  </a:lnTo>
                  <a:lnTo>
                    <a:pt x="132537" y="287756"/>
                  </a:lnTo>
                  <a:lnTo>
                    <a:pt x="132537" y="262356"/>
                  </a:lnTo>
                  <a:close/>
                </a:path>
                <a:path w="285115" h="288289">
                  <a:moveTo>
                    <a:pt x="142963" y="40208"/>
                  </a:moveTo>
                  <a:lnTo>
                    <a:pt x="141782" y="40208"/>
                  </a:lnTo>
                  <a:lnTo>
                    <a:pt x="141782" y="287756"/>
                  </a:lnTo>
                  <a:lnTo>
                    <a:pt x="142963" y="287756"/>
                  </a:lnTo>
                  <a:lnTo>
                    <a:pt x="142963" y="40208"/>
                  </a:lnTo>
                  <a:close/>
                </a:path>
                <a:path w="285115" h="288289">
                  <a:moveTo>
                    <a:pt x="154444" y="230670"/>
                  </a:moveTo>
                  <a:lnTo>
                    <a:pt x="153365" y="230670"/>
                  </a:lnTo>
                  <a:lnTo>
                    <a:pt x="153365" y="287756"/>
                  </a:lnTo>
                  <a:lnTo>
                    <a:pt x="154444" y="287756"/>
                  </a:lnTo>
                  <a:lnTo>
                    <a:pt x="154444" y="230670"/>
                  </a:lnTo>
                  <a:close/>
                </a:path>
                <a:path w="285115" h="288289">
                  <a:moveTo>
                    <a:pt x="156743" y="228511"/>
                  </a:moveTo>
                  <a:lnTo>
                    <a:pt x="155575" y="228511"/>
                  </a:lnTo>
                  <a:lnTo>
                    <a:pt x="155575" y="287756"/>
                  </a:lnTo>
                  <a:lnTo>
                    <a:pt x="156743" y="287756"/>
                  </a:lnTo>
                  <a:lnTo>
                    <a:pt x="156743" y="228511"/>
                  </a:lnTo>
                  <a:close/>
                </a:path>
                <a:path w="285115" h="288289">
                  <a:moveTo>
                    <a:pt x="157962" y="205270"/>
                  </a:moveTo>
                  <a:lnTo>
                    <a:pt x="156794" y="205270"/>
                  </a:lnTo>
                  <a:lnTo>
                    <a:pt x="156794" y="287756"/>
                  </a:lnTo>
                  <a:lnTo>
                    <a:pt x="157962" y="287756"/>
                  </a:lnTo>
                  <a:lnTo>
                    <a:pt x="157962" y="205270"/>
                  </a:lnTo>
                  <a:close/>
                </a:path>
                <a:path w="285115" h="288289">
                  <a:moveTo>
                    <a:pt x="163626" y="236943"/>
                  </a:moveTo>
                  <a:lnTo>
                    <a:pt x="162547" y="236943"/>
                  </a:lnTo>
                  <a:lnTo>
                    <a:pt x="162547" y="287756"/>
                  </a:lnTo>
                  <a:lnTo>
                    <a:pt x="163626" y="287756"/>
                  </a:lnTo>
                  <a:lnTo>
                    <a:pt x="163626" y="236943"/>
                  </a:lnTo>
                  <a:close/>
                </a:path>
                <a:path w="285115" h="288289">
                  <a:moveTo>
                    <a:pt x="165989" y="247535"/>
                  </a:moveTo>
                  <a:lnTo>
                    <a:pt x="164820" y="247535"/>
                  </a:lnTo>
                  <a:lnTo>
                    <a:pt x="164820" y="287756"/>
                  </a:lnTo>
                  <a:lnTo>
                    <a:pt x="165989" y="287756"/>
                  </a:lnTo>
                  <a:lnTo>
                    <a:pt x="165989" y="247535"/>
                  </a:lnTo>
                  <a:close/>
                </a:path>
                <a:path w="285115" h="288289">
                  <a:moveTo>
                    <a:pt x="168275" y="228511"/>
                  </a:moveTo>
                  <a:lnTo>
                    <a:pt x="167195" y="228511"/>
                  </a:lnTo>
                  <a:lnTo>
                    <a:pt x="167195" y="287756"/>
                  </a:lnTo>
                  <a:lnTo>
                    <a:pt x="168275" y="287756"/>
                  </a:lnTo>
                  <a:lnTo>
                    <a:pt x="168275" y="228511"/>
                  </a:lnTo>
                  <a:close/>
                </a:path>
                <a:path w="285115" h="288289">
                  <a:moveTo>
                    <a:pt x="174015" y="224294"/>
                  </a:moveTo>
                  <a:lnTo>
                    <a:pt x="172834" y="224294"/>
                  </a:lnTo>
                  <a:lnTo>
                    <a:pt x="172834" y="249694"/>
                  </a:lnTo>
                  <a:lnTo>
                    <a:pt x="171792" y="249694"/>
                  </a:lnTo>
                  <a:lnTo>
                    <a:pt x="171792" y="287756"/>
                  </a:lnTo>
                  <a:lnTo>
                    <a:pt x="172834" y="287756"/>
                  </a:lnTo>
                  <a:lnTo>
                    <a:pt x="174015" y="287756"/>
                  </a:lnTo>
                  <a:lnTo>
                    <a:pt x="174015" y="224294"/>
                  </a:lnTo>
                  <a:close/>
                </a:path>
                <a:path w="285115" h="288289">
                  <a:moveTo>
                    <a:pt x="177469" y="179870"/>
                  </a:moveTo>
                  <a:lnTo>
                    <a:pt x="176390" y="179870"/>
                  </a:lnTo>
                  <a:lnTo>
                    <a:pt x="176390" y="209486"/>
                  </a:lnTo>
                  <a:lnTo>
                    <a:pt x="175221" y="209486"/>
                  </a:lnTo>
                  <a:lnTo>
                    <a:pt x="175221" y="287756"/>
                  </a:lnTo>
                  <a:lnTo>
                    <a:pt x="176390" y="287756"/>
                  </a:lnTo>
                  <a:lnTo>
                    <a:pt x="177469" y="287756"/>
                  </a:lnTo>
                  <a:lnTo>
                    <a:pt x="177469" y="179870"/>
                  </a:lnTo>
                  <a:close/>
                </a:path>
                <a:path w="285115" h="288289">
                  <a:moveTo>
                    <a:pt x="178663" y="224294"/>
                  </a:moveTo>
                  <a:lnTo>
                    <a:pt x="177495" y="224294"/>
                  </a:lnTo>
                  <a:lnTo>
                    <a:pt x="177495" y="287756"/>
                  </a:lnTo>
                  <a:lnTo>
                    <a:pt x="178663" y="287756"/>
                  </a:lnTo>
                  <a:lnTo>
                    <a:pt x="178663" y="224294"/>
                  </a:lnTo>
                  <a:close/>
                </a:path>
                <a:path w="285115" h="288289">
                  <a:moveTo>
                    <a:pt x="182054" y="217919"/>
                  </a:moveTo>
                  <a:lnTo>
                    <a:pt x="180975" y="217919"/>
                  </a:lnTo>
                  <a:lnTo>
                    <a:pt x="180975" y="287756"/>
                  </a:lnTo>
                  <a:lnTo>
                    <a:pt x="182054" y="287756"/>
                  </a:lnTo>
                  <a:lnTo>
                    <a:pt x="182054" y="217919"/>
                  </a:lnTo>
                  <a:close/>
                </a:path>
                <a:path w="285115" h="288289">
                  <a:moveTo>
                    <a:pt x="190246" y="234886"/>
                  </a:moveTo>
                  <a:lnTo>
                    <a:pt x="189064" y="234886"/>
                  </a:lnTo>
                  <a:lnTo>
                    <a:pt x="189064" y="287756"/>
                  </a:lnTo>
                  <a:lnTo>
                    <a:pt x="190246" y="287756"/>
                  </a:lnTo>
                  <a:lnTo>
                    <a:pt x="190246" y="234886"/>
                  </a:lnTo>
                  <a:close/>
                </a:path>
                <a:path w="285115" h="288289">
                  <a:moveTo>
                    <a:pt x="199326" y="198894"/>
                  </a:moveTo>
                  <a:lnTo>
                    <a:pt x="198247" y="198894"/>
                  </a:lnTo>
                  <a:lnTo>
                    <a:pt x="198247" y="287756"/>
                  </a:lnTo>
                  <a:lnTo>
                    <a:pt x="199326" y="287756"/>
                  </a:lnTo>
                  <a:lnTo>
                    <a:pt x="199326" y="198894"/>
                  </a:lnTo>
                  <a:close/>
                </a:path>
                <a:path w="285115" h="288289">
                  <a:moveTo>
                    <a:pt x="201701" y="258127"/>
                  </a:moveTo>
                  <a:lnTo>
                    <a:pt x="200533" y="258127"/>
                  </a:lnTo>
                  <a:lnTo>
                    <a:pt x="200533" y="239102"/>
                  </a:lnTo>
                  <a:lnTo>
                    <a:pt x="199351" y="239102"/>
                  </a:lnTo>
                  <a:lnTo>
                    <a:pt x="199351" y="287756"/>
                  </a:lnTo>
                  <a:lnTo>
                    <a:pt x="200520" y="287756"/>
                  </a:lnTo>
                  <a:lnTo>
                    <a:pt x="201701" y="287756"/>
                  </a:lnTo>
                  <a:lnTo>
                    <a:pt x="201701" y="258127"/>
                  </a:lnTo>
                  <a:close/>
                </a:path>
                <a:path w="285115" h="288289">
                  <a:moveTo>
                    <a:pt x="206286" y="234886"/>
                  </a:moveTo>
                  <a:lnTo>
                    <a:pt x="205117" y="234886"/>
                  </a:lnTo>
                  <a:lnTo>
                    <a:pt x="205117" y="287756"/>
                  </a:lnTo>
                  <a:lnTo>
                    <a:pt x="206286" y="287756"/>
                  </a:lnTo>
                  <a:lnTo>
                    <a:pt x="206286" y="234886"/>
                  </a:lnTo>
                  <a:close/>
                </a:path>
                <a:path w="285115" h="288289">
                  <a:moveTo>
                    <a:pt x="209715" y="251764"/>
                  </a:moveTo>
                  <a:lnTo>
                    <a:pt x="208572" y="251764"/>
                  </a:lnTo>
                  <a:lnTo>
                    <a:pt x="208572" y="245478"/>
                  </a:lnTo>
                  <a:lnTo>
                    <a:pt x="207518" y="245478"/>
                  </a:lnTo>
                  <a:lnTo>
                    <a:pt x="207518" y="239102"/>
                  </a:lnTo>
                  <a:lnTo>
                    <a:pt x="206336" y="239102"/>
                  </a:lnTo>
                  <a:lnTo>
                    <a:pt x="206336" y="287756"/>
                  </a:lnTo>
                  <a:lnTo>
                    <a:pt x="207492" y="287756"/>
                  </a:lnTo>
                  <a:lnTo>
                    <a:pt x="208546" y="287756"/>
                  </a:lnTo>
                  <a:lnTo>
                    <a:pt x="209715" y="287756"/>
                  </a:lnTo>
                  <a:lnTo>
                    <a:pt x="209715" y="251764"/>
                  </a:lnTo>
                  <a:close/>
                </a:path>
                <a:path w="285115" h="288289">
                  <a:moveTo>
                    <a:pt x="213169" y="232727"/>
                  </a:moveTo>
                  <a:lnTo>
                    <a:pt x="212090" y="232727"/>
                  </a:lnTo>
                  <a:lnTo>
                    <a:pt x="212090" y="243319"/>
                  </a:lnTo>
                  <a:lnTo>
                    <a:pt x="210934" y="243319"/>
                  </a:lnTo>
                  <a:lnTo>
                    <a:pt x="210934" y="258127"/>
                  </a:lnTo>
                  <a:lnTo>
                    <a:pt x="209765" y="258127"/>
                  </a:lnTo>
                  <a:lnTo>
                    <a:pt x="209765" y="287756"/>
                  </a:lnTo>
                  <a:lnTo>
                    <a:pt x="213169" y="287756"/>
                  </a:lnTo>
                  <a:lnTo>
                    <a:pt x="213169" y="232727"/>
                  </a:lnTo>
                  <a:close/>
                </a:path>
                <a:path w="285115" h="288289">
                  <a:moveTo>
                    <a:pt x="216700" y="255981"/>
                  </a:moveTo>
                  <a:lnTo>
                    <a:pt x="215531" y="255981"/>
                  </a:lnTo>
                  <a:lnTo>
                    <a:pt x="214376" y="255981"/>
                  </a:lnTo>
                  <a:lnTo>
                    <a:pt x="214376" y="247535"/>
                  </a:lnTo>
                  <a:lnTo>
                    <a:pt x="213194" y="247535"/>
                  </a:lnTo>
                  <a:lnTo>
                    <a:pt x="213194" y="287756"/>
                  </a:lnTo>
                  <a:lnTo>
                    <a:pt x="214363" y="287756"/>
                  </a:lnTo>
                  <a:lnTo>
                    <a:pt x="215519" y="287756"/>
                  </a:lnTo>
                  <a:lnTo>
                    <a:pt x="216700" y="287756"/>
                  </a:lnTo>
                  <a:lnTo>
                    <a:pt x="216700" y="255981"/>
                  </a:lnTo>
                  <a:close/>
                </a:path>
                <a:path w="285115" h="288289">
                  <a:moveTo>
                    <a:pt x="220129" y="262356"/>
                  </a:moveTo>
                  <a:lnTo>
                    <a:pt x="218973" y="262356"/>
                  </a:lnTo>
                  <a:lnTo>
                    <a:pt x="218973" y="255981"/>
                  </a:lnTo>
                  <a:lnTo>
                    <a:pt x="217817" y="255981"/>
                  </a:lnTo>
                  <a:lnTo>
                    <a:pt x="216738" y="255981"/>
                  </a:lnTo>
                  <a:lnTo>
                    <a:pt x="216738" y="287756"/>
                  </a:lnTo>
                  <a:lnTo>
                    <a:pt x="220129" y="287756"/>
                  </a:lnTo>
                  <a:lnTo>
                    <a:pt x="220129" y="262356"/>
                  </a:lnTo>
                  <a:close/>
                </a:path>
                <a:path w="285115" h="288289">
                  <a:moveTo>
                    <a:pt x="257060" y="205270"/>
                  </a:moveTo>
                  <a:lnTo>
                    <a:pt x="255879" y="205270"/>
                  </a:lnTo>
                  <a:lnTo>
                    <a:pt x="255879" y="287756"/>
                  </a:lnTo>
                  <a:lnTo>
                    <a:pt x="257060" y="287756"/>
                  </a:lnTo>
                  <a:lnTo>
                    <a:pt x="257060" y="205270"/>
                  </a:lnTo>
                  <a:close/>
                </a:path>
                <a:path w="285115" h="288289">
                  <a:moveTo>
                    <a:pt x="284670" y="224294"/>
                  </a:moveTo>
                  <a:lnTo>
                    <a:pt x="283502" y="224294"/>
                  </a:lnTo>
                  <a:lnTo>
                    <a:pt x="283502" y="287756"/>
                  </a:lnTo>
                  <a:lnTo>
                    <a:pt x="284670" y="287756"/>
                  </a:lnTo>
                  <a:lnTo>
                    <a:pt x="284670" y="2242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947712" y="2909899"/>
              <a:ext cx="131445" cy="88900"/>
            </a:xfrm>
            <a:custGeom>
              <a:avLst/>
              <a:gdLst/>
              <a:ahLst/>
              <a:cxnLst/>
              <a:rect l="l" t="t" r="r" b="b"/>
              <a:pathLst>
                <a:path w="131444" h="88900">
                  <a:moveTo>
                    <a:pt x="1181" y="8432"/>
                  </a:moveTo>
                  <a:lnTo>
                    <a:pt x="0" y="8432"/>
                  </a:lnTo>
                  <a:lnTo>
                    <a:pt x="0" y="88861"/>
                  </a:lnTo>
                  <a:lnTo>
                    <a:pt x="1181" y="88861"/>
                  </a:lnTo>
                  <a:lnTo>
                    <a:pt x="1181" y="8432"/>
                  </a:lnTo>
                  <a:close/>
                </a:path>
                <a:path w="131444" h="88900">
                  <a:moveTo>
                    <a:pt x="4597" y="19024"/>
                  </a:moveTo>
                  <a:lnTo>
                    <a:pt x="3416" y="19024"/>
                  </a:lnTo>
                  <a:lnTo>
                    <a:pt x="3416" y="88861"/>
                  </a:lnTo>
                  <a:lnTo>
                    <a:pt x="4597" y="88861"/>
                  </a:lnTo>
                  <a:lnTo>
                    <a:pt x="4597" y="19024"/>
                  </a:lnTo>
                  <a:close/>
                </a:path>
                <a:path w="131444" h="88900">
                  <a:moveTo>
                    <a:pt x="16065" y="14808"/>
                  </a:moveTo>
                  <a:lnTo>
                    <a:pt x="14986" y="14808"/>
                  </a:lnTo>
                  <a:lnTo>
                    <a:pt x="14986" y="88861"/>
                  </a:lnTo>
                  <a:lnTo>
                    <a:pt x="16065" y="88861"/>
                  </a:lnTo>
                  <a:lnTo>
                    <a:pt x="16065" y="14808"/>
                  </a:lnTo>
                  <a:close/>
                </a:path>
                <a:path w="131444" h="88900">
                  <a:moveTo>
                    <a:pt x="20726" y="31775"/>
                  </a:moveTo>
                  <a:lnTo>
                    <a:pt x="19646" y="31775"/>
                  </a:lnTo>
                  <a:lnTo>
                    <a:pt x="19646" y="88861"/>
                  </a:lnTo>
                  <a:lnTo>
                    <a:pt x="20726" y="88861"/>
                  </a:lnTo>
                  <a:lnTo>
                    <a:pt x="20726" y="31775"/>
                  </a:lnTo>
                  <a:close/>
                </a:path>
                <a:path w="131444" h="88900">
                  <a:moveTo>
                    <a:pt x="23025" y="29616"/>
                  </a:moveTo>
                  <a:lnTo>
                    <a:pt x="21856" y="29616"/>
                  </a:lnTo>
                  <a:lnTo>
                    <a:pt x="21856" y="88861"/>
                  </a:lnTo>
                  <a:lnTo>
                    <a:pt x="23025" y="88861"/>
                  </a:lnTo>
                  <a:lnTo>
                    <a:pt x="23025" y="29616"/>
                  </a:lnTo>
                  <a:close/>
                </a:path>
                <a:path w="131444" h="88900">
                  <a:moveTo>
                    <a:pt x="24244" y="6375"/>
                  </a:moveTo>
                  <a:lnTo>
                    <a:pt x="23075" y="6375"/>
                  </a:lnTo>
                  <a:lnTo>
                    <a:pt x="23075" y="88861"/>
                  </a:lnTo>
                  <a:lnTo>
                    <a:pt x="24244" y="88861"/>
                  </a:lnTo>
                  <a:lnTo>
                    <a:pt x="24244" y="6375"/>
                  </a:lnTo>
                  <a:close/>
                </a:path>
                <a:path w="131444" h="88900">
                  <a:moveTo>
                    <a:pt x="39154" y="50800"/>
                  </a:moveTo>
                  <a:lnTo>
                    <a:pt x="38074" y="50800"/>
                  </a:lnTo>
                  <a:lnTo>
                    <a:pt x="38074" y="88861"/>
                  </a:lnTo>
                  <a:lnTo>
                    <a:pt x="39154" y="88861"/>
                  </a:lnTo>
                  <a:lnTo>
                    <a:pt x="39154" y="50800"/>
                  </a:lnTo>
                  <a:close/>
                </a:path>
                <a:path w="131444" h="88900">
                  <a:moveTo>
                    <a:pt x="46113" y="40208"/>
                  </a:moveTo>
                  <a:lnTo>
                    <a:pt x="44932" y="40208"/>
                  </a:lnTo>
                  <a:lnTo>
                    <a:pt x="44932" y="88861"/>
                  </a:lnTo>
                  <a:lnTo>
                    <a:pt x="46113" y="88861"/>
                  </a:lnTo>
                  <a:lnTo>
                    <a:pt x="46113" y="40208"/>
                  </a:lnTo>
                  <a:close/>
                </a:path>
                <a:path w="131444" h="88900">
                  <a:moveTo>
                    <a:pt x="48336" y="19024"/>
                  </a:moveTo>
                  <a:lnTo>
                    <a:pt x="47256" y="19024"/>
                  </a:lnTo>
                  <a:lnTo>
                    <a:pt x="47256" y="88861"/>
                  </a:lnTo>
                  <a:lnTo>
                    <a:pt x="48336" y="88861"/>
                  </a:lnTo>
                  <a:lnTo>
                    <a:pt x="48336" y="19024"/>
                  </a:lnTo>
                  <a:close/>
                </a:path>
                <a:path w="131444" h="88900">
                  <a:moveTo>
                    <a:pt x="57581" y="40208"/>
                  </a:moveTo>
                  <a:lnTo>
                    <a:pt x="56527" y="40208"/>
                  </a:lnTo>
                  <a:lnTo>
                    <a:pt x="56527" y="35991"/>
                  </a:lnTo>
                  <a:lnTo>
                    <a:pt x="55346" y="35991"/>
                  </a:lnTo>
                  <a:lnTo>
                    <a:pt x="55346" y="88861"/>
                  </a:lnTo>
                  <a:lnTo>
                    <a:pt x="56515" y="88861"/>
                  </a:lnTo>
                  <a:lnTo>
                    <a:pt x="57581" y="88861"/>
                  </a:lnTo>
                  <a:lnTo>
                    <a:pt x="57581" y="40208"/>
                  </a:lnTo>
                  <a:close/>
                </a:path>
                <a:path w="131444" h="88900">
                  <a:moveTo>
                    <a:pt x="58788" y="19024"/>
                  </a:moveTo>
                  <a:lnTo>
                    <a:pt x="57619" y="19024"/>
                  </a:lnTo>
                  <a:lnTo>
                    <a:pt x="57619" y="88861"/>
                  </a:lnTo>
                  <a:lnTo>
                    <a:pt x="58788" y="88861"/>
                  </a:lnTo>
                  <a:lnTo>
                    <a:pt x="58788" y="19024"/>
                  </a:lnTo>
                  <a:close/>
                </a:path>
                <a:path w="131444" h="88900">
                  <a:moveTo>
                    <a:pt x="62179" y="55016"/>
                  </a:moveTo>
                  <a:lnTo>
                    <a:pt x="61112" y="55016"/>
                  </a:lnTo>
                  <a:lnTo>
                    <a:pt x="61112" y="50800"/>
                  </a:lnTo>
                  <a:lnTo>
                    <a:pt x="59944" y="50800"/>
                  </a:lnTo>
                  <a:lnTo>
                    <a:pt x="59944" y="88861"/>
                  </a:lnTo>
                  <a:lnTo>
                    <a:pt x="61099" y="88861"/>
                  </a:lnTo>
                  <a:lnTo>
                    <a:pt x="62179" y="88861"/>
                  </a:lnTo>
                  <a:lnTo>
                    <a:pt x="62179" y="55016"/>
                  </a:lnTo>
                  <a:close/>
                </a:path>
                <a:path w="131444" h="88900">
                  <a:moveTo>
                    <a:pt x="65608" y="0"/>
                  </a:moveTo>
                  <a:lnTo>
                    <a:pt x="64528" y="0"/>
                  </a:lnTo>
                  <a:lnTo>
                    <a:pt x="64528" y="46583"/>
                  </a:lnTo>
                  <a:lnTo>
                    <a:pt x="63373" y="46583"/>
                  </a:lnTo>
                  <a:lnTo>
                    <a:pt x="63373" y="52870"/>
                  </a:lnTo>
                  <a:lnTo>
                    <a:pt x="62204" y="52870"/>
                  </a:lnTo>
                  <a:lnTo>
                    <a:pt x="62204" y="88861"/>
                  </a:lnTo>
                  <a:lnTo>
                    <a:pt x="65608" y="88861"/>
                  </a:lnTo>
                  <a:lnTo>
                    <a:pt x="65608" y="0"/>
                  </a:lnTo>
                  <a:close/>
                </a:path>
                <a:path w="131444" h="88900">
                  <a:moveTo>
                    <a:pt x="67983" y="59232"/>
                  </a:moveTo>
                  <a:lnTo>
                    <a:pt x="66814" y="59232"/>
                  </a:lnTo>
                  <a:lnTo>
                    <a:pt x="66814" y="40208"/>
                  </a:lnTo>
                  <a:lnTo>
                    <a:pt x="65633" y="40208"/>
                  </a:lnTo>
                  <a:lnTo>
                    <a:pt x="65633" y="88861"/>
                  </a:lnTo>
                  <a:lnTo>
                    <a:pt x="66802" y="88861"/>
                  </a:lnTo>
                  <a:lnTo>
                    <a:pt x="67983" y="88861"/>
                  </a:lnTo>
                  <a:lnTo>
                    <a:pt x="67983" y="59232"/>
                  </a:lnTo>
                  <a:close/>
                </a:path>
                <a:path w="131444" h="88900">
                  <a:moveTo>
                    <a:pt x="71412" y="44424"/>
                  </a:moveTo>
                  <a:lnTo>
                    <a:pt x="70231" y="44424"/>
                  </a:lnTo>
                  <a:lnTo>
                    <a:pt x="70231" y="88861"/>
                  </a:lnTo>
                  <a:lnTo>
                    <a:pt x="71412" y="88861"/>
                  </a:lnTo>
                  <a:lnTo>
                    <a:pt x="71412" y="44424"/>
                  </a:lnTo>
                  <a:close/>
                </a:path>
                <a:path w="131444" h="88900">
                  <a:moveTo>
                    <a:pt x="75996" y="52870"/>
                  </a:moveTo>
                  <a:lnTo>
                    <a:pt x="74828" y="52870"/>
                  </a:lnTo>
                  <a:lnTo>
                    <a:pt x="74828" y="88861"/>
                  </a:lnTo>
                  <a:lnTo>
                    <a:pt x="75996" y="88861"/>
                  </a:lnTo>
                  <a:lnTo>
                    <a:pt x="75996" y="52870"/>
                  </a:lnTo>
                  <a:close/>
                </a:path>
                <a:path w="131444" h="88900">
                  <a:moveTo>
                    <a:pt x="79451" y="33832"/>
                  </a:moveTo>
                  <a:lnTo>
                    <a:pt x="78371" y="33832"/>
                  </a:lnTo>
                  <a:lnTo>
                    <a:pt x="78371" y="44424"/>
                  </a:lnTo>
                  <a:lnTo>
                    <a:pt x="77216" y="44424"/>
                  </a:lnTo>
                  <a:lnTo>
                    <a:pt x="77216" y="88861"/>
                  </a:lnTo>
                  <a:lnTo>
                    <a:pt x="78371" y="88861"/>
                  </a:lnTo>
                  <a:lnTo>
                    <a:pt x="79451" y="88861"/>
                  </a:lnTo>
                  <a:lnTo>
                    <a:pt x="79451" y="33832"/>
                  </a:lnTo>
                  <a:close/>
                </a:path>
                <a:path w="131444" h="88900">
                  <a:moveTo>
                    <a:pt x="82981" y="57086"/>
                  </a:moveTo>
                  <a:lnTo>
                    <a:pt x="81813" y="57086"/>
                  </a:lnTo>
                  <a:lnTo>
                    <a:pt x="80657" y="57086"/>
                  </a:lnTo>
                  <a:lnTo>
                    <a:pt x="80657" y="48641"/>
                  </a:lnTo>
                  <a:lnTo>
                    <a:pt x="79476" y="48641"/>
                  </a:lnTo>
                  <a:lnTo>
                    <a:pt x="79476" y="88861"/>
                  </a:lnTo>
                  <a:lnTo>
                    <a:pt x="80645" y="88861"/>
                  </a:lnTo>
                  <a:lnTo>
                    <a:pt x="81800" y="88861"/>
                  </a:lnTo>
                  <a:lnTo>
                    <a:pt x="82981" y="88861"/>
                  </a:lnTo>
                  <a:lnTo>
                    <a:pt x="82981" y="57086"/>
                  </a:lnTo>
                  <a:close/>
                </a:path>
                <a:path w="131444" h="88900">
                  <a:moveTo>
                    <a:pt x="86410" y="63461"/>
                  </a:moveTo>
                  <a:lnTo>
                    <a:pt x="85255" y="63461"/>
                  </a:lnTo>
                  <a:lnTo>
                    <a:pt x="85255" y="57086"/>
                  </a:lnTo>
                  <a:lnTo>
                    <a:pt x="84099" y="57086"/>
                  </a:lnTo>
                  <a:lnTo>
                    <a:pt x="83019" y="57086"/>
                  </a:lnTo>
                  <a:lnTo>
                    <a:pt x="83019" y="88861"/>
                  </a:lnTo>
                  <a:lnTo>
                    <a:pt x="86410" y="88861"/>
                  </a:lnTo>
                  <a:lnTo>
                    <a:pt x="86410" y="63461"/>
                  </a:lnTo>
                  <a:close/>
                </a:path>
                <a:path w="131444" h="88900">
                  <a:moveTo>
                    <a:pt x="89839" y="50800"/>
                  </a:moveTo>
                  <a:lnTo>
                    <a:pt x="88671" y="50800"/>
                  </a:lnTo>
                  <a:lnTo>
                    <a:pt x="88671" y="55016"/>
                  </a:lnTo>
                  <a:lnTo>
                    <a:pt x="87617" y="55016"/>
                  </a:lnTo>
                  <a:lnTo>
                    <a:pt x="87617" y="80429"/>
                  </a:lnTo>
                  <a:lnTo>
                    <a:pt x="86461" y="80429"/>
                  </a:lnTo>
                  <a:lnTo>
                    <a:pt x="86461" y="88861"/>
                  </a:lnTo>
                  <a:lnTo>
                    <a:pt x="89839" y="88861"/>
                  </a:lnTo>
                  <a:lnTo>
                    <a:pt x="89839" y="50800"/>
                  </a:lnTo>
                  <a:close/>
                </a:path>
                <a:path w="131444" h="88900">
                  <a:moveTo>
                    <a:pt x="92227" y="69837"/>
                  </a:moveTo>
                  <a:lnTo>
                    <a:pt x="91059" y="69837"/>
                  </a:lnTo>
                  <a:lnTo>
                    <a:pt x="89890" y="69837"/>
                  </a:lnTo>
                  <a:lnTo>
                    <a:pt x="89890" y="88861"/>
                  </a:lnTo>
                  <a:lnTo>
                    <a:pt x="91046" y="88861"/>
                  </a:lnTo>
                  <a:lnTo>
                    <a:pt x="92227" y="88861"/>
                  </a:lnTo>
                  <a:lnTo>
                    <a:pt x="92227" y="69837"/>
                  </a:lnTo>
                  <a:close/>
                </a:path>
                <a:path w="131444" h="88900">
                  <a:moveTo>
                    <a:pt x="100253" y="50800"/>
                  </a:moveTo>
                  <a:lnTo>
                    <a:pt x="99072" y="50800"/>
                  </a:lnTo>
                  <a:lnTo>
                    <a:pt x="99072" y="88861"/>
                  </a:lnTo>
                  <a:lnTo>
                    <a:pt x="100253" y="88861"/>
                  </a:lnTo>
                  <a:lnTo>
                    <a:pt x="100253" y="50800"/>
                  </a:lnTo>
                  <a:close/>
                </a:path>
                <a:path w="131444" h="88900">
                  <a:moveTo>
                    <a:pt x="131356" y="19024"/>
                  </a:moveTo>
                  <a:lnTo>
                    <a:pt x="130187" y="19024"/>
                  </a:lnTo>
                  <a:lnTo>
                    <a:pt x="130187" y="88861"/>
                  </a:lnTo>
                  <a:lnTo>
                    <a:pt x="131356" y="88861"/>
                  </a:lnTo>
                  <a:lnTo>
                    <a:pt x="131356" y="1902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825576" y="2905683"/>
              <a:ext cx="273685" cy="93345"/>
            </a:xfrm>
            <a:custGeom>
              <a:avLst/>
              <a:gdLst/>
              <a:ahLst/>
              <a:cxnLst/>
              <a:rect l="l" t="t" r="r" b="b"/>
              <a:pathLst>
                <a:path w="273684" h="93344">
                  <a:moveTo>
                    <a:pt x="1079" y="0"/>
                  </a:moveTo>
                  <a:lnTo>
                    <a:pt x="0" y="0"/>
                  </a:lnTo>
                  <a:lnTo>
                    <a:pt x="0" y="93078"/>
                  </a:lnTo>
                  <a:lnTo>
                    <a:pt x="1079" y="93078"/>
                  </a:lnTo>
                  <a:lnTo>
                    <a:pt x="1079" y="0"/>
                  </a:lnTo>
                  <a:close/>
                </a:path>
                <a:path w="273684" h="93344">
                  <a:moveTo>
                    <a:pt x="82994" y="6375"/>
                  </a:moveTo>
                  <a:lnTo>
                    <a:pt x="81813" y="6375"/>
                  </a:lnTo>
                  <a:lnTo>
                    <a:pt x="81813" y="93078"/>
                  </a:lnTo>
                  <a:lnTo>
                    <a:pt x="82994" y="93078"/>
                  </a:lnTo>
                  <a:lnTo>
                    <a:pt x="82994" y="6375"/>
                  </a:lnTo>
                  <a:close/>
                </a:path>
                <a:path w="273684" h="93344">
                  <a:moveTo>
                    <a:pt x="137134" y="55016"/>
                  </a:moveTo>
                  <a:lnTo>
                    <a:pt x="135966" y="55016"/>
                  </a:lnTo>
                  <a:lnTo>
                    <a:pt x="135966" y="93078"/>
                  </a:lnTo>
                  <a:lnTo>
                    <a:pt x="137134" y="93078"/>
                  </a:lnTo>
                  <a:lnTo>
                    <a:pt x="137134" y="55016"/>
                  </a:lnTo>
                  <a:close/>
                </a:path>
                <a:path w="273684" h="93344">
                  <a:moveTo>
                    <a:pt x="164820" y="14808"/>
                  </a:moveTo>
                  <a:lnTo>
                    <a:pt x="163639" y="14808"/>
                  </a:lnTo>
                  <a:lnTo>
                    <a:pt x="163639" y="93078"/>
                  </a:lnTo>
                  <a:lnTo>
                    <a:pt x="164820" y="93078"/>
                  </a:lnTo>
                  <a:lnTo>
                    <a:pt x="164820" y="14808"/>
                  </a:lnTo>
                  <a:close/>
                </a:path>
                <a:path w="273684" h="93344">
                  <a:moveTo>
                    <a:pt x="167081" y="29616"/>
                  </a:moveTo>
                  <a:lnTo>
                    <a:pt x="165912" y="29616"/>
                  </a:lnTo>
                  <a:lnTo>
                    <a:pt x="165912" y="93078"/>
                  </a:lnTo>
                  <a:lnTo>
                    <a:pt x="167081" y="93078"/>
                  </a:lnTo>
                  <a:lnTo>
                    <a:pt x="167081" y="29616"/>
                  </a:lnTo>
                  <a:close/>
                </a:path>
                <a:path w="273684" h="93344">
                  <a:moveTo>
                    <a:pt x="170472" y="23241"/>
                  </a:moveTo>
                  <a:lnTo>
                    <a:pt x="169392" y="23241"/>
                  </a:lnTo>
                  <a:lnTo>
                    <a:pt x="169392" y="93078"/>
                  </a:lnTo>
                  <a:lnTo>
                    <a:pt x="170472" y="93078"/>
                  </a:lnTo>
                  <a:lnTo>
                    <a:pt x="170472" y="23241"/>
                  </a:lnTo>
                  <a:close/>
                </a:path>
                <a:path w="273684" h="93344">
                  <a:moveTo>
                    <a:pt x="171678" y="44424"/>
                  </a:moveTo>
                  <a:lnTo>
                    <a:pt x="170497" y="44424"/>
                  </a:lnTo>
                  <a:lnTo>
                    <a:pt x="170497" y="93078"/>
                  </a:lnTo>
                  <a:lnTo>
                    <a:pt x="171678" y="93078"/>
                  </a:lnTo>
                  <a:lnTo>
                    <a:pt x="171678" y="44424"/>
                  </a:lnTo>
                  <a:close/>
                </a:path>
                <a:path w="273684" h="93344">
                  <a:moveTo>
                    <a:pt x="176276" y="23241"/>
                  </a:moveTo>
                  <a:lnTo>
                    <a:pt x="175094" y="23241"/>
                  </a:lnTo>
                  <a:lnTo>
                    <a:pt x="175094" y="93078"/>
                  </a:lnTo>
                  <a:lnTo>
                    <a:pt x="176276" y="93078"/>
                  </a:lnTo>
                  <a:lnTo>
                    <a:pt x="176276" y="23241"/>
                  </a:lnTo>
                  <a:close/>
                </a:path>
                <a:path w="273684" h="93344">
                  <a:moveTo>
                    <a:pt x="180924" y="23241"/>
                  </a:moveTo>
                  <a:lnTo>
                    <a:pt x="179755" y="23241"/>
                  </a:lnTo>
                  <a:lnTo>
                    <a:pt x="179755" y="93078"/>
                  </a:lnTo>
                  <a:lnTo>
                    <a:pt x="180924" y="93078"/>
                  </a:lnTo>
                  <a:lnTo>
                    <a:pt x="180924" y="23241"/>
                  </a:lnTo>
                  <a:close/>
                </a:path>
                <a:path w="273684" h="93344">
                  <a:moveTo>
                    <a:pt x="184315" y="59232"/>
                  </a:moveTo>
                  <a:lnTo>
                    <a:pt x="183248" y="59232"/>
                  </a:lnTo>
                  <a:lnTo>
                    <a:pt x="183248" y="55016"/>
                  </a:lnTo>
                  <a:lnTo>
                    <a:pt x="182079" y="55016"/>
                  </a:lnTo>
                  <a:lnTo>
                    <a:pt x="182079" y="93078"/>
                  </a:lnTo>
                  <a:lnTo>
                    <a:pt x="183235" y="93078"/>
                  </a:lnTo>
                  <a:lnTo>
                    <a:pt x="184315" y="93078"/>
                  </a:lnTo>
                  <a:lnTo>
                    <a:pt x="184315" y="59232"/>
                  </a:lnTo>
                  <a:close/>
                </a:path>
                <a:path w="273684" h="93344">
                  <a:moveTo>
                    <a:pt x="187744" y="4216"/>
                  </a:moveTo>
                  <a:lnTo>
                    <a:pt x="186664" y="4216"/>
                  </a:lnTo>
                  <a:lnTo>
                    <a:pt x="186664" y="93078"/>
                  </a:lnTo>
                  <a:lnTo>
                    <a:pt x="187744" y="93078"/>
                  </a:lnTo>
                  <a:lnTo>
                    <a:pt x="187744" y="4216"/>
                  </a:lnTo>
                  <a:close/>
                </a:path>
                <a:path w="273684" h="93344">
                  <a:moveTo>
                    <a:pt x="190119" y="63449"/>
                  </a:moveTo>
                  <a:lnTo>
                    <a:pt x="188937" y="63449"/>
                  </a:lnTo>
                  <a:lnTo>
                    <a:pt x="188937" y="93078"/>
                  </a:lnTo>
                  <a:lnTo>
                    <a:pt x="190119" y="93078"/>
                  </a:lnTo>
                  <a:lnTo>
                    <a:pt x="190119" y="63449"/>
                  </a:lnTo>
                  <a:close/>
                </a:path>
                <a:path w="273684" h="93344">
                  <a:moveTo>
                    <a:pt x="194703" y="40208"/>
                  </a:moveTo>
                  <a:lnTo>
                    <a:pt x="193535" y="40208"/>
                  </a:lnTo>
                  <a:lnTo>
                    <a:pt x="193535" y="48641"/>
                  </a:lnTo>
                  <a:lnTo>
                    <a:pt x="192366" y="48641"/>
                  </a:lnTo>
                  <a:lnTo>
                    <a:pt x="192366" y="93078"/>
                  </a:lnTo>
                  <a:lnTo>
                    <a:pt x="193535" y="93078"/>
                  </a:lnTo>
                  <a:lnTo>
                    <a:pt x="194703" y="93078"/>
                  </a:lnTo>
                  <a:lnTo>
                    <a:pt x="194703" y="40208"/>
                  </a:lnTo>
                  <a:close/>
                </a:path>
                <a:path w="273684" h="93344">
                  <a:moveTo>
                    <a:pt x="195935" y="44424"/>
                  </a:moveTo>
                  <a:lnTo>
                    <a:pt x="194754" y="44424"/>
                  </a:lnTo>
                  <a:lnTo>
                    <a:pt x="194754" y="93078"/>
                  </a:lnTo>
                  <a:lnTo>
                    <a:pt x="195935" y="93078"/>
                  </a:lnTo>
                  <a:lnTo>
                    <a:pt x="195935" y="44424"/>
                  </a:lnTo>
                  <a:close/>
                </a:path>
                <a:path w="273684" h="93344">
                  <a:moveTo>
                    <a:pt x="201587" y="38049"/>
                  </a:moveTo>
                  <a:lnTo>
                    <a:pt x="200507" y="38049"/>
                  </a:lnTo>
                  <a:lnTo>
                    <a:pt x="200507" y="48641"/>
                  </a:lnTo>
                  <a:lnTo>
                    <a:pt x="199351" y="48641"/>
                  </a:lnTo>
                  <a:lnTo>
                    <a:pt x="199351" y="63449"/>
                  </a:lnTo>
                  <a:lnTo>
                    <a:pt x="198183" y="63449"/>
                  </a:lnTo>
                  <a:lnTo>
                    <a:pt x="198183" y="93078"/>
                  </a:lnTo>
                  <a:lnTo>
                    <a:pt x="201587" y="93078"/>
                  </a:lnTo>
                  <a:lnTo>
                    <a:pt x="201587" y="38049"/>
                  </a:lnTo>
                  <a:close/>
                </a:path>
                <a:path w="273684" h="93344">
                  <a:moveTo>
                    <a:pt x="205117" y="61302"/>
                  </a:moveTo>
                  <a:lnTo>
                    <a:pt x="203949" y="61302"/>
                  </a:lnTo>
                  <a:lnTo>
                    <a:pt x="202793" y="61302"/>
                  </a:lnTo>
                  <a:lnTo>
                    <a:pt x="202793" y="52857"/>
                  </a:lnTo>
                  <a:lnTo>
                    <a:pt x="201612" y="52857"/>
                  </a:lnTo>
                  <a:lnTo>
                    <a:pt x="201612" y="93078"/>
                  </a:lnTo>
                  <a:lnTo>
                    <a:pt x="202780" y="93078"/>
                  </a:lnTo>
                  <a:lnTo>
                    <a:pt x="203936" y="93078"/>
                  </a:lnTo>
                  <a:lnTo>
                    <a:pt x="205117" y="93078"/>
                  </a:lnTo>
                  <a:lnTo>
                    <a:pt x="205117" y="61302"/>
                  </a:lnTo>
                  <a:close/>
                </a:path>
                <a:path w="273684" h="93344">
                  <a:moveTo>
                    <a:pt x="208546" y="67678"/>
                  </a:moveTo>
                  <a:lnTo>
                    <a:pt x="207391" y="67678"/>
                  </a:lnTo>
                  <a:lnTo>
                    <a:pt x="207391" y="61302"/>
                  </a:lnTo>
                  <a:lnTo>
                    <a:pt x="206235" y="61302"/>
                  </a:lnTo>
                  <a:lnTo>
                    <a:pt x="205155" y="61302"/>
                  </a:lnTo>
                  <a:lnTo>
                    <a:pt x="205155" y="93078"/>
                  </a:lnTo>
                  <a:lnTo>
                    <a:pt x="208546" y="93078"/>
                  </a:lnTo>
                  <a:lnTo>
                    <a:pt x="208546" y="67678"/>
                  </a:lnTo>
                  <a:close/>
                </a:path>
                <a:path w="273684" h="93344">
                  <a:moveTo>
                    <a:pt x="211975" y="55016"/>
                  </a:moveTo>
                  <a:lnTo>
                    <a:pt x="210807" y="55016"/>
                  </a:lnTo>
                  <a:lnTo>
                    <a:pt x="210807" y="59232"/>
                  </a:lnTo>
                  <a:lnTo>
                    <a:pt x="209753" y="59232"/>
                  </a:lnTo>
                  <a:lnTo>
                    <a:pt x="209753" y="93078"/>
                  </a:lnTo>
                  <a:lnTo>
                    <a:pt x="210807" y="93078"/>
                  </a:lnTo>
                  <a:lnTo>
                    <a:pt x="211975" y="93078"/>
                  </a:lnTo>
                  <a:lnTo>
                    <a:pt x="211975" y="55016"/>
                  </a:lnTo>
                  <a:close/>
                </a:path>
                <a:path w="273684" h="93344">
                  <a:moveTo>
                    <a:pt x="215430" y="59232"/>
                  </a:moveTo>
                  <a:lnTo>
                    <a:pt x="214350" y="59232"/>
                  </a:lnTo>
                  <a:lnTo>
                    <a:pt x="214350" y="74053"/>
                  </a:lnTo>
                  <a:lnTo>
                    <a:pt x="213194" y="74053"/>
                  </a:lnTo>
                  <a:lnTo>
                    <a:pt x="212026" y="74053"/>
                  </a:lnTo>
                  <a:lnTo>
                    <a:pt x="212026" y="93078"/>
                  </a:lnTo>
                  <a:lnTo>
                    <a:pt x="215430" y="93078"/>
                  </a:lnTo>
                  <a:lnTo>
                    <a:pt x="215430" y="59232"/>
                  </a:lnTo>
                  <a:close/>
                </a:path>
                <a:path w="273684" h="93344">
                  <a:moveTo>
                    <a:pt x="220027" y="21183"/>
                  </a:moveTo>
                  <a:lnTo>
                    <a:pt x="218948" y="21183"/>
                  </a:lnTo>
                  <a:lnTo>
                    <a:pt x="218948" y="61302"/>
                  </a:lnTo>
                  <a:lnTo>
                    <a:pt x="217779" y="61302"/>
                  </a:lnTo>
                  <a:lnTo>
                    <a:pt x="217779" y="71894"/>
                  </a:lnTo>
                  <a:lnTo>
                    <a:pt x="216611" y="71894"/>
                  </a:lnTo>
                  <a:lnTo>
                    <a:pt x="216611" y="74053"/>
                  </a:lnTo>
                  <a:lnTo>
                    <a:pt x="215455" y="74053"/>
                  </a:lnTo>
                  <a:lnTo>
                    <a:pt x="215455" y="93078"/>
                  </a:lnTo>
                  <a:lnTo>
                    <a:pt x="216611" y="93078"/>
                  </a:lnTo>
                  <a:lnTo>
                    <a:pt x="216636" y="93078"/>
                  </a:lnTo>
                  <a:lnTo>
                    <a:pt x="220027" y="93078"/>
                  </a:lnTo>
                  <a:lnTo>
                    <a:pt x="220027" y="21183"/>
                  </a:lnTo>
                  <a:close/>
                </a:path>
                <a:path w="273684" h="93344">
                  <a:moveTo>
                    <a:pt x="222389" y="55016"/>
                  </a:moveTo>
                  <a:lnTo>
                    <a:pt x="221208" y="55016"/>
                  </a:lnTo>
                  <a:lnTo>
                    <a:pt x="221208" y="93078"/>
                  </a:lnTo>
                  <a:lnTo>
                    <a:pt x="222389" y="93078"/>
                  </a:lnTo>
                  <a:lnTo>
                    <a:pt x="222389" y="55016"/>
                  </a:lnTo>
                  <a:close/>
                </a:path>
                <a:path w="273684" h="93344">
                  <a:moveTo>
                    <a:pt x="231635" y="80416"/>
                  </a:moveTo>
                  <a:lnTo>
                    <a:pt x="230454" y="80416"/>
                  </a:lnTo>
                  <a:lnTo>
                    <a:pt x="230454" y="93078"/>
                  </a:lnTo>
                  <a:lnTo>
                    <a:pt x="231635" y="93078"/>
                  </a:lnTo>
                  <a:lnTo>
                    <a:pt x="231635" y="80416"/>
                  </a:lnTo>
                  <a:close/>
                </a:path>
                <a:path w="273684" h="93344">
                  <a:moveTo>
                    <a:pt x="273088" y="29616"/>
                  </a:moveTo>
                  <a:lnTo>
                    <a:pt x="271919" y="29616"/>
                  </a:lnTo>
                  <a:lnTo>
                    <a:pt x="271919" y="93078"/>
                  </a:lnTo>
                  <a:lnTo>
                    <a:pt x="273088" y="93078"/>
                  </a:lnTo>
                  <a:lnTo>
                    <a:pt x="273088" y="2961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830173" y="2869691"/>
              <a:ext cx="268605" cy="129539"/>
            </a:xfrm>
            <a:custGeom>
              <a:avLst/>
              <a:gdLst/>
              <a:ahLst/>
              <a:cxnLst/>
              <a:rect l="l" t="t" r="r" b="b"/>
              <a:pathLst>
                <a:path w="268605" h="129539">
                  <a:moveTo>
                    <a:pt x="1079" y="0"/>
                  </a:moveTo>
                  <a:lnTo>
                    <a:pt x="0" y="0"/>
                  </a:lnTo>
                  <a:lnTo>
                    <a:pt x="0" y="129070"/>
                  </a:lnTo>
                  <a:lnTo>
                    <a:pt x="1079" y="129070"/>
                  </a:lnTo>
                  <a:lnTo>
                    <a:pt x="1079" y="0"/>
                  </a:lnTo>
                  <a:close/>
                </a:path>
                <a:path w="268605" h="129539">
                  <a:moveTo>
                    <a:pt x="133604" y="55016"/>
                  </a:moveTo>
                  <a:lnTo>
                    <a:pt x="132524" y="55016"/>
                  </a:lnTo>
                  <a:lnTo>
                    <a:pt x="132524" y="129070"/>
                  </a:lnTo>
                  <a:lnTo>
                    <a:pt x="133604" y="129070"/>
                  </a:lnTo>
                  <a:lnTo>
                    <a:pt x="133604" y="55016"/>
                  </a:lnTo>
                  <a:close/>
                </a:path>
                <a:path w="268605" h="129539">
                  <a:moveTo>
                    <a:pt x="159054" y="93078"/>
                  </a:moveTo>
                  <a:lnTo>
                    <a:pt x="157886" y="93078"/>
                  </a:lnTo>
                  <a:lnTo>
                    <a:pt x="157886" y="129070"/>
                  </a:lnTo>
                  <a:lnTo>
                    <a:pt x="159054" y="129070"/>
                  </a:lnTo>
                  <a:lnTo>
                    <a:pt x="159054" y="93078"/>
                  </a:lnTo>
                  <a:close/>
                </a:path>
                <a:path w="268605" h="129539">
                  <a:moveTo>
                    <a:pt x="167081" y="80416"/>
                  </a:moveTo>
                  <a:lnTo>
                    <a:pt x="165900" y="80416"/>
                  </a:lnTo>
                  <a:lnTo>
                    <a:pt x="165900" y="129070"/>
                  </a:lnTo>
                  <a:lnTo>
                    <a:pt x="167081" y="129070"/>
                  </a:lnTo>
                  <a:lnTo>
                    <a:pt x="167081" y="80416"/>
                  </a:lnTo>
                  <a:close/>
                </a:path>
                <a:path w="268605" h="129539">
                  <a:moveTo>
                    <a:pt x="169405" y="82486"/>
                  </a:moveTo>
                  <a:lnTo>
                    <a:pt x="168236" y="82486"/>
                  </a:lnTo>
                  <a:lnTo>
                    <a:pt x="168236" y="129070"/>
                  </a:lnTo>
                  <a:lnTo>
                    <a:pt x="169405" y="129070"/>
                  </a:lnTo>
                  <a:lnTo>
                    <a:pt x="169405" y="82486"/>
                  </a:lnTo>
                  <a:close/>
                </a:path>
                <a:path w="268605" h="129539">
                  <a:moveTo>
                    <a:pt x="183146" y="40208"/>
                  </a:moveTo>
                  <a:lnTo>
                    <a:pt x="182067" y="40208"/>
                  </a:lnTo>
                  <a:lnTo>
                    <a:pt x="182067" y="86791"/>
                  </a:lnTo>
                  <a:lnTo>
                    <a:pt x="180911" y="86791"/>
                  </a:lnTo>
                  <a:lnTo>
                    <a:pt x="180911" y="129070"/>
                  </a:lnTo>
                  <a:lnTo>
                    <a:pt x="182067" y="129070"/>
                  </a:lnTo>
                  <a:lnTo>
                    <a:pt x="183146" y="129070"/>
                  </a:lnTo>
                  <a:lnTo>
                    <a:pt x="183146" y="40208"/>
                  </a:lnTo>
                  <a:close/>
                </a:path>
                <a:path w="268605" h="129539">
                  <a:moveTo>
                    <a:pt x="186677" y="103670"/>
                  </a:moveTo>
                  <a:lnTo>
                    <a:pt x="185508" y="103670"/>
                  </a:lnTo>
                  <a:lnTo>
                    <a:pt x="185508" y="129070"/>
                  </a:lnTo>
                  <a:lnTo>
                    <a:pt x="186677" y="129070"/>
                  </a:lnTo>
                  <a:lnTo>
                    <a:pt x="186677" y="103670"/>
                  </a:lnTo>
                  <a:close/>
                </a:path>
                <a:path w="268605" h="129539">
                  <a:moveTo>
                    <a:pt x="190106" y="76200"/>
                  </a:moveTo>
                  <a:lnTo>
                    <a:pt x="188937" y="76200"/>
                  </a:lnTo>
                  <a:lnTo>
                    <a:pt x="188937" y="84632"/>
                  </a:lnTo>
                  <a:lnTo>
                    <a:pt x="187769" y="84632"/>
                  </a:lnTo>
                  <a:lnTo>
                    <a:pt x="187769" y="129070"/>
                  </a:lnTo>
                  <a:lnTo>
                    <a:pt x="188937" y="129070"/>
                  </a:lnTo>
                  <a:lnTo>
                    <a:pt x="190106" y="129070"/>
                  </a:lnTo>
                  <a:lnTo>
                    <a:pt x="190106" y="76200"/>
                  </a:lnTo>
                  <a:close/>
                </a:path>
                <a:path w="268605" h="129539">
                  <a:moveTo>
                    <a:pt x="193535" y="93078"/>
                  </a:moveTo>
                  <a:lnTo>
                    <a:pt x="192392" y="93078"/>
                  </a:lnTo>
                  <a:lnTo>
                    <a:pt x="192392" y="86791"/>
                  </a:lnTo>
                  <a:lnTo>
                    <a:pt x="191338" y="86791"/>
                  </a:lnTo>
                  <a:lnTo>
                    <a:pt x="191338" y="80416"/>
                  </a:lnTo>
                  <a:lnTo>
                    <a:pt x="190157" y="80416"/>
                  </a:lnTo>
                  <a:lnTo>
                    <a:pt x="190157" y="129070"/>
                  </a:lnTo>
                  <a:lnTo>
                    <a:pt x="191312" y="129070"/>
                  </a:lnTo>
                  <a:lnTo>
                    <a:pt x="192366" y="129070"/>
                  </a:lnTo>
                  <a:lnTo>
                    <a:pt x="193535" y="129070"/>
                  </a:lnTo>
                  <a:lnTo>
                    <a:pt x="193535" y="93078"/>
                  </a:lnTo>
                  <a:close/>
                </a:path>
                <a:path w="268605" h="129539">
                  <a:moveTo>
                    <a:pt x="196989" y="74041"/>
                  </a:moveTo>
                  <a:lnTo>
                    <a:pt x="195910" y="74041"/>
                  </a:lnTo>
                  <a:lnTo>
                    <a:pt x="195910" y="84632"/>
                  </a:lnTo>
                  <a:lnTo>
                    <a:pt x="194754" y="84632"/>
                  </a:lnTo>
                  <a:lnTo>
                    <a:pt x="194754" y="99441"/>
                  </a:lnTo>
                  <a:lnTo>
                    <a:pt x="193586" y="99441"/>
                  </a:lnTo>
                  <a:lnTo>
                    <a:pt x="193586" y="129070"/>
                  </a:lnTo>
                  <a:lnTo>
                    <a:pt x="196989" y="129070"/>
                  </a:lnTo>
                  <a:lnTo>
                    <a:pt x="196989" y="74041"/>
                  </a:lnTo>
                  <a:close/>
                </a:path>
                <a:path w="268605" h="129539">
                  <a:moveTo>
                    <a:pt x="198196" y="88849"/>
                  </a:moveTo>
                  <a:lnTo>
                    <a:pt x="197015" y="88849"/>
                  </a:lnTo>
                  <a:lnTo>
                    <a:pt x="197015" y="129070"/>
                  </a:lnTo>
                  <a:lnTo>
                    <a:pt x="198196" y="129070"/>
                  </a:lnTo>
                  <a:lnTo>
                    <a:pt x="198196" y="88849"/>
                  </a:lnTo>
                  <a:close/>
                </a:path>
                <a:path w="268605" h="129539">
                  <a:moveTo>
                    <a:pt x="200520" y="97294"/>
                  </a:moveTo>
                  <a:lnTo>
                    <a:pt x="199339" y="97294"/>
                  </a:lnTo>
                  <a:lnTo>
                    <a:pt x="199339" y="129070"/>
                  </a:lnTo>
                  <a:lnTo>
                    <a:pt x="200520" y="129070"/>
                  </a:lnTo>
                  <a:lnTo>
                    <a:pt x="200520" y="97294"/>
                  </a:lnTo>
                  <a:close/>
                </a:path>
                <a:path w="268605" h="129539">
                  <a:moveTo>
                    <a:pt x="203949" y="103670"/>
                  </a:moveTo>
                  <a:lnTo>
                    <a:pt x="202793" y="103670"/>
                  </a:lnTo>
                  <a:lnTo>
                    <a:pt x="202793" y="97294"/>
                  </a:lnTo>
                  <a:lnTo>
                    <a:pt x="201637" y="97294"/>
                  </a:lnTo>
                  <a:lnTo>
                    <a:pt x="200558" y="97294"/>
                  </a:lnTo>
                  <a:lnTo>
                    <a:pt x="200558" y="129070"/>
                  </a:lnTo>
                  <a:lnTo>
                    <a:pt x="203949" y="129070"/>
                  </a:lnTo>
                  <a:lnTo>
                    <a:pt x="203949" y="103670"/>
                  </a:lnTo>
                  <a:close/>
                </a:path>
                <a:path w="268605" h="129539">
                  <a:moveTo>
                    <a:pt x="207378" y="91008"/>
                  </a:moveTo>
                  <a:lnTo>
                    <a:pt x="206209" y="91008"/>
                  </a:lnTo>
                  <a:lnTo>
                    <a:pt x="206209" y="129070"/>
                  </a:lnTo>
                  <a:lnTo>
                    <a:pt x="207378" y="129070"/>
                  </a:lnTo>
                  <a:lnTo>
                    <a:pt x="207378" y="91008"/>
                  </a:lnTo>
                  <a:close/>
                </a:path>
                <a:path w="268605" h="129539">
                  <a:moveTo>
                    <a:pt x="210832" y="95224"/>
                  </a:moveTo>
                  <a:lnTo>
                    <a:pt x="209753" y="95224"/>
                  </a:lnTo>
                  <a:lnTo>
                    <a:pt x="209753" y="110045"/>
                  </a:lnTo>
                  <a:lnTo>
                    <a:pt x="208597" y="110045"/>
                  </a:lnTo>
                  <a:lnTo>
                    <a:pt x="207429" y="110045"/>
                  </a:lnTo>
                  <a:lnTo>
                    <a:pt x="207429" y="129070"/>
                  </a:lnTo>
                  <a:lnTo>
                    <a:pt x="210832" y="129070"/>
                  </a:lnTo>
                  <a:lnTo>
                    <a:pt x="210832" y="95224"/>
                  </a:lnTo>
                  <a:close/>
                </a:path>
                <a:path w="268605" h="129539">
                  <a:moveTo>
                    <a:pt x="215430" y="57175"/>
                  </a:moveTo>
                  <a:lnTo>
                    <a:pt x="214350" y="57175"/>
                  </a:lnTo>
                  <a:lnTo>
                    <a:pt x="214350" y="97294"/>
                  </a:lnTo>
                  <a:lnTo>
                    <a:pt x="213182" y="97294"/>
                  </a:lnTo>
                  <a:lnTo>
                    <a:pt x="213182" y="107886"/>
                  </a:lnTo>
                  <a:lnTo>
                    <a:pt x="212013" y="107886"/>
                  </a:lnTo>
                  <a:lnTo>
                    <a:pt x="212013" y="110045"/>
                  </a:lnTo>
                  <a:lnTo>
                    <a:pt x="210858" y="110045"/>
                  </a:lnTo>
                  <a:lnTo>
                    <a:pt x="210858" y="129070"/>
                  </a:lnTo>
                  <a:lnTo>
                    <a:pt x="212013" y="129070"/>
                  </a:lnTo>
                  <a:lnTo>
                    <a:pt x="212039" y="129070"/>
                  </a:lnTo>
                  <a:lnTo>
                    <a:pt x="215430" y="129070"/>
                  </a:lnTo>
                  <a:lnTo>
                    <a:pt x="215430" y="57175"/>
                  </a:lnTo>
                  <a:close/>
                </a:path>
                <a:path w="268605" h="129539">
                  <a:moveTo>
                    <a:pt x="216623" y="110045"/>
                  </a:moveTo>
                  <a:lnTo>
                    <a:pt x="215455" y="110045"/>
                  </a:lnTo>
                  <a:lnTo>
                    <a:pt x="215455" y="129070"/>
                  </a:lnTo>
                  <a:lnTo>
                    <a:pt x="216623" y="129070"/>
                  </a:lnTo>
                  <a:lnTo>
                    <a:pt x="216623" y="110045"/>
                  </a:lnTo>
                  <a:close/>
                </a:path>
                <a:path w="268605" h="129539">
                  <a:moveTo>
                    <a:pt x="235064" y="93078"/>
                  </a:moveTo>
                  <a:lnTo>
                    <a:pt x="233883" y="93078"/>
                  </a:lnTo>
                  <a:lnTo>
                    <a:pt x="233883" y="129070"/>
                  </a:lnTo>
                  <a:lnTo>
                    <a:pt x="235064" y="129070"/>
                  </a:lnTo>
                  <a:lnTo>
                    <a:pt x="235064" y="93078"/>
                  </a:lnTo>
                  <a:close/>
                </a:path>
                <a:path w="268605" h="129539">
                  <a:moveTo>
                    <a:pt x="268490" y="65608"/>
                  </a:moveTo>
                  <a:lnTo>
                    <a:pt x="267322" y="65608"/>
                  </a:lnTo>
                  <a:lnTo>
                    <a:pt x="267322" y="129070"/>
                  </a:lnTo>
                  <a:lnTo>
                    <a:pt x="268490" y="129070"/>
                  </a:lnTo>
                  <a:lnTo>
                    <a:pt x="268490" y="65608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920051" y="2742780"/>
              <a:ext cx="151130" cy="256540"/>
            </a:xfrm>
            <a:custGeom>
              <a:avLst/>
              <a:gdLst/>
              <a:ahLst/>
              <a:cxnLst/>
              <a:rect l="l" t="t" r="r" b="b"/>
              <a:pathLst>
                <a:path w="151130" h="256539">
                  <a:moveTo>
                    <a:pt x="1181" y="0"/>
                  </a:moveTo>
                  <a:lnTo>
                    <a:pt x="0" y="0"/>
                  </a:lnTo>
                  <a:lnTo>
                    <a:pt x="0" y="255981"/>
                  </a:lnTo>
                  <a:lnTo>
                    <a:pt x="1181" y="255981"/>
                  </a:lnTo>
                  <a:lnTo>
                    <a:pt x="1181" y="0"/>
                  </a:lnTo>
                  <a:close/>
                </a:path>
                <a:path w="151130" h="256539">
                  <a:moveTo>
                    <a:pt x="39141" y="184086"/>
                  </a:moveTo>
                  <a:lnTo>
                    <a:pt x="38061" y="184086"/>
                  </a:lnTo>
                  <a:lnTo>
                    <a:pt x="38061" y="255981"/>
                  </a:lnTo>
                  <a:lnTo>
                    <a:pt x="39141" y="255981"/>
                  </a:lnTo>
                  <a:lnTo>
                    <a:pt x="39141" y="184086"/>
                  </a:lnTo>
                  <a:close/>
                </a:path>
                <a:path w="151130" h="256539">
                  <a:moveTo>
                    <a:pt x="59931" y="215760"/>
                  </a:moveTo>
                  <a:lnTo>
                    <a:pt x="58762" y="215760"/>
                  </a:lnTo>
                  <a:lnTo>
                    <a:pt x="58762" y="255981"/>
                  </a:lnTo>
                  <a:lnTo>
                    <a:pt x="59931" y="255981"/>
                  </a:lnTo>
                  <a:lnTo>
                    <a:pt x="59931" y="215760"/>
                  </a:lnTo>
                  <a:close/>
                </a:path>
                <a:path w="151130" h="256539">
                  <a:moveTo>
                    <a:pt x="69176" y="219989"/>
                  </a:moveTo>
                  <a:lnTo>
                    <a:pt x="68008" y="219989"/>
                  </a:lnTo>
                  <a:lnTo>
                    <a:pt x="68008" y="255981"/>
                  </a:lnTo>
                  <a:lnTo>
                    <a:pt x="69176" y="255981"/>
                  </a:lnTo>
                  <a:lnTo>
                    <a:pt x="69176" y="219989"/>
                  </a:lnTo>
                  <a:close/>
                </a:path>
                <a:path w="151130" h="256539">
                  <a:moveTo>
                    <a:pt x="71412" y="148094"/>
                  </a:moveTo>
                  <a:lnTo>
                    <a:pt x="70332" y="148094"/>
                  </a:lnTo>
                  <a:lnTo>
                    <a:pt x="70332" y="255981"/>
                  </a:lnTo>
                  <a:lnTo>
                    <a:pt x="71412" y="255981"/>
                  </a:lnTo>
                  <a:lnTo>
                    <a:pt x="71412" y="148094"/>
                  </a:lnTo>
                  <a:close/>
                </a:path>
                <a:path w="151130" h="256539">
                  <a:moveTo>
                    <a:pt x="74942" y="226352"/>
                  </a:moveTo>
                  <a:lnTo>
                    <a:pt x="73774" y="226352"/>
                  </a:lnTo>
                  <a:lnTo>
                    <a:pt x="73774" y="207327"/>
                  </a:lnTo>
                  <a:lnTo>
                    <a:pt x="72605" y="207327"/>
                  </a:lnTo>
                  <a:lnTo>
                    <a:pt x="72605" y="192519"/>
                  </a:lnTo>
                  <a:lnTo>
                    <a:pt x="71437" y="192519"/>
                  </a:lnTo>
                  <a:lnTo>
                    <a:pt x="71437" y="255981"/>
                  </a:lnTo>
                  <a:lnTo>
                    <a:pt x="72593" y="255981"/>
                  </a:lnTo>
                  <a:lnTo>
                    <a:pt x="73761" y="255981"/>
                  </a:lnTo>
                  <a:lnTo>
                    <a:pt x="74942" y="255981"/>
                  </a:lnTo>
                  <a:lnTo>
                    <a:pt x="74942" y="226352"/>
                  </a:lnTo>
                  <a:close/>
                </a:path>
                <a:path w="151130" h="256539">
                  <a:moveTo>
                    <a:pt x="78371" y="186143"/>
                  </a:moveTo>
                  <a:lnTo>
                    <a:pt x="77190" y="186143"/>
                  </a:lnTo>
                  <a:lnTo>
                    <a:pt x="77190" y="255981"/>
                  </a:lnTo>
                  <a:lnTo>
                    <a:pt x="78371" y="255981"/>
                  </a:lnTo>
                  <a:lnTo>
                    <a:pt x="78371" y="186143"/>
                  </a:lnTo>
                  <a:close/>
                </a:path>
                <a:path w="151130" h="256539">
                  <a:moveTo>
                    <a:pt x="81800" y="186143"/>
                  </a:moveTo>
                  <a:lnTo>
                    <a:pt x="80619" y="186143"/>
                  </a:lnTo>
                  <a:lnTo>
                    <a:pt x="80619" y="255981"/>
                  </a:lnTo>
                  <a:lnTo>
                    <a:pt x="81800" y="255981"/>
                  </a:lnTo>
                  <a:lnTo>
                    <a:pt x="81800" y="186143"/>
                  </a:lnTo>
                  <a:close/>
                </a:path>
                <a:path w="151130" h="256539">
                  <a:moveTo>
                    <a:pt x="85242" y="207327"/>
                  </a:moveTo>
                  <a:lnTo>
                    <a:pt x="84188" y="207327"/>
                  </a:lnTo>
                  <a:lnTo>
                    <a:pt x="84188" y="203111"/>
                  </a:lnTo>
                  <a:lnTo>
                    <a:pt x="83007" y="203111"/>
                  </a:lnTo>
                  <a:lnTo>
                    <a:pt x="83007" y="234797"/>
                  </a:lnTo>
                  <a:lnTo>
                    <a:pt x="81838" y="234797"/>
                  </a:lnTo>
                  <a:lnTo>
                    <a:pt x="81838" y="255981"/>
                  </a:lnTo>
                  <a:lnTo>
                    <a:pt x="85242" y="255981"/>
                  </a:lnTo>
                  <a:lnTo>
                    <a:pt x="85242" y="207327"/>
                  </a:lnTo>
                  <a:close/>
                </a:path>
                <a:path w="151130" h="256539">
                  <a:moveTo>
                    <a:pt x="87617" y="198894"/>
                  </a:moveTo>
                  <a:lnTo>
                    <a:pt x="86436" y="198894"/>
                  </a:lnTo>
                  <a:lnTo>
                    <a:pt x="86436" y="255981"/>
                  </a:lnTo>
                  <a:lnTo>
                    <a:pt x="87617" y="255981"/>
                  </a:lnTo>
                  <a:lnTo>
                    <a:pt x="87617" y="198894"/>
                  </a:lnTo>
                  <a:close/>
                </a:path>
                <a:path w="151130" h="256539">
                  <a:moveTo>
                    <a:pt x="89839" y="222135"/>
                  </a:moveTo>
                  <a:lnTo>
                    <a:pt x="88760" y="222135"/>
                  </a:lnTo>
                  <a:lnTo>
                    <a:pt x="88760" y="255981"/>
                  </a:lnTo>
                  <a:lnTo>
                    <a:pt x="89839" y="255981"/>
                  </a:lnTo>
                  <a:lnTo>
                    <a:pt x="89839" y="222135"/>
                  </a:lnTo>
                  <a:close/>
                </a:path>
                <a:path w="151130" h="256539">
                  <a:moveTo>
                    <a:pt x="93268" y="167119"/>
                  </a:moveTo>
                  <a:lnTo>
                    <a:pt x="92189" y="167119"/>
                  </a:lnTo>
                  <a:lnTo>
                    <a:pt x="92189" y="213702"/>
                  </a:lnTo>
                  <a:lnTo>
                    <a:pt x="91033" y="213702"/>
                  </a:lnTo>
                  <a:lnTo>
                    <a:pt x="91033" y="219989"/>
                  </a:lnTo>
                  <a:lnTo>
                    <a:pt x="89865" y="219989"/>
                  </a:lnTo>
                  <a:lnTo>
                    <a:pt x="89865" y="255981"/>
                  </a:lnTo>
                  <a:lnTo>
                    <a:pt x="93268" y="255981"/>
                  </a:lnTo>
                  <a:lnTo>
                    <a:pt x="93268" y="167119"/>
                  </a:lnTo>
                  <a:close/>
                </a:path>
                <a:path w="151130" h="256539">
                  <a:moveTo>
                    <a:pt x="95643" y="226352"/>
                  </a:moveTo>
                  <a:lnTo>
                    <a:pt x="94462" y="226352"/>
                  </a:lnTo>
                  <a:lnTo>
                    <a:pt x="94462" y="255981"/>
                  </a:lnTo>
                  <a:lnTo>
                    <a:pt x="95643" y="255981"/>
                  </a:lnTo>
                  <a:lnTo>
                    <a:pt x="95643" y="226352"/>
                  </a:lnTo>
                  <a:close/>
                </a:path>
                <a:path w="151130" h="256539">
                  <a:moveTo>
                    <a:pt x="100228" y="203111"/>
                  </a:moveTo>
                  <a:lnTo>
                    <a:pt x="99060" y="203111"/>
                  </a:lnTo>
                  <a:lnTo>
                    <a:pt x="99060" y="211543"/>
                  </a:lnTo>
                  <a:lnTo>
                    <a:pt x="97891" y="211543"/>
                  </a:lnTo>
                  <a:lnTo>
                    <a:pt x="97891" y="255981"/>
                  </a:lnTo>
                  <a:lnTo>
                    <a:pt x="99060" y="255981"/>
                  </a:lnTo>
                  <a:lnTo>
                    <a:pt x="100228" y="255981"/>
                  </a:lnTo>
                  <a:lnTo>
                    <a:pt x="100228" y="203111"/>
                  </a:lnTo>
                  <a:close/>
                </a:path>
                <a:path w="151130" h="256539">
                  <a:moveTo>
                    <a:pt x="103657" y="219989"/>
                  </a:moveTo>
                  <a:lnTo>
                    <a:pt x="102514" y="219989"/>
                  </a:lnTo>
                  <a:lnTo>
                    <a:pt x="102514" y="213702"/>
                  </a:lnTo>
                  <a:lnTo>
                    <a:pt x="101460" y="213702"/>
                  </a:lnTo>
                  <a:lnTo>
                    <a:pt x="101460" y="207327"/>
                  </a:lnTo>
                  <a:lnTo>
                    <a:pt x="100279" y="207327"/>
                  </a:lnTo>
                  <a:lnTo>
                    <a:pt x="100279" y="255981"/>
                  </a:lnTo>
                  <a:lnTo>
                    <a:pt x="101434" y="255981"/>
                  </a:lnTo>
                  <a:lnTo>
                    <a:pt x="102489" y="255981"/>
                  </a:lnTo>
                  <a:lnTo>
                    <a:pt x="103657" y="255981"/>
                  </a:lnTo>
                  <a:lnTo>
                    <a:pt x="103657" y="219989"/>
                  </a:lnTo>
                  <a:close/>
                </a:path>
                <a:path w="151130" h="256539">
                  <a:moveTo>
                    <a:pt x="106045" y="211543"/>
                  </a:moveTo>
                  <a:lnTo>
                    <a:pt x="104876" y="211543"/>
                  </a:lnTo>
                  <a:lnTo>
                    <a:pt x="104876" y="255981"/>
                  </a:lnTo>
                  <a:lnTo>
                    <a:pt x="106045" y="255981"/>
                  </a:lnTo>
                  <a:lnTo>
                    <a:pt x="106045" y="211543"/>
                  </a:lnTo>
                  <a:close/>
                </a:path>
                <a:path w="151130" h="256539">
                  <a:moveTo>
                    <a:pt x="109474" y="224205"/>
                  </a:moveTo>
                  <a:lnTo>
                    <a:pt x="108305" y="224205"/>
                  </a:lnTo>
                  <a:lnTo>
                    <a:pt x="108305" y="255981"/>
                  </a:lnTo>
                  <a:lnTo>
                    <a:pt x="109474" y="255981"/>
                  </a:lnTo>
                  <a:lnTo>
                    <a:pt x="109474" y="224205"/>
                  </a:lnTo>
                  <a:close/>
                </a:path>
                <a:path w="151130" h="256539">
                  <a:moveTo>
                    <a:pt x="114071" y="230581"/>
                  </a:moveTo>
                  <a:lnTo>
                    <a:pt x="112890" y="230581"/>
                  </a:lnTo>
                  <a:lnTo>
                    <a:pt x="112890" y="255981"/>
                  </a:lnTo>
                  <a:lnTo>
                    <a:pt x="114071" y="255981"/>
                  </a:lnTo>
                  <a:lnTo>
                    <a:pt x="114071" y="230581"/>
                  </a:lnTo>
                  <a:close/>
                </a:path>
                <a:path w="151130" h="256539">
                  <a:moveTo>
                    <a:pt x="117500" y="217919"/>
                  </a:moveTo>
                  <a:lnTo>
                    <a:pt x="116332" y="217919"/>
                  </a:lnTo>
                  <a:lnTo>
                    <a:pt x="116332" y="222135"/>
                  </a:lnTo>
                  <a:lnTo>
                    <a:pt x="115277" y="222135"/>
                  </a:lnTo>
                  <a:lnTo>
                    <a:pt x="115277" y="255981"/>
                  </a:lnTo>
                  <a:lnTo>
                    <a:pt x="116332" y="255981"/>
                  </a:lnTo>
                  <a:lnTo>
                    <a:pt x="117500" y="255981"/>
                  </a:lnTo>
                  <a:lnTo>
                    <a:pt x="117500" y="217919"/>
                  </a:lnTo>
                  <a:close/>
                </a:path>
                <a:path w="151130" h="256539">
                  <a:moveTo>
                    <a:pt x="120954" y="222135"/>
                  </a:moveTo>
                  <a:lnTo>
                    <a:pt x="119875" y="222135"/>
                  </a:lnTo>
                  <a:lnTo>
                    <a:pt x="119875" y="236956"/>
                  </a:lnTo>
                  <a:lnTo>
                    <a:pt x="118706" y="236956"/>
                  </a:lnTo>
                  <a:lnTo>
                    <a:pt x="118706" y="255981"/>
                  </a:lnTo>
                  <a:lnTo>
                    <a:pt x="119875" y="255981"/>
                  </a:lnTo>
                  <a:lnTo>
                    <a:pt x="120954" y="255981"/>
                  </a:lnTo>
                  <a:lnTo>
                    <a:pt x="120954" y="222135"/>
                  </a:lnTo>
                  <a:close/>
                </a:path>
                <a:path w="151130" h="256539">
                  <a:moveTo>
                    <a:pt x="123317" y="234797"/>
                  </a:moveTo>
                  <a:lnTo>
                    <a:pt x="122135" y="234797"/>
                  </a:lnTo>
                  <a:lnTo>
                    <a:pt x="122135" y="236956"/>
                  </a:lnTo>
                  <a:lnTo>
                    <a:pt x="120980" y="236956"/>
                  </a:lnTo>
                  <a:lnTo>
                    <a:pt x="120980" y="255981"/>
                  </a:lnTo>
                  <a:lnTo>
                    <a:pt x="122135" y="255981"/>
                  </a:lnTo>
                  <a:lnTo>
                    <a:pt x="123317" y="255981"/>
                  </a:lnTo>
                  <a:lnTo>
                    <a:pt x="123317" y="234797"/>
                  </a:lnTo>
                  <a:close/>
                </a:path>
                <a:path w="151130" h="256539">
                  <a:moveTo>
                    <a:pt x="125552" y="184086"/>
                  </a:moveTo>
                  <a:lnTo>
                    <a:pt x="124472" y="184086"/>
                  </a:lnTo>
                  <a:lnTo>
                    <a:pt x="124472" y="255981"/>
                  </a:lnTo>
                  <a:lnTo>
                    <a:pt x="125552" y="255981"/>
                  </a:lnTo>
                  <a:lnTo>
                    <a:pt x="125552" y="184086"/>
                  </a:lnTo>
                  <a:close/>
                </a:path>
                <a:path w="151130" h="256539">
                  <a:moveTo>
                    <a:pt x="129070" y="236956"/>
                  </a:moveTo>
                  <a:lnTo>
                    <a:pt x="127914" y="236956"/>
                  </a:lnTo>
                  <a:lnTo>
                    <a:pt x="127914" y="217919"/>
                  </a:lnTo>
                  <a:lnTo>
                    <a:pt x="126733" y="217919"/>
                  </a:lnTo>
                  <a:lnTo>
                    <a:pt x="126733" y="236956"/>
                  </a:lnTo>
                  <a:lnTo>
                    <a:pt x="125577" y="236956"/>
                  </a:lnTo>
                  <a:lnTo>
                    <a:pt x="125577" y="255981"/>
                  </a:lnTo>
                  <a:lnTo>
                    <a:pt x="129070" y="255981"/>
                  </a:lnTo>
                  <a:lnTo>
                    <a:pt x="129070" y="236956"/>
                  </a:lnTo>
                  <a:close/>
                </a:path>
                <a:path w="151130" h="256539">
                  <a:moveTo>
                    <a:pt x="130200" y="236956"/>
                  </a:moveTo>
                  <a:lnTo>
                    <a:pt x="129120" y="236956"/>
                  </a:lnTo>
                  <a:lnTo>
                    <a:pt x="129120" y="255981"/>
                  </a:lnTo>
                  <a:lnTo>
                    <a:pt x="130200" y="255981"/>
                  </a:lnTo>
                  <a:lnTo>
                    <a:pt x="130200" y="236956"/>
                  </a:lnTo>
                  <a:close/>
                </a:path>
                <a:path w="151130" h="256539">
                  <a:moveTo>
                    <a:pt x="151003" y="173494"/>
                  </a:moveTo>
                  <a:lnTo>
                    <a:pt x="149821" y="173494"/>
                  </a:lnTo>
                  <a:lnTo>
                    <a:pt x="149821" y="255981"/>
                  </a:lnTo>
                  <a:lnTo>
                    <a:pt x="151003" y="255981"/>
                  </a:lnTo>
                  <a:lnTo>
                    <a:pt x="151003" y="173494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815174" y="2711004"/>
              <a:ext cx="264160" cy="288290"/>
            </a:xfrm>
            <a:custGeom>
              <a:avLst/>
              <a:gdLst/>
              <a:ahLst/>
              <a:cxnLst/>
              <a:rect l="l" t="t" r="r" b="b"/>
              <a:pathLst>
                <a:path w="264159" h="288289">
                  <a:moveTo>
                    <a:pt x="1168" y="211543"/>
                  </a:moveTo>
                  <a:lnTo>
                    <a:pt x="0" y="211543"/>
                  </a:lnTo>
                  <a:lnTo>
                    <a:pt x="0" y="287756"/>
                  </a:lnTo>
                  <a:lnTo>
                    <a:pt x="1168" y="287756"/>
                  </a:lnTo>
                  <a:lnTo>
                    <a:pt x="1168" y="211543"/>
                  </a:lnTo>
                  <a:close/>
                </a:path>
                <a:path w="264159" h="288289">
                  <a:moveTo>
                    <a:pt x="29921" y="179870"/>
                  </a:moveTo>
                  <a:lnTo>
                    <a:pt x="28841" y="179870"/>
                  </a:lnTo>
                  <a:lnTo>
                    <a:pt x="28841" y="287756"/>
                  </a:lnTo>
                  <a:lnTo>
                    <a:pt x="29921" y="287756"/>
                  </a:lnTo>
                  <a:lnTo>
                    <a:pt x="29921" y="179870"/>
                  </a:lnTo>
                  <a:close/>
                </a:path>
                <a:path w="264159" h="288289">
                  <a:moveTo>
                    <a:pt x="46101" y="0"/>
                  </a:moveTo>
                  <a:lnTo>
                    <a:pt x="44932" y="0"/>
                  </a:lnTo>
                  <a:lnTo>
                    <a:pt x="44932" y="287756"/>
                  </a:lnTo>
                  <a:lnTo>
                    <a:pt x="46101" y="287756"/>
                  </a:lnTo>
                  <a:lnTo>
                    <a:pt x="46101" y="0"/>
                  </a:lnTo>
                  <a:close/>
                </a:path>
                <a:path w="264159" h="288289">
                  <a:moveTo>
                    <a:pt x="64554" y="156616"/>
                  </a:moveTo>
                  <a:lnTo>
                    <a:pt x="63373" y="156616"/>
                  </a:lnTo>
                  <a:lnTo>
                    <a:pt x="63373" y="287756"/>
                  </a:lnTo>
                  <a:lnTo>
                    <a:pt x="64554" y="287756"/>
                  </a:lnTo>
                  <a:lnTo>
                    <a:pt x="64554" y="156616"/>
                  </a:lnTo>
                  <a:close/>
                </a:path>
                <a:path w="264159" h="288289">
                  <a:moveTo>
                    <a:pt x="107124" y="186245"/>
                  </a:moveTo>
                  <a:lnTo>
                    <a:pt x="106057" y="186245"/>
                  </a:lnTo>
                  <a:lnTo>
                    <a:pt x="106057" y="31775"/>
                  </a:lnTo>
                  <a:lnTo>
                    <a:pt x="104876" y="31775"/>
                  </a:lnTo>
                  <a:lnTo>
                    <a:pt x="104876" y="287756"/>
                  </a:lnTo>
                  <a:lnTo>
                    <a:pt x="106045" y="287756"/>
                  </a:lnTo>
                  <a:lnTo>
                    <a:pt x="107124" y="287756"/>
                  </a:lnTo>
                  <a:lnTo>
                    <a:pt x="107124" y="186245"/>
                  </a:lnTo>
                  <a:close/>
                </a:path>
                <a:path w="264159" h="288289">
                  <a:moveTo>
                    <a:pt x="137134" y="217919"/>
                  </a:moveTo>
                  <a:lnTo>
                    <a:pt x="135953" y="217919"/>
                  </a:lnTo>
                  <a:lnTo>
                    <a:pt x="135953" y="230670"/>
                  </a:lnTo>
                  <a:lnTo>
                    <a:pt x="134797" y="230670"/>
                  </a:lnTo>
                  <a:lnTo>
                    <a:pt x="134797" y="287756"/>
                  </a:lnTo>
                  <a:lnTo>
                    <a:pt x="135953" y="287756"/>
                  </a:lnTo>
                  <a:lnTo>
                    <a:pt x="137134" y="287756"/>
                  </a:lnTo>
                  <a:lnTo>
                    <a:pt x="137134" y="217919"/>
                  </a:lnTo>
                  <a:close/>
                </a:path>
                <a:path w="264159" h="288289">
                  <a:moveTo>
                    <a:pt x="144018" y="215861"/>
                  </a:moveTo>
                  <a:lnTo>
                    <a:pt x="142938" y="215861"/>
                  </a:lnTo>
                  <a:lnTo>
                    <a:pt x="142938" y="287756"/>
                  </a:lnTo>
                  <a:lnTo>
                    <a:pt x="144018" y="287756"/>
                  </a:lnTo>
                  <a:lnTo>
                    <a:pt x="144018" y="215861"/>
                  </a:lnTo>
                  <a:close/>
                </a:path>
                <a:path w="264159" h="288289">
                  <a:moveTo>
                    <a:pt x="152133" y="165061"/>
                  </a:moveTo>
                  <a:lnTo>
                    <a:pt x="150952" y="165061"/>
                  </a:lnTo>
                  <a:lnTo>
                    <a:pt x="150952" y="222135"/>
                  </a:lnTo>
                  <a:lnTo>
                    <a:pt x="149796" y="222135"/>
                  </a:lnTo>
                  <a:lnTo>
                    <a:pt x="149796" y="224294"/>
                  </a:lnTo>
                  <a:lnTo>
                    <a:pt x="148628" y="224294"/>
                  </a:lnTo>
                  <a:lnTo>
                    <a:pt x="148628" y="287756"/>
                  </a:lnTo>
                  <a:lnTo>
                    <a:pt x="152133" y="287756"/>
                  </a:lnTo>
                  <a:lnTo>
                    <a:pt x="152133" y="165061"/>
                  </a:lnTo>
                  <a:close/>
                </a:path>
                <a:path w="264159" h="288289">
                  <a:moveTo>
                    <a:pt x="155562" y="228511"/>
                  </a:moveTo>
                  <a:lnTo>
                    <a:pt x="154393" y="228511"/>
                  </a:lnTo>
                  <a:lnTo>
                    <a:pt x="154393" y="287756"/>
                  </a:lnTo>
                  <a:lnTo>
                    <a:pt x="155562" y="287756"/>
                  </a:lnTo>
                  <a:lnTo>
                    <a:pt x="155562" y="228511"/>
                  </a:lnTo>
                  <a:close/>
                </a:path>
                <a:path w="264159" h="288289">
                  <a:moveTo>
                    <a:pt x="157848" y="198894"/>
                  </a:moveTo>
                  <a:lnTo>
                    <a:pt x="156768" y="198894"/>
                  </a:lnTo>
                  <a:lnTo>
                    <a:pt x="156768" y="287756"/>
                  </a:lnTo>
                  <a:lnTo>
                    <a:pt x="157848" y="287756"/>
                  </a:lnTo>
                  <a:lnTo>
                    <a:pt x="157848" y="198894"/>
                  </a:lnTo>
                  <a:close/>
                </a:path>
                <a:path w="264159" h="288289">
                  <a:moveTo>
                    <a:pt x="162445" y="236943"/>
                  </a:moveTo>
                  <a:lnTo>
                    <a:pt x="161366" y="236943"/>
                  </a:lnTo>
                  <a:lnTo>
                    <a:pt x="161366" y="287756"/>
                  </a:lnTo>
                  <a:lnTo>
                    <a:pt x="162445" y="287756"/>
                  </a:lnTo>
                  <a:lnTo>
                    <a:pt x="162445" y="236943"/>
                  </a:lnTo>
                  <a:close/>
                </a:path>
                <a:path w="264159" h="288289">
                  <a:moveTo>
                    <a:pt x="163652" y="192519"/>
                  </a:moveTo>
                  <a:lnTo>
                    <a:pt x="162471" y="192519"/>
                  </a:lnTo>
                  <a:lnTo>
                    <a:pt x="162471" y="287756"/>
                  </a:lnTo>
                  <a:lnTo>
                    <a:pt x="163652" y="287756"/>
                  </a:lnTo>
                  <a:lnTo>
                    <a:pt x="163652" y="192519"/>
                  </a:lnTo>
                  <a:close/>
                </a:path>
                <a:path w="264159" h="288289">
                  <a:moveTo>
                    <a:pt x="176288" y="179870"/>
                  </a:moveTo>
                  <a:lnTo>
                    <a:pt x="175209" y="179870"/>
                  </a:lnTo>
                  <a:lnTo>
                    <a:pt x="175209" y="209486"/>
                  </a:lnTo>
                  <a:lnTo>
                    <a:pt x="174040" y="209486"/>
                  </a:lnTo>
                  <a:lnTo>
                    <a:pt x="174040" y="251764"/>
                  </a:lnTo>
                  <a:lnTo>
                    <a:pt x="172885" y="251764"/>
                  </a:lnTo>
                  <a:lnTo>
                    <a:pt x="172885" y="287756"/>
                  </a:lnTo>
                  <a:lnTo>
                    <a:pt x="176288" y="287756"/>
                  </a:lnTo>
                  <a:lnTo>
                    <a:pt x="176288" y="179870"/>
                  </a:lnTo>
                  <a:close/>
                </a:path>
                <a:path w="264159" h="288289">
                  <a:moveTo>
                    <a:pt x="177482" y="224294"/>
                  </a:moveTo>
                  <a:lnTo>
                    <a:pt x="176314" y="224294"/>
                  </a:lnTo>
                  <a:lnTo>
                    <a:pt x="176314" y="287756"/>
                  </a:lnTo>
                  <a:lnTo>
                    <a:pt x="177482" y="287756"/>
                  </a:lnTo>
                  <a:lnTo>
                    <a:pt x="177482" y="224294"/>
                  </a:lnTo>
                  <a:close/>
                </a:path>
                <a:path w="264159" h="288289">
                  <a:moveTo>
                    <a:pt x="180873" y="217919"/>
                  </a:moveTo>
                  <a:lnTo>
                    <a:pt x="179793" y="217919"/>
                  </a:lnTo>
                  <a:lnTo>
                    <a:pt x="179793" y="287756"/>
                  </a:lnTo>
                  <a:lnTo>
                    <a:pt x="180873" y="287756"/>
                  </a:lnTo>
                  <a:lnTo>
                    <a:pt x="180873" y="217919"/>
                  </a:lnTo>
                  <a:close/>
                </a:path>
                <a:path w="264159" h="288289">
                  <a:moveTo>
                    <a:pt x="184404" y="241173"/>
                  </a:moveTo>
                  <a:lnTo>
                    <a:pt x="183248" y="241173"/>
                  </a:lnTo>
                  <a:lnTo>
                    <a:pt x="183248" y="217919"/>
                  </a:lnTo>
                  <a:lnTo>
                    <a:pt x="182067" y="217919"/>
                  </a:lnTo>
                  <a:lnTo>
                    <a:pt x="182067" y="239102"/>
                  </a:lnTo>
                  <a:lnTo>
                    <a:pt x="180898" y="239102"/>
                  </a:lnTo>
                  <a:lnTo>
                    <a:pt x="180898" y="287756"/>
                  </a:lnTo>
                  <a:lnTo>
                    <a:pt x="184404" y="287756"/>
                  </a:lnTo>
                  <a:lnTo>
                    <a:pt x="184404" y="241173"/>
                  </a:lnTo>
                  <a:close/>
                </a:path>
                <a:path w="264159" h="288289">
                  <a:moveTo>
                    <a:pt x="189064" y="234886"/>
                  </a:moveTo>
                  <a:lnTo>
                    <a:pt x="187883" y="234886"/>
                  </a:lnTo>
                  <a:lnTo>
                    <a:pt x="187883" y="287756"/>
                  </a:lnTo>
                  <a:lnTo>
                    <a:pt x="189064" y="287756"/>
                  </a:lnTo>
                  <a:lnTo>
                    <a:pt x="189064" y="234886"/>
                  </a:lnTo>
                  <a:close/>
                </a:path>
                <a:path w="264159" h="288289">
                  <a:moveTo>
                    <a:pt x="191325" y="217919"/>
                  </a:moveTo>
                  <a:lnTo>
                    <a:pt x="190157" y="217919"/>
                  </a:lnTo>
                  <a:lnTo>
                    <a:pt x="190157" y="287756"/>
                  </a:lnTo>
                  <a:lnTo>
                    <a:pt x="191325" y="287756"/>
                  </a:lnTo>
                  <a:lnTo>
                    <a:pt x="191325" y="217919"/>
                  </a:lnTo>
                  <a:close/>
                </a:path>
                <a:path w="264159" h="288289">
                  <a:moveTo>
                    <a:pt x="207391" y="245478"/>
                  </a:moveTo>
                  <a:lnTo>
                    <a:pt x="206336" y="245478"/>
                  </a:lnTo>
                  <a:lnTo>
                    <a:pt x="206336" y="239102"/>
                  </a:lnTo>
                  <a:lnTo>
                    <a:pt x="205155" y="239102"/>
                  </a:lnTo>
                  <a:lnTo>
                    <a:pt x="205155" y="287756"/>
                  </a:lnTo>
                  <a:lnTo>
                    <a:pt x="206311" y="287756"/>
                  </a:lnTo>
                  <a:lnTo>
                    <a:pt x="207391" y="287756"/>
                  </a:lnTo>
                  <a:lnTo>
                    <a:pt x="207391" y="245478"/>
                  </a:lnTo>
                  <a:close/>
                </a:path>
                <a:path w="264159" h="288289">
                  <a:moveTo>
                    <a:pt x="211988" y="232727"/>
                  </a:moveTo>
                  <a:lnTo>
                    <a:pt x="210908" y="232727"/>
                  </a:lnTo>
                  <a:lnTo>
                    <a:pt x="210908" y="287756"/>
                  </a:lnTo>
                  <a:lnTo>
                    <a:pt x="211988" y="287756"/>
                  </a:lnTo>
                  <a:lnTo>
                    <a:pt x="211988" y="232727"/>
                  </a:lnTo>
                  <a:close/>
                </a:path>
                <a:path w="264159" h="288289">
                  <a:moveTo>
                    <a:pt x="222377" y="249694"/>
                  </a:moveTo>
                  <a:lnTo>
                    <a:pt x="221208" y="249694"/>
                  </a:lnTo>
                  <a:lnTo>
                    <a:pt x="221208" y="287756"/>
                  </a:lnTo>
                  <a:lnTo>
                    <a:pt x="222377" y="287756"/>
                  </a:lnTo>
                  <a:lnTo>
                    <a:pt x="222377" y="249694"/>
                  </a:lnTo>
                  <a:close/>
                </a:path>
                <a:path w="264159" h="288289">
                  <a:moveTo>
                    <a:pt x="225831" y="253911"/>
                  </a:moveTo>
                  <a:lnTo>
                    <a:pt x="224751" y="253911"/>
                  </a:lnTo>
                  <a:lnTo>
                    <a:pt x="224751" y="287756"/>
                  </a:lnTo>
                  <a:lnTo>
                    <a:pt x="225831" y="287756"/>
                  </a:lnTo>
                  <a:lnTo>
                    <a:pt x="225831" y="253911"/>
                  </a:lnTo>
                  <a:close/>
                </a:path>
                <a:path w="264159" h="288289">
                  <a:moveTo>
                    <a:pt x="230428" y="215861"/>
                  </a:moveTo>
                  <a:lnTo>
                    <a:pt x="229349" y="215861"/>
                  </a:lnTo>
                  <a:lnTo>
                    <a:pt x="229349" y="255981"/>
                  </a:lnTo>
                  <a:lnTo>
                    <a:pt x="228180" y="255981"/>
                  </a:lnTo>
                  <a:lnTo>
                    <a:pt x="228180" y="287756"/>
                  </a:lnTo>
                  <a:lnTo>
                    <a:pt x="229349" y="287756"/>
                  </a:lnTo>
                  <a:lnTo>
                    <a:pt x="230428" y="287756"/>
                  </a:lnTo>
                  <a:lnTo>
                    <a:pt x="230428" y="215861"/>
                  </a:lnTo>
                  <a:close/>
                </a:path>
                <a:path w="264159" h="288289">
                  <a:moveTo>
                    <a:pt x="231622" y="268732"/>
                  </a:moveTo>
                  <a:lnTo>
                    <a:pt x="230454" y="268732"/>
                  </a:lnTo>
                  <a:lnTo>
                    <a:pt x="230454" y="287756"/>
                  </a:lnTo>
                  <a:lnTo>
                    <a:pt x="231622" y="287756"/>
                  </a:lnTo>
                  <a:lnTo>
                    <a:pt x="231622" y="268732"/>
                  </a:lnTo>
                  <a:close/>
                </a:path>
                <a:path w="264159" h="288289">
                  <a:moveTo>
                    <a:pt x="233946" y="268732"/>
                  </a:moveTo>
                  <a:lnTo>
                    <a:pt x="232778" y="268732"/>
                  </a:lnTo>
                  <a:lnTo>
                    <a:pt x="232778" y="287756"/>
                  </a:lnTo>
                  <a:lnTo>
                    <a:pt x="233946" y="287756"/>
                  </a:lnTo>
                  <a:lnTo>
                    <a:pt x="233946" y="268732"/>
                  </a:lnTo>
                  <a:close/>
                </a:path>
                <a:path w="264159" h="288289">
                  <a:moveTo>
                    <a:pt x="236220" y="275094"/>
                  </a:moveTo>
                  <a:lnTo>
                    <a:pt x="235077" y="275094"/>
                  </a:lnTo>
                  <a:lnTo>
                    <a:pt x="235077" y="268732"/>
                  </a:lnTo>
                  <a:lnTo>
                    <a:pt x="233997" y="268732"/>
                  </a:lnTo>
                  <a:lnTo>
                    <a:pt x="233997" y="287756"/>
                  </a:lnTo>
                  <a:lnTo>
                    <a:pt x="235038" y="287756"/>
                  </a:lnTo>
                  <a:lnTo>
                    <a:pt x="236220" y="287756"/>
                  </a:lnTo>
                  <a:lnTo>
                    <a:pt x="236220" y="275094"/>
                  </a:lnTo>
                  <a:close/>
                </a:path>
                <a:path w="264159" h="288289">
                  <a:moveTo>
                    <a:pt x="239674" y="266573"/>
                  </a:moveTo>
                  <a:lnTo>
                    <a:pt x="238594" y="266573"/>
                  </a:lnTo>
                  <a:lnTo>
                    <a:pt x="238594" y="275094"/>
                  </a:lnTo>
                  <a:lnTo>
                    <a:pt x="237439" y="275094"/>
                  </a:lnTo>
                  <a:lnTo>
                    <a:pt x="237439" y="266573"/>
                  </a:lnTo>
                  <a:lnTo>
                    <a:pt x="236258" y="266573"/>
                  </a:lnTo>
                  <a:lnTo>
                    <a:pt x="236258" y="287756"/>
                  </a:lnTo>
                  <a:lnTo>
                    <a:pt x="237426" y="287756"/>
                  </a:lnTo>
                  <a:lnTo>
                    <a:pt x="238594" y="287756"/>
                  </a:lnTo>
                  <a:lnTo>
                    <a:pt x="239674" y="287756"/>
                  </a:lnTo>
                  <a:lnTo>
                    <a:pt x="239674" y="266573"/>
                  </a:lnTo>
                  <a:close/>
                </a:path>
                <a:path w="264159" h="288289">
                  <a:moveTo>
                    <a:pt x="243192" y="275094"/>
                  </a:moveTo>
                  <a:lnTo>
                    <a:pt x="242036" y="275094"/>
                  </a:lnTo>
                  <a:lnTo>
                    <a:pt x="240868" y="275094"/>
                  </a:lnTo>
                  <a:lnTo>
                    <a:pt x="240868" y="264502"/>
                  </a:lnTo>
                  <a:lnTo>
                    <a:pt x="239699" y="264502"/>
                  </a:lnTo>
                  <a:lnTo>
                    <a:pt x="239699" y="287756"/>
                  </a:lnTo>
                  <a:lnTo>
                    <a:pt x="240855" y="287756"/>
                  </a:lnTo>
                  <a:lnTo>
                    <a:pt x="242023" y="287756"/>
                  </a:lnTo>
                  <a:lnTo>
                    <a:pt x="243192" y="287756"/>
                  </a:lnTo>
                  <a:lnTo>
                    <a:pt x="243192" y="275094"/>
                  </a:lnTo>
                  <a:close/>
                </a:path>
                <a:path w="264159" h="288289">
                  <a:moveTo>
                    <a:pt x="254647" y="270789"/>
                  </a:moveTo>
                  <a:lnTo>
                    <a:pt x="253479" y="270789"/>
                  </a:lnTo>
                  <a:lnTo>
                    <a:pt x="253479" y="287756"/>
                  </a:lnTo>
                  <a:lnTo>
                    <a:pt x="254647" y="287756"/>
                  </a:lnTo>
                  <a:lnTo>
                    <a:pt x="254647" y="270789"/>
                  </a:lnTo>
                  <a:close/>
                </a:path>
                <a:path w="264159" h="288289">
                  <a:moveTo>
                    <a:pt x="263893" y="217919"/>
                  </a:moveTo>
                  <a:lnTo>
                    <a:pt x="262724" y="217919"/>
                  </a:lnTo>
                  <a:lnTo>
                    <a:pt x="262724" y="287756"/>
                  </a:lnTo>
                  <a:lnTo>
                    <a:pt x="263893" y="287756"/>
                  </a:lnTo>
                  <a:lnTo>
                    <a:pt x="263893" y="2179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801331" y="2876066"/>
              <a:ext cx="278130" cy="123189"/>
            </a:xfrm>
            <a:custGeom>
              <a:avLst/>
              <a:gdLst/>
              <a:ahLst/>
              <a:cxnLst/>
              <a:rect l="l" t="t" r="r" b="b"/>
              <a:pathLst>
                <a:path w="278130" h="123189">
                  <a:moveTo>
                    <a:pt x="1181" y="61290"/>
                  </a:moveTo>
                  <a:lnTo>
                    <a:pt x="0" y="61290"/>
                  </a:lnTo>
                  <a:lnTo>
                    <a:pt x="0" y="122694"/>
                  </a:lnTo>
                  <a:lnTo>
                    <a:pt x="1181" y="122694"/>
                  </a:lnTo>
                  <a:lnTo>
                    <a:pt x="1181" y="61290"/>
                  </a:lnTo>
                  <a:close/>
                </a:path>
                <a:path w="278130" h="123189">
                  <a:moveTo>
                    <a:pt x="127939" y="35991"/>
                  </a:moveTo>
                  <a:lnTo>
                    <a:pt x="126758" y="35991"/>
                  </a:lnTo>
                  <a:lnTo>
                    <a:pt x="126758" y="122694"/>
                  </a:lnTo>
                  <a:lnTo>
                    <a:pt x="127939" y="122694"/>
                  </a:lnTo>
                  <a:lnTo>
                    <a:pt x="127939" y="35991"/>
                  </a:lnTo>
                  <a:close/>
                </a:path>
                <a:path w="278130" h="123189">
                  <a:moveTo>
                    <a:pt x="134810" y="44424"/>
                  </a:moveTo>
                  <a:lnTo>
                    <a:pt x="133731" y="44424"/>
                  </a:lnTo>
                  <a:lnTo>
                    <a:pt x="133731" y="122694"/>
                  </a:lnTo>
                  <a:lnTo>
                    <a:pt x="134810" y="122694"/>
                  </a:lnTo>
                  <a:lnTo>
                    <a:pt x="134810" y="44424"/>
                  </a:lnTo>
                  <a:close/>
                </a:path>
                <a:path w="278130" h="123189">
                  <a:moveTo>
                    <a:pt x="150977" y="52857"/>
                  </a:moveTo>
                  <a:lnTo>
                    <a:pt x="149796" y="52857"/>
                  </a:lnTo>
                  <a:lnTo>
                    <a:pt x="149796" y="122694"/>
                  </a:lnTo>
                  <a:lnTo>
                    <a:pt x="150977" y="122694"/>
                  </a:lnTo>
                  <a:lnTo>
                    <a:pt x="150977" y="52857"/>
                  </a:lnTo>
                  <a:close/>
                </a:path>
                <a:path w="278130" h="123189">
                  <a:moveTo>
                    <a:pt x="160223" y="46482"/>
                  </a:moveTo>
                  <a:lnTo>
                    <a:pt x="159042" y="46482"/>
                  </a:lnTo>
                  <a:lnTo>
                    <a:pt x="159042" y="122694"/>
                  </a:lnTo>
                  <a:lnTo>
                    <a:pt x="160223" y="122694"/>
                  </a:lnTo>
                  <a:lnTo>
                    <a:pt x="160223" y="46482"/>
                  </a:lnTo>
                  <a:close/>
                </a:path>
                <a:path w="278130" h="123189">
                  <a:moveTo>
                    <a:pt x="165976" y="0"/>
                  </a:moveTo>
                  <a:lnTo>
                    <a:pt x="164795" y="0"/>
                  </a:lnTo>
                  <a:lnTo>
                    <a:pt x="164795" y="122694"/>
                  </a:lnTo>
                  <a:lnTo>
                    <a:pt x="165976" y="122694"/>
                  </a:lnTo>
                  <a:lnTo>
                    <a:pt x="165976" y="0"/>
                  </a:lnTo>
                  <a:close/>
                </a:path>
                <a:path w="278130" h="123189">
                  <a:moveTo>
                    <a:pt x="169405" y="63449"/>
                  </a:moveTo>
                  <a:lnTo>
                    <a:pt x="168236" y="63449"/>
                  </a:lnTo>
                  <a:lnTo>
                    <a:pt x="168236" y="122694"/>
                  </a:lnTo>
                  <a:lnTo>
                    <a:pt x="169405" y="122694"/>
                  </a:lnTo>
                  <a:lnTo>
                    <a:pt x="169405" y="63449"/>
                  </a:lnTo>
                  <a:close/>
                </a:path>
                <a:path w="278130" h="123189">
                  <a:moveTo>
                    <a:pt x="171691" y="33832"/>
                  </a:moveTo>
                  <a:lnTo>
                    <a:pt x="170611" y="33832"/>
                  </a:lnTo>
                  <a:lnTo>
                    <a:pt x="170611" y="122694"/>
                  </a:lnTo>
                  <a:lnTo>
                    <a:pt x="171691" y="122694"/>
                  </a:lnTo>
                  <a:lnTo>
                    <a:pt x="171691" y="33832"/>
                  </a:lnTo>
                  <a:close/>
                </a:path>
                <a:path w="278130" h="123189">
                  <a:moveTo>
                    <a:pt x="187896" y="86702"/>
                  </a:moveTo>
                  <a:lnTo>
                    <a:pt x="186728" y="86702"/>
                  </a:lnTo>
                  <a:lnTo>
                    <a:pt x="186728" y="122694"/>
                  </a:lnTo>
                  <a:lnTo>
                    <a:pt x="187896" y="122694"/>
                  </a:lnTo>
                  <a:lnTo>
                    <a:pt x="187896" y="86702"/>
                  </a:lnTo>
                  <a:close/>
                </a:path>
                <a:path w="278130" h="123189">
                  <a:moveTo>
                    <a:pt x="190131" y="14808"/>
                  </a:moveTo>
                  <a:lnTo>
                    <a:pt x="189052" y="14808"/>
                  </a:lnTo>
                  <a:lnTo>
                    <a:pt x="189052" y="122694"/>
                  </a:lnTo>
                  <a:lnTo>
                    <a:pt x="190131" y="122694"/>
                  </a:lnTo>
                  <a:lnTo>
                    <a:pt x="190131" y="14808"/>
                  </a:lnTo>
                  <a:close/>
                </a:path>
                <a:path w="278130" h="123189">
                  <a:moveTo>
                    <a:pt x="191325" y="59232"/>
                  </a:moveTo>
                  <a:lnTo>
                    <a:pt x="190157" y="59232"/>
                  </a:lnTo>
                  <a:lnTo>
                    <a:pt x="190157" y="122694"/>
                  </a:lnTo>
                  <a:lnTo>
                    <a:pt x="191325" y="122694"/>
                  </a:lnTo>
                  <a:lnTo>
                    <a:pt x="191325" y="59232"/>
                  </a:lnTo>
                  <a:close/>
                </a:path>
                <a:path w="278130" h="123189">
                  <a:moveTo>
                    <a:pt x="194716" y="52857"/>
                  </a:moveTo>
                  <a:lnTo>
                    <a:pt x="193636" y="52857"/>
                  </a:lnTo>
                  <a:lnTo>
                    <a:pt x="193636" y="122694"/>
                  </a:lnTo>
                  <a:lnTo>
                    <a:pt x="194716" y="122694"/>
                  </a:lnTo>
                  <a:lnTo>
                    <a:pt x="194716" y="52857"/>
                  </a:lnTo>
                  <a:close/>
                </a:path>
                <a:path w="278130" h="123189">
                  <a:moveTo>
                    <a:pt x="195922" y="74041"/>
                  </a:moveTo>
                  <a:lnTo>
                    <a:pt x="194741" y="74041"/>
                  </a:lnTo>
                  <a:lnTo>
                    <a:pt x="194741" y="122694"/>
                  </a:lnTo>
                  <a:lnTo>
                    <a:pt x="195922" y="122694"/>
                  </a:lnTo>
                  <a:lnTo>
                    <a:pt x="195922" y="74041"/>
                  </a:lnTo>
                  <a:close/>
                </a:path>
                <a:path w="278130" h="123189">
                  <a:moveTo>
                    <a:pt x="200520" y="52857"/>
                  </a:moveTo>
                  <a:lnTo>
                    <a:pt x="199339" y="52857"/>
                  </a:lnTo>
                  <a:lnTo>
                    <a:pt x="199339" y="65608"/>
                  </a:lnTo>
                  <a:lnTo>
                    <a:pt x="198297" y="65608"/>
                  </a:lnTo>
                  <a:lnTo>
                    <a:pt x="198297" y="122694"/>
                  </a:lnTo>
                  <a:lnTo>
                    <a:pt x="199339" y="122694"/>
                  </a:lnTo>
                  <a:lnTo>
                    <a:pt x="200520" y="122694"/>
                  </a:lnTo>
                  <a:lnTo>
                    <a:pt x="200520" y="52857"/>
                  </a:lnTo>
                  <a:close/>
                </a:path>
                <a:path w="278130" h="123189">
                  <a:moveTo>
                    <a:pt x="203962" y="74041"/>
                  </a:moveTo>
                  <a:lnTo>
                    <a:pt x="202895" y="74041"/>
                  </a:lnTo>
                  <a:lnTo>
                    <a:pt x="202895" y="122694"/>
                  </a:lnTo>
                  <a:lnTo>
                    <a:pt x="203962" y="122694"/>
                  </a:lnTo>
                  <a:lnTo>
                    <a:pt x="203962" y="74041"/>
                  </a:lnTo>
                  <a:close/>
                </a:path>
                <a:path w="278130" h="123189">
                  <a:moveTo>
                    <a:pt x="206336" y="65608"/>
                  </a:moveTo>
                  <a:lnTo>
                    <a:pt x="205155" y="65608"/>
                  </a:lnTo>
                  <a:lnTo>
                    <a:pt x="205155" y="122694"/>
                  </a:lnTo>
                  <a:lnTo>
                    <a:pt x="206336" y="122694"/>
                  </a:lnTo>
                  <a:lnTo>
                    <a:pt x="206336" y="65608"/>
                  </a:lnTo>
                  <a:close/>
                </a:path>
                <a:path w="278130" h="123189">
                  <a:moveTo>
                    <a:pt x="210921" y="80416"/>
                  </a:moveTo>
                  <a:lnTo>
                    <a:pt x="209753" y="80416"/>
                  </a:lnTo>
                  <a:lnTo>
                    <a:pt x="209753" y="86702"/>
                  </a:lnTo>
                  <a:lnTo>
                    <a:pt x="208584" y="86702"/>
                  </a:lnTo>
                  <a:lnTo>
                    <a:pt x="208584" y="122694"/>
                  </a:lnTo>
                  <a:lnTo>
                    <a:pt x="209753" y="122694"/>
                  </a:lnTo>
                  <a:lnTo>
                    <a:pt x="210921" y="122694"/>
                  </a:lnTo>
                  <a:lnTo>
                    <a:pt x="210921" y="80416"/>
                  </a:lnTo>
                  <a:close/>
                </a:path>
                <a:path w="278130" h="123189">
                  <a:moveTo>
                    <a:pt x="215519" y="97294"/>
                  </a:moveTo>
                  <a:lnTo>
                    <a:pt x="214363" y="97294"/>
                  </a:lnTo>
                  <a:lnTo>
                    <a:pt x="214363" y="93065"/>
                  </a:lnTo>
                  <a:lnTo>
                    <a:pt x="213182" y="93065"/>
                  </a:lnTo>
                  <a:lnTo>
                    <a:pt x="213182" y="122694"/>
                  </a:lnTo>
                  <a:lnTo>
                    <a:pt x="214350" y="122694"/>
                  </a:lnTo>
                  <a:lnTo>
                    <a:pt x="215519" y="122694"/>
                  </a:lnTo>
                  <a:lnTo>
                    <a:pt x="215519" y="97294"/>
                  </a:lnTo>
                  <a:close/>
                </a:path>
                <a:path w="278130" h="123189">
                  <a:moveTo>
                    <a:pt x="218948" y="69824"/>
                  </a:moveTo>
                  <a:lnTo>
                    <a:pt x="217779" y="69824"/>
                  </a:lnTo>
                  <a:lnTo>
                    <a:pt x="217779" y="78257"/>
                  </a:lnTo>
                  <a:lnTo>
                    <a:pt x="216611" y="78257"/>
                  </a:lnTo>
                  <a:lnTo>
                    <a:pt x="216611" y="122694"/>
                  </a:lnTo>
                  <a:lnTo>
                    <a:pt x="217779" y="122694"/>
                  </a:lnTo>
                  <a:lnTo>
                    <a:pt x="218948" y="122694"/>
                  </a:lnTo>
                  <a:lnTo>
                    <a:pt x="218948" y="69824"/>
                  </a:lnTo>
                  <a:close/>
                </a:path>
                <a:path w="278130" h="123189">
                  <a:moveTo>
                    <a:pt x="222377" y="86702"/>
                  </a:moveTo>
                  <a:lnTo>
                    <a:pt x="221234" y="86702"/>
                  </a:lnTo>
                  <a:lnTo>
                    <a:pt x="221234" y="80416"/>
                  </a:lnTo>
                  <a:lnTo>
                    <a:pt x="220154" y="80416"/>
                  </a:lnTo>
                  <a:lnTo>
                    <a:pt x="220154" y="122694"/>
                  </a:lnTo>
                  <a:lnTo>
                    <a:pt x="221208" y="122694"/>
                  </a:lnTo>
                  <a:lnTo>
                    <a:pt x="222377" y="122694"/>
                  </a:lnTo>
                  <a:lnTo>
                    <a:pt x="222377" y="86702"/>
                  </a:lnTo>
                  <a:close/>
                </a:path>
                <a:path w="278130" h="123189">
                  <a:moveTo>
                    <a:pt x="225831" y="67665"/>
                  </a:moveTo>
                  <a:lnTo>
                    <a:pt x="224751" y="67665"/>
                  </a:lnTo>
                  <a:lnTo>
                    <a:pt x="224751" y="122694"/>
                  </a:lnTo>
                  <a:lnTo>
                    <a:pt x="225831" y="122694"/>
                  </a:lnTo>
                  <a:lnTo>
                    <a:pt x="225831" y="67665"/>
                  </a:lnTo>
                  <a:close/>
                </a:path>
                <a:path w="278130" h="123189">
                  <a:moveTo>
                    <a:pt x="227037" y="82473"/>
                  </a:moveTo>
                  <a:lnTo>
                    <a:pt x="225856" y="82473"/>
                  </a:lnTo>
                  <a:lnTo>
                    <a:pt x="225856" y="122694"/>
                  </a:lnTo>
                  <a:lnTo>
                    <a:pt x="227037" y="122694"/>
                  </a:lnTo>
                  <a:lnTo>
                    <a:pt x="227037" y="82473"/>
                  </a:lnTo>
                  <a:close/>
                </a:path>
                <a:path w="278130" h="123189">
                  <a:moveTo>
                    <a:pt x="231635" y="90919"/>
                  </a:moveTo>
                  <a:lnTo>
                    <a:pt x="230454" y="90919"/>
                  </a:lnTo>
                  <a:lnTo>
                    <a:pt x="230454" y="122694"/>
                  </a:lnTo>
                  <a:lnTo>
                    <a:pt x="231635" y="122694"/>
                  </a:lnTo>
                  <a:lnTo>
                    <a:pt x="231635" y="90919"/>
                  </a:lnTo>
                  <a:close/>
                </a:path>
                <a:path w="278130" h="123189">
                  <a:moveTo>
                    <a:pt x="236220" y="84632"/>
                  </a:moveTo>
                  <a:lnTo>
                    <a:pt x="235051" y="84632"/>
                  </a:lnTo>
                  <a:lnTo>
                    <a:pt x="235051" y="122694"/>
                  </a:lnTo>
                  <a:lnTo>
                    <a:pt x="236220" y="122694"/>
                  </a:lnTo>
                  <a:lnTo>
                    <a:pt x="236220" y="84632"/>
                  </a:lnTo>
                  <a:close/>
                </a:path>
                <a:path w="278130" h="123189">
                  <a:moveTo>
                    <a:pt x="237439" y="103670"/>
                  </a:moveTo>
                  <a:lnTo>
                    <a:pt x="236270" y="103670"/>
                  </a:lnTo>
                  <a:lnTo>
                    <a:pt x="236270" y="122694"/>
                  </a:lnTo>
                  <a:lnTo>
                    <a:pt x="237439" y="122694"/>
                  </a:lnTo>
                  <a:lnTo>
                    <a:pt x="237439" y="103670"/>
                  </a:lnTo>
                  <a:close/>
                </a:path>
                <a:path w="278130" h="123189">
                  <a:moveTo>
                    <a:pt x="239674" y="88849"/>
                  </a:moveTo>
                  <a:lnTo>
                    <a:pt x="238594" y="88849"/>
                  </a:lnTo>
                  <a:lnTo>
                    <a:pt x="238594" y="122694"/>
                  </a:lnTo>
                  <a:lnTo>
                    <a:pt x="239674" y="122694"/>
                  </a:lnTo>
                  <a:lnTo>
                    <a:pt x="239674" y="88849"/>
                  </a:lnTo>
                  <a:close/>
                </a:path>
                <a:path w="278130" h="123189">
                  <a:moveTo>
                    <a:pt x="243205" y="90919"/>
                  </a:moveTo>
                  <a:lnTo>
                    <a:pt x="242023" y="90919"/>
                  </a:lnTo>
                  <a:lnTo>
                    <a:pt x="242023" y="122694"/>
                  </a:lnTo>
                  <a:lnTo>
                    <a:pt x="243205" y="122694"/>
                  </a:lnTo>
                  <a:lnTo>
                    <a:pt x="243205" y="90919"/>
                  </a:lnTo>
                  <a:close/>
                </a:path>
                <a:path w="278130" h="123189">
                  <a:moveTo>
                    <a:pt x="247789" y="103670"/>
                  </a:moveTo>
                  <a:lnTo>
                    <a:pt x="246621" y="103670"/>
                  </a:lnTo>
                  <a:lnTo>
                    <a:pt x="246621" y="122694"/>
                  </a:lnTo>
                  <a:lnTo>
                    <a:pt x="247789" y="122694"/>
                  </a:lnTo>
                  <a:lnTo>
                    <a:pt x="247789" y="103670"/>
                  </a:lnTo>
                  <a:close/>
                </a:path>
                <a:path w="278130" h="123189">
                  <a:moveTo>
                    <a:pt x="248920" y="103670"/>
                  </a:moveTo>
                  <a:lnTo>
                    <a:pt x="247840" y="103670"/>
                  </a:lnTo>
                  <a:lnTo>
                    <a:pt x="247840" y="122694"/>
                  </a:lnTo>
                  <a:lnTo>
                    <a:pt x="248920" y="122694"/>
                  </a:lnTo>
                  <a:lnTo>
                    <a:pt x="248920" y="103670"/>
                  </a:lnTo>
                  <a:close/>
                </a:path>
                <a:path w="278130" h="123189">
                  <a:moveTo>
                    <a:pt x="253517" y="101511"/>
                  </a:moveTo>
                  <a:lnTo>
                    <a:pt x="252437" y="101511"/>
                  </a:lnTo>
                  <a:lnTo>
                    <a:pt x="252437" y="110032"/>
                  </a:lnTo>
                  <a:lnTo>
                    <a:pt x="251282" y="110032"/>
                  </a:lnTo>
                  <a:lnTo>
                    <a:pt x="251282" y="101511"/>
                  </a:lnTo>
                  <a:lnTo>
                    <a:pt x="250101" y="101511"/>
                  </a:lnTo>
                  <a:lnTo>
                    <a:pt x="250101" y="122694"/>
                  </a:lnTo>
                  <a:lnTo>
                    <a:pt x="251269" y="122694"/>
                  </a:lnTo>
                  <a:lnTo>
                    <a:pt x="252437" y="122694"/>
                  </a:lnTo>
                  <a:lnTo>
                    <a:pt x="253517" y="122694"/>
                  </a:lnTo>
                  <a:lnTo>
                    <a:pt x="253517" y="101511"/>
                  </a:lnTo>
                  <a:close/>
                </a:path>
                <a:path w="278130" h="123189">
                  <a:moveTo>
                    <a:pt x="254711" y="99441"/>
                  </a:moveTo>
                  <a:lnTo>
                    <a:pt x="253542" y="99441"/>
                  </a:lnTo>
                  <a:lnTo>
                    <a:pt x="253542" y="122694"/>
                  </a:lnTo>
                  <a:lnTo>
                    <a:pt x="254711" y="122694"/>
                  </a:lnTo>
                  <a:lnTo>
                    <a:pt x="254711" y="99441"/>
                  </a:lnTo>
                  <a:close/>
                </a:path>
                <a:path w="278130" h="123189">
                  <a:moveTo>
                    <a:pt x="258102" y="114261"/>
                  </a:moveTo>
                  <a:lnTo>
                    <a:pt x="257035" y="114261"/>
                  </a:lnTo>
                  <a:lnTo>
                    <a:pt x="257035" y="110032"/>
                  </a:lnTo>
                  <a:lnTo>
                    <a:pt x="255866" y="110032"/>
                  </a:lnTo>
                  <a:lnTo>
                    <a:pt x="255866" y="122694"/>
                  </a:lnTo>
                  <a:lnTo>
                    <a:pt x="257022" y="122694"/>
                  </a:lnTo>
                  <a:lnTo>
                    <a:pt x="258102" y="122694"/>
                  </a:lnTo>
                  <a:lnTo>
                    <a:pt x="258102" y="114261"/>
                  </a:lnTo>
                  <a:close/>
                </a:path>
                <a:path w="278130" h="123189">
                  <a:moveTo>
                    <a:pt x="261632" y="63449"/>
                  </a:moveTo>
                  <a:lnTo>
                    <a:pt x="260477" y="63449"/>
                  </a:lnTo>
                  <a:lnTo>
                    <a:pt x="260477" y="55016"/>
                  </a:lnTo>
                  <a:lnTo>
                    <a:pt x="259295" y="55016"/>
                  </a:lnTo>
                  <a:lnTo>
                    <a:pt x="259295" y="101511"/>
                  </a:lnTo>
                  <a:lnTo>
                    <a:pt x="258127" y="101511"/>
                  </a:lnTo>
                  <a:lnTo>
                    <a:pt x="258127" y="122694"/>
                  </a:lnTo>
                  <a:lnTo>
                    <a:pt x="261632" y="122694"/>
                  </a:lnTo>
                  <a:lnTo>
                    <a:pt x="261632" y="63449"/>
                  </a:lnTo>
                  <a:close/>
                </a:path>
                <a:path w="278130" h="123189">
                  <a:moveTo>
                    <a:pt x="263906" y="86702"/>
                  </a:moveTo>
                  <a:lnTo>
                    <a:pt x="262763" y="86702"/>
                  </a:lnTo>
                  <a:lnTo>
                    <a:pt x="262763" y="76111"/>
                  </a:lnTo>
                  <a:lnTo>
                    <a:pt x="261683" y="76111"/>
                  </a:lnTo>
                  <a:lnTo>
                    <a:pt x="261683" y="122694"/>
                  </a:lnTo>
                  <a:lnTo>
                    <a:pt x="262724" y="122694"/>
                  </a:lnTo>
                  <a:lnTo>
                    <a:pt x="263906" y="122694"/>
                  </a:lnTo>
                  <a:lnTo>
                    <a:pt x="263906" y="86702"/>
                  </a:lnTo>
                  <a:close/>
                </a:path>
                <a:path w="278130" h="123189">
                  <a:moveTo>
                    <a:pt x="268490" y="105727"/>
                  </a:moveTo>
                  <a:lnTo>
                    <a:pt x="267347" y="105727"/>
                  </a:lnTo>
                  <a:lnTo>
                    <a:pt x="267347" y="86702"/>
                  </a:lnTo>
                  <a:lnTo>
                    <a:pt x="266268" y="86702"/>
                  </a:lnTo>
                  <a:lnTo>
                    <a:pt x="266268" y="122694"/>
                  </a:lnTo>
                  <a:lnTo>
                    <a:pt x="267322" y="122694"/>
                  </a:lnTo>
                  <a:lnTo>
                    <a:pt x="268490" y="122694"/>
                  </a:lnTo>
                  <a:lnTo>
                    <a:pt x="268490" y="105727"/>
                  </a:lnTo>
                  <a:close/>
                </a:path>
                <a:path w="278130" h="123189">
                  <a:moveTo>
                    <a:pt x="269722" y="40208"/>
                  </a:moveTo>
                  <a:lnTo>
                    <a:pt x="268541" y="40208"/>
                  </a:lnTo>
                  <a:lnTo>
                    <a:pt x="268541" y="122694"/>
                  </a:lnTo>
                  <a:lnTo>
                    <a:pt x="269722" y="122694"/>
                  </a:lnTo>
                  <a:lnTo>
                    <a:pt x="269722" y="40208"/>
                  </a:lnTo>
                  <a:close/>
                </a:path>
                <a:path w="278130" h="123189">
                  <a:moveTo>
                    <a:pt x="277736" y="52857"/>
                  </a:moveTo>
                  <a:lnTo>
                    <a:pt x="276567" y="52857"/>
                  </a:lnTo>
                  <a:lnTo>
                    <a:pt x="276567" y="122694"/>
                  </a:lnTo>
                  <a:lnTo>
                    <a:pt x="277736" y="122694"/>
                  </a:lnTo>
                  <a:lnTo>
                    <a:pt x="277736" y="52857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946531" y="2909899"/>
              <a:ext cx="152400" cy="88900"/>
            </a:xfrm>
            <a:custGeom>
              <a:avLst/>
              <a:gdLst/>
              <a:ahLst/>
              <a:cxnLst/>
              <a:rect l="l" t="t" r="r" b="b"/>
              <a:pathLst>
                <a:path w="152400" h="88900">
                  <a:moveTo>
                    <a:pt x="1181" y="29616"/>
                  </a:moveTo>
                  <a:lnTo>
                    <a:pt x="0" y="29616"/>
                  </a:lnTo>
                  <a:lnTo>
                    <a:pt x="0" y="88861"/>
                  </a:lnTo>
                  <a:lnTo>
                    <a:pt x="1181" y="88861"/>
                  </a:lnTo>
                  <a:lnTo>
                    <a:pt x="1181" y="29616"/>
                  </a:lnTo>
                  <a:close/>
                </a:path>
                <a:path w="152400" h="88900">
                  <a:moveTo>
                    <a:pt x="11595" y="0"/>
                  </a:moveTo>
                  <a:lnTo>
                    <a:pt x="10414" y="0"/>
                  </a:lnTo>
                  <a:lnTo>
                    <a:pt x="10414" y="88861"/>
                  </a:lnTo>
                  <a:lnTo>
                    <a:pt x="11595" y="88861"/>
                  </a:lnTo>
                  <a:lnTo>
                    <a:pt x="11595" y="0"/>
                  </a:lnTo>
                  <a:close/>
                </a:path>
                <a:path w="152400" h="88900">
                  <a:moveTo>
                    <a:pt x="33451" y="48641"/>
                  </a:moveTo>
                  <a:lnTo>
                    <a:pt x="32283" y="48641"/>
                  </a:lnTo>
                  <a:lnTo>
                    <a:pt x="32283" y="88861"/>
                  </a:lnTo>
                  <a:lnTo>
                    <a:pt x="33451" y="88861"/>
                  </a:lnTo>
                  <a:lnTo>
                    <a:pt x="33451" y="48641"/>
                  </a:lnTo>
                  <a:close/>
                </a:path>
                <a:path w="152400" h="88900">
                  <a:moveTo>
                    <a:pt x="91020" y="50800"/>
                  </a:moveTo>
                  <a:lnTo>
                    <a:pt x="89852" y="50800"/>
                  </a:lnTo>
                  <a:lnTo>
                    <a:pt x="89852" y="55016"/>
                  </a:lnTo>
                  <a:lnTo>
                    <a:pt x="88798" y="55016"/>
                  </a:lnTo>
                  <a:lnTo>
                    <a:pt x="88798" y="88861"/>
                  </a:lnTo>
                  <a:lnTo>
                    <a:pt x="89852" y="88861"/>
                  </a:lnTo>
                  <a:lnTo>
                    <a:pt x="91020" y="88861"/>
                  </a:lnTo>
                  <a:lnTo>
                    <a:pt x="91020" y="50800"/>
                  </a:lnTo>
                  <a:close/>
                </a:path>
                <a:path w="152400" h="88900">
                  <a:moveTo>
                    <a:pt x="104863" y="76200"/>
                  </a:moveTo>
                  <a:lnTo>
                    <a:pt x="103720" y="76200"/>
                  </a:lnTo>
                  <a:lnTo>
                    <a:pt x="103720" y="69837"/>
                  </a:lnTo>
                  <a:lnTo>
                    <a:pt x="102641" y="69837"/>
                  </a:lnTo>
                  <a:lnTo>
                    <a:pt x="102641" y="88861"/>
                  </a:lnTo>
                  <a:lnTo>
                    <a:pt x="103682" y="88861"/>
                  </a:lnTo>
                  <a:lnTo>
                    <a:pt x="104863" y="88861"/>
                  </a:lnTo>
                  <a:lnTo>
                    <a:pt x="104863" y="76200"/>
                  </a:lnTo>
                  <a:close/>
                </a:path>
                <a:path w="152400" h="88900">
                  <a:moveTo>
                    <a:pt x="111836" y="76200"/>
                  </a:moveTo>
                  <a:lnTo>
                    <a:pt x="110680" y="76200"/>
                  </a:lnTo>
                  <a:lnTo>
                    <a:pt x="109512" y="76200"/>
                  </a:lnTo>
                  <a:lnTo>
                    <a:pt x="109512" y="65608"/>
                  </a:lnTo>
                  <a:lnTo>
                    <a:pt x="108343" y="65608"/>
                  </a:lnTo>
                  <a:lnTo>
                    <a:pt x="108343" y="88861"/>
                  </a:lnTo>
                  <a:lnTo>
                    <a:pt x="109499" y="88861"/>
                  </a:lnTo>
                  <a:lnTo>
                    <a:pt x="110667" y="88861"/>
                  </a:lnTo>
                  <a:lnTo>
                    <a:pt x="111836" y="88861"/>
                  </a:lnTo>
                  <a:lnTo>
                    <a:pt x="111836" y="76200"/>
                  </a:lnTo>
                  <a:close/>
                </a:path>
                <a:path w="152400" h="88900">
                  <a:moveTo>
                    <a:pt x="116433" y="29616"/>
                  </a:moveTo>
                  <a:lnTo>
                    <a:pt x="115277" y="29616"/>
                  </a:lnTo>
                  <a:lnTo>
                    <a:pt x="115277" y="21183"/>
                  </a:lnTo>
                  <a:lnTo>
                    <a:pt x="114096" y="21183"/>
                  </a:lnTo>
                  <a:lnTo>
                    <a:pt x="114096" y="67678"/>
                  </a:lnTo>
                  <a:lnTo>
                    <a:pt x="112928" y="67678"/>
                  </a:lnTo>
                  <a:lnTo>
                    <a:pt x="112928" y="88861"/>
                  </a:lnTo>
                  <a:lnTo>
                    <a:pt x="116433" y="88861"/>
                  </a:lnTo>
                  <a:lnTo>
                    <a:pt x="116433" y="29616"/>
                  </a:lnTo>
                  <a:close/>
                </a:path>
                <a:path w="152400" h="88900">
                  <a:moveTo>
                    <a:pt x="119862" y="38049"/>
                  </a:moveTo>
                  <a:lnTo>
                    <a:pt x="118694" y="38049"/>
                  </a:lnTo>
                  <a:lnTo>
                    <a:pt x="118694" y="52870"/>
                  </a:lnTo>
                  <a:lnTo>
                    <a:pt x="117563" y="52870"/>
                  </a:lnTo>
                  <a:lnTo>
                    <a:pt x="117563" y="42278"/>
                  </a:lnTo>
                  <a:lnTo>
                    <a:pt x="116484" y="42278"/>
                  </a:lnTo>
                  <a:lnTo>
                    <a:pt x="116484" y="88861"/>
                  </a:lnTo>
                  <a:lnTo>
                    <a:pt x="117525" y="88861"/>
                  </a:lnTo>
                  <a:lnTo>
                    <a:pt x="118694" y="88861"/>
                  </a:lnTo>
                  <a:lnTo>
                    <a:pt x="119862" y="88861"/>
                  </a:lnTo>
                  <a:lnTo>
                    <a:pt x="119862" y="38049"/>
                  </a:lnTo>
                  <a:close/>
                </a:path>
                <a:path w="152400" h="88900">
                  <a:moveTo>
                    <a:pt x="123291" y="71894"/>
                  </a:moveTo>
                  <a:lnTo>
                    <a:pt x="122148" y="71894"/>
                  </a:lnTo>
                  <a:lnTo>
                    <a:pt x="122148" y="52870"/>
                  </a:lnTo>
                  <a:lnTo>
                    <a:pt x="121069" y="52870"/>
                  </a:lnTo>
                  <a:lnTo>
                    <a:pt x="121069" y="76200"/>
                  </a:lnTo>
                  <a:lnTo>
                    <a:pt x="119913" y="76200"/>
                  </a:lnTo>
                  <a:lnTo>
                    <a:pt x="119913" y="88861"/>
                  </a:lnTo>
                  <a:lnTo>
                    <a:pt x="123291" y="88861"/>
                  </a:lnTo>
                  <a:lnTo>
                    <a:pt x="123291" y="71894"/>
                  </a:lnTo>
                  <a:close/>
                </a:path>
                <a:path w="152400" h="88900">
                  <a:moveTo>
                    <a:pt x="126746" y="40208"/>
                  </a:moveTo>
                  <a:lnTo>
                    <a:pt x="125679" y="40208"/>
                  </a:lnTo>
                  <a:lnTo>
                    <a:pt x="125679" y="38049"/>
                  </a:lnTo>
                  <a:lnTo>
                    <a:pt x="124523" y="38049"/>
                  </a:lnTo>
                  <a:lnTo>
                    <a:pt x="124523" y="6375"/>
                  </a:lnTo>
                  <a:lnTo>
                    <a:pt x="123342" y="6375"/>
                  </a:lnTo>
                  <a:lnTo>
                    <a:pt x="123342" y="88861"/>
                  </a:lnTo>
                  <a:lnTo>
                    <a:pt x="124498" y="88861"/>
                  </a:lnTo>
                  <a:lnTo>
                    <a:pt x="125666" y="88861"/>
                  </a:lnTo>
                  <a:lnTo>
                    <a:pt x="126746" y="88861"/>
                  </a:lnTo>
                  <a:lnTo>
                    <a:pt x="126746" y="40208"/>
                  </a:lnTo>
                  <a:close/>
                </a:path>
                <a:path w="152400" h="88900">
                  <a:moveTo>
                    <a:pt x="127952" y="59232"/>
                  </a:moveTo>
                  <a:lnTo>
                    <a:pt x="126771" y="59232"/>
                  </a:lnTo>
                  <a:lnTo>
                    <a:pt x="126771" y="88861"/>
                  </a:lnTo>
                  <a:lnTo>
                    <a:pt x="127952" y="88861"/>
                  </a:lnTo>
                  <a:lnTo>
                    <a:pt x="127952" y="59232"/>
                  </a:lnTo>
                  <a:close/>
                </a:path>
                <a:path w="152400" h="88900">
                  <a:moveTo>
                    <a:pt x="130276" y="63461"/>
                  </a:moveTo>
                  <a:lnTo>
                    <a:pt x="129095" y="63461"/>
                  </a:lnTo>
                  <a:lnTo>
                    <a:pt x="129095" y="88861"/>
                  </a:lnTo>
                  <a:lnTo>
                    <a:pt x="130276" y="88861"/>
                  </a:lnTo>
                  <a:lnTo>
                    <a:pt x="130276" y="63461"/>
                  </a:lnTo>
                  <a:close/>
                </a:path>
                <a:path w="152400" h="88900">
                  <a:moveTo>
                    <a:pt x="132537" y="19024"/>
                  </a:moveTo>
                  <a:lnTo>
                    <a:pt x="131368" y="19024"/>
                  </a:lnTo>
                  <a:lnTo>
                    <a:pt x="131368" y="88861"/>
                  </a:lnTo>
                  <a:lnTo>
                    <a:pt x="132537" y="88861"/>
                  </a:lnTo>
                  <a:lnTo>
                    <a:pt x="132537" y="19024"/>
                  </a:lnTo>
                  <a:close/>
                </a:path>
                <a:path w="152400" h="88900">
                  <a:moveTo>
                    <a:pt x="152133" y="25400"/>
                  </a:moveTo>
                  <a:lnTo>
                    <a:pt x="150964" y="25400"/>
                  </a:lnTo>
                  <a:lnTo>
                    <a:pt x="150964" y="88861"/>
                  </a:lnTo>
                  <a:lnTo>
                    <a:pt x="152133" y="88861"/>
                  </a:lnTo>
                  <a:lnTo>
                    <a:pt x="152133" y="2540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808304" y="2867621"/>
              <a:ext cx="272415" cy="131445"/>
            </a:xfrm>
            <a:custGeom>
              <a:avLst/>
              <a:gdLst/>
              <a:ahLst/>
              <a:cxnLst/>
              <a:rect l="l" t="t" r="r" b="b"/>
              <a:pathLst>
                <a:path w="272415" h="131444">
                  <a:moveTo>
                    <a:pt x="1079" y="101511"/>
                  </a:moveTo>
                  <a:lnTo>
                    <a:pt x="0" y="101511"/>
                  </a:lnTo>
                  <a:lnTo>
                    <a:pt x="0" y="131140"/>
                  </a:lnTo>
                  <a:lnTo>
                    <a:pt x="1079" y="131140"/>
                  </a:lnTo>
                  <a:lnTo>
                    <a:pt x="1079" y="101511"/>
                  </a:lnTo>
                  <a:close/>
                </a:path>
                <a:path w="272415" h="131444">
                  <a:moveTo>
                    <a:pt x="71424" y="0"/>
                  </a:moveTo>
                  <a:lnTo>
                    <a:pt x="70243" y="0"/>
                  </a:lnTo>
                  <a:lnTo>
                    <a:pt x="70243" y="131140"/>
                  </a:lnTo>
                  <a:lnTo>
                    <a:pt x="71424" y="131140"/>
                  </a:lnTo>
                  <a:lnTo>
                    <a:pt x="71424" y="0"/>
                  </a:lnTo>
                  <a:close/>
                </a:path>
                <a:path w="272415" h="131444">
                  <a:moveTo>
                    <a:pt x="240817" y="112115"/>
                  </a:moveTo>
                  <a:lnTo>
                    <a:pt x="239649" y="112115"/>
                  </a:lnTo>
                  <a:lnTo>
                    <a:pt x="239649" y="131140"/>
                  </a:lnTo>
                  <a:lnTo>
                    <a:pt x="240817" y="131140"/>
                  </a:lnTo>
                  <a:lnTo>
                    <a:pt x="240817" y="112115"/>
                  </a:lnTo>
                  <a:close/>
                </a:path>
                <a:path w="272415" h="131444">
                  <a:moveTo>
                    <a:pt x="248907" y="118478"/>
                  </a:moveTo>
                  <a:lnTo>
                    <a:pt x="247726" y="118478"/>
                  </a:lnTo>
                  <a:lnTo>
                    <a:pt x="247726" y="131140"/>
                  </a:lnTo>
                  <a:lnTo>
                    <a:pt x="248907" y="131140"/>
                  </a:lnTo>
                  <a:lnTo>
                    <a:pt x="248907" y="118478"/>
                  </a:lnTo>
                  <a:close/>
                </a:path>
                <a:path w="272415" h="131444">
                  <a:moveTo>
                    <a:pt x="254660" y="71894"/>
                  </a:moveTo>
                  <a:lnTo>
                    <a:pt x="253504" y="71894"/>
                  </a:lnTo>
                  <a:lnTo>
                    <a:pt x="253504" y="63461"/>
                  </a:lnTo>
                  <a:lnTo>
                    <a:pt x="252323" y="63461"/>
                  </a:lnTo>
                  <a:lnTo>
                    <a:pt x="252323" y="131140"/>
                  </a:lnTo>
                  <a:lnTo>
                    <a:pt x="253479" y="131140"/>
                  </a:lnTo>
                  <a:lnTo>
                    <a:pt x="254660" y="131140"/>
                  </a:lnTo>
                  <a:lnTo>
                    <a:pt x="254660" y="71894"/>
                  </a:lnTo>
                  <a:close/>
                </a:path>
                <a:path w="272415" h="131444">
                  <a:moveTo>
                    <a:pt x="258089" y="80327"/>
                  </a:moveTo>
                  <a:lnTo>
                    <a:pt x="256921" y="80327"/>
                  </a:lnTo>
                  <a:lnTo>
                    <a:pt x="256921" y="95148"/>
                  </a:lnTo>
                  <a:lnTo>
                    <a:pt x="255790" y="95148"/>
                  </a:lnTo>
                  <a:lnTo>
                    <a:pt x="255790" y="84556"/>
                  </a:lnTo>
                  <a:lnTo>
                    <a:pt x="254711" y="84556"/>
                  </a:lnTo>
                  <a:lnTo>
                    <a:pt x="254711" y="131140"/>
                  </a:lnTo>
                  <a:lnTo>
                    <a:pt x="255752" y="131140"/>
                  </a:lnTo>
                  <a:lnTo>
                    <a:pt x="256921" y="131140"/>
                  </a:lnTo>
                  <a:lnTo>
                    <a:pt x="258089" y="131140"/>
                  </a:lnTo>
                  <a:lnTo>
                    <a:pt x="258089" y="80327"/>
                  </a:lnTo>
                  <a:close/>
                </a:path>
                <a:path w="272415" h="131444">
                  <a:moveTo>
                    <a:pt x="261518" y="114173"/>
                  </a:moveTo>
                  <a:lnTo>
                    <a:pt x="260375" y="114173"/>
                  </a:lnTo>
                  <a:lnTo>
                    <a:pt x="260375" y="95148"/>
                  </a:lnTo>
                  <a:lnTo>
                    <a:pt x="259295" y="95148"/>
                  </a:lnTo>
                  <a:lnTo>
                    <a:pt x="259295" y="118478"/>
                  </a:lnTo>
                  <a:lnTo>
                    <a:pt x="258140" y="118478"/>
                  </a:lnTo>
                  <a:lnTo>
                    <a:pt x="258140" y="131140"/>
                  </a:lnTo>
                  <a:lnTo>
                    <a:pt x="261518" y="131140"/>
                  </a:lnTo>
                  <a:lnTo>
                    <a:pt x="261518" y="114173"/>
                  </a:lnTo>
                  <a:close/>
                </a:path>
                <a:path w="272415" h="131444">
                  <a:moveTo>
                    <a:pt x="264972" y="82486"/>
                  </a:moveTo>
                  <a:lnTo>
                    <a:pt x="263906" y="82486"/>
                  </a:lnTo>
                  <a:lnTo>
                    <a:pt x="263906" y="80327"/>
                  </a:lnTo>
                  <a:lnTo>
                    <a:pt x="262750" y="80327"/>
                  </a:lnTo>
                  <a:lnTo>
                    <a:pt x="262750" y="48653"/>
                  </a:lnTo>
                  <a:lnTo>
                    <a:pt x="261569" y="48653"/>
                  </a:lnTo>
                  <a:lnTo>
                    <a:pt x="261569" y="131140"/>
                  </a:lnTo>
                  <a:lnTo>
                    <a:pt x="262724" y="131140"/>
                  </a:lnTo>
                  <a:lnTo>
                    <a:pt x="263893" y="131140"/>
                  </a:lnTo>
                  <a:lnTo>
                    <a:pt x="264972" y="131140"/>
                  </a:lnTo>
                  <a:lnTo>
                    <a:pt x="264972" y="82486"/>
                  </a:lnTo>
                  <a:close/>
                </a:path>
                <a:path w="272415" h="131444">
                  <a:moveTo>
                    <a:pt x="269570" y="99364"/>
                  </a:moveTo>
                  <a:lnTo>
                    <a:pt x="268490" y="99364"/>
                  </a:lnTo>
                  <a:lnTo>
                    <a:pt x="268490" y="131140"/>
                  </a:lnTo>
                  <a:lnTo>
                    <a:pt x="269570" y="131140"/>
                  </a:lnTo>
                  <a:lnTo>
                    <a:pt x="269570" y="99364"/>
                  </a:lnTo>
                  <a:close/>
                </a:path>
                <a:path w="272415" h="131444">
                  <a:moveTo>
                    <a:pt x="271932" y="86702"/>
                  </a:moveTo>
                  <a:lnTo>
                    <a:pt x="270764" y="86702"/>
                  </a:lnTo>
                  <a:lnTo>
                    <a:pt x="270764" y="61302"/>
                  </a:lnTo>
                  <a:lnTo>
                    <a:pt x="269595" y="61302"/>
                  </a:lnTo>
                  <a:lnTo>
                    <a:pt x="269595" y="131140"/>
                  </a:lnTo>
                  <a:lnTo>
                    <a:pt x="270751" y="131140"/>
                  </a:lnTo>
                  <a:lnTo>
                    <a:pt x="271932" y="131140"/>
                  </a:lnTo>
                  <a:lnTo>
                    <a:pt x="271932" y="867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1047953" y="2916274"/>
              <a:ext cx="34925" cy="82550"/>
            </a:xfrm>
            <a:custGeom>
              <a:avLst/>
              <a:gdLst/>
              <a:ahLst/>
              <a:cxnLst/>
              <a:rect l="l" t="t" r="r" b="b"/>
              <a:pathLst>
                <a:path w="34925" h="82550">
                  <a:moveTo>
                    <a:pt x="1168" y="63461"/>
                  </a:moveTo>
                  <a:lnTo>
                    <a:pt x="0" y="63461"/>
                  </a:lnTo>
                  <a:lnTo>
                    <a:pt x="0" y="82486"/>
                  </a:lnTo>
                  <a:lnTo>
                    <a:pt x="1168" y="82486"/>
                  </a:lnTo>
                  <a:lnTo>
                    <a:pt x="1168" y="63461"/>
                  </a:lnTo>
                  <a:close/>
                </a:path>
                <a:path w="34925" h="82550">
                  <a:moveTo>
                    <a:pt x="8089" y="59232"/>
                  </a:moveTo>
                  <a:lnTo>
                    <a:pt x="6921" y="59232"/>
                  </a:lnTo>
                  <a:lnTo>
                    <a:pt x="6921" y="82486"/>
                  </a:lnTo>
                  <a:lnTo>
                    <a:pt x="8089" y="82486"/>
                  </a:lnTo>
                  <a:lnTo>
                    <a:pt x="8089" y="59232"/>
                  </a:lnTo>
                  <a:close/>
                </a:path>
                <a:path w="34925" h="82550">
                  <a:moveTo>
                    <a:pt x="15011" y="23241"/>
                  </a:moveTo>
                  <a:lnTo>
                    <a:pt x="13855" y="23241"/>
                  </a:lnTo>
                  <a:lnTo>
                    <a:pt x="13855" y="14808"/>
                  </a:lnTo>
                  <a:lnTo>
                    <a:pt x="12674" y="14808"/>
                  </a:lnTo>
                  <a:lnTo>
                    <a:pt x="12674" y="61302"/>
                  </a:lnTo>
                  <a:lnTo>
                    <a:pt x="11506" y="61302"/>
                  </a:lnTo>
                  <a:lnTo>
                    <a:pt x="11506" y="82486"/>
                  </a:lnTo>
                  <a:lnTo>
                    <a:pt x="15011" y="82486"/>
                  </a:lnTo>
                  <a:lnTo>
                    <a:pt x="15011" y="23241"/>
                  </a:lnTo>
                  <a:close/>
                </a:path>
                <a:path w="34925" h="82550">
                  <a:moveTo>
                    <a:pt x="17284" y="46494"/>
                  </a:moveTo>
                  <a:lnTo>
                    <a:pt x="16141" y="46494"/>
                  </a:lnTo>
                  <a:lnTo>
                    <a:pt x="16141" y="35902"/>
                  </a:lnTo>
                  <a:lnTo>
                    <a:pt x="15062" y="35902"/>
                  </a:lnTo>
                  <a:lnTo>
                    <a:pt x="15062" y="82486"/>
                  </a:lnTo>
                  <a:lnTo>
                    <a:pt x="16103" y="82486"/>
                  </a:lnTo>
                  <a:lnTo>
                    <a:pt x="17284" y="82486"/>
                  </a:lnTo>
                  <a:lnTo>
                    <a:pt x="17284" y="46494"/>
                  </a:lnTo>
                  <a:close/>
                </a:path>
                <a:path w="34925" h="82550">
                  <a:moveTo>
                    <a:pt x="21869" y="65519"/>
                  </a:moveTo>
                  <a:lnTo>
                    <a:pt x="20726" y="65519"/>
                  </a:lnTo>
                  <a:lnTo>
                    <a:pt x="20726" y="46494"/>
                  </a:lnTo>
                  <a:lnTo>
                    <a:pt x="19646" y="46494"/>
                  </a:lnTo>
                  <a:lnTo>
                    <a:pt x="19646" y="69824"/>
                  </a:lnTo>
                  <a:lnTo>
                    <a:pt x="18491" y="69824"/>
                  </a:lnTo>
                  <a:lnTo>
                    <a:pt x="18491" y="82486"/>
                  </a:lnTo>
                  <a:lnTo>
                    <a:pt x="21869" y="82486"/>
                  </a:lnTo>
                  <a:lnTo>
                    <a:pt x="21869" y="65519"/>
                  </a:lnTo>
                  <a:close/>
                </a:path>
                <a:path w="34925" h="82550">
                  <a:moveTo>
                    <a:pt x="25323" y="33832"/>
                  </a:moveTo>
                  <a:lnTo>
                    <a:pt x="24257" y="33832"/>
                  </a:lnTo>
                  <a:lnTo>
                    <a:pt x="24257" y="31673"/>
                  </a:lnTo>
                  <a:lnTo>
                    <a:pt x="23101" y="31673"/>
                  </a:lnTo>
                  <a:lnTo>
                    <a:pt x="23101" y="0"/>
                  </a:lnTo>
                  <a:lnTo>
                    <a:pt x="21920" y="0"/>
                  </a:lnTo>
                  <a:lnTo>
                    <a:pt x="21920" y="82486"/>
                  </a:lnTo>
                  <a:lnTo>
                    <a:pt x="23075" y="82486"/>
                  </a:lnTo>
                  <a:lnTo>
                    <a:pt x="24244" y="82486"/>
                  </a:lnTo>
                  <a:lnTo>
                    <a:pt x="25323" y="82486"/>
                  </a:lnTo>
                  <a:lnTo>
                    <a:pt x="25323" y="33832"/>
                  </a:lnTo>
                  <a:close/>
                </a:path>
                <a:path w="34925" h="82550">
                  <a:moveTo>
                    <a:pt x="29921" y="50711"/>
                  </a:moveTo>
                  <a:lnTo>
                    <a:pt x="28841" y="50711"/>
                  </a:lnTo>
                  <a:lnTo>
                    <a:pt x="28841" y="57086"/>
                  </a:lnTo>
                  <a:lnTo>
                    <a:pt x="27673" y="57086"/>
                  </a:lnTo>
                  <a:lnTo>
                    <a:pt x="27673" y="76111"/>
                  </a:lnTo>
                  <a:lnTo>
                    <a:pt x="26530" y="76111"/>
                  </a:lnTo>
                  <a:lnTo>
                    <a:pt x="26530" y="52857"/>
                  </a:lnTo>
                  <a:lnTo>
                    <a:pt x="25349" y="52857"/>
                  </a:lnTo>
                  <a:lnTo>
                    <a:pt x="25349" y="82486"/>
                  </a:lnTo>
                  <a:lnTo>
                    <a:pt x="26517" y="82486"/>
                  </a:lnTo>
                  <a:lnTo>
                    <a:pt x="26530" y="82486"/>
                  </a:lnTo>
                  <a:lnTo>
                    <a:pt x="29921" y="82486"/>
                  </a:lnTo>
                  <a:lnTo>
                    <a:pt x="29921" y="50711"/>
                  </a:lnTo>
                  <a:close/>
                </a:path>
                <a:path w="34925" h="82550">
                  <a:moveTo>
                    <a:pt x="32283" y="38049"/>
                  </a:moveTo>
                  <a:lnTo>
                    <a:pt x="31115" y="38049"/>
                  </a:lnTo>
                  <a:lnTo>
                    <a:pt x="31115" y="12649"/>
                  </a:lnTo>
                  <a:lnTo>
                    <a:pt x="29946" y="12649"/>
                  </a:lnTo>
                  <a:lnTo>
                    <a:pt x="29946" y="82486"/>
                  </a:lnTo>
                  <a:lnTo>
                    <a:pt x="31102" y="82486"/>
                  </a:lnTo>
                  <a:lnTo>
                    <a:pt x="32283" y="82486"/>
                  </a:lnTo>
                  <a:lnTo>
                    <a:pt x="32283" y="38049"/>
                  </a:lnTo>
                  <a:close/>
                </a:path>
                <a:path w="34925" h="82550">
                  <a:moveTo>
                    <a:pt x="34569" y="63461"/>
                  </a:moveTo>
                  <a:lnTo>
                    <a:pt x="33502" y="63461"/>
                  </a:lnTo>
                  <a:lnTo>
                    <a:pt x="33502" y="48641"/>
                  </a:lnTo>
                  <a:lnTo>
                    <a:pt x="32321" y="48641"/>
                  </a:lnTo>
                  <a:lnTo>
                    <a:pt x="32321" y="82486"/>
                  </a:lnTo>
                  <a:lnTo>
                    <a:pt x="33489" y="82486"/>
                  </a:lnTo>
                  <a:lnTo>
                    <a:pt x="34569" y="82486"/>
                  </a:lnTo>
                  <a:lnTo>
                    <a:pt x="34569" y="634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1022540" y="2926866"/>
              <a:ext cx="68580" cy="72390"/>
            </a:xfrm>
            <a:custGeom>
              <a:avLst/>
              <a:gdLst/>
              <a:ahLst/>
              <a:cxnLst/>
              <a:rect l="l" t="t" r="r" b="b"/>
              <a:pathLst>
                <a:path w="68580" h="72389">
                  <a:moveTo>
                    <a:pt x="1168" y="35902"/>
                  </a:moveTo>
                  <a:lnTo>
                    <a:pt x="0" y="35902"/>
                  </a:lnTo>
                  <a:lnTo>
                    <a:pt x="0" y="71894"/>
                  </a:lnTo>
                  <a:lnTo>
                    <a:pt x="1168" y="71894"/>
                  </a:lnTo>
                  <a:lnTo>
                    <a:pt x="1168" y="35902"/>
                  </a:lnTo>
                  <a:close/>
                </a:path>
                <a:path w="68580" h="72389">
                  <a:moveTo>
                    <a:pt x="2400" y="42265"/>
                  </a:moveTo>
                  <a:lnTo>
                    <a:pt x="1219" y="42265"/>
                  </a:lnTo>
                  <a:lnTo>
                    <a:pt x="1219" y="71894"/>
                  </a:lnTo>
                  <a:lnTo>
                    <a:pt x="2400" y="71894"/>
                  </a:lnTo>
                  <a:lnTo>
                    <a:pt x="2400" y="42265"/>
                  </a:lnTo>
                  <a:close/>
                </a:path>
                <a:path w="68580" h="72389">
                  <a:moveTo>
                    <a:pt x="8153" y="40119"/>
                  </a:moveTo>
                  <a:lnTo>
                    <a:pt x="6972" y="40119"/>
                  </a:lnTo>
                  <a:lnTo>
                    <a:pt x="6972" y="71894"/>
                  </a:lnTo>
                  <a:lnTo>
                    <a:pt x="8153" y="71894"/>
                  </a:lnTo>
                  <a:lnTo>
                    <a:pt x="8153" y="40119"/>
                  </a:lnTo>
                  <a:close/>
                </a:path>
                <a:path w="68580" h="72389">
                  <a:moveTo>
                    <a:pt x="10426" y="40119"/>
                  </a:moveTo>
                  <a:lnTo>
                    <a:pt x="9271" y="40119"/>
                  </a:lnTo>
                  <a:lnTo>
                    <a:pt x="8191" y="40119"/>
                  </a:lnTo>
                  <a:lnTo>
                    <a:pt x="8191" y="71894"/>
                  </a:lnTo>
                  <a:lnTo>
                    <a:pt x="9245" y="71894"/>
                  </a:lnTo>
                  <a:lnTo>
                    <a:pt x="10426" y="71894"/>
                  </a:lnTo>
                  <a:lnTo>
                    <a:pt x="10426" y="40119"/>
                  </a:lnTo>
                  <a:close/>
                </a:path>
                <a:path w="68580" h="72389">
                  <a:moveTo>
                    <a:pt x="15011" y="33832"/>
                  </a:moveTo>
                  <a:lnTo>
                    <a:pt x="13843" y="33832"/>
                  </a:lnTo>
                  <a:lnTo>
                    <a:pt x="13843" y="71894"/>
                  </a:lnTo>
                  <a:lnTo>
                    <a:pt x="15011" y="71894"/>
                  </a:lnTo>
                  <a:lnTo>
                    <a:pt x="15011" y="33832"/>
                  </a:lnTo>
                  <a:close/>
                </a:path>
                <a:path w="68580" h="72389">
                  <a:moveTo>
                    <a:pt x="18465" y="38049"/>
                  </a:moveTo>
                  <a:lnTo>
                    <a:pt x="17386" y="38049"/>
                  </a:lnTo>
                  <a:lnTo>
                    <a:pt x="17386" y="71894"/>
                  </a:lnTo>
                  <a:lnTo>
                    <a:pt x="18465" y="71894"/>
                  </a:lnTo>
                  <a:lnTo>
                    <a:pt x="18465" y="38049"/>
                  </a:lnTo>
                  <a:close/>
                </a:path>
                <a:path w="68580" h="72389">
                  <a:moveTo>
                    <a:pt x="23063" y="0"/>
                  </a:moveTo>
                  <a:lnTo>
                    <a:pt x="21983" y="0"/>
                  </a:lnTo>
                  <a:lnTo>
                    <a:pt x="21983" y="71894"/>
                  </a:lnTo>
                  <a:lnTo>
                    <a:pt x="23063" y="71894"/>
                  </a:lnTo>
                  <a:lnTo>
                    <a:pt x="23063" y="0"/>
                  </a:lnTo>
                  <a:close/>
                </a:path>
                <a:path w="68580" h="72389">
                  <a:moveTo>
                    <a:pt x="33502" y="48641"/>
                  </a:moveTo>
                  <a:lnTo>
                    <a:pt x="32334" y="48641"/>
                  </a:lnTo>
                  <a:lnTo>
                    <a:pt x="32334" y="71894"/>
                  </a:lnTo>
                  <a:lnTo>
                    <a:pt x="33502" y="71894"/>
                  </a:lnTo>
                  <a:lnTo>
                    <a:pt x="33502" y="48641"/>
                  </a:lnTo>
                  <a:close/>
                </a:path>
                <a:path w="68580" h="72389">
                  <a:moveTo>
                    <a:pt x="40424" y="12649"/>
                  </a:moveTo>
                  <a:lnTo>
                    <a:pt x="39268" y="12649"/>
                  </a:lnTo>
                  <a:lnTo>
                    <a:pt x="39268" y="4216"/>
                  </a:lnTo>
                  <a:lnTo>
                    <a:pt x="38087" y="4216"/>
                  </a:lnTo>
                  <a:lnTo>
                    <a:pt x="38087" y="50711"/>
                  </a:lnTo>
                  <a:lnTo>
                    <a:pt x="36918" y="50711"/>
                  </a:lnTo>
                  <a:lnTo>
                    <a:pt x="36918" y="71894"/>
                  </a:lnTo>
                  <a:lnTo>
                    <a:pt x="40424" y="71894"/>
                  </a:lnTo>
                  <a:lnTo>
                    <a:pt x="40424" y="12649"/>
                  </a:lnTo>
                  <a:close/>
                </a:path>
                <a:path w="68580" h="72389">
                  <a:moveTo>
                    <a:pt x="43853" y="21082"/>
                  </a:moveTo>
                  <a:lnTo>
                    <a:pt x="42684" y="21082"/>
                  </a:lnTo>
                  <a:lnTo>
                    <a:pt x="42684" y="35902"/>
                  </a:lnTo>
                  <a:lnTo>
                    <a:pt x="41516" y="35902"/>
                  </a:lnTo>
                  <a:lnTo>
                    <a:pt x="41516" y="71894"/>
                  </a:lnTo>
                  <a:lnTo>
                    <a:pt x="42684" y="71894"/>
                  </a:lnTo>
                  <a:lnTo>
                    <a:pt x="43853" y="71894"/>
                  </a:lnTo>
                  <a:lnTo>
                    <a:pt x="43853" y="21082"/>
                  </a:lnTo>
                  <a:close/>
                </a:path>
                <a:path w="68580" h="72389">
                  <a:moveTo>
                    <a:pt x="46139" y="35902"/>
                  </a:moveTo>
                  <a:lnTo>
                    <a:pt x="45059" y="35902"/>
                  </a:lnTo>
                  <a:lnTo>
                    <a:pt x="45059" y="71894"/>
                  </a:lnTo>
                  <a:lnTo>
                    <a:pt x="46139" y="71894"/>
                  </a:lnTo>
                  <a:lnTo>
                    <a:pt x="46139" y="35902"/>
                  </a:lnTo>
                  <a:close/>
                </a:path>
                <a:path w="68580" h="72389">
                  <a:moveTo>
                    <a:pt x="50736" y="23241"/>
                  </a:moveTo>
                  <a:lnTo>
                    <a:pt x="49669" y="23241"/>
                  </a:lnTo>
                  <a:lnTo>
                    <a:pt x="49669" y="21082"/>
                  </a:lnTo>
                  <a:lnTo>
                    <a:pt x="48488" y="21082"/>
                  </a:lnTo>
                  <a:lnTo>
                    <a:pt x="48488" y="71894"/>
                  </a:lnTo>
                  <a:lnTo>
                    <a:pt x="49657" y="71894"/>
                  </a:lnTo>
                  <a:lnTo>
                    <a:pt x="50736" y="71894"/>
                  </a:lnTo>
                  <a:lnTo>
                    <a:pt x="50736" y="23241"/>
                  </a:lnTo>
                  <a:close/>
                </a:path>
                <a:path w="68580" h="72389">
                  <a:moveTo>
                    <a:pt x="51943" y="42265"/>
                  </a:moveTo>
                  <a:lnTo>
                    <a:pt x="50761" y="42265"/>
                  </a:lnTo>
                  <a:lnTo>
                    <a:pt x="50761" y="71894"/>
                  </a:lnTo>
                  <a:lnTo>
                    <a:pt x="51943" y="71894"/>
                  </a:lnTo>
                  <a:lnTo>
                    <a:pt x="51943" y="42265"/>
                  </a:lnTo>
                  <a:close/>
                </a:path>
                <a:path w="68580" h="72389">
                  <a:moveTo>
                    <a:pt x="55333" y="40119"/>
                  </a:moveTo>
                  <a:lnTo>
                    <a:pt x="54254" y="40119"/>
                  </a:lnTo>
                  <a:lnTo>
                    <a:pt x="54254" y="71894"/>
                  </a:lnTo>
                  <a:lnTo>
                    <a:pt x="55333" y="71894"/>
                  </a:lnTo>
                  <a:lnTo>
                    <a:pt x="55333" y="40119"/>
                  </a:lnTo>
                  <a:close/>
                </a:path>
                <a:path w="68580" h="72389">
                  <a:moveTo>
                    <a:pt x="57696" y="27457"/>
                  </a:moveTo>
                  <a:lnTo>
                    <a:pt x="56527" y="27457"/>
                  </a:lnTo>
                  <a:lnTo>
                    <a:pt x="56527" y="2057"/>
                  </a:lnTo>
                  <a:lnTo>
                    <a:pt x="55359" y="2057"/>
                  </a:lnTo>
                  <a:lnTo>
                    <a:pt x="55359" y="71894"/>
                  </a:lnTo>
                  <a:lnTo>
                    <a:pt x="56515" y="71894"/>
                  </a:lnTo>
                  <a:lnTo>
                    <a:pt x="57696" y="71894"/>
                  </a:lnTo>
                  <a:lnTo>
                    <a:pt x="57696" y="27457"/>
                  </a:lnTo>
                  <a:close/>
                </a:path>
                <a:path w="68580" h="72389">
                  <a:moveTo>
                    <a:pt x="59982" y="52870"/>
                  </a:moveTo>
                  <a:lnTo>
                    <a:pt x="58915" y="52870"/>
                  </a:lnTo>
                  <a:lnTo>
                    <a:pt x="58915" y="38049"/>
                  </a:lnTo>
                  <a:lnTo>
                    <a:pt x="57734" y="38049"/>
                  </a:lnTo>
                  <a:lnTo>
                    <a:pt x="57734" y="71894"/>
                  </a:lnTo>
                  <a:lnTo>
                    <a:pt x="58902" y="71894"/>
                  </a:lnTo>
                  <a:lnTo>
                    <a:pt x="59982" y="71894"/>
                  </a:lnTo>
                  <a:lnTo>
                    <a:pt x="59982" y="52870"/>
                  </a:lnTo>
                  <a:close/>
                </a:path>
                <a:path w="68580" h="72389">
                  <a:moveTo>
                    <a:pt x="64579" y="38049"/>
                  </a:moveTo>
                  <a:lnTo>
                    <a:pt x="63500" y="38049"/>
                  </a:lnTo>
                  <a:lnTo>
                    <a:pt x="63500" y="42265"/>
                  </a:lnTo>
                  <a:lnTo>
                    <a:pt x="62344" y="42265"/>
                  </a:lnTo>
                  <a:lnTo>
                    <a:pt x="62344" y="29616"/>
                  </a:lnTo>
                  <a:lnTo>
                    <a:pt x="61175" y="29616"/>
                  </a:lnTo>
                  <a:lnTo>
                    <a:pt x="61175" y="71894"/>
                  </a:lnTo>
                  <a:lnTo>
                    <a:pt x="62331" y="71894"/>
                  </a:lnTo>
                  <a:lnTo>
                    <a:pt x="63500" y="71894"/>
                  </a:lnTo>
                  <a:lnTo>
                    <a:pt x="64579" y="71894"/>
                  </a:lnTo>
                  <a:lnTo>
                    <a:pt x="64579" y="38049"/>
                  </a:lnTo>
                  <a:close/>
                </a:path>
                <a:path w="68580" h="72389">
                  <a:moveTo>
                    <a:pt x="65773" y="40119"/>
                  </a:moveTo>
                  <a:lnTo>
                    <a:pt x="64604" y="40119"/>
                  </a:lnTo>
                  <a:lnTo>
                    <a:pt x="64604" y="71894"/>
                  </a:lnTo>
                  <a:lnTo>
                    <a:pt x="65773" y="71894"/>
                  </a:lnTo>
                  <a:lnTo>
                    <a:pt x="65773" y="40119"/>
                  </a:lnTo>
                  <a:close/>
                </a:path>
                <a:path w="68580" h="72389">
                  <a:moveTo>
                    <a:pt x="68110" y="48641"/>
                  </a:moveTo>
                  <a:lnTo>
                    <a:pt x="66929" y="48641"/>
                  </a:lnTo>
                  <a:lnTo>
                    <a:pt x="66929" y="71894"/>
                  </a:lnTo>
                  <a:lnTo>
                    <a:pt x="68110" y="71894"/>
                  </a:lnTo>
                  <a:lnTo>
                    <a:pt x="68110" y="4864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949972" y="2916274"/>
              <a:ext cx="147955" cy="82550"/>
            </a:xfrm>
            <a:custGeom>
              <a:avLst/>
              <a:gdLst/>
              <a:ahLst/>
              <a:cxnLst/>
              <a:rect l="l" t="t" r="r" b="b"/>
              <a:pathLst>
                <a:path w="147955" h="82550">
                  <a:moveTo>
                    <a:pt x="1168" y="25400"/>
                  </a:moveTo>
                  <a:lnTo>
                    <a:pt x="0" y="25400"/>
                  </a:lnTo>
                  <a:lnTo>
                    <a:pt x="0" y="82486"/>
                  </a:lnTo>
                  <a:lnTo>
                    <a:pt x="1168" y="82486"/>
                  </a:lnTo>
                  <a:lnTo>
                    <a:pt x="1168" y="25400"/>
                  </a:lnTo>
                  <a:close/>
                </a:path>
                <a:path w="147955" h="82550">
                  <a:moveTo>
                    <a:pt x="51879" y="12649"/>
                  </a:moveTo>
                  <a:lnTo>
                    <a:pt x="50698" y="12649"/>
                  </a:lnTo>
                  <a:lnTo>
                    <a:pt x="50698" y="82486"/>
                  </a:lnTo>
                  <a:lnTo>
                    <a:pt x="51879" y="82486"/>
                  </a:lnTo>
                  <a:lnTo>
                    <a:pt x="51879" y="12649"/>
                  </a:lnTo>
                  <a:close/>
                </a:path>
                <a:path w="147955" h="82550">
                  <a:moveTo>
                    <a:pt x="54267" y="29616"/>
                  </a:moveTo>
                  <a:lnTo>
                    <a:pt x="53086" y="29616"/>
                  </a:lnTo>
                  <a:lnTo>
                    <a:pt x="53086" y="82486"/>
                  </a:lnTo>
                  <a:lnTo>
                    <a:pt x="54267" y="82486"/>
                  </a:lnTo>
                  <a:lnTo>
                    <a:pt x="54267" y="29616"/>
                  </a:lnTo>
                  <a:close/>
                </a:path>
                <a:path w="147955" h="82550">
                  <a:moveTo>
                    <a:pt x="87579" y="44424"/>
                  </a:moveTo>
                  <a:lnTo>
                    <a:pt x="86410" y="44424"/>
                  </a:lnTo>
                  <a:lnTo>
                    <a:pt x="86410" y="82486"/>
                  </a:lnTo>
                  <a:lnTo>
                    <a:pt x="87579" y="82486"/>
                  </a:lnTo>
                  <a:lnTo>
                    <a:pt x="87579" y="44424"/>
                  </a:lnTo>
                  <a:close/>
                </a:path>
                <a:path w="147955" h="82550">
                  <a:moveTo>
                    <a:pt x="93395" y="61302"/>
                  </a:moveTo>
                  <a:lnTo>
                    <a:pt x="92214" y="61302"/>
                  </a:lnTo>
                  <a:lnTo>
                    <a:pt x="92214" y="82486"/>
                  </a:lnTo>
                  <a:lnTo>
                    <a:pt x="93395" y="82486"/>
                  </a:lnTo>
                  <a:lnTo>
                    <a:pt x="93395" y="61302"/>
                  </a:lnTo>
                  <a:close/>
                </a:path>
                <a:path w="147955" h="82550">
                  <a:moveTo>
                    <a:pt x="95631" y="10591"/>
                  </a:moveTo>
                  <a:lnTo>
                    <a:pt x="94551" y="10591"/>
                  </a:lnTo>
                  <a:lnTo>
                    <a:pt x="94551" y="82486"/>
                  </a:lnTo>
                  <a:lnTo>
                    <a:pt x="95631" y="82486"/>
                  </a:lnTo>
                  <a:lnTo>
                    <a:pt x="95631" y="10591"/>
                  </a:lnTo>
                  <a:close/>
                </a:path>
                <a:path w="147955" h="82550">
                  <a:moveTo>
                    <a:pt x="108394" y="69824"/>
                  </a:moveTo>
                  <a:lnTo>
                    <a:pt x="107226" y="69824"/>
                  </a:lnTo>
                  <a:lnTo>
                    <a:pt x="107226" y="82486"/>
                  </a:lnTo>
                  <a:lnTo>
                    <a:pt x="108394" y="82486"/>
                  </a:lnTo>
                  <a:lnTo>
                    <a:pt x="108394" y="69824"/>
                  </a:lnTo>
                  <a:close/>
                </a:path>
                <a:path w="147955" h="82550">
                  <a:moveTo>
                    <a:pt x="112991" y="23241"/>
                  </a:moveTo>
                  <a:lnTo>
                    <a:pt x="111836" y="23241"/>
                  </a:lnTo>
                  <a:lnTo>
                    <a:pt x="111836" y="14808"/>
                  </a:lnTo>
                  <a:lnTo>
                    <a:pt x="110655" y="14808"/>
                  </a:lnTo>
                  <a:lnTo>
                    <a:pt x="110655" y="82486"/>
                  </a:lnTo>
                  <a:lnTo>
                    <a:pt x="111810" y="82486"/>
                  </a:lnTo>
                  <a:lnTo>
                    <a:pt x="112991" y="82486"/>
                  </a:lnTo>
                  <a:lnTo>
                    <a:pt x="112991" y="23241"/>
                  </a:lnTo>
                  <a:close/>
                </a:path>
                <a:path w="147955" h="82550">
                  <a:moveTo>
                    <a:pt x="114122" y="35902"/>
                  </a:moveTo>
                  <a:lnTo>
                    <a:pt x="113042" y="35902"/>
                  </a:lnTo>
                  <a:lnTo>
                    <a:pt x="113042" y="82486"/>
                  </a:lnTo>
                  <a:lnTo>
                    <a:pt x="114122" y="82486"/>
                  </a:lnTo>
                  <a:lnTo>
                    <a:pt x="114122" y="35902"/>
                  </a:lnTo>
                  <a:close/>
                </a:path>
                <a:path w="147955" h="82550">
                  <a:moveTo>
                    <a:pt x="116420" y="31673"/>
                  </a:moveTo>
                  <a:lnTo>
                    <a:pt x="115252" y="31673"/>
                  </a:lnTo>
                  <a:lnTo>
                    <a:pt x="115252" y="82486"/>
                  </a:lnTo>
                  <a:lnTo>
                    <a:pt x="116420" y="82486"/>
                  </a:lnTo>
                  <a:lnTo>
                    <a:pt x="116420" y="31673"/>
                  </a:lnTo>
                  <a:close/>
                </a:path>
                <a:path w="147955" h="82550">
                  <a:moveTo>
                    <a:pt x="118706" y="46494"/>
                  </a:moveTo>
                  <a:lnTo>
                    <a:pt x="117627" y="46494"/>
                  </a:lnTo>
                  <a:lnTo>
                    <a:pt x="117627" y="69824"/>
                  </a:lnTo>
                  <a:lnTo>
                    <a:pt x="116471" y="69824"/>
                  </a:lnTo>
                  <a:lnTo>
                    <a:pt x="116471" y="82486"/>
                  </a:lnTo>
                  <a:lnTo>
                    <a:pt x="117627" y="82486"/>
                  </a:lnTo>
                  <a:lnTo>
                    <a:pt x="118706" y="82486"/>
                  </a:lnTo>
                  <a:lnTo>
                    <a:pt x="118706" y="46494"/>
                  </a:lnTo>
                  <a:close/>
                </a:path>
                <a:path w="147955" h="82550">
                  <a:moveTo>
                    <a:pt x="123304" y="33832"/>
                  </a:moveTo>
                  <a:lnTo>
                    <a:pt x="122237" y="33832"/>
                  </a:lnTo>
                  <a:lnTo>
                    <a:pt x="122237" y="31673"/>
                  </a:lnTo>
                  <a:lnTo>
                    <a:pt x="121081" y="31673"/>
                  </a:lnTo>
                  <a:lnTo>
                    <a:pt x="121081" y="0"/>
                  </a:lnTo>
                  <a:lnTo>
                    <a:pt x="119900" y="0"/>
                  </a:lnTo>
                  <a:lnTo>
                    <a:pt x="119900" y="82486"/>
                  </a:lnTo>
                  <a:lnTo>
                    <a:pt x="121056" y="82486"/>
                  </a:lnTo>
                  <a:lnTo>
                    <a:pt x="122224" y="82486"/>
                  </a:lnTo>
                  <a:lnTo>
                    <a:pt x="123304" y="82486"/>
                  </a:lnTo>
                  <a:lnTo>
                    <a:pt x="123304" y="33832"/>
                  </a:lnTo>
                  <a:close/>
                </a:path>
                <a:path w="147955" h="82550">
                  <a:moveTo>
                    <a:pt x="124510" y="52857"/>
                  </a:moveTo>
                  <a:lnTo>
                    <a:pt x="123329" y="52857"/>
                  </a:lnTo>
                  <a:lnTo>
                    <a:pt x="123329" y="82486"/>
                  </a:lnTo>
                  <a:lnTo>
                    <a:pt x="124510" y="82486"/>
                  </a:lnTo>
                  <a:lnTo>
                    <a:pt x="124510" y="52857"/>
                  </a:lnTo>
                  <a:close/>
                </a:path>
                <a:path w="147955" h="82550">
                  <a:moveTo>
                    <a:pt x="127901" y="50711"/>
                  </a:moveTo>
                  <a:lnTo>
                    <a:pt x="126822" y="50711"/>
                  </a:lnTo>
                  <a:lnTo>
                    <a:pt x="126822" y="82486"/>
                  </a:lnTo>
                  <a:lnTo>
                    <a:pt x="127901" y="82486"/>
                  </a:lnTo>
                  <a:lnTo>
                    <a:pt x="127901" y="50711"/>
                  </a:lnTo>
                  <a:close/>
                </a:path>
                <a:path w="147955" h="82550">
                  <a:moveTo>
                    <a:pt x="130263" y="38049"/>
                  </a:moveTo>
                  <a:lnTo>
                    <a:pt x="129095" y="38049"/>
                  </a:lnTo>
                  <a:lnTo>
                    <a:pt x="129095" y="12649"/>
                  </a:lnTo>
                  <a:lnTo>
                    <a:pt x="127927" y="12649"/>
                  </a:lnTo>
                  <a:lnTo>
                    <a:pt x="127927" y="82486"/>
                  </a:lnTo>
                  <a:lnTo>
                    <a:pt x="129082" y="82486"/>
                  </a:lnTo>
                  <a:lnTo>
                    <a:pt x="130263" y="82486"/>
                  </a:lnTo>
                  <a:lnTo>
                    <a:pt x="130263" y="38049"/>
                  </a:lnTo>
                  <a:close/>
                </a:path>
                <a:path w="147955" h="82550">
                  <a:moveTo>
                    <a:pt x="133692" y="78270"/>
                  </a:moveTo>
                  <a:lnTo>
                    <a:pt x="132549" y="78270"/>
                  </a:lnTo>
                  <a:lnTo>
                    <a:pt x="132549" y="63461"/>
                  </a:lnTo>
                  <a:lnTo>
                    <a:pt x="131483" y="63461"/>
                  </a:lnTo>
                  <a:lnTo>
                    <a:pt x="131483" y="48641"/>
                  </a:lnTo>
                  <a:lnTo>
                    <a:pt x="130302" y="48641"/>
                  </a:lnTo>
                  <a:lnTo>
                    <a:pt x="130302" y="82486"/>
                  </a:lnTo>
                  <a:lnTo>
                    <a:pt x="131470" y="82486"/>
                  </a:lnTo>
                  <a:lnTo>
                    <a:pt x="132511" y="82486"/>
                  </a:lnTo>
                  <a:lnTo>
                    <a:pt x="133692" y="82486"/>
                  </a:lnTo>
                  <a:lnTo>
                    <a:pt x="133692" y="78270"/>
                  </a:lnTo>
                  <a:close/>
                </a:path>
                <a:path w="147955" h="82550">
                  <a:moveTo>
                    <a:pt x="137147" y="48641"/>
                  </a:moveTo>
                  <a:lnTo>
                    <a:pt x="136067" y="48641"/>
                  </a:lnTo>
                  <a:lnTo>
                    <a:pt x="136067" y="52857"/>
                  </a:lnTo>
                  <a:lnTo>
                    <a:pt x="134912" y="52857"/>
                  </a:lnTo>
                  <a:lnTo>
                    <a:pt x="134912" y="40208"/>
                  </a:lnTo>
                  <a:lnTo>
                    <a:pt x="133743" y="40208"/>
                  </a:lnTo>
                  <a:lnTo>
                    <a:pt x="133743" y="82486"/>
                  </a:lnTo>
                  <a:lnTo>
                    <a:pt x="134899" y="82486"/>
                  </a:lnTo>
                  <a:lnTo>
                    <a:pt x="136067" y="82486"/>
                  </a:lnTo>
                  <a:lnTo>
                    <a:pt x="137147" y="82486"/>
                  </a:lnTo>
                  <a:lnTo>
                    <a:pt x="137147" y="48641"/>
                  </a:lnTo>
                  <a:close/>
                </a:path>
                <a:path w="147955" h="82550">
                  <a:moveTo>
                    <a:pt x="138341" y="50711"/>
                  </a:moveTo>
                  <a:lnTo>
                    <a:pt x="137172" y="50711"/>
                  </a:lnTo>
                  <a:lnTo>
                    <a:pt x="137172" y="82486"/>
                  </a:lnTo>
                  <a:lnTo>
                    <a:pt x="138341" y="82486"/>
                  </a:lnTo>
                  <a:lnTo>
                    <a:pt x="138341" y="50711"/>
                  </a:lnTo>
                  <a:close/>
                </a:path>
                <a:path w="147955" h="82550">
                  <a:moveTo>
                    <a:pt x="140677" y="59232"/>
                  </a:moveTo>
                  <a:lnTo>
                    <a:pt x="139496" y="59232"/>
                  </a:lnTo>
                  <a:lnTo>
                    <a:pt x="139496" y="82486"/>
                  </a:lnTo>
                  <a:lnTo>
                    <a:pt x="140677" y="82486"/>
                  </a:lnTo>
                  <a:lnTo>
                    <a:pt x="140677" y="59232"/>
                  </a:lnTo>
                  <a:close/>
                </a:path>
                <a:path w="147955" h="82550">
                  <a:moveTo>
                    <a:pt x="142938" y="48641"/>
                  </a:moveTo>
                  <a:lnTo>
                    <a:pt x="141757" y="48641"/>
                  </a:lnTo>
                  <a:lnTo>
                    <a:pt x="141757" y="82486"/>
                  </a:lnTo>
                  <a:lnTo>
                    <a:pt x="142938" y="82486"/>
                  </a:lnTo>
                  <a:lnTo>
                    <a:pt x="142938" y="48641"/>
                  </a:lnTo>
                  <a:close/>
                </a:path>
                <a:path w="147955" h="82550">
                  <a:moveTo>
                    <a:pt x="145262" y="71894"/>
                  </a:moveTo>
                  <a:lnTo>
                    <a:pt x="144094" y="71894"/>
                  </a:lnTo>
                  <a:lnTo>
                    <a:pt x="144094" y="82486"/>
                  </a:lnTo>
                  <a:lnTo>
                    <a:pt x="145262" y="82486"/>
                  </a:lnTo>
                  <a:lnTo>
                    <a:pt x="145262" y="71894"/>
                  </a:lnTo>
                  <a:close/>
                </a:path>
                <a:path w="147955" h="82550">
                  <a:moveTo>
                    <a:pt x="147535" y="61302"/>
                  </a:moveTo>
                  <a:lnTo>
                    <a:pt x="146354" y="61302"/>
                  </a:lnTo>
                  <a:lnTo>
                    <a:pt x="146354" y="82486"/>
                  </a:lnTo>
                  <a:lnTo>
                    <a:pt x="147535" y="82486"/>
                  </a:lnTo>
                  <a:lnTo>
                    <a:pt x="147535" y="6130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825576" y="2742780"/>
              <a:ext cx="273685" cy="256540"/>
            </a:xfrm>
            <a:custGeom>
              <a:avLst/>
              <a:gdLst/>
              <a:ahLst/>
              <a:cxnLst/>
              <a:rect l="l" t="t" r="r" b="b"/>
              <a:pathLst>
                <a:path w="273684" h="256539">
                  <a:moveTo>
                    <a:pt x="1079" y="162902"/>
                  </a:moveTo>
                  <a:lnTo>
                    <a:pt x="0" y="162902"/>
                  </a:lnTo>
                  <a:lnTo>
                    <a:pt x="0" y="255981"/>
                  </a:lnTo>
                  <a:lnTo>
                    <a:pt x="1079" y="255981"/>
                  </a:lnTo>
                  <a:lnTo>
                    <a:pt x="1079" y="162902"/>
                  </a:lnTo>
                  <a:close/>
                </a:path>
                <a:path w="273684" h="256539">
                  <a:moveTo>
                    <a:pt x="37960" y="126911"/>
                  </a:moveTo>
                  <a:lnTo>
                    <a:pt x="36880" y="126911"/>
                  </a:lnTo>
                  <a:lnTo>
                    <a:pt x="36880" y="255981"/>
                  </a:lnTo>
                  <a:lnTo>
                    <a:pt x="37960" y="255981"/>
                  </a:lnTo>
                  <a:lnTo>
                    <a:pt x="37960" y="126911"/>
                  </a:lnTo>
                  <a:close/>
                </a:path>
                <a:path w="273684" h="256539">
                  <a:moveTo>
                    <a:pt x="95656" y="0"/>
                  </a:moveTo>
                  <a:lnTo>
                    <a:pt x="94475" y="0"/>
                  </a:lnTo>
                  <a:lnTo>
                    <a:pt x="94475" y="255981"/>
                  </a:lnTo>
                  <a:lnTo>
                    <a:pt x="95656" y="255981"/>
                  </a:lnTo>
                  <a:lnTo>
                    <a:pt x="95656" y="0"/>
                  </a:lnTo>
                  <a:close/>
                </a:path>
                <a:path w="273684" h="256539">
                  <a:moveTo>
                    <a:pt x="107124" y="173494"/>
                  </a:moveTo>
                  <a:lnTo>
                    <a:pt x="105943" y="173494"/>
                  </a:lnTo>
                  <a:lnTo>
                    <a:pt x="105943" y="255981"/>
                  </a:lnTo>
                  <a:lnTo>
                    <a:pt x="107124" y="255981"/>
                  </a:lnTo>
                  <a:lnTo>
                    <a:pt x="107124" y="173494"/>
                  </a:lnTo>
                  <a:close/>
                </a:path>
                <a:path w="273684" h="256539">
                  <a:moveTo>
                    <a:pt x="131381" y="8432"/>
                  </a:moveTo>
                  <a:lnTo>
                    <a:pt x="130200" y="8432"/>
                  </a:lnTo>
                  <a:lnTo>
                    <a:pt x="130200" y="255981"/>
                  </a:lnTo>
                  <a:lnTo>
                    <a:pt x="131381" y="255981"/>
                  </a:lnTo>
                  <a:lnTo>
                    <a:pt x="131381" y="8432"/>
                  </a:lnTo>
                  <a:close/>
                </a:path>
                <a:path w="273684" h="256539">
                  <a:moveTo>
                    <a:pt x="150977" y="200952"/>
                  </a:moveTo>
                  <a:lnTo>
                    <a:pt x="149796" y="200952"/>
                  </a:lnTo>
                  <a:lnTo>
                    <a:pt x="149796" y="255981"/>
                  </a:lnTo>
                  <a:lnTo>
                    <a:pt x="150977" y="255981"/>
                  </a:lnTo>
                  <a:lnTo>
                    <a:pt x="150977" y="200952"/>
                  </a:lnTo>
                  <a:close/>
                </a:path>
                <a:path w="273684" h="256539">
                  <a:moveTo>
                    <a:pt x="161290" y="217919"/>
                  </a:moveTo>
                  <a:lnTo>
                    <a:pt x="160210" y="217919"/>
                  </a:lnTo>
                  <a:lnTo>
                    <a:pt x="160210" y="255981"/>
                  </a:lnTo>
                  <a:lnTo>
                    <a:pt x="161290" y="255981"/>
                  </a:lnTo>
                  <a:lnTo>
                    <a:pt x="161290" y="217919"/>
                  </a:lnTo>
                  <a:close/>
                </a:path>
                <a:path w="273684" h="256539">
                  <a:moveTo>
                    <a:pt x="164820" y="177711"/>
                  </a:moveTo>
                  <a:lnTo>
                    <a:pt x="163639" y="177711"/>
                  </a:lnTo>
                  <a:lnTo>
                    <a:pt x="163639" y="255981"/>
                  </a:lnTo>
                  <a:lnTo>
                    <a:pt x="164820" y="255981"/>
                  </a:lnTo>
                  <a:lnTo>
                    <a:pt x="164820" y="177711"/>
                  </a:lnTo>
                  <a:close/>
                </a:path>
                <a:path w="273684" h="256539">
                  <a:moveTo>
                    <a:pt x="175133" y="198894"/>
                  </a:moveTo>
                  <a:lnTo>
                    <a:pt x="174053" y="198894"/>
                  </a:lnTo>
                  <a:lnTo>
                    <a:pt x="174053" y="255981"/>
                  </a:lnTo>
                  <a:lnTo>
                    <a:pt x="175133" y="255981"/>
                  </a:lnTo>
                  <a:lnTo>
                    <a:pt x="175133" y="198894"/>
                  </a:lnTo>
                  <a:close/>
                </a:path>
                <a:path w="273684" h="256539">
                  <a:moveTo>
                    <a:pt x="178663" y="203111"/>
                  </a:moveTo>
                  <a:lnTo>
                    <a:pt x="177482" y="203111"/>
                  </a:lnTo>
                  <a:lnTo>
                    <a:pt x="177482" y="255981"/>
                  </a:lnTo>
                  <a:lnTo>
                    <a:pt x="178663" y="255981"/>
                  </a:lnTo>
                  <a:lnTo>
                    <a:pt x="178663" y="203111"/>
                  </a:lnTo>
                  <a:close/>
                </a:path>
                <a:path w="273684" h="256539">
                  <a:moveTo>
                    <a:pt x="182092" y="198894"/>
                  </a:moveTo>
                  <a:lnTo>
                    <a:pt x="180924" y="198894"/>
                  </a:lnTo>
                  <a:lnTo>
                    <a:pt x="180924" y="186143"/>
                  </a:lnTo>
                  <a:lnTo>
                    <a:pt x="179755" y="186143"/>
                  </a:lnTo>
                  <a:lnTo>
                    <a:pt x="179755" y="255981"/>
                  </a:lnTo>
                  <a:lnTo>
                    <a:pt x="180911" y="255981"/>
                  </a:lnTo>
                  <a:lnTo>
                    <a:pt x="182092" y="255981"/>
                  </a:lnTo>
                  <a:lnTo>
                    <a:pt x="182092" y="198894"/>
                  </a:lnTo>
                  <a:close/>
                </a:path>
                <a:path w="273684" h="256539">
                  <a:moveTo>
                    <a:pt x="191274" y="230581"/>
                  </a:moveTo>
                  <a:lnTo>
                    <a:pt x="190119" y="230581"/>
                  </a:lnTo>
                  <a:lnTo>
                    <a:pt x="190119" y="226352"/>
                  </a:lnTo>
                  <a:lnTo>
                    <a:pt x="188937" y="226352"/>
                  </a:lnTo>
                  <a:lnTo>
                    <a:pt x="188937" y="255981"/>
                  </a:lnTo>
                  <a:lnTo>
                    <a:pt x="190106" y="255981"/>
                  </a:lnTo>
                  <a:lnTo>
                    <a:pt x="191274" y="255981"/>
                  </a:lnTo>
                  <a:lnTo>
                    <a:pt x="191274" y="230581"/>
                  </a:lnTo>
                  <a:close/>
                </a:path>
                <a:path w="273684" h="256539">
                  <a:moveTo>
                    <a:pt x="196989" y="213702"/>
                  </a:moveTo>
                  <a:lnTo>
                    <a:pt x="195910" y="213702"/>
                  </a:lnTo>
                  <a:lnTo>
                    <a:pt x="195910" y="255981"/>
                  </a:lnTo>
                  <a:lnTo>
                    <a:pt x="196989" y="255981"/>
                  </a:lnTo>
                  <a:lnTo>
                    <a:pt x="196989" y="213702"/>
                  </a:lnTo>
                  <a:close/>
                </a:path>
                <a:path w="273684" h="256539">
                  <a:moveTo>
                    <a:pt x="217792" y="234797"/>
                  </a:moveTo>
                  <a:lnTo>
                    <a:pt x="216611" y="234797"/>
                  </a:lnTo>
                  <a:lnTo>
                    <a:pt x="216611" y="255981"/>
                  </a:lnTo>
                  <a:lnTo>
                    <a:pt x="217792" y="255981"/>
                  </a:lnTo>
                  <a:lnTo>
                    <a:pt x="217792" y="234797"/>
                  </a:lnTo>
                  <a:close/>
                </a:path>
                <a:path w="273684" h="256539">
                  <a:moveTo>
                    <a:pt x="220027" y="184086"/>
                  </a:moveTo>
                  <a:lnTo>
                    <a:pt x="218948" y="184086"/>
                  </a:lnTo>
                  <a:lnTo>
                    <a:pt x="218948" y="255981"/>
                  </a:lnTo>
                  <a:lnTo>
                    <a:pt x="220027" y="255981"/>
                  </a:lnTo>
                  <a:lnTo>
                    <a:pt x="220027" y="184086"/>
                  </a:lnTo>
                  <a:close/>
                </a:path>
                <a:path w="273684" h="256539">
                  <a:moveTo>
                    <a:pt x="221221" y="236956"/>
                  </a:moveTo>
                  <a:lnTo>
                    <a:pt x="220052" y="236956"/>
                  </a:lnTo>
                  <a:lnTo>
                    <a:pt x="220052" y="255981"/>
                  </a:lnTo>
                  <a:lnTo>
                    <a:pt x="221221" y="255981"/>
                  </a:lnTo>
                  <a:lnTo>
                    <a:pt x="221221" y="236956"/>
                  </a:lnTo>
                  <a:close/>
                </a:path>
                <a:path w="273684" h="256539">
                  <a:moveTo>
                    <a:pt x="235064" y="234797"/>
                  </a:moveTo>
                  <a:lnTo>
                    <a:pt x="233883" y="234797"/>
                  </a:lnTo>
                  <a:lnTo>
                    <a:pt x="233883" y="255981"/>
                  </a:lnTo>
                  <a:lnTo>
                    <a:pt x="235064" y="255981"/>
                  </a:lnTo>
                  <a:lnTo>
                    <a:pt x="235064" y="234797"/>
                  </a:lnTo>
                  <a:close/>
                </a:path>
                <a:path w="273684" h="256539">
                  <a:moveTo>
                    <a:pt x="240817" y="205168"/>
                  </a:moveTo>
                  <a:lnTo>
                    <a:pt x="239649" y="205168"/>
                  </a:lnTo>
                  <a:lnTo>
                    <a:pt x="239649" y="255981"/>
                  </a:lnTo>
                  <a:lnTo>
                    <a:pt x="240817" y="255981"/>
                  </a:lnTo>
                  <a:lnTo>
                    <a:pt x="240817" y="205168"/>
                  </a:lnTo>
                  <a:close/>
                </a:path>
                <a:path w="273684" h="256539">
                  <a:moveTo>
                    <a:pt x="256946" y="236956"/>
                  </a:moveTo>
                  <a:lnTo>
                    <a:pt x="255866" y="236956"/>
                  </a:lnTo>
                  <a:lnTo>
                    <a:pt x="255866" y="255981"/>
                  </a:lnTo>
                  <a:lnTo>
                    <a:pt x="256946" y="255981"/>
                  </a:lnTo>
                  <a:lnTo>
                    <a:pt x="256946" y="236956"/>
                  </a:lnTo>
                  <a:close/>
                </a:path>
                <a:path w="273684" h="256539">
                  <a:moveTo>
                    <a:pt x="260477" y="226352"/>
                  </a:moveTo>
                  <a:lnTo>
                    <a:pt x="259308" y="226352"/>
                  </a:lnTo>
                  <a:lnTo>
                    <a:pt x="259308" y="213702"/>
                  </a:lnTo>
                  <a:lnTo>
                    <a:pt x="258140" y="213702"/>
                  </a:lnTo>
                  <a:lnTo>
                    <a:pt x="258140" y="255981"/>
                  </a:lnTo>
                  <a:lnTo>
                    <a:pt x="259295" y="255981"/>
                  </a:lnTo>
                  <a:lnTo>
                    <a:pt x="260477" y="255981"/>
                  </a:lnTo>
                  <a:lnTo>
                    <a:pt x="260477" y="226352"/>
                  </a:lnTo>
                  <a:close/>
                </a:path>
                <a:path w="273684" h="256539">
                  <a:moveTo>
                    <a:pt x="265074" y="232727"/>
                  </a:moveTo>
                  <a:lnTo>
                    <a:pt x="263893" y="232727"/>
                  </a:lnTo>
                  <a:lnTo>
                    <a:pt x="263893" y="253923"/>
                  </a:lnTo>
                  <a:lnTo>
                    <a:pt x="262737" y="253923"/>
                  </a:lnTo>
                  <a:lnTo>
                    <a:pt x="262737" y="224205"/>
                  </a:lnTo>
                  <a:lnTo>
                    <a:pt x="261569" y="224205"/>
                  </a:lnTo>
                  <a:lnTo>
                    <a:pt x="261569" y="255981"/>
                  </a:lnTo>
                  <a:lnTo>
                    <a:pt x="262724" y="255981"/>
                  </a:lnTo>
                  <a:lnTo>
                    <a:pt x="263893" y="255981"/>
                  </a:lnTo>
                  <a:lnTo>
                    <a:pt x="265074" y="255981"/>
                  </a:lnTo>
                  <a:lnTo>
                    <a:pt x="265074" y="232727"/>
                  </a:lnTo>
                  <a:close/>
                </a:path>
                <a:path w="273684" h="256539">
                  <a:moveTo>
                    <a:pt x="269659" y="245389"/>
                  </a:moveTo>
                  <a:lnTo>
                    <a:pt x="268503" y="245389"/>
                  </a:lnTo>
                  <a:lnTo>
                    <a:pt x="267335" y="245389"/>
                  </a:lnTo>
                  <a:lnTo>
                    <a:pt x="267335" y="222135"/>
                  </a:lnTo>
                  <a:lnTo>
                    <a:pt x="266153" y="222135"/>
                  </a:lnTo>
                  <a:lnTo>
                    <a:pt x="266153" y="255981"/>
                  </a:lnTo>
                  <a:lnTo>
                    <a:pt x="267322" y="255981"/>
                  </a:lnTo>
                  <a:lnTo>
                    <a:pt x="268490" y="255981"/>
                  </a:lnTo>
                  <a:lnTo>
                    <a:pt x="269659" y="255981"/>
                  </a:lnTo>
                  <a:lnTo>
                    <a:pt x="269659" y="245389"/>
                  </a:lnTo>
                  <a:close/>
                </a:path>
                <a:path w="273684" h="256539">
                  <a:moveTo>
                    <a:pt x="273088" y="192519"/>
                  </a:moveTo>
                  <a:lnTo>
                    <a:pt x="271919" y="192519"/>
                  </a:lnTo>
                  <a:lnTo>
                    <a:pt x="271919" y="234797"/>
                  </a:lnTo>
                  <a:lnTo>
                    <a:pt x="270751" y="234797"/>
                  </a:lnTo>
                  <a:lnTo>
                    <a:pt x="270751" y="255981"/>
                  </a:lnTo>
                  <a:lnTo>
                    <a:pt x="271919" y="255981"/>
                  </a:lnTo>
                  <a:lnTo>
                    <a:pt x="273088" y="255981"/>
                  </a:lnTo>
                  <a:lnTo>
                    <a:pt x="273088" y="19251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831265" y="2727959"/>
              <a:ext cx="1245235" cy="271145"/>
            </a:xfrm>
            <a:custGeom>
              <a:avLst/>
              <a:gdLst/>
              <a:ahLst/>
              <a:cxnLst/>
              <a:rect l="l" t="t" r="r" b="b"/>
              <a:pathLst>
                <a:path w="1245235" h="271144">
                  <a:moveTo>
                    <a:pt x="1168" y="186156"/>
                  </a:moveTo>
                  <a:lnTo>
                    <a:pt x="0" y="186156"/>
                  </a:lnTo>
                  <a:lnTo>
                    <a:pt x="0" y="270802"/>
                  </a:lnTo>
                  <a:lnTo>
                    <a:pt x="1168" y="270802"/>
                  </a:lnTo>
                  <a:lnTo>
                    <a:pt x="1168" y="186156"/>
                  </a:lnTo>
                  <a:close/>
                </a:path>
                <a:path w="1245235" h="271144">
                  <a:moveTo>
                    <a:pt x="19621" y="0"/>
                  </a:moveTo>
                  <a:lnTo>
                    <a:pt x="18440" y="0"/>
                  </a:lnTo>
                  <a:lnTo>
                    <a:pt x="18440" y="270802"/>
                  </a:lnTo>
                  <a:lnTo>
                    <a:pt x="19621" y="270802"/>
                  </a:lnTo>
                  <a:lnTo>
                    <a:pt x="19621" y="0"/>
                  </a:lnTo>
                  <a:close/>
                </a:path>
                <a:path w="1245235" h="271144">
                  <a:moveTo>
                    <a:pt x="24231" y="101523"/>
                  </a:moveTo>
                  <a:lnTo>
                    <a:pt x="23050" y="101523"/>
                  </a:lnTo>
                  <a:lnTo>
                    <a:pt x="23050" y="270802"/>
                  </a:lnTo>
                  <a:lnTo>
                    <a:pt x="24231" y="270802"/>
                  </a:lnTo>
                  <a:lnTo>
                    <a:pt x="24231" y="101523"/>
                  </a:lnTo>
                  <a:close/>
                </a:path>
                <a:path w="1245235" h="271144">
                  <a:moveTo>
                    <a:pt x="42672" y="188315"/>
                  </a:moveTo>
                  <a:lnTo>
                    <a:pt x="41490" y="188315"/>
                  </a:lnTo>
                  <a:lnTo>
                    <a:pt x="41490" y="270802"/>
                  </a:lnTo>
                  <a:lnTo>
                    <a:pt x="42672" y="270802"/>
                  </a:lnTo>
                  <a:lnTo>
                    <a:pt x="42672" y="188315"/>
                  </a:lnTo>
                  <a:close/>
                </a:path>
                <a:path w="1245235" h="271144">
                  <a:moveTo>
                    <a:pt x="48463" y="139661"/>
                  </a:moveTo>
                  <a:lnTo>
                    <a:pt x="47282" y="139661"/>
                  </a:lnTo>
                  <a:lnTo>
                    <a:pt x="47282" y="270802"/>
                  </a:lnTo>
                  <a:lnTo>
                    <a:pt x="48463" y="270802"/>
                  </a:lnTo>
                  <a:lnTo>
                    <a:pt x="48463" y="139661"/>
                  </a:lnTo>
                  <a:close/>
                </a:path>
                <a:path w="1245235" h="271144">
                  <a:moveTo>
                    <a:pt x="63461" y="167132"/>
                  </a:moveTo>
                  <a:lnTo>
                    <a:pt x="62293" y="167132"/>
                  </a:lnTo>
                  <a:lnTo>
                    <a:pt x="62293" y="270802"/>
                  </a:lnTo>
                  <a:lnTo>
                    <a:pt x="63461" y="270802"/>
                  </a:lnTo>
                  <a:lnTo>
                    <a:pt x="63461" y="167132"/>
                  </a:lnTo>
                  <a:close/>
                </a:path>
                <a:path w="1245235" h="271144">
                  <a:moveTo>
                    <a:pt x="73774" y="156540"/>
                  </a:moveTo>
                  <a:lnTo>
                    <a:pt x="72694" y="156540"/>
                  </a:lnTo>
                  <a:lnTo>
                    <a:pt x="72694" y="270802"/>
                  </a:lnTo>
                  <a:lnTo>
                    <a:pt x="73774" y="270802"/>
                  </a:lnTo>
                  <a:lnTo>
                    <a:pt x="73774" y="156540"/>
                  </a:lnTo>
                  <a:close/>
                </a:path>
                <a:path w="1245235" h="271144">
                  <a:moveTo>
                    <a:pt x="81915" y="181940"/>
                  </a:moveTo>
                  <a:lnTo>
                    <a:pt x="80733" y="181940"/>
                  </a:lnTo>
                  <a:lnTo>
                    <a:pt x="80733" y="270802"/>
                  </a:lnTo>
                  <a:lnTo>
                    <a:pt x="81915" y="270802"/>
                  </a:lnTo>
                  <a:lnTo>
                    <a:pt x="81915" y="181940"/>
                  </a:lnTo>
                  <a:close/>
                </a:path>
                <a:path w="1245235" h="271144">
                  <a:moveTo>
                    <a:pt x="108394" y="192532"/>
                  </a:moveTo>
                  <a:lnTo>
                    <a:pt x="107226" y="192532"/>
                  </a:lnTo>
                  <a:lnTo>
                    <a:pt x="107226" y="270802"/>
                  </a:lnTo>
                  <a:lnTo>
                    <a:pt x="108394" y="270802"/>
                  </a:lnTo>
                  <a:lnTo>
                    <a:pt x="108394" y="192532"/>
                  </a:lnTo>
                  <a:close/>
                </a:path>
                <a:path w="1245235" h="271144">
                  <a:moveTo>
                    <a:pt x="113017" y="198907"/>
                  </a:moveTo>
                  <a:lnTo>
                    <a:pt x="111836" y="198907"/>
                  </a:lnTo>
                  <a:lnTo>
                    <a:pt x="111836" y="270802"/>
                  </a:lnTo>
                  <a:lnTo>
                    <a:pt x="113017" y="270802"/>
                  </a:lnTo>
                  <a:lnTo>
                    <a:pt x="113017" y="198907"/>
                  </a:lnTo>
                  <a:close/>
                </a:path>
                <a:path w="1245235" h="271144">
                  <a:moveTo>
                    <a:pt x="133718" y="207340"/>
                  </a:moveTo>
                  <a:lnTo>
                    <a:pt x="132537" y="207340"/>
                  </a:lnTo>
                  <a:lnTo>
                    <a:pt x="132537" y="270802"/>
                  </a:lnTo>
                  <a:lnTo>
                    <a:pt x="133718" y="270802"/>
                  </a:lnTo>
                  <a:lnTo>
                    <a:pt x="133718" y="207340"/>
                  </a:lnTo>
                  <a:close/>
                </a:path>
                <a:path w="1245235" h="271144">
                  <a:moveTo>
                    <a:pt x="141757" y="181940"/>
                  </a:moveTo>
                  <a:lnTo>
                    <a:pt x="140677" y="181940"/>
                  </a:lnTo>
                  <a:lnTo>
                    <a:pt x="140677" y="270802"/>
                  </a:lnTo>
                  <a:lnTo>
                    <a:pt x="141757" y="270802"/>
                  </a:lnTo>
                  <a:lnTo>
                    <a:pt x="141757" y="181940"/>
                  </a:lnTo>
                  <a:close/>
                </a:path>
                <a:path w="1245235" h="271144">
                  <a:moveTo>
                    <a:pt x="146354" y="219989"/>
                  </a:moveTo>
                  <a:lnTo>
                    <a:pt x="145275" y="219989"/>
                  </a:lnTo>
                  <a:lnTo>
                    <a:pt x="145275" y="270802"/>
                  </a:lnTo>
                  <a:lnTo>
                    <a:pt x="146354" y="270802"/>
                  </a:lnTo>
                  <a:lnTo>
                    <a:pt x="146354" y="219989"/>
                  </a:lnTo>
                  <a:close/>
                </a:path>
                <a:path w="1245235" h="271144">
                  <a:moveTo>
                    <a:pt x="151003" y="211556"/>
                  </a:moveTo>
                  <a:lnTo>
                    <a:pt x="149923" y="211556"/>
                  </a:lnTo>
                  <a:lnTo>
                    <a:pt x="149923" y="270802"/>
                  </a:lnTo>
                  <a:lnTo>
                    <a:pt x="151003" y="270802"/>
                  </a:lnTo>
                  <a:lnTo>
                    <a:pt x="151003" y="211556"/>
                  </a:lnTo>
                  <a:close/>
                </a:path>
                <a:path w="1245235" h="271144">
                  <a:moveTo>
                    <a:pt x="165989" y="222148"/>
                  </a:moveTo>
                  <a:lnTo>
                    <a:pt x="164807" y="222148"/>
                  </a:lnTo>
                  <a:lnTo>
                    <a:pt x="164807" y="270802"/>
                  </a:lnTo>
                  <a:lnTo>
                    <a:pt x="165989" y="270802"/>
                  </a:lnTo>
                  <a:lnTo>
                    <a:pt x="165989" y="222148"/>
                  </a:lnTo>
                  <a:close/>
                </a:path>
                <a:path w="1245235" h="271144">
                  <a:moveTo>
                    <a:pt x="170586" y="200964"/>
                  </a:moveTo>
                  <a:lnTo>
                    <a:pt x="169405" y="200964"/>
                  </a:lnTo>
                  <a:lnTo>
                    <a:pt x="169405" y="270802"/>
                  </a:lnTo>
                  <a:lnTo>
                    <a:pt x="170586" y="270802"/>
                  </a:lnTo>
                  <a:lnTo>
                    <a:pt x="170586" y="200964"/>
                  </a:lnTo>
                  <a:close/>
                </a:path>
                <a:path w="1245235" h="271144">
                  <a:moveTo>
                    <a:pt x="182054" y="181940"/>
                  </a:moveTo>
                  <a:lnTo>
                    <a:pt x="180975" y="181940"/>
                  </a:lnTo>
                  <a:lnTo>
                    <a:pt x="180975" y="270802"/>
                  </a:lnTo>
                  <a:lnTo>
                    <a:pt x="182054" y="270802"/>
                  </a:lnTo>
                  <a:lnTo>
                    <a:pt x="182054" y="181940"/>
                  </a:lnTo>
                  <a:close/>
                </a:path>
                <a:path w="1245235" h="271144">
                  <a:moveTo>
                    <a:pt x="189014" y="217932"/>
                  </a:moveTo>
                  <a:lnTo>
                    <a:pt x="187845" y="217932"/>
                  </a:lnTo>
                  <a:lnTo>
                    <a:pt x="187845" y="270802"/>
                  </a:lnTo>
                  <a:lnTo>
                    <a:pt x="189014" y="270802"/>
                  </a:lnTo>
                  <a:lnTo>
                    <a:pt x="189014" y="217932"/>
                  </a:lnTo>
                  <a:close/>
                </a:path>
                <a:path w="1245235" h="271144">
                  <a:moveTo>
                    <a:pt x="199428" y="239026"/>
                  </a:moveTo>
                  <a:lnTo>
                    <a:pt x="198247" y="239026"/>
                  </a:lnTo>
                  <a:lnTo>
                    <a:pt x="198247" y="270802"/>
                  </a:lnTo>
                  <a:lnTo>
                    <a:pt x="199428" y="270802"/>
                  </a:lnTo>
                  <a:lnTo>
                    <a:pt x="199428" y="239026"/>
                  </a:lnTo>
                  <a:close/>
                </a:path>
                <a:path w="1245235" h="271144">
                  <a:moveTo>
                    <a:pt x="202857" y="245402"/>
                  </a:moveTo>
                  <a:lnTo>
                    <a:pt x="201676" y="245402"/>
                  </a:lnTo>
                  <a:lnTo>
                    <a:pt x="201676" y="270802"/>
                  </a:lnTo>
                  <a:lnTo>
                    <a:pt x="202857" y="270802"/>
                  </a:lnTo>
                  <a:lnTo>
                    <a:pt x="202857" y="245402"/>
                  </a:lnTo>
                  <a:close/>
                </a:path>
                <a:path w="1245235" h="271144">
                  <a:moveTo>
                    <a:pt x="206286" y="232740"/>
                  </a:moveTo>
                  <a:lnTo>
                    <a:pt x="205117" y="232740"/>
                  </a:lnTo>
                  <a:lnTo>
                    <a:pt x="205117" y="270802"/>
                  </a:lnTo>
                  <a:lnTo>
                    <a:pt x="206286" y="270802"/>
                  </a:lnTo>
                  <a:lnTo>
                    <a:pt x="206286" y="232740"/>
                  </a:lnTo>
                  <a:close/>
                </a:path>
                <a:path w="1245235" h="271144">
                  <a:moveTo>
                    <a:pt x="210947" y="251777"/>
                  </a:moveTo>
                  <a:lnTo>
                    <a:pt x="209765" y="251777"/>
                  </a:lnTo>
                  <a:lnTo>
                    <a:pt x="209765" y="270802"/>
                  </a:lnTo>
                  <a:lnTo>
                    <a:pt x="210947" y="270802"/>
                  </a:lnTo>
                  <a:lnTo>
                    <a:pt x="210947" y="251777"/>
                  </a:lnTo>
                  <a:close/>
                </a:path>
                <a:path w="1245235" h="271144">
                  <a:moveTo>
                    <a:pt x="214337" y="198907"/>
                  </a:moveTo>
                  <a:lnTo>
                    <a:pt x="213258" y="198907"/>
                  </a:lnTo>
                  <a:lnTo>
                    <a:pt x="213258" y="239026"/>
                  </a:lnTo>
                  <a:lnTo>
                    <a:pt x="212090" y="239026"/>
                  </a:lnTo>
                  <a:lnTo>
                    <a:pt x="212090" y="270802"/>
                  </a:lnTo>
                  <a:lnTo>
                    <a:pt x="213258" y="270802"/>
                  </a:lnTo>
                  <a:lnTo>
                    <a:pt x="214337" y="270802"/>
                  </a:lnTo>
                  <a:lnTo>
                    <a:pt x="214337" y="198907"/>
                  </a:lnTo>
                  <a:close/>
                </a:path>
                <a:path w="1245235" h="271144">
                  <a:moveTo>
                    <a:pt x="217855" y="251777"/>
                  </a:moveTo>
                  <a:lnTo>
                    <a:pt x="216700" y="251777"/>
                  </a:lnTo>
                  <a:lnTo>
                    <a:pt x="216700" y="232740"/>
                  </a:lnTo>
                  <a:lnTo>
                    <a:pt x="215519" y="232740"/>
                  </a:lnTo>
                  <a:lnTo>
                    <a:pt x="215519" y="270802"/>
                  </a:lnTo>
                  <a:lnTo>
                    <a:pt x="216687" y="270802"/>
                  </a:lnTo>
                  <a:lnTo>
                    <a:pt x="217855" y="270802"/>
                  </a:lnTo>
                  <a:lnTo>
                    <a:pt x="217855" y="251777"/>
                  </a:lnTo>
                  <a:close/>
                </a:path>
                <a:path w="1245235" h="271144">
                  <a:moveTo>
                    <a:pt x="218986" y="251777"/>
                  </a:moveTo>
                  <a:lnTo>
                    <a:pt x="217906" y="251777"/>
                  </a:lnTo>
                  <a:lnTo>
                    <a:pt x="217906" y="270802"/>
                  </a:lnTo>
                  <a:lnTo>
                    <a:pt x="218986" y="270802"/>
                  </a:lnTo>
                  <a:lnTo>
                    <a:pt x="218986" y="251777"/>
                  </a:lnTo>
                  <a:close/>
                </a:path>
                <a:path w="1245235" h="271144">
                  <a:moveTo>
                    <a:pt x="221348" y="249618"/>
                  </a:moveTo>
                  <a:lnTo>
                    <a:pt x="220167" y="249618"/>
                  </a:lnTo>
                  <a:lnTo>
                    <a:pt x="220167" y="270802"/>
                  </a:lnTo>
                  <a:lnTo>
                    <a:pt x="221348" y="270802"/>
                  </a:lnTo>
                  <a:lnTo>
                    <a:pt x="221348" y="249618"/>
                  </a:lnTo>
                  <a:close/>
                </a:path>
                <a:path w="1245235" h="271144">
                  <a:moveTo>
                    <a:pt x="245541" y="245402"/>
                  </a:moveTo>
                  <a:lnTo>
                    <a:pt x="244360" y="245402"/>
                  </a:lnTo>
                  <a:lnTo>
                    <a:pt x="244360" y="270802"/>
                  </a:lnTo>
                  <a:lnTo>
                    <a:pt x="245541" y="270802"/>
                  </a:lnTo>
                  <a:lnTo>
                    <a:pt x="245541" y="245402"/>
                  </a:lnTo>
                  <a:close/>
                </a:path>
                <a:path w="1245235" h="271144">
                  <a:moveTo>
                    <a:pt x="263969" y="260210"/>
                  </a:moveTo>
                  <a:lnTo>
                    <a:pt x="262801" y="260210"/>
                  </a:lnTo>
                  <a:lnTo>
                    <a:pt x="262801" y="270802"/>
                  </a:lnTo>
                  <a:lnTo>
                    <a:pt x="263969" y="270802"/>
                  </a:lnTo>
                  <a:lnTo>
                    <a:pt x="263969" y="260210"/>
                  </a:lnTo>
                  <a:close/>
                </a:path>
                <a:path w="1245235" h="271144">
                  <a:moveTo>
                    <a:pt x="265099" y="268744"/>
                  </a:moveTo>
                  <a:lnTo>
                    <a:pt x="264020" y="268744"/>
                  </a:lnTo>
                  <a:lnTo>
                    <a:pt x="264020" y="270802"/>
                  </a:lnTo>
                  <a:lnTo>
                    <a:pt x="265099" y="270802"/>
                  </a:lnTo>
                  <a:lnTo>
                    <a:pt x="265099" y="268744"/>
                  </a:lnTo>
                  <a:close/>
                </a:path>
                <a:path w="1245235" h="271144">
                  <a:moveTo>
                    <a:pt x="267398" y="207340"/>
                  </a:moveTo>
                  <a:lnTo>
                    <a:pt x="266230" y="207340"/>
                  </a:lnTo>
                  <a:lnTo>
                    <a:pt x="266230" y="270802"/>
                  </a:lnTo>
                  <a:lnTo>
                    <a:pt x="267398" y="270802"/>
                  </a:lnTo>
                  <a:lnTo>
                    <a:pt x="267398" y="207340"/>
                  </a:lnTo>
                  <a:close/>
                </a:path>
                <a:path w="1245235" h="271144">
                  <a:moveTo>
                    <a:pt x="1107503" y="228523"/>
                  </a:moveTo>
                  <a:lnTo>
                    <a:pt x="1106424" y="228523"/>
                  </a:lnTo>
                  <a:lnTo>
                    <a:pt x="1106424" y="270802"/>
                  </a:lnTo>
                  <a:lnTo>
                    <a:pt x="1107503" y="270802"/>
                  </a:lnTo>
                  <a:lnTo>
                    <a:pt x="1107503" y="228523"/>
                  </a:lnTo>
                  <a:close/>
                </a:path>
                <a:path w="1245235" h="271144">
                  <a:moveTo>
                    <a:pt x="1112100" y="262369"/>
                  </a:moveTo>
                  <a:lnTo>
                    <a:pt x="1111034" y="262369"/>
                  </a:lnTo>
                  <a:lnTo>
                    <a:pt x="1111034" y="255993"/>
                  </a:lnTo>
                  <a:lnTo>
                    <a:pt x="1109878" y="255993"/>
                  </a:lnTo>
                  <a:lnTo>
                    <a:pt x="1109878" y="236956"/>
                  </a:lnTo>
                  <a:lnTo>
                    <a:pt x="1108697" y="236956"/>
                  </a:lnTo>
                  <a:lnTo>
                    <a:pt x="1108697" y="255993"/>
                  </a:lnTo>
                  <a:lnTo>
                    <a:pt x="1107528" y="255993"/>
                  </a:lnTo>
                  <a:lnTo>
                    <a:pt x="1107528" y="270802"/>
                  </a:lnTo>
                  <a:lnTo>
                    <a:pt x="1108697" y="270802"/>
                  </a:lnTo>
                  <a:lnTo>
                    <a:pt x="1108710" y="270802"/>
                  </a:lnTo>
                  <a:lnTo>
                    <a:pt x="1112100" y="270802"/>
                  </a:lnTo>
                  <a:lnTo>
                    <a:pt x="1112100" y="262369"/>
                  </a:lnTo>
                  <a:close/>
                </a:path>
                <a:path w="1245235" h="271144">
                  <a:moveTo>
                    <a:pt x="1115631" y="258140"/>
                  </a:moveTo>
                  <a:lnTo>
                    <a:pt x="1114463" y="258140"/>
                  </a:lnTo>
                  <a:lnTo>
                    <a:pt x="1114463" y="245402"/>
                  </a:lnTo>
                  <a:lnTo>
                    <a:pt x="1113294" y="245402"/>
                  </a:lnTo>
                  <a:lnTo>
                    <a:pt x="1113294" y="264426"/>
                  </a:lnTo>
                  <a:lnTo>
                    <a:pt x="1112126" y="264426"/>
                  </a:lnTo>
                  <a:lnTo>
                    <a:pt x="1112126" y="270802"/>
                  </a:lnTo>
                  <a:lnTo>
                    <a:pt x="1115631" y="270802"/>
                  </a:lnTo>
                  <a:lnTo>
                    <a:pt x="1115631" y="258140"/>
                  </a:lnTo>
                  <a:close/>
                </a:path>
                <a:path w="1245235" h="271144">
                  <a:moveTo>
                    <a:pt x="1203159" y="264426"/>
                  </a:moveTo>
                  <a:lnTo>
                    <a:pt x="1202080" y="264426"/>
                  </a:lnTo>
                  <a:lnTo>
                    <a:pt x="1202080" y="270802"/>
                  </a:lnTo>
                  <a:lnTo>
                    <a:pt x="1203159" y="270802"/>
                  </a:lnTo>
                  <a:lnTo>
                    <a:pt x="1203159" y="264426"/>
                  </a:lnTo>
                  <a:close/>
                </a:path>
                <a:path w="1245235" h="271144">
                  <a:moveTo>
                    <a:pt x="1221600" y="260210"/>
                  </a:moveTo>
                  <a:lnTo>
                    <a:pt x="1220520" y="260210"/>
                  </a:lnTo>
                  <a:lnTo>
                    <a:pt x="1220520" y="270802"/>
                  </a:lnTo>
                  <a:lnTo>
                    <a:pt x="1221600" y="270802"/>
                  </a:lnTo>
                  <a:lnTo>
                    <a:pt x="1221600" y="260210"/>
                  </a:lnTo>
                  <a:close/>
                </a:path>
                <a:path w="1245235" h="271144">
                  <a:moveTo>
                    <a:pt x="1227391" y="260210"/>
                  </a:moveTo>
                  <a:lnTo>
                    <a:pt x="1226210" y="260210"/>
                  </a:lnTo>
                  <a:lnTo>
                    <a:pt x="1226210" y="270802"/>
                  </a:lnTo>
                  <a:lnTo>
                    <a:pt x="1227391" y="270802"/>
                  </a:lnTo>
                  <a:lnTo>
                    <a:pt x="1227391" y="260210"/>
                  </a:lnTo>
                  <a:close/>
                </a:path>
                <a:path w="1245235" h="271144">
                  <a:moveTo>
                    <a:pt x="1244676" y="264426"/>
                  </a:moveTo>
                  <a:lnTo>
                    <a:pt x="1243596" y="264426"/>
                  </a:lnTo>
                  <a:lnTo>
                    <a:pt x="1243596" y="270802"/>
                  </a:lnTo>
                  <a:lnTo>
                    <a:pt x="1244676" y="270802"/>
                  </a:lnTo>
                  <a:lnTo>
                    <a:pt x="1244676" y="26442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1937689" y="2956483"/>
              <a:ext cx="24130" cy="42545"/>
            </a:xfrm>
            <a:custGeom>
              <a:avLst/>
              <a:gdLst/>
              <a:ahLst/>
              <a:cxnLst/>
              <a:rect l="l" t="t" r="r" b="b"/>
              <a:pathLst>
                <a:path w="24130" h="42544">
                  <a:moveTo>
                    <a:pt x="1079" y="0"/>
                  </a:moveTo>
                  <a:lnTo>
                    <a:pt x="0" y="0"/>
                  </a:lnTo>
                  <a:lnTo>
                    <a:pt x="0" y="42278"/>
                  </a:lnTo>
                  <a:lnTo>
                    <a:pt x="1079" y="42278"/>
                  </a:lnTo>
                  <a:lnTo>
                    <a:pt x="1079" y="0"/>
                  </a:lnTo>
                  <a:close/>
                </a:path>
                <a:path w="24130" h="42544">
                  <a:moveTo>
                    <a:pt x="5676" y="33845"/>
                  </a:moveTo>
                  <a:lnTo>
                    <a:pt x="4610" y="33845"/>
                  </a:lnTo>
                  <a:lnTo>
                    <a:pt x="4610" y="27470"/>
                  </a:lnTo>
                  <a:lnTo>
                    <a:pt x="3454" y="27470"/>
                  </a:lnTo>
                  <a:lnTo>
                    <a:pt x="3454" y="8432"/>
                  </a:lnTo>
                  <a:lnTo>
                    <a:pt x="2273" y="8432"/>
                  </a:lnTo>
                  <a:lnTo>
                    <a:pt x="2273" y="27470"/>
                  </a:lnTo>
                  <a:lnTo>
                    <a:pt x="1104" y="27470"/>
                  </a:lnTo>
                  <a:lnTo>
                    <a:pt x="1104" y="42278"/>
                  </a:lnTo>
                  <a:lnTo>
                    <a:pt x="2273" y="42278"/>
                  </a:lnTo>
                  <a:lnTo>
                    <a:pt x="2286" y="42278"/>
                  </a:lnTo>
                  <a:lnTo>
                    <a:pt x="5676" y="42278"/>
                  </a:lnTo>
                  <a:lnTo>
                    <a:pt x="5676" y="33845"/>
                  </a:lnTo>
                  <a:close/>
                </a:path>
                <a:path w="24130" h="42544">
                  <a:moveTo>
                    <a:pt x="9207" y="29616"/>
                  </a:moveTo>
                  <a:lnTo>
                    <a:pt x="8039" y="29616"/>
                  </a:lnTo>
                  <a:lnTo>
                    <a:pt x="8039" y="16878"/>
                  </a:lnTo>
                  <a:lnTo>
                    <a:pt x="6870" y="16878"/>
                  </a:lnTo>
                  <a:lnTo>
                    <a:pt x="6870" y="35902"/>
                  </a:lnTo>
                  <a:lnTo>
                    <a:pt x="5702" y="35902"/>
                  </a:lnTo>
                  <a:lnTo>
                    <a:pt x="5702" y="42278"/>
                  </a:lnTo>
                  <a:lnTo>
                    <a:pt x="9207" y="42278"/>
                  </a:lnTo>
                  <a:lnTo>
                    <a:pt x="9207" y="29616"/>
                  </a:lnTo>
                  <a:close/>
                </a:path>
                <a:path w="24130" h="42544">
                  <a:moveTo>
                    <a:pt x="12636" y="31686"/>
                  </a:moveTo>
                  <a:lnTo>
                    <a:pt x="11468" y="31686"/>
                  </a:lnTo>
                  <a:lnTo>
                    <a:pt x="10299" y="31686"/>
                  </a:lnTo>
                  <a:lnTo>
                    <a:pt x="10299" y="33845"/>
                  </a:lnTo>
                  <a:lnTo>
                    <a:pt x="9245" y="33845"/>
                  </a:lnTo>
                  <a:lnTo>
                    <a:pt x="9245" y="42278"/>
                  </a:lnTo>
                  <a:lnTo>
                    <a:pt x="10299" y="42278"/>
                  </a:lnTo>
                  <a:lnTo>
                    <a:pt x="11455" y="42278"/>
                  </a:lnTo>
                  <a:lnTo>
                    <a:pt x="12636" y="42278"/>
                  </a:lnTo>
                  <a:lnTo>
                    <a:pt x="12636" y="31686"/>
                  </a:lnTo>
                  <a:close/>
                </a:path>
                <a:path w="24130" h="42544">
                  <a:moveTo>
                    <a:pt x="16065" y="38061"/>
                  </a:moveTo>
                  <a:lnTo>
                    <a:pt x="14884" y="38061"/>
                  </a:lnTo>
                  <a:lnTo>
                    <a:pt x="14884" y="40220"/>
                  </a:lnTo>
                  <a:lnTo>
                    <a:pt x="13855" y="40220"/>
                  </a:lnTo>
                  <a:lnTo>
                    <a:pt x="12687" y="40220"/>
                  </a:lnTo>
                  <a:lnTo>
                    <a:pt x="12687" y="42278"/>
                  </a:lnTo>
                  <a:lnTo>
                    <a:pt x="16065" y="42278"/>
                  </a:lnTo>
                  <a:lnTo>
                    <a:pt x="16065" y="38061"/>
                  </a:lnTo>
                  <a:close/>
                </a:path>
                <a:path w="24130" h="42544">
                  <a:moveTo>
                    <a:pt x="19519" y="40220"/>
                  </a:moveTo>
                  <a:lnTo>
                    <a:pt x="19519" y="40220"/>
                  </a:lnTo>
                  <a:lnTo>
                    <a:pt x="16116" y="40220"/>
                  </a:lnTo>
                  <a:lnTo>
                    <a:pt x="16116" y="42278"/>
                  </a:lnTo>
                  <a:lnTo>
                    <a:pt x="19519" y="42278"/>
                  </a:lnTo>
                  <a:lnTo>
                    <a:pt x="19519" y="40220"/>
                  </a:lnTo>
                  <a:close/>
                </a:path>
                <a:path w="24130" h="42544">
                  <a:moveTo>
                    <a:pt x="24104" y="29616"/>
                  </a:moveTo>
                  <a:lnTo>
                    <a:pt x="23037" y="29616"/>
                  </a:lnTo>
                  <a:lnTo>
                    <a:pt x="23037" y="40220"/>
                  </a:lnTo>
                  <a:lnTo>
                    <a:pt x="21869" y="40220"/>
                  </a:lnTo>
                  <a:lnTo>
                    <a:pt x="21869" y="42278"/>
                  </a:lnTo>
                  <a:lnTo>
                    <a:pt x="23037" y="42278"/>
                  </a:lnTo>
                  <a:lnTo>
                    <a:pt x="24104" y="42278"/>
                  </a:lnTo>
                  <a:lnTo>
                    <a:pt x="24104" y="2961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1942287" y="2986099"/>
              <a:ext cx="168275" cy="12700"/>
            </a:xfrm>
            <a:custGeom>
              <a:avLst/>
              <a:gdLst/>
              <a:ahLst/>
              <a:cxnLst/>
              <a:rect l="l" t="t" r="r" b="b"/>
              <a:pathLst>
                <a:path w="168275" h="12700">
                  <a:moveTo>
                    <a:pt x="1079" y="4229"/>
                  </a:moveTo>
                  <a:lnTo>
                    <a:pt x="0" y="4229"/>
                  </a:lnTo>
                  <a:lnTo>
                    <a:pt x="0" y="12661"/>
                  </a:lnTo>
                  <a:lnTo>
                    <a:pt x="1079" y="12661"/>
                  </a:lnTo>
                  <a:lnTo>
                    <a:pt x="1079" y="4229"/>
                  </a:lnTo>
                  <a:close/>
                </a:path>
                <a:path w="168275" h="12700">
                  <a:moveTo>
                    <a:pt x="19507" y="0"/>
                  </a:moveTo>
                  <a:lnTo>
                    <a:pt x="18440" y="0"/>
                  </a:lnTo>
                  <a:lnTo>
                    <a:pt x="18440" y="12661"/>
                  </a:lnTo>
                  <a:lnTo>
                    <a:pt x="19507" y="12661"/>
                  </a:lnTo>
                  <a:lnTo>
                    <a:pt x="19507" y="0"/>
                  </a:lnTo>
                  <a:close/>
                </a:path>
                <a:path w="168275" h="12700">
                  <a:moveTo>
                    <a:pt x="21882" y="10604"/>
                  </a:moveTo>
                  <a:lnTo>
                    <a:pt x="20713" y="10604"/>
                  </a:lnTo>
                  <a:lnTo>
                    <a:pt x="19545" y="10604"/>
                  </a:lnTo>
                  <a:lnTo>
                    <a:pt x="19545" y="12661"/>
                  </a:lnTo>
                  <a:lnTo>
                    <a:pt x="20701" y="12661"/>
                  </a:lnTo>
                  <a:lnTo>
                    <a:pt x="21882" y="12661"/>
                  </a:lnTo>
                  <a:lnTo>
                    <a:pt x="21882" y="10604"/>
                  </a:lnTo>
                  <a:close/>
                </a:path>
                <a:path w="168275" h="12700">
                  <a:moveTo>
                    <a:pt x="23101" y="10604"/>
                  </a:moveTo>
                  <a:lnTo>
                    <a:pt x="21920" y="10604"/>
                  </a:lnTo>
                  <a:lnTo>
                    <a:pt x="21920" y="12661"/>
                  </a:lnTo>
                  <a:lnTo>
                    <a:pt x="23101" y="12661"/>
                  </a:lnTo>
                  <a:lnTo>
                    <a:pt x="23101" y="10604"/>
                  </a:lnTo>
                  <a:close/>
                </a:path>
                <a:path w="168275" h="12700">
                  <a:moveTo>
                    <a:pt x="25311" y="10604"/>
                  </a:moveTo>
                  <a:lnTo>
                    <a:pt x="24130" y="10604"/>
                  </a:lnTo>
                  <a:lnTo>
                    <a:pt x="24130" y="12661"/>
                  </a:lnTo>
                  <a:lnTo>
                    <a:pt x="25311" y="12661"/>
                  </a:lnTo>
                  <a:lnTo>
                    <a:pt x="25311" y="10604"/>
                  </a:lnTo>
                  <a:close/>
                </a:path>
                <a:path w="168275" h="12700">
                  <a:moveTo>
                    <a:pt x="32283" y="6286"/>
                  </a:moveTo>
                  <a:lnTo>
                    <a:pt x="31115" y="6286"/>
                  </a:lnTo>
                  <a:lnTo>
                    <a:pt x="31115" y="10604"/>
                  </a:lnTo>
                  <a:lnTo>
                    <a:pt x="29946" y="10604"/>
                  </a:lnTo>
                  <a:lnTo>
                    <a:pt x="29946" y="12661"/>
                  </a:lnTo>
                  <a:lnTo>
                    <a:pt x="31115" y="12661"/>
                  </a:lnTo>
                  <a:lnTo>
                    <a:pt x="32283" y="12661"/>
                  </a:lnTo>
                  <a:lnTo>
                    <a:pt x="32283" y="6286"/>
                  </a:lnTo>
                  <a:close/>
                </a:path>
                <a:path w="168275" h="12700">
                  <a:moveTo>
                    <a:pt x="34556" y="10604"/>
                  </a:moveTo>
                  <a:lnTo>
                    <a:pt x="33375" y="10604"/>
                  </a:lnTo>
                  <a:lnTo>
                    <a:pt x="33375" y="12661"/>
                  </a:lnTo>
                  <a:lnTo>
                    <a:pt x="34556" y="12661"/>
                  </a:lnTo>
                  <a:lnTo>
                    <a:pt x="34556" y="10604"/>
                  </a:lnTo>
                  <a:close/>
                </a:path>
                <a:path w="168275" h="12700">
                  <a:moveTo>
                    <a:pt x="40309" y="8445"/>
                  </a:moveTo>
                  <a:lnTo>
                    <a:pt x="39141" y="8445"/>
                  </a:lnTo>
                  <a:lnTo>
                    <a:pt x="39141" y="10604"/>
                  </a:lnTo>
                  <a:lnTo>
                    <a:pt x="38011" y="10604"/>
                  </a:lnTo>
                  <a:lnTo>
                    <a:pt x="36931" y="10604"/>
                  </a:lnTo>
                  <a:lnTo>
                    <a:pt x="36931" y="12661"/>
                  </a:lnTo>
                  <a:lnTo>
                    <a:pt x="40309" y="12661"/>
                  </a:lnTo>
                  <a:lnTo>
                    <a:pt x="40309" y="8445"/>
                  </a:lnTo>
                  <a:close/>
                </a:path>
                <a:path w="168275" h="12700">
                  <a:moveTo>
                    <a:pt x="52984" y="10604"/>
                  </a:moveTo>
                  <a:lnTo>
                    <a:pt x="51816" y="10604"/>
                  </a:lnTo>
                  <a:lnTo>
                    <a:pt x="51816" y="12661"/>
                  </a:lnTo>
                  <a:lnTo>
                    <a:pt x="52984" y="12661"/>
                  </a:lnTo>
                  <a:lnTo>
                    <a:pt x="52984" y="10604"/>
                  </a:lnTo>
                  <a:close/>
                </a:path>
                <a:path w="168275" h="12700">
                  <a:moveTo>
                    <a:pt x="64465" y="10604"/>
                  </a:moveTo>
                  <a:lnTo>
                    <a:pt x="63385" y="10604"/>
                  </a:lnTo>
                  <a:lnTo>
                    <a:pt x="63385" y="12661"/>
                  </a:lnTo>
                  <a:lnTo>
                    <a:pt x="64465" y="12661"/>
                  </a:lnTo>
                  <a:lnTo>
                    <a:pt x="64465" y="10604"/>
                  </a:lnTo>
                  <a:close/>
                </a:path>
                <a:path w="168275" h="12700">
                  <a:moveTo>
                    <a:pt x="69062" y="10604"/>
                  </a:moveTo>
                  <a:lnTo>
                    <a:pt x="67995" y="10604"/>
                  </a:lnTo>
                  <a:lnTo>
                    <a:pt x="66814" y="10604"/>
                  </a:lnTo>
                  <a:lnTo>
                    <a:pt x="66814" y="12661"/>
                  </a:lnTo>
                  <a:lnTo>
                    <a:pt x="67983" y="12661"/>
                  </a:lnTo>
                  <a:lnTo>
                    <a:pt x="69062" y="12661"/>
                  </a:lnTo>
                  <a:lnTo>
                    <a:pt x="69062" y="10604"/>
                  </a:lnTo>
                  <a:close/>
                </a:path>
                <a:path w="168275" h="12700">
                  <a:moveTo>
                    <a:pt x="72644" y="10604"/>
                  </a:moveTo>
                  <a:lnTo>
                    <a:pt x="71462" y="10604"/>
                  </a:lnTo>
                  <a:lnTo>
                    <a:pt x="71462" y="12661"/>
                  </a:lnTo>
                  <a:lnTo>
                    <a:pt x="72644" y="12661"/>
                  </a:lnTo>
                  <a:lnTo>
                    <a:pt x="72644" y="10604"/>
                  </a:lnTo>
                  <a:close/>
                </a:path>
                <a:path w="168275" h="12700">
                  <a:moveTo>
                    <a:pt x="74853" y="10604"/>
                  </a:moveTo>
                  <a:lnTo>
                    <a:pt x="73672" y="10604"/>
                  </a:lnTo>
                  <a:lnTo>
                    <a:pt x="73672" y="12661"/>
                  </a:lnTo>
                  <a:lnTo>
                    <a:pt x="74853" y="12661"/>
                  </a:lnTo>
                  <a:lnTo>
                    <a:pt x="74853" y="10604"/>
                  </a:lnTo>
                  <a:close/>
                </a:path>
                <a:path w="168275" h="12700">
                  <a:moveTo>
                    <a:pt x="77241" y="8445"/>
                  </a:moveTo>
                  <a:lnTo>
                    <a:pt x="76073" y="8445"/>
                  </a:lnTo>
                  <a:lnTo>
                    <a:pt x="76073" y="6286"/>
                  </a:lnTo>
                  <a:lnTo>
                    <a:pt x="74891" y="6286"/>
                  </a:lnTo>
                  <a:lnTo>
                    <a:pt x="74891" y="12661"/>
                  </a:lnTo>
                  <a:lnTo>
                    <a:pt x="76060" y="12661"/>
                  </a:lnTo>
                  <a:lnTo>
                    <a:pt x="77241" y="12661"/>
                  </a:lnTo>
                  <a:lnTo>
                    <a:pt x="77241" y="8445"/>
                  </a:lnTo>
                  <a:close/>
                </a:path>
                <a:path w="168275" h="12700">
                  <a:moveTo>
                    <a:pt x="80670" y="8445"/>
                  </a:moveTo>
                  <a:lnTo>
                    <a:pt x="79502" y="8445"/>
                  </a:lnTo>
                  <a:lnTo>
                    <a:pt x="79502" y="6286"/>
                  </a:lnTo>
                  <a:lnTo>
                    <a:pt x="78333" y="6286"/>
                  </a:lnTo>
                  <a:lnTo>
                    <a:pt x="78333" y="12661"/>
                  </a:lnTo>
                  <a:lnTo>
                    <a:pt x="79489" y="12661"/>
                  </a:lnTo>
                  <a:lnTo>
                    <a:pt x="80670" y="12661"/>
                  </a:lnTo>
                  <a:lnTo>
                    <a:pt x="80670" y="8445"/>
                  </a:lnTo>
                  <a:close/>
                </a:path>
                <a:path w="168275" h="12700">
                  <a:moveTo>
                    <a:pt x="82892" y="10604"/>
                  </a:moveTo>
                  <a:lnTo>
                    <a:pt x="81813" y="10604"/>
                  </a:lnTo>
                  <a:lnTo>
                    <a:pt x="81813" y="12661"/>
                  </a:lnTo>
                  <a:lnTo>
                    <a:pt x="82892" y="12661"/>
                  </a:lnTo>
                  <a:lnTo>
                    <a:pt x="82892" y="10604"/>
                  </a:lnTo>
                  <a:close/>
                </a:path>
                <a:path w="168275" h="12700">
                  <a:moveTo>
                    <a:pt x="86423" y="6286"/>
                  </a:moveTo>
                  <a:lnTo>
                    <a:pt x="85267" y="6286"/>
                  </a:lnTo>
                  <a:lnTo>
                    <a:pt x="85267" y="0"/>
                  </a:lnTo>
                  <a:lnTo>
                    <a:pt x="84086" y="0"/>
                  </a:lnTo>
                  <a:lnTo>
                    <a:pt x="84086" y="8445"/>
                  </a:lnTo>
                  <a:lnTo>
                    <a:pt x="82918" y="8445"/>
                  </a:lnTo>
                  <a:lnTo>
                    <a:pt x="82918" y="12661"/>
                  </a:lnTo>
                  <a:lnTo>
                    <a:pt x="86423" y="12661"/>
                  </a:lnTo>
                  <a:lnTo>
                    <a:pt x="86423" y="6286"/>
                  </a:lnTo>
                  <a:close/>
                </a:path>
                <a:path w="168275" h="12700">
                  <a:moveTo>
                    <a:pt x="89852" y="4229"/>
                  </a:moveTo>
                  <a:lnTo>
                    <a:pt x="88696" y="4229"/>
                  </a:lnTo>
                  <a:lnTo>
                    <a:pt x="87515" y="4229"/>
                  </a:lnTo>
                  <a:lnTo>
                    <a:pt x="87515" y="10604"/>
                  </a:lnTo>
                  <a:lnTo>
                    <a:pt x="86474" y="10604"/>
                  </a:lnTo>
                  <a:lnTo>
                    <a:pt x="86474" y="12661"/>
                  </a:lnTo>
                  <a:lnTo>
                    <a:pt x="87515" y="12661"/>
                  </a:lnTo>
                  <a:lnTo>
                    <a:pt x="88684" y="12661"/>
                  </a:lnTo>
                  <a:lnTo>
                    <a:pt x="89852" y="12661"/>
                  </a:lnTo>
                  <a:lnTo>
                    <a:pt x="89852" y="4229"/>
                  </a:lnTo>
                  <a:close/>
                </a:path>
                <a:path w="168275" h="12700">
                  <a:moveTo>
                    <a:pt x="92138" y="6286"/>
                  </a:moveTo>
                  <a:lnTo>
                    <a:pt x="91059" y="6286"/>
                  </a:lnTo>
                  <a:lnTo>
                    <a:pt x="91059" y="8445"/>
                  </a:lnTo>
                  <a:lnTo>
                    <a:pt x="89903" y="8445"/>
                  </a:lnTo>
                  <a:lnTo>
                    <a:pt x="89903" y="12661"/>
                  </a:lnTo>
                  <a:lnTo>
                    <a:pt x="91059" y="12661"/>
                  </a:lnTo>
                  <a:lnTo>
                    <a:pt x="92138" y="12661"/>
                  </a:lnTo>
                  <a:lnTo>
                    <a:pt x="92138" y="6286"/>
                  </a:lnTo>
                  <a:close/>
                </a:path>
                <a:path w="168275" h="12700">
                  <a:moveTo>
                    <a:pt x="96735" y="6286"/>
                  </a:moveTo>
                  <a:lnTo>
                    <a:pt x="95669" y="6286"/>
                  </a:lnTo>
                  <a:lnTo>
                    <a:pt x="95669" y="4229"/>
                  </a:lnTo>
                  <a:lnTo>
                    <a:pt x="94488" y="4229"/>
                  </a:lnTo>
                  <a:lnTo>
                    <a:pt x="94488" y="8445"/>
                  </a:lnTo>
                  <a:lnTo>
                    <a:pt x="93345" y="8445"/>
                  </a:lnTo>
                  <a:lnTo>
                    <a:pt x="93345" y="6286"/>
                  </a:lnTo>
                  <a:lnTo>
                    <a:pt x="92163" y="6286"/>
                  </a:lnTo>
                  <a:lnTo>
                    <a:pt x="92163" y="12661"/>
                  </a:lnTo>
                  <a:lnTo>
                    <a:pt x="93332" y="12661"/>
                  </a:lnTo>
                  <a:lnTo>
                    <a:pt x="93345" y="12661"/>
                  </a:lnTo>
                  <a:lnTo>
                    <a:pt x="96735" y="12661"/>
                  </a:lnTo>
                  <a:lnTo>
                    <a:pt x="96735" y="6286"/>
                  </a:lnTo>
                  <a:close/>
                </a:path>
                <a:path w="168275" h="12700">
                  <a:moveTo>
                    <a:pt x="99098" y="10604"/>
                  </a:moveTo>
                  <a:lnTo>
                    <a:pt x="97929" y="10604"/>
                  </a:lnTo>
                  <a:lnTo>
                    <a:pt x="97929" y="12661"/>
                  </a:lnTo>
                  <a:lnTo>
                    <a:pt x="99098" y="12661"/>
                  </a:lnTo>
                  <a:lnTo>
                    <a:pt x="99098" y="10604"/>
                  </a:lnTo>
                  <a:close/>
                </a:path>
                <a:path w="168275" h="12700">
                  <a:moveTo>
                    <a:pt x="102527" y="4229"/>
                  </a:moveTo>
                  <a:lnTo>
                    <a:pt x="101358" y="4229"/>
                  </a:lnTo>
                  <a:lnTo>
                    <a:pt x="101358" y="12661"/>
                  </a:lnTo>
                  <a:lnTo>
                    <a:pt x="102527" y="12661"/>
                  </a:lnTo>
                  <a:lnTo>
                    <a:pt x="102527" y="4229"/>
                  </a:lnTo>
                  <a:close/>
                </a:path>
                <a:path w="168275" h="12700">
                  <a:moveTo>
                    <a:pt x="110578" y="2070"/>
                  </a:moveTo>
                  <a:lnTo>
                    <a:pt x="109499" y="2070"/>
                  </a:lnTo>
                  <a:lnTo>
                    <a:pt x="109499" y="12661"/>
                  </a:lnTo>
                  <a:lnTo>
                    <a:pt x="110578" y="12661"/>
                  </a:lnTo>
                  <a:lnTo>
                    <a:pt x="110578" y="2070"/>
                  </a:lnTo>
                  <a:close/>
                </a:path>
                <a:path w="168275" h="12700">
                  <a:moveTo>
                    <a:pt x="168236" y="6286"/>
                  </a:moveTo>
                  <a:lnTo>
                    <a:pt x="167068" y="6286"/>
                  </a:lnTo>
                  <a:lnTo>
                    <a:pt x="167068" y="12661"/>
                  </a:lnTo>
                  <a:lnTo>
                    <a:pt x="168236" y="12661"/>
                  </a:lnTo>
                  <a:lnTo>
                    <a:pt x="168236" y="628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2019516" y="2986112"/>
              <a:ext cx="334645" cy="12700"/>
            </a:xfrm>
            <a:custGeom>
              <a:avLst/>
              <a:gdLst/>
              <a:ahLst/>
              <a:cxnLst/>
              <a:rect l="l" t="t" r="r" b="b"/>
              <a:pathLst>
                <a:path w="334644" h="12700">
                  <a:moveTo>
                    <a:pt x="1079" y="10591"/>
                  </a:moveTo>
                  <a:lnTo>
                    <a:pt x="0" y="10591"/>
                  </a:lnTo>
                  <a:lnTo>
                    <a:pt x="0" y="12649"/>
                  </a:lnTo>
                  <a:lnTo>
                    <a:pt x="1079" y="12649"/>
                  </a:lnTo>
                  <a:lnTo>
                    <a:pt x="1079" y="10591"/>
                  </a:lnTo>
                  <a:close/>
                </a:path>
                <a:path w="334644" h="12700">
                  <a:moveTo>
                    <a:pt x="4597" y="10591"/>
                  </a:moveTo>
                  <a:lnTo>
                    <a:pt x="3429" y="10591"/>
                  </a:lnTo>
                  <a:lnTo>
                    <a:pt x="3429" y="12649"/>
                  </a:lnTo>
                  <a:lnTo>
                    <a:pt x="4597" y="12649"/>
                  </a:lnTo>
                  <a:lnTo>
                    <a:pt x="4597" y="10591"/>
                  </a:lnTo>
                  <a:close/>
                </a:path>
                <a:path w="334644" h="12700">
                  <a:moveTo>
                    <a:pt x="12623" y="4216"/>
                  </a:moveTo>
                  <a:lnTo>
                    <a:pt x="11468" y="4216"/>
                  </a:lnTo>
                  <a:lnTo>
                    <a:pt x="10287" y="4216"/>
                  </a:lnTo>
                  <a:lnTo>
                    <a:pt x="10287" y="12649"/>
                  </a:lnTo>
                  <a:lnTo>
                    <a:pt x="11455" y="12649"/>
                  </a:lnTo>
                  <a:lnTo>
                    <a:pt x="12623" y="12649"/>
                  </a:lnTo>
                  <a:lnTo>
                    <a:pt x="12623" y="4216"/>
                  </a:lnTo>
                  <a:close/>
                </a:path>
                <a:path w="334644" h="12700">
                  <a:moveTo>
                    <a:pt x="13843" y="8432"/>
                  </a:moveTo>
                  <a:lnTo>
                    <a:pt x="12674" y="8432"/>
                  </a:lnTo>
                  <a:lnTo>
                    <a:pt x="12674" y="12649"/>
                  </a:lnTo>
                  <a:lnTo>
                    <a:pt x="13843" y="12649"/>
                  </a:lnTo>
                  <a:lnTo>
                    <a:pt x="13843" y="8432"/>
                  </a:lnTo>
                  <a:close/>
                </a:path>
                <a:path w="334644" h="12700">
                  <a:moveTo>
                    <a:pt x="19507" y="6273"/>
                  </a:moveTo>
                  <a:lnTo>
                    <a:pt x="18427" y="6273"/>
                  </a:lnTo>
                  <a:lnTo>
                    <a:pt x="18427" y="12649"/>
                  </a:lnTo>
                  <a:lnTo>
                    <a:pt x="19507" y="12649"/>
                  </a:lnTo>
                  <a:lnTo>
                    <a:pt x="19507" y="6273"/>
                  </a:lnTo>
                  <a:close/>
                </a:path>
                <a:path w="334644" h="12700">
                  <a:moveTo>
                    <a:pt x="25298" y="4216"/>
                  </a:moveTo>
                  <a:lnTo>
                    <a:pt x="24130" y="4216"/>
                  </a:lnTo>
                  <a:lnTo>
                    <a:pt x="24130" y="8432"/>
                  </a:lnTo>
                  <a:lnTo>
                    <a:pt x="23075" y="8432"/>
                  </a:lnTo>
                  <a:lnTo>
                    <a:pt x="23075" y="12649"/>
                  </a:lnTo>
                  <a:lnTo>
                    <a:pt x="24130" y="12649"/>
                  </a:lnTo>
                  <a:lnTo>
                    <a:pt x="25298" y="12649"/>
                  </a:lnTo>
                  <a:lnTo>
                    <a:pt x="25298" y="4216"/>
                  </a:lnTo>
                  <a:close/>
                </a:path>
                <a:path w="334644" h="12700">
                  <a:moveTo>
                    <a:pt x="29895" y="6273"/>
                  </a:moveTo>
                  <a:lnTo>
                    <a:pt x="28714" y="6273"/>
                  </a:lnTo>
                  <a:lnTo>
                    <a:pt x="28714" y="8432"/>
                  </a:lnTo>
                  <a:lnTo>
                    <a:pt x="27673" y="8432"/>
                  </a:lnTo>
                  <a:lnTo>
                    <a:pt x="27673" y="10591"/>
                  </a:lnTo>
                  <a:lnTo>
                    <a:pt x="26504" y="10591"/>
                  </a:lnTo>
                  <a:lnTo>
                    <a:pt x="26504" y="12649"/>
                  </a:lnTo>
                  <a:lnTo>
                    <a:pt x="29895" y="12649"/>
                  </a:lnTo>
                  <a:lnTo>
                    <a:pt x="29895" y="6273"/>
                  </a:lnTo>
                  <a:close/>
                </a:path>
                <a:path w="334644" h="12700">
                  <a:moveTo>
                    <a:pt x="33350" y="2057"/>
                  </a:moveTo>
                  <a:lnTo>
                    <a:pt x="32270" y="2057"/>
                  </a:lnTo>
                  <a:lnTo>
                    <a:pt x="32270" y="10591"/>
                  </a:lnTo>
                  <a:lnTo>
                    <a:pt x="31115" y="10591"/>
                  </a:lnTo>
                  <a:lnTo>
                    <a:pt x="29946" y="10591"/>
                  </a:lnTo>
                  <a:lnTo>
                    <a:pt x="29946" y="12649"/>
                  </a:lnTo>
                  <a:lnTo>
                    <a:pt x="33350" y="12649"/>
                  </a:lnTo>
                  <a:lnTo>
                    <a:pt x="33350" y="2057"/>
                  </a:lnTo>
                  <a:close/>
                </a:path>
                <a:path w="334644" h="12700">
                  <a:moveTo>
                    <a:pt x="37934" y="8432"/>
                  </a:moveTo>
                  <a:lnTo>
                    <a:pt x="36855" y="8432"/>
                  </a:lnTo>
                  <a:lnTo>
                    <a:pt x="36855" y="10591"/>
                  </a:lnTo>
                  <a:lnTo>
                    <a:pt x="35712" y="10591"/>
                  </a:lnTo>
                  <a:lnTo>
                    <a:pt x="35712" y="8432"/>
                  </a:lnTo>
                  <a:lnTo>
                    <a:pt x="34544" y="8432"/>
                  </a:lnTo>
                  <a:lnTo>
                    <a:pt x="34544" y="0"/>
                  </a:lnTo>
                  <a:lnTo>
                    <a:pt x="33375" y="0"/>
                  </a:lnTo>
                  <a:lnTo>
                    <a:pt x="33375" y="12649"/>
                  </a:lnTo>
                  <a:lnTo>
                    <a:pt x="34531" y="12649"/>
                  </a:lnTo>
                  <a:lnTo>
                    <a:pt x="34544" y="12649"/>
                  </a:lnTo>
                  <a:lnTo>
                    <a:pt x="37934" y="12649"/>
                  </a:lnTo>
                  <a:lnTo>
                    <a:pt x="37934" y="8432"/>
                  </a:lnTo>
                  <a:close/>
                </a:path>
                <a:path w="334644" h="12700">
                  <a:moveTo>
                    <a:pt x="41465" y="0"/>
                  </a:moveTo>
                  <a:lnTo>
                    <a:pt x="40297" y="0"/>
                  </a:lnTo>
                  <a:lnTo>
                    <a:pt x="40297" y="6273"/>
                  </a:lnTo>
                  <a:lnTo>
                    <a:pt x="39141" y="6273"/>
                  </a:lnTo>
                  <a:lnTo>
                    <a:pt x="39141" y="2057"/>
                  </a:lnTo>
                  <a:lnTo>
                    <a:pt x="37960" y="2057"/>
                  </a:lnTo>
                  <a:lnTo>
                    <a:pt x="37960" y="12649"/>
                  </a:lnTo>
                  <a:lnTo>
                    <a:pt x="39128" y="12649"/>
                  </a:lnTo>
                  <a:lnTo>
                    <a:pt x="40297" y="12649"/>
                  </a:lnTo>
                  <a:lnTo>
                    <a:pt x="41465" y="12649"/>
                  </a:lnTo>
                  <a:lnTo>
                    <a:pt x="41465" y="0"/>
                  </a:lnTo>
                  <a:close/>
                </a:path>
                <a:path w="334644" h="12700">
                  <a:moveTo>
                    <a:pt x="43738" y="2057"/>
                  </a:moveTo>
                  <a:lnTo>
                    <a:pt x="42595" y="2057"/>
                  </a:lnTo>
                  <a:lnTo>
                    <a:pt x="42595" y="0"/>
                  </a:lnTo>
                  <a:lnTo>
                    <a:pt x="41516" y="0"/>
                  </a:lnTo>
                  <a:lnTo>
                    <a:pt x="41516" y="12649"/>
                  </a:lnTo>
                  <a:lnTo>
                    <a:pt x="42557" y="12649"/>
                  </a:lnTo>
                  <a:lnTo>
                    <a:pt x="43738" y="12649"/>
                  </a:lnTo>
                  <a:lnTo>
                    <a:pt x="43738" y="2057"/>
                  </a:lnTo>
                  <a:close/>
                </a:path>
                <a:path w="334644" h="12700">
                  <a:moveTo>
                    <a:pt x="47180" y="10591"/>
                  </a:moveTo>
                  <a:lnTo>
                    <a:pt x="46126" y="10591"/>
                  </a:lnTo>
                  <a:lnTo>
                    <a:pt x="46126" y="6273"/>
                  </a:lnTo>
                  <a:lnTo>
                    <a:pt x="44958" y="6273"/>
                  </a:lnTo>
                  <a:lnTo>
                    <a:pt x="44958" y="4216"/>
                  </a:lnTo>
                  <a:lnTo>
                    <a:pt x="43776" y="4216"/>
                  </a:lnTo>
                  <a:lnTo>
                    <a:pt x="43776" y="12649"/>
                  </a:lnTo>
                  <a:lnTo>
                    <a:pt x="44945" y="12649"/>
                  </a:lnTo>
                  <a:lnTo>
                    <a:pt x="46101" y="12649"/>
                  </a:lnTo>
                  <a:lnTo>
                    <a:pt x="47180" y="12649"/>
                  </a:lnTo>
                  <a:lnTo>
                    <a:pt x="47180" y="10591"/>
                  </a:lnTo>
                  <a:close/>
                </a:path>
                <a:path w="334644" h="12700">
                  <a:moveTo>
                    <a:pt x="49555" y="6273"/>
                  </a:moveTo>
                  <a:lnTo>
                    <a:pt x="48387" y="6273"/>
                  </a:lnTo>
                  <a:lnTo>
                    <a:pt x="47205" y="6273"/>
                  </a:lnTo>
                  <a:lnTo>
                    <a:pt x="47205" y="12649"/>
                  </a:lnTo>
                  <a:lnTo>
                    <a:pt x="48374" y="12649"/>
                  </a:lnTo>
                  <a:lnTo>
                    <a:pt x="49555" y="12649"/>
                  </a:lnTo>
                  <a:lnTo>
                    <a:pt x="49555" y="6273"/>
                  </a:lnTo>
                  <a:close/>
                </a:path>
                <a:path w="334644" h="12700">
                  <a:moveTo>
                    <a:pt x="65620" y="8432"/>
                  </a:moveTo>
                  <a:lnTo>
                    <a:pt x="64541" y="8432"/>
                  </a:lnTo>
                  <a:lnTo>
                    <a:pt x="64541" y="12649"/>
                  </a:lnTo>
                  <a:lnTo>
                    <a:pt x="65620" y="12649"/>
                  </a:lnTo>
                  <a:lnTo>
                    <a:pt x="65620" y="8432"/>
                  </a:lnTo>
                  <a:close/>
                </a:path>
                <a:path w="334644" h="12700">
                  <a:moveTo>
                    <a:pt x="82892" y="8432"/>
                  </a:moveTo>
                  <a:lnTo>
                    <a:pt x="81813" y="8432"/>
                  </a:lnTo>
                  <a:lnTo>
                    <a:pt x="81813" y="12649"/>
                  </a:lnTo>
                  <a:lnTo>
                    <a:pt x="82892" y="12649"/>
                  </a:lnTo>
                  <a:lnTo>
                    <a:pt x="82892" y="8432"/>
                  </a:lnTo>
                  <a:close/>
                </a:path>
                <a:path w="334644" h="12700">
                  <a:moveTo>
                    <a:pt x="334149" y="4216"/>
                  </a:moveTo>
                  <a:lnTo>
                    <a:pt x="333070" y="4216"/>
                  </a:lnTo>
                  <a:lnTo>
                    <a:pt x="333070" y="12649"/>
                  </a:lnTo>
                  <a:lnTo>
                    <a:pt x="334149" y="12649"/>
                  </a:lnTo>
                  <a:lnTo>
                    <a:pt x="334149" y="4216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2039048" y="2986112"/>
              <a:ext cx="104139" cy="12700"/>
            </a:xfrm>
            <a:custGeom>
              <a:avLst/>
              <a:gdLst/>
              <a:ahLst/>
              <a:cxnLst/>
              <a:rect l="l" t="t" r="r" b="b"/>
              <a:pathLst>
                <a:path w="104139" h="12700">
                  <a:moveTo>
                    <a:pt x="1181" y="10591"/>
                  </a:moveTo>
                  <a:lnTo>
                    <a:pt x="0" y="10591"/>
                  </a:lnTo>
                  <a:lnTo>
                    <a:pt x="0" y="12649"/>
                  </a:lnTo>
                  <a:lnTo>
                    <a:pt x="1181" y="12649"/>
                  </a:lnTo>
                  <a:lnTo>
                    <a:pt x="1181" y="10591"/>
                  </a:lnTo>
                  <a:close/>
                </a:path>
                <a:path w="104139" h="12700">
                  <a:moveTo>
                    <a:pt x="3505" y="10591"/>
                  </a:moveTo>
                  <a:lnTo>
                    <a:pt x="2324" y="10591"/>
                  </a:lnTo>
                  <a:lnTo>
                    <a:pt x="2324" y="12649"/>
                  </a:lnTo>
                  <a:lnTo>
                    <a:pt x="3505" y="12649"/>
                  </a:lnTo>
                  <a:lnTo>
                    <a:pt x="3505" y="10591"/>
                  </a:lnTo>
                  <a:close/>
                </a:path>
                <a:path w="104139" h="12700">
                  <a:moveTo>
                    <a:pt x="19608" y="2057"/>
                  </a:moveTo>
                  <a:lnTo>
                    <a:pt x="18427" y="2057"/>
                  </a:lnTo>
                  <a:lnTo>
                    <a:pt x="18427" y="12649"/>
                  </a:lnTo>
                  <a:lnTo>
                    <a:pt x="19608" y="12649"/>
                  </a:lnTo>
                  <a:lnTo>
                    <a:pt x="19608" y="2057"/>
                  </a:lnTo>
                  <a:close/>
                </a:path>
                <a:path w="104139" h="12700">
                  <a:moveTo>
                    <a:pt x="24206" y="2057"/>
                  </a:moveTo>
                  <a:lnTo>
                    <a:pt x="23063" y="2057"/>
                  </a:lnTo>
                  <a:lnTo>
                    <a:pt x="23063" y="0"/>
                  </a:lnTo>
                  <a:lnTo>
                    <a:pt x="21983" y="0"/>
                  </a:lnTo>
                  <a:lnTo>
                    <a:pt x="21983" y="12649"/>
                  </a:lnTo>
                  <a:lnTo>
                    <a:pt x="23025" y="12649"/>
                  </a:lnTo>
                  <a:lnTo>
                    <a:pt x="24206" y="12649"/>
                  </a:lnTo>
                  <a:lnTo>
                    <a:pt x="24206" y="2057"/>
                  </a:lnTo>
                  <a:close/>
                </a:path>
                <a:path w="104139" h="12700">
                  <a:moveTo>
                    <a:pt x="26593" y="6273"/>
                  </a:moveTo>
                  <a:lnTo>
                    <a:pt x="25425" y="6273"/>
                  </a:lnTo>
                  <a:lnTo>
                    <a:pt x="25425" y="4216"/>
                  </a:lnTo>
                  <a:lnTo>
                    <a:pt x="24244" y="4216"/>
                  </a:lnTo>
                  <a:lnTo>
                    <a:pt x="24244" y="12649"/>
                  </a:lnTo>
                  <a:lnTo>
                    <a:pt x="25412" y="12649"/>
                  </a:lnTo>
                  <a:lnTo>
                    <a:pt x="26593" y="12649"/>
                  </a:lnTo>
                  <a:lnTo>
                    <a:pt x="26593" y="6273"/>
                  </a:lnTo>
                  <a:close/>
                </a:path>
                <a:path w="104139" h="12700">
                  <a:moveTo>
                    <a:pt x="32245" y="10591"/>
                  </a:moveTo>
                  <a:lnTo>
                    <a:pt x="31178" y="10591"/>
                  </a:lnTo>
                  <a:lnTo>
                    <a:pt x="30022" y="10591"/>
                  </a:lnTo>
                  <a:lnTo>
                    <a:pt x="30022" y="6273"/>
                  </a:lnTo>
                  <a:lnTo>
                    <a:pt x="28841" y="6273"/>
                  </a:lnTo>
                  <a:lnTo>
                    <a:pt x="28841" y="12649"/>
                  </a:lnTo>
                  <a:lnTo>
                    <a:pt x="30010" y="12649"/>
                  </a:lnTo>
                  <a:lnTo>
                    <a:pt x="31165" y="12649"/>
                  </a:lnTo>
                  <a:lnTo>
                    <a:pt x="32245" y="12649"/>
                  </a:lnTo>
                  <a:lnTo>
                    <a:pt x="32245" y="10591"/>
                  </a:lnTo>
                  <a:close/>
                </a:path>
                <a:path w="104139" h="12700">
                  <a:moveTo>
                    <a:pt x="34607" y="4216"/>
                  </a:moveTo>
                  <a:lnTo>
                    <a:pt x="33439" y="4216"/>
                  </a:lnTo>
                  <a:lnTo>
                    <a:pt x="33439" y="10591"/>
                  </a:lnTo>
                  <a:lnTo>
                    <a:pt x="32270" y="10591"/>
                  </a:lnTo>
                  <a:lnTo>
                    <a:pt x="32270" y="12649"/>
                  </a:lnTo>
                  <a:lnTo>
                    <a:pt x="33439" y="12649"/>
                  </a:lnTo>
                  <a:lnTo>
                    <a:pt x="34607" y="12649"/>
                  </a:lnTo>
                  <a:lnTo>
                    <a:pt x="34607" y="4216"/>
                  </a:lnTo>
                  <a:close/>
                </a:path>
                <a:path w="104139" h="12700">
                  <a:moveTo>
                    <a:pt x="39204" y="10591"/>
                  </a:moveTo>
                  <a:lnTo>
                    <a:pt x="38049" y="10591"/>
                  </a:lnTo>
                  <a:lnTo>
                    <a:pt x="36893" y="10591"/>
                  </a:lnTo>
                  <a:lnTo>
                    <a:pt x="36893" y="6273"/>
                  </a:lnTo>
                  <a:lnTo>
                    <a:pt x="35814" y="6273"/>
                  </a:lnTo>
                  <a:lnTo>
                    <a:pt x="35814" y="12649"/>
                  </a:lnTo>
                  <a:lnTo>
                    <a:pt x="36868" y="12649"/>
                  </a:lnTo>
                  <a:lnTo>
                    <a:pt x="38023" y="12649"/>
                  </a:lnTo>
                  <a:lnTo>
                    <a:pt x="39204" y="12649"/>
                  </a:lnTo>
                  <a:lnTo>
                    <a:pt x="39204" y="10591"/>
                  </a:lnTo>
                  <a:close/>
                </a:path>
                <a:path w="104139" h="12700">
                  <a:moveTo>
                    <a:pt x="42633" y="8432"/>
                  </a:moveTo>
                  <a:lnTo>
                    <a:pt x="41490" y="8432"/>
                  </a:lnTo>
                  <a:lnTo>
                    <a:pt x="40411" y="8432"/>
                  </a:lnTo>
                  <a:lnTo>
                    <a:pt x="40411" y="12649"/>
                  </a:lnTo>
                  <a:lnTo>
                    <a:pt x="41465" y="12649"/>
                  </a:lnTo>
                  <a:lnTo>
                    <a:pt x="42633" y="12649"/>
                  </a:lnTo>
                  <a:lnTo>
                    <a:pt x="42633" y="8432"/>
                  </a:lnTo>
                  <a:close/>
                </a:path>
                <a:path w="104139" h="12700">
                  <a:moveTo>
                    <a:pt x="46088" y="8432"/>
                  </a:moveTo>
                  <a:lnTo>
                    <a:pt x="45021" y="8432"/>
                  </a:lnTo>
                  <a:lnTo>
                    <a:pt x="43853" y="8432"/>
                  </a:lnTo>
                  <a:lnTo>
                    <a:pt x="43853" y="6273"/>
                  </a:lnTo>
                  <a:lnTo>
                    <a:pt x="42684" y="6273"/>
                  </a:lnTo>
                  <a:lnTo>
                    <a:pt x="42684" y="12649"/>
                  </a:lnTo>
                  <a:lnTo>
                    <a:pt x="43840" y="12649"/>
                  </a:lnTo>
                  <a:lnTo>
                    <a:pt x="45008" y="12649"/>
                  </a:lnTo>
                  <a:lnTo>
                    <a:pt x="46088" y="12649"/>
                  </a:lnTo>
                  <a:lnTo>
                    <a:pt x="46088" y="8432"/>
                  </a:lnTo>
                  <a:close/>
                </a:path>
                <a:path w="104139" h="12700">
                  <a:moveTo>
                    <a:pt x="50685" y="10591"/>
                  </a:moveTo>
                  <a:lnTo>
                    <a:pt x="49618" y="10591"/>
                  </a:lnTo>
                  <a:lnTo>
                    <a:pt x="48450" y="10591"/>
                  </a:lnTo>
                  <a:lnTo>
                    <a:pt x="48450" y="4216"/>
                  </a:lnTo>
                  <a:lnTo>
                    <a:pt x="47282" y="4216"/>
                  </a:lnTo>
                  <a:lnTo>
                    <a:pt x="47282" y="6273"/>
                  </a:lnTo>
                  <a:lnTo>
                    <a:pt x="46113" y="6273"/>
                  </a:lnTo>
                  <a:lnTo>
                    <a:pt x="46113" y="12649"/>
                  </a:lnTo>
                  <a:lnTo>
                    <a:pt x="47282" y="12649"/>
                  </a:lnTo>
                  <a:lnTo>
                    <a:pt x="47294" y="12649"/>
                  </a:lnTo>
                  <a:lnTo>
                    <a:pt x="50685" y="12649"/>
                  </a:lnTo>
                  <a:lnTo>
                    <a:pt x="50685" y="10591"/>
                  </a:lnTo>
                  <a:close/>
                </a:path>
                <a:path w="104139" h="12700">
                  <a:moveTo>
                    <a:pt x="53047" y="8432"/>
                  </a:moveTo>
                  <a:lnTo>
                    <a:pt x="51879" y="8432"/>
                  </a:lnTo>
                  <a:lnTo>
                    <a:pt x="51879" y="4216"/>
                  </a:lnTo>
                  <a:lnTo>
                    <a:pt x="50711" y="4216"/>
                  </a:lnTo>
                  <a:lnTo>
                    <a:pt x="50711" y="12649"/>
                  </a:lnTo>
                  <a:lnTo>
                    <a:pt x="51866" y="12649"/>
                  </a:lnTo>
                  <a:lnTo>
                    <a:pt x="53047" y="12649"/>
                  </a:lnTo>
                  <a:lnTo>
                    <a:pt x="53047" y="8432"/>
                  </a:lnTo>
                  <a:close/>
                </a:path>
                <a:path w="104139" h="12700">
                  <a:moveTo>
                    <a:pt x="54267" y="10591"/>
                  </a:moveTo>
                  <a:lnTo>
                    <a:pt x="53086" y="10591"/>
                  </a:lnTo>
                  <a:lnTo>
                    <a:pt x="53086" y="12649"/>
                  </a:lnTo>
                  <a:lnTo>
                    <a:pt x="54267" y="12649"/>
                  </a:lnTo>
                  <a:lnTo>
                    <a:pt x="54267" y="10591"/>
                  </a:lnTo>
                  <a:close/>
                </a:path>
                <a:path w="104139" h="12700">
                  <a:moveTo>
                    <a:pt x="56476" y="10591"/>
                  </a:moveTo>
                  <a:lnTo>
                    <a:pt x="55295" y="10591"/>
                  </a:lnTo>
                  <a:lnTo>
                    <a:pt x="55295" y="12649"/>
                  </a:lnTo>
                  <a:lnTo>
                    <a:pt x="56476" y="12649"/>
                  </a:lnTo>
                  <a:lnTo>
                    <a:pt x="56476" y="10591"/>
                  </a:lnTo>
                  <a:close/>
                </a:path>
                <a:path w="104139" h="12700">
                  <a:moveTo>
                    <a:pt x="57696" y="8432"/>
                  </a:moveTo>
                  <a:lnTo>
                    <a:pt x="56527" y="8432"/>
                  </a:lnTo>
                  <a:lnTo>
                    <a:pt x="56527" y="12649"/>
                  </a:lnTo>
                  <a:lnTo>
                    <a:pt x="57696" y="12649"/>
                  </a:lnTo>
                  <a:lnTo>
                    <a:pt x="57696" y="8432"/>
                  </a:lnTo>
                  <a:close/>
                </a:path>
                <a:path w="104139" h="12700">
                  <a:moveTo>
                    <a:pt x="62293" y="6273"/>
                  </a:moveTo>
                  <a:lnTo>
                    <a:pt x="61112" y="6273"/>
                  </a:lnTo>
                  <a:lnTo>
                    <a:pt x="61112" y="12649"/>
                  </a:lnTo>
                  <a:lnTo>
                    <a:pt x="62293" y="12649"/>
                  </a:lnTo>
                  <a:lnTo>
                    <a:pt x="62293" y="6273"/>
                  </a:lnTo>
                  <a:close/>
                </a:path>
                <a:path w="104139" h="12700">
                  <a:moveTo>
                    <a:pt x="64554" y="6273"/>
                  </a:moveTo>
                  <a:lnTo>
                    <a:pt x="63385" y="6273"/>
                  </a:lnTo>
                  <a:lnTo>
                    <a:pt x="63385" y="12649"/>
                  </a:lnTo>
                  <a:lnTo>
                    <a:pt x="64554" y="12649"/>
                  </a:lnTo>
                  <a:lnTo>
                    <a:pt x="64554" y="6273"/>
                  </a:lnTo>
                  <a:close/>
                </a:path>
                <a:path w="104139" h="12700">
                  <a:moveTo>
                    <a:pt x="67957" y="6273"/>
                  </a:moveTo>
                  <a:lnTo>
                    <a:pt x="66878" y="6273"/>
                  </a:lnTo>
                  <a:lnTo>
                    <a:pt x="66878" y="10591"/>
                  </a:lnTo>
                  <a:lnTo>
                    <a:pt x="65709" y="10591"/>
                  </a:lnTo>
                  <a:lnTo>
                    <a:pt x="65709" y="12649"/>
                  </a:lnTo>
                  <a:lnTo>
                    <a:pt x="66878" y="12649"/>
                  </a:lnTo>
                  <a:lnTo>
                    <a:pt x="67957" y="12649"/>
                  </a:lnTo>
                  <a:lnTo>
                    <a:pt x="67957" y="6273"/>
                  </a:lnTo>
                  <a:close/>
                </a:path>
                <a:path w="104139" h="12700">
                  <a:moveTo>
                    <a:pt x="71475" y="6273"/>
                  </a:moveTo>
                  <a:lnTo>
                    <a:pt x="70307" y="6273"/>
                  </a:lnTo>
                  <a:lnTo>
                    <a:pt x="70307" y="10591"/>
                  </a:lnTo>
                  <a:lnTo>
                    <a:pt x="69151" y="10591"/>
                  </a:lnTo>
                  <a:lnTo>
                    <a:pt x="67983" y="10591"/>
                  </a:lnTo>
                  <a:lnTo>
                    <a:pt x="67983" y="12649"/>
                  </a:lnTo>
                  <a:lnTo>
                    <a:pt x="71475" y="12649"/>
                  </a:lnTo>
                  <a:lnTo>
                    <a:pt x="71475" y="6273"/>
                  </a:lnTo>
                  <a:close/>
                </a:path>
                <a:path w="104139" h="12700">
                  <a:moveTo>
                    <a:pt x="72605" y="8432"/>
                  </a:moveTo>
                  <a:lnTo>
                    <a:pt x="71526" y="8432"/>
                  </a:lnTo>
                  <a:lnTo>
                    <a:pt x="71526" y="12649"/>
                  </a:lnTo>
                  <a:lnTo>
                    <a:pt x="72605" y="12649"/>
                  </a:lnTo>
                  <a:lnTo>
                    <a:pt x="72605" y="8432"/>
                  </a:lnTo>
                  <a:close/>
                </a:path>
                <a:path w="104139" h="12700">
                  <a:moveTo>
                    <a:pt x="77203" y="8432"/>
                  </a:moveTo>
                  <a:lnTo>
                    <a:pt x="76123" y="8432"/>
                  </a:lnTo>
                  <a:lnTo>
                    <a:pt x="76123" y="12649"/>
                  </a:lnTo>
                  <a:lnTo>
                    <a:pt x="77203" y="12649"/>
                  </a:lnTo>
                  <a:lnTo>
                    <a:pt x="77203" y="8432"/>
                  </a:lnTo>
                  <a:close/>
                </a:path>
                <a:path w="104139" h="12700">
                  <a:moveTo>
                    <a:pt x="79565" y="8432"/>
                  </a:moveTo>
                  <a:lnTo>
                    <a:pt x="78397" y="8432"/>
                  </a:lnTo>
                  <a:lnTo>
                    <a:pt x="78397" y="6273"/>
                  </a:lnTo>
                  <a:lnTo>
                    <a:pt x="77228" y="6273"/>
                  </a:lnTo>
                  <a:lnTo>
                    <a:pt x="77228" y="12649"/>
                  </a:lnTo>
                  <a:lnTo>
                    <a:pt x="78384" y="12649"/>
                  </a:lnTo>
                  <a:lnTo>
                    <a:pt x="79565" y="12649"/>
                  </a:lnTo>
                  <a:lnTo>
                    <a:pt x="79565" y="8432"/>
                  </a:lnTo>
                  <a:close/>
                </a:path>
                <a:path w="104139" h="12700">
                  <a:moveTo>
                    <a:pt x="81788" y="10591"/>
                  </a:moveTo>
                  <a:lnTo>
                    <a:pt x="80708" y="10591"/>
                  </a:lnTo>
                  <a:lnTo>
                    <a:pt x="80708" y="12649"/>
                  </a:lnTo>
                  <a:lnTo>
                    <a:pt x="81788" y="12649"/>
                  </a:lnTo>
                  <a:lnTo>
                    <a:pt x="81788" y="10591"/>
                  </a:lnTo>
                  <a:close/>
                </a:path>
                <a:path w="104139" h="12700">
                  <a:moveTo>
                    <a:pt x="84162" y="10591"/>
                  </a:moveTo>
                  <a:lnTo>
                    <a:pt x="82981" y="10591"/>
                  </a:lnTo>
                  <a:lnTo>
                    <a:pt x="82981" y="12649"/>
                  </a:lnTo>
                  <a:lnTo>
                    <a:pt x="84162" y="12649"/>
                  </a:lnTo>
                  <a:lnTo>
                    <a:pt x="84162" y="10591"/>
                  </a:lnTo>
                  <a:close/>
                </a:path>
                <a:path w="104139" h="12700">
                  <a:moveTo>
                    <a:pt x="99161" y="10591"/>
                  </a:moveTo>
                  <a:lnTo>
                    <a:pt x="97980" y="10591"/>
                  </a:lnTo>
                  <a:lnTo>
                    <a:pt x="97980" y="12649"/>
                  </a:lnTo>
                  <a:lnTo>
                    <a:pt x="99161" y="12649"/>
                  </a:lnTo>
                  <a:lnTo>
                    <a:pt x="99161" y="10591"/>
                  </a:lnTo>
                  <a:close/>
                </a:path>
                <a:path w="104139" h="12700">
                  <a:moveTo>
                    <a:pt x="103809" y="10591"/>
                  </a:moveTo>
                  <a:lnTo>
                    <a:pt x="102628" y="10591"/>
                  </a:lnTo>
                  <a:lnTo>
                    <a:pt x="102628" y="12649"/>
                  </a:lnTo>
                  <a:lnTo>
                    <a:pt x="103809" y="12649"/>
                  </a:lnTo>
                  <a:lnTo>
                    <a:pt x="103809" y="105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2095576" y="2964915"/>
              <a:ext cx="228600" cy="34290"/>
            </a:xfrm>
            <a:custGeom>
              <a:avLst/>
              <a:gdLst/>
              <a:ahLst/>
              <a:cxnLst/>
              <a:rect l="l" t="t" r="r" b="b"/>
              <a:pathLst>
                <a:path w="228600" h="34289">
                  <a:moveTo>
                    <a:pt x="1168" y="29629"/>
                  </a:moveTo>
                  <a:lnTo>
                    <a:pt x="0" y="29629"/>
                  </a:lnTo>
                  <a:lnTo>
                    <a:pt x="0" y="33845"/>
                  </a:lnTo>
                  <a:lnTo>
                    <a:pt x="1168" y="33845"/>
                  </a:lnTo>
                  <a:lnTo>
                    <a:pt x="1168" y="29629"/>
                  </a:lnTo>
                  <a:close/>
                </a:path>
                <a:path w="228600" h="34289">
                  <a:moveTo>
                    <a:pt x="8026" y="27470"/>
                  </a:moveTo>
                  <a:lnTo>
                    <a:pt x="6858" y="27470"/>
                  </a:lnTo>
                  <a:lnTo>
                    <a:pt x="6858" y="33845"/>
                  </a:lnTo>
                  <a:lnTo>
                    <a:pt x="8026" y="33845"/>
                  </a:lnTo>
                  <a:lnTo>
                    <a:pt x="8026" y="27470"/>
                  </a:lnTo>
                  <a:close/>
                </a:path>
                <a:path w="228600" h="34289">
                  <a:moveTo>
                    <a:pt x="14947" y="27470"/>
                  </a:moveTo>
                  <a:lnTo>
                    <a:pt x="13779" y="27470"/>
                  </a:lnTo>
                  <a:lnTo>
                    <a:pt x="13779" y="33845"/>
                  </a:lnTo>
                  <a:lnTo>
                    <a:pt x="14947" y="33845"/>
                  </a:lnTo>
                  <a:lnTo>
                    <a:pt x="14947" y="27470"/>
                  </a:lnTo>
                  <a:close/>
                </a:path>
                <a:path w="228600" h="34289">
                  <a:moveTo>
                    <a:pt x="17221" y="31788"/>
                  </a:moveTo>
                  <a:lnTo>
                    <a:pt x="16078" y="31788"/>
                  </a:lnTo>
                  <a:lnTo>
                    <a:pt x="16078" y="29629"/>
                  </a:lnTo>
                  <a:lnTo>
                    <a:pt x="14998" y="29629"/>
                  </a:lnTo>
                  <a:lnTo>
                    <a:pt x="14998" y="33845"/>
                  </a:lnTo>
                  <a:lnTo>
                    <a:pt x="16040" y="33845"/>
                  </a:lnTo>
                  <a:lnTo>
                    <a:pt x="17221" y="33845"/>
                  </a:lnTo>
                  <a:lnTo>
                    <a:pt x="17221" y="31788"/>
                  </a:lnTo>
                  <a:close/>
                </a:path>
                <a:path w="228600" h="34289">
                  <a:moveTo>
                    <a:pt x="23037" y="29629"/>
                  </a:moveTo>
                  <a:lnTo>
                    <a:pt x="21869" y="29629"/>
                  </a:lnTo>
                  <a:lnTo>
                    <a:pt x="21869" y="27470"/>
                  </a:lnTo>
                  <a:lnTo>
                    <a:pt x="20701" y="27470"/>
                  </a:lnTo>
                  <a:lnTo>
                    <a:pt x="20701" y="33845"/>
                  </a:lnTo>
                  <a:lnTo>
                    <a:pt x="21856" y="33845"/>
                  </a:lnTo>
                  <a:lnTo>
                    <a:pt x="23037" y="33845"/>
                  </a:lnTo>
                  <a:lnTo>
                    <a:pt x="23037" y="29629"/>
                  </a:lnTo>
                  <a:close/>
                </a:path>
                <a:path w="228600" h="34289">
                  <a:moveTo>
                    <a:pt x="40309" y="31788"/>
                  </a:moveTo>
                  <a:lnTo>
                    <a:pt x="39128" y="31788"/>
                  </a:lnTo>
                  <a:lnTo>
                    <a:pt x="39128" y="33845"/>
                  </a:lnTo>
                  <a:lnTo>
                    <a:pt x="40309" y="33845"/>
                  </a:lnTo>
                  <a:lnTo>
                    <a:pt x="40309" y="31788"/>
                  </a:lnTo>
                  <a:close/>
                </a:path>
                <a:path w="228600" h="34289">
                  <a:moveTo>
                    <a:pt x="44894" y="31788"/>
                  </a:moveTo>
                  <a:lnTo>
                    <a:pt x="43726" y="31788"/>
                  </a:lnTo>
                  <a:lnTo>
                    <a:pt x="43726" y="33845"/>
                  </a:lnTo>
                  <a:lnTo>
                    <a:pt x="44894" y="33845"/>
                  </a:lnTo>
                  <a:lnTo>
                    <a:pt x="44894" y="31788"/>
                  </a:lnTo>
                  <a:close/>
                </a:path>
                <a:path w="228600" h="34289">
                  <a:moveTo>
                    <a:pt x="66776" y="31788"/>
                  </a:moveTo>
                  <a:lnTo>
                    <a:pt x="65697" y="31788"/>
                  </a:lnTo>
                  <a:lnTo>
                    <a:pt x="65697" y="33845"/>
                  </a:lnTo>
                  <a:lnTo>
                    <a:pt x="66776" y="33845"/>
                  </a:lnTo>
                  <a:lnTo>
                    <a:pt x="66776" y="31788"/>
                  </a:lnTo>
                  <a:close/>
                </a:path>
                <a:path w="228600" h="34289">
                  <a:moveTo>
                    <a:pt x="77177" y="31788"/>
                  </a:moveTo>
                  <a:lnTo>
                    <a:pt x="75996" y="31788"/>
                  </a:lnTo>
                  <a:lnTo>
                    <a:pt x="75996" y="33845"/>
                  </a:lnTo>
                  <a:lnTo>
                    <a:pt x="77177" y="33845"/>
                  </a:lnTo>
                  <a:lnTo>
                    <a:pt x="77177" y="31788"/>
                  </a:lnTo>
                  <a:close/>
                </a:path>
                <a:path w="228600" h="34289">
                  <a:moveTo>
                    <a:pt x="125564" y="31788"/>
                  </a:moveTo>
                  <a:lnTo>
                    <a:pt x="124498" y="31788"/>
                  </a:lnTo>
                  <a:lnTo>
                    <a:pt x="124498" y="33845"/>
                  </a:lnTo>
                  <a:lnTo>
                    <a:pt x="125564" y="33845"/>
                  </a:lnTo>
                  <a:lnTo>
                    <a:pt x="125564" y="31788"/>
                  </a:lnTo>
                  <a:close/>
                </a:path>
                <a:path w="228600" h="34289">
                  <a:moveTo>
                    <a:pt x="139357" y="31788"/>
                  </a:moveTo>
                  <a:lnTo>
                    <a:pt x="138277" y="31788"/>
                  </a:lnTo>
                  <a:lnTo>
                    <a:pt x="138277" y="33845"/>
                  </a:lnTo>
                  <a:lnTo>
                    <a:pt x="139357" y="33845"/>
                  </a:lnTo>
                  <a:lnTo>
                    <a:pt x="139357" y="31788"/>
                  </a:lnTo>
                  <a:close/>
                </a:path>
                <a:path w="228600" h="34289">
                  <a:moveTo>
                    <a:pt x="140550" y="31788"/>
                  </a:moveTo>
                  <a:lnTo>
                    <a:pt x="139382" y="31788"/>
                  </a:lnTo>
                  <a:lnTo>
                    <a:pt x="139382" y="33845"/>
                  </a:lnTo>
                  <a:lnTo>
                    <a:pt x="140550" y="33845"/>
                  </a:lnTo>
                  <a:lnTo>
                    <a:pt x="140550" y="31788"/>
                  </a:lnTo>
                  <a:close/>
                </a:path>
                <a:path w="228600" h="34289">
                  <a:moveTo>
                    <a:pt x="148602" y="31788"/>
                  </a:moveTo>
                  <a:lnTo>
                    <a:pt x="147523" y="31788"/>
                  </a:lnTo>
                  <a:lnTo>
                    <a:pt x="147523" y="33845"/>
                  </a:lnTo>
                  <a:lnTo>
                    <a:pt x="148602" y="33845"/>
                  </a:lnTo>
                  <a:lnTo>
                    <a:pt x="148602" y="31788"/>
                  </a:lnTo>
                  <a:close/>
                </a:path>
                <a:path w="228600" h="34289">
                  <a:moveTo>
                    <a:pt x="152133" y="27470"/>
                  </a:moveTo>
                  <a:lnTo>
                    <a:pt x="150952" y="27470"/>
                  </a:lnTo>
                  <a:lnTo>
                    <a:pt x="150952" y="33845"/>
                  </a:lnTo>
                  <a:lnTo>
                    <a:pt x="152133" y="33845"/>
                  </a:lnTo>
                  <a:lnTo>
                    <a:pt x="152133" y="27470"/>
                  </a:lnTo>
                  <a:close/>
                </a:path>
                <a:path w="228600" h="34289">
                  <a:moveTo>
                    <a:pt x="167030" y="31788"/>
                  </a:moveTo>
                  <a:lnTo>
                    <a:pt x="165950" y="31788"/>
                  </a:lnTo>
                  <a:lnTo>
                    <a:pt x="165950" y="33845"/>
                  </a:lnTo>
                  <a:lnTo>
                    <a:pt x="167030" y="33845"/>
                  </a:lnTo>
                  <a:lnTo>
                    <a:pt x="167030" y="31788"/>
                  </a:lnTo>
                  <a:close/>
                </a:path>
                <a:path w="228600" h="34289">
                  <a:moveTo>
                    <a:pt x="168236" y="31788"/>
                  </a:moveTo>
                  <a:lnTo>
                    <a:pt x="167055" y="31788"/>
                  </a:lnTo>
                  <a:lnTo>
                    <a:pt x="167055" y="33845"/>
                  </a:lnTo>
                  <a:lnTo>
                    <a:pt x="168236" y="33845"/>
                  </a:lnTo>
                  <a:lnTo>
                    <a:pt x="168236" y="31788"/>
                  </a:lnTo>
                  <a:close/>
                </a:path>
                <a:path w="228600" h="34289">
                  <a:moveTo>
                    <a:pt x="175209" y="31788"/>
                  </a:moveTo>
                  <a:lnTo>
                    <a:pt x="174040" y="31788"/>
                  </a:lnTo>
                  <a:lnTo>
                    <a:pt x="174040" y="33845"/>
                  </a:lnTo>
                  <a:lnTo>
                    <a:pt x="175209" y="33845"/>
                  </a:lnTo>
                  <a:lnTo>
                    <a:pt x="175209" y="31788"/>
                  </a:lnTo>
                  <a:close/>
                </a:path>
                <a:path w="228600" h="34289">
                  <a:moveTo>
                    <a:pt x="197078" y="31788"/>
                  </a:moveTo>
                  <a:lnTo>
                    <a:pt x="195897" y="31788"/>
                  </a:lnTo>
                  <a:lnTo>
                    <a:pt x="195897" y="33845"/>
                  </a:lnTo>
                  <a:lnTo>
                    <a:pt x="197078" y="33845"/>
                  </a:lnTo>
                  <a:lnTo>
                    <a:pt x="197078" y="31788"/>
                  </a:lnTo>
                  <a:close/>
                </a:path>
                <a:path w="228600" h="34289">
                  <a:moveTo>
                    <a:pt x="203962" y="31788"/>
                  </a:moveTo>
                  <a:lnTo>
                    <a:pt x="202882" y="31788"/>
                  </a:lnTo>
                  <a:lnTo>
                    <a:pt x="202882" y="33845"/>
                  </a:lnTo>
                  <a:lnTo>
                    <a:pt x="203962" y="33845"/>
                  </a:lnTo>
                  <a:lnTo>
                    <a:pt x="203962" y="31788"/>
                  </a:lnTo>
                  <a:close/>
                </a:path>
                <a:path w="228600" h="34289">
                  <a:moveTo>
                    <a:pt x="213131" y="25412"/>
                  </a:moveTo>
                  <a:lnTo>
                    <a:pt x="211950" y="25412"/>
                  </a:lnTo>
                  <a:lnTo>
                    <a:pt x="211950" y="31788"/>
                  </a:lnTo>
                  <a:lnTo>
                    <a:pt x="210896" y="31788"/>
                  </a:lnTo>
                  <a:lnTo>
                    <a:pt x="210896" y="33845"/>
                  </a:lnTo>
                  <a:lnTo>
                    <a:pt x="211950" y="33845"/>
                  </a:lnTo>
                  <a:lnTo>
                    <a:pt x="213131" y="33845"/>
                  </a:lnTo>
                  <a:lnTo>
                    <a:pt x="213131" y="25412"/>
                  </a:lnTo>
                  <a:close/>
                </a:path>
                <a:path w="228600" h="34289">
                  <a:moveTo>
                    <a:pt x="216573" y="25412"/>
                  </a:moveTo>
                  <a:lnTo>
                    <a:pt x="215493" y="25412"/>
                  </a:lnTo>
                  <a:lnTo>
                    <a:pt x="215493" y="31788"/>
                  </a:lnTo>
                  <a:lnTo>
                    <a:pt x="214350" y="31788"/>
                  </a:lnTo>
                  <a:lnTo>
                    <a:pt x="214350" y="29629"/>
                  </a:lnTo>
                  <a:lnTo>
                    <a:pt x="213169" y="29629"/>
                  </a:lnTo>
                  <a:lnTo>
                    <a:pt x="213169" y="33845"/>
                  </a:lnTo>
                  <a:lnTo>
                    <a:pt x="214337" y="33845"/>
                  </a:lnTo>
                  <a:lnTo>
                    <a:pt x="215493" y="33845"/>
                  </a:lnTo>
                  <a:lnTo>
                    <a:pt x="216573" y="33845"/>
                  </a:lnTo>
                  <a:lnTo>
                    <a:pt x="216573" y="25412"/>
                  </a:lnTo>
                  <a:close/>
                </a:path>
                <a:path w="228600" h="34289">
                  <a:moveTo>
                    <a:pt x="221170" y="25412"/>
                  </a:moveTo>
                  <a:lnTo>
                    <a:pt x="220103" y="25412"/>
                  </a:lnTo>
                  <a:lnTo>
                    <a:pt x="220103" y="21196"/>
                  </a:lnTo>
                  <a:lnTo>
                    <a:pt x="218922" y="21196"/>
                  </a:lnTo>
                  <a:lnTo>
                    <a:pt x="218922" y="25412"/>
                  </a:lnTo>
                  <a:lnTo>
                    <a:pt x="217766" y="25412"/>
                  </a:lnTo>
                  <a:lnTo>
                    <a:pt x="217766" y="31788"/>
                  </a:lnTo>
                  <a:lnTo>
                    <a:pt x="216598" y="31788"/>
                  </a:lnTo>
                  <a:lnTo>
                    <a:pt x="216598" y="33845"/>
                  </a:lnTo>
                  <a:lnTo>
                    <a:pt x="217766" y="33845"/>
                  </a:lnTo>
                  <a:lnTo>
                    <a:pt x="217779" y="33845"/>
                  </a:lnTo>
                  <a:lnTo>
                    <a:pt x="221170" y="33845"/>
                  </a:lnTo>
                  <a:lnTo>
                    <a:pt x="221170" y="25412"/>
                  </a:lnTo>
                  <a:close/>
                </a:path>
                <a:path w="228600" h="34289">
                  <a:moveTo>
                    <a:pt x="223532" y="8445"/>
                  </a:moveTo>
                  <a:lnTo>
                    <a:pt x="222351" y="8445"/>
                  </a:lnTo>
                  <a:lnTo>
                    <a:pt x="222351" y="12661"/>
                  </a:lnTo>
                  <a:lnTo>
                    <a:pt x="221195" y="12661"/>
                  </a:lnTo>
                  <a:lnTo>
                    <a:pt x="221195" y="33845"/>
                  </a:lnTo>
                  <a:lnTo>
                    <a:pt x="222351" y="33845"/>
                  </a:lnTo>
                  <a:lnTo>
                    <a:pt x="223532" y="33845"/>
                  </a:lnTo>
                  <a:lnTo>
                    <a:pt x="223532" y="8445"/>
                  </a:lnTo>
                  <a:close/>
                </a:path>
                <a:path w="228600" h="34289">
                  <a:moveTo>
                    <a:pt x="226961" y="19037"/>
                  </a:moveTo>
                  <a:lnTo>
                    <a:pt x="225818" y="19037"/>
                  </a:lnTo>
                  <a:lnTo>
                    <a:pt x="225818" y="12661"/>
                  </a:lnTo>
                  <a:lnTo>
                    <a:pt x="224751" y="12661"/>
                  </a:lnTo>
                  <a:lnTo>
                    <a:pt x="224751" y="0"/>
                  </a:lnTo>
                  <a:lnTo>
                    <a:pt x="223583" y="0"/>
                  </a:lnTo>
                  <a:lnTo>
                    <a:pt x="223583" y="33845"/>
                  </a:lnTo>
                  <a:lnTo>
                    <a:pt x="224739" y="33845"/>
                  </a:lnTo>
                  <a:lnTo>
                    <a:pt x="225793" y="33845"/>
                  </a:lnTo>
                  <a:lnTo>
                    <a:pt x="226961" y="33845"/>
                  </a:lnTo>
                  <a:lnTo>
                    <a:pt x="226961" y="19037"/>
                  </a:lnTo>
                  <a:close/>
                </a:path>
                <a:path w="228600" h="34289">
                  <a:moveTo>
                    <a:pt x="228180" y="12661"/>
                  </a:moveTo>
                  <a:lnTo>
                    <a:pt x="227012" y="12661"/>
                  </a:lnTo>
                  <a:lnTo>
                    <a:pt x="227012" y="33845"/>
                  </a:lnTo>
                  <a:lnTo>
                    <a:pt x="228180" y="33845"/>
                  </a:lnTo>
                  <a:lnTo>
                    <a:pt x="228180" y="1266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2308745" y="2964915"/>
              <a:ext cx="23495" cy="34290"/>
            </a:xfrm>
            <a:custGeom>
              <a:avLst/>
              <a:gdLst/>
              <a:ahLst/>
              <a:cxnLst/>
              <a:rect l="l" t="t" r="r" b="b"/>
              <a:pathLst>
                <a:path w="23494" h="34289">
                  <a:moveTo>
                    <a:pt x="1181" y="29629"/>
                  </a:moveTo>
                  <a:lnTo>
                    <a:pt x="0" y="29629"/>
                  </a:lnTo>
                  <a:lnTo>
                    <a:pt x="0" y="33845"/>
                  </a:lnTo>
                  <a:lnTo>
                    <a:pt x="1181" y="33845"/>
                  </a:lnTo>
                  <a:lnTo>
                    <a:pt x="1181" y="29629"/>
                  </a:lnTo>
                  <a:close/>
                </a:path>
                <a:path w="23494" h="34289">
                  <a:moveTo>
                    <a:pt x="3403" y="25412"/>
                  </a:moveTo>
                  <a:lnTo>
                    <a:pt x="2324" y="25412"/>
                  </a:lnTo>
                  <a:lnTo>
                    <a:pt x="2324" y="33845"/>
                  </a:lnTo>
                  <a:lnTo>
                    <a:pt x="3403" y="33845"/>
                  </a:lnTo>
                  <a:lnTo>
                    <a:pt x="3403" y="25412"/>
                  </a:lnTo>
                  <a:close/>
                </a:path>
                <a:path w="23494" h="34289">
                  <a:moveTo>
                    <a:pt x="8001" y="25412"/>
                  </a:moveTo>
                  <a:lnTo>
                    <a:pt x="6934" y="25412"/>
                  </a:lnTo>
                  <a:lnTo>
                    <a:pt x="6934" y="21196"/>
                  </a:lnTo>
                  <a:lnTo>
                    <a:pt x="5753" y="21196"/>
                  </a:lnTo>
                  <a:lnTo>
                    <a:pt x="5753" y="25412"/>
                  </a:lnTo>
                  <a:lnTo>
                    <a:pt x="4597" y="25412"/>
                  </a:lnTo>
                  <a:lnTo>
                    <a:pt x="4597" y="33845"/>
                  </a:lnTo>
                  <a:lnTo>
                    <a:pt x="8001" y="33845"/>
                  </a:lnTo>
                  <a:lnTo>
                    <a:pt x="8001" y="25412"/>
                  </a:lnTo>
                  <a:close/>
                </a:path>
                <a:path w="23494" h="34289">
                  <a:moveTo>
                    <a:pt x="10363" y="8445"/>
                  </a:moveTo>
                  <a:lnTo>
                    <a:pt x="9182" y="8445"/>
                  </a:lnTo>
                  <a:lnTo>
                    <a:pt x="9182" y="12661"/>
                  </a:lnTo>
                  <a:lnTo>
                    <a:pt x="8026" y="12661"/>
                  </a:lnTo>
                  <a:lnTo>
                    <a:pt x="8026" y="33845"/>
                  </a:lnTo>
                  <a:lnTo>
                    <a:pt x="9182" y="33845"/>
                  </a:lnTo>
                  <a:lnTo>
                    <a:pt x="10363" y="33845"/>
                  </a:lnTo>
                  <a:lnTo>
                    <a:pt x="10363" y="8445"/>
                  </a:lnTo>
                  <a:close/>
                </a:path>
                <a:path w="23494" h="34289">
                  <a:moveTo>
                    <a:pt x="13792" y="19037"/>
                  </a:moveTo>
                  <a:lnTo>
                    <a:pt x="12649" y="19037"/>
                  </a:lnTo>
                  <a:lnTo>
                    <a:pt x="12649" y="12661"/>
                  </a:lnTo>
                  <a:lnTo>
                    <a:pt x="11582" y="12661"/>
                  </a:lnTo>
                  <a:lnTo>
                    <a:pt x="11582" y="0"/>
                  </a:lnTo>
                  <a:lnTo>
                    <a:pt x="10414" y="0"/>
                  </a:lnTo>
                  <a:lnTo>
                    <a:pt x="10414" y="33845"/>
                  </a:lnTo>
                  <a:lnTo>
                    <a:pt x="11569" y="33845"/>
                  </a:lnTo>
                  <a:lnTo>
                    <a:pt x="12623" y="33845"/>
                  </a:lnTo>
                  <a:lnTo>
                    <a:pt x="13792" y="33845"/>
                  </a:lnTo>
                  <a:lnTo>
                    <a:pt x="13792" y="19037"/>
                  </a:lnTo>
                  <a:close/>
                </a:path>
                <a:path w="23494" h="34289">
                  <a:moveTo>
                    <a:pt x="17246" y="16878"/>
                  </a:moveTo>
                  <a:lnTo>
                    <a:pt x="16167" y="16878"/>
                  </a:lnTo>
                  <a:lnTo>
                    <a:pt x="16167" y="25412"/>
                  </a:lnTo>
                  <a:lnTo>
                    <a:pt x="15011" y="25412"/>
                  </a:lnTo>
                  <a:lnTo>
                    <a:pt x="15011" y="12661"/>
                  </a:lnTo>
                  <a:lnTo>
                    <a:pt x="13843" y="12661"/>
                  </a:lnTo>
                  <a:lnTo>
                    <a:pt x="13843" y="33845"/>
                  </a:lnTo>
                  <a:lnTo>
                    <a:pt x="14998" y="33845"/>
                  </a:lnTo>
                  <a:lnTo>
                    <a:pt x="16167" y="33845"/>
                  </a:lnTo>
                  <a:lnTo>
                    <a:pt x="17246" y="33845"/>
                  </a:lnTo>
                  <a:lnTo>
                    <a:pt x="17246" y="16878"/>
                  </a:lnTo>
                  <a:close/>
                </a:path>
                <a:path w="23494" h="34289">
                  <a:moveTo>
                    <a:pt x="21844" y="25412"/>
                  </a:moveTo>
                  <a:lnTo>
                    <a:pt x="20777" y="25412"/>
                  </a:lnTo>
                  <a:lnTo>
                    <a:pt x="20777" y="14820"/>
                  </a:lnTo>
                  <a:lnTo>
                    <a:pt x="19596" y="14820"/>
                  </a:lnTo>
                  <a:lnTo>
                    <a:pt x="19596" y="25412"/>
                  </a:lnTo>
                  <a:lnTo>
                    <a:pt x="18453" y="25412"/>
                  </a:lnTo>
                  <a:lnTo>
                    <a:pt x="18453" y="14820"/>
                  </a:lnTo>
                  <a:lnTo>
                    <a:pt x="17272" y="14820"/>
                  </a:lnTo>
                  <a:lnTo>
                    <a:pt x="17272" y="33845"/>
                  </a:lnTo>
                  <a:lnTo>
                    <a:pt x="18427" y="33845"/>
                  </a:lnTo>
                  <a:lnTo>
                    <a:pt x="18453" y="33845"/>
                  </a:lnTo>
                  <a:lnTo>
                    <a:pt x="21844" y="33845"/>
                  </a:lnTo>
                  <a:lnTo>
                    <a:pt x="21844" y="25412"/>
                  </a:lnTo>
                  <a:close/>
                </a:path>
                <a:path w="23494" h="34289">
                  <a:moveTo>
                    <a:pt x="23037" y="14820"/>
                  </a:moveTo>
                  <a:lnTo>
                    <a:pt x="21869" y="14820"/>
                  </a:lnTo>
                  <a:lnTo>
                    <a:pt x="21869" y="33845"/>
                  </a:lnTo>
                  <a:lnTo>
                    <a:pt x="23037" y="33845"/>
                  </a:lnTo>
                  <a:lnTo>
                    <a:pt x="23037" y="1482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2315667" y="2962769"/>
              <a:ext cx="25400" cy="36195"/>
            </a:xfrm>
            <a:custGeom>
              <a:avLst/>
              <a:gdLst/>
              <a:ahLst/>
              <a:cxnLst/>
              <a:rect l="l" t="t" r="r" b="b"/>
              <a:pathLst>
                <a:path w="25400" h="36194">
                  <a:moveTo>
                    <a:pt x="1079" y="27559"/>
                  </a:moveTo>
                  <a:lnTo>
                    <a:pt x="0" y="27559"/>
                  </a:lnTo>
                  <a:lnTo>
                    <a:pt x="0" y="35991"/>
                  </a:lnTo>
                  <a:lnTo>
                    <a:pt x="1079" y="35991"/>
                  </a:lnTo>
                  <a:lnTo>
                    <a:pt x="1079" y="27559"/>
                  </a:lnTo>
                  <a:close/>
                </a:path>
                <a:path w="25400" h="36194">
                  <a:moveTo>
                    <a:pt x="3441" y="10591"/>
                  </a:moveTo>
                  <a:lnTo>
                    <a:pt x="2260" y="10591"/>
                  </a:lnTo>
                  <a:lnTo>
                    <a:pt x="2260" y="14808"/>
                  </a:lnTo>
                  <a:lnTo>
                    <a:pt x="1104" y="14808"/>
                  </a:lnTo>
                  <a:lnTo>
                    <a:pt x="1104" y="35991"/>
                  </a:lnTo>
                  <a:lnTo>
                    <a:pt x="2260" y="35991"/>
                  </a:lnTo>
                  <a:lnTo>
                    <a:pt x="3441" y="35991"/>
                  </a:lnTo>
                  <a:lnTo>
                    <a:pt x="3441" y="10591"/>
                  </a:lnTo>
                  <a:close/>
                </a:path>
                <a:path w="25400" h="36194">
                  <a:moveTo>
                    <a:pt x="11531" y="16967"/>
                  </a:moveTo>
                  <a:lnTo>
                    <a:pt x="10350" y="16967"/>
                  </a:lnTo>
                  <a:lnTo>
                    <a:pt x="10350" y="35991"/>
                  </a:lnTo>
                  <a:lnTo>
                    <a:pt x="11531" y="35991"/>
                  </a:lnTo>
                  <a:lnTo>
                    <a:pt x="11531" y="16967"/>
                  </a:lnTo>
                  <a:close/>
                </a:path>
                <a:path w="25400" h="36194">
                  <a:moveTo>
                    <a:pt x="14922" y="27559"/>
                  </a:moveTo>
                  <a:lnTo>
                    <a:pt x="13855" y="27559"/>
                  </a:lnTo>
                  <a:lnTo>
                    <a:pt x="13855" y="16967"/>
                  </a:lnTo>
                  <a:lnTo>
                    <a:pt x="12674" y="16967"/>
                  </a:lnTo>
                  <a:lnTo>
                    <a:pt x="12674" y="35991"/>
                  </a:lnTo>
                  <a:lnTo>
                    <a:pt x="13843" y="35991"/>
                  </a:lnTo>
                  <a:lnTo>
                    <a:pt x="14922" y="35991"/>
                  </a:lnTo>
                  <a:lnTo>
                    <a:pt x="14922" y="27559"/>
                  </a:lnTo>
                  <a:close/>
                </a:path>
                <a:path w="25400" h="36194">
                  <a:moveTo>
                    <a:pt x="18440" y="0"/>
                  </a:moveTo>
                  <a:lnTo>
                    <a:pt x="17272" y="0"/>
                  </a:lnTo>
                  <a:lnTo>
                    <a:pt x="17272" y="19024"/>
                  </a:lnTo>
                  <a:lnTo>
                    <a:pt x="16116" y="19024"/>
                  </a:lnTo>
                  <a:lnTo>
                    <a:pt x="16116" y="16967"/>
                  </a:lnTo>
                  <a:lnTo>
                    <a:pt x="14947" y="16967"/>
                  </a:lnTo>
                  <a:lnTo>
                    <a:pt x="14947" y="35991"/>
                  </a:lnTo>
                  <a:lnTo>
                    <a:pt x="16103" y="35991"/>
                  </a:lnTo>
                  <a:lnTo>
                    <a:pt x="17272" y="35991"/>
                  </a:lnTo>
                  <a:lnTo>
                    <a:pt x="18440" y="35991"/>
                  </a:lnTo>
                  <a:lnTo>
                    <a:pt x="18440" y="0"/>
                  </a:lnTo>
                  <a:close/>
                </a:path>
                <a:path w="25400" h="36194">
                  <a:moveTo>
                    <a:pt x="21882" y="6362"/>
                  </a:moveTo>
                  <a:lnTo>
                    <a:pt x="20701" y="6362"/>
                  </a:lnTo>
                  <a:lnTo>
                    <a:pt x="20701" y="8521"/>
                  </a:lnTo>
                  <a:lnTo>
                    <a:pt x="19570" y="8521"/>
                  </a:lnTo>
                  <a:lnTo>
                    <a:pt x="19570" y="0"/>
                  </a:lnTo>
                  <a:lnTo>
                    <a:pt x="18491" y="0"/>
                  </a:lnTo>
                  <a:lnTo>
                    <a:pt x="18491" y="35991"/>
                  </a:lnTo>
                  <a:lnTo>
                    <a:pt x="19532" y="35991"/>
                  </a:lnTo>
                  <a:lnTo>
                    <a:pt x="20701" y="35991"/>
                  </a:lnTo>
                  <a:lnTo>
                    <a:pt x="21882" y="35991"/>
                  </a:lnTo>
                  <a:lnTo>
                    <a:pt x="21882" y="6362"/>
                  </a:lnTo>
                  <a:close/>
                </a:path>
                <a:path w="25400" h="36194">
                  <a:moveTo>
                    <a:pt x="25361" y="21183"/>
                  </a:moveTo>
                  <a:lnTo>
                    <a:pt x="24193" y="21183"/>
                  </a:lnTo>
                  <a:lnTo>
                    <a:pt x="24193" y="35991"/>
                  </a:lnTo>
                  <a:lnTo>
                    <a:pt x="25361" y="35991"/>
                  </a:lnTo>
                  <a:lnTo>
                    <a:pt x="25361" y="21183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2317927" y="2962769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1181" y="10591"/>
                  </a:moveTo>
                  <a:lnTo>
                    <a:pt x="0" y="10591"/>
                  </a:lnTo>
                  <a:lnTo>
                    <a:pt x="0" y="35991"/>
                  </a:lnTo>
                  <a:lnTo>
                    <a:pt x="1181" y="35991"/>
                  </a:lnTo>
                  <a:lnTo>
                    <a:pt x="1181" y="10591"/>
                  </a:lnTo>
                  <a:close/>
                </a:path>
                <a:path w="36194" h="36194">
                  <a:moveTo>
                    <a:pt x="4610" y="21183"/>
                  </a:moveTo>
                  <a:lnTo>
                    <a:pt x="3441" y="21183"/>
                  </a:lnTo>
                  <a:lnTo>
                    <a:pt x="3441" y="35991"/>
                  </a:lnTo>
                  <a:lnTo>
                    <a:pt x="4610" y="35991"/>
                  </a:lnTo>
                  <a:lnTo>
                    <a:pt x="4610" y="21183"/>
                  </a:lnTo>
                  <a:close/>
                </a:path>
                <a:path w="36194" h="36194">
                  <a:moveTo>
                    <a:pt x="8064" y="19024"/>
                  </a:moveTo>
                  <a:lnTo>
                    <a:pt x="6985" y="19024"/>
                  </a:lnTo>
                  <a:lnTo>
                    <a:pt x="6985" y="35991"/>
                  </a:lnTo>
                  <a:lnTo>
                    <a:pt x="8064" y="35991"/>
                  </a:lnTo>
                  <a:lnTo>
                    <a:pt x="8064" y="19024"/>
                  </a:lnTo>
                  <a:close/>
                </a:path>
                <a:path w="36194" h="36194">
                  <a:moveTo>
                    <a:pt x="11595" y="16967"/>
                  </a:moveTo>
                  <a:lnTo>
                    <a:pt x="10414" y="16967"/>
                  </a:lnTo>
                  <a:lnTo>
                    <a:pt x="10414" y="35991"/>
                  </a:lnTo>
                  <a:lnTo>
                    <a:pt x="11595" y="35991"/>
                  </a:lnTo>
                  <a:lnTo>
                    <a:pt x="11595" y="16967"/>
                  </a:lnTo>
                  <a:close/>
                </a:path>
                <a:path w="36194" h="36194">
                  <a:moveTo>
                    <a:pt x="16179" y="0"/>
                  </a:moveTo>
                  <a:lnTo>
                    <a:pt x="15011" y="0"/>
                  </a:lnTo>
                  <a:lnTo>
                    <a:pt x="15011" y="19024"/>
                  </a:lnTo>
                  <a:lnTo>
                    <a:pt x="13855" y="19024"/>
                  </a:lnTo>
                  <a:lnTo>
                    <a:pt x="13855" y="16967"/>
                  </a:lnTo>
                  <a:lnTo>
                    <a:pt x="12687" y="16967"/>
                  </a:lnTo>
                  <a:lnTo>
                    <a:pt x="12687" y="35991"/>
                  </a:lnTo>
                  <a:lnTo>
                    <a:pt x="13843" y="35991"/>
                  </a:lnTo>
                  <a:lnTo>
                    <a:pt x="15011" y="35991"/>
                  </a:lnTo>
                  <a:lnTo>
                    <a:pt x="16179" y="35991"/>
                  </a:lnTo>
                  <a:lnTo>
                    <a:pt x="16179" y="0"/>
                  </a:lnTo>
                  <a:close/>
                </a:path>
                <a:path w="36194" h="36194">
                  <a:moveTo>
                    <a:pt x="19621" y="6362"/>
                  </a:moveTo>
                  <a:lnTo>
                    <a:pt x="18440" y="6362"/>
                  </a:lnTo>
                  <a:lnTo>
                    <a:pt x="18440" y="8521"/>
                  </a:lnTo>
                  <a:lnTo>
                    <a:pt x="17310" y="8521"/>
                  </a:lnTo>
                  <a:lnTo>
                    <a:pt x="17310" y="0"/>
                  </a:lnTo>
                  <a:lnTo>
                    <a:pt x="16230" y="0"/>
                  </a:lnTo>
                  <a:lnTo>
                    <a:pt x="16230" y="35991"/>
                  </a:lnTo>
                  <a:lnTo>
                    <a:pt x="17272" y="35991"/>
                  </a:lnTo>
                  <a:lnTo>
                    <a:pt x="18440" y="35991"/>
                  </a:lnTo>
                  <a:lnTo>
                    <a:pt x="19621" y="35991"/>
                  </a:lnTo>
                  <a:lnTo>
                    <a:pt x="19621" y="6362"/>
                  </a:lnTo>
                  <a:close/>
                </a:path>
                <a:path w="36194" h="36194">
                  <a:moveTo>
                    <a:pt x="21907" y="27559"/>
                  </a:moveTo>
                  <a:lnTo>
                    <a:pt x="20828" y="27559"/>
                  </a:lnTo>
                  <a:lnTo>
                    <a:pt x="20828" y="29616"/>
                  </a:lnTo>
                  <a:lnTo>
                    <a:pt x="19659" y="29616"/>
                  </a:lnTo>
                  <a:lnTo>
                    <a:pt x="19659" y="35991"/>
                  </a:lnTo>
                  <a:lnTo>
                    <a:pt x="20828" y="35991"/>
                  </a:lnTo>
                  <a:lnTo>
                    <a:pt x="21907" y="35991"/>
                  </a:lnTo>
                  <a:lnTo>
                    <a:pt x="21907" y="27559"/>
                  </a:lnTo>
                  <a:close/>
                </a:path>
                <a:path w="36194" h="36194">
                  <a:moveTo>
                    <a:pt x="26492" y="27559"/>
                  </a:moveTo>
                  <a:lnTo>
                    <a:pt x="25425" y="27559"/>
                  </a:lnTo>
                  <a:lnTo>
                    <a:pt x="25425" y="10591"/>
                  </a:lnTo>
                  <a:lnTo>
                    <a:pt x="24257" y="10591"/>
                  </a:lnTo>
                  <a:lnTo>
                    <a:pt x="24257" y="27559"/>
                  </a:lnTo>
                  <a:lnTo>
                    <a:pt x="23101" y="27559"/>
                  </a:lnTo>
                  <a:lnTo>
                    <a:pt x="23101" y="21183"/>
                  </a:lnTo>
                  <a:lnTo>
                    <a:pt x="21932" y="21183"/>
                  </a:lnTo>
                  <a:lnTo>
                    <a:pt x="21932" y="35991"/>
                  </a:lnTo>
                  <a:lnTo>
                    <a:pt x="23088" y="35991"/>
                  </a:lnTo>
                  <a:lnTo>
                    <a:pt x="23101" y="35991"/>
                  </a:lnTo>
                  <a:lnTo>
                    <a:pt x="26492" y="35991"/>
                  </a:lnTo>
                  <a:lnTo>
                    <a:pt x="26492" y="27559"/>
                  </a:lnTo>
                  <a:close/>
                </a:path>
                <a:path w="36194" h="36194">
                  <a:moveTo>
                    <a:pt x="30022" y="31775"/>
                  </a:moveTo>
                  <a:lnTo>
                    <a:pt x="28867" y="31775"/>
                  </a:lnTo>
                  <a:lnTo>
                    <a:pt x="28867" y="25400"/>
                  </a:lnTo>
                  <a:lnTo>
                    <a:pt x="27686" y="25400"/>
                  </a:lnTo>
                  <a:lnTo>
                    <a:pt x="27686" y="27559"/>
                  </a:lnTo>
                  <a:lnTo>
                    <a:pt x="26517" y="27559"/>
                  </a:lnTo>
                  <a:lnTo>
                    <a:pt x="26517" y="35991"/>
                  </a:lnTo>
                  <a:lnTo>
                    <a:pt x="30022" y="35991"/>
                  </a:lnTo>
                  <a:lnTo>
                    <a:pt x="30022" y="31775"/>
                  </a:lnTo>
                  <a:close/>
                </a:path>
                <a:path w="36194" h="36194">
                  <a:moveTo>
                    <a:pt x="33451" y="25400"/>
                  </a:moveTo>
                  <a:lnTo>
                    <a:pt x="32283" y="25400"/>
                  </a:lnTo>
                  <a:lnTo>
                    <a:pt x="32283" y="27559"/>
                  </a:lnTo>
                  <a:lnTo>
                    <a:pt x="31153" y="27559"/>
                  </a:lnTo>
                  <a:lnTo>
                    <a:pt x="31153" y="23342"/>
                  </a:lnTo>
                  <a:lnTo>
                    <a:pt x="30073" y="23342"/>
                  </a:lnTo>
                  <a:lnTo>
                    <a:pt x="30073" y="35991"/>
                  </a:lnTo>
                  <a:lnTo>
                    <a:pt x="31115" y="35991"/>
                  </a:lnTo>
                  <a:lnTo>
                    <a:pt x="32283" y="35991"/>
                  </a:lnTo>
                  <a:lnTo>
                    <a:pt x="33451" y="35991"/>
                  </a:lnTo>
                  <a:lnTo>
                    <a:pt x="33451" y="25400"/>
                  </a:lnTo>
                  <a:close/>
                </a:path>
                <a:path w="36194" h="36194">
                  <a:moveTo>
                    <a:pt x="35737" y="27559"/>
                  </a:moveTo>
                  <a:lnTo>
                    <a:pt x="34658" y="27559"/>
                  </a:lnTo>
                  <a:lnTo>
                    <a:pt x="34658" y="29616"/>
                  </a:lnTo>
                  <a:lnTo>
                    <a:pt x="33502" y="29616"/>
                  </a:lnTo>
                  <a:lnTo>
                    <a:pt x="33502" y="35991"/>
                  </a:lnTo>
                  <a:lnTo>
                    <a:pt x="34658" y="35991"/>
                  </a:lnTo>
                  <a:lnTo>
                    <a:pt x="35737" y="35991"/>
                  </a:lnTo>
                  <a:lnTo>
                    <a:pt x="35737" y="27559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2326017" y="2973361"/>
              <a:ext cx="184785" cy="25400"/>
            </a:xfrm>
            <a:custGeom>
              <a:avLst/>
              <a:gdLst/>
              <a:ahLst/>
              <a:cxnLst/>
              <a:rect l="l" t="t" r="r" b="b"/>
              <a:pathLst>
                <a:path w="184785" h="25400">
                  <a:moveTo>
                    <a:pt x="1181" y="6375"/>
                  </a:moveTo>
                  <a:lnTo>
                    <a:pt x="0" y="6375"/>
                  </a:lnTo>
                  <a:lnTo>
                    <a:pt x="0" y="25400"/>
                  </a:lnTo>
                  <a:lnTo>
                    <a:pt x="1181" y="25400"/>
                  </a:lnTo>
                  <a:lnTo>
                    <a:pt x="1181" y="6375"/>
                  </a:lnTo>
                  <a:close/>
                </a:path>
                <a:path w="184785" h="25400">
                  <a:moveTo>
                    <a:pt x="12750" y="19024"/>
                  </a:moveTo>
                  <a:lnTo>
                    <a:pt x="11569" y="19024"/>
                  </a:lnTo>
                  <a:lnTo>
                    <a:pt x="11569" y="25400"/>
                  </a:lnTo>
                  <a:lnTo>
                    <a:pt x="12750" y="25400"/>
                  </a:lnTo>
                  <a:lnTo>
                    <a:pt x="12750" y="19024"/>
                  </a:lnTo>
                  <a:close/>
                </a:path>
                <a:path w="184785" h="25400">
                  <a:moveTo>
                    <a:pt x="17335" y="0"/>
                  </a:moveTo>
                  <a:lnTo>
                    <a:pt x="16167" y="0"/>
                  </a:lnTo>
                  <a:lnTo>
                    <a:pt x="16167" y="16967"/>
                  </a:lnTo>
                  <a:lnTo>
                    <a:pt x="14998" y="16967"/>
                  </a:lnTo>
                  <a:lnTo>
                    <a:pt x="14998" y="25400"/>
                  </a:lnTo>
                  <a:lnTo>
                    <a:pt x="16167" y="25400"/>
                  </a:lnTo>
                  <a:lnTo>
                    <a:pt x="17335" y="25400"/>
                  </a:lnTo>
                  <a:lnTo>
                    <a:pt x="17335" y="0"/>
                  </a:lnTo>
                  <a:close/>
                </a:path>
                <a:path w="184785" h="25400">
                  <a:moveTo>
                    <a:pt x="21932" y="21183"/>
                  </a:moveTo>
                  <a:lnTo>
                    <a:pt x="20777" y="21183"/>
                  </a:lnTo>
                  <a:lnTo>
                    <a:pt x="20777" y="14808"/>
                  </a:lnTo>
                  <a:lnTo>
                    <a:pt x="19596" y="14808"/>
                  </a:lnTo>
                  <a:lnTo>
                    <a:pt x="19596" y="16967"/>
                  </a:lnTo>
                  <a:lnTo>
                    <a:pt x="18427" y="16967"/>
                  </a:lnTo>
                  <a:lnTo>
                    <a:pt x="18427" y="25400"/>
                  </a:lnTo>
                  <a:lnTo>
                    <a:pt x="21932" y="25400"/>
                  </a:lnTo>
                  <a:lnTo>
                    <a:pt x="21932" y="21183"/>
                  </a:lnTo>
                  <a:close/>
                </a:path>
                <a:path w="184785" h="25400">
                  <a:moveTo>
                    <a:pt x="25361" y="14808"/>
                  </a:moveTo>
                  <a:lnTo>
                    <a:pt x="24193" y="14808"/>
                  </a:lnTo>
                  <a:lnTo>
                    <a:pt x="24193" y="16967"/>
                  </a:lnTo>
                  <a:lnTo>
                    <a:pt x="23063" y="16967"/>
                  </a:lnTo>
                  <a:lnTo>
                    <a:pt x="23063" y="12750"/>
                  </a:lnTo>
                  <a:lnTo>
                    <a:pt x="21983" y="12750"/>
                  </a:lnTo>
                  <a:lnTo>
                    <a:pt x="21983" y="25400"/>
                  </a:lnTo>
                  <a:lnTo>
                    <a:pt x="23025" y="25400"/>
                  </a:lnTo>
                  <a:lnTo>
                    <a:pt x="24193" y="25400"/>
                  </a:lnTo>
                  <a:lnTo>
                    <a:pt x="25361" y="25400"/>
                  </a:lnTo>
                  <a:lnTo>
                    <a:pt x="25361" y="14808"/>
                  </a:lnTo>
                  <a:close/>
                </a:path>
                <a:path w="184785" h="25400">
                  <a:moveTo>
                    <a:pt x="28790" y="19024"/>
                  </a:moveTo>
                  <a:lnTo>
                    <a:pt x="27647" y="19024"/>
                  </a:lnTo>
                  <a:lnTo>
                    <a:pt x="27647" y="16967"/>
                  </a:lnTo>
                  <a:lnTo>
                    <a:pt x="26568" y="16967"/>
                  </a:lnTo>
                  <a:lnTo>
                    <a:pt x="26568" y="19024"/>
                  </a:lnTo>
                  <a:lnTo>
                    <a:pt x="25412" y="19024"/>
                  </a:lnTo>
                  <a:lnTo>
                    <a:pt x="25412" y="25400"/>
                  </a:lnTo>
                  <a:lnTo>
                    <a:pt x="28790" y="25400"/>
                  </a:lnTo>
                  <a:lnTo>
                    <a:pt x="28790" y="19024"/>
                  </a:lnTo>
                  <a:close/>
                </a:path>
                <a:path w="184785" h="25400">
                  <a:moveTo>
                    <a:pt x="32245" y="19024"/>
                  </a:moveTo>
                  <a:lnTo>
                    <a:pt x="31165" y="19024"/>
                  </a:lnTo>
                  <a:lnTo>
                    <a:pt x="31165" y="21183"/>
                  </a:lnTo>
                  <a:lnTo>
                    <a:pt x="30022" y="21183"/>
                  </a:lnTo>
                  <a:lnTo>
                    <a:pt x="28841" y="21183"/>
                  </a:lnTo>
                  <a:lnTo>
                    <a:pt x="28841" y="25400"/>
                  </a:lnTo>
                  <a:lnTo>
                    <a:pt x="32245" y="25400"/>
                  </a:lnTo>
                  <a:lnTo>
                    <a:pt x="32245" y="19024"/>
                  </a:lnTo>
                  <a:close/>
                </a:path>
                <a:path w="184785" h="25400">
                  <a:moveTo>
                    <a:pt x="36842" y="16967"/>
                  </a:moveTo>
                  <a:lnTo>
                    <a:pt x="35763" y="16967"/>
                  </a:lnTo>
                  <a:lnTo>
                    <a:pt x="35763" y="23342"/>
                  </a:lnTo>
                  <a:lnTo>
                    <a:pt x="34607" y="23342"/>
                  </a:lnTo>
                  <a:lnTo>
                    <a:pt x="34607" y="21183"/>
                  </a:lnTo>
                  <a:lnTo>
                    <a:pt x="33439" y="21183"/>
                  </a:lnTo>
                  <a:lnTo>
                    <a:pt x="33439" y="23342"/>
                  </a:lnTo>
                  <a:lnTo>
                    <a:pt x="32270" y="23342"/>
                  </a:lnTo>
                  <a:lnTo>
                    <a:pt x="32270" y="25400"/>
                  </a:lnTo>
                  <a:lnTo>
                    <a:pt x="33439" y="25400"/>
                  </a:lnTo>
                  <a:lnTo>
                    <a:pt x="33451" y="25400"/>
                  </a:lnTo>
                  <a:lnTo>
                    <a:pt x="36842" y="25400"/>
                  </a:lnTo>
                  <a:lnTo>
                    <a:pt x="36842" y="16967"/>
                  </a:lnTo>
                  <a:close/>
                </a:path>
                <a:path w="184785" h="25400">
                  <a:moveTo>
                    <a:pt x="38036" y="19024"/>
                  </a:moveTo>
                  <a:lnTo>
                    <a:pt x="36868" y="19024"/>
                  </a:lnTo>
                  <a:lnTo>
                    <a:pt x="36868" y="25400"/>
                  </a:lnTo>
                  <a:lnTo>
                    <a:pt x="38036" y="25400"/>
                  </a:lnTo>
                  <a:lnTo>
                    <a:pt x="38036" y="19024"/>
                  </a:lnTo>
                  <a:close/>
                </a:path>
                <a:path w="184785" h="25400">
                  <a:moveTo>
                    <a:pt x="42633" y="19024"/>
                  </a:moveTo>
                  <a:lnTo>
                    <a:pt x="41465" y="19024"/>
                  </a:lnTo>
                  <a:lnTo>
                    <a:pt x="41465" y="23342"/>
                  </a:lnTo>
                  <a:lnTo>
                    <a:pt x="40411" y="23342"/>
                  </a:lnTo>
                  <a:lnTo>
                    <a:pt x="40411" y="25400"/>
                  </a:lnTo>
                  <a:lnTo>
                    <a:pt x="41465" y="25400"/>
                  </a:lnTo>
                  <a:lnTo>
                    <a:pt x="42633" y="25400"/>
                  </a:lnTo>
                  <a:lnTo>
                    <a:pt x="42633" y="19024"/>
                  </a:lnTo>
                  <a:close/>
                </a:path>
                <a:path w="184785" h="25400">
                  <a:moveTo>
                    <a:pt x="46088" y="19024"/>
                  </a:moveTo>
                  <a:lnTo>
                    <a:pt x="45008" y="19024"/>
                  </a:lnTo>
                  <a:lnTo>
                    <a:pt x="45008" y="25400"/>
                  </a:lnTo>
                  <a:lnTo>
                    <a:pt x="46088" y="25400"/>
                  </a:lnTo>
                  <a:lnTo>
                    <a:pt x="46088" y="19024"/>
                  </a:lnTo>
                  <a:close/>
                </a:path>
                <a:path w="184785" h="25400">
                  <a:moveTo>
                    <a:pt x="50673" y="23342"/>
                  </a:moveTo>
                  <a:lnTo>
                    <a:pt x="49618" y="23342"/>
                  </a:lnTo>
                  <a:lnTo>
                    <a:pt x="48450" y="23342"/>
                  </a:lnTo>
                  <a:lnTo>
                    <a:pt x="48450" y="21183"/>
                  </a:lnTo>
                  <a:lnTo>
                    <a:pt x="47294" y="21183"/>
                  </a:lnTo>
                  <a:lnTo>
                    <a:pt x="46113" y="21183"/>
                  </a:lnTo>
                  <a:lnTo>
                    <a:pt x="46113" y="25400"/>
                  </a:lnTo>
                  <a:lnTo>
                    <a:pt x="50673" y="25400"/>
                  </a:lnTo>
                  <a:lnTo>
                    <a:pt x="50673" y="23342"/>
                  </a:lnTo>
                  <a:close/>
                </a:path>
                <a:path w="184785" h="25400">
                  <a:moveTo>
                    <a:pt x="54203" y="23342"/>
                  </a:moveTo>
                  <a:lnTo>
                    <a:pt x="53035" y="23342"/>
                  </a:lnTo>
                  <a:lnTo>
                    <a:pt x="53035" y="25400"/>
                  </a:lnTo>
                  <a:lnTo>
                    <a:pt x="54203" y="25400"/>
                  </a:lnTo>
                  <a:lnTo>
                    <a:pt x="54203" y="23342"/>
                  </a:lnTo>
                  <a:close/>
                </a:path>
                <a:path w="184785" h="25400">
                  <a:moveTo>
                    <a:pt x="55333" y="23342"/>
                  </a:moveTo>
                  <a:lnTo>
                    <a:pt x="54254" y="23342"/>
                  </a:lnTo>
                  <a:lnTo>
                    <a:pt x="54254" y="25400"/>
                  </a:lnTo>
                  <a:lnTo>
                    <a:pt x="55333" y="25400"/>
                  </a:lnTo>
                  <a:lnTo>
                    <a:pt x="55333" y="23342"/>
                  </a:lnTo>
                  <a:close/>
                </a:path>
                <a:path w="184785" h="25400">
                  <a:moveTo>
                    <a:pt x="57645" y="21183"/>
                  </a:moveTo>
                  <a:lnTo>
                    <a:pt x="56464" y="21183"/>
                  </a:lnTo>
                  <a:lnTo>
                    <a:pt x="56464" y="25400"/>
                  </a:lnTo>
                  <a:lnTo>
                    <a:pt x="57645" y="25400"/>
                  </a:lnTo>
                  <a:lnTo>
                    <a:pt x="57645" y="21183"/>
                  </a:lnTo>
                  <a:close/>
                </a:path>
                <a:path w="184785" h="25400">
                  <a:moveTo>
                    <a:pt x="59931" y="21183"/>
                  </a:moveTo>
                  <a:lnTo>
                    <a:pt x="58851" y="21183"/>
                  </a:lnTo>
                  <a:lnTo>
                    <a:pt x="58851" y="25400"/>
                  </a:lnTo>
                  <a:lnTo>
                    <a:pt x="59931" y="25400"/>
                  </a:lnTo>
                  <a:lnTo>
                    <a:pt x="59931" y="21183"/>
                  </a:lnTo>
                  <a:close/>
                </a:path>
                <a:path w="184785" h="25400">
                  <a:moveTo>
                    <a:pt x="62293" y="23342"/>
                  </a:moveTo>
                  <a:lnTo>
                    <a:pt x="61112" y="23342"/>
                  </a:lnTo>
                  <a:lnTo>
                    <a:pt x="61112" y="25400"/>
                  </a:lnTo>
                  <a:lnTo>
                    <a:pt x="62293" y="25400"/>
                  </a:lnTo>
                  <a:lnTo>
                    <a:pt x="62293" y="23342"/>
                  </a:lnTo>
                  <a:close/>
                </a:path>
                <a:path w="184785" h="25400">
                  <a:moveTo>
                    <a:pt x="64516" y="23342"/>
                  </a:moveTo>
                  <a:lnTo>
                    <a:pt x="63436" y="23342"/>
                  </a:lnTo>
                  <a:lnTo>
                    <a:pt x="63436" y="25400"/>
                  </a:lnTo>
                  <a:lnTo>
                    <a:pt x="64516" y="25400"/>
                  </a:lnTo>
                  <a:lnTo>
                    <a:pt x="64516" y="23342"/>
                  </a:lnTo>
                  <a:close/>
                </a:path>
                <a:path w="184785" h="25400">
                  <a:moveTo>
                    <a:pt x="65722" y="23342"/>
                  </a:moveTo>
                  <a:lnTo>
                    <a:pt x="64541" y="23342"/>
                  </a:lnTo>
                  <a:lnTo>
                    <a:pt x="64541" y="25400"/>
                  </a:lnTo>
                  <a:lnTo>
                    <a:pt x="65722" y="25400"/>
                  </a:lnTo>
                  <a:lnTo>
                    <a:pt x="65722" y="23342"/>
                  </a:lnTo>
                  <a:close/>
                </a:path>
                <a:path w="184785" h="25400">
                  <a:moveTo>
                    <a:pt x="69176" y="23342"/>
                  </a:moveTo>
                  <a:lnTo>
                    <a:pt x="68097" y="23342"/>
                  </a:lnTo>
                  <a:lnTo>
                    <a:pt x="68097" y="25400"/>
                  </a:lnTo>
                  <a:lnTo>
                    <a:pt x="69176" y="25400"/>
                  </a:lnTo>
                  <a:lnTo>
                    <a:pt x="69176" y="23342"/>
                  </a:lnTo>
                  <a:close/>
                </a:path>
                <a:path w="184785" h="25400">
                  <a:moveTo>
                    <a:pt x="71475" y="23342"/>
                  </a:moveTo>
                  <a:lnTo>
                    <a:pt x="70307" y="23342"/>
                  </a:lnTo>
                  <a:lnTo>
                    <a:pt x="70307" y="25400"/>
                  </a:lnTo>
                  <a:lnTo>
                    <a:pt x="71475" y="25400"/>
                  </a:lnTo>
                  <a:lnTo>
                    <a:pt x="71475" y="23342"/>
                  </a:lnTo>
                  <a:close/>
                </a:path>
                <a:path w="184785" h="25400">
                  <a:moveTo>
                    <a:pt x="79565" y="23342"/>
                  </a:moveTo>
                  <a:lnTo>
                    <a:pt x="78384" y="23342"/>
                  </a:lnTo>
                  <a:lnTo>
                    <a:pt x="78384" y="25400"/>
                  </a:lnTo>
                  <a:lnTo>
                    <a:pt x="79565" y="25400"/>
                  </a:lnTo>
                  <a:lnTo>
                    <a:pt x="79565" y="23342"/>
                  </a:lnTo>
                  <a:close/>
                </a:path>
                <a:path w="184785" h="25400">
                  <a:moveTo>
                    <a:pt x="87591" y="23342"/>
                  </a:moveTo>
                  <a:lnTo>
                    <a:pt x="86410" y="23342"/>
                  </a:lnTo>
                  <a:lnTo>
                    <a:pt x="86410" y="25400"/>
                  </a:lnTo>
                  <a:lnTo>
                    <a:pt x="87591" y="25400"/>
                  </a:lnTo>
                  <a:lnTo>
                    <a:pt x="87591" y="23342"/>
                  </a:lnTo>
                  <a:close/>
                </a:path>
                <a:path w="184785" h="25400">
                  <a:moveTo>
                    <a:pt x="99161" y="23342"/>
                  </a:moveTo>
                  <a:lnTo>
                    <a:pt x="97980" y="23342"/>
                  </a:lnTo>
                  <a:lnTo>
                    <a:pt x="97980" y="25400"/>
                  </a:lnTo>
                  <a:lnTo>
                    <a:pt x="99161" y="25400"/>
                  </a:lnTo>
                  <a:lnTo>
                    <a:pt x="99161" y="23342"/>
                  </a:lnTo>
                  <a:close/>
                </a:path>
                <a:path w="184785" h="25400">
                  <a:moveTo>
                    <a:pt x="106019" y="23342"/>
                  </a:moveTo>
                  <a:lnTo>
                    <a:pt x="104838" y="23342"/>
                  </a:lnTo>
                  <a:lnTo>
                    <a:pt x="104838" y="25400"/>
                  </a:lnTo>
                  <a:lnTo>
                    <a:pt x="106019" y="25400"/>
                  </a:lnTo>
                  <a:lnTo>
                    <a:pt x="106019" y="23342"/>
                  </a:lnTo>
                  <a:close/>
                </a:path>
                <a:path w="184785" h="25400">
                  <a:moveTo>
                    <a:pt x="112991" y="23342"/>
                  </a:moveTo>
                  <a:lnTo>
                    <a:pt x="111823" y="23342"/>
                  </a:lnTo>
                  <a:lnTo>
                    <a:pt x="111823" y="25400"/>
                  </a:lnTo>
                  <a:lnTo>
                    <a:pt x="112991" y="25400"/>
                  </a:lnTo>
                  <a:lnTo>
                    <a:pt x="112991" y="23342"/>
                  </a:lnTo>
                  <a:close/>
                </a:path>
                <a:path w="184785" h="25400">
                  <a:moveTo>
                    <a:pt x="134861" y="23342"/>
                  </a:moveTo>
                  <a:lnTo>
                    <a:pt x="133680" y="23342"/>
                  </a:lnTo>
                  <a:lnTo>
                    <a:pt x="133680" y="25400"/>
                  </a:lnTo>
                  <a:lnTo>
                    <a:pt x="134861" y="25400"/>
                  </a:lnTo>
                  <a:lnTo>
                    <a:pt x="134861" y="23342"/>
                  </a:lnTo>
                  <a:close/>
                </a:path>
                <a:path w="184785" h="25400">
                  <a:moveTo>
                    <a:pt x="138290" y="23342"/>
                  </a:moveTo>
                  <a:lnTo>
                    <a:pt x="137109" y="23342"/>
                  </a:lnTo>
                  <a:lnTo>
                    <a:pt x="137109" y="25400"/>
                  </a:lnTo>
                  <a:lnTo>
                    <a:pt x="138290" y="25400"/>
                  </a:lnTo>
                  <a:lnTo>
                    <a:pt x="138290" y="23342"/>
                  </a:lnTo>
                  <a:close/>
                </a:path>
                <a:path w="184785" h="25400">
                  <a:moveTo>
                    <a:pt x="144106" y="23342"/>
                  </a:moveTo>
                  <a:lnTo>
                    <a:pt x="142925" y="23342"/>
                  </a:lnTo>
                  <a:lnTo>
                    <a:pt x="142925" y="25400"/>
                  </a:lnTo>
                  <a:lnTo>
                    <a:pt x="144106" y="25400"/>
                  </a:lnTo>
                  <a:lnTo>
                    <a:pt x="144106" y="23342"/>
                  </a:lnTo>
                  <a:close/>
                </a:path>
                <a:path w="184785" h="25400">
                  <a:moveTo>
                    <a:pt x="155575" y="23342"/>
                  </a:moveTo>
                  <a:lnTo>
                    <a:pt x="154495" y="23342"/>
                  </a:lnTo>
                  <a:lnTo>
                    <a:pt x="154495" y="25400"/>
                  </a:lnTo>
                  <a:lnTo>
                    <a:pt x="155575" y="25400"/>
                  </a:lnTo>
                  <a:lnTo>
                    <a:pt x="155575" y="23342"/>
                  </a:lnTo>
                  <a:close/>
                </a:path>
                <a:path w="184785" h="25400">
                  <a:moveTo>
                    <a:pt x="184404" y="23342"/>
                  </a:moveTo>
                  <a:lnTo>
                    <a:pt x="183222" y="23342"/>
                  </a:lnTo>
                  <a:lnTo>
                    <a:pt x="183222" y="25400"/>
                  </a:lnTo>
                  <a:lnTo>
                    <a:pt x="184404" y="25400"/>
                  </a:lnTo>
                  <a:lnTo>
                    <a:pt x="184404" y="23342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2359456" y="2986112"/>
              <a:ext cx="427990" cy="12700"/>
            </a:xfrm>
            <a:custGeom>
              <a:avLst/>
              <a:gdLst/>
              <a:ahLst/>
              <a:cxnLst/>
              <a:rect l="l" t="t" r="r" b="b"/>
              <a:pathLst>
                <a:path w="427989" h="12700">
                  <a:moveTo>
                    <a:pt x="1168" y="8432"/>
                  </a:moveTo>
                  <a:lnTo>
                    <a:pt x="0" y="8432"/>
                  </a:lnTo>
                  <a:lnTo>
                    <a:pt x="0" y="12649"/>
                  </a:lnTo>
                  <a:lnTo>
                    <a:pt x="1168" y="12649"/>
                  </a:lnTo>
                  <a:lnTo>
                    <a:pt x="1168" y="8432"/>
                  </a:lnTo>
                  <a:close/>
                </a:path>
                <a:path w="427989" h="12700">
                  <a:moveTo>
                    <a:pt x="36880" y="10591"/>
                  </a:moveTo>
                  <a:lnTo>
                    <a:pt x="35699" y="10591"/>
                  </a:lnTo>
                  <a:lnTo>
                    <a:pt x="35699" y="12649"/>
                  </a:lnTo>
                  <a:lnTo>
                    <a:pt x="36880" y="12649"/>
                  </a:lnTo>
                  <a:lnTo>
                    <a:pt x="36880" y="10591"/>
                  </a:lnTo>
                  <a:close/>
                </a:path>
                <a:path w="427989" h="12700">
                  <a:moveTo>
                    <a:pt x="104851" y="10591"/>
                  </a:moveTo>
                  <a:lnTo>
                    <a:pt x="103670" y="10591"/>
                  </a:lnTo>
                  <a:lnTo>
                    <a:pt x="103670" y="12649"/>
                  </a:lnTo>
                  <a:lnTo>
                    <a:pt x="104851" y="12649"/>
                  </a:lnTo>
                  <a:lnTo>
                    <a:pt x="104851" y="10591"/>
                  </a:lnTo>
                  <a:close/>
                </a:path>
                <a:path w="427989" h="12700">
                  <a:moveTo>
                    <a:pt x="130263" y="10591"/>
                  </a:moveTo>
                  <a:lnTo>
                    <a:pt x="129082" y="10591"/>
                  </a:lnTo>
                  <a:lnTo>
                    <a:pt x="129082" y="12649"/>
                  </a:lnTo>
                  <a:lnTo>
                    <a:pt x="130263" y="12649"/>
                  </a:lnTo>
                  <a:lnTo>
                    <a:pt x="130263" y="10591"/>
                  </a:lnTo>
                  <a:close/>
                </a:path>
                <a:path w="427989" h="12700">
                  <a:moveTo>
                    <a:pt x="187896" y="10591"/>
                  </a:moveTo>
                  <a:lnTo>
                    <a:pt x="186715" y="10591"/>
                  </a:lnTo>
                  <a:lnTo>
                    <a:pt x="186715" y="12649"/>
                  </a:lnTo>
                  <a:lnTo>
                    <a:pt x="187896" y="12649"/>
                  </a:lnTo>
                  <a:lnTo>
                    <a:pt x="187896" y="10591"/>
                  </a:lnTo>
                  <a:close/>
                </a:path>
                <a:path w="427989" h="12700">
                  <a:moveTo>
                    <a:pt x="200507" y="8432"/>
                  </a:moveTo>
                  <a:lnTo>
                    <a:pt x="199326" y="8432"/>
                  </a:lnTo>
                  <a:lnTo>
                    <a:pt x="199326" y="12649"/>
                  </a:lnTo>
                  <a:lnTo>
                    <a:pt x="200507" y="12649"/>
                  </a:lnTo>
                  <a:lnTo>
                    <a:pt x="200507" y="8432"/>
                  </a:lnTo>
                  <a:close/>
                </a:path>
                <a:path w="427989" h="12700">
                  <a:moveTo>
                    <a:pt x="202895" y="10591"/>
                  </a:moveTo>
                  <a:lnTo>
                    <a:pt x="201714" y="10591"/>
                  </a:lnTo>
                  <a:lnTo>
                    <a:pt x="201714" y="12649"/>
                  </a:lnTo>
                  <a:lnTo>
                    <a:pt x="202895" y="12649"/>
                  </a:lnTo>
                  <a:lnTo>
                    <a:pt x="202895" y="10591"/>
                  </a:lnTo>
                  <a:close/>
                </a:path>
                <a:path w="427989" h="12700">
                  <a:moveTo>
                    <a:pt x="209753" y="10591"/>
                  </a:moveTo>
                  <a:lnTo>
                    <a:pt x="208572" y="10591"/>
                  </a:lnTo>
                  <a:lnTo>
                    <a:pt x="208572" y="12649"/>
                  </a:lnTo>
                  <a:lnTo>
                    <a:pt x="209753" y="12649"/>
                  </a:lnTo>
                  <a:lnTo>
                    <a:pt x="209753" y="10591"/>
                  </a:lnTo>
                  <a:close/>
                </a:path>
                <a:path w="427989" h="12700">
                  <a:moveTo>
                    <a:pt x="214350" y="10591"/>
                  </a:moveTo>
                  <a:lnTo>
                    <a:pt x="213169" y="10591"/>
                  </a:lnTo>
                  <a:lnTo>
                    <a:pt x="213169" y="12649"/>
                  </a:lnTo>
                  <a:lnTo>
                    <a:pt x="214350" y="12649"/>
                  </a:lnTo>
                  <a:lnTo>
                    <a:pt x="214350" y="10591"/>
                  </a:lnTo>
                  <a:close/>
                </a:path>
                <a:path w="427989" h="12700">
                  <a:moveTo>
                    <a:pt x="216738" y="10591"/>
                  </a:moveTo>
                  <a:lnTo>
                    <a:pt x="215557" y="10591"/>
                  </a:lnTo>
                  <a:lnTo>
                    <a:pt x="215557" y="12649"/>
                  </a:lnTo>
                  <a:lnTo>
                    <a:pt x="216738" y="12649"/>
                  </a:lnTo>
                  <a:lnTo>
                    <a:pt x="216738" y="10591"/>
                  </a:lnTo>
                  <a:close/>
                </a:path>
                <a:path w="427989" h="12700">
                  <a:moveTo>
                    <a:pt x="220167" y="6273"/>
                  </a:moveTo>
                  <a:lnTo>
                    <a:pt x="218986" y="6273"/>
                  </a:lnTo>
                  <a:lnTo>
                    <a:pt x="218986" y="12649"/>
                  </a:lnTo>
                  <a:lnTo>
                    <a:pt x="220167" y="12649"/>
                  </a:lnTo>
                  <a:lnTo>
                    <a:pt x="220167" y="6273"/>
                  </a:lnTo>
                  <a:close/>
                </a:path>
                <a:path w="427989" h="12700">
                  <a:moveTo>
                    <a:pt x="233946" y="10591"/>
                  </a:moveTo>
                  <a:lnTo>
                    <a:pt x="232765" y="10591"/>
                  </a:lnTo>
                  <a:lnTo>
                    <a:pt x="232765" y="12649"/>
                  </a:lnTo>
                  <a:lnTo>
                    <a:pt x="233946" y="12649"/>
                  </a:lnTo>
                  <a:lnTo>
                    <a:pt x="233946" y="10591"/>
                  </a:lnTo>
                  <a:close/>
                </a:path>
                <a:path w="427989" h="12700">
                  <a:moveTo>
                    <a:pt x="244259" y="10591"/>
                  </a:moveTo>
                  <a:lnTo>
                    <a:pt x="243179" y="10591"/>
                  </a:lnTo>
                  <a:lnTo>
                    <a:pt x="243179" y="12649"/>
                  </a:lnTo>
                  <a:lnTo>
                    <a:pt x="244259" y="12649"/>
                  </a:lnTo>
                  <a:lnTo>
                    <a:pt x="244259" y="10591"/>
                  </a:lnTo>
                  <a:close/>
                </a:path>
                <a:path w="427989" h="12700">
                  <a:moveTo>
                    <a:pt x="255866" y="10591"/>
                  </a:moveTo>
                  <a:lnTo>
                    <a:pt x="254685" y="10591"/>
                  </a:lnTo>
                  <a:lnTo>
                    <a:pt x="254685" y="12649"/>
                  </a:lnTo>
                  <a:lnTo>
                    <a:pt x="255866" y="12649"/>
                  </a:lnTo>
                  <a:lnTo>
                    <a:pt x="255866" y="10591"/>
                  </a:lnTo>
                  <a:close/>
                </a:path>
                <a:path w="427989" h="12700">
                  <a:moveTo>
                    <a:pt x="266280" y="10591"/>
                  </a:moveTo>
                  <a:lnTo>
                    <a:pt x="265099" y="10591"/>
                  </a:lnTo>
                  <a:lnTo>
                    <a:pt x="265099" y="12649"/>
                  </a:lnTo>
                  <a:lnTo>
                    <a:pt x="266280" y="12649"/>
                  </a:lnTo>
                  <a:lnTo>
                    <a:pt x="266280" y="10591"/>
                  </a:lnTo>
                  <a:close/>
                </a:path>
                <a:path w="427989" h="12700">
                  <a:moveTo>
                    <a:pt x="270865" y="10591"/>
                  </a:moveTo>
                  <a:lnTo>
                    <a:pt x="269697" y="10591"/>
                  </a:lnTo>
                  <a:lnTo>
                    <a:pt x="269697" y="12649"/>
                  </a:lnTo>
                  <a:lnTo>
                    <a:pt x="270865" y="12649"/>
                  </a:lnTo>
                  <a:lnTo>
                    <a:pt x="270865" y="10591"/>
                  </a:lnTo>
                  <a:close/>
                </a:path>
                <a:path w="427989" h="12700">
                  <a:moveTo>
                    <a:pt x="274294" y="10591"/>
                  </a:moveTo>
                  <a:lnTo>
                    <a:pt x="273126" y="10591"/>
                  </a:lnTo>
                  <a:lnTo>
                    <a:pt x="273126" y="12649"/>
                  </a:lnTo>
                  <a:lnTo>
                    <a:pt x="274294" y="12649"/>
                  </a:lnTo>
                  <a:lnTo>
                    <a:pt x="274294" y="10591"/>
                  </a:lnTo>
                  <a:close/>
                </a:path>
                <a:path w="427989" h="12700">
                  <a:moveTo>
                    <a:pt x="280060" y="10591"/>
                  </a:moveTo>
                  <a:lnTo>
                    <a:pt x="278879" y="10591"/>
                  </a:lnTo>
                  <a:lnTo>
                    <a:pt x="278879" y="12649"/>
                  </a:lnTo>
                  <a:lnTo>
                    <a:pt x="280060" y="12649"/>
                  </a:lnTo>
                  <a:lnTo>
                    <a:pt x="280060" y="10591"/>
                  </a:lnTo>
                  <a:close/>
                </a:path>
                <a:path w="427989" h="12700">
                  <a:moveTo>
                    <a:pt x="284708" y="10591"/>
                  </a:moveTo>
                  <a:lnTo>
                    <a:pt x="283527" y="10591"/>
                  </a:lnTo>
                  <a:lnTo>
                    <a:pt x="283527" y="12649"/>
                  </a:lnTo>
                  <a:lnTo>
                    <a:pt x="284708" y="12649"/>
                  </a:lnTo>
                  <a:lnTo>
                    <a:pt x="284708" y="10591"/>
                  </a:lnTo>
                  <a:close/>
                </a:path>
                <a:path w="427989" h="12700">
                  <a:moveTo>
                    <a:pt x="289306" y="10591"/>
                  </a:moveTo>
                  <a:lnTo>
                    <a:pt x="288124" y="10591"/>
                  </a:lnTo>
                  <a:lnTo>
                    <a:pt x="288124" y="12649"/>
                  </a:lnTo>
                  <a:lnTo>
                    <a:pt x="289306" y="12649"/>
                  </a:lnTo>
                  <a:lnTo>
                    <a:pt x="289306" y="10591"/>
                  </a:lnTo>
                  <a:close/>
                </a:path>
                <a:path w="427989" h="12700">
                  <a:moveTo>
                    <a:pt x="292735" y="10591"/>
                  </a:moveTo>
                  <a:lnTo>
                    <a:pt x="291553" y="10591"/>
                  </a:lnTo>
                  <a:lnTo>
                    <a:pt x="291553" y="12649"/>
                  </a:lnTo>
                  <a:lnTo>
                    <a:pt x="292735" y="12649"/>
                  </a:lnTo>
                  <a:lnTo>
                    <a:pt x="292735" y="10591"/>
                  </a:lnTo>
                  <a:close/>
                </a:path>
                <a:path w="427989" h="12700">
                  <a:moveTo>
                    <a:pt x="297332" y="10591"/>
                  </a:moveTo>
                  <a:lnTo>
                    <a:pt x="296151" y="10591"/>
                  </a:lnTo>
                  <a:lnTo>
                    <a:pt x="296151" y="12649"/>
                  </a:lnTo>
                  <a:lnTo>
                    <a:pt x="297332" y="12649"/>
                  </a:lnTo>
                  <a:lnTo>
                    <a:pt x="297332" y="10591"/>
                  </a:lnTo>
                  <a:close/>
                </a:path>
                <a:path w="427989" h="12700">
                  <a:moveTo>
                    <a:pt x="306578" y="6273"/>
                  </a:moveTo>
                  <a:lnTo>
                    <a:pt x="305396" y="6273"/>
                  </a:lnTo>
                  <a:lnTo>
                    <a:pt x="305396" y="10591"/>
                  </a:lnTo>
                  <a:lnTo>
                    <a:pt x="304228" y="10591"/>
                  </a:lnTo>
                  <a:lnTo>
                    <a:pt x="304228" y="12649"/>
                  </a:lnTo>
                  <a:lnTo>
                    <a:pt x="305396" y="12649"/>
                  </a:lnTo>
                  <a:lnTo>
                    <a:pt x="306578" y="12649"/>
                  </a:lnTo>
                  <a:lnTo>
                    <a:pt x="306578" y="6273"/>
                  </a:lnTo>
                  <a:close/>
                </a:path>
                <a:path w="427989" h="12700">
                  <a:moveTo>
                    <a:pt x="314604" y="10591"/>
                  </a:moveTo>
                  <a:lnTo>
                    <a:pt x="313448" y="10591"/>
                  </a:lnTo>
                  <a:lnTo>
                    <a:pt x="312369" y="10591"/>
                  </a:lnTo>
                  <a:lnTo>
                    <a:pt x="312369" y="12649"/>
                  </a:lnTo>
                  <a:lnTo>
                    <a:pt x="313423" y="12649"/>
                  </a:lnTo>
                  <a:lnTo>
                    <a:pt x="314604" y="12649"/>
                  </a:lnTo>
                  <a:lnTo>
                    <a:pt x="314604" y="10591"/>
                  </a:lnTo>
                  <a:close/>
                </a:path>
                <a:path w="427989" h="12700">
                  <a:moveTo>
                    <a:pt x="318046" y="8432"/>
                  </a:moveTo>
                  <a:lnTo>
                    <a:pt x="316966" y="8432"/>
                  </a:lnTo>
                  <a:lnTo>
                    <a:pt x="316966" y="10591"/>
                  </a:lnTo>
                  <a:lnTo>
                    <a:pt x="315810" y="10591"/>
                  </a:lnTo>
                  <a:lnTo>
                    <a:pt x="315810" y="12649"/>
                  </a:lnTo>
                  <a:lnTo>
                    <a:pt x="316966" y="12649"/>
                  </a:lnTo>
                  <a:lnTo>
                    <a:pt x="318046" y="12649"/>
                  </a:lnTo>
                  <a:lnTo>
                    <a:pt x="318046" y="8432"/>
                  </a:lnTo>
                  <a:close/>
                </a:path>
                <a:path w="427989" h="12700">
                  <a:moveTo>
                    <a:pt x="343446" y="10591"/>
                  </a:moveTo>
                  <a:lnTo>
                    <a:pt x="342277" y="10591"/>
                  </a:lnTo>
                  <a:lnTo>
                    <a:pt x="341096" y="10591"/>
                  </a:lnTo>
                  <a:lnTo>
                    <a:pt x="341096" y="12649"/>
                  </a:lnTo>
                  <a:lnTo>
                    <a:pt x="342265" y="12649"/>
                  </a:lnTo>
                  <a:lnTo>
                    <a:pt x="343446" y="12649"/>
                  </a:lnTo>
                  <a:lnTo>
                    <a:pt x="343446" y="10591"/>
                  </a:lnTo>
                  <a:close/>
                </a:path>
                <a:path w="427989" h="12700">
                  <a:moveTo>
                    <a:pt x="344563" y="10591"/>
                  </a:moveTo>
                  <a:lnTo>
                    <a:pt x="343484" y="10591"/>
                  </a:lnTo>
                  <a:lnTo>
                    <a:pt x="343484" y="12649"/>
                  </a:lnTo>
                  <a:lnTo>
                    <a:pt x="344563" y="12649"/>
                  </a:lnTo>
                  <a:lnTo>
                    <a:pt x="344563" y="10591"/>
                  </a:lnTo>
                  <a:close/>
                </a:path>
                <a:path w="427989" h="12700">
                  <a:moveTo>
                    <a:pt x="361937" y="10591"/>
                  </a:moveTo>
                  <a:lnTo>
                    <a:pt x="360756" y="10591"/>
                  </a:lnTo>
                  <a:lnTo>
                    <a:pt x="360756" y="12649"/>
                  </a:lnTo>
                  <a:lnTo>
                    <a:pt x="361937" y="12649"/>
                  </a:lnTo>
                  <a:lnTo>
                    <a:pt x="361937" y="10591"/>
                  </a:lnTo>
                  <a:close/>
                </a:path>
                <a:path w="427989" h="12700">
                  <a:moveTo>
                    <a:pt x="368795" y="10591"/>
                  </a:moveTo>
                  <a:lnTo>
                    <a:pt x="367614" y="10591"/>
                  </a:lnTo>
                  <a:lnTo>
                    <a:pt x="367614" y="12649"/>
                  </a:lnTo>
                  <a:lnTo>
                    <a:pt x="368795" y="12649"/>
                  </a:lnTo>
                  <a:lnTo>
                    <a:pt x="368795" y="10591"/>
                  </a:lnTo>
                  <a:close/>
                </a:path>
                <a:path w="427989" h="12700">
                  <a:moveTo>
                    <a:pt x="394208" y="10591"/>
                  </a:moveTo>
                  <a:lnTo>
                    <a:pt x="393026" y="10591"/>
                  </a:lnTo>
                  <a:lnTo>
                    <a:pt x="393026" y="12649"/>
                  </a:lnTo>
                  <a:lnTo>
                    <a:pt x="394208" y="12649"/>
                  </a:lnTo>
                  <a:lnTo>
                    <a:pt x="394208" y="10591"/>
                  </a:lnTo>
                  <a:close/>
                </a:path>
                <a:path w="427989" h="12700">
                  <a:moveTo>
                    <a:pt x="399859" y="10591"/>
                  </a:moveTo>
                  <a:lnTo>
                    <a:pt x="398792" y="10591"/>
                  </a:lnTo>
                  <a:lnTo>
                    <a:pt x="397624" y="10591"/>
                  </a:lnTo>
                  <a:lnTo>
                    <a:pt x="397624" y="12649"/>
                  </a:lnTo>
                  <a:lnTo>
                    <a:pt x="398780" y="12649"/>
                  </a:lnTo>
                  <a:lnTo>
                    <a:pt x="399859" y="12649"/>
                  </a:lnTo>
                  <a:lnTo>
                    <a:pt x="399859" y="10591"/>
                  </a:lnTo>
                  <a:close/>
                </a:path>
                <a:path w="427989" h="12700">
                  <a:moveTo>
                    <a:pt x="404456" y="10591"/>
                  </a:moveTo>
                  <a:lnTo>
                    <a:pt x="403377" y="10591"/>
                  </a:lnTo>
                  <a:lnTo>
                    <a:pt x="403377" y="12649"/>
                  </a:lnTo>
                  <a:lnTo>
                    <a:pt x="404456" y="12649"/>
                  </a:lnTo>
                  <a:lnTo>
                    <a:pt x="404456" y="10591"/>
                  </a:lnTo>
                  <a:close/>
                </a:path>
                <a:path w="427989" h="12700">
                  <a:moveTo>
                    <a:pt x="405663" y="10591"/>
                  </a:moveTo>
                  <a:lnTo>
                    <a:pt x="404482" y="10591"/>
                  </a:lnTo>
                  <a:lnTo>
                    <a:pt x="404482" y="12649"/>
                  </a:lnTo>
                  <a:lnTo>
                    <a:pt x="405663" y="12649"/>
                  </a:lnTo>
                  <a:lnTo>
                    <a:pt x="405663" y="10591"/>
                  </a:lnTo>
                  <a:close/>
                </a:path>
                <a:path w="427989" h="12700">
                  <a:moveTo>
                    <a:pt x="413702" y="10591"/>
                  </a:moveTo>
                  <a:lnTo>
                    <a:pt x="412635" y="10591"/>
                  </a:lnTo>
                  <a:lnTo>
                    <a:pt x="412635" y="6273"/>
                  </a:lnTo>
                  <a:lnTo>
                    <a:pt x="411467" y="6273"/>
                  </a:lnTo>
                  <a:lnTo>
                    <a:pt x="411467" y="8432"/>
                  </a:lnTo>
                  <a:lnTo>
                    <a:pt x="410298" y="8432"/>
                  </a:lnTo>
                  <a:lnTo>
                    <a:pt x="410298" y="12649"/>
                  </a:lnTo>
                  <a:lnTo>
                    <a:pt x="413702" y="12649"/>
                  </a:lnTo>
                  <a:lnTo>
                    <a:pt x="413702" y="10591"/>
                  </a:lnTo>
                  <a:close/>
                </a:path>
                <a:path w="427989" h="12700">
                  <a:moveTo>
                    <a:pt x="418299" y="10591"/>
                  </a:moveTo>
                  <a:lnTo>
                    <a:pt x="417233" y="10591"/>
                  </a:lnTo>
                  <a:lnTo>
                    <a:pt x="417233" y="8432"/>
                  </a:lnTo>
                  <a:lnTo>
                    <a:pt x="416064" y="8432"/>
                  </a:lnTo>
                  <a:lnTo>
                    <a:pt x="414896" y="8432"/>
                  </a:lnTo>
                  <a:lnTo>
                    <a:pt x="414896" y="12649"/>
                  </a:lnTo>
                  <a:lnTo>
                    <a:pt x="418299" y="12649"/>
                  </a:lnTo>
                  <a:lnTo>
                    <a:pt x="418299" y="10591"/>
                  </a:lnTo>
                  <a:close/>
                </a:path>
                <a:path w="427989" h="12700">
                  <a:moveTo>
                    <a:pt x="421830" y="4216"/>
                  </a:moveTo>
                  <a:lnTo>
                    <a:pt x="420649" y="4216"/>
                  </a:lnTo>
                  <a:lnTo>
                    <a:pt x="420649" y="10591"/>
                  </a:lnTo>
                  <a:lnTo>
                    <a:pt x="419506" y="10591"/>
                  </a:lnTo>
                  <a:lnTo>
                    <a:pt x="418325" y="10591"/>
                  </a:lnTo>
                  <a:lnTo>
                    <a:pt x="418325" y="12649"/>
                  </a:lnTo>
                  <a:lnTo>
                    <a:pt x="421830" y="12649"/>
                  </a:lnTo>
                  <a:lnTo>
                    <a:pt x="421830" y="4216"/>
                  </a:lnTo>
                  <a:close/>
                </a:path>
                <a:path w="427989" h="12700">
                  <a:moveTo>
                    <a:pt x="425259" y="6273"/>
                  </a:moveTo>
                  <a:lnTo>
                    <a:pt x="424091" y="6273"/>
                  </a:lnTo>
                  <a:lnTo>
                    <a:pt x="422922" y="6273"/>
                  </a:lnTo>
                  <a:lnTo>
                    <a:pt x="422922" y="12649"/>
                  </a:lnTo>
                  <a:lnTo>
                    <a:pt x="424078" y="12649"/>
                  </a:lnTo>
                  <a:lnTo>
                    <a:pt x="425259" y="12649"/>
                  </a:lnTo>
                  <a:lnTo>
                    <a:pt x="425259" y="6273"/>
                  </a:lnTo>
                  <a:close/>
                </a:path>
                <a:path w="427989" h="12700">
                  <a:moveTo>
                    <a:pt x="427545" y="10591"/>
                  </a:moveTo>
                  <a:lnTo>
                    <a:pt x="426478" y="10591"/>
                  </a:lnTo>
                  <a:lnTo>
                    <a:pt x="426478" y="0"/>
                  </a:lnTo>
                  <a:lnTo>
                    <a:pt x="425297" y="0"/>
                  </a:lnTo>
                  <a:lnTo>
                    <a:pt x="425297" y="12649"/>
                  </a:lnTo>
                  <a:lnTo>
                    <a:pt x="426466" y="12649"/>
                  </a:lnTo>
                  <a:lnTo>
                    <a:pt x="427545" y="12649"/>
                  </a:lnTo>
                  <a:lnTo>
                    <a:pt x="427545" y="10591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2782379" y="2986112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2336" y="6273"/>
                  </a:moveTo>
                  <a:lnTo>
                    <a:pt x="1168" y="6273"/>
                  </a:lnTo>
                  <a:lnTo>
                    <a:pt x="0" y="6273"/>
                  </a:lnTo>
                  <a:lnTo>
                    <a:pt x="0" y="12649"/>
                  </a:lnTo>
                  <a:lnTo>
                    <a:pt x="1155" y="12649"/>
                  </a:lnTo>
                  <a:lnTo>
                    <a:pt x="2336" y="12649"/>
                  </a:lnTo>
                  <a:lnTo>
                    <a:pt x="2336" y="6273"/>
                  </a:lnTo>
                  <a:close/>
                </a:path>
                <a:path w="3810" h="12700">
                  <a:moveTo>
                    <a:pt x="3556" y="0"/>
                  </a:moveTo>
                  <a:lnTo>
                    <a:pt x="2374" y="0"/>
                  </a:lnTo>
                  <a:lnTo>
                    <a:pt x="2374" y="12649"/>
                  </a:lnTo>
                  <a:lnTo>
                    <a:pt x="3556" y="1264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799581" y="2715197"/>
              <a:ext cx="1581785" cy="259715"/>
            </a:xfrm>
            <a:custGeom>
              <a:avLst/>
              <a:gdLst/>
              <a:ahLst/>
              <a:cxnLst/>
              <a:rect l="l" t="t" r="r" b="b"/>
              <a:pathLst>
                <a:path w="1581785" h="259714">
                  <a:moveTo>
                    <a:pt x="0" y="207738"/>
                  </a:moveTo>
                  <a:lnTo>
                    <a:pt x="21776" y="166748"/>
                  </a:lnTo>
                  <a:lnTo>
                    <a:pt x="32174" y="117212"/>
                  </a:lnTo>
                  <a:lnTo>
                    <a:pt x="38750" y="73781"/>
                  </a:lnTo>
                  <a:lnTo>
                    <a:pt x="40908" y="59245"/>
                  </a:lnTo>
                  <a:lnTo>
                    <a:pt x="47577" y="21279"/>
                  </a:lnTo>
                  <a:lnTo>
                    <a:pt x="56701" y="0"/>
                  </a:lnTo>
                  <a:lnTo>
                    <a:pt x="59155" y="2732"/>
                  </a:lnTo>
                  <a:lnTo>
                    <a:pt x="69261" y="39826"/>
                  </a:lnTo>
                  <a:lnTo>
                    <a:pt x="71715" y="52966"/>
                  </a:lnTo>
                  <a:lnTo>
                    <a:pt x="74262" y="66513"/>
                  </a:lnTo>
                  <a:lnTo>
                    <a:pt x="76815" y="79827"/>
                  </a:lnTo>
                  <a:lnTo>
                    <a:pt x="79269" y="92676"/>
                  </a:lnTo>
                  <a:lnTo>
                    <a:pt x="81816" y="104363"/>
                  </a:lnTo>
                  <a:lnTo>
                    <a:pt x="96435" y="143608"/>
                  </a:lnTo>
                  <a:lnTo>
                    <a:pt x="111152" y="154539"/>
                  </a:lnTo>
                  <a:lnTo>
                    <a:pt x="114095" y="156050"/>
                  </a:lnTo>
                  <a:lnTo>
                    <a:pt x="134203" y="170876"/>
                  </a:lnTo>
                  <a:lnTo>
                    <a:pt x="137540" y="173609"/>
                  </a:lnTo>
                  <a:lnTo>
                    <a:pt x="163068" y="184016"/>
                  </a:lnTo>
                  <a:lnTo>
                    <a:pt x="165394" y="183900"/>
                  </a:lnTo>
                  <a:lnTo>
                    <a:pt x="177489" y="181807"/>
                  </a:lnTo>
                  <a:lnTo>
                    <a:pt x="180513" y="181167"/>
                  </a:lnTo>
                  <a:lnTo>
                    <a:pt x="196039" y="178377"/>
                  </a:lnTo>
                  <a:lnTo>
                    <a:pt x="199063" y="178377"/>
                  </a:lnTo>
                  <a:lnTo>
                    <a:pt x="225346" y="193028"/>
                  </a:lnTo>
                  <a:lnTo>
                    <a:pt x="228079" y="195644"/>
                  </a:lnTo>
                  <a:lnTo>
                    <a:pt x="230928" y="198319"/>
                  </a:lnTo>
                  <a:lnTo>
                    <a:pt x="233661" y="200935"/>
                  </a:lnTo>
                  <a:lnTo>
                    <a:pt x="236453" y="203435"/>
                  </a:lnTo>
                  <a:lnTo>
                    <a:pt x="259015" y="212796"/>
                  </a:lnTo>
                  <a:lnTo>
                    <a:pt x="261864" y="212447"/>
                  </a:lnTo>
                  <a:lnTo>
                    <a:pt x="285880" y="196924"/>
                  </a:lnTo>
                  <a:lnTo>
                    <a:pt x="289136" y="194017"/>
                  </a:lnTo>
                  <a:lnTo>
                    <a:pt x="310768" y="181632"/>
                  </a:lnTo>
                  <a:lnTo>
                    <a:pt x="313443" y="181807"/>
                  </a:lnTo>
                  <a:lnTo>
                    <a:pt x="316001" y="182330"/>
                  </a:lnTo>
                  <a:lnTo>
                    <a:pt x="318560" y="182912"/>
                  </a:lnTo>
                  <a:lnTo>
                    <a:pt x="321118" y="183493"/>
                  </a:lnTo>
                  <a:lnTo>
                    <a:pt x="323619" y="184074"/>
                  </a:lnTo>
                  <a:lnTo>
                    <a:pt x="326177" y="184481"/>
                  </a:lnTo>
                  <a:lnTo>
                    <a:pt x="328852" y="184481"/>
                  </a:lnTo>
                  <a:lnTo>
                    <a:pt x="331411" y="184191"/>
                  </a:lnTo>
                  <a:lnTo>
                    <a:pt x="354845" y="153957"/>
                  </a:lnTo>
                  <a:lnTo>
                    <a:pt x="360020" y="142387"/>
                  </a:lnTo>
                  <a:lnTo>
                    <a:pt x="362695" y="136341"/>
                  </a:lnTo>
                  <a:lnTo>
                    <a:pt x="365370" y="130119"/>
                  </a:lnTo>
                  <a:lnTo>
                    <a:pt x="367870" y="123956"/>
                  </a:lnTo>
                  <a:lnTo>
                    <a:pt x="370545" y="117910"/>
                  </a:lnTo>
                  <a:lnTo>
                    <a:pt x="388862" y="83258"/>
                  </a:lnTo>
                  <a:lnTo>
                    <a:pt x="399795" y="76862"/>
                  </a:lnTo>
                  <a:lnTo>
                    <a:pt x="402644" y="77502"/>
                  </a:lnTo>
                  <a:lnTo>
                    <a:pt x="427823" y="109072"/>
                  </a:lnTo>
                  <a:lnTo>
                    <a:pt x="430497" y="113956"/>
                  </a:lnTo>
                  <a:lnTo>
                    <a:pt x="433114" y="118956"/>
                  </a:lnTo>
                  <a:lnTo>
                    <a:pt x="435673" y="123956"/>
                  </a:lnTo>
                  <a:lnTo>
                    <a:pt x="438348" y="128957"/>
                  </a:lnTo>
                  <a:lnTo>
                    <a:pt x="459398" y="162795"/>
                  </a:lnTo>
                  <a:lnTo>
                    <a:pt x="483472" y="181807"/>
                  </a:lnTo>
                  <a:lnTo>
                    <a:pt x="486321" y="183609"/>
                  </a:lnTo>
                  <a:lnTo>
                    <a:pt x="489228" y="185470"/>
                  </a:lnTo>
                  <a:lnTo>
                    <a:pt x="492078" y="187330"/>
                  </a:lnTo>
                  <a:lnTo>
                    <a:pt x="494927" y="189307"/>
                  </a:lnTo>
                  <a:lnTo>
                    <a:pt x="497893" y="191342"/>
                  </a:lnTo>
                  <a:lnTo>
                    <a:pt x="520222" y="214192"/>
                  </a:lnTo>
                  <a:lnTo>
                    <a:pt x="522781" y="217506"/>
                  </a:lnTo>
                  <a:lnTo>
                    <a:pt x="543424" y="233494"/>
                  </a:lnTo>
                  <a:lnTo>
                    <a:pt x="546040" y="232622"/>
                  </a:lnTo>
                  <a:lnTo>
                    <a:pt x="548773" y="230878"/>
                  </a:lnTo>
                  <a:lnTo>
                    <a:pt x="551565" y="228494"/>
                  </a:lnTo>
                  <a:lnTo>
                    <a:pt x="554298" y="225762"/>
                  </a:lnTo>
                  <a:lnTo>
                    <a:pt x="556914" y="222622"/>
                  </a:lnTo>
                  <a:lnTo>
                    <a:pt x="559706" y="219424"/>
                  </a:lnTo>
                  <a:lnTo>
                    <a:pt x="576453" y="207447"/>
                  </a:lnTo>
                  <a:lnTo>
                    <a:pt x="579535" y="208145"/>
                  </a:lnTo>
                  <a:lnTo>
                    <a:pt x="598026" y="224773"/>
                  </a:lnTo>
                  <a:lnTo>
                    <a:pt x="601166" y="228029"/>
                  </a:lnTo>
                  <a:lnTo>
                    <a:pt x="621228" y="238204"/>
                  </a:lnTo>
                  <a:lnTo>
                    <a:pt x="624658" y="238146"/>
                  </a:lnTo>
                  <a:lnTo>
                    <a:pt x="628089" y="237622"/>
                  </a:lnTo>
                  <a:lnTo>
                    <a:pt x="631520" y="236925"/>
                  </a:lnTo>
                  <a:lnTo>
                    <a:pt x="635009" y="236169"/>
                  </a:lnTo>
                  <a:lnTo>
                    <a:pt x="638440" y="235181"/>
                  </a:lnTo>
                  <a:lnTo>
                    <a:pt x="641929" y="234308"/>
                  </a:lnTo>
                  <a:lnTo>
                    <a:pt x="645360" y="233494"/>
                  </a:lnTo>
                  <a:lnTo>
                    <a:pt x="648093" y="233029"/>
                  </a:lnTo>
                  <a:lnTo>
                    <a:pt x="650709" y="232622"/>
                  </a:lnTo>
                  <a:lnTo>
                    <a:pt x="653384" y="232448"/>
                  </a:lnTo>
                  <a:lnTo>
                    <a:pt x="656001" y="232215"/>
                  </a:lnTo>
                  <a:lnTo>
                    <a:pt x="658676" y="232157"/>
                  </a:lnTo>
                  <a:lnTo>
                    <a:pt x="661409" y="232157"/>
                  </a:lnTo>
                  <a:lnTo>
                    <a:pt x="664084" y="232332"/>
                  </a:lnTo>
                  <a:lnTo>
                    <a:pt x="666701" y="232564"/>
                  </a:lnTo>
                  <a:lnTo>
                    <a:pt x="669375" y="232739"/>
                  </a:lnTo>
                  <a:lnTo>
                    <a:pt x="672108" y="233146"/>
                  </a:lnTo>
                  <a:lnTo>
                    <a:pt x="674783" y="233494"/>
                  </a:lnTo>
                  <a:lnTo>
                    <a:pt x="677516" y="234018"/>
                  </a:lnTo>
                  <a:lnTo>
                    <a:pt x="680249" y="234483"/>
                  </a:lnTo>
                  <a:lnTo>
                    <a:pt x="683099" y="235006"/>
                  </a:lnTo>
                  <a:lnTo>
                    <a:pt x="685832" y="235471"/>
                  </a:lnTo>
                  <a:lnTo>
                    <a:pt x="688623" y="235762"/>
                  </a:lnTo>
                  <a:lnTo>
                    <a:pt x="691472" y="235995"/>
                  </a:lnTo>
                  <a:lnTo>
                    <a:pt x="694205" y="236053"/>
                  </a:lnTo>
                  <a:lnTo>
                    <a:pt x="696938" y="235878"/>
                  </a:lnTo>
                  <a:lnTo>
                    <a:pt x="723803" y="219424"/>
                  </a:lnTo>
                  <a:lnTo>
                    <a:pt x="726943" y="216634"/>
                  </a:lnTo>
                  <a:lnTo>
                    <a:pt x="749738" y="204773"/>
                  </a:lnTo>
                  <a:lnTo>
                    <a:pt x="751890" y="204889"/>
                  </a:lnTo>
                  <a:lnTo>
                    <a:pt x="783290" y="223610"/>
                  </a:lnTo>
                  <a:lnTo>
                    <a:pt x="786198" y="226169"/>
                  </a:lnTo>
                  <a:lnTo>
                    <a:pt x="789280" y="228785"/>
                  </a:lnTo>
                  <a:lnTo>
                    <a:pt x="792187" y="231285"/>
                  </a:lnTo>
                  <a:lnTo>
                    <a:pt x="795153" y="233494"/>
                  </a:lnTo>
                  <a:lnTo>
                    <a:pt x="818180" y="244599"/>
                  </a:lnTo>
                  <a:lnTo>
                    <a:pt x="821146" y="245413"/>
                  </a:lnTo>
                  <a:lnTo>
                    <a:pt x="823995" y="245995"/>
                  </a:lnTo>
                  <a:lnTo>
                    <a:pt x="826844" y="246460"/>
                  </a:lnTo>
                  <a:lnTo>
                    <a:pt x="836323" y="247448"/>
                  </a:lnTo>
                  <a:lnTo>
                    <a:pt x="845859" y="247565"/>
                  </a:lnTo>
                  <a:lnTo>
                    <a:pt x="855279" y="246983"/>
                  </a:lnTo>
                  <a:lnTo>
                    <a:pt x="864816" y="245762"/>
                  </a:lnTo>
                  <a:lnTo>
                    <a:pt x="874294" y="244134"/>
                  </a:lnTo>
                  <a:lnTo>
                    <a:pt x="883714" y="242274"/>
                  </a:lnTo>
                  <a:lnTo>
                    <a:pt x="893251" y="240181"/>
                  </a:lnTo>
                  <a:lnTo>
                    <a:pt x="902787" y="238146"/>
                  </a:lnTo>
                  <a:lnTo>
                    <a:pt x="912208" y="236285"/>
                  </a:lnTo>
                  <a:lnTo>
                    <a:pt x="921686" y="234715"/>
                  </a:lnTo>
                  <a:lnTo>
                    <a:pt x="931222" y="233495"/>
                  </a:lnTo>
                  <a:lnTo>
                    <a:pt x="932676" y="233436"/>
                  </a:lnTo>
                  <a:lnTo>
                    <a:pt x="934246" y="233320"/>
                  </a:lnTo>
                  <a:lnTo>
                    <a:pt x="935700" y="233204"/>
                  </a:lnTo>
                  <a:lnTo>
                    <a:pt x="937270" y="233146"/>
                  </a:lnTo>
                  <a:lnTo>
                    <a:pt x="938782" y="233146"/>
                  </a:lnTo>
                  <a:lnTo>
                    <a:pt x="940236" y="233029"/>
                  </a:lnTo>
                  <a:lnTo>
                    <a:pt x="941806" y="233146"/>
                  </a:lnTo>
                  <a:lnTo>
                    <a:pt x="943259" y="233146"/>
                  </a:lnTo>
                  <a:lnTo>
                    <a:pt x="944829" y="233204"/>
                  </a:lnTo>
                  <a:lnTo>
                    <a:pt x="946341" y="233320"/>
                  </a:lnTo>
                  <a:lnTo>
                    <a:pt x="947911" y="233495"/>
                  </a:lnTo>
                  <a:lnTo>
                    <a:pt x="950237" y="233901"/>
                  </a:lnTo>
                  <a:lnTo>
                    <a:pt x="952621" y="234308"/>
                  </a:lnTo>
                  <a:lnTo>
                    <a:pt x="954947" y="234715"/>
                  </a:lnTo>
                  <a:lnTo>
                    <a:pt x="957332" y="235064"/>
                  </a:lnTo>
                  <a:lnTo>
                    <a:pt x="959658" y="235471"/>
                  </a:lnTo>
                  <a:lnTo>
                    <a:pt x="962042" y="235704"/>
                  </a:lnTo>
                  <a:lnTo>
                    <a:pt x="964368" y="235704"/>
                  </a:lnTo>
                  <a:lnTo>
                    <a:pt x="966752" y="235588"/>
                  </a:lnTo>
                  <a:lnTo>
                    <a:pt x="983383" y="226634"/>
                  </a:lnTo>
                  <a:lnTo>
                    <a:pt x="985883" y="224773"/>
                  </a:lnTo>
                  <a:lnTo>
                    <a:pt x="997920" y="219889"/>
                  </a:lnTo>
                  <a:lnTo>
                    <a:pt x="1000304" y="220587"/>
                  </a:lnTo>
                  <a:lnTo>
                    <a:pt x="1019203" y="244018"/>
                  </a:lnTo>
                  <a:lnTo>
                    <a:pt x="1022343" y="248611"/>
                  </a:lnTo>
                  <a:lnTo>
                    <a:pt x="1025483" y="252739"/>
                  </a:lnTo>
                  <a:lnTo>
                    <a:pt x="1028623" y="256053"/>
                  </a:lnTo>
                  <a:lnTo>
                    <a:pt x="1031763" y="258321"/>
                  </a:lnTo>
                  <a:lnTo>
                    <a:pt x="1034903" y="259425"/>
                  </a:lnTo>
                  <a:lnTo>
                    <a:pt x="1037287" y="259135"/>
                  </a:lnTo>
                  <a:lnTo>
                    <a:pt x="1049324" y="248321"/>
                  </a:lnTo>
                  <a:lnTo>
                    <a:pt x="1051766" y="245181"/>
                  </a:lnTo>
                  <a:lnTo>
                    <a:pt x="1076887" y="226866"/>
                  </a:lnTo>
                  <a:lnTo>
                    <a:pt x="1080841" y="227157"/>
                  </a:lnTo>
                  <a:lnTo>
                    <a:pt x="1084679" y="227855"/>
                  </a:lnTo>
                  <a:lnTo>
                    <a:pt x="1088575" y="228901"/>
                  </a:lnTo>
                  <a:lnTo>
                    <a:pt x="1092413" y="230180"/>
                  </a:lnTo>
                  <a:lnTo>
                    <a:pt x="1096309" y="231460"/>
                  </a:lnTo>
                  <a:lnTo>
                    <a:pt x="1112009" y="234192"/>
                  </a:lnTo>
                  <a:lnTo>
                    <a:pt x="1113986" y="234192"/>
                  </a:lnTo>
                  <a:lnTo>
                    <a:pt x="1115963" y="234192"/>
                  </a:lnTo>
                  <a:lnTo>
                    <a:pt x="1117999" y="234134"/>
                  </a:lnTo>
                  <a:lnTo>
                    <a:pt x="1119976" y="233902"/>
                  </a:lnTo>
                  <a:lnTo>
                    <a:pt x="1121953" y="233785"/>
                  </a:lnTo>
                  <a:lnTo>
                    <a:pt x="1123988" y="233611"/>
                  </a:lnTo>
                  <a:lnTo>
                    <a:pt x="1125965" y="233495"/>
                  </a:lnTo>
                  <a:lnTo>
                    <a:pt x="1130268" y="233320"/>
                  </a:lnTo>
                  <a:lnTo>
                    <a:pt x="1134513" y="233146"/>
                  </a:lnTo>
                  <a:lnTo>
                    <a:pt x="1138816" y="233029"/>
                  </a:lnTo>
                  <a:lnTo>
                    <a:pt x="1143119" y="233029"/>
                  </a:lnTo>
                  <a:lnTo>
                    <a:pt x="1147422" y="233029"/>
                  </a:lnTo>
                  <a:lnTo>
                    <a:pt x="1151783" y="233146"/>
                  </a:lnTo>
                  <a:lnTo>
                    <a:pt x="1155970" y="233204"/>
                  </a:lnTo>
                  <a:lnTo>
                    <a:pt x="1160273" y="233320"/>
                  </a:lnTo>
                  <a:lnTo>
                    <a:pt x="1164634" y="233436"/>
                  </a:lnTo>
                  <a:lnTo>
                    <a:pt x="1168937" y="233436"/>
                  </a:lnTo>
                  <a:lnTo>
                    <a:pt x="1173124" y="233495"/>
                  </a:lnTo>
                  <a:lnTo>
                    <a:pt x="1175392" y="233495"/>
                  </a:lnTo>
                  <a:lnTo>
                    <a:pt x="1177544" y="233495"/>
                  </a:lnTo>
                  <a:lnTo>
                    <a:pt x="1179811" y="233611"/>
                  </a:lnTo>
                  <a:lnTo>
                    <a:pt x="1181963" y="233611"/>
                  </a:lnTo>
                  <a:lnTo>
                    <a:pt x="1184231" y="233611"/>
                  </a:lnTo>
                  <a:lnTo>
                    <a:pt x="1186382" y="233611"/>
                  </a:lnTo>
                  <a:lnTo>
                    <a:pt x="1188534" y="233495"/>
                  </a:lnTo>
                  <a:lnTo>
                    <a:pt x="1190802" y="233495"/>
                  </a:lnTo>
                  <a:lnTo>
                    <a:pt x="1192953" y="233495"/>
                  </a:lnTo>
                  <a:lnTo>
                    <a:pt x="1195221" y="233495"/>
                  </a:lnTo>
                  <a:lnTo>
                    <a:pt x="1197373" y="233495"/>
                  </a:lnTo>
                  <a:lnTo>
                    <a:pt x="1201501" y="233495"/>
                  </a:lnTo>
                  <a:lnTo>
                    <a:pt x="1205513" y="233495"/>
                  </a:lnTo>
                  <a:lnTo>
                    <a:pt x="1209642" y="233495"/>
                  </a:lnTo>
                  <a:lnTo>
                    <a:pt x="1213771" y="233495"/>
                  </a:lnTo>
                  <a:lnTo>
                    <a:pt x="1217783" y="233495"/>
                  </a:lnTo>
                  <a:lnTo>
                    <a:pt x="1221912" y="233495"/>
                  </a:lnTo>
                  <a:lnTo>
                    <a:pt x="1226040" y="233495"/>
                  </a:lnTo>
                  <a:lnTo>
                    <a:pt x="1230053" y="233495"/>
                  </a:lnTo>
                  <a:lnTo>
                    <a:pt x="1234181" y="233495"/>
                  </a:lnTo>
                  <a:lnTo>
                    <a:pt x="1238310" y="233495"/>
                  </a:lnTo>
                  <a:lnTo>
                    <a:pt x="1242322" y="233495"/>
                  </a:lnTo>
                  <a:lnTo>
                    <a:pt x="1246625" y="233495"/>
                  </a:lnTo>
                  <a:lnTo>
                    <a:pt x="1250928" y="233495"/>
                  </a:lnTo>
                  <a:lnTo>
                    <a:pt x="1255231" y="233495"/>
                  </a:lnTo>
                  <a:lnTo>
                    <a:pt x="1259476" y="233495"/>
                  </a:lnTo>
                  <a:lnTo>
                    <a:pt x="1263779" y="233495"/>
                  </a:lnTo>
                  <a:lnTo>
                    <a:pt x="1268082" y="233495"/>
                  </a:lnTo>
                  <a:lnTo>
                    <a:pt x="1272444" y="233495"/>
                  </a:lnTo>
                  <a:lnTo>
                    <a:pt x="1276747" y="233495"/>
                  </a:lnTo>
                  <a:lnTo>
                    <a:pt x="1280933" y="233495"/>
                  </a:lnTo>
                  <a:lnTo>
                    <a:pt x="1285295" y="233495"/>
                  </a:lnTo>
                  <a:lnTo>
                    <a:pt x="1289598" y="233495"/>
                  </a:lnTo>
                  <a:lnTo>
                    <a:pt x="1316056" y="233495"/>
                  </a:lnTo>
                  <a:lnTo>
                    <a:pt x="1342572" y="233495"/>
                  </a:lnTo>
                  <a:lnTo>
                    <a:pt x="1369030" y="233495"/>
                  </a:lnTo>
                  <a:lnTo>
                    <a:pt x="1395662" y="233495"/>
                  </a:lnTo>
                  <a:lnTo>
                    <a:pt x="1422120" y="233495"/>
                  </a:lnTo>
                  <a:lnTo>
                    <a:pt x="1448636" y="233495"/>
                  </a:lnTo>
                  <a:lnTo>
                    <a:pt x="1475094" y="233495"/>
                  </a:lnTo>
                  <a:lnTo>
                    <a:pt x="1501611" y="233495"/>
                  </a:lnTo>
                  <a:lnTo>
                    <a:pt x="1528185" y="233495"/>
                  </a:lnTo>
                  <a:lnTo>
                    <a:pt x="1554701" y="233495"/>
                  </a:lnTo>
                  <a:lnTo>
                    <a:pt x="1581159" y="233495"/>
                  </a:lnTo>
                </a:path>
              </a:pathLst>
            </a:custGeom>
            <a:ln w="5650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786922" y="2611938"/>
              <a:ext cx="1993264" cy="387350"/>
            </a:xfrm>
            <a:custGeom>
              <a:avLst/>
              <a:gdLst/>
              <a:ahLst/>
              <a:cxnLst/>
              <a:rect l="l" t="t" r="r" b="b"/>
              <a:pathLst>
                <a:path w="1993264" h="387350">
                  <a:moveTo>
                    <a:pt x="0" y="310996"/>
                  </a:moveTo>
                  <a:lnTo>
                    <a:pt x="3337" y="299194"/>
                  </a:lnTo>
                  <a:lnTo>
                    <a:pt x="6669" y="287449"/>
                  </a:lnTo>
                  <a:lnTo>
                    <a:pt x="10007" y="275705"/>
                  </a:lnTo>
                  <a:lnTo>
                    <a:pt x="13345" y="263902"/>
                  </a:lnTo>
                  <a:lnTo>
                    <a:pt x="16776" y="252158"/>
                  </a:lnTo>
                  <a:lnTo>
                    <a:pt x="20113" y="240355"/>
                  </a:lnTo>
                  <a:lnTo>
                    <a:pt x="23445" y="228669"/>
                  </a:lnTo>
                  <a:lnTo>
                    <a:pt x="26783" y="216924"/>
                  </a:lnTo>
                  <a:lnTo>
                    <a:pt x="30121" y="205179"/>
                  </a:lnTo>
                  <a:lnTo>
                    <a:pt x="33453" y="193493"/>
                  </a:lnTo>
                  <a:lnTo>
                    <a:pt x="36890" y="181690"/>
                  </a:lnTo>
                  <a:lnTo>
                    <a:pt x="39634" y="171981"/>
                  </a:lnTo>
                  <a:lnTo>
                    <a:pt x="53468" y="128259"/>
                  </a:lnTo>
                  <a:lnTo>
                    <a:pt x="71128" y="103084"/>
                  </a:lnTo>
                  <a:lnTo>
                    <a:pt x="74855" y="104363"/>
                  </a:lnTo>
                  <a:lnTo>
                    <a:pt x="97127" y="147562"/>
                  </a:lnTo>
                  <a:lnTo>
                    <a:pt x="111745" y="192505"/>
                  </a:lnTo>
                  <a:lnTo>
                    <a:pt x="115176" y="203203"/>
                  </a:lnTo>
                  <a:lnTo>
                    <a:pt x="129010" y="239890"/>
                  </a:lnTo>
                  <a:lnTo>
                    <a:pt x="146373" y="259309"/>
                  </a:lnTo>
                  <a:lnTo>
                    <a:pt x="150002" y="257739"/>
                  </a:lnTo>
                  <a:lnTo>
                    <a:pt x="168342" y="230064"/>
                  </a:lnTo>
                  <a:lnTo>
                    <a:pt x="172006" y="223494"/>
                  </a:lnTo>
                  <a:lnTo>
                    <a:pt x="175727" y="217505"/>
                  </a:lnTo>
                  <a:lnTo>
                    <a:pt x="179332" y="212622"/>
                  </a:lnTo>
                  <a:lnTo>
                    <a:pt x="182996" y="209191"/>
                  </a:lnTo>
                  <a:lnTo>
                    <a:pt x="186717" y="207621"/>
                  </a:lnTo>
                  <a:lnTo>
                    <a:pt x="190148" y="208087"/>
                  </a:lnTo>
                  <a:lnTo>
                    <a:pt x="211198" y="237448"/>
                  </a:lnTo>
                  <a:lnTo>
                    <a:pt x="214745" y="243785"/>
                  </a:lnTo>
                  <a:lnTo>
                    <a:pt x="239459" y="265007"/>
                  </a:lnTo>
                  <a:lnTo>
                    <a:pt x="243122" y="264425"/>
                  </a:lnTo>
                  <a:lnTo>
                    <a:pt x="246611" y="263437"/>
                  </a:lnTo>
                  <a:lnTo>
                    <a:pt x="250158" y="262216"/>
                  </a:lnTo>
                  <a:lnTo>
                    <a:pt x="253822" y="261053"/>
                  </a:lnTo>
                  <a:lnTo>
                    <a:pt x="257311" y="260007"/>
                  </a:lnTo>
                  <a:lnTo>
                    <a:pt x="260858" y="259309"/>
                  </a:lnTo>
                  <a:lnTo>
                    <a:pt x="264521" y="259309"/>
                  </a:lnTo>
                  <a:lnTo>
                    <a:pt x="268534" y="260007"/>
                  </a:lnTo>
                  <a:lnTo>
                    <a:pt x="272546" y="261460"/>
                  </a:lnTo>
                  <a:lnTo>
                    <a:pt x="276558" y="263204"/>
                  </a:lnTo>
                  <a:lnTo>
                    <a:pt x="280571" y="265297"/>
                  </a:lnTo>
                  <a:lnTo>
                    <a:pt x="284583" y="267042"/>
                  </a:lnTo>
                  <a:lnTo>
                    <a:pt x="288653" y="268495"/>
                  </a:lnTo>
                  <a:lnTo>
                    <a:pt x="292666" y="269193"/>
                  </a:lnTo>
                  <a:lnTo>
                    <a:pt x="296794" y="268902"/>
                  </a:lnTo>
                  <a:lnTo>
                    <a:pt x="321392" y="232215"/>
                  </a:lnTo>
                  <a:lnTo>
                    <a:pt x="333952" y="195761"/>
                  </a:lnTo>
                  <a:lnTo>
                    <a:pt x="337092" y="186400"/>
                  </a:lnTo>
                  <a:lnTo>
                    <a:pt x="354072" y="143376"/>
                  </a:lnTo>
                  <a:lnTo>
                    <a:pt x="357677" y="135701"/>
                  </a:lnTo>
                  <a:lnTo>
                    <a:pt x="361224" y="128143"/>
                  </a:lnTo>
                  <a:lnTo>
                    <a:pt x="364771" y="120700"/>
                  </a:lnTo>
                  <a:lnTo>
                    <a:pt x="368260" y="113142"/>
                  </a:lnTo>
                  <a:lnTo>
                    <a:pt x="371923" y="105293"/>
                  </a:lnTo>
                  <a:lnTo>
                    <a:pt x="385937" y="68548"/>
                  </a:lnTo>
                  <a:lnTo>
                    <a:pt x="392625" y="47733"/>
                  </a:lnTo>
                  <a:lnTo>
                    <a:pt x="395939" y="37559"/>
                  </a:lnTo>
                  <a:lnTo>
                    <a:pt x="412744" y="1627"/>
                  </a:lnTo>
                  <a:lnTo>
                    <a:pt x="416059" y="0"/>
                  </a:lnTo>
                  <a:lnTo>
                    <a:pt x="419490" y="872"/>
                  </a:lnTo>
                  <a:lnTo>
                    <a:pt x="435713" y="40698"/>
                  </a:lnTo>
                  <a:lnTo>
                    <a:pt x="445424" y="83141"/>
                  </a:lnTo>
                  <a:lnTo>
                    <a:pt x="455194" y="130003"/>
                  </a:lnTo>
                  <a:lnTo>
                    <a:pt x="458450" y="145410"/>
                  </a:lnTo>
                  <a:lnTo>
                    <a:pt x="468161" y="188493"/>
                  </a:lnTo>
                  <a:lnTo>
                    <a:pt x="481186" y="235297"/>
                  </a:lnTo>
                  <a:lnTo>
                    <a:pt x="501306" y="272333"/>
                  </a:lnTo>
                  <a:lnTo>
                    <a:pt x="511598" y="275763"/>
                  </a:lnTo>
                  <a:lnTo>
                    <a:pt x="515146" y="275589"/>
                  </a:lnTo>
                  <a:lnTo>
                    <a:pt x="518576" y="274891"/>
                  </a:lnTo>
                  <a:lnTo>
                    <a:pt x="522007" y="274019"/>
                  </a:lnTo>
                  <a:lnTo>
                    <a:pt x="525438" y="273030"/>
                  </a:lnTo>
                  <a:lnTo>
                    <a:pt x="528985" y="272158"/>
                  </a:lnTo>
                  <a:lnTo>
                    <a:pt x="533405" y="271344"/>
                  </a:lnTo>
                  <a:lnTo>
                    <a:pt x="537824" y="270995"/>
                  </a:lnTo>
                  <a:lnTo>
                    <a:pt x="542301" y="270995"/>
                  </a:lnTo>
                  <a:lnTo>
                    <a:pt x="577947" y="285066"/>
                  </a:lnTo>
                  <a:lnTo>
                    <a:pt x="593647" y="298147"/>
                  </a:lnTo>
                  <a:lnTo>
                    <a:pt x="597543" y="301287"/>
                  </a:lnTo>
                  <a:lnTo>
                    <a:pt x="621094" y="310996"/>
                  </a:lnTo>
                  <a:lnTo>
                    <a:pt x="624234" y="310183"/>
                  </a:lnTo>
                  <a:lnTo>
                    <a:pt x="652611" y="288031"/>
                  </a:lnTo>
                  <a:lnTo>
                    <a:pt x="655751" y="285066"/>
                  </a:lnTo>
                  <a:lnTo>
                    <a:pt x="675173" y="273728"/>
                  </a:lnTo>
                  <a:lnTo>
                    <a:pt x="678487" y="273902"/>
                  </a:lnTo>
                  <a:lnTo>
                    <a:pt x="705469" y="314718"/>
                  </a:lnTo>
                  <a:lnTo>
                    <a:pt x="710063" y="324892"/>
                  </a:lnTo>
                  <a:lnTo>
                    <a:pt x="714773" y="333323"/>
                  </a:lnTo>
                  <a:lnTo>
                    <a:pt x="719425" y="338962"/>
                  </a:lnTo>
                  <a:lnTo>
                    <a:pt x="724135" y="340532"/>
                  </a:lnTo>
                  <a:lnTo>
                    <a:pt x="728729" y="337044"/>
                  </a:lnTo>
                  <a:lnTo>
                    <a:pt x="742743" y="285066"/>
                  </a:lnTo>
                  <a:lnTo>
                    <a:pt x="747569" y="249658"/>
                  </a:lnTo>
                  <a:lnTo>
                    <a:pt x="749255" y="236750"/>
                  </a:lnTo>
                  <a:lnTo>
                    <a:pt x="750825" y="223669"/>
                  </a:lnTo>
                  <a:lnTo>
                    <a:pt x="752454" y="210645"/>
                  </a:lnTo>
                  <a:lnTo>
                    <a:pt x="754140" y="197970"/>
                  </a:lnTo>
                  <a:lnTo>
                    <a:pt x="755710" y="185935"/>
                  </a:lnTo>
                  <a:lnTo>
                    <a:pt x="765537" y="138666"/>
                  </a:lnTo>
                  <a:lnTo>
                    <a:pt x="770422" y="134247"/>
                  </a:lnTo>
                  <a:lnTo>
                    <a:pt x="775306" y="140527"/>
                  </a:lnTo>
                  <a:lnTo>
                    <a:pt x="785250" y="177330"/>
                  </a:lnTo>
                  <a:lnTo>
                    <a:pt x="795019" y="232913"/>
                  </a:lnTo>
                  <a:lnTo>
                    <a:pt x="799962" y="262856"/>
                  </a:lnTo>
                  <a:lnTo>
                    <a:pt x="804963" y="291461"/>
                  </a:lnTo>
                  <a:lnTo>
                    <a:pt x="814790" y="336753"/>
                  </a:lnTo>
                  <a:lnTo>
                    <a:pt x="837817" y="362451"/>
                  </a:lnTo>
                  <a:lnTo>
                    <a:pt x="840085" y="362684"/>
                  </a:lnTo>
                  <a:lnTo>
                    <a:pt x="848924" y="364719"/>
                  </a:lnTo>
                  <a:lnTo>
                    <a:pt x="857762" y="368963"/>
                  </a:lnTo>
                  <a:lnTo>
                    <a:pt x="866485" y="374254"/>
                  </a:lnTo>
                  <a:lnTo>
                    <a:pt x="875323" y="379719"/>
                  </a:lnTo>
                  <a:lnTo>
                    <a:pt x="884104" y="384254"/>
                  </a:lnTo>
                  <a:lnTo>
                    <a:pt x="892943" y="386871"/>
                  </a:lnTo>
                  <a:lnTo>
                    <a:pt x="901665" y="386580"/>
                  </a:lnTo>
                  <a:lnTo>
                    <a:pt x="910504" y="382510"/>
                  </a:lnTo>
                  <a:lnTo>
                    <a:pt x="936904" y="336753"/>
                  </a:lnTo>
                  <a:lnTo>
                    <a:pt x="945742" y="308729"/>
                  </a:lnTo>
                  <a:lnTo>
                    <a:pt x="948708" y="299136"/>
                  </a:lnTo>
                  <a:lnTo>
                    <a:pt x="963304" y="262507"/>
                  </a:lnTo>
                  <a:lnTo>
                    <a:pt x="969177" y="259309"/>
                  </a:lnTo>
                  <a:lnTo>
                    <a:pt x="971328" y="260472"/>
                  </a:lnTo>
                  <a:lnTo>
                    <a:pt x="986738" y="293554"/>
                  </a:lnTo>
                  <a:lnTo>
                    <a:pt x="989006" y="299601"/>
                  </a:lnTo>
                  <a:lnTo>
                    <a:pt x="1009183" y="335125"/>
                  </a:lnTo>
                  <a:lnTo>
                    <a:pt x="1025116" y="340300"/>
                  </a:lnTo>
                  <a:lnTo>
                    <a:pt x="1030408" y="339602"/>
                  </a:lnTo>
                  <a:lnTo>
                    <a:pt x="1035700" y="338614"/>
                  </a:lnTo>
                  <a:lnTo>
                    <a:pt x="1040991" y="337451"/>
                  </a:lnTo>
                  <a:lnTo>
                    <a:pt x="1046283" y="336753"/>
                  </a:lnTo>
                  <a:lnTo>
                    <a:pt x="1061576" y="339137"/>
                  </a:lnTo>
                  <a:lnTo>
                    <a:pt x="1064135" y="339718"/>
                  </a:lnTo>
                  <a:lnTo>
                    <a:pt x="1066693" y="340125"/>
                  </a:lnTo>
                  <a:lnTo>
                    <a:pt x="1069136" y="340300"/>
                  </a:lnTo>
                  <a:lnTo>
                    <a:pt x="1071694" y="340125"/>
                  </a:lnTo>
                  <a:lnTo>
                    <a:pt x="1100478" y="305124"/>
                  </a:lnTo>
                  <a:lnTo>
                    <a:pt x="1104665" y="298147"/>
                  </a:lnTo>
                  <a:lnTo>
                    <a:pt x="1108968" y="291984"/>
                  </a:lnTo>
                  <a:lnTo>
                    <a:pt x="1113213" y="287042"/>
                  </a:lnTo>
                  <a:lnTo>
                    <a:pt x="1117400" y="284019"/>
                  </a:lnTo>
                  <a:lnTo>
                    <a:pt x="1121645" y="283205"/>
                  </a:lnTo>
                  <a:lnTo>
                    <a:pt x="1125948" y="285066"/>
                  </a:lnTo>
                  <a:lnTo>
                    <a:pt x="1140950" y="311287"/>
                  </a:lnTo>
                  <a:lnTo>
                    <a:pt x="1143509" y="316869"/>
                  </a:lnTo>
                  <a:lnTo>
                    <a:pt x="1169502" y="347974"/>
                  </a:lnTo>
                  <a:lnTo>
                    <a:pt x="1173456" y="347567"/>
                  </a:lnTo>
                  <a:lnTo>
                    <a:pt x="1177468" y="346405"/>
                  </a:lnTo>
                  <a:lnTo>
                    <a:pt x="1181480" y="344602"/>
                  </a:lnTo>
                  <a:lnTo>
                    <a:pt x="1185434" y="342567"/>
                  </a:lnTo>
                  <a:lnTo>
                    <a:pt x="1189447" y="340416"/>
                  </a:lnTo>
                  <a:lnTo>
                    <a:pt x="1193343" y="338439"/>
                  </a:lnTo>
                  <a:lnTo>
                    <a:pt x="1197355" y="336753"/>
                  </a:lnTo>
                  <a:lnTo>
                    <a:pt x="1200786" y="335823"/>
                  </a:lnTo>
                  <a:lnTo>
                    <a:pt x="1204217" y="335300"/>
                  </a:lnTo>
                  <a:lnTo>
                    <a:pt x="1207764" y="335009"/>
                  </a:lnTo>
                  <a:lnTo>
                    <a:pt x="1211195" y="335125"/>
                  </a:lnTo>
                  <a:lnTo>
                    <a:pt x="1214626" y="335300"/>
                  </a:lnTo>
                  <a:lnTo>
                    <a:pt x="1218056" y="335590"/>
                  </a:lnTo>
                  <a:lnTo>
                    <a:pt x="1221603" y="335997"/>
                  </a:lnTo>
                  <a:lnTo>
                    <a:pt x="1225034" y="336404"/>
                  </a:lnTo>
                  <a:lnTo>
                    <a:pt x="1228465" y="336695"/>
                  </a:lnTo>
                  <a:lnTo>
                    <a:pt x="1231896" y="336869"/>
                  </a:lnTo>
                  <a:lnTo>
                    <a:pt x="1235443" y="336753"/>
                  </a:lnTo>
                  <a:lnTo>
                    <a:pt x="1239339" y="336404"/>
                  </a:lnTo>
                  <a:lnTo>
                    <a:pt x="1263297" y="329020"/>
                  </a:lnTo>
                  <a:lnTo>
                    <a:pt x="1267251" y="327567"/>
                  </a:lnTo>
                  <a:lnTo>
                    <a:pt x="1283998" y="322974"/>
                  </a:lnTo>
                  <a:lnTo>
                    <a:pt x="1286440" y="322567"/>
                  </a:lnTo>
                  <a:lnTo>
                    <a:pt x="1288824" y="322334"/>
                  </a:lnTo>
                  <a:lnTo>
                    <a:pt x="1291267" y="322276"/>
                  </a:lnTo>
                  <a:lnTo>
                    <a:pt x="1293592" y="322276"/>
                  </a:lnTo>
                  <a:lnTo>
                    <a:pt x="1313828" y="326695"/>
                  </a:lnTo>
                  <a:lnTo>
                    <a:pt x="1316562" y="327741"/>
                  </a:lnTo>
                  <a:lnTo>
                    <a:pt x="1319295" y="329020"/>
                  </a:lnTo>
                  <a:lnTo>
                    <a:pt x="1322086" y="330300"/>
                  </a:lnTo>
                  <a:lnTo>
                    <a:pt x="1324819" y="331579"/>
                  </a:lnTo>
                  <a:lnTo>
                    <a:pt x="1327494" y="332974"/>
                  </a:lnTo>
                  <a:lnTo>
                    <a:pt x="1330227" y="334253"/>
                  </a:lnTo>
                  <a:lnTo>
                    <a:pt x="1332960" y="335474"/>
                  </a:lnTo>
                  <a:lnTo>
                    <a:pt x="1335693" y="336753"/>
                  </a:lnTo>
                  <a:lnTo>
                    <a:pt x="1352963" y="343149"/>
                  </a:lnTo>
                  <a:lnTo>
                    <a:pt x="1370233" y="347277"/>
                  </a:lnTo>
                  <a:lnTo>
                    <a:pt x="1387504" y="349254"/>
                  </a:lnTo>
                  <a:lnTo>
                    <a:pt x="1404774" y="349602"/>
                  </a:lnTo>
                  <a:lnTo>
                    <a:pt x="1422161" y="348672"/>
                  </a:lnTo>
                  <a:lnTo>
                    <a:pt x="1439431" y="346870"/>
                  </a:lnTo>
                  <a:lnTo>
                    <a:pt x="1456644" y="344428"/>
                  </a:lnTo>
                  <a:lnTo>
                    <a:pt x="1473914" y="341870"/>
                  </a:lnTo>
                  <a:lnTo>
                    <a:pt x="1491184" y="339544"/>
                  </a:lnTo>
                  <a:lnTo>
                    <a:pt x="1508571" y="337683"/>
                  </a:lnTo>
                  <a:lnTo>
                    <a:pt x="1525841" y="336753"/>
                  </a:lnTo>
                  <a:lnTo>
                    <a:pt x="1527004" y="336753"/>
                  </a:lnTo>
                  <a:lnTo>
                    <a:pt x="1528109" y="336753"/>
                  </a:lnTo>
                  <a:lnTo>
                    <a:pt x="1529272" y="336753"/>
                  </a:lnTo>
                  <a:lnTo>
                    <a:pt x="1530435" y="336753"/>
                  </a:lnTo>
                  <a:lnTo>
                    <a:pt x="1531598" y="336753"/>
                  </a:lnTo>
                  <a:lnTo>
                    <a:pt x="1532703" y="336753"/>
                  </a:lnTo>
                  <a:lnTo>
                    <a:pt x="1533866" y="336753"/>
                  </a:lnTo>
                  <a:lnTo>
                    <a:pt x="1535029" y="336753"/>
                  </a:lnTo>
                  <a:lnTo>
                    <a:pt x="1536250" y="336753"/>
                  </a:lnTo>
                  <a:lnTo>
                    <a:pt x="1537297" y="336753"/>
                  </a:lnTo>
                  <a:lnTo>
                    <a:pt x="1538518" y="336753"/>
                  </a:lnTo>
                  <a:lnTo>
                    <a:pt x="1543286" y="336869"/>
                  </a:lnTo>
                  <a:lnTo>
                    <a:pt x="1547996" y="336870"/>
                  </a:lnTo>
                  <a:lnTo>
                    <a:pt x="1552823" y="336870"/>
                  </a:lnTo>
                  <a:lnTo>
                    <a:pt x="1557533" y="336986"/>
                  </a:lnTo>
                  <a:lnTo>
                    <a:pt x="1562301" y="336986"/>
                  </a:lnTo>
                  <a:lnTo>
                    <a:pt x="1567128" y="336986"/>
                  </a:lnTo>
                  <a:lnTo>
                    <a:pt x="1571838" y="336986"/>
                  </a:lnTo>
                  <a:lnTo>
                    <a:pt x="1576664" y="336986"/>
                  </a:lnTo>
                  <a:lnTo>
                    <a:pt x="1581374" y="336870"/>
                  </a:lnTo>
                  <a:lnTo>
                    <a:pt x="1586142" y="336870"/>
                  </a:lnTo>
                  <a:lnTo>
                    <a:pt x="1590969" y="336753"/>
                  </a:lnTo>
                  <a:lnTo>
                    <a:pt x="1595214" y="336695"/>
                  </a:lnTo>
                  <a:lnTo>
                    <a:pt x="1599401" y="336579"/>
                  </a:lnTo>
                  <a:lnTo>
                    <a:pt x="1603645" y="336579"/>
                  </a:lnTo>
                  <a:lnTo>
                    <a:pt x="1607948" y="336463"/>
                  </a:lnTo>
                  <a:lnTo>
                    <a:pt x="1612193" y="336404"/>
                  </a:lnTo>
                  <a:lnTo>
                    <a:pt x="1652375" y="338032"/>
                  </a:lnTo>
                  <a:lnTo>
                    <a:pt x="1696743" y="345416"/>
                  </a:lnTo>
                  <a:lnTo>
                    <a:pt x="1726283" y="351696"/>
                  </a:lnTo>
                  <a:lnTo>
                    <a:pt x="1740994" y="354719"/>
                  </a:lnTo>
                  <a:lnTo>
                    <a:pt x="1785304" y="361580"/>
                  </a:lnTo>
                  <a:lnTo>
                    <a:pt x="1805947" y="362742"/>
                  </a:lnTo>
                  <a:lnTo>
                    <a:pt x="1811821" y="362859"/>
                  </a:lnTo>
                  <a:lnTo>
                    <a:pt x="1817694" y="362742"/>
                  </a:lnTo>
                  <a:lnTo>
                    <a:pt x="1823567" y="362684"/>
                  </a:lnTo>
                  <a:lnTo>
                    <a:pt x="1829498" y="362452"/>
                  </a:lnTo>
                  <a:lnTo>
                    <a:pt x="1835255" y="362394"/>
                  </a:lnTo>
                  <a:lnTo>
                    <a:pt x="1841128" y="362277"/>
                  </a:lnTo>
                  <a:lnTo>
                    <a:pt x="1847059" y="362161"/>
                  </a:lnTo>
                  <a:lnTo>
                    <a:pt x="1886950" y="364835"/>
                  </a:lnTo>
                  <a:lnTo>
                    <a:pt x="1894393" y="365591"/>
                  </a:lnTo>
                  <a:lnTo>
                    <a:pt x="1901894" y="366289"/>
                  </a:lnTo>
                  <a:lnTo>
                    <a:pt x="1909221" y="366812"/>
                  </a:lnTo>
                  <a:lnTo>
                    <a:pt x="1916664" y="366987"/>
                  </a:lnTo>
                  <a:lnTo>
                    <a:pt x="1924165" y="366812"/>
                  </a:lnTo>
                  <a:lnTo>
                    <a:pt x="1963474" y="355242"/>
                  </a:lnTo>
                  <a:lnTo>
                    <a:pt x="1988886" y="339602"/>
                  </a:lnTo>
                  <a:lnTo>
                    <a:pt x="1993131" y="336753"/>
                  </a:lnTo>
                </a:path>
              </a:pathLst>
            </a:custGeom>
            <a:ln w="5650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2828492" y="1899419"/>
              <a:ext cx="26670" cy="1141095"/>
            </a:xfrm>
            <a:custGeom>
              <a:avLst/>
              <a:gdLst/>
              <a:ahLst/>
              <a:cxnLst/>
              <a:rect l="l" t="t" r="r" b="b"/>
              <a:pathLst>
                <a:path w="26669" h="1141095">
                  <a:moveTo>
                    <a:pt x="0" y="1140705"/>
                  </a:moveTo>
                  <a:lnTo>
                    <a:pt x="0" y="0"/>
                  </a:lnTo>
                </a:path>
                <a:path w="26669" h="1141095">
                  <a:moveTo>
                    <a:pt x="0" y="1075087"/>
                  </a:moveTo>
                  <a:lnTo>
                    <a:pt x="26109" y="1075087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2869313" y="2961309"/>
              <a:ext cx="17780" cy="27940"/>
            </a:xfrm>
            <a:custGeom>
              <a:avLst/>
              <a:gdLst/>
              <a:ahLst/>
              <a:cxnLst/>
              <a:rect l="l" t="t" r="r" b="b"/>
              <a:pathLst>
                <a:path w="17780" h="27939">
                  <a:moveTo>
                    <a:pt x="10292" y="0"/>
                  </a:moveTo>
                  <a:lnTo>
                    <a:pt x="6861" y="0"/>
                  </a:lnTo>
                  <a:lnTo>
                    <a:pt x="5233" y="523"/>
                  </a:lnTo>
                  <a:lnTo>
                    <a:pt x="3954" y="1569"/>
                  </a:lnTo>
                  <a:lnTo>
                    <a:pt x="3062" y="2267"/>
                  </a:lnTo>
                  <a:lnTo>
                    <a:pt x="2540" y="2732"/>
                  </a:lnTo>
                  <a:lnTo>
                    <a:pt x="1628" y="4128"/>
                  </a:lnTo>
                  <a:lnTo>
                    <a:pt x="348" y="8081"/>
                  </a:lnTo>
                  <a:lnTo>
                    <a:pt x="0" y="10639"/>
                  </a:lnTo>
                  <a:lnTo>
                    <a:pt x="0" y="18954"/>
                  </a:lnTo>
                  <a:lnTo>
                    <a:pt x="10815" y="27675"/>
                  </a:lnTo>
                  <a:lnTo>
                    <a:pt x="12502" y="27151"/>
                  </a:lnTo>
                  <a:lnTo>
                    <a:pt x="15060" y="25058"/>
                  </a:lnTo>
                  <a:lnTo>
                    <a:pt x="7540" y="25058"/>
                  </a:lnTo>
                  <a:lnTo>
                    <a:pt x="6047" y="24244"/>
                  </a:lnTo>
                  <a:lnTo>
                    <a:pt x="5000" y="22733"/>
                  </a:lnTo>
                  <a:lnTo>
                    <a:pt x="3954" y="21279"/>
                  </a:lnTo>
                  <a:lnTo>
                    <a:pt x="3656" y="19593"/>
                  </a:lnTo>
                  <a:lnTo>
                    <a:pt x="3543" y="18954"/>
                  </a:lnTo>
                  <a:lnTo>
                    <a:pt x="3507" y="9011"/>
                  </a:lnTo>
                  <a:lnTo>
                    <a:pt x="4001" y="6395"/>
                  </a:lnTo>
                  <a:lnTo>
                    <a:pt x="4331" y="5872"/>
                  </a:lnTo>
                  <a:lnTo>
                    <a:pt x="5967" y="3488"/>
                  </a:lnTo>
                  <a:lnTo>
                    <a:pt x="5825" y="3488"/>
                  </a:lnTo>
                  <a:lnTo>
                    <a:pt x="7268" y="2732"/>
                  </a:lnTo>
                  <a:lnTo>
                    <a:pt x="15005" y="2732"/>
                  </a:lnTo>
                  <a:lnTo>
                    <a:pt x="14711" y="2267"/>
                  </a:lnTo>
                  <a:lnTo>
                    <a:pt x="13914" y="1569"/>
                  </a:lnTo>
                  <a:lnTo>
                    <a:pt x="11571" y="290"/>
                  </a:lnTo>
                  <a:lnTo>
                    <a:pt x="10292" y="0"/>
                  </a:lnTo>
                  <a:close/>
                </a:path>
                <a:path w="17780" h="27939">
                  <a:moveTo>
                    <a:pt x="15005" y="2732"/>
                  </a:moveTo>
                  <a:lnTo>
                    <a:pt x="10350" y="2732"/>
                  </a:lnTo>
                  <a:lnTo>
                    <a:pt x="11688" y="3488"/>
                  </a:lnTo>
                  <a:lnTo>
                    <a:pt x="13781" y="6395"/>
                  </a:lnTo>
                  <a:lnTo>
                    <a:pt x="14079" y="8081"/>
                  </a:lnTo>
                  <a:lnTo>
                    <a:pt x="14079" y="19593"/>
                  </a:lnTo>
                  <a:lnTo>
                    <a:pt x="13781" y="21279"/>
                  </a:lnTo>
                  <a:lnTo>
                    <a:pt x="12734" y="22733"/>
                  </a:lnTo>
                  <a:lnTo>
                    <a:pt x="11688" y="24244"/>
                  </a:lnTo>
                  <a:lnTo>
                    <a:pt x="10195" y="25058"/>
                  </a:lnTo>
                  <a:lnTo>
                    <a:pt x="15060" y="25058"/>
                  </a:lnTo>
                  <a:lnTo>
                    <a:pt x="16049" y="23547"/>
                  </a:lnTo>
                  <a:lnTo>
                    <a:pt x="16747" y="21570"/>
                  </a:lnTo>
                  <a:lnTo>
                    <a:pt x="17386" y="19593"/>
                  </a:lnTo>
                  <a:lnTo>
                    <a:pt x="17677" y="17035"/>
                  </a:lnTo>
                  <a:lnTo>
                    <a:pt x="17635" y="10639"/>
                  </a:lnTo>
                  <a:lnTo>
                    <a:pt x="17535" y="9418"/>
                  </a:lnTo>
                  <a:lnTo>
                    <a:pt x="17502" y="9011"/>
                  </a:lnTo>
                  <a:lnTo>
                    <a:pt x="16688" y="5872"/>
                  </a:lnTo>
                  <a:lnTo>
                    <a:pt x="16107" y="4476"/>
                  </a:lnTo>
                  <a:lnTo>
                    <a:pt x="15005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2828492" y="271607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109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2871871" y="2702872"/>
              <a:ext cx="37465" cy="27940"/>
            </a:xfrm>
            <a:custGeom>
              <a:avLst/>
              <a:gdLst/>
              <a:ahLst/>
              <a:cxnLst/>
              <a:rect l="l" t="t" r="r" b="b"/>
              <a:pathLst>
                <a:path w="37464" h="27939">
                  <a:moveTo>
                    <a:pt x="10001" y="5988"/>
                  </a:moveTo>
                  <a:lnTo>
                    <a:pt x="6687" y="5988"/>
                  </a:lnTo>
                  <a:lnTo>
                    <a:pt x="6687" y="27268"/>
                  </a:lnTo>
                  <a:lnTo>
                    <a:pt x="10001" y="27268"/>
                  </a:lnTo>
                  <a:lnTo>
                    <a:pt x="10001" y="5988"/>
                  </a:lnTo>
                  <a:close/>
                </a:path>
                <a:path w="37464" h="27939">
                  <a:moveTo>
                    <a:pt x="10001" y="0"/>
                  </a:moveTo>
                  <a:lnTo>
                    <a:pt x="7850" y="0"/>
                  </a:lnTo>
                  <a:lnTo>
                    <a:pt x="7268" y="1162"/>
                  </a:lnTo>
                  <a:lnTo>
                    <a:pt x="6280" y="2383"/>
                  </a:lnTo>
                  <a:lnTo>
                    <a:pt x="4884" y="3604"/>
                  </a:lnTo>
                  <a:lnTo>
                    <a:pt x="3488" y="4883"/>
                  </a:lnTo>
                  <a:lnTo>
                    <a:pt x="1736" y="5988"/>
                  </a:lnTo>
                  <a:lnTo>
                    <a:pt x="0" y="6802"/>
                  </a:lnTo>
                  <a:lnTo>
                    <a:pt x="0" y="10000"/>
                  </a:lnTo>
                  <a:lnTo>
                    <a:pt x="1046" y="9651"/>
                  </a:lnTo>
                  <a:lnTo>
                    <a:pt x="2209" y="9070"/>
                  </a:lnTo>
                  <a:lnTo>
                    <a:pt x="3488" y="8314"/>
                  </a:lnTo>
                  <a:lnTo>
                    <a:pt x="4826" y="7558"/>
                  </a:lnTo>
                  <a:lnTo>
                    <a:pt x="5798" y="6802"/>
                  </a:lnTo>
                  <a:lnTo>
                    <a:pt x="6687" y="5988"/>
                  </a:lnTo>
                  <a:lnTo>
                    <a:pt x="10001" y="5988"/>
                  </a:lnTo>
                  <a:lnTo>
                    <a:pt x="10001" y="0"/>
                  </a:lnTo>
                  <a:close/>
                </a:path>
                <a:path w="37464" h="27939">
                  <a:moveTo>
                    <a:pt x="29481" y="0"/>
                  </a:moveTo>
                  <a:lnTo>
                    <a:pt x="20253" y="5872"/>
                  </a:lnTo>
                  <a:lnTo>
                    <a:pt x="19480" y="8081"/>
                  </a:lnTo>
                  <a:lnTo>
                    <a:pt x="19189" y="10639"/>
                  </a:lnTo>
                  <a:lnTo>
                    <a:pt x="19189" y="18954"/>
                  </a:lnTo>
                  <a:lnTo>
                    <a:pt x="19743" y="21279"/>
                  </a:lnTo>
                  <a:lnTo>
                    <a:pt x="20153" y="22733"/>
                  </a:lnTo>
                  <a:lnTo>
                    <a:pt x="23317" y="26744"/>
                  </a:lnTo>
                  <a:lnTo>
                    <a:pt x="25411" y="27733"/>
                  </a:lnTo>
                  <a:lnTo>
                    <a:pt x="30005" y="27733"/>
                  </a:lnTo>
                  <a:lnTo>
                    <a:pt x="31633" y="27151"/>
                  </a:lnTo>
                  <a:lnTo>
                    <a:pt x="32970" y="26105"/>
                  </a:lnTo>
                  <a:lnTo>
                    <a:pt x="34250" y="25058"/>
                  </a:lnTo>
                  <a:lnTo>
                    <a:pt x="26739" y="25058"/>
                  </a:lnTo>
                  <a:lnTo>
                    <a:pt x="25178" y="24244"/>
                  </a:lnTo>
                  <a:lnTo>
                    <a:pt x="23143" y="21279"/>
                  </a:lnTo>
                  <a:lnTo>
                    <a:pt x="22845" y="19593"/>
                  </a:lnTo>
                  <a:lnTo>
                    <a:pt x="22733" y="18954"/>
                  </a:lnTo>
                  <a:lnTo>
                    <a:pt x="22689" y="9011"/>
                  </a:lnTo>
                  <a:lnTo>
                    <a:pt x="23133" y="6395"/>
                  </a:lnTo>
                  <a:lnTo>
                    <a:pt x="23307" y="6104"/>
                  </a:lnTo>
                  <a:lnTo>
                    <a:pt x="25154" y="3488"/>
                  </a:lnTo>
                  <a:lnTo>
                    <a:pt x="25014" y="3488"/>
                  </a:lnTo>
                  <a:lnTo>
                    <a:pt x="26458" y="2732"/>
                  </a:lnTo>
                  <a:lnTo>
                    <a:pt x="34161" y="2732"/>
                  </a:lnTo>
                  <a:lnTo>
                    <a:pt x="33842" y="2267"/>
                  </a:lnTo>
                  <a:lnTo>
                    <a:pt x="33095" y="1569"/>
                  </a:lnTo>
                  <a:lnTo>
                    <a:pt x="30761" y="290"/>
                  </a:lnTo>
                  <a:lnTo>
                    <a:pt x="29481" y="0"/>
                  </a:lnTo>
                  <a:close/>
                </a:path>
                <a:path w="37464" h="27939">
                  <a:moveTo>
                    <a:pt x="34161" y="2732"/>
                  </a:moveTo>
                  <a:lnTo>
                    <a:pt x="29539" y="2732"/>
                  </a:lnTo>
                  <a:lnTo>
                    <a:pt x="30819" y="3488"/>
                  </a:lnTo>
                  <a:lnTo>
                    <a:pt x="32912" y="6395"/>
                  </a:lnTo>
                  <a:lnTo>
                    <a:pt x="33210" y="8081"/>
                  </a:lnTo>
                  <a:lnTo>
                    <a:pt x="33210" y="19593"/>
                  </a:lnTo>
                  <a:lnTo>
                    <a:pt x="32912" y="21279"/>
                  </a:lnTo>
                  <a:lnTo>
                    <a:pt x="31865" y="22733"/>
                  </a:lnTo>
                  <a:lnTo>
                    <a:pt x="30819" y="24244"/>
                  </a:lnTo>
                  <a:lnTo>
                    <a:pt x="29326" y="25058"/>
                  </a:lnTo>
                  <a:lnTo>
                    <a:pt x="34250" y="25058"/>
                  </a:lnTo>
                  <a:lnTo>
                    <a:pt x="35238" y="23547"/>
                  </a:lnTo>
                  <a:lnTo>
                    <a:pt x="35878" y="21570"/>
                  </a:lnTo>
                  <a:lnTo>
                    <a:pt x="36576" y="19593"/>
                  </a:lnTo>
                  <a:lnTo>
                    <a:pt x="36866" y="17035"/>
                  </a:lnTo>
                  <a:lnTo>
                    <a:pt x="36824" y="10639"/>
                  </a:lnTo>
                  <a:lnTo>
                    <a:pt x="36725" y="9418"/>
                  </a:lnTo>
                  <a:lnTo>
                    <a:pt x="36692" y="9011"/>
                  </a:lnTo>
                  <a:lnTo>
                    <a:pt x="36013" y="6395"/>
                  </a:lnTo>
                  <a:lnTo>
                    <a:pt x="35938" y="6104"/>
                  </a:lnTo>
                  <a:lnTo>
                    <a:pt x="35878" y="5872"/>
                  </a:lnTo>
                  <a:lnTo>
                    <a:pt x="35296" y="4476"/>
                  </a:lnTo>
                  <a:lnTo>
                    <a:pt x="34672" y="3488"/>
                  </a:lnTo>
                  <a:lnTo>
                    <a:pt x="34161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2828492" y="2457632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109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2868905" y="2444434"/>
              <a:ext cx="40005" cy="27940"/>
            </a:xfrm>
            <a:custGeom>
              <a:avLst/>
              <a:gdLst/>
              <a:ahLst/>
              <a:cxnLst/>
              <a:rect l="l" t="t" r="r" b="b"/>
              <a:pathLst>
                <a:path w="40005" h="27939">
                  <a:moveTo>
                    <a:pt x="16212" y="2732"/>
                  </a:moveTo>
                  <a:lnTo>
                    <a:pt x="10873" y="2732"/>
                  </a:lnTo>
                  <a:lnTo>
                    <a:pt x="12400" y="3314"/>
                  </a:lnTo>
                  <a:lnTo>
                    <a:pt x="12211" y="3314"/>
                  </a:lnTo>
                  <a:lnTo>
                    <a:pt x="13025" y="4128"/>
                  </a:lnTo>
                  <a:lnTo>
                    <a:pt x="14014" y="5000"/>
                  </a:lnTo>
                  <a:lnTo>
                    <a:pt x="14479" y="6104"/>
                  </a:lnTo>
                  <a:lnTo>
                    <a:pt x="4937" y="18837"/>
                  </a:lnTo>
                  <a:lnTo>
                    <a:pt x="3547" y="20116"/>
                  </a:lnTo>
                  <a:lnTo>
                    <a:pt x="2558" y="21337"/>
                  </a:lnTo>
                  <a:lnTo>
                    <a:pt x="1570" y="22500"/>
                  </a:lnTo>
                  <a:lnTo>
                    <a:pt x="814" y="23721"/>
                  </a:lnTo>
                  <a:lnTo>
                    <a:pt x="58" y="25698"/>
                  </a:lnTo>
                  <a:lnTo>
                    <a:pt x="0" y="27268"/>
                  </a:lnTo>
                  <a:lnTo>
                    <a:pt x="17910" y="27268"/>
                  </a:lnTo>
                  <a:lnTo>
                    <a:pt x="17910" y="24070"/>
                  </a:lnTo>
                  <a:lnTo>
                    <a:pt x="4593" y="24070"/>
                  </a:lnTo>
                  <a:lnTo>
                    <a:pt x="5000" y="23430"/>
                  </a:lnTo>
                  <a:lnTo>
                    <a:pt x="5466" y="22849"/>
                  </a:lnTo>
                  <a:lnTo>
                    <a:pt x="6570" y="21628"/>
                  </a:lnTo>
                  <a:lnTo>
                    <a:pt x="7850" y="20523"/>
                  </a:lnTo>
                  <a:lnTo>
                    <a:pt x="9885" y="18837"/>
                  </a:lnTo>
                  <a:lnTo>
                    <a:pt x="12269" y="16802"/>
                  </a:lnTo>
                  <a:lnTo>
                    <a:pt x="13955" y="15232"/>
                  </a:lnTo>
                  <a:lnTo>
                    <a:pt x="16049" y="12907"/>
                  </a:lnTo>
                  <a:lnTo>
                    <a:pt x="16805" y="11802"/>
                  </a:lnTo>
                  <a:lnTo>
                    <a:pt x="17212" y="10756"/>
                  </a:lnTo>
                  <a:lnTo>
                    <a:pt x="17677" y="9651"/>
                  </a:lnTo>
                  <a:lnTo>
                    <a:pt x="17884" y="8721"/>
                  </a:lnTo>
                  <a:lnTo>
                    <a:pt x="17910" y="5407"/>
                  </a:lnTo>
                  <a:lnTo>
                    <a:pt x="17154" y="3604"/>
                  </a:lnTo>
                  <a:lnTo>
                    <a:pt x="16212" y="2732"/>
                  </a:lnTo>
                  <a:close/>
                </a:path>
                <a:path w="40005" h="27939">
                  <a:moveTo>
                    <a:pt x="12036" y="0"/>
                  </a:moveTo>
                  <a:lnTo>
                    <a:pt x="581" y="7849"/>
                  </a:lnTo>
                  <a:lnTo>
                    <a:pt x="4012" y="8197"/>
                  </a:lnTo>
                  <a:lnTo>
                    <a:pt x="4070" y="6511"/>
                  </a:lnTo>
                  <a:lnTo>
                    <a:pt x="4596" y="5000"/>
                  </a:lnTo>
                  <a:lnTo>
                    <a:pt x="5582" y="4128"/>
                  </a:lnTo>
                  <a:lnTo>
                    <a:pt x="6396" y="3314"/>
                  </a:lnTo>
                  <a:lnTo>
                    <a:pt x="7733" y="2732"/>
                  </a:lnTo>
                  <a:lnTo>
                    <a:pt x="16212" y="2732"/>
                  </a:lnTo>
                  <a:lnTo>
                    <a:pt x="14072" y="697"/>
                  </a:lnTo>
                  <a:lnTo>
                    <a:pt x="12036" y="0"/>
                  </a:lnTo>
                  <a:close/>
                </a:path>
                <a:path w="40005" h="27939">
                  <a:moveTo>
                    <a:pt x="32447" y="0"/>
                  </a:moveTo>
                  <a:lnTo>
                    <a:pt x="23218" y="5872"/>
                  </a:lnTo>
                  <a:lnTo>
                    <a:pt x="22445" y="8081"/>
                  </a:lnTo>
                  <a:lnTo>
                    <a:pt x="22154" y="10639"/>
                  </a:lnTo>
                  <a:lnTo>
                    <a:pt x="22154" y="18954"/>
                  </a:lnTo>
                  <a:lnTo>
                    <a:pt x="22708" y="21279"/>
                  </a:lnTo>
                  <a:lnTo>
                    <a:pt x="23119" y="22733"/>
                  </a:lnTo>
                  <a:lnTo>
                    <a:pt x="24961" y="25058"/>
                  </a:lnTo>
                  <a:lnTo>
                    <a:pt x="26283" y="26803"/>
                  </a:lnTo>
                  <a:lnTo>
                    <a:pt x="28376" y="27733"/>
                  </a:lnTo>
                  <a:lnTo>
                    <a:pt x="32970" y="27733"/>
                  </a:lnTo>
                  <a:lnTo>
                    <a:pt x="34598" y="27151"/>
                  </a:lnTo>
                  <a:lnTo>
                    <a:pt x="35936" y="26105"/>
                  </a:lnTo>
                  <a:lnTo>
                    <a:pt x="37215" y="25058"/>
                  </a:lnTo>
                  <a:lnTo>
                    <a:pt x="29584" y="25058"/>
                  </a:lnTo>
                  <a:lnTo>
                    <a:pt x="28144" y="24244"/>
                  </a:lnTo>
                  <a:lnTo>
                    <a:pt x="26109" y="21279"/>
                  </a:lnTo>
                  <a:lnTo>
                    <a:pt x="25811" y="19593"/>
                  </a:lnTo>
                  <a:lnTo>
                    <a:pt x="25698" y="18954"/>
                  </a:lnTo>
                  <a:lnTo>
                    <a:pt x="25654" y="9011"/>
                  </a:lnTo>
                  <a:lnTo>
                    <a:pt x="26099" y="6395"/>
                  </a:lnTo>
                  <a:lnTo>
                    <a:pt x="26273" y="6104"/>
                  </a:lnTo>
                  <a:lnTo>
                    <a:pt x="28120" y="3488"/>
                  </a:lnTo>
                  <a:lnTo>
                    <a:pt x="27980" y="3488"/>
                  </a:lnTo>
                  <a:lnTo>
                    <a:pt x="29423" y="2732"/>
                  </a:lnTo>
                  <a:lnTo>
                    <a:pt x="37087" y="2732"/>
                  </a:lnTo>
                  <a:lnTo>
                    <a:pt x="36808" y="2325"/>
                  </a:lnTo>
                  <a:lnTo>
                    <a:pt x="36052" y="1569"/>
                  </a:lnTo>
                  <a:lnTo>
                    <a:pt x="33726" y="290"/>
                  </a:lnTo>
                  <a:lnTo>
                    <a:pt x="32447" y="0"/>
                  </a:lnTo>
                  <a:close/>
                </a:path>
                <a:path w="40005" h="27939">
                  <a:moveTo>
                    <a:pt x="37087" y="2732"/>
                  </a:moveTo>
                  <a:lnTo>
                    <a:pt x="32505" y="2732"/>
                  </a:lnTo>
                  <a:lnTo>
                    <a:pt x="33784" y="3488"/>
                  </a:lnTo>
                  <a:lnTo>
                    <a:pt x="35878" y="6395"/>
                  </a:lnTo>
                  <a:lnTo>
                    <a:pt x="36175" y="8081"/>
                  </a:lnTo>
                  <a:lnTo>
                    <a:pt x="36175" y="19593"/>
                  </a:lnTo>
                  <a:lnTo>
                    <a:pt x="35878" y="21279"/>
                  </a:lnTo>
                  <a:lnTo>
                    <a:pt x="34831" y="22733"/>
                  </a:lnTo>
                  <a:lnTo>
                    <a:pt x="33784" y="24244"/>
                  </a:lnTo>
                  <a:lnTo>
                    <a:pt x="32407" y="25058"/>
                  </a:lnTo>
                  <a:lnTo>
                    <a:pt x="37215" y="25058"/>
                  </a:lnTo>
                  <a:lnTo>
                    <a:pt x="38204" y="23547"/>
                  </a:lnTo>
                  <a:lnTo>
                    <a:pt x="38843" y="21570"/>
                  </a:lnTo>
                  <a:lnTo>
                    <a:pt x="39541" y="19593"/>
                  </a:lnTo>
                  <a:lnTo>
                    <a:pt x="39832" y="17035"/>
                  </a:lnTo>
                  <a:lnTo>
                    <a:pt x="39789" y="10639"/>
                  </a:lnTo>
                  <a:lnTo>
                    <a:pt x="39690" y="9418"/>
                  </a:lnTo>
                  <a:lnTo>
                    <a:pt x="39657" y="9011"/>
                  </a:lnTo>
                  <a:lnTo>
                    <a:pt x="38979" y="6395"/>
                  </a:lnTo>
                  <a:lnTo>
                    <a:pt x="38904" y="6104"/>
                  </a:lnTo>
                  <a:lnTo>
                    <a:pt x="38843" y="5872"/>
                  </a:lnTo>
                  <a:lnTo>
                    <a:pt x="38262" y="4535"/>
                  </a:lnTo>
                  <a:lnTo>
                    <a:pt x="37601" y="3488"/>
                  </a:lnTo>
                  <a:lnTo>
                    <a:pt x="37087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2828492" y="2199195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109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2869313" y="2185997"/>
              <a:ext cx="40005" cy="27940"/>
            </a:xfrm>
            <a:custGeom>
              <a:avLst/>
              <a:gdLst/>
              <a:ahLst/>
              <a:cxnLst/>
              <a:rect l="l" t="t" r="r" b="b"/>
              <a:pathLst>
                <a:path w="40005" h="27939">
                  <a:moveTo>
                    <a:pt x="3372" y="19651"/>
                  </a:moveTo>
                  <a:lnTo>
                    <a:pt x="0" y="20058"/>
                  </a:lnTo>
                  <a:lnTo>
                    <a:pt x="89" y="20930"/>
                  </a:lnTo>
                  <a:lnTo>
                    <a:pt x="161" y="21628"/>
                  </a:lnTo>
                  <a:lnTo>
                    <a:pt x="232" y="22326"/>
                  </a:lnTo>
                  <a:lnTo>
                    <a:pt x="1162" y="24186"/>
                  </a:lnTo>
                  <a:lnTo>
                    <a:pt x="2733" y="25582"/>
                  </a:lnTo>
                  <a:lnTo>
                    <a:pt x="4303" y="27035"/>
                  </a:lnTo>
                  <a:lnTo>
                    <a:pt x="6280" y="27733"/>
                  </a:lnTo>
                  <a:lnTo>
                    <a:pt x="11280" y="27733"/>
                  </a:lnTo>
                  <a:lnTo>
                    <a:pt x="13175" y="27035"/>
                  </a:lnTo>
                  <a:lnTo>
                    <a:pt x="13370" y="27035"/>
                  </a:lnTo>
                  <a:lnTo>
                    <a:pt x="15476" y="25000"/>
                  </a:lnTo>
                  <a:lnTo>
                    <a:pt x="7326" y="25000"/>
                  </a:lnTo>
                  <a:lnTo>
                    <a:pt x="6221" y="24535"/>
                  </a:lnTo>
                  <a:lnTo>
                    <a:pt x="4361" y="22907"/>
                  </a:lnTo>
                  <a:lnTo>
                    <a:pt x="3774" y="21628"/>
                  </a:lnTo>
                  <a:lnTo>
                    <a:pt x="3612" y="20930"/>
                  </a:lnTo>
                  <a:lnTo>
                    <a:pt x="3448" y="20058"/>
                  </a:lnTo>
                  <a:lnTo>
                    <a:pt x="3372" y="19651"/>
                  </a:lnTo>
                  <a:close/>
                </a:path>
                <a:path w="40005" h="27939">
                  <a:moveTo>
                    <a:pt x="15932" y="14128"/>
                  </a:moveTo>
                  <a:lnTo>
                    <a:pt x="10751" y="14128"/>
                  </a:lnTo>
                  <a:lnTo>
                    <a:pt x="11746" y="14535"/>
                  </a:lnTo>
                  <a:lnTo>
                    <a:pt x="12734" y="15523"/>
                  </a:lnTo>
                  <a:lnTo>
                    <a:pt x="13781" y="16512"/>
                  </a:lnTo>
                  <a:lnTo>
                    <a:pt x="14140" y="17500"/>
                  </a:lnTo>
                  <a:lnTo>
                    <a:pt x="14246" y="20930"/>
                  </a:lnTo>
                  <a:lnTo>
                    <a:pt x="13973" y="21628"/>
                  </a:lnTo>
                  <a:lnTo>
                    <a:pt x="13665" y="22326"/>
                  </a:lnTo>
                  <a:lnTo>
                    <a:pt x="11455" y="24535"/>
                  </a:lnTo>
                  <a:lnTo>
                    <a:pt x="11304" y="24535"/>
                  </a:lnTo>
                  <a:lnTo>
                    <a:pt x="10234" y="25000"/>
                  </a:lnTo>
                  <a:lnTo>
                    <a:pt x="15476" y="25000"/>
                  </a:lnTo>
                  <a:lnTo>
                    <a:pt x="16921" y="23605"/>
                  </a:lnTo>
                  <a:lnTo>
                    <a:pt x="17793" y="21628"/>
                  </a:lnTo>
                  <a:lnTo>
                    <a:pt x="17793" y="17500"/>
                  </a:lnTo>
                  <a:lnTo>
                    <a:pt x="17328" y="16046"/>
                  </a:lnTo>
                  <a:lnTo>
                    <a:pt x="16456" y="14825"/>
                  </a:lnTo>
                  <a:lnTo>
                    <a:pt x="15932" y="14128"/>
                  </a:lnTo>
                  <a:close/>
                </a:path>
                <a:path w="40005" h="27939">
                  <a:moveTo>
                    <a:pt x="14996" y="2732"/>
                  </a:moveTo>
                  <a:lnTo>
                    <a:pt x="9885" y="2732"/>
                  </a:lnTo>
                  <a:lnTo>
                    <a:pt x="10990" y="3139"/>
                  </a:lnTo>
                  <a:lnTo>
                    <a:pt x="12641" y="4767"/>
                  </a:lnTo>
                  <a:lnTo>
                    <a:pt x="13025" y="5814"/>
                  </a:lnTo>
                  <a:lnTo>
                    <a:pt x="13025" y="8488"/>
                  </a:lnTo>
                  <a:lnTo>
                    <a:pt x="12443" y="9651"/>
                  </a:lnTo>
                  <a:lnTo>
                    <a:pt x="11339" y="10407"/>
                  </a:lnTo>
                  <a:lnTo>
                    <a:pt x="9962" y="11221"/>
                  </a:lnTo>
                  <a:lnTo>
                    <a:pt x="8896" y="11511"/>
                  </a:lnTo>
                  <a:lnTo>
                    <a:pt x="6969" y="11511"/>
                  </a:lnTo>
                  <a:lnTo>
                    <a:pt x="6906" y="11977"/>
                  </a:lnTo>
                  <a:lnTo>
                    <a:pt x="6826" y="12558"/>
                  </a:lnTo>
                  <a:lnTo>
                    <a:pt x="6778" y="12907"/>
                  </a:lnTo>
                  <a:lnTo>
                    <a:pt x="6674" y="13663"/>
                  </a:lnTo>
                  <a:lnTo>
                    <a:pt x="6554" y="14535"/>
                  </a:lnTo>
                  <a:lnTo>
                    <a:pt x="6198" y="14535"/>
                  </a:lnTo>
                  <a:lnTo>
                    <a:pt x="7501" y="14128"/>
                  </a:lnTo>
                  <a:lnTo>
                    <a:pt x="15932" y="14128"/>
                  </a:lnTo>
                  <a:lnTo>
                    <a:pt x="15584" y="13663"/>
                  </a:lnTo>
                  <a:lnTo>
                    <a:pt x="14304" y="12907"/>
                  </a:lnTo>
                  <a:lnTo>
                    <a:pt x="12734" y="12558"/>
                  </a:lnTo>
                  <a:lnTo>
                    <a:pt x="13955" y="11977"/>
                  </a:lnTo>
                  <a:lnTo>
                    <a:pt x="14886" y="11221"/>
                  </a:lnTo>
                  <a:lnTo>
                    <a:pt x="15413" y="10407"/>
                  </a:lnTo>
                  <a:lnTo>
                    <a:pt x="16165" y="9302"/>
                  </a:lnTo>
                  <a:lnTo>
                    <a:pt x="16379" y="8488"/>
                  </a:lnTo>
                  <a:lnTo>
                    <a:pt x="16456" y="5814"/>
                  </a:lnTo>
                  <a:lnTo>
                    <a:pt x="16142" y="4767"/>
                  </a:lnTo>
                  <a:lnTo>
                    <a:pt x="15703" y="3953"/>
                  </a:lnTo>
                  <a:lnTo>
                    <a:pt x="14996" y="2732"/>
                  </a:lnTo>
                  <a:close/>
                </a:path>
                <a:path w="40005" h="27939">
                  <a:moveTo>
                    <a:pt x="10001" y="0"/>
                  </a:moveTo>
                  <a:lnTo>
                    <a:pt x="6396" y="0"/>
                  </a:lnTo>
                  <a:lnTo>
                    <a:pt x="4593" y="581"/>
                  </a:lnTo>
                  <a:lnTo>
                    <a:pt x="3140" y="1860"/>
                  </a:lnTo>
                  <a:lnTo>
                    <a:pt x="2101" y="2732"/>
                  </a:lnTo>
                  <a:lnTo>
                    <a:pt x="1654" y="3139"/>
                  </a:lnTo>
                  <a:lnTo>
                    <a:pt x="755" y="4767"/>
                  </a:lnTo>
                  <a:lnTo>
                    <a:pt x="348" y="7035"/>
                  </a:lnTo>
                  <a:lnTo>
                    <a:pt x="3663" y="7616"/>
                  </a:lnTo>
                  <a:lnTo>
                    <a:pt x="3954" y="5988"/>
                  </a:lnTo>
                  <a:lnTo>
                    <a:pt x="4477" y="4767"/>
                  </a:lnTo>
                  <a:lnTo>
                    <a:pt x="6221" y="3139"/>
                  </a:lnTo>
                  <a:lnTo>
                    <a:pt x="7268" y="2732"/>
                  </a:lnTo>
                  <a:lnTo>
                    <a:pt x="14996" y="2732"/>
                  </a:lnTo>
                  <a:lnTo>
                    <a:pt x="14828" y="2441"/>
                  </a:lnTo>
                  <a:lnTo>
                    <a:pt x="13839" y="1569"/>
                  </a:lnTo>
                  <a:lnTo>
                    <a:pt x="12618" y="930"/>
                  </a:lnTo>
                  <a:lnTo>
                    <a:pt x="11339" y="290"/>
                  </a:lnTo>
                  <a:lnTo>
                    <a:pt x="10001" y="0"/>
                  </a:lnTo>
                  <a:close/>
                </a:path>
                <a:path w="40005" h="27939">
                  <a:moveTo>
                    <a:pt x="32040" y="0"/>
                  </a:moveTo>
                  <a:lnTo>
                    <a:pt x="22811" y="5872"/>
                  </a:lnTo>
                  <a:lnTo>
                    <a:pt x="22038" y="8081"/>
                  </a:lnTo>
                  <a:lnTo>
                    <a:pt x="21747" y="10639"/>
                  </a:lnTo>
                  <a:lnTo>
                    <a:pt x="21747" y="18954"/>
                  </a:lnTo>
                  <a:lnTo>
                    <a:pt x="22301" y="21279"/>
                  </a:lnTo>
                  <a:lnTo>
                    <a:pt x="22370" y="21570"/>
                  </a:lnTo>
                  <a:lnTo>
                    <a:pt x="22758" y="22791"/>
                  </a:lnTo>
                  <a:lnTo>
                    <a:pt x="24554" y="25058"/>
                  </a:lnTo>
                  <a:lnTo>
                    <a:pt x="25876" y="26803"/>
                  </a:lnTo>
                  <a:lnTo>
                    <a:pt x="27969" y="27733"/>
                  </a:lnTo>
                  <a:lnTo>
                    <a:pt x="32563" y="27733"/>
                  </a:lnTo>
                  <a:lnTo>
                    <a:pt x="34191" y="27210"/>
                  </a:lnTo>
                  <a:lnTo>
                    <a:pt x="36808" y="25058"/>
                  </a:lnTo>
                  <a:lnTo>
                    <a:pt x="29177" y="25058"/>
                  </a:lnTo>
                  <a:lnTo>
                    <a:pt x="27737" y="24244"/>
                  </a:lnTo>
                  <a:lnTo>
                    <a:pt x="25247" y="9011"/>
                  </a:lnTo>
                  <a:lnTo>
                    <a:pt x="25692" y="6395"/>
                  </a:lnTo>
                  <a:lnTo>
                    <a:pt x="25866" y="6104"/>
                  </a:lnTo>
                  <a:lnTo>
                    <a:pt x="27713" y="3488"/>
                  </a:lnTo>
                  <a:lnTo>
                    <a:pt x="27573" y="3488"/>
                  </a:lnTo>
                  <a:lnTo>
                    <a:pt x="29016" y="2732"/>
                  </a:lnTo>
                  <a:lnTo>
                    <a:pt x="36680" y="2732"/>
                  </a:lnTo>
                  <a:lnTo>
                    <a:pt x="36401" y="2325"/>
                  </a:lnTo>
                  <a:lnTo>
                    <a:pt x="35645" y="1569"/>
                  </a:lnTo>
                  <a:lnTo>
                    <a:pt x="33319" y="290"/>
                  </a:lnTo>
                  <a:lnTo>
                    <a:pt x="32040" y="0"/>
                  </a:lnTo>
                  <a:close/>
                </a:path>
                <a:path w="40005" h="27939">
                  <a:moveTo>
                    <a:pt x="36680" y="2732"/>
                  </a:moveTo>
                  <a:lnTo>
                    <a:pt x="32098" y="2732"/>
                  </a:lnTo>
                  <a:lnTo>
                    <a:pt x="33377" y="3488"/>
                  </a:lnTo>
                  <a:lnTo>
                    <a:pt x="35471" y="6395"/>
                  </a:lnTo>
                  <a:lnTo>
                    <a:pt x="35763" y="8081"/>
                  </a:lnTo>
                  <a:lnTo>
                    <a:pt x="35768" y="19593"/>
                  </a:lnTo>
                  <a:lnTo>
                    <a:pt x="35471" y="21279"/>
                  </a:lnTo>
                  <a:lnTo>
                    <a:pt x="34384" y="22791"/>
                  </a:lnTo>
                  <a:lnTo>
                    <a:pt x="33377" y="24244"/>
                  </a:lnTo>
                  <a:lnTo>
                    <a:pt x="32000" y="25058"/>
                  </a:lnTo>
                  <a:lnTo>
                    <a:pt x="36808" y="25058"/>
                  </a:lnTo>
                  <a:lnTo>
                    <a:pt x="37797" y="23547"/>
                  </a:lnTo>
                  <a:lnTo>
                    <a:pt x="38436" y="21570"/>
                  </a:lnTo>
                  <a:lnTo>
                    <a:pt x="39134" y="19593"/>
                  </a:lnTo>
                  <a:lnTo>
                    <a:pt x="39425" y="17035"/>
                  </a:lnTo>
                  <a:lnTo>
                    <a:pt x="39382" y="10639"/>
                  </a:lnTo>
                  <a:lnTo>
                    <a:pt x="39283" y="9418"/>
                  </a:lnTo>
                  <a:lnTo>
                    <a:pt x="39250" y="9011"/>
                  </a:lnTo>
                  <a:lnTo>
                    <a:pt x="38572" y="6395"/>
                  </a:lnTo>
                  <a:lnTo>
                    <a:pt x="38497" y="6104"/>
                  </a:lnTo>
                  <a:lnTo>
                    <a:pt x="38436" y="5872"/>
                  </a:lnTo>
                  <a:lnTo>
                    <a:pt x="37855" y="4535"/>
                  </a:lnTo>
                  <a:lnTo>
                    <a:pt x="37194" y="3488"/>
                  </a:lnTo>
                  <a:lnTo>
                    <a:pt x="36680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2828492" y="1940757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69" h="0">
                  <a:moveTo>
                    <a:pt x="0" y="0"/>
                  </a:moveTo>
                  <a:lnTo>
                    <a:pt x="26109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2868206" y="1927567"/>
              <a:ext cx="146050" cy="871855"/>
            </a:xfrm>
            <a:custGeom>
              <a:avLst/>
              <a:gdLst/>
              <a:ahLst/>
              <a:cxnLst/>
              <a:rect l="l" t="t" r="r" b="b"/>
              <a:pathLst>
                <a:path w="146050" h="871855">
                  <a:moveTo>
                    <a:pt x="18783" y="17678"/>
                  </a:moveTo>
                  <a:lnTo>
                    <a:pt x="15113" y="17678"/>
                  </a:lnTo>
                  <a:lnTo>
                    <a:pt x="15113" y="5461"/>
                  </a:lnTo>
                  <a:lnTo>
                    <a:pt x="15113" y="114"/>
                  </a:lnTo>
                  <a:lnTo>
                    <a:pt x="12382" y="114"/>
                  </a:lnTo>
                  <a:lnTo>
                    <a:pt x="11798" y="952"/>
                  </a:lnTo>
                  <a:lnTo>
                    <a:pt x="11798" y="5461"/>
                  </a:lnTo>
                  <a:lnTo>
                    <a:pt x="11798" y="17678"/>
                  </a:lnTo>
                  <a:lnTo>
                    <a:pt x="3314" y="17678"/>
                  </a:lnTo>
                  <a:lnTo>
                    <a:pt x="11798" y="5461"/>
                  </a:lnTo>
                  <a:lnTo>
                    <a:pt x="11798" y="952"/>
                  </a:lnTo>
                  <a:lnTo>
                    <a:pt x="0" y="17678"/>
                  </a:lnTo>
                  <a:lnTo>
                    <a:pt x="0" y="20751"/>
                  </a:lnTo>
                  <a:lnTo>
                    <a:pt x="11798" y="20751"/>
                  </a:lnTo>
                  <a:lnTo>
                    <a:pt x="11798" y="27266"/>
                  </a:lnTo>
                  <a:lnTo>
                    <a:pt x="15113" y="27266"/>
                  </a:lnTo>
                  <a:lnTo>
                    <a:pt x="15113" y="20751"/>
                  </a:lnTo>
                  <a:lnTo>
                    <a:pt x="18783" y="20751"/>
                  </a:lnTo>
                  <a:lnTo>
                    <a:pt x="18783" y="17678"/>
                  </a:lnTo>
                  <a:close/>
                </a:path>
                <a:path w="146050" h="871855">
                  <a:moveTo>
                    <a:pt x="40525" y="17030"/>
                  </a:moveTo>
                  <a:lnTo>
                    <a:pt x="36855" y="1689"/>
                  </a:lnTo>
                  <a:lnTo>
                    <a:pt x="36855" y="8077"/>
                  </a:lnTo>
                  <a:lnTo>
                    <a:pt x="36855" y="19646"/>
                  </a:lnTo>
                  <a:lnTo>
                    <a:pt x="36576" y="21272"/>
                  </a:lnTo>
                  <a:lnTo>
                    <a:pt x="35483" y="22783"/>
                  </a:lnTo>
                  <a:lnTo>
                    <a:pt x="34480" y="24244"/>
                  </a:lnTo>
                  <a:lnTo>
                    <a:pt x="33096" y="25057"/>
                  </a:lnTo>
                  <a:lnTo>
                    <a:pt x="30276" y="25057"/>
                  </a:lnTo>
                  <a:lnTo>
                    <a:pt x="28841" y="24244"/>
                  </a:lnTo>
                  <a:lnTo>
                    <a:pt x="27787" y="22783"/>
                  </a:lnTo>
                  <a:lnTo>
                    <a:pt x="26797" y="21272"/>
                  </a:lnTo>
                  <a:lnTo>
                    <a:pt x="26517" y="19646"/>
                  </a:lnTo>
                  <a:lnTo>
                    <a:pt x="26390" y="18948"/>
                  </a:lnTo>
                  <a:lnTo>
                    <a:pt x="30111" y="2730"/>
                  </a:lnTo>
                  <a:lnTo>
                    <a:pt x="33197" y="2730"/>
                  </a:lnTo>
                  <a:lnTo>
                    <a:pt x="34480" y="3492"/>
                  </a:lnTo>
                  <a:lnTo>
                    <a:pt x="35521" y="4940"/>
                  </a:lnTo>
                  <a:lnTo>
                    <a:pt x="36576" y="6451"/>
                  </a:lnTo>
                  <a:lnTo>
                    <a:pt x="36855" y="8077"/>
                  </a:lnTo>
                  <a:lnTo>
                    <a:pt x="36855" y="1689"/>
                  </a:lnTo>
                  <a:lnTo>
                    <a:pt x="34417" y="292"/>
                  </a:lnTo>
                  <a:lnTo>
                    <a:pt x="33147" y="0"/>
                  </a:lnTo>
                  <a:lnTo>
                    <a:pt x="29705" y="0"/>
                  </a:lnTo>
                  <a:lnTo>
                    <a:pt x="23914" y="5867"/>
                  </a:lnTo>
                  <a:lnTo>
                    <a:pt x="23139" y="8077"/>
                  </a:lnTo>
                  <a:lnTo>
                    <a:pt x="22847" y="10642"/>
                  </a:lnTo>
                  <a:lnTo>
                    <a:pt x="22847" y="18948"/>
                  </a:lnTo>
                  <a:lnTo>
                    <a:pt x="23393" y="21272"/>
                  </a:lnTo>
                  <a:lnTo>
                    <a:pt x="23812" y="22783"/>
                  </a:lnTo>
                  <a:lnTo>
                    <a:pt x="25654" y="25057"/>
                  </a:lnTo>
                  <a:lnTo>
                    <a:pt x="26974" y="26797"/>
                  </a:lnTo>
                  <a:lnTo>
                    <a:pt x="29070" y="27736"/>
                  </a:lnTo>
                  <a:lnTo>
                    <a:pt x="33667" y="27736"/>
                  </a:lnTo>
                  <a:lnTo>
                    <a:pt x="35293" y="27203"/>
                  </a:lnTo>
                  <a:lnTo>
                    <a:pt x="37909" y="25057"/>
                  </a:lnTo>
                  <a:lnTo>
                    <a:pt x="38900" y="23545"/>
                  </a:lnTo>
                  <a:lnTo>
                    <a:pt x="39535" y="21564"/>
                  </a:lnTo>
                  <a:lnTo>
                    <a:pt x="40233" y="19646"/>
                  </a:lnTo>
                  <a:lnTo>
                    <a:pt x="40525" y="17030"/>
                  </a:lnTo>
                  <a:close/>
                </a:path>
                <a:path w="146050" h="871855">
                  <a:moveTo>
                    <a:pt x="95478" y="810018"/>
                  </a:moveTo>
                  <a:lnTo>
                    <a:pt x="86817" y="803224"/>
                  </a:lnTo>
                  <a:lnTo>
                    <a:pt x="86817" y="810539"/>
                  </a:lnTo>
                  <a:lnTo>
                    <a:pt x="95478" y="814666"/>
                  </a:lnTo>
                  <a:lnTo>
                    <a:pt x="95478" y="810018"/>
                  </a:lnTo>
                  <a:close/>
                </a:path>
                <a:path w="146050" h="871855">
                  <a:moveTo>
                    <a:pt x="132638" y="835367"/>
                  </a:moveTo>
                  <a:lnTo>
                    <a:pt x="87045" y="835367"/>
                  </a:lnTo>
                  <a:lnTo>
                    <a:pt x="87045" y="841121"/>
                  </a:lnTo>
                  <a:lnTo>
                    <a:pt x="122809" y="841121"/>
                  </a:lnTo>
                  <a:lnTo>
                    <a:pt x="87045" y="865085"/>
                  </a:lnTo>
                  <a:lnTo>
                    <a:pt x="87045" y="871245"/>
                  </a:lnTo>
                  <a:lnTo>
                    <a:pt x="132638" y="871245"/>
                  </a:lnTo>
                  <a:lnTo>
                    <a:pt x="132638" y="865492"/>
                  </a:lnTo>
                  <a:lnTo>
                    <a:pt x="96812" y="865492"/>
                  </a:lnTo>
                  <a:lnTo>
                    <a:pt x="132638" y="841527"/>
                  </a:lnTo>
                  <a:lnTo>
                    <a:pt x="132638" y="835367"/>
                  </a:lnTo>
                  <a:close/>
                </a:path>
                <a:path w="146050" h="871855">
                  <a:moveTo>
                    <a:pt x="132638" y="743331"/>
                  </a:moveTo>
                  <a:lnTo>
                    <a:pt x="106172" y="743331"/>
                  </a:lnTo>
                  <a:lnTo>
                    <a:pt x="103390" y="744207"/>
                  </a:lnTo>
                  <a:lnTo>
                    <a:pt x="101587" y="746010"/>
                  </a:lnTo>
                  <a:lnTo>
                    <a:pt x="99783" y="747750"/>
                  </a:lnTo>
                  <a:lnTo>
                    <a:pt x="98844" y="750252"/>
                  </a:lnTo>
                  <a:lnTo>
                    <a:pt x="98844" y="757758"/>
                  </a:lnTo>
                  <a:lnTo>
                    <a:pt x="100774" y="761123"/>
                  </a:lnTo>
                  <a:lnTo>
                    <a:pt x="104660" y="763739"/>
                  </a:lnTo>
                  <a:lnTo>
                    <a:pt x="102806" y="764374"/>
                  </a:lnTo>
                  <a:lnTo>
                    <a:pt x="98844" y="770597"/>
                  </a:lnTo>
                  <a:lnTo>
                    <a:pt x="98844" y="775258"/>
                  </a:lnTo>
                  <a:lnTo>
                    <a:pt x="99441" y="777341"/>
                  </a:lnTo>
                  <a:lnTo>
                    <a:pt x="101295" y="780656"/>
                  </a:lnTo>
                  <a:lnTo>
                    <a:pt x="102806" y="782167"/>
                  </a:lnTo>
                  <a:lnTo>
                    <a:pt x="104254" y="783107"/>
                  </a:lnTo>
                  <a:lnTo>
                    <a:pt x="99606" y="783107"/>
                  </a:lnTo>
                  <a:lnTo>
                    <a:pt x="99606" y="788098"/>
                  </a:lnTo>
                  <a:lnTo>
                    <a:pt x="132638" y="788098"/>
                  </a:lnTo>
                  <a:lnTo>
                    <a:pt x="132638" y="782459"/>
                  </a:lnTo>
                  <a:lnTo>
                    <a:pt x="112509" y="782459"/>
                  </a:lnTo>
                  <a:lnTo>
                    <a:pt x="110185" y="782167"/>
                  </a:lnTo>
                  <a:lnTo>
                    <a:pt x="106984" y="781011"/>
                  </a:lnTo>
                  <a:lnTo>
                    <a:pt x="105765" y="780021"/>
                  </a:lnTo>
                  <a:lnTo>
                    <a:pt x="104140" y="777341"/>
                  </a:lnTo>
                  <a:lnTo>
                    <a:pt x="103733" y="775893"/>
                  </a:lnTo>
                  <a:lnTo>
                    <a:pt x="103733" y="772223"/>
                  </a:lnTo>
                  <a:lnTo>
                    <a:pt x="104317" y="770775"/>
                  </a:lnTo>
                  <a:lnTo>
                    <a:pt x="105600" y="769848"/>
                  </a:lnTo>
                  <a:lnTo>
                    <a:pt x="106819" y="768921"/>
                  </a:lnTo>
                  <a:lnTo>
                    <a:pt x="108673" y="768451"/>
                  </a:lnTo>
                  <a:lnTo>
                    <a:pt x="132638" y="768451"/>
                  </a:lnTo>
                  <a:lnTo>
                    <a:pt x="132638" y="762863"/>
                  </a:lnTo>
                  <a:lnTo>
                    <a:pt x="110020" y="762863"/>
                  </a:lnTo>
                  <a:lnTo>
                    <a:pt x="107569" y="762114"/>
                  </a:lnTo>
                  <a:lnTo>
                    <a:pt x="106006" y="760603"/>
                  </a:lnTo>
                  <a:lnTo>
                    <a:pt x="104495" y="759028"/>
                  </a:lnTo>
                  <a:lnTo>
                    <a:pt x="103733" y="757110"/>
                  </a:lnTo>
                  <a:lnTo>
                    <a:pt x="103733" y="753503"/>
                  </a:lnTo>
                  <a:lnTo>
                    <a:pt x="109613" y="748919"/>
                  </a:lnTo>
                  <a:lnTo>
                    <a:pt x="132638" y="748919"/>
                  </a:lnTo>
                  <a:lnTo>
                    <a:pt x="132638" y="743331"/>
                  </a:lnTo>
                  <a:close/>
                </a:path>
                <a:path w="146050" h="871855">
                  <a:moveTo>
                    <a:pt x="132638" y="691476"/>
                  </a:moveTo>
                  <a:lnTo>
                    <a:pt x="112979" y="691476"/>
                  </a:lnTo>
                  <a:lnTo>
                    <a:pt x="110769" y="691121"/>
                  </a:lnTo>
                  <a:lnTo>
                    <a:pt x="104660" y="686358"/>
                  </a:lnTo>
                  <a:lnTo>
                    <a:pt x="104660" y="683793"/>
                  </a:lnTo>
                  <a:lnTo>
                    <a:pt x="105067" y="682396"/>
                  </a:lnTo>
                  <a:lnTo>
                    <a:pt x="105829" y="681062"/>
                  </a:lnTo>
                  <a:lnTo>
                    <a:pt x="100647" y="679081"/>
                  </a:lnTo>
                  <a:lnTo>
                    <a:pt x="99428" y="681062"/>
                  </a:lnTo>
                  <a:lnTo>
                    <a:pt x="99021" y="682396"/>
                  </a:lnTo>
                  <a:lnTo>
                    <a:pt x="98907" y="686358"/>
                  </a:lnTo>
                  <a:lnTo>
                    <a:pt x="99326" y="687463"/>
                  </a:lnTo>
                  <a:lnTo>
                    <a:pt x="99949" y="688441"/>
                  </a:lnTo>
                  <a:lnTo>
                    <a:pt x="100711" y="689546"/>
                  </a:lnTo>
                  <a:lnTo>
                    <a:pt x="102285" y="690714"/>
                  </a:lnTo>
                  <a:lnTo>
                    <a:pt x="104609" y="691997"/>
                  </a:lnTo>
                  <a:lnTo>
                    <a:pt x="99606" y="691997"/>
                  </a:lnTo>
                  <a:lnTo>
                    <a:pt x="99606" y="697052"/>
                  </a:lnTo>
                  <a:lnTo>
                    <a:pt x="132638" y="697052"/>
                  </a:lnTo>
                  <a:lnTo>
                    <a:pt x="132638" y="691476"/>
                  </a:lnTo>
                  <a:close/>
                </a:path>
                <a:path w="146050" h="871855">
                  <a:moveTo>
                    <a:pt x="132638" y="509435"/>
                  </a:moveTo>
                  <a:lnTo>
                    <a:pt x="132397" y="507453"/>
                  </a:lnTo>
                  <a:lnTo>
                    <a:pt x="132295" y="506818"/>
                  </a:lnTo>
                  <a:lnTo>
                    <a:pt x="131902" y="505193"/>
                  </a:lnTo>
                  <a:lnTo>
                    <a:pt x="131419" y="502983"/>
                  </a:lnTo>
                  <a:lnTo>
                    <a:pt x="127812" y="497166"/>
                  </a:lnTo>
                  <a:lnTo>
                    <a:pt x="127228" y="496582"/>
                  </a:lnTo>
                  <a:lnTo>
                    <a:pt x="127228" y="522566"/>
                  </a:lnTo>
                  <a:lnTo>
                    <a:pt x="92392" y="522566"/>
                  </a:lnTo>
                  <a:lnTo>
                    <a:pt x="92392" y="509435"/>
                  </a:lnTo>
                  <a:lnTo>
                    <a:pt x="92659" y="507453"/>
                  </a:lnTo>
                  <a:lnTo>
                    <a:pt x="124028" y="501700"/>
                  </a:lnTo>
                  <a:lnTo>
                    <a:pt x="125069" y="502691"/>
                  </a:lnTo>
                  <a:lnTo>
                    <a:pt x="125831" y="504088"/>
                  </a:lnTo>
                  <a:lnTo>
                    <a:pt x="127000" y="507453"/>
                  </a:lnTo>
                  <a:lnTo>
                    <a:pt x="127190" y="509435"/>
                  </a:lnTo>
                  <a:lnTo>
                    <a:pt x="127228" y="522566"/>
                  </a:lnTo>
                  <a:lnTo>
                    <a:pt x="127228" y="496582"/>
                  </a:lnTo>
                  <a:lnTo>
                    <a:pt x="123685" y="493966"/>
                  </a:lnTo>
                  <a:lnTo>
                    <a:pt x="121475" y="492925"/>
                  </a:lnTo>
                  <a:lnTo>
                    <a:pt x="118795" y="492163"/>
                  </a:lnTo>
                  <a:lnTo>
                    <a:pt x="116116" y="491350"/>
                  </a:lnTo>
                  <a:lnTo>
                    <a:pt x="113042" y="490943"/>
                  </a:lnTo>
                  <a:lnTo>
                    <a:pt x="105537" y="490943"/>
                  </a:lnTo>
                  <a:lnTo>
                    <a:pt x="87045" y="509435"/>
                  </a:lnTo>
                  <a:lnTo>
                    <a:pt x="87045" y="528612"/>
                  </a:lnTo>
                  <a:lnTo>
                    <a:pt x="132638" y="528612"/>
                  </a:lnTo>
                  <a:lnTo>
                    <a:pt x="132638" y="522566"/>
                  </a:lnTo>
                  <a:lnTo>
                    <a:pt x="132638" y="509435"/>
                  </a:lnTo>
                  <a:close/>
                </a:path>
                <a:path w="146050" h="871855">
                  <a:moveTo>
                    <a:pt x="132638" y="438619"/>
                  </a:moveTo>
                  <a:lnTo>
                    <a:pt x="103962" y="438619"/>
                  </a:lnTo>
                  <a:lnTo>
                    <a:pt x="103962" y="432155"/>
                  </a:lnTo>
                  <a:lnTo>
                    <a:pt x="99606" y="432155"/>
                  </a:lnTo>
                  <a:lnTo>
                    <a:pt x="99606" y="438619"/>
                  </a:lnTo>
                  <a:lnTo>
                    <a:pt x="94551" y="438619"/>
                  </a:lnTo>
                  <a:lnTo>
                    <a:pt x="93205" y="438264"/>
                  </a:lnTo>
                  <a:lnTo>
                    <a:pt x="92456" y="437565"/>
                  </a:lnTo>
                  <a:lnTo>
                    <a:pt x="91757" y="436816"/>
                  </a:lnTo>
                  <a:lnTo>
                    <a:pt x="91401" y="435648"/>
                  </a:lnTo>
                  <a:lnTo>
                    <a:pt x="91528" y="431812"/>
                  </a:lnTo>
                  <a:lnTo>
                    <a:pt x="91694" y="430644"/>
                  </a:lnTo>
                  <a:lnTo>
                    <a:pt x="86817" y="429780"/>
                  </a:lnTo>
                  <a:lnTo>
                    <a:pt x="86448" y="431812"/>
                  </a:lnTo>
                  <a:lnTo>
                    <a:pt x="86423" y="432155"/>
                  </a:lnTo>
                  <a:lnTo>
                    <a:pt x="86309" y="437565"/>
                  </a:lnTo>
                  <a:lnTo>
                    <a:pt x="86702" y="439369"/>
                  </a:lnTo>
                  <a:lnTo>
                    <a:pt x="87630" y="440702"/>
                  </a:lnTo>
                  <a:lnTo>
                    <a:pt x="88493" y="442099"/>
                  </a:lnTo>
                  <a:lnTo>
                    <a:pt x="89725" y="443039"/>
                  </a:lnTo>
                  <a:lnTo>
                    <a:pt x="91173" y="443560"/>
                  </a:lnTo>
                  <a:lnTo>
                    <a:pt x="92214" y="443966"/>
                  </a:lnTo>
                  <a:lnTo>
                    <a:pt x="93853" y="444144"/>
                  </a:lnTo>
                  <a:lnTo>
                    <a:pt x="99606" y="444144"/>
                  </a:lnTo>
                  <a:lnTo>
                    <a:pt x="99606" y="449084"/>
                  </a:lnTo>
                  <a:lnTo>
                    <a:pt x="103962" y="449084"/>
                  </a:lnTo>
                  <a:lnTo>
                    <a:pt x="103962" y="444144"/>
                  </a:lnTo>
                  <a:lnTo>
                    <a:pt x="132638" y="444144"/>
                  </a:lnTo>
                  <a:lnTo>
                    <a:pt x="132638" y="438619"/>
                  </a:lnTo>
                  <a:close/>
                </a:path>
                <a:path w="146050" h="871855">
                  <a:moveTo>
                    <a:pt x="132638" y="321398"/>
                  </a:moveTo>
                  <a:lnTo>
                    <a:pt x="87045" y="321398"/>
                  </a:lnTo>
                  <a:lnTo>
                    <a:pt x="87045" y="327444"/>
                  </a:lnTo>
                  <a:lnTo>
                    <a:pt x="105765" y="327444"/>
                  </a:lnTo>
                  <a:lnTo>
                    <a:pt x="105765" y="351116"/>
                  </a:lnTo>
                  <a:lnTo>
                    <a:pt x="87045" y="351116"/>
                  </a:lnTo>
                  <a:lnTo>
                    <a:pt x="87045" y="357162"/>
                  </a:lnTo>
                  <a:lnTo>
                    <a:pt x="132638" y="357162"/>
                  </a:lnTo>
                  <a:lnTo>
                    <a:pt x="132638" y="351116"/>
                  </a:lnTo>
                  <a:lnTo>
                    <a:pt x="111125" y="351116"/>
                  </a:lnTo>
                  <a:lnTo>
                    <a:pt x="111125" y="327444"/>
                  </a:lnTo>
                  <a:lnTo>
                    <a:pt x="132638" y="327444"/>
                  </a:lnTo>
                  <a:lnTo>
                    <a:pt x="132638" y="321398"/>
                  </a:lnTo>
                  <a:close/>
                </a:path>
                <a:path w="146050" h="871855">
                  <a:moveTo>
                    <a:pt x="133324" y="724611"/>
                  </a:moveTo>
                  <a:lnTo>
                    <a:pt x="122694" y="705078"/>
                  </a:lnTo>
                  <a:lnTo>
                    <a:pt x="122199" y="709091"/>
                  </a:lnTo>
                  <a:lnTo>
                    <a:pt x="122072" y="710133"/>
                  </a:lnTo>
                  <a:lnTo>
                    <a:pt x="121996" y="710831"/>
                  </a:lnTo>
                  <a:lnTo>
                    <a:pt x="124853" y="711873"/>
                  </a:lnTo>
                  <a:lnTo>
                    <a:pt x="124625" y="711873"/>
                  </a:lnTo>
                  <a:lnTo>
                    <a:pt x="128790" y="717524"/>
                  </a:lnTo>
                  <a:lnTo>
                    <a:pt x="128765" y="722401"/>
                  </a:lnTo>
                  <a:lnTo>
                    <a:pt x="127812" y="724611"/>
                  </a:lnTo>
                  <a:lnTo>
                    <a:pt x="123964" y="728332"/>
                  </a:lnTo>
                  <a:lnTo>
                    <a:pt x="121183" y="729322"/>
                  </a:lnTo>
                  <a:lnTo>
                    <a:pt x="117513" y="729551"/>
                  </a:lnTo>
                  <a:lnTo>
                    <a:pt x="117513" y="729322"/>
                  </a:lnTo>
                  <a:lnTo>
                    <a:pt x="117513" y="710831"/>
                  </a:lnTo>
                  <a:lnTo>
                    <a:pt x="117513" y="704900"/>
                  </a:lnTo>
                  <a:lnTo>
                    <a:pt x="112928" y="704900"/>
                  </a:lnTo>
                  <a:lnTo>
                    <a:pt x="112928" y="710831"/>
                  </a:lnTo>
                  <a:lnTo>
                    <a:pt x="112928" y="729208"/>
                  </a:lnTo>
                  <a:lnTo>
                    <a:pt x="110070" y="729030"/>
                  </a:lnTo>
                  <a:lnTo>
                    <a:pt x="108331" y="728332"/>
                  </a:lnTo>
                  <a:lnTo>
                    <a:pt x="107962" y="728332"/>
                  </a:lnTo>
                  <a:lnTo>
                    <a:pt x="106057" y="726300"/>
                  </a:lnTo>
                  <a:lnTo>
                    <a:pt x="104368" y="724611"/>
                  </a:lnTo>
                  <a:lnTo>
                    <a:pt x="103441" y="722401"/>
                  </a:lnTo>
                  <a:lnTo>
                    <a:pt x="103441" y="716991"/>
                  </a:lnTo>
                  <a:lnTo>
                    <a:pt x="104546" y="714667"/>
                  </a:lnTo>
                  <a:lnTo>
                    <a:pt x="106705" y="712927"/>
                  </a:lnTo>
                  <a:lnTo>
                    <a:pt x="107950" y="711873"/>
                  </a:lnTo>
                  <a:lnTo>
                    <a:pt x="107746" y="711873"/>
                  </a:lnTo>
                  <a:lnTo>
                    <a:pt x="110185" y="711060"/>
                  </a:lnTo>
                  <a:lnTo>
                    <a:pt x="112369" y="710831"/>
                  </a:lnTo>
                  <a:lnTo>
                    <a:pt x="112928" y="710831"/>
                  </a:lnTo>
                  <a:lnTo>
                    <a:pt x="112928" y="704900"/>
                  </a:lnTo>
                  <a:lnTo>
                    <a:pt x="110591" y="704900"/>
                  </a:lnTo>
                  <a:lnTo>
                    <a:pt x="106349" y="706297"/>
                  </a:lnTo>
                  <a:lnTo>
                    <a:pt x="103390" y="709091"/>
                  </a:lnTo>
                  <a:lnTo>
                    <a:pt x="100368" y="711873"/>
                  </a:lnTo>
                  <a:lnTo>
                    <a:pt x="98844" y="715479"/>
                  </a:lnTo>
                  <a:lnTo>
                    <a:pt x="98920" y="724611"/>
                  </a:lnTo>
                  <a:lnTo>
                    <a:pt x="99631" y="726300"/>
                  </a:lnTo>
                  <a:lnTo>
                    <a:pt x="100596" y="728332"/>
                  </a:lnTo>
                  <a:lnTo>
                    <a:pt x="103441" y="731062"/>
                  </a:lnTo>
                  <a:lnTo>
                    <a:pt x="106527" y="733920"/>
                  </a:lnTo>
                  <a:lnTo>
                    <a:pt x="110832" y="735304"/>
                  </a:lnTo>
                  <a:lnTo>
                    <a:pt x="121754" y="735304"/>
                  </a:lnTo>
                  <a:lnTo>
                    <a:pt x="125945" y="733920"/>
                  </a:lnTo>
                  <a:lnTo>
                    <a:pt x="128917" y="731062"/>
                  </a:lnTo>
                  <a:lnTo>
                    <a:pt x="130517" y="729551"/>
                  </a:lnTo>
                  <a:lnTo>
                    <a:pt x="131813" y="728332"/>
                  </a:lnTo>
                  <a:lnTo>
                    <a:pt x="132651" y="726300"/>
                  </a:lnTo>
                  <a:lnTo>
                    <a:pt x="133324" y="724611"/>
                  </a:lnTo>
                  <a:close/>
                </a:path>
                <a:path w="146050" h="871855">
                  <a:moveTo>
                    <a:pt x="133324" y="566064"/>
                  </a:moveTo>
                  <a:lnTo>
                    <a:pt x="132524" y="563384"/>
                  </a:lnTo>
                  <a:lnTo>
                    <a:pt x="132461" y="563156"/>
                  </a:lnTo>
                  <a:lnTo>
                    <a:pt x="128676" y="558215"/>
                  </a:lnTo>
                  <a:lnTo>
                    <a:pt x="126060" y="556526"/>
                  </a:lnTo>
                  <a:lnTo>
                    <a:pt x="122694" y="555650"/>
                  </a:lnTo>
                  <a:lnTo>
                    <a:pt x="121996" y="561403"/>
                  </a:lnTo>
                  <a:lnTo>
                    <a:pt x="124383" y="562279"/>
                  </a:lnTo>
                  <a:lnTo>
                    <a:pt x="126060" y="563384"/>
                  </a:lnTo>
                  <a:lnTo>
                    <a:pt x="127165" y="564845"/>
                  </a:lnTo>
                  <a:lnTo>
                    <a:pt x="128219" y="566293"/>
                  </a:lnTo>
                  <a:lnTo>
                    <a:pt x="128638" y="567575"/>
                  </a:lnTo>
                  <a:lnTo>
                    <a:pt x="128752" y="572985"/>
                  </a:lnTo>
                  <a:lnTo>
                    <a:pt x="127812" y="575183"/>
                  </a:lnTo>
                  <a:lnTo>
                    <a:pt x="125895" y="576986"/>
                  </a:lnTo>
                  <a:lnTo>
                    <a:pt x="123964" y="578853"/>
                  </a:lnTo>
                  <a:lnTo>
                    <a:pt x="121183" y="579894"/>
                  </a:lnTo>
                  <a:lnTo>
                    <a:pt x="117513" y="580072"/>
                  </a:lnTo>
                  <a:lnTo>
                    <a:pt x="117513" y="579894"/>
                  </a:lnTo>
                  <a:lnTo>
                    <a:pt x="117513" y="561403"/>
                  </a:lnTo>
                  <a:lnTo>
                    <a:pt x="117513" y="555485"/>
                  </a:lnTo>
                  <a:lnTo>
                    <a:pt x="112928" y="555485"/>
                  </a:lnTo>
                  <a:lnTo>
                    <a:pt x="112928" y="561403"/>
                  </a:lnTo>
                  <a:lnTo>
                    <a:pt x="112928" y="579780"/>
                  </a:lnTo>
                  <a:lnTo>
                    <a:pt x="110070" y="579602"/>
                  </a:lnTo>
                  <a:lnTo>
                    <a:pt x="108292" y="578853"/>
                  </a:lnTo>
                  <a:lnTo>
                    <a:pt x="107975" y="578853"/>
                  </a:lnTo>
                  <a:lnTo>
                    <a:pt x="106172" y="576986"/>
                  </a:lnTo>
                  <a:lnTo>
                    <a:pt x="104368" y="575183"/>
                  </a:lnTo>
                  <a:lnTo>
                    <a:pt x="103441" y="572985"/>
                  </a:lnTo>
                  <a:lnTo>
                    <a:pt x="103441" y="567575"/>
                  </a:lnTo>
                  <a:lnTo>
                    <a:pt x="104546" y="565251"/>
                  </a:lnTo>
                  <a:lnTo>
                    <a:pt x="108089" y="562279"/>
                  </a:lnTo>
                  <a:lnTo>
                    <a:pt x="110185" y="561581"/>
                  </a:lnTo>
                  <a:lnTo>
                    <a:pt x="112242" y="561403"/>
                  </a:lnTo>
                  <a:lnTo>
                    <a:pt x="112928" y="561403"/>
                  </a:lnTo>
                  <a:lnTo>
                    <a:pt x="112928" y="555485"/>
                  </a:lnTo>
                  <a:lnTo>
                    <a:pt x="110413" y="555485"/>
                  </a:lnTo>
                  <a:lnTo>
                    <a:pt x="106349" y="556818"/>
                  </a:lnTo>
                  <a:lnTo>
                    <a:pt x="100368" y="562457"/>
                  </a:lnTo>
                  <a:lnTo>
                    <a:pt x="98844" y="566064"/>
                  </a:lnTo>
                  <a:lnTo>
                    <a:pt x="98920" y="575183"/>
                  </a:lnTo>
                  <a:lnTo>
                    <a:pt x="110832" y="585889"/>
                  </a:lnTo>
                  <a:lnTo>
                    <a:pt x="121754" y="585889"/>
                  </a:lnTo>
                  <a:lnTo>
                    <a:pt x="125945" y="584428"/>
                  </a:lnTo>
                  <a:lnTo>
                    <a:pt x="128917" y="581647"/>
                  </a:lnTo>
                  <a:lnTo>
                    <a:pt x="130543" y="580072"/>
                  </a:lnTo>
                  <a:lnTo>
                    <a:pt x="131813" y="578853"/>
                  </a:lnTo>
                  <a:lnTo>
                    <a:pt x="132588" y="576986"/>
                  </a:lnTo>
                  <a:lnTo>
                    <a:pt x="133299" y="575183"/>
                  </a:lnTo>
                  <a:lnTo>
                    <a:pt x="133324" y="566064"/>
                  </a:lnTo>
                  <a:close/>
                </a:path>
                <a:path w="146050" h="871855">
                  <a:moveTo>
                    <a:pt x="133324" y="464019"/>
                  </a:moveTo>
                  <a:lnTo>
                    <a:pt x="132524" y="461352"/>
                  </a:lnTo>
                  <a:lnTo>
                    <a:pt x="132461" y="461111"/>
                  </a:lnTo>
                  <a:lnTo>
                    <a:pt x="128676" y="456171"/>
                  </a:lnTo>
                  <a:lnTo>
                    <a:pt x="126060" y="454482"/>
                  </a:lnTo>
                  <a:lnTo>
                    <a:pt x="122694" y="453555"/>
                  </a:lnTo>
                  <a:lnTo>
                    <a:pt x="121996" y="459371"/>
                  </a:lnTo>
                  <a:lnTo>
                    <a:pt x="124383" y="460248"/>
                  </a:lnTo>
                  <a:lnTo>
                    <a:pt x="126060" y="461352"/>
                  </a:lnTo>
                  <a:lnTo>
                    <a:pt x="127165" y="462800"/>
                  </a:lnTo>
                  <a:lnTo>
                    <a:pt x="128219" y="464261"/>
                  </a:lnTo>
                  <a:lnTo>
                    <a:pt x="128638" y="465531"/>
                  </a:lnTo>
                  <a:lnTo>
                    <a:pt x="128752" y="470941"/>
                  </a:lnTo>
                  <a:lnTo>
                    <a:pt x="127812" y="473151"/>
                  </a:lnTo>
                  <a:lnTo>
                    <a:pt x="125895" y="474954"/>
                  </a:lnTo>
                  <a:lnTo>
                    <a:pt x="123964" y="476808"/>
                  </a:lnTo>
                  <a:lnTo>
                    <a:pt x="121183" y="477862"/>
                  </a:lnTo>
                  <a:lnTo>
                    <a:pt x="117513" y="478040"/>
                  </a:lnTo>
                  <a:lnTo>
                    <a:pt x="117513" y="477862"/>
                  </a:lnTo>
                  <a:lnTo>
                    <a:pt x="117513" y="459371"/>
                  </a:lnTo>
                  <a:lnTo>
                    <a:pt x="117513" y="453555"/>
                  </a:lnTo>
                  <a:lnTo>
                    <a:pt x="112928" y="453555"/>
                  </a:lnTo>
                  <a:lnTo>
                    <a:pt x="112928" y="459371"/>
                  </a:lnTo>
                  <a:lnTo>
                    <a:pt x="112928" y="477748"/>
                  </a:lnTo>
                  <a:lnTo>
                    <a:pt x="110070" y="477570"/>
                  </a:lnTo>
                  <a:lnTo>
                    <a:pt x="108292" y="476808"/>
                  </a:lnTo>
                  <a:lnTo>
                    <a:pt x="107975" y="476808"/>
                  </a:lnTo>
                  <a:lnTo>
                    <a:pt x="106172" y="474954"/>
                  </a:lnTo>
                  <a:lnTo>
                    <a:pt x="104368" y="473151"/>
                  </a:lnTo>
                  <a:lnTo>
                    <a:pt x="103441" y="470941"/>
                  </a:lnTo>
                  <a:lnTo>
                    <a:pt x="103441" y="465531"/>
                  </a:lnTo>
                  <a:lnTo>
                    <a:pt x="104546" y="463207"/>
                  </a:lnTo>
                  <a:lnTo>
                    <a:pt x="108089" y="460248"/>
                  </a:lnTo>
                  <a:lnTo>
                    <a:pt x="110185" y="459549"/>
                  </a:lnTo>
                  <a:lnTo>
                    <a:pt x="112242" y="459371"/>
                  </a:lnTo>
                  <a:lnTo>
                    <a:pt x="112928" y="459371"/>
                  </a:lnTo>
                  <a:lnTo>
                    <a:pt x="112928" y="453555"/>
                  </a:lnTo>
                  <a:lnTo>
                    <a:pt x="110070" y="453555"/>
                  </a:lnTo>
                  <a:lnTo>
                    <a:pt x="106349" y="454774"/>
                  </a:lnTo>
                  <a:lnTo>
                    <a:pt x="100368" y="460413"/>
                  </a:lnTo>
                  <a:lnTo>
                    <a:pt x="98844" y="464019"/>
                  </a:lnTo>
                  <a:lnTo>
                    <a:pt x="98920" y="473151"/>
                  </a:lnTo>
                  <a:lnTo>
                    <a:pt x="99656" y="474954"/>
                  </a:lnTo>
                  <a:lnTo>
                    <a:pt x="100482" y="476808"/>
                  </a:lnTo>
                  <a:lnTo>
                    <a:pt x="106527" y="482396"/>
                  </a:lnTo>
                  <a:lnTo>
                    <a:pt x="110832" y="483844"/>
                  </a:lnTo>
                  <a:lnTo>
                    <a:pt x="121754" y="483844"/>
                  </a:lnTo>
                  <a:lnTo>
                    <a:pt x="133299" y="473151"/>
                  </a:lnTo>
                  <a:lnTo>
                    <a:pt x="133324" y="464019"/>
                  </a:lnTo>
                  <a:close/>
                </a:path>
                <a:path w="146050" h="871855">
                  <a:moveTo>
                    <a:pt x="133388" y="809028"/>
                  </a:moveTo>
                  <a:lnTo>
                    <a:pt x="132613" y="807516"/>
                  </a:lnTo>
                  <a:lnTo>
                    <a:pt x="131533" y="805484"/>
                  </a:lnTo>
                  <a:lnTo>
                    <a:pt x="127749" y="802932"/>
                  </a:lnTo>
                  <a:lnTo>
                    <a:pt x="132638" y="802932"/>
                  </a:lnTo>
                  <a:lnTo>
                    <a:pt x="132638" y="797928"/>
                  </a:lnTo>
                  <a:lnTo>
                    <a:pt x="99606" y="797928"/>
                  </a:lnTo>
                  <a:lnTo>
                    <a:pt x="99606" y="803503"/>
                  </a:lnTo>
                  <a:lnTo>
                    <a:pt x="120129" y="803503"/>
                  </a:lnTo>
                  <a:lnTo>
                    <a:pt x="122288" y="803795"/>
                  </a:lnTo>
                  <a:lnTo>
                    <a:pt x="123736" y="804443"/>
                  </a:lnTo>
                  <a:lnTo>
                    <a:pt x="125247" y="805014"/>
                  </a:lnTo>
                  <a:lnTo>
                    <a:pt x="126415" y="806069"/>
                  </a:lnTo>
                  <a:lnTo>
                    <a:pt x="127279" y="807516"/>
                  </a:lnTo>
                  <a:lnTo>
                    <a:pt x="128104" y="809028"/>
                  </a:lnTo>
                  <a:lnTo>
                    <a:pt x="128562" y="810602"/>
                  </a:lnTo>
                  <a:lnTo>
                    <a:pt x="128562" y="813968"/>
                  </a:lnTo>
                  <a:lnTo>
                    <a:pt x="128155" y="815365"/>
                  </a:lnTo>
                  <a:lnTo>
                    <a:pt x="127279" y="816470"/>
                  </a:lnTo>
                  <a:lnTo>
                    <a:pt x="126466" y="817638"/>
                  </a:lnTo>
                  <a:lnTo>
                    <a:pt x="125310" y="818388"/>
                  </a:lnTo>
                  <a:lnTo>
                    <a:pt x="122313" y="819086"/>
                  </a:lnTo>
                  <a:lnTo>
                    <a:pt x="99606" y="819086"/>
                  </a:lnTo>
                  <a:lnTo>
                    <a:pt x="99606" y="824674"/>
                  </a:lnTo>
                  <a:lnTo>
                    <a:pt x="123647" y="824674"/>
                  </a:lnTo>
                  <a:lnTo>
                    <a:pt x="125310" y="824318"/>
                  </a:lnTo>
                  <a:lnTo>
                    <a:pt x="126936" y="824026"/>
                  </a:lnTo>
                  <a:lnTo>
                    <a:pt x="132435" y="818388"/>
                  </a:lnTo>
                  <a:lnTo>
                    <a:pt x="132981" y="817168"/>
                  </a:lnTo>
                  <a:lnTo>
                    <a:pt x="133388" y="815365"/>
                  </a:lnTo>
                  <a:lnTo>
                    <a:pt x="133388" y="809028"/>
                  </a:lnTo>
                  <a:close/>
                </a:path>
                <a:path w="146050" h="871855">
                  <a:moveTo>
                    <a:pt x="133388" y="659028"/>
                  </a:moveTo>
                  <a:lnTo>
                    <a:pt x="132816" y="656704"/>
                  </a:lnTo>
                  <a:lnTo>
                    <a:pt x="132689" y="656234"/>
                  </a:lnTo>
                  <a:lnTo>
                    <a:pt x="130403" y="652056"/>
                  </a:lnTo>
                  <a:lnTo>
                    <a:pt x="130022" y="651357"/>
                  </a:lnTo>
                  <a:lnTo>
                    <a:pt x="128790" y="650163"/>
                  </a:lnTo>
                  <a:lnTo>
                    <a:pt x="128790" y="659028"/>
                  </a:lnTo>
                  <a:lnTo>
                    <a:pt x="128790" y="664552"/>
                  </a:lnTo>
                  <a:lnTo>
                    <a:pt x="127685" y="666877"/>
                  </a:lnTo>
                  <a:lnTo>
                    <a:pt x="123507" y="670598"/>
                  </a:lnTo>
                  <a:lnTo>
                    <a:pt x="120370" y="671474"/>
                  </a:lnTo>
                  <a:lnTo>
                    <a:pt x="111874" y="671474"/>
                  </a:lnTo>
                  <a:lnTo>
                    <a:pt x="108737" y="670598"/>
                  </a:lnTo>
                  <a:lnTo>
                    <a:pt x="104546" y="666877"/>
                  </a:lnTo>
                  <a:lnTo>
                    <a:pt x="103505" y="664552"/>
                  </a:lnTo>
                  <a:lnTo>
                    <a:pt x="103505" y="659028"/>
                  </a:lnTo>
                  <a:lnTo>
                    <a:pt x="104546" y="656704"/>
                  </a:lnTo>
                  <a:lnTo>
                    <a:pt x="108737" y="652983"/>
                  </a:lnTo>
                  <a:lnTo>
                    <a:pt x="111823" y="652056"/>
                  </a:lnTo>
                  <a:lnTo>
                    <a:pt x="120243" y="652056"/>
                  </a:lnTo>
                  <a:lnTo>
                    <a:pt x="123507" y="652983"/>
                  </a:lnTo>
                  <a:lnTo>
                    <a:pt x="127685" y="656704"/>
                  </a:lnTo>
                  <a:lnTo>
                    <a:pt x="128790" y="659028"/>
                  </a:lnTo>
                  <a:lnTo>
                    <a:pt x="128790" y="650163"/>
                  </a:lnTo>
                  <a:lnTo>
                    <a:pt x="128104" y="649490"/>
                  </a:lnTo>
                  <a:lnTo>
                    <a:pt x="123215" y="646938"/>
                  </a:lnTo>
                  <a:lnTo>
                    <a:pt x="119900" y="646290"/>
                  </a:lnTo>
                  <a:lnTo>
                    <a:pt x="110426" y="646290"/>
                  </a:lnTo>
                  <a:lnTo>
                    <a:pt x="106299" y="647750"/>
                  </a:lnTo>
                  <a:lnTo>
                    <a:pt x="103327" y="650659"/>
                  </a:lnTo>
                  <a:lnTo>
                    <a:pt x="100368" y="653503"/>
                  </a:lnTo>
                  <a:lnTo>
                    <a:pt x="98844" y="657225"/>
                  </a:lnTo>
                  <a:lnTo>
                    <a:pt x="98844" y="665835"/>
                  </a:lnTo>
                  <a:lnTo>
                    <a:pt x="100076" y="669315"/>
                  </a:lnTo>
                  <a:lnTo>
                    <a:pt x="102514" y="672172"/>
                  </a:lnTo>
                  <a:lnTo>
                    <a:pt x="105473" y="675538"/>
                  </a:lnTo>
                  <a:lnTo>
                    <a:pt x="110020" y="677227"/>
                  </a:lnTo>
                  <a:lnTo>
                    <a:pt x="121704" y="677227"/>
                  </a:lnTo>
                  <a:lnTo>
                    <a:pt x="125945" y="675830"/>
                  </a:lnTo>
                  <a:lnTo>
                    <a:pt x="130492" y="671474"/>
                  </a:lnTo>
                  <a:lnTo>
                    <a:pt x="131876" y="670128"/>
                  </a:lnTo>
                  <a:lnTo>
                    <a:pt x="133388" y="666407"/>
                  </a:lnTo>
                  <a:lnTo>
                    <a:pt x="133388" y="659028"/>
                  </a:lnTo>
                  <a:close/>
                </a:path>
                <a:path w="146050" h="871855">
                  <a:moveTo>
                    <a:pt x="133388" y="604202"/>
                  </a:moveTo>
                  <a:lnTo>
                    <a:pt x="131762" y="601179"/>
                  </a:lnTo>
                  <a:lnTo>
                    <a:pt x="128790" y="599313"/>
                  </a:lnTo>
                  <a:lnTo>
                    <a:pt x="128790" y="605307"/>
                  </a:lnTo>
                  <a:lnTo>
                    <a:pt x="128790" y="610184"/>
                  </a:lnTo>
                  <a:lnTo>
                    <a:pt x="127749" y="612279"/>
                  </a:lnTo>
                  <a:lnTo>
                    <a:pt x="125653" y="614083"/>
                  </a:lnTo>
                  <a:lnTo>
                    <a:pt x="123494" y="615886"/>
                  </a:lnTo>
                  <a:lnTo>
                    <a:pt x="123367" y="615886"/>
                  </a:lnTo>
                  <a:lnTo>
                    <a:pt x="120370" y="616762"/>
                  </a:lnTo>
                  <a:lnTo>
                    <a:pt x="111760" y="616762"/>
                  </a:lnTo>
                  <a:lnTo>
                    <a:pt x="108559" y="615886"/>
                  </a:lnTo>
                  <a:lnTo>
                    <a:pt x="106527" y="614260"/>
                  </a:lnTo>
                  <a:lnTo>
                    <a:pt x="104495" y="612571"/>
                  </a:lnTo>
                  <a:lnTo>
                    <a:pt x="103505" y="610476"/>
                  </a:lnTo>
                  <a:lnTo>
                    <a:pt x="103581" y="605307"/>
                  </a:lnTo>
                  <a:lnTo>
                    <a:pt x="104546" y="603326"/>
                  </a:lnTo>
                  <a:lnTo>
                    <a:pt x="106578" y="601637"/>
                  </a:lnTo>
                  <a:lnTo>
                    <a:pt x="108788" y="599846"/>
                  </a:lnTo>
                  <a:lnTo>
                    <a:pt x="111671" y="599084"/>
                  </a:lnTo>
                  <a:lnTo>
                    <a:pt x="121119" y="599084"/>
                  </a:lnTo>
                  <a:lnTo>
                    <a:pt x="123799" y="599846"/>
                  </a:lnTo>
                  <a:lnTo>
                    <a:pt x="125907" y="601637"/>
                  </a:lnTo>
                  <a:lnTo>
                    <a:pt x="127812" y="603326"/>
                  </a:lnTo>
                  <a:lnTo>
                    <a:pt x="128790" y="605307"/>
                  </a:lnTo>
                  <a:lnTo>
                    <a:pt x="128790" y="599313"/>
                  </a:lnTo>
                  <a:lnTo>
                    <a:pt x="128447" y="599084"/>
                  </a:lnTo>
                  <a:lnTo>
                    <a:pt x="132638" y="599084"/>
                  </a:lnTo>
                  <a:lnTo>
                    <a:pt x="132638" y="593852"/>
                  </a:lnTo>
                  <a:lnTo>
                    <a:pt x="87045" y="593852"/>
                  </a:lnTo>
                  <a:lnTo>
                    <a:pt x="87045" y="599440"/>
                  </a:lnTo>
                  <a:lnTo>
                    <a:pt x="103390" y="599440"/>
                  </a:lnTo>
                  <a:lnTo>
                    <a:pt x="102044" y="600417"/>
                  </a:lnTo>
                  <a:lnTo>
                    <a:pt x="100939" y="601637"/>
                  </a:lnTo>
                  <a:lnTo>
                    <a:pt x="100063" y="603326"/>
                  </a:lnTo>
                  <a:lnTo>
                    <a:pt x="99263" y="604786"/>
                  </a:lnTo>
                  <a:lnTo>
                    <a:pt x="98844" y="606526"/>
                  </a:lnTo>
                  <a:lnTo>
                    <a:pt x="98844" y="611238"/>
                  </a:lnTo>
                  <a:lnTo>
                    <a:pt x="99428" y="613333"/>
                  </a:lnTo>
                  <a:lnTo>
                    <a:pt x="99542" y="613740"/>
                  </a:lnTo>
                  <a:lnTo>
                    <a:pt x="101003" y="615886"/>
                  </a:lnTo>
                  <a:lnTo>
                    <a:pt x="102450" y="618096"/>
                  </a:lnTo>
                  <a:lnTo>
                    <a:pt x="104495" y="619721"/>
                  </a:lnTo>
                  <a:lnTo>
                    <a:pt x="109842" y="621931"/>
                  </a:lnTo>
                  <a:lnTo>
                    <a:pt x="112864" y="622515"/>
                  </a:lnTo>
                  <a:lnTo>
                    <a:pt x="119545" y="622515"/>
                  </a:lnTo>
                  <a:lnTo>
                    <a:pt x="122250" y="621931"/>
                  </a:lnTo>
                  <a:lnTo>
                    <a:pt x="122389" y="621931"/>
                  </a:lnTo>
                  <a:lnTo>
                    <a:pt x="125133" y="620649"/>
                  </a:lnTo>
                  <a:lnTo>
                    <a:pt x="127685" y="619493"/>
                  </a:lnTo>
                  <a:lnTo>
                    <a:pt x="129730" y="617753"/>
                  </a:lnTo>
                  <a:lnTo>
                    <a:pt x="130378" y="616762"/>
                  </a:lnTo>
                  <a:lnTo>
                    <a:pt x="132638" y="613333"/>
                  </a:lnTo>
                  <a:lnTo>
                    <a:pt x="133299" y="611238"/>
                  </a:lnTo>
                  <a:lnTo>
                    <a:pt x="133388" y="604202"/>
                  </a:lnTo>
                  <a:close/>
                </a:path>
                <a:path w="146050" h="871855">
                  <a:moveTo>
                    <a:pt x="133388" y="294538"/>
                  </a:moveTo>
                  <a:lnTo>
                    <a:pt x="132816" y="292214"/>
                  </a:lnTo>
                  <a:lnTo>
                    <a:pt x="132689" y="291757"/>
                  </a:lnTo>
                  <a:lnTo>
                    <a:pt x="130429" y="287616"/>
                  </a:lnTo>
                  <a:lnTo>
                    <a:pt x="130022" y="286867"/>
                  </a:lnTo>
                  <a:lnTo>
                    <a:pt x="128790" y="285673"/>
                  </a:lnTo>
                  <a:lnTo>
                    <a:pt x="128790" y="294538"/>
                  </a:lnTo>
                  <a:lnTo>
                    <a:pt x="128790" y="300062"/>
                  </a:lnTo>
                  <a:lnTo>
                    <a:pt x="127685" y="302387"/>
                  </a:lnTo>
                  <a:lnTo>
                    <a:pt x="123507" y="306108"/>
                  </a:lnTo>
                  <a:lnTo>
                    <a:pt x="120370" y="307047"/>
                  </a:lnTo>
                  <a:lnTo>
                    <a:pt x="111874" y="307047"/>
                  </a:lnTo>
                  <a:lnTo>
                    <a:pt x="108737" y="306108"/>
                  </a:lnTo>
                  <a:lnTo>
                    <a:pt x="104546" y="302387"/>
                  </a:lnTo>
                  <a:lnTo>
                    <a:pt x="103505" y="300062"/>
                  </a:lnTo>
                  <a:lnTo>
                    <a:pt x="103505" y="294538"/>
                  </a:lnTo>
                  <a:lnTo>
                    <a:pt x="104546" y="292214"/>
                  </a:lnTo>
                  <a:lnTo>
                    <a:pt x="108737" y="288493"/>
                  </a:lnTo>
                  <a:lnTo>
                    <a:pt x="111823" y="287616"/>
                  </a:lnTo>
                  <a:lnTo>
                    <a:pt x="120243" y="287616"/>
                  </a:lnTo>
                  <a:lnTo>
                    <a:pt x="123507" y="288493"/>
                  </a:lnTo>
                  <a:lnTo>
                    <a:pt x="127685" y="292214"/>
                  </a:lnTo>
                  <a:lnTo>
                    <a:pt x="128790" y="294538"/>
                  </a:lnTo>
                  <a:lnTo>
                    <a:pt x="128790" y="285673"/>
                  </a:lnTo>
                  <a:lnTo>
                    <a:pt x="128104" y="285000"/>
                  </a:lnTo>
                  <a:lnTo>
                    <a:pt x="125653" y="283730"/>
                  </a:lnTo>
                  <a:lnTo>
                    <a:pt x="123215" y="282511"/>
                  </a:lnTo>
                  <a:lnTo>
                    <a:pt x="119900" y="281863"/>
                  </a:lnTo>
                  <a:lnTo>
                    <a:pt x="110426" y="281863"/>
                  </a:lnTo>
                  <a:lnTo>
                    <a:pt x="106299" y="283260"/>
                  </a:lnTo>
                  <a:lnTo>
                    <a:pt x="103327" y="286169"/>
                  </a:lnTo>
                  <a:lnTo>
                    <a:pt x="100368" y="289013"/>
                  </a:lnTo>
                  <a:lnTo>
                    <a:pt x="98844" y="292735"/>
                  </a:lnTo>
                  <a:lnTo>
                    <a:pt x="98844" y="301396"/>
                  </a:lnTo>
                  <a:lnTo>
                    <a:pt x="100076" y="304838"/>
                  </a:lnTo>
                  <a:lnTo>
                    <a:pt x="102514" y="307682"/>
                  </a:lnTo>
                  <a:lnTo>
                    <a:pt x="105473" y="311048"/>
                  </a:lnTo>
                  <a:lnTo>
                    <a:pt x="110020" y="312801"/>
                  </a:lnTo>
                  <a:lnTo>
                    <a:pt x="121704" y="312801"/>
                  </a:lnTo>
                  <a:lnTo>
                    <a:pt x="125945" y="311340"/>
                  </a:lnTo>
                  <a:lnTo>
                    <a:pt x="130429" y="307047"/>
                  </a:lnTo>
                  <a:lnTo>
                    <a:pt x="131876" y="305650"/>
                  </a:lnTo>
                  <a:lnTo>
                    <a:pt x="133388" y="301929"/>
                  </a:lnTo>
                  <a:lnTo>
                    <a:pt x="133388" y="294538"/>
                  </a:lnTo>
                  <a:close/>
                </a:path>
                <a:path w="146050" h="871855">
                  <a:moveTo>
                    <a:pt x="133388" y="259829"/>
                  </a:moveTo>
                  <a:lnTo>
                    <a:pt x="133134" y="258495"/>
                  </a:lnTo>
                  <a:lnTo>
                    <a:pt x="133019" y="257911"/>
                  </a:lnTo>
                  <a:lnTo>
                    <a:pt x="132930" y="257441"/>
                  </a:lnTo>
                  <a:lnTo>
                    <a:pt x="131991" y="255409"/>
                  </a:lnTo>
                  <a:lnTo>
                    <a:pt x="131724" y="254774"/>
                  </a:lnTo>
                  <a:lnTo>
                    <a:pt x="131127" y="253314"/>
                  </a:lnTo>
                  <a:lnTo>
                    <a:pt x="129844" y="251752"/>
                  </a:lnTo>
                  <a:lnTo>
                    <a:pt x="126530" y="249593"/>
                  </a:lnTo>
                  <a:lnTo>
                    <a:pt x="124790" y="249021"/>
                  </a:lnTo>
                  <a:lnTo>
                    <a:pt x="121005" y="249021"/>
                  </a:lnTo>
                  <a:lnTo>
                    <a:pt x="119037" y="249593"/>
                  </a:lnTo>
                  <a:lnTo>
                    <a:pt x="119265" y="249593"/>
                  </a:lnTo>
                  <a:lnTo>
                    <a:pt x="118160" y="250355"/>
                  </a:lnTo>
                  <a:lnTo>
                    <a:pt x="111861" y="265125"/>
                  </a:lnTo>
                  <a:lnTo>
                    <a:pt x="111125" y="267385"/>
                  </a:lnTo>
                  <a:lnTo>
                    <a:pt x="110731" y="268325"/>
                  </a:lnTo>
                  <a:lnTo>
                    <a:pt x="110299" y="268960"/>
                  </a:lnTo>
                  <a:lnTo>
                    <a:pt x="109664" y="269430"/>
                  </a:lnTo>
                  <a:lnTo>
                    <a:pt x="109080" y="269887"/>
                  </a:lnTo>
                  <a:lnTo>
                    <a:pt x="108445" y="270116"/>
                  </a:lnTo>
                  <a:lnTo>
                    <a:pt x="106578" y="270116"/>
                  </a:lnTo>
                  <a:lnTo>
                    <a:pt x="105270" y="269430"/>
                  </a:lnTo>
                  <a:lnTo>
                    <a:pt x="105460" y="269430"/>
                  </a:lnTo>
                  <a:lnTo>
                    <a:pt x="104724" y="268490"/>
                  </a:lnTo>
                  <a:lnTo>
                    <a:pt x="103911" y="267385"/>
                  </a:lnTo>
                  <a:lnTo>
                    <a:pt x="103441" y="265531"/>
                  </a:lnTo>
                  <a:lnTo>
                    <a:pt x="103441" y="260819"/>
                  </a:lnTo>
                  <a:lnTo>
                    <a:pt x="103911" y="259130"/>
                  </a:lnTo>
                  <a:lnTo>
                    <a:pt x="105829" y="256755"/>
                  </a:lnTo>
                  <a:lnTo>
                    <a:pt x="107162" y="255993"/>
                  </a:lnTo>
                  <a:lnTo>
                    <a:pt x="108851" y="255765"/>
                  </a:lnTo>
                  <a:lnTo>
                    <a:pt x="108800" y="255409"/>
                  </a:lnTo>
                  <a:lnTo>
                    <a:pt x="108686" y="254596"/>
                  </a:lnTo>
                  <a:lnTo>
                    <a:pt x="108623" y="254076"/>
                  </a:lnTo>
                  <a:lnTo>
                    <a:pt x="108508" y="253314"/>
                  </a:lnTo>
                  <a:lnTo>
                    <a:pt x="108407" y="252501"/>
                  </a:lnTo>
                  <a:lnTo>
                    <a:pt x="108292" y="251752"/>
                  </a:lnTo>
                  <a:lnTo>
                    <a:pt x="108229" y="251282"/>
                  </a:lnTo>
                  <a:lnTo>
                    <a:pt x="108140" y="250647"/>
                  </a:lnTo>
                  <a:lnTo>
                    <a:pt x="108102" y="250355"/>
                  </a:lnTo>
                  <a:lnTo>
                    <a:pt x="107746" y="250355"/>
                  </a:lnTo>
                  <a:lnTo>
                    <a:pt x="106006" y="250647"/>
                  </a:lnTo>
                  <a:lnTo>
                    <a:pt x="104254" y="251282"/>
                  </a:lnTo>
                  <a:lnTo>
                    <a:pt x="103035" y="252209"/>
                  </a:lnTo>
                  <a:lnTo>
                    <a:pt x="101752" y="253149"/>
                  </a:lnTo>
                  <a:lnTo>
                    <a:pt x="100711" y="254596"/>
                  </a:lnTo>
                  <a:lnTo>
                    <a:pt x="99263" y="258495"/>
                  </a:lnTo>
                  <a:lnTo>
                    <a:pt x="99148" y="266928"/>
                  </a:lnTo>
                  <a:lnTo>
                    <a:pt x="99580" y="268325"/>
                  </a:lnTo>
                  <a:lnTo>
                    <a:pt x="99631" y="268490"/>
                  </a:lnTo>
                  <a:lnTo>
                    <a:pt x="101180" y="271754"/>
                  </a:lnTo>
                  <a:lnTo>
                    <a:pt x="101993" y="272910"/>
                  </a:lnTo>
                  <a:lnTo>
                    <a:pt x="103035" y="273837"/>
                  </a:lnTo>
                  <a:lnTo>
                    <a:pt x="104254" y="274535"/>
                  </a:lnTo>
                  <a:lnTo>
                    <a:pt x="105537" y="275183"/>
                  </a:lnTo>
                  <a:lnTo>
                    <a:pt x="106870" y="275526"/>
                  </a:lnTo>
                  <a:lnTo>
                    <a:pt x="110020" y="275526"/>
                  </a:lnTo>
                  <a:lnTo>
                    <a:pt x="117373" y="266928"/>
                  </a:lnTo>
                  <a:lnTo>
                    <a:pt x="117449" y="266687"/>
                  </a:lnTo>
                  <a:lnTo>
                    <a:pt x="117576" y="266280"/>
                  </a:lnTo>
                  <a:lnTo>
                    <a:pt x="119380" y="259130"/>
                  </a:lnTo>
                  <a:lnTo>
                    <a:pt x="119938" y="257441"/>
                  </a:lnTo>
                  <a:lnTo>
                    <a:pt x="120015" y="257213"/>
                  </a:lnTo>
                  <a:lnTo>
                    <a:pt x="121196" y="255409"/>
                  </a:lnTo>
                  <a:lnTo>
                    <a:pt x="122224" y="254774"/>
                  </a:lnTo>
                  <a:lnTo>
                    <a:pt x="124904" y="254774"/>
                  </a:lnTo>
                  <a:lnTo>
                    <a:pt x="126174" y="255409"/>
                  </a:lnTo>
                  <a:lnTo>
                    <a:pt x="127317" y="256755"/>
                  </a:lnTo>
                  <a:lnTo>
                    <a:pt x="128270" y="257911"/>
                  </a:lnTo>
                  <a:lnTo>
                    <a:pt x="128790" y="259829"/>
                  </a:lnTo>
                  <a:lnTo>
                    <a:pt x="128739" y="265125"/>
                  </a:lnTo>
                  <a:lnTo>
                    <a:pt x="128231" y="266687"/>
                  </a:lnTo>
                  <a:lnTo>
                    <a:pt x="128155" y="266928"/>
                  </a:lnTo>
                  <a:lnTo>
                    <a:pt x="127000" y="268325"/>
                  </a:lnTo>
                  <a:lnTo>
                    <a:pt x="125742" y="269887"/>
                  </a:lnTo>
                  <a:lnTo>
                    <a:pt x="125603" y="269887"/>
                  </a:lnTo>
                  <a:lnTo>
                    <a:pt x="124142" y="270649"/>
                  </a:lnTo>
                  <a:lnTo>
                    <a:pt x="121881" y="270941"/>
                  </a:lnTo>
                  <a:lnTo>
                    <a:pt x="122008" y="271754"/>
                  </a:lnTo>
                  <a:lnTo>
                    <a:pt x="122085" y="272275"/>
                  </a:lnTo>
                  <a:lnTo>
                    <a:pt x="122186" y="272910"/>
                  </a:lnTo>
                  <a:lnTo>
                    <a:pt x="122275" y="273494"/>
                  </a:lnTo>
                  <a:lnTo>
                    <a:pt x="122339" y="273837"/>
                  </a:lnTo>
                  <a:lnTo>
                    <a:pt x="122440" y="274535"/>
                  </a:lnTo>
                  <a:lnTo>
                    <a:pt x="122542" y="275183"/>
                  </a:lnTo>
                  <a:lnTo>
                    <a:pt x="122643" y="275818"/>
                  </a:lnTo>
                  <a:lnTo>
                    <a:pt x="122745" y="276453"/>
                  </a:lnTo>
                  <a:lnTo>
                    <a:pt x="126301" y="275818"/>
                  </a:lnTo>
                  <a:lnTo>
                    <a:pt x="133311" y="266928"/>
                  </a:lnTo>
                  <a:lnTo>
                    <a:pt x="133388" y="259829"/>
                  </a:lnTo>
                  <a:close/>
                </a:path>
                <a:path w="146050" h="871855">
                  <a:moveTo>
                    <a:pt x="145249" y="235813"/>
                  </a:moveTo>
                  <a:lnTo>
                    <a:pt x="129209" y="235813"/>
                  </a:lnTo>
                  <a:lnTo>
                    <a:pt x="130429" y="234886"/>
                  </a:lnTo>
                  <a:lnTo>
                    <a:pt x="131318" y="233781"/>
                  </a:lnTo>
                  <a:lnTo>
                    <a:pt x="132397" y="231749"/>
                  </a:lnTo>
                  <a:lnTo>
                    <a:pt x="132956" y="230759"/>
                  </a:lnTo>
                  <a:lnTo>
                    <a:pt x="133388" y="229019"/>
                  </a:lnTo>
                  <a:lnTo>
                    <a:pt x="133388" y="224599"/>
                  </a:lnTo>
                  <a:lnTo>
                    <a:pt x="132638" y="222161"/>
                  </a:lnTo>
                  <a:lnTo>
                    <a:pt x="130365" y="218490"/>
                  </a:lnTo>
                  <a:lnTo>
                    <a:pt x="129781" y="217563"/>
                  </a:lnTo>
                  <a:lnTo>
                    <a:pt x="128790" y="216750"/>
                  </a:lnTo>
                  <a:lnTo>
                    <a:pt x="128790" y="229946"/>
                  </a:lnTo>
                  <a:lnTo>
                    <a:pt x="127635" y="232270"/>
                  </a:lnTo>
                  <a:lnTo>
                    <a:pt x="127482" y="232270"/>
                  </a:lnTo>
                  <a:lnTo>
                    <a:pt x="125717" y="233781"/>
                  </a:lnTo>
                  <a:lnTo>
                    <a:pt x="123685" y="235470"/>
                  </a:lnTo>
                  <a:lnTo>
                    <a:pt x="120535" y="236347"/>
                  </a:lnTo>
                  <a:lnTo>
                    <a:pt x="112052" y="236347"/>
                  </a:lnTo>
                  <a:lnTo>
                    <a:pt x="108991" y="235470"/>
                  </a:lnTo>
                  <a:lnTo>
                    <a:pt x="108864" y="235470"/>
                  </a:lnTo>
                  <a:lnTo>
                    <a:pt x="106794" y="233781"/>
                  </a:lnTo>
                  <a:lnTo>
                    <a:pt x="104368" y="231749"/>
                  </a:lnTo>
                  <a:lnTo>
                    <a:pt x="103263" y="229654"/>
                  </a:lnTo>
                  <a:lnTo>
                    <a:pt x="103263" y="224891"/>
                  </a:lnTo>
                  <a:lnTo>
                    <a:pt x="111645" y="218490"/>
                  </a:lnTo>
                  <a:lnTo>
                    <a:pt x="120243" y="218490"/>
                  </a:lnTo>
                  <a:lnTo>
                    <a:pt x="123507" y="219367"/>
                  </a:lnTo>
                  <a:lnTo>
                    <a:pt x="125603" y="221170"/>
                  </a:lnTo>
                  <a:lnTo>
                    <a:pt x="127685" y="222910"/>
                  </a:lnTo>
                  <a:lnTo>
                    <a:pt x="128701" y="224891"/>
                  </a:lnTo>
                  <a:lnTo>
                    <a:pt x="128790" y="229946"/>
                  </a:lnTo>
                  <a:lnTo>
                    <a:pt x="128790" y="216750"/>
                  </a:lnTo>
                  <a:lnTo>
                    <a:pt x="127685" y="215823"/>
                  </a:lnTo>
                  <a:lnTo>
                    <a:pt x="122288" y="213372"/>
                  </a:lnTo>
                  <a:lnTo>
                    <a:pt x="119265" y="212737"/>
                  </a:lnTo>
                  <a:lnTo>
                    <a:pt x="112687" y="212737"/>
                  </a:lnTo>
                  <a:lnTo>
                    <a:pt x="109550" y="213372"/>
                  </a:lnTo>
                  <a:lnTo>
                    <a:pt x="109702" y="213372"/>
                  </a:lnTo>
                  <a:lnTo>
                    <a:pt x="104546" y="215531"/>
                  </a:lnTo>
                  <a:lnTo>
                    <a:pt x="102514" y="217157"/>
                  </a:lnTo>
                  <a:lnTo>
                    <a:pt x="99606" y="221462"/>
                  </a:lnTo>
                  <a:lnTo>
                    <a:pt x="98844" y="223964"/>
                  </a:lnTo>
                  <a:lnTo>
                    <a:pt x="98869" y="229019"/>
                  </a:lnTo>
                  <a:lnTo>
                    <a:pt x="99263" y="230759"/>
                  </a:lnTo>
                  <a:lnTo>
                    <a:pt x="100126" y="232270"/>
                  </a:lnTo>
                  <a:lnTo>
                    <a:pt x="100939" y="233781"/>
                  </a:lnTo>
                  <a:lnTo>
                    <a:pt x="102222" y="235115"/>
                  </a:lnTo>
                  <a:lnTo>
                    <a:pt x="103911" y="236347"/>
                  </a:lnTo>
                  <a:lnTo>
                    <a:pt x="99606" y="236347"/>
                  </a:lnTo>
                  <a:lnTo>
                    <a:pt x="99606" y="241401"/>
                  </a:lnTo>
                  <a:lnTo>
                    <a:pt x="145249" y="241401"/>
                  </a:lnTo>
                  <a:lnTo>
                    <a:pt x="145249" y="235813"/>
                  </a:lnTo>
                  <a:close/>
                </a:path>
                <a:path w="146050" h="871855">
                  <a:moveTo>
                    <a:pt x="146011" y="403910"/>
                  </a:moveTo>
                  <a:lnTo>
                    <a:pt x="145605" y="402399"/>
                  </a:lnTo>
                  <a:lnTo>
                    <a:pt x="143852" y="399834"/>
                  </a:lnTo>
                  <a:lnTo>
                    <a:pt x="142519" y="398678"/>
                  </a:lnTo>
                  <a:lnTo>
                    <a:pt x="140665" y="397687"/>
                  </a:lnTo>
                  <a:lnTo>
                    <a:pt x="139319" y="396925"/>
                  </a:lnTo>
                  <a:lnTo>
                    <a:pt x="136817" y="395884"/>
                  </a:lnTo>
                  <a:lnTo>
                    <a:pt x="99606" y="381990"/>
                  </a:lnTo>
                  <a:lnTo>
                    <a:pt x="99606" y="387565"/>
                  </a:lnTo>
                  <a:lnTo>
                    <a:pt x="118859" y="394665"/>
                  </a:lnTo>
                  <a:lnTo>
                    <a:pt x="121297" y="395528"/>
                  </a:lnTo>
                  <a:lnTo>
                    <a:pt x="123799" y="396290"/>
                  </a:lnTo>
                  <a:lnTo>
                    <a:pt x="126352" y="396925"/>
                  </a:lnTo>
                  <a:lnTo>
                    <a:pt x="123494" y="397687"/>
                  </a:lnTo>
                  <a:lnTo>
                    <a:pt x="121183" y="398437"/>
                  </a:lnTo>
                  <a:lnTo>
                    <a:pt x="99606" y="406234"/>
                  </a:lnTo>
                  <a:lnTo>
                    <a:pt x="99606" y="412216"/>
                  </a:lnTo>
                  <a:lnTo>
                    <a:pt x="132384" y="399834"/>
                  </a:lnTo>
                  <a:lnTo>
                    <a:pt x="132994" y="399834"/>
                  </a:lnTo>
                  <a:lnTo>
                    <a:pt x="133883" y="400189"/>
                  </a:lnTo>
                  <a:lnTo>
                    <a:pt x="134035" y="400189"/>
                  </a:lnTo>
                  <a:lnTo>
                    <a:pt x="136296" y="401002"/>
                  </a:lnTo>
                  <a:lnTo>
                    <a:pt x="140601" y="405472"/>
                  </a:lnTo>
                  <a:lnTo>
                    <a:pt x="140550" y="407974"/>
                  </a:lnTo>
                  <a:lnTo>
                    <a:pt x="140423" y="408736"/>
                  </a:lnTo>
                  <a:lnTo>
                    <a:pt x="140081" y="409956"/>
                  </a:lnTo>
                  <a:lnTo>
                    <a:pt x="145364" y="409308"/>
                  </a:lnTo>
                  <a:lnTo>
                    <a:pt x="145770" y="407974"/>
                  </a:lnTo>
                  <a:lnTo>
                    <a:pt x="146011" y="406806"/>
                  </a:lnTo>
                  <a:lnTo>
                    <a:pt x="146011" y="403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607589" y="1899419"/>
              <a:ext cx="26670" cy="1141095"/>
            </a:xfrm>
            <a:custGeom>
              <a:avLst/>
              <a:gdLst/>
              <a:ahLst/>
              <a:cxnLst/>
              <a:rect l="l" t="t" r="r" b="b"/>
              <a:pathLst>
                <a:path w="26670" h="1141095">
                  <a:moveTo>
                    <a:pt x="26091" y="1140705"/>
                  </a:moveTo>
                  <a:lnTo>
                    <a:pt x="26091" y="0"/>
                  </a:lnTo>
                </a:path>
                <a:path w="26670" h="1141095">
                  <a:moveTo>
                    <a:pt x="26091" y="1099332"/>
                  </a:moveTo>
                  <a:lnTo>
                    <a:pt x="0" y="1099332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573682" y="2985495"/>
              <a:ext cx="17780" cy="27940"/>
            </a:xfrm>
            <a:custGeom>
              <a:avLst/>
              <a:gdLst/>
              <a:ahLst/>
              <a:cxnLst/>
              <a:rect l="l" t="t" r="r" b="b"/>
              <a:pathLst>
                <a:path w="17779" h="27939">
                  <a:moveTo>
                    <a:pt x="10309" y="0"/>
                  </a:moveTo>
                  <a:lnTo>
                    <a:pt x="6879" y="0"/>
                  </a:lnTo>
                  <a:lnTo>
                    <a:pt x="5239" y="523"/>
                  </a:lnTo>
                  <a:lnTo>
                    <a:pt x="3936" y="1627"/>
                  </a:lnTo>
                  <a:lnTo>
                    <a:pt x="3064" y="2325"/>
                  </a:lnTo>
                  <a:lnTo>
                    <a:pt x="2553" y="2790"/>
                  </a:lnTo>
                  <a:lnTo>
                    <a:pt x="1651" y="4186"/>
                  </a:lnTo>
                  <a:lnTo>
                    <a:pt x="325" y="8081"/>
                  </a:lnTo>
                  <a:lnTo>
                    <a:pt x="0" y="10697"/>
                  </a:lnTo>
                  <a:lnTo>
                    <a:pt x="0" y="19012"/>
                  </a:lnTo>
                  <a:lnTo>
                    <a:pt x="10839" y="27733"/>
                  </a:lnTo>
                  <a:lnTo>
                    <a:pt x="12484" y="27210"/>
                  </a:lnTo>
                  <a:lnTo>
                    <a:pt x="13787" y="26163"/>
                  </a:lnTo>
                  <a:lnTo>
                    <a:pt x="15089" y="25058"/>
                  </a:lnTo>
                  <a:lnTo>
                    <a:pt x="7419" y="25058"/>
                  </a:lnTo>
                  <a:lnTo>
                    <a:pt x="6035" y="24244"/>
                  </a:lnTo>
                  <a:lnTo>
                    <a:pt x="3948" y="21337"/>
                  </a:lnTo>
                  <a:lnTo>
                    <a:pt x="3650" y="19651"/>
                  </a:lnTo>
                  <a:lnTo>
                    <a:pt x="3537" y="19012"/>
                  </a:lnTo>
                  <a:lnTo>
                    <a:pt x="7286" y="2790"/>
                  </a:lnTo>
                  <a:lnTo>
                    <a:pt x="14995" y="2790"/>
                  </a:lnTo>
                  <a:lnTo>
                    <a:pt x="14694" y="2325"/>
                  </a:lnTo>
                  <a:lnTo>
                    <a:pt x="13787" y="1453"/>
                  </a:lnTo>
                  <a:lnTo>
                    <a:pt x="11589" y="290"/>
                  </a:lnTo>
                  <a:lnTo>
                    <a:pt x="10309" y="0"/>
                  </a:lnTo>
                  <a:close/>
                </a:path>
                <a:path w="17779" h="27939">
                  <a:moveTo>
                    <a:pt x="14995" y="2790"/>
                  </a:moveTo>
                  <a:lnTo>
                    <a:pt x="10373" y="2790"/>
                  </a:lnTo>
                  <a:lnTo>
                    <a:pt x="11670" y="3488"/>
                  </a:lnTo>
                  <a:lnTo>
                    <a:pt x="12717" y="5000"/>
                  </a:lnTo>
                  <a:lnTo>
                    <a:pt x="13758" y="6453"/>
                  </a:lnTo>
                  <a:lnTo>
                    <a:pt x="14045" y="8081"/>
                  </a:lnTo>
                  <a:lnTo>
                    <a:pt x="14045" y="19651"/>
                  </a:lnTo>
                  <a:lnTo>
                    <a:pt x="13718" y="21337"/>
                  </a:lnTo>
                  <a:lnTo>
                    <a:pt x="12717" y="22791"/>
                  </a:lnTo>
                  <a:lnTo>
                    <a:pt x="11670" y="24244"/>
                  </a:lnTo>
                  <a:lnTo>
                    <a:pt x="10286" y="25058"/>
                  </a:lnTo>
                  <a:lnTo>
                    <a:pt x="15089" y="25058"/>
                  </a:lnTo>
                  <a:lnTo>
                    <a:pt x="16072" y="23547"/>
                  </a:lnTo>
                  <a:lnTo>
                    <a:pt x="17380" y="19651"/>
                  </a:lnTo>
                  <a:lnTo>
                    <a:pt x="17706" y="17093"/>
                  </a:lnTo>
                  <a:lnTo>
                    <a:pt x="17657" y="10697"/>
                  </a:lnTo>
                  <a:lnTo>
                    <a:pt x="17535" y="9418"/>
                  </a:lnTo>
                  <a:lnTo>
                    <a:pt x="17502" y="9070"/>
                  </a:lnTo>
                  <a:lnTo>
                    <a:pt x="16688" y="5872"/>
                  </a:lnTo>
                  <a:lnTo>
                    <a:pt x="16321" y="5000"/>
                  </a:lnTo>
                  <a:lnTo>
                    <a:pt x="16198" y="4709"/>
                  </a:lnTo>
                  <a:lnTo>
                    <a:pt x="16124" y="4535"/>
                  </a:lnTo>
                  <a:lnTo>
                    <a:pt x="14995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607589" y="291409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550957" y="2900842"/>
              <a:ext cx="40640" cy="27940"/>
            </a:xfrm>
            <a:custGeom>
              <a:avLst/>
              <a:gdLst/>
              <a:ahLst/>
              <a:cxnLst/>
              <a:rect l="l" t="t" r="r" b="b"/>
              <a:pathLst>
                <a:path w="40640" h="27939">
                  <a:moveTo>
                    <a:pt x="15113" y="20814"/>
                  </a:moveTo>
                  <a:lnTo>
                    <a:pt x="11781" y="20814"/>
                  </a:lnTo>
                  <a:lnTo>
                    <a:pt x="11781" y="27268"/>
                  </a:lnTo>
                  <a:lnTo>
                    <a:pt x="15113" y="27268"/>
                  </a:lnTo>
                  <a:lnTo>
                    <a:pt x="15113" y="20814"/>
                  </a:lnTo>
                  <a:close/>
                </a:path>
                <a:path w="40640" h="27939">
                  <a:moveTo>
                    <a:pt x="15113" y="116"/>
                  </a:moveTo>
                  <a:lnTo>
                    <a:pt x="12391" y="116"/>
                  </a:lnTo>
                  <a:lnTo>
                    <a:pt x="0" y="17733"/>
                  </a:lnTo>
                  <a:lnTo>
                    <a:pt x="0" y="20814"/>
                  </a:lnTo>
                  <a:lnTo>
                    <a:pt x="18782" y="20814"/>
                  </a:lnTo>
                  <a:lnTo>
                    <a:pt x="18782" y="17733"/>
                  </a:lnTo>
                  <a:lnTo>
                    <a:pt x="3273" y="17733"/>
                  </a:lnTo>
                  <a:lnTo>
                    <a:pt x="11781" y="5465"/>
                  </a:lnTo>
                  <a:lnTo>
                    <a:pt x="15113" y="5465"/>
                  </a:lnTo>
                  <a:lnTo>
                    <a:pt x="15113" y="116"/>
                  </a:lnTo>
                  <a:close/>
                </a:path>
                <a:path w="40640" h="27939">
                  <a:moveTo>
                    <a:pt x="15113" y="5465"/>
                  </a:moveTo>
                  <a:lnTo>
                    <a:pt x="11781" y="5465"/>
                  </a:lnTo>
                  <a:lnTo>
                    <a:pt x="11781" y="17733"/>
                  </a:lnTo>
                  <a:lnTo>
                    <a:pt x="15113" y="17733"/>
                  </a:lnTo>
                  <a:lnTo>
                    <a:pt x="15113" y="5465"/>
                  </a:lnTo>
                  <a:close/>
                </a:path>
                <a:path w="40640" h="27939">
                  <a:moveTo>
                    <a:pt x="33133" y="0"/>
                  </a:moveTo>
                  <a:lnTo>
                    <a:pt x="22817" y="10697"/>
                  </a:lnTo>
                  <a:lnTo>
                    <a:pt x="22817" y="19012"/>
                  </a:lnTo>
                  <a:lnTo>
                    <a:pt x="33662" y="27733"/>
                  </a:lnTo>
                  <a:lnTo>
                    <a:pt x="35308" y="27210"/>
                  </a:lnTo>
                  <a:lnTo>
                    <a:pt x="36610" y="26163"/>
                  </a:lnTo>
                  <a:lnTo>
                    <a:pt x="37913" y="25058"/>
                  </a:lnTo>
                  <a:lnTo>
                    <a:pt x="30252" y="25058"/>
                  </a:lnTo>
                  <a:lnTo>
                    <a:pt x="28853" y="24302"/>
                  </a:lnTo>
                  <a:lnTo>
                    <a:pt x="27812" y="22791"/>
                  </a:lnTo>
                  <a:lnTo>
                    <a:pt x="26766" y="21337"/>
                  </a:lnTo>
                  <a:lnTo>
                    <a:pt x="26471" y="19651"/>
                  </a:lnTo>
                  <a:lnTo>
                    <a:pt x="26360" y="19012"/>
                  </a:lnTo>
                  <a:lnTo>
                    <a:pt x="26314" y="9070"/>
                  </a:lnTo>
                  <a:lnTo>
                    <a:pt x="26807" y="6453"/>
                  </a:lnTo>
                  <a:lnTo>
                    <a:pt x="27175" y="5872"/>
                  </a:lnTo>
                  <a:lnTo>
                    <a:pt x="27969" y="4709"/>
                  </a:lnTo>
                  <a:lnTo>
                    <a:pt x="28799" y="3546"/>
                  </a:lnTo>
                  <a:lnTo>
                    <a:pt x="28660" y="3546"/>
                  </a:lnTo>
                  <a:lnTo>
                    <a:pt x="30103" y="2790"/>
                  </a:lnTo>
                  <a:lnTo>
                    <a:pt x="37819" y="2790"/>
                  </a:lnTo>
                  <a:lnTo>
                    <a:pt x="37518" y="2325"/>
                  </a:lnTo>
                  <a:lnTo>
                    <a:pt x="36610" y="1511"/>
                  </a:lnTo>
                  <a:lnTo>
                    <a:pt x="34412" y="348"/>
                  </a:lnTo>
                  <a:lnTo>
                    <a:pt x="33133" y="0"/>
                  </a:lnTo>
                  <a:close/>
                </a:path>
                <a:path w="40640" h="27939">
                  <a:moveTo>
                    <a:pt x="37819" y="2790"/>
                  </a:moveTo>
                  <a:lnTo>
                    <a:pt x="33191" y="2790"/>
                  </a:lnTo>
                  <a:lnTo>
                    <a:pt x="34494" y="3546"/>
                  </a:lnTo>
                  <a:lnTo>
                    <a:pt x="36581" y="6453"/>
                  </a:lnTo>
                  <a:lnTo>
                    <a:pt x="36869" y="8081"/>
                  </a:lnTo>
                  <a:lnTo>
                    <a:pt x="36879" y="19651"/>
                  </a:lnTo>
                  <a:lnTo>
                    <a:pt x="36581" y="21337"/>
                  </a:lnTo>
                  <a:lnTo>
                    <a:pt x="34995" y="23547"/>
                  </a:lnTo>
                  <a:lnTo>
                    <a:pt x="34394" y="24302"/>
                  </a:lnTo>
                  <a:lnTo>
                    <a:pt x="33104" y="25058"/>
                  </a:lnTo>
                  <a:lnTo>
                    <a:pt x="37913" y="25058"/>
                  </a:lnTo>
                  <a:lnTo>
                    <a:pt x="38890" y="23547"/>
                  </a:lnTo>
                  <a:lnTo>
                    <a:pt x="40204" y="19651"/>
                  </a:lnTo>
                  <a:lnTo>
                    <a:pt x="40530" y="17093"/>
                  </a:lnTo>
                  <a:lnTo>
                    <a:pt x="40480" y="10697"/>
                  </a:lnTo>
                  <a:lnTo>
                    <a:pt x="40359" y="9418"/>
                  </a:lnTo>
                  <a:lnTo>
                    <a:pt x="40326" y="9070"/>
                  </a:lnTo>
                  <a:lnTo>
                    <a:pt x="39512" y="5872"/>
                  </a:lnTo>
                  <a:lnTo>
                    <a:pt x="39022" y="4709"/>
                  </a:lnTo>
                  <a:lnTo>
                    <a:pt x="38948" y="4535"/>
                  </a:lnTo>
                  <a:lnTo>
                    <a:pt x="37819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607589" y="2829444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552010" y="2816246"/>
              <a:ext cx="40005" cy="27940"/>
            </a:xfrm>
            <a:custGeom>
              <a:avLst/>
              <a:gdLst/>
              <a:ahLst/>
              <a:cxnLst/>
              <a:rect l="l" t="t" r="r" b="b"/>
              <a:pathLst>
                <a:path w="40004" h="27939">
                  <a:moveTo>
                    <a:pt x="11263" y="0"/>
                  </a:moveTo>
                  <a:lnTo>
                    <a:pt x="1093" y="8314"/>
                  </a:lnTo>
                  <a:lnTo>
                    <a:pt x="1372" y="9244"/>
                  </a:lnTo>
                  <a:lnTo>
                    <a:pt x="1424" y="9418"/>
                  </a:lnTo>
                  <a:lnTo>
                    <a:pt x="2762" y="11279"/>
                  </a:lnTo>
                  <a:lnTo>
                    <a:pt x="3785" y="12035"/>
                  </a:lnTo>
                  <a:lnTo>
                    <a:pt x="5169" y="12500"/>
                  </a:lnTo>
                  <a:lnTo>
                    <a:pt x="3097" y="13081"/>
                  </a:lnTo>
                  <a:lnTo>
                    <a:pt x="3330" y="13081"/>
                  </a:lnTo>
                  <a:lnTo>
                    <a:pt x="2238" y="13779"/>
                  </a:lnTo>
                  <a:lnTo>
                    <a:pt x="1343" y="14942"/>
                  </a:lnTo>
                  <a:lnTo>
                    <a:pt x="447" y="16163"/>
                  </a:lnTo>
                  <a:lnTo>
                    <a:pt x="0" y="17616"/>
                  </a:lnTo>
                  <a:lnTo>
                    <a:pt x="24" y="21802"/>
                  </a:lnTo>
                  <a:lnTo>
                    <a:pt x="11629" y="27733"/>
                  </a:lnTo>
                  <a:lnTo>
                    <a:pt x="13787" y="26919"/>
                  </a:lnTo>
                  <a:lnTo>
                    <a:pt x="15855" y="24942"/>
                  </a:lnTo>
                  <a:lnTo>
                    <a:pt x="7960" y="24942"/>
                  </a:lnTo>
                  <a:lnTo>
                    <a:pt x="7001" y="24709"/>
                  </a:lnTo>
                  <a:lnTo>
                    <a:pt x="3430" y="20349"/>
                  </a:lnTo>
                  <a:lnTo>
                    <a:pt x="3523" y="17616"/>
                  </a:lnTo>
                  <a:lnTo>
                    <a:pt x="3942" y="16570"/>
                  </a:lnTo>
                  <a:lnTo>
                    <a:pt x="6006" y="14477"/>
                  </a:lnTo>
                  <a:lnTo>
                    <a:pt x="7303" y="13953"/>
                  </a:lnTo>
                  <a:lnTo>
                    <a:pt x="15717" y="13953"/>
                  </a:lnTo>
                  <a:lnTo>
                    <a:pt x="14450" y="13081"/>
                  </a:lnTo>
                  <a:lnTo>
                    <a:pt x="12781" y="12500"/>
                  </a:lnTo>
                  <a:lnTo>
                    <a:pt x="14130" y="12035"/>
                  </a:lnTo>
                  <a:lnTo>
                    <a:pt x="15130" y="11279"/>
                  </a:lnTo>
                  <a:lnTo>
                    <a:pt x="4500" y="5814"/>
                  </a:lnTo>
                  <a:lnTo>
                    <a:pt x="4775" y="5116"/>
                  </a:lnTo>
                  <a:lnTo>
                    <a:pt x="4900" y="4825"/>
                  </a:lnTo>
                  <a:lnTo>
                    <a:pt x="6599" y="3139"/>
                  </a:lnTo>
                  <a:lnTo>
                    <a:pt x="7658" y="2732"/>
                  </a:lnTo>
                  <a:lnTo>
                    <a:pt x="15339" y="2732"/>
                  </a:lnTo>
                  <a:lnTo>
                    <a:pt x="14618" y="2034"/>
                  </a:lnTo>
                  <a:lnTo>
                    <a:pt x="13170" y="697"/>
                  </a:lnTo>
                  <a:lnTo>
                    <a:pt x="11263" y="0"/>
                  </a:lnTo>
                  <a:close/>
                </a:path>
                <a:path w="40004" h="27939">
                  <a:moveTo>
                    <a:pt x="15717" y="13953"/>
                  </a:moveTo>
                  <a:lnTo>
                    <a:pt x="10478" y="13953"/>
                  </a:lnTo>
                  <a:lnTo>
                    <a:pt x="11815" y="14477"/>
                  </a:lnTo>
                  <a:lnTo>
                    <a:pt x="13955" y="16570"/>
                  </a:lnTo>
                  <a:lnTo>
                    <a:pt x="14369" y="17616"/>
                  </a:lnTo>
                  <a:lnTo>
                    <a:pt x="14414" y="21279"/>
                  </a:lnTo>
                  <a:lnTo>
                    <a:pt x="14061" y="22151"/>
                  </a:lnTo>
                  <a:lnTo>
                    <a:pt x="13967" y="22384"/>
                  </a:lnTo>
                  <a:lnTo>
                    <a:pt x="11891" y="24477"/>
                  </a:lnTo>
                  <a:lnTo>
                    <a:pt x="10577" y="24942"/>
                  </a:lnTo>
                  <a:lnTo>
                    <a:pt x="15855" y="24942"/>
                  </a:lnTo>
                  <a:lnTo>
                    <a:pt x="17072" y="23779"/>
                  </a:lnTo>
                  <a:lnTo>
                    <a:pt x="17898" y="21802"/>
                  </a:lnTo>
                  <a:lnTo>
                    <a:pt x="17846" y="17616"/>
                  </a:lnTo>
                  <a:lnTo>
                    <a:pt x="17532" y="16570"/>
                  </a:lnTo>
                  <a:lnTo>
                    <a:pt x="17462" y="16337"/>
                  </a:lnTo>
                  <a:lnTo>
                    <a:pt x="16590" y="15174"/>
                  </a:lnTo>
                  <a:lnTo>
                    <a:pt x="15717" y="13953"/>
                  </a:lnTo>
                  <a:close/>
                </a:path>
                <a:path w="40004" h="27939">
                  <a:moveTo>
                    <a:pt x="15339" y="2732"/>
                  </a:moveTo>
                  <a:lnTo>
                    <a:pt x="10187" y="2732"/>
                  </a:lnTo>
                  <a:lnTo>
                    <a:pt x="11240" y="3139"/>
                  </a:lnTo>
                  <a:lnTo>
                    <a:pt x="12089" y="3953"/>
                  </a:lnTo>
                  <a:lnTo>
                    <a:pt x="12932" y="4825"/>
                  </a:lnTo>
                  <a:lnTo>
                    <a:pt x="13356" y="5814"/>
                  </a:lnTo>
                  <a:lnTo>
                    <a:pt x="13332" y="8314"/>
                  </a:lnTo>
                  <a:lnTo>
                    <a:pt x="12944" y="9244"/>
                  </a:lnTo>
                  <a:lnTo>
                    <a:pt x="12124" y="10058"/>
                  </a:lnTo>
                  <a:lnTo>
                    <a:pt x="11304" y="10814"/>
                  </a:lnTo>
                  <a:lnTo>
                    <a:pt x="10101" y="11279"/>
                  </a:lnTo>
                  <a:lnTo>
                    <a:pt x="15130" y="11279"/>
                  </a:lnTo>
                  <a:lnTo>
                    <a:pt x="16456" y="9418"/>
                  </a:lnTo>
                  <a:lnTo>
                    <a:pt x="16781" y="8314"/>
                  </a:lnTo>
                  <a:lnTo>
                    <a:pt x="16657" y="4825"/>
                  </a:lnTo>
                  <a:lnTo>
                    <a:pt x="16060" y="3430"/>
                  </a:lnTo>
                  <a:lnTo>
                    <a:pt x="15339" y="2732"/>
                  </a:lnTo>
                  <a:close/>
                </a:path>
                <a:path w="40004" h="27939">
                  <a:moveTo>
                    <a:pt x="32081" y="0"/>
                  </a:moveTo>
                  <a:lnTo>
                    <a:pt x="21765" y="10639"/>
                  </a:lnTo>
                  <a:lnTo>
                    <a:pt x="21765" y="18954"/>
                  </a:lnTo>
                  <a:lnTo>
                    <a:pt x="32610" y="27733"/>
                  </a:lnTo>
                  <a:lnTo>
                    <a:pt x="34255" y="27151"/>
                  </a:lnTo>
                  <a:lnTo>
                    <a:pt x="36860" y="25058"/>
                  </a:lnTo>
                  <a:lnTo>
                    <a:pt x="29307" y="25058"/>
                  </a:lnTo>
                  <a:lnTo>
                    <a:pt x="27801" y="24244"/>
                  </a:lnTo>
                  <a:lnTo>
                    <a:pt x="26760" y="22733"/>
                  </a:lnTo>
                  <a:lnTo>
                    <a:pt x="25713" y="21279"/>
                  </a:lnTo>
                  <a:lnTo>
                    <a:pt x="25419" y="19593"/>
                  </a:lnTo>
                  <a:lnTo>
                    <a:pt x="25307" y="18954"/>
                  </a:lnTo>
                  <a:lnTo>
                    <a:pt x="25271" y="9011"/>
                  </a:lnTo>
                  <a:lnTo>
                    <a:pt x="25755" y="6395"/>
                  </a:lnTo>
                  <a:lnTo>
                    <a:pt x="26094" y="5872"/>
                  </a:lnTo>
                  <a:lnTo>
                    <a:pt x="27750" y="3488"/>
                  </a:lnTo>
                  <a:lnTo>
                    <a:pt x="27608" y="3488"/>
                  </a:lnTo>
                  <a:lnTo>
                    <a:pt x="29051" y="2732"/>
                  </a:lnTo>
                  <a:lnTo>
                    <a:pt x="36766" y="2732"/>
                  </a:lnTo>
                  <a:lnTo>
                    <a:pt x="36465" y="2267"/>
                  </a:lnTo>
                  <a:lnTo>
                    <a:pt x="35558" y="1453"/>
                  </a:lnTo>
                  <a:lnTo>
                    <a:pt x="33360" y="290"/>
                  </a:lnTo>
                  <a:lnTo>
                    <a:pt x="32081" y="0"/>
                  </a:lnTo>
                  <a:close/>
                </a:path>
                <a:path w="40004" h="27939">
                  <a:moveTo>
                    <a:pt x="36766" y="2732"/>
                  </a:moveTo>
                  <a:lnTo>
                    <a:pt x="32139" y="2732"/>
                  </a:lnTo>
                  <a:lnTo>
                    <a:pt x="33441" y="3488"/>
                  </a:lnTo>
                  <a:lnTo>
                    <a:pt x="35529" y="6395"/>
                  </a:lnTo>
                  <a:lnTo>
                    <a:pt x="35826" y="8081"/>
                  </a:lnTo>
                  <a:lnTo>
                    <a:pt x="35826" y="19593"/>
                  </a:lnTo>
                  <a:lnTo>
                    <a:pt x="35529" y="21279"/>
                  </a:lnTo>
                  <a:lnTo>
                    <a:pt x="34482" y="22733"/>
                  </a:lnTo>
                  <a:lnTo>
                    <a:pt x="33441" y="24244"/>
                  </a:lnTo>
                  <a:lnTo>
                    <a:pt x="31935" y="25058"/>
                  </a:lnTo>
                  <a:lnTo>
                    <a:pt x="36860" y="25058"/>
                  </a:lnTo>
                  <a:lnTo>
                    <a:pt x="37837" y="23547"/>
                  </a:lnTo>
                  <a:lnTo>
                    <a:pt x="39152" y="19593"/>
                  </a:lnTo>
                  <a:lnTo>
                    <a:pt x="39477" y="17035"/>
                  </a:lnTo>
                  <a:lnTo>
                    <a:pt x="39428" y="10639"/>
                  </a:lnTo>
                  <a:lnTo>
                    <a:pt x="39312" y="9418"/>
                  </a:lnTo>
                  <a:lnTo>
                    <a:pt x="39274" y="9011"/>
                  </a:lnTo>
                  <a:lnTo>
                    <a:pt x="38460" y="5872"/>
                  </a:lnTo>
                  <a:lnTo>
                    <a:pt x="37990" y="4709"/>
                  </a:lnTo>
                  <a:lnTo>
                    <a:pt x="37896" y="4476"/>
                  </a:lnTo>
                  <a:lnTo>
                    <a:pt x="36766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607589" y="2744791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532972" y="2731593"/>
              <a:ext cx="59055" cy="27940"/>
            </a:xfrm>
            <a:custGeom>
              <a:avLst/>
              <a:gdLst/>
              <a:ahLst/>
              <a:cxnLst/>
              <a:rect l="l" t="t" r="r" b="b"/>
              <a:pathLst>
                <a:path w="59054" h="27939">
                  <a:moveTo>
                    <a:pt x="10001" y="5988"/>
                  </a:moveTo>
                  <a:lnTo>
                    <a:pt x="6669" y="5988"/>
                  </a:lnTo>
                  <a:lnTo>
                    <a:pt x="6669" y="27268"/>
                  </a:lnTo>
                  <a:lnTo>
                    <a:pt x="10001" y="27268"/>
                  </a:lnTo>
                  <a:lnTo>
                    <a:pt x="10001" y="5988"/>
                  </a:lnTo>
                  <a:close/>
                </a:path>
                <a:path w="59054" h="27939">
                  <a:moveTo>
                    <a:pt x="10001" y="0"/>
                  </a:moveTo>
                  <a:lnTo>
                    <a:pt x="7855" y="0"/>
                  </a:lnTo>
                  <a:lnTo>
                    <a:pt x="7274" y="1162"/>
                  </a:lnTo>
                  <a:lnTo>
                    <a:pt x="6285" y="2383"/>
                  </a:lnTo>
                  <a:lnTo>
                    <a:pt x="4890" y="3604"/>
                  </a:lnTo>
                  <a:lnTo>
                    <a:pt x="3494" y="4883"/>
                  </a:lnTo>
                  <a:lnTo>
                    <a:pt x="1742" y="5988"/>
                  </a:lnTo>
                  <a:lnTo>
                    <a:pt x="0" y="6802"/>
                  </a:lnTo>
                  <a:lnTo>
                    <a:pt x="0" y="10058"/>
                  </a:lnTo>
                  <a:lnTo>
                    <a:pt x="1040" y="9651"/>
                  </a:lnTo>
                  <a:lnTo>
                    <a:pt x="2209" y="9070"/>
                  </a:lnTo>
                  <a:lnTo>
                    <a:pt x="4814" y="7558"/>
                  </a:lnTo>
                  <a:lnTo>
                    <a:pt x="5867" y="6802"/>
                  </a:lnTo>
                  <a:lnTo>
                    <a:pt x="6669" y="5988"/>
                  </a:lnTo>
                  <a:lnTo>
                    <a:pt x="10001" y="5988"/>
                  </a:lnTo>
                  <a:lnTo>
                    <a:pt x="10001" y="0"/>
                  </a:lnTo>
                  <a:close/>
                </a:path>
                <a:path w="59054" h="27939">
                  <a:moveTo>
                    <a:pt x="34990" y="2732"/>
                  </a:moveTo>
                  <a:lnTo>
                    <a:pt x="29638" y="2732"/>
                  </a:lnTo>
                  <a:lnTo>
                    <a:pt x="31333" y="3372"/>
                  </a:lnTo>
                  <a:lnTo>
                    <a:pt x="31049" y="3372"/>
                  </a:lnTo>
                  <a:lnTo>
                    <a:pt x="31882" y="4186"/>
                  </a:lnTo>
                  <a:lnTo>
                    <a:pt x="32761" y="5000"/>
                  </a:lnTo>
                  <a:lnTo>
                    <a:pt x="33232" y="6162"/>
                  </a:lnTo>
                  <a:lnTo>
                    <a:pt x="33232" y="8721"/>
                  </a:lnTo>
                  <a:lnTo>
                    <a:pt x="32714" y="10058"/>
                  </a:lnTo>
                  <a:lnTo>
                    <a:pt x="31679" y="11453"/>
                  </a:lnTo>
                  <a:lnTo>
                    <a:pt x="30638" y="12907"/>
                  </a:lnTo>
                  <a:lnTo>
                    <a:pt x="28644" y="14825"/>
                  </a:lnTo>
                  <a:lnTo>
                    <a:pt x="25696" y="17209"/>
                  </a:lnTo>
                  <a:lnTo>
                    <a:pt x="23794" y="18779"/>
                  </a:lnTo>
                  <a:lnTo>
                    <a:pt x="18747" y="27268"/>
                  </a:lnTo>
                  <a:lnTo>
                    <a:pt x="36698" y="27268"/>
                  </a:lnTo>
                  <a:lnTo>
                    <a:pt x="36698" y="24070"/>
                  </a:lnTo>
                  <a:lnTo>
                    <a:pt x="23381" y="24070"/>
                  </a:lnTo>
                  <a:lnTo>
                    <a:pt x="23748" y="23430"/>
                  </a:lnTo>
                  <a:lnTo>
                    <a:pt x="24219" y="22849"/>
                  </a:lnTo>
                  <a:lnTo>
                    <a:pt x="24789" y="22268"/>
                  </a:lnTo>
                  <a:lnTo>
                    <a:pt x="25353" y="21628"/>
                  </a:lnTo>
                  <a:lnTo>
                    <a:pt x="36663" y="5407"/>
                  </a:lnTo>
                  <a:lnTo>
                    <a:pt x="35901" y="3604"/>
                  </a:lnTo>
                  <a:lnTo>
                    <a:pt x="34990" y="2732"/>
                  </a:lnTo>
                  <a:close/>
                </a:path>
                <a:path w="59054" h="27939">
                  <a:moveTo>
                    <a:pt x="30801" y="0"/>
                  </a:moveTo>
                  <a:lnTo>
                    <a:pt x="19375" y="7849"/>
                  </a:lnTo>
                  <a:lnTo>
                    <a:pt x="22806" y="8197"/>
                  </a:lnTo>
                  <a:lnTo>
                    <a:pt x="22817" y="6511"/>
                  </a:lnTo>
                  <a:lnTo>
                    <a:pt x="23370" y="5000"/>
                  </a:lnTo>
                  <a:lnTo>
                    <a:pt x="24265" y="4186"/>
                  </a:lnTo>
                  <a:lnTo>
                    <a:pt x="25110" y="3372"/>
                  </a:lnTo>
                  <a:lnTo>
                    <a:pt x="24945" y="3372"/>
                  </a:lnTo>
                  <a:lnTo>
                    <a:pt x="26516" y="2732"/>
                  </a:lnTo>
                  <a:lnTo>
                    <a:pt x="34990" y="2732"/>
                  </a:lnTo>
                  <a:lnTo>
                    <a:pt x="32866" y="697"/>
                  </a:lnTo>
                  <a:lnTo>
                    <a:pt x="30801" y="0"/>
                  </a:lnTo>
                  <a:close/>
                </a:path>
                <a:path w="59054" h="27939">
                  <a:moveTo>
                    <a:pt x="51218" y="0"/>
                  </a:moveTo>
                  <a:lnTo>
                    <a:pt x="40902" y="10639"/>
                  </a:lnTo>
                  <a:lnTo>
                    <a:pt x="40902" y="18954"/>
                  </a:lnTo>
                  <a:lnTo>
                    <a:pt x="41462" y="21279"/>
                  </a:lnTo>
                  <a:lnTo>
                    <a:pt x="41892" y="22791"/>
                  </a:lnTo>
                  <a:lnTo>
                    <a:pt x="43724" y="25058"/>
                  </a:lnTo>
                  <a:lnTo>
                    <a:pt x="45083" y="26803"/>
                  </a:lnTo>
                  <a:lnTo>
                    <a:pt x="47141" y="27733"/>
                  </a:lnTo>
                  <a:lnTo>
                    <a:pt x="51747" y="27733"/>
                  </a:lnTo>
                  <a:lnTo>
                    <a:pt x="53392" y="27210"/>
                  </a:lnTo>
                  <a:lnTo>
                    <a:pt x="54695" y="26105"/>
                  </a:lnTo>
                  <a:lnTo>
                    <a:pt x="55997" y="25058"/>
                  </a:lnTo>
                  <a:lnTo>
                    <a:pt x="44408" y="9011"/>
                  </a:lnTo>
                  <a:lnTo>
                    <a:pt x="44881" y="6453"/>
                  </a:lnTo>
                  <a:lnTo>
                    <a:pt x="45233" y="5872"/>
                  </a:lnTo>
                  <a:lnTo>
                    <a:pt x="46926" y="3488"/>
                  </a:lnTo>
                  <a:lnTo>
                    <a:pt x="48188" y="2732"/>
                  </a:lnTo>
                  <a:lnTo>
                    <a:pt x="55861" y="2732"/>
                  </a:lnTo>
                  <a:lnTo>
                    <a:pt x="55596" y="2325"/>
                  </a:lnTo>
                  <a:lnTo>
                    <a:pt x="54810" y="1569"/>
                  </a:lnTo>
                  <a:lnTo>
                    <a:pt x="52491" y="290"/>
                  </a:lnTo>
                  <a:lnTo>
                    <a:pt x="51218" y="0"/>
                  </a:lnTo>
                  <a:close/>
                </a:path>
                <a:path w="59054" h="27939">
                  <a:moveTo>
                    <a:pt x="55861" y="2732"/>
                  </a:moveTo>
                  <a:lnTo>
                    <a:pt x="51276" y="2732"/>
                  </a:lnTo>
                  <a:lnTo>
                    <a:pt x="52578" y="3488"/>
                  </a:lnTo>
                  <a:lnTo>
                    <a:pt x="53619" y="4942"/>
                  </a:lnTo>
                  <a:lnTo>
                    <a:pt x="54666" y="6453"/>
                  </a:lnTo>
                  <a:lnTo>
                    <a:pt x="54950" y="8081"/>
                  </a:lnTo>
                  <a:lnTo>
                    <a:pt x="54950" y="19651"/>
                  </a:lnTo>
                  <a:lnTo>
                    <a:pt x="54666" y="21279"/>
                  </a:lnTo>
                  <a:lnTo>
                    <a:pt x="53579" y="22791"/>
                  </a:lnTo>
                  <a:lnTo>
                    <a:pt x="52578" y="24244"/>
                  </a:lnTo>
                  <a:lnTo>
                    <a:pt x="51188" y="25058"/>
                  </a:lnTo>
                  <a:lnTo>
                    <a:pt x="55997" y="25058"/>
                  </a:lnTo>
                  <a:lnTo>
                    <a:pt x="56974" y="23547"/>
                  </a:lnTo>
                  <a:lnTo>
                    <a:pt x="58283" y="19651"/>
                  </a:lnTo>
                  <a:lnTo>
                    <a:pt x="58614" y="17035"/>
                  </a:lnTo>
                  <a:lnTo>
                    <a:pt x="58565" y="10639"/>
                  </a:lnTo>
                  <a:lnTo>
                    <a:pt x="58449" y="9418"/>
                  </a:lnTo>
                  <a:lnTo>
                    <a:pt x="58411" y="9011"/>
                  </a:lnTo>
                  <a:lnTo>
                    <a:pt x="57591" y="5872"/>
                  </a:lnTo>
                  <a:lnTo>
                    <a:pt x="57032" y="4535"/>
                  </a:lnTo>
                  <a:lnTo>
                    <a:pt x="55861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607589" y="2660195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532972" y="2646939"/>
              <a:ext cx="59055" cy="27940"/>
            </a:xfrm>
            <a:custGeom>
              <a:avLst/>
              <a:gdLst/>
              <a:ahLst/>
              <a:cxnLst/>
              <a:rect l="l" t="t" r="r" b="b"/>
              <a:pathLst>
                <a:path w="59054" h="27939">
                  <a:moveTo>
                    <a:pt x="10001" y="6046"/>
                  </a:moveTo>
                  <a:lnTo>
                    <a:pt x="6669" y="6046"/>
                  </a:lnTo>
                  <a:lnTo>
                    <a:pt x="6669" y="27268"/>
                  </a:lnTo>
                  <a:lnTo>
                    <a:pt x="10001" y="27268"/>
                  </a:lnTo>
                  <a:lnTo>
                    <a:pt x="10001" y="6046"/>
                  </a:lnTo>
                  <a:close/>
                </a:path>
                <a:path w="59054" h="27939">
                  <a:moveTo>
                    <a:pt x="10001" y="0"/>
                  </a:moveTo>
                  <a:lnTo>
                    <a:pt x="7855" y="0"/>
                  </a:lnTo>
                  <a:lnTo>
                    <a:pt x="7274" y="1162"/>
                  </a:lnTo>
                  <a:lnTo>
                    <a:pt x="6285" y="2383"/>
                  </a:lnTo>
                  <a:lnTo>
                    <a:pt x="4890" y="3662"/>
                  </a:lnTo>
                  <a:lnTo>
                    <a:pt x="3494" y="4883"/>
                  </a:lnTo>
                  <a:lnTo>
                    <a:pt x="1617" y="6046"/>
                  </a:lnTo>
                  <a:lnTo>
                    <a:pt x="0" y="6802"/>
                  </a:lnTo>
                  <a:lnTo>
                    <a:pt x="0" y="10058"/>
                  </a:lnTo>
                  <a:lnTo>
                    <a:pt x="6669" y="6046"/>
                  </a:lnTo>
                  <a:lnTo>
                    <a:pt x="10001" y="6046"/>
                  </a:lnTo>
                  <a:lnTo>
                    <a:pt x="10001" y="0"/>
                  </a:lnTo>
                  <a:close/>
                </a:path>
                <a:path w="59054" h="27939">
                  <a:moveTo>
                    <a:pt x="30906" y="0"/>
                  </a:moveTo>
                  <a:lnTo>
                    <a:pt x="19132" y="19651"/>
                  </a:lnTo>
                  <a:lnTo>
                    <a:pt x="19677" y="21744"/>
                  </a:lnTo>
                  <a:lnTo>
                    <a:pt x="19783" y="22151"/>
                  </a:lnTo>
                  <a:lnTo>
                    <a:pt x="19904" y="22616"/>
                  </a:lnTo>
                  <a:lnTo>
                    <a:pt x="23410" y="26686"/>
                  </a:lnTo>
                  <a:lnTo>
                    <a:pt x="25678" y="27733"/>
                  </a:lnTo>
                  <a:lnTo>
                    <a:pt x="30086" y="27733"/>
                  </a:lnTo>
                  <a:lnTo>
                    <a:pt x="31540" y="27326"/>
                  </a:lnTo>
                  <a:lnTo>
                    <a:pt x="34110" y="25814"/>
                  </a:lnTo>
                  <a:lnTo>
                    <a:pt x="34818" y="25000"/>
                  </a:lnTo>
                  <a:lnTo>
                    <a:pt x="27434" y="25000"/>
                  </a:lnTo>
                  <a:lnTo>
                    <a:pt x="26516" y="24709"/>
                  </a:lnTo>
                  <a:lnTo>
                    <a:pt x="22858" y="16802"/>
                  </a:lnTo>
                  <a:lnTo>
                    <a:pt x="23387" y="15291"/>
                  </a:lnTo>
                  <a:lnTo>
                    <a:pt x="24434" y="14244"/>
                  </a:lnTo>
                  <a:lnTo>
                    <a:pt x="25376" y="13256"/>
                  </a:lnTo>
                  <a:lnTo>
                    <a:pt x="22341" y="13256"/>
                  </a:lnTo>
                  <a:lnTo>
                    <a:pt x="22462" y="9942"/>
                  </a:lnTo>
                  <a:lnTo>
                    <a:pt x="22559" y="9302"/>
                  </a:lnTo>
                  <a:lnTo>
                    <a:pt x="25766" y="3662"/>
                  </a:lnTo>
                  <a:lnTo>
                    <a:pt x="26574" y="3023"/>
                  </a:lnTo>
                  <a:lnTo>
                    <a:pt x="27504" y="2732"/>
                  </a:lnTo>
                  <a:lnTo>
                    <a:pt x="35059" y="2732"/>
                  </a:lnTo>
                  <a:lnTo>
                    <a:pt x="32656" y="581"/>
                  </a:lnTo>
                  <a:lnTo>
                    <a:pt x="30906" y="0"/>
                  </a:lnTo>
                  <a:close/>
                </a:path>
                <a:path w="59054" h="27939">
                  <a:moveTo>
                    <a:pt x="35115" y="12616"/>
                  </a:moveTo>
                  <a:lnTo>
                    <a:pt x="29789" y="12616"/>
                  </a:lnTo>
                  <a:lnTo>
                    <a:pt x="31325" y="13256"/>
                  </a:lnTo>
                  <a:lnTo>
                    <a:pt x="31151" y="13256"/>
                  </a:lnTo>
                  <a:lnTo>
                    <a:pt x="32046" y="14244"/>
                  </a:lnTo>
                  <a:lnTo>
                    <a:pt x="33046" y="15291"/>
                  </a:lnTo>
                  <a:lnTo>
                    <a:pt x="33546" y="16802"/>
                  </a:lnTo>
                  <a:lnTo>
                    <a:pt x="29807" y="25000"/>
                  </a:lnTo>
                  <a:lnTo>
                    <a:pt x="34818" y="25000"/>
                  </a:lnTo>
                  <a:lnTo>
                    <a:pt x="36959" y="15872"/>
                  </a:lnTo>
                  <a:lnTo>
                    <a:pt x="36174" y="13721"/>
                  </a:lnTo>
                  <a:lnTo>
                    <a:pt x="35115" y="12616"/>
                  </a:lnTo>
                  <a:close/>
                </a:path>
                <a:path w="59054" h="27939">
                  <a:moveTo>
                    <a:pt x="31162" y="9651"/>
                  </a:moveTo>
                  <a:lnTo>
                    <a:pt x="22341" y="13256"/>
                  </a:lnTo>
                  <a:lnTo>
                    <a:pt x="25203" y="13256"/>
                  </a:lnTo>
                  <a:lnTo>
                    <a:pt x="26760" y="12616"/>
                  </a:lnTo>
                  <a:lnTo>
                    <a:pt x="35115" y="12616"/>
                  </a:lnTo>
                  <a:lnTo>
                    <a:pt x="33163" y="10581"/>
                  </a:lnTo>
                  <a:lnTo>
                    <a:pt x="33322" y="10581"/>
                  </a:lnTo>
                  <a:lnTo>
                    <a:pt x="31162" y="9651"/>
                  </a:lnTo>
                  <a:close/>
                </a:path>
                <a:path w="59054" h="27939">
                  <a:moveTo>
                    <a:pt x="35059" y="2732"/>
                  </a:moveTo>
                  <a:lnTo>
                    <a:pt x="29888" y="2732"/>
                  </a:lnTo>
                  <a:lnTo>
                    <a:pt x="30999" y="3197"/>
                  </a:lnTo>
                  <a:lnTo>
                    <a:pt x="32441" y="4767"/>
                  </a:lnTo>
                  <a:lnTo>
                    <a:pt x="32786" y="5523"/>
                  </a:lnTo>
                  <a:lnTo>
                    <a:pt x="32866" y="5697"/>
                  </a:lnTo>
                  <a:lnTo>
                    <a:pt x="33098" y="6744"/>
                  </a:lnTo>
                  <a:lnTo>
                    <a:pt x="33162" y="7035"/>
                  </a:lnTo>
                  <a:lnTo>
                    <a:pt x="36477" y="6744"/>
                  </a:lnTo>
                  <a:lnTo>
                    <a:pt x="36340" y="5697"/>
                  </a:lnTo>
                  <a:lnTo>
                    <a:pt x="36219" y="4767"/>
                  </a:lnTo>
                  <a:lnTo>
                    <a:pt x="36086" y="4418"/>
                  </a:lnTo>
                  <a:lnTo>
                    <a:pt x="35471" y="3197"/>
                  </a:lnTo>
                  <a:lnTo>
                    <a:pt x="35383" y="3023"/>
                  </a:lnTo>
                  <a:lnTo>
                    <a:pt x="35059" y="2732"/>
                  </a:lnTo>
                  <a:close/>
                </a:path>
                <a:path w="59054" h="27939">
                  <a:moveTo>
                    <a:pt x="51218" y="0"/>
                  </a:moveTo>
                  <a:lnTo>
                    <a:pt x="47781" y="0"/>
                  </a:lnTo>
                  <a:lnTo>
                    <a:pt x="46141" y="523"/>
                  </a:lnTo>
                  <a:lnTo>
                    <a:pt x="44839" y="1627"/>
                  </a:lnTo>
                  <a:lnTo>
                    <a:pt x="43970" y="2325"/>
                  </a:lnTo>
                  <a:lnTo>
                    <a:pt x="43460" y="2790"/>
                  </a:lnTo>
                  <a:lnTo>
                    <a:pt x="42553" y="4186"/>
                  </a:lnTo>
                  <a:lnTo>
                    <a:pt x="41233" y="8081"/>
                  </a:lnTo>
                  <a:lnTo>
                    <a:pt x="40902" y="10697"/>
                  </a:lnTo>
                  <a:lnTo>
                    <a:pt x="40902" y="18954"/>
                  </a:lnTo>
                  <a:lnTo>
                    <a:pt x="51747" y="27733"/>
                  </a:lnTo>
                  <a:lnTo>
                    <a:pt x="53392" y="27210"/>
                  </a:lnTo>
                  <a:lnTo>
                    <a:pt x="54695" y="26105"/>
                  </a:lnTo>
                  <a:lnTo>
                    <a:pt x="55997" y="25058"/>
                  </a:lnTo>
                  <a:lnTo>
                    <a:pt x="44398" y="9070"/>
                  </a:lnTo>
                  <a:lnTo>
                    <a:pt x="44892" y="6453"/>
                  </a:lnTo>
                  <a:lnTo>
                    <a:pt x="45260" y="5872"/>
                  </a:lnTo>
                  <a:lnTo>
                    <a:pt x="46054" y="4709"/>
                  </a:lnTo>
                  <a:lnTo>
                    <a:pt x="46925" y="3488"/>
                  </a:lnTo>
                  <a:lnTo>
                    <a:pt x="48188" y="2790"/>
                  </a:lnTo>
                  <a:lnTo>
                    <a:pt x="55899" y="2790"/>
                  </a:lnTo>
                  <a:lnTo>
                    <a:pt x="55596" y="2325"/>
                  </a:lnTo>
                  <a:lnTo>
                    <a:pt x="54689" y="1453"/>
                  </a:lnTo>
                  <a:lnTo>
                    <a:pt x="52491" y="290"/>
                  </a:lnTo>
                  <a:lnTo>
                    <a:pt x="51218" y="0"/>
                  </a:lnTo>
                  <a:close/>
                </a:path>
                <a:path w="59054" h="27939">
                  <a:moveTo>
                    <a:pt x="55899" y="2790"/>
                  </a:moveTo>
                  <a:lnTo>
                    <a:pt x="51276" y="2790"/>
                  </a:lnTo>
                  <a:lnTo>
                    <a:pt x="52578" y="3488"/>
                  </a:lnTo>
                  <a:lnTo>
                    <a:pt x="53619" y="5000"/>
                  </a:lnTo>
                  <a:lnTo>
                    <a:pt x="54666" y="6453"/>
                  </a:lnTo>
                  <a:lnTo>
                    <a:pt x="54950" y="8081"/>
                  </a:lnTo>
                  <a:lnTo>
                    <a:pt x="54950" y="19651"/>
                  </a:lnTo>
                  <a:lnTo>
                    <a:pt x="54666" y="21279"/>
                  </a:lnTo>
                  <a:lnTo>
                    <a:pt x="53619" y="22791"/>
                  </a:lnTo>
                  <a:lnTo>
                    <a:pt x="52578" y="24244"/>
                  </a:lnTo>
                  <a:lnTo>
                    <a:pt x="51188" y="25058"/>
                  </a:lnTo>
                  <a:lnTo>
                    <a:pt x="55997" y="25058"/>
                  </a:lnTo>
                  <a:lnTo>
                    <a:pt x="56974" y="23547"/>
                  </a:lnTo>
                  <a:lnTo>
                    <a:pt x="58283" y="19651"/>
                  </a:lnTo>
                  <a:lnTo>
                    <a:pt x="58614" y="17093"/>
                  </a:lnTo>
                  <a:lnTo>
                    <a:pt x="58569" y="10697"/>
                  </a:lnTo>
                  <a:lnTo>
                    <a:pt x="58445" y="9418"/>
                  </a:lnTo>
                  <a:lnTo>
                    <a:pt x="58411" y="9070"/>
                  </a:lnTo>
                  <a:lnTo>
                    <a:pt x="57591" y="5872"/>
                  </a:lnTo>
                  <a:lnTo>
                    <a:pt x="57227" y="5000"/>
                  </a:lnTo>
                  <a:lnTo>
                    <a:pt x="57105" y="4709"/>
                  </a:lnTo>
                  <a:lnTo>
                    <a:pt x="57032" y="4535"/>
                  </a:lnTo>
                  <a:lnTo>
                    <a:pt x="55899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607589" y="2575542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529989" y="2562286"/>
              <a:ext cx="61594" cy="27940"/>
            </a:xfrm>
            <a:custGeom>
              <a:avLst/>
              <a:gdLst/>
              <a:ahLst/>
              <a:cxnLst/>
              <a:rect l="l" t="t" r="r" b="b"/>
              <a:pathLst>
                <a:path w="61595" h="27939">
                  <a:moveTo>
                    <a:pt x="16268" y="2790"/>
                  </a:moveTo>
                  <a:lnTo>
                    <a:pt x="10891" y="2790"/>
                  </a:lnTo>
                  <a:lnTo>
                    <a:pt x="12432" y="3372"/>
                  </a:lnTo>
                  <a:lnTo>
                    <a:pt x="12250" y="3372"/>
                  </a:lnTo>
                  <a:lnTo>
                    <a:pt x="13189" y="4244"/>
                  </a:lnTo>
                  <a:lnTo>
                    <a:pt x="14367" y="5407"/>
                  </a:lnTo>
                  <a:lnTo>
                    <a:pt x="14162" y="5407"/>
                  </a:lnTo>
                  <a:lnTo>
                    <a:pt x="14485" y="6162"/>
                  </a:lnTo>
                  <a:lnTo>
                    <a:pt x="4986" y="18837"/>
                  </a:lnTo>
                  <a:lnTo>
                    <a:pt x="3593" y="20174"/>
                  </a:lnTo>
                  <a:lnTo>
                    <a:pt x="0" y="27268"/>
                  </a:lnTo>
                  <a:lnTo>
                    <a:pt x="17950" y="27268"/>
                  </a:lnTo>
                  <a:lnTo>
                    <a:pt x="17950" y="24070"/>
                  </a:lnTo>
                  <a:lnTo>
                    <a:pt x="4634" y="24070"/>
                  </a:lnTo>
                  <a:lnTo>
                    <a:pt x="5000" y="23489"/>
                  </a:lnTo>
                  <a:lnTo>
                    <a:pt x="12286" y="16860"/>
                  </a:lnTo>
                  <a:lnTo>
                    <a:pt x="14002" y="15232"/>
                  </a:lnTo>
                  <a:lnTo>
                    <a:pt x="17915" y="5407"/>
                  </a:lnTo>
                  <a:lnTo>
                    <a:pt x="17154" y="3604"/>
                  </a:lnTo>
                  <a:lnTo>
                    <a:pt x="16268" y="2790"/>
                  </a:lnTo>
                  <a:close/>
                </a:path>
                <a:path w="61595" h="27939">
                  <a:moveTo>
                    <a:pt x="12054" y="0"/>
                  </a:moveTo>
                  <a:lnTo>
                    <a:pt x="755" y="6511"/>
                  </a:lnTo>
                  <a:lnTo>
                    <a:pt x="633" y="7849"/>
                  </a:lnTo>
                  <a:lnTo>
                    <a:pt x="4058" y="8256"/>
                  </a:lnTo>
                  <a:lnTo>
                    <a:pt x="4070" y="6511"/>
                  </a:lnTo>
                  <a:lnTo>
                    <a:pt x="4473" y="5407"/>
                  </a:lnTo>
                  <a:lnTo>
                    <a:pt x="4317" y="5407"/>
                  </a:lnTo>
                  <a:lnTo>
                    <a:pt x="5524" y="4244"/>
                  </a:lnTo>
                  <a:lnTo>
                    <a:pt x="6370" y="3372"/>
                  </a:lnTo>
                  <a:lnTo>
                    <a:pt x="6162" y="3372"/>
                  </a:lnTo>
                  <a:lnTo>
                    <a:pt x="7768" y="2790"/>
                  </a:lnTo>
                  <a:lnTo>
                    <a:pt x="16268" y="2790"/>
                  </a:lnTo>
                  <a:lnTo>
                    <a:pt x="14118" y="755"/>
                  </a:lnTo>
                  <a:lnTo>
                    <a:pt x="12054" y="0"/>
                  </a:lnTo>
                  <a:close/>
                </a:path>
                <a:path w="61595" h="27939">
                  <a:moveTo>
                    <a:pt x="32470" y="0"/>
                  </a:moveTo>
                  <a:lnTo>
                    <a:pt x="22154" y="10697"/>
                  </a:lnTo>
                  <a:lnTo>
                    <a:pt x="22154" y="19012"/>
                  </a:lnTo>
                  <a:lnTo>
                    <a:pt x="32999" y="27733"/>
                  </a:lnTo>
                  <a:lnTo>
                    <a:pt x="34645" y="27210"/>
                  </a:lnTo>
                  <a:lnTo>
                    <a:pt x="35947" y="26163"/>
                  </a:lnTo>
                  <a:lnTo>
                    <a:pt x="37250" y="25058"/>
                  </a:lnTo>
                  <a:lnTo>
                    <a:pt x="29581" y="25058"/>
                  </a:lnTo>
                  <a:lnTo>
                    <a:pt x="28190" y="24244"/>
                  </a:lnTo>
                  <a:lnTo>
                    <a:pt x="26103" y="21337"/>
                  </a:lnTo>
                  <a:lnTo>
                    <a:pt x="25809" y="19651"/>
                  </a:lnTo>
                  <a:lnTo>
                    <a:pt x="25697" y="19012"/>
                  </a:lnTo>
                  <a:lnTo>
                    <a:pt x="29441" y="2790"/>
                  </a:lnTo>
                  <a:lnTo>
                    <a:pt x="37156" y="2790"/>
                  </a:lnTo>
                  <a:lnTo>
                    <a:pt x="36855" y="2325"/>
                  </a:lnTo>
                  <a:lnTo>
                    <a:pt x="35947" y="1511"/>
                  </a:lnTo>
                  <a:lnTo>
                    <a:pt x="34848" y="930"/>
                  </a:lnTo>
                  <a:lnTo>
                    <a:pt x="33749" y="290"/>
                  </a:lnTo>
                  <a:lnTo>
                    <a:pt x="32470" y="0"/>
                  </a:lnTo>
                  <a:close/>
                </a:path>
                <a:path w="61595" h="27939">
                  <a:moveTo>
                    <a:pt x="37156" y="2790"/>
                  </a:moveTo>
                  <a:lnTo>
                    <a:pt x="32528" y="2790"/>
                  </a:lnTo>
                  <a:lnTo>
                    <a:pt x="33831" y="3488"/>
                  </a:lnTo>
                  <a:lnTo>
                    <a:pt x="34872" y="5000"/>
                  </a:lnTo>
                  <a:lnTo>
                    <a:pt x="35918" y="6453"/>
                  </a:lnTo>
                  <a:lnTo>
                    <a:pt x="36206" y="8081"/>
                  </a:lnTo>
                  <a:lnTo>
                    <a:pt x="36206" y="19651"/>
                  </a:lnTo>
                  <a:lnTo>
                    <a:pt x="35878" y="21337"/>
                  </a:lnTo>
                  <a:lnTo>
                    <a:pt x="34872" y="22791"/>
                  </a:lnTo>
                  <a:lnTo>
                    <a:pt x="33831" y="24244"/>
                  </a:lnTo>
                  <a:lnTo>
                    <a:pt x="32441" y="25058"/>
                  </a:lnTo>
                  <a:lnTo>
                    <a:pt x="37250" y="25058"/>
                  </a:lnTo>
                  <a:lnTo>
                    <a:pt x="38227" y="23547"/>
                  </a:lnTo>
                  <a:lnTo>
                    <a:pt x="39541" y="19651"/>
                  </a:lnTo>
                  <a:lnTo>
                    <a:pt x="39867" y="17093"/>
                  </a:lnTo>
                  <a:lnTo>
                    <a:pt x="39817" y="10697"/>
                  </a:lnTo>
                  <a:lnTo>
                    <a:pt x="39696" y="9418"/>
                  </a:lnTo>
                  <a:lnTo>
                    <a:pt x="39663" y="9070"/>
                  </a:lnTo>
                  <a:lnTo>
                    <a:pt x="38849" y="5872"/>
                  </a:lnTo>
                  <a:lnTo>
                    <a:pt x="38481" y="5000"/>
                  </a:lnTo>
                  <a:lnTo>
                    <a:pt x="38359" y="4709"/>
                  </a:lnTo>
                  <a:lnTo>
                    <a:pt x="38285" y="4535"/>
                  </a:lnTo>
                  <a:lnTo>
                    <a:pt x="37156" y="2790"/>
                  </a:lnTo>
                  <a:close/>
                </a:path>
                <a:path w="61595" h="27939">
                  <a:moveTo>
                    <a:pt x="54201" y="0"/>
                  </a:moveTo>
                  <a:lnTo>
                    <a:pt x="43885" y="10697"/>
                  </a:lnTo>
                  <a:lnTo>
                    <a:pt x="43885" y="19012"/>
                  </a:lnTo>
                  <a:lnTo>
                    <a:pt x="54730" y="27733"/>
                  </a:lnTo>
                  <a:lnTo>
                    <a:pt x="56375" y="27210"/>
                  </a:lnTo>
                  <a:lnTo>
                    <a:pt x="57678" y="26163"/>
                  </a:lnTo>
                  <a:lnTo>
                    <a:pt x="58981" y="25058"/>
                  </a:lnTo>
                  <a:lnTo>
                    <a:pt x="51311" y="25058"/>
                  </a:lnTo>
                  <a:lnTo>
                    <a:pt x="49921" y="24244"/>
                  </a:lnTo>
                  <a:lnTo>
                    <a:pt x="47833" y="21337"/>
                  </a:lnTo>
                  <a:lnTo>
                    <a:pt x="47539" y="19651"/>
                  </a:lnTo>
                  <a:lnTo>
                    <a:pt x="47427" y="19012"/>
                  </a:lnTo>
                  <a:lnTo>
                    <a:pt x="47381" y="9070"/>
                  </a:lnTo>
                  <a:lnTo>
                    <a:pt x="47875" y="6453"/>
                  </a:lnTo>
                  <a:lnTo>
                    <a:pt x="48243" y="5872"/>
                  </a:lnTo>
                  <a:lnTo>
                    <a:pt x="49037" y="4709"/>
                  </a:lnTo>
                  <a:lnTo>
                    <a:pt x="49908" y="3488"/>
                  </a:lnTo>
                  <a:lnTo>
                    <a:pt x="51171" y="2790"/>
                  </a:lnTo>
                  <a:lnTo>
                    <a:pt x="58882" y="2790"/>
                  </a:lnTo>
                  <a:lnTo>
                    <a:pt x="58579" y="2325"/>
                  </a:lnTo>
                  <a:lnTo>
                    <a:pt x="57672" y="1511"/>
                  </a:lnTo>
                  <a:lnTo>
                    <a:pt x="56573" y="930"/>
                  </a:lnTo>
                  <a:lnTo>
                    <a:pt x="55474" y="290"/>
                  </a:lnTo>
                  <a:lnTo>
                    <a:pt x="54201" y="0"/>
                  </a:lnTo>
                  <a:close/>
                </a:path>
                <a:path w="61595" h="27939">
                  <a:moveTo>
                    <a:pt x="58882" y="2790"/>
                  </a:moveTo>
                  <a:lnTo>
                    <a:pt x="54259" y="2790"/>
                  </a:lnTo>
                  <a:lnTo>
                    <a:pt x="55561" y="3488"/>
                  </a:lnTo>
                  <a:lnTo>
                    <a:pt x="56602" y="5000"/>
                  </a:lnTo>
                  <a:lnTo>
                    <a:pt x="57649" y="6453"/>
                  </a:lnTo>
                  <a:lnTo>
                    <a:pt x="57933" y="8081"/>
                  </a:lnTo>
                  <a:lnTo>
                    <a:pt x="57933" y="19651"/>
                  </a:lnTo>
                  <a:lnTo>
                    <a:pt x="57609" y="21337"/>
                  </a:lnTo>
                  <a:lnTo>
                    <a:pt x="56602" y="22791"/>
                  </a:lnTo>
                  <a:lnTo>
                    <a:pt x="55561" y="24244"/>
                  </a:lnTo>
                  <a:lnTo>
                    <a:pt x="54171" y="25058"/>
                  </a:lnTo>
                  <a:lnTo>
                    <a:pt x="58981" y="25058"/>
                  </a:lnTo>
                  <a:lnTo>
                    <a:pt x="59957" y="23547"/>
                  </a:lnTo>
                  <a:lnTo>
                    <a:pt x="61266" y="19651"/>
                  </a:lnTo>
                  <a:lnTo>
                    <a:pt x="61597" y="17093"/>
                  </a:lnTo>
                  <a:lnTo>
                    <a:pt x="61548" y="10697"/>
                  </a:lnTo>
                  <a:lnTo>
                    <a:pt x="61427" y="9418"/>
                  </a:lnTo>
                  <a:lnTo>
                    <a:pt x="61394" y="9070"/>
                  </a:lnTo>
                  <a:lnTo>
                    <a:pt x="60574" y="5872"/>
                  </a:lnTo>
                  <a:lnTo>
                    <a:pt x="60210" y="5000"/>
                  </a:lnTo>
                  <a:lnTo>
                    <a:pt x="60088" y="4709"/>
                  </a:lnTo>
                  <a:lnTo>
                    <a:pt x="60016" y="4535"/>
                  </a:lnTo>
                  <a:lnTo>
                    <a:pt x="58882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607589" y="2490888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529989" y="2477690"/>
              <a:ext cx="61594" cy="27940"/>
            </a:xfrm>
            <a:custGeom>
              <a:avLst/>
              <a:gdLst/>
              <a:ahLst/>
              <a:cxnLst/>
              <a:rect l="l" t="t" r="r" b="b"/>
              <a:pathLst>
                <a:path w="61595" h="27939">
                  <a:moveTo>
                    <a:pt x="16243" y="2732"/>
                  </a:moveTo>
                  <a:lnTo>
                    <a:pt x="10891" y="2732"/>
                  </a:lnTo>
                  <a:lnTo>
                    <a:pt x="12432" y="3314"/>
                  </a:lnTo>
                  <a:lnTo>
                    <a:pt x="12250" y="3314"/>
                  </a:lnTo>
                  <a:lnTo>
                    <a:pt x="13189" y="4186"/>
                  </a:lnTo>
                  <a:lnTo>
                    <a:pt x="14063" y="5116"/>
                  </a:lnTo>
                  <a:lnTo>
                    <a:pt x="14485" y="6104"/>
                  </a:lnTo>
                  <a:lnTo>
                    <a:pt x="14485" y="8721"/>
                  </a:lnTo>
                  <a:lnTo>
                    <a:pt x="13967" y="10058"/>
                  </a:lnTo>
                  <a:lnTo>
                    <a:pt x="11897" y="12849"/>
                  </a:lnTo>
                  <a:lnTo>
                    <a:pt x="9902" y="14767"/>
                  </a:lnTo>
                  <a:lnTo>
                    <a:pt x="4984" y="18837"/>
                  </a:lnTo>
                  <a:lnTo>
                    <a:pt x="3593" y="20116"/>
                  </a:lnTo>
                  <a:lnTo>
                    <a:pt x="2587" y="21337"/>
                  </a:lnTo>
                  <a:lnTo>
                    <a:pt x="1581" y="22500"/>
                  </a:lnTo>
                  <a:lnTo>
                    <a:pt x="848" y="23721"/>
                  </a:lnTo>
                  <a:lnTo>
                    <a:pt x="389" y="24942"/>
                  </a:lnTo>
                  <a:lnTo>
                    <a:pt x="104" y="25640"/>
                  </a:lnTo>
                  <a:lnTo>
                    <a:pt x="0" y="27268"/>
                  </a:lnTo>
                  <a:lnTo>
                    <a:pt x="17950" y="27268"/>
                  </a:lnTo>
                  <a:lnTo>
                    <a:pt x="17950" y="24012"/>
                  </a:lnTo>
                  <a:lnTo>
                    <a:pt x="4634" y="24012"/>
                  </a:lnTo>
                  <a:lnTo>
                    <a:pt x="5000" y="23430"/>
                  </a:lnTo>
                  <a:lnTo>
                    <a:pt x="9891" y="18837"/>
                  </a:lnTo>
                  <a:lnTo>
                    <a:pt x="12286" y="16802"/>
                  </a:lnTo>
                  <a:lnTo>
                    <a:pt x="17792" y="5116"/>
                  </a:lnTo>
                  <a:lnTo>
                    <a:pt x="17154" y="3604"/>
                  </a:lnTo>
                  <a:lnTo>
                    <a:pt x="16243" y="2732"/>
                  </a:lnTo>
                  <a:close/>
                </a:path>
                <a:path w="61595" h="27939">
                  <a:moveTo>
                    <a:pt x="12054" y="0"/>
                  </a:moveTo>
                  <a:lnTo>
                    <a:pt x="760" y="6453"/>
                  </a:lnTo>
                  <a:lnTo>
                    <a:pt x="633" y="7849"/>
                  </a:lnTo>
                  <a:lnTo>
                    <a:pt x="4058" y="8197"/>
                  </a:lnTo>
                  <a:lnTo>
                    <a:pt x="4070" y="6453"/>
                  </a:lnTo>
                  <a:lnTo>
                    <a:pt x="4452" y="5407"/>
                  </a:lnTo>
                  <a:lnTo>
                    <a:pt x="4558" y="5116"/>
                  </a:lnTo>
                  <a:lnTo>
                    <a:pt x="5524" y="4186"/>
                  </a:lnTo>
                  <a:lnTo>
                    <a:pt x="6370" y="3314"/>
                  </a:lnTo>
                  <a:lnTo>
                    <a:pt x="6162" y="3314"/>
                  </a:lnTo>
                  <a:lnTo>
                    <a:pt x="7768" y="2732"/>
                  </a:lnTo>
                  <a:lnTo>
                    <a:pt x="16243" y="2732"/>
                  </a:lnTo>
                  <a:lnTo>
                    <a:pt x="14118" y="697"/>
                  </a:lnTo>
                  <a:lnTo>
                    <a:pt x="12054" y="0"/>
                  </a:lnTo>
                  <a:close/>
                </a:path>
                <a:path w="61595" h="27939">
                  <a:moveTo>
                    <a:pt x="36180" y="20756"/>
                  </a:moveTo>
                  <a:lnTo>
                    <a:pt x="32848" y="20756"/>
                  </a:lnTo>
                  <a:lnTo>
                    <a:pt x="32848" y="27268"/>
                  </a:lnTo>
                  <a:lnTo>
                    <a:pt x="36180" y="27268"/>
                  </a:lnTo>
                  <a:lnTo>
                    <a:pt x="36180" y="20756"/>
                  </a:lnTo>
                  <a:close/>
                </a:path>
                <a:path w="61595" h="27939">
                  <a:moveTo>
                    <a:pt x="36180" y="116"/>
                  </a:moveTo>
                  <a:lnTo>
                    <a:pt x="33459" y="116"/>
                  </a:lnTo>
                  <a:lnTo>
                    <a:pt x="21061" y="17674"/>
                  </a:lnTo>
                  <a:lnTo>
                    <a:pt x="21061" y="20756"/>
                  </a:lnTo>
                  <a:lnTo>
                    <a:pt x="39849" y="20756"/>
                  </a:lnTo>
                  <a:lnTo>
                    <a:pt x="39849" y="17674"/>
                  </a:lnTo>
                  <a:lnTo>
                    <a:pt x="24341" y="17674"/>
                  </a:lnTo>
                  <a:lnTo>
                    <a:pt x="32848" y="5465"/>
                  </a:lnTo>
                  <a:lnTo>
                    <a:pt x="36180" y="5465"/>
                  </a:lnTo>
                  <a:lnTo>
                    <a:pt x="36180" y="116"/>
                  </a:lnTo>
                  <a:close/>
                </a:path>
                <a:path w="61595" h="27939">
                  <a:moveTo>
                    <a:pt x="36180" y="5465"/>
                  </a:moveTo>
                  <a:lnTo>
                    <a:pt x="32848" y="5465"/>
                  </a:lnTo>
                  <a:lnTo>
                    <a:pt x="32848" y="17674"/>
                  </a:lnTo>
                  <a:lnTo>
                    <a:pt x="36180" y="17674"/>
                  </a:lnTo>
                  <a:lnTo>
                    <a:pt x="36180" y="5465"/>
                  </a:lnTo>
                  <a:close/>
                </a:path>
                <a:path w="61595" h="27939">
                  <a:moveTo>
                    <a:pt x="54201" y="0"/>
                  </a:moveTo>
                  <a:lnTo>
                    <a:pt x="43885" y="10639"/>
                  </a:lnTo>
                  <a:lnTo>
                    <a:pt x="43885" y="18954"/>
                  </a:lnTo>
                  <a:lnTo>
                    <a:pt x="54730" y="27675"/>
                  </a:lnTo>
                  <a:lnTo>
                    <a:pt x="56375" y="27151"/>
                  </a:lnTo>
                  <a:lnTo>
                    <a:pt x="58981" y="25058"/>
                  </a:lnTo>
                  <a:lnTo>
                    <a:pt x="51427" y="25058"/>
                  </a:lnTo>
                  <a:lnTo>
                    <a:pt x="49921" y="24244"/>
                  </a:lnTo>
                  <a:lnTo>
                    <a:pt x="48880" y="22733"/>
                  </a:lnTo>
                  <a:lnTo>
                    <a:pt x="47833" y="21279"/>
                  </a:lnTo>
                  <a:lnTo>
                    <a:pt x="47539" y="19593"/>
                  </a:lnTo>
                  <a:lnTo>
                    <a:pt x="47427" y="18954"/>
                  </a:lnTo>
                  <a:lnTo>
                    <a:pt x="47391" y="9011"/>
                  </a:lnTo>
                  <a:lnTo>
                    <a:pt x="47875" y="6395"/>
                  </a:lnTo>
                  <a:lnTo>
                    <a:pt x="48215" y="5872"/>
                  </a:lnTo>
                  <a:lnTo>
                    <a:pt x="49871" y="3488"/>
                  </a:lnTo>
                  <a:lnTo>
                    <a:pt x="49728" y="3488"/>
                  </a:lnTo>
                  <a:lnTo>
                    <a:pt x="51171" y="2732"/>
                  </a:lnTo>
                  <a:lnTo>
                    <a:pt x="58882" y="2732"/>
                  </a:lnTo>
                  <a:lnTo>
                    <a:pt x="58579" y="2267"/>
                  </a:lnTo>
                  <a:lnTo>
                    <a:pt x="57672" y="1453"/>
                  </a:lnTo>
                  <a:lnTo>
                    <a:pt x="55474" y="290"/>
                  </a:lnTo>
                  <a:lnTo>
                    <a:pt x="54201" y="0"/>
                  </a:lnTo>
                  <a:close/>
                </a:path>
                <a:path w="61595" h="27939">
                  <a:moveTo>
                    <a:pt x="58882" y="2732"/>
                  </a:moveTo>
                  <a:lnTo>
                    <a:pt x="54259" y="2732"/>
                  </a:lnTo>
                  <a:lnTo>
                    <a:pt x="55561" y="3488"/>
                  </a:lnTo>
                  <a:lnTo>
                    <a:pt x="57649" y="6395"/>
                  </a:lnTo>
                  <a:lnTo>
                    <a:pt x="57943" y="8081"/>
                  </a:lnTo>
                  <a:lnTo>
                    <a:pt x="57943" y="19593"/>
                  </a:lnTo>
                  <a:lnTo>
                    <a:pt x="57649" y="21279"/>
                  </a:lnTo>
                  <a:lnTo>
                    <a:pt x="56602" y="22733"/>
                  </a:lnTo>
                  <a:lnTo>
                    <a:pt x="55561" y="24244"/>
                  </a:lnTo>
                  <a:lnTo>
                    <a:pt x="54055" y="25058"/>
                  </a:lnTo>
                  <a:lnTo>
                    <a:pt x="58981" y="25058"/>
                  </a:lnTo>
                  <a:lnTo>
                    <a:pt x="59957" y="23547"/>
                  </a:lnTo>
                  <a:lnTo>
                    <a:pt x="61266" y="19593"/>
                  </a:lnTo>
                  <a:lnTo>
                    <a:pt x="61597" y="17035"/>
                  </a:lnTo>
                  <a:lnTo>
                    <a:pt x="61548" y="10639"/>
                  </a:lnTo>
                  <a:lnTo>
                    <a:pt x="60016" y="4476"/>
                  </a:lnTo>
                  <a:lnTo>
                    <a:pt x="58882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607589" y="2406235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529989" y="2393037"/>
              <a:ext cx="61594" cy="27940"/>
            </a:xfrm>
            <a:custGeom>
              <a:avLst/>
              <a:gdLst/>
              <a:ahLst/>
              <a:cxnLst/>
              <a:rect l="l" t="t" r="r" b="b"/>
              <a:pathLst>
                <a:path w="61595" h="27939">
                  <a:moveTo>
                    <a:pt x="16243" y="2732"/>
                  </a:moveTo>
                  <a:lnTo>
                    <a:pt x="10891" y="2732"/>
                  </a:lnTo>
                  <a:lnTo>
                    <a:pt x="12432" y="3314"/>
                  </a:lnTo>
                  <a:lnTo>
                    <a:pt x="12242" y="3314"/>
                  </a:lnTo>
                  <a:lnTo>
                    <a:pt x="13134" y="4186"/>
                  </a:lnTo>
                  <a:lnTo>
                    <a:pt x="14014" y="5000"/>
                  </a:lnTo>
                  <a:lnTo>
                    <a:pt x="14485" y="6104"/>
                  </a:lnTo>
                  <a:lnTo>
                    <a:pt x="5047" y="18779"/>
                  </a:lnTo>
                  <a:lnTo>
                    <a:pt x="3593" y="20116"/>
                  </a:lnTo>
                  <a:lnTo>
                    <a:pt x="2587" y="21337"/>
                  </a:lnTo>
                  <a:lnTo>
                    <a:pt x="1581" y="22500"/>
                  </a:lnTo>
                  <a:lnTo>
                    <a:pt x="848" y="23721"/>
                  </a:lnTo>
                  <a:lnTo>
                    <a:pt x="104" y="25698"/>
                  </a:lnTo>
                  <a:lnTo>
                    <a:pt x="0" y="27268"/>
                  </a:lnTo>
                  <a:lnTo>
                    <a:pt x="17950" y="27268"/>
                  </a:lnTo>
                  <a:lnTo>
                    <a:pt x="17950" y="24070"/>
                  </a:lnTo>
                  <a:lnTo>
                    <a:pt x="4634" y="24070"/>
                  </a:lnTo>
                  <a:lnTo>
                    <a:pt x="5000" y="23430"/>
                  </a:lnTo>
                  <a:lnTo>
                    <a:pt x="5471" y="22849"/>
                  </a:lnTo>
                  <a:lnTo>
                    <a:pt x="6041" y="22268"/>
                  </a:lnTo>
                  <a:lnTo>
                    <a:pt x="6611" y="21628"/>
                  </a:lnTo>
                  <a:lnTo>
                    <a:pt x="7890" y="20523"/>
                  </a:lnTo>
                  <a:lnTo>
                    <a:pt x="12286" y="16802"/>
                  </a:lnTo>
                  <a:lnTo>
                    <a:pt x="14002" y="15232"/>
                  </a:lnTo>
                  <a:lnTo>
                    <a:pt x="17915" y="5407"/>
                  </a:lnTo>
                  <a:lnTo>
                    <a:pt x="17154" y="3604"/>
                  </a:lnTo>
                  <a:lnTo>
                    <a:pt x="16243" y="2732"/>
                  </a:lnTo>
                  <a:close/>
                </a:path>
                <a:path w="61595" h="27939">
                  <a:moveTo>
                    <a:pt x="12054" y="0"/>
                  </a:moveTo>
                  <a:lnTo>
                    <a:pt x="633" y="7849"/>
                  </a:lnTo>
                  <a:lnTo>
                    <a:pt x="4058" y="8197"/>
                  </a:lnTo>
                  <a:lnTo>
                    <a:pt x="4070" y="6511"/>
                  </a:lnTo>
                  <a:lnTo>
                    <a:pt x="4622" y="5000"/>
                  </a:lnTo>
                  <a:lnTo>
                    <a:pt x="5524" y="4186"/>
                  </a:lnTo>
                  <a:lnTo>
                    <a:pt x="6423" y="3314"/>
                  </a:lnTo>
                  <a:lnTo>
                    <a:pt x="7768" y="2732"/>
                  </a:lnTo>
                  <a:lnTo>
                    <a:pt x="16243" y="2732"/>
                  </a:lnTo>
                  <a:lnTo>
                    <a:pt x="14118" y="697"/>
                  </a:lnTo>
                  <a:lnTo>
                    <a:pt x="12054" y="0"/>
                  </a:lnTo>
                  <a:close/>
                </a:path>
                <a:path w="61595" h="27939">
                  <a:moveTo>
                    <a:pt x="33383" y="0"/>
                  </a:moveTo>
                  <a:lnTo>
                    <a:pt x="28650" y="0"/>
                  </a:lnTo>
                  <a:lnTo>
                    <a:pt x="26706" y="697"/>
                  </a:lnTo>
                  <a:lnTo>
                    <a:pt x="25341" y="2034"/>
                  </a:lnTo>
                  <a:lnTo>
                    <a:pt x="24169" y="3139"/>
                  </a:lnTo>
                  <a:lnTo>
                    <a:pt x="23897" y="3430"/>
                  </a:lnTo>
                  <a:lnTo>
                    <a:pt x="23289" y="4825"/>
                  </a:lnTo>
                  <a:lnTo>
                    <a:pt x="23230" y="8372"/>
                  </a:lnTo>
                  <a:lnTo>
                    <a:pt x="23492" y="9244"/>
                  </a:lnTo>
                  <a:lnTo>
                    <a:pt x="23544" y="9418"/>
                  </a:lnTo>
                  <a:lnTo>
                    <a:pt x="24882" y="11279"/>
                  </a:lnTo>
                  <a:lnTo>
                    <a:pt x="25905" y="12035"/>
                  </a:lnTo>
                  <a:lnTo>
                    <a:pt x="27289" y="12500"/>
                  </a:lnTo>
                  <a:lnTo>
                    <a:pt x="25217" y="13081"/>
                  </a:lnTo>
                  <a:lnTo>
                    <a:pt x="25450" y="13081"/>
                  </a:lnTo>
                  <a:lnTo>
                    <a:pt x="24358" y="13779"/>
                  </a:lnTo>
                  <a:lnTo>
                    <a:pt x="23463" y="14942"/>
                  </a:lnTo>
                  <a:lnTo>
                    <a:pt x="22567" y="16163"/>
                  </a:lnTo>
                  <a:lnTo>
                    <a:pt x="22120" y="17616"/>
                  </a:lnTo>
                  <a:lnTo>
                    <a:pt x="22144" y="21802"/>
                  </a:lnTo>
                  <a:lnTo>
                    <a:pt x="33749" y="27733"/>
                  </a:lnTo>
                  <a:lnTo>
                    <a:pt x="35907" y="26919"/>
                  </a:lnTo>
                  <a:lnTo>
                    <a:pt x="37915" y="25000"/>
                  </a:lnTo>
                  <a:lnTo>
                    <a:pt x="30080" y="25000"/>
                  </a:lnTo>
                  <a:lnTo>
                    <a:pt x="29121" y="24709"/>
                  </a:lnTo>
                  <a:lnTo>
                    <a:pt x="27341" y="23779"/>
                  </a:lnTo>
                  <a:lnTo>
                    <a:pt x="26673" y="23082"/>
                  </a:lnTo>
                  <a:lnTo>
                    <a:pt x="26225" y="22151"/>
                  </a:lnTo>
                  <a:lnTo>
                    <a:pt x="25771" y="21279"/>
                  </a:lnTo>
                  <a:lnTo>
                    <a:pt x="25545" y="20349"/>
                  </a:lnTo>
                  <a:lnTo>
                    <a:pt x="25639" y="17616"/>
                  </a:lnTo>
                  <a:lnTo>
                    <a:pt x="26062" y="16570"/>
                  </a:lnTo>
                  <a:lnTo>
                    <a:pt x="28126" y="14477"/>
                  </a:lnTo>
                  <a:lnTo>
                    <a:pt x="29423" y="13953"/>
                  </a:lnTo>
                  <a:lnTo>
                    <a:pt x="37837" y="13953"/>
                  </a:lnTo>
                  <a:lnTo>
                    <a:pt x="36570" y="13081"/>
                  </a:lnTo>
                  <a:lnTo>
                    <a:pt x="34901" y="12500"/>
                  </a:lnTo>
                  <a:lnTo>
                    <a:pt x="36250" y="12035"/>
                  </a:lnTo>
                  <a:lnTo>
                    <a:pt x="37250" y="11279"/>
                  </a:lnTo>
                  <a:lnTo>
                    <a:pt x="29766" y="11279"/>
                  </a:lnTo>
                  <a:lnTo>
                    <a:pt x="28690" y="10872"/>
                  </a:lnTo>
                  <a:lnTo>
                    <a:pt x="27865" y="10000"/>
                  </a:lnTo>
                  <a:lnTo>
                    <a:pt x="27093" y="9244"/>
                  </a:lnTo>
                  <a:lnTo>
                    <a:pt x="26712" y="8372"/>
                  </a:lnTo>
                  <a:lnTo>
                    <a:pt x="26620" y="5814"/>
                  </a:lnTo>
                  <a:lnTo>
                    <a:pt x="26891" y="5116"/>
                  </a:lnTo>
                  <a:lnTo>
                    <a:pt x="27014" y="4825"/>
                  </a:lnTo>
                  <a:lnTo>
                    <a:pt x="28720" y="3139"/>
                  </a:lnTo>
                  <a:lnTo>
                    <a:pt x="29778" y="2732"/>
                  </a:lnTo>
                  <a:lnTo>
                    <a:pt x="37456" y="2732"/>
                  </a:lnTo>
                  <a:lnTo>
                    <a:pt x="36733" y="2034"/>
                  </a:lnTo>
                  <a:lnTo>
                    <a:pt x="35290" y="697"/>
                  </a:lnTo>
                  <a:lnTo>
                    <a:pt x="33383" y="0"/>
                  </a:lnTo>
                  <a:close/>
                </a:path>
                <a:path w="61595" h="27939">
                  <a:moveTo>
                    <a:pt x="37837" y="13953"/>
                  </a:moveTo>
                  <a:lnTo>
                    <a:pt x="32598" y="13953"/>
                  </a:lnTo>
                  <a:lnTo>
                    <a:pt x="33936" y="14477"/>
                  </a:lnTo>
                  <a:lnTo>
                    <a:pt x="36070" y="16570"/>
                  </a:lnTo>
                  <a:lnTo>
                    <a:pt x="36488" y="17616"/>
                  </a:lnTo>
                  <a:lnTo>
                    <a:pt x="36537" y="21279"/>
                  </a:lnTo>
                  <a:lnTo>
                    <a:pt x="36200" y="22151"/>
                  </a:lnTo>
                  <a:lnTo>
                    <a:pt x="36087" y="22442"/>
                  </a:lnTo>
                  <a:lnTo>
                    <a:pt x="35052" y="23430"/>
                  </a:lnTo>
                  <a:lnTo>
                    <a:pt x="34011" y="24477"/>
                  </a:lnTo>
                  <a:lnTo>
                    <a:pt x="32697" y="25000"/>
                  </a:lnTo>
                  <a:lnTo>
                    <a:pt x="37915" y="25000"/>
                  </a:lnTo>
                  <a:lnTo>
                    <a:pt x="39192" y="23779"/>
                  </a:lnTo>
                  <a:lnTo>
                    <a:pt x="40012" y="21802"/>
                  </a:lnTo>
                  <a:lnTo>
                    <a:pt x="39958" y="17616"/>
                  </a:lnTo>
                  <a:lnTo>
                    <a:pt x="39636" y="16570"/>
                  </a:lnTo>
                  <a:lnTo>
                    <a:pt x="39582" y="16395"/>
                  </a:lnTo>
                  <a:lnTo>
                    <a:pt x="37837" y="13953"/>
                  </a:lnTo>
                  <a:close/>
                </a:path>
                <a:path w="61595" h="27939">
                  <a:moveTo>
                    <a:pt x="37456" y="2732"/>
                  </a:moveTo>
                  <a:lnTo>
                    <a:pt x="32307" y="2732"/>
                  </a:lnTo>
                  <a:lnTo>
                    <a:pt x="33360" y="3139"/>
                  </a:lnTo>
                  <a:lnTo>
                    <a:pt x="34209" y="3953"/>
                  </a:lnTo>
                  <a:lnTo>
                    <a:pt x="35052" y="4825"/>
                  </a:lnTo>
                  <a:lnTo>
                    <a:pt x="35476" y="5814"/>
                  </a:lnTo>
                  <a:lnTo>
                    <a:pt x="35428" y="8372"/>
                  </a:lnTo>
                  <a:lnTo>
                    <a:pt x="35064" y="9244"/>
                  </a:lnTo>
                  <a:lnTo>
                    <a:pt x="33424" y="10872"/>
                  </a:lnTo>
                  <a:lnTo>
                    <a:pt x="32371" y="11279"/>
                  </a:lnTo>
                  <a:lnTo>
                    <a:pt x="37250" y="11279"/>
                  </a:lnTo>
                  <a:lnTo>
                    <a:pt x="38570" y="9418"/>
                  </a:lnTo>
                  <a:lnTo>
                    <a:pt x="38901" y="8372"/>
                  </a:lnTo>
                  <a:lnTo>
                    <a:pt x="38777" y="4825"/>
                  </a:lnTo>
                  <a:lnTo>
                    <a:pt x="38180" y="3430"/>
                  </a:lnTo>
                  <a:lnTo>
                    <a:pt x="37456" y="2732"/>
                  </a:lnTo>
                  <a:close/>
                </a:path>
                <a:path w="61595" h="27939">
                  <a:moveTo>
                    <a:pt x="54201" y="0"/>
                  </a:moveTo>
                  <a:lnTo>
                    <a:pt x="43885" y="10639"/>
                  </a:lnTo>
                  <a:lnTo>
                    <a:pt x="43885" y="18954"/>
                  </a:lnTo>
                  <a:lnTo>
                    <a:pt x="54730" y="27733"/>
                  </a:lnTo>
                  <a:lnTo>
                    <a:pt x="56375" y="27210"/>
                  </a:lnTo>
                  <a:lnTo>
                    <a:pt x="57678" y="26105"/>
                  </a:lnTo>
                  <a:lnTo>
                    <a:pt x="58981" y="25058"/>
                  </a:lnTo>
                  <a:lnTo>
                    <a:pt x="47539" y="19593"/>
                  </a:lnTo>
                  <a:lnTo>
                    <a:pt x="47427" y="18954"/>
                  </a:lnTo>
                  <a:lnTo>
                    <a:pt x="47391" y="9011"/>
                  </a:lnTo>
                  <a:lnTo>
                    <a:pt x="47875" y="6395"/>
                  </a:lnTo>
                  <a:lnTo>
                    <a:pt x="48215" y="5872"/>
                  </a:lnTo>
                  <a:lnTo>
                    <a:pt x="49871" y="3488"/>
                  </a:lnTo>
                  <a:lnTo>
                    <a:pt x="49728" y="3488"/>
                  </a:lnTo>
                  <a:lnTo>
                    <a:pt x="51171" y="2732"/>
                  </a:lnTo>
                  <a:lnTo>
                    <a:pt x="58844" y="2732"/>
                  </a:lnTo>
                  <a:lnTo>
                    <a:pt x="58579" y="2325"/>
                  </a:lnTo>
                  <a:lnTo>
                    <a:pt x="57672" y="1453"/>
                  </a:lnTo>
                  <a:lnTo>
                    <a:pt x="55474" y="290"/>
                  </a:lnTo>
                  <a:lnTo>
                    <a:pt x="54201" y="0"/>
                  </a:lnTo>
                  <a:close/>
                </a:path>
                <a:path w="61595" h="27939">
                  <a:moveTo>
                    <a:pt x="58844" y="2732"/>
                  </a:moveTo>
                  <a:lnTo>
                    <a:pt x="54259" y="2732"/>
                  </a:lnTo>
                  <a:lnTo>
                    <a:pt x="55561" y="3488"/>
                  </a:lnTo>
                  <a:lnTo>
                    <a:pt x="57649" y="6395"/>
                  </a:lnTo>
                  <a:lnTo>
                    <a:pt x="57938" y="8081"/>
                  </a:lnTo>
                  <a:lnTo>
                    <a:pt x="57943" y="19593"/>
                  </a:lnTo>
                  <a:lnTo>
                    <a:pt x="57649" y="21279"/>
                  </a:lnTo>
                  <a:lnTo>
                    <a:pt x="56562" y="22791"/>
                  </a:lnTo>
                  <a:lnTo>
                    <a:pt x="55561" y="24244"/>
                  </a:lnTo>
                  <a:lnTo>
                    <a:pt x="54171" y="25058"/>
                  </a:lnTo>
                  <a:lnTo>
                    <a:pt x="58981" y="25058"/>
                  </a:lnTo>
                  <a:lnTo>
                    <a:pt x="59957" y="23547"/>
                  </a:lnTo>
                  <a:lnTo>
                    <a:pt x="61266" y="19593"/>
                  </a:lnTo>
                  <a:lnTo>
                    <a:pt x="61597" y="17035"/>
                  </a:lnTo>
                  <a:lnTo>
                    <a:pt x="61548" y="10639"/>
                  </a:lnTo>
                  <a:lnTo>
                    <a:pt x="61432" y="9418"/>
                  </a:lnTo>
                  <a:lnTo>
                    <a:pt x="61394" y="9011"/>
                  </a:lnTo>
                  <a:lnTo>
                    <a:pt x="60574" y="5872"/>
                  </a:lnTo>
                  <a:lnTo>
                    <a:pt x="60088" y="4709"/>
                  </a:lnTo>
                  <a:lnTo>
                    <a:pt x="60016" y="4535"/>
                  </a:lnTo>
                  <a:lnTo>
                    <a:pt x="58844" y="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607589" y="2321640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530436" y="2308383"/>
              <a:ext cx="61594" cy="27940"/>
            </a:xfrm>
            <a:custGeom>
              <a:avLst/>
              <a:gdLst/>
              <a:ahLst/>
              <a:cxnLst/>
              <a:rect l="l" t="t" r="r" b="b"/>
              <a:pathLst>
                <a:path w="61595" h="27939">
                  <a:moveTo>
                    <a:pt x="3331" y="19651"/>
                  </a:moveTo>
                  <a:lnTo>
                    <a:pt x="0" y="20116"/>
                  </a:lnTo>
                  <a:lnTo>
                    <a:pt x="79" y="20930"/>
                  </a:lnTo>
                  <a:lnTo>
                    <a:pt x="147" y="21628"/>
                  </a:lnTo>
                  <a:lnTo>
                    <a:pt x="11275" y="27733"/>
                  </a:lnTo>
                  <a:lnTo>
                    <a:pt x="13149" y="27035"/>
                  </a:lnTo>
                  <a:lnTo>
                    <a:pt x="13338" y="27035"/>
                  </a:lnTo>
                  <a:lnTo>
                    <a:pt x="15486" y="25000"/>
                  </a:lnTo>
                  <a:lnTo>
                    <a:pt x="7326" y="25000"/>
                  </a:lnTo>
                  <a:lnTo>
                    <a:pt x="6204" y="24593"/>
                  </a:lnTo>
                  <a:lnTo>
                    <a:pt x="5285" y="23721"/>
                  </a:lnTo>
                  <a:lnTo>
                    <a:pt x="4367" y="22907"/>
                  </a:lnTo>
                  <a:lnTo>
                    <a:pt x="3744" y="21628"/>
                  </a:lnTo>
                  <a:lnTo>
                    <a:pt x="3425" y="20116"/>
                  </a:lnTo>
                  <a:lnTo>
                    <a:pt x="3331" y="19651"/>
                  </a:lnTo>
                  <a:close/>
                </a:path>
                <a:path w="61595" h="27939">
                  <a:moveTo>
                    <a:pt x="15916" y="14186"/>
                  </a:moveTo>
                  <a:lnTo>
                    <a:pt x="10789" y="14186"/>
                  </a:lnTo>
                  <a:lnTo>
                    <a:pt x="11740" y="14535"/>
                  </a:lnTo>
                  <a:lnTo>
                    <a:pt x="13746" y="16512"/>
                  </a:lnTo>
                  <a:lnTo>
                    <a:pt x="14132" y="17500"/>
                  </a:lnTo>
                  <a:lnTo>
                    <a:pt x="14246" y="20930"/>
                  </a:lnTo>
                  <a:lnTo>
                    <a:pt x="13964" y="21628"/>
                  </a:lnTo>
                  <a:lnTo>
                    <a:pt x="13591" y="22384"/>
                  </a:lnTo>
                  <a:lnTo>
                    <a:pt x="12624" y="23372"/>
                  </a:lnTo>
                  <a:lnTo>
                    <a:pt x="11542" y="24419"/>
                  </a:lnTo>
                  <a:lnTo>
                    <a:pt x="10216" y="25000"/>
                  </a:lnTo>
                  <a:lnTo>
                    <a:pt x="15486" y="25000"/>
                  </a:lnTo>
                  <a:lnTo>
                    <a:pt x="16796" y="23721"/>
                  </a:lnTo>
                  <a:lnTo>
                    <a:pt x="17017" y="23372"/>
                  </a:lnTo>
                  <a:lnTo>
                    <a:pt x="17782" y="21628"/>
                  </a:lnTo>
                  <a:lnTo>
                    <a:pt x="17782" y="17500"/>
                  </a:lnTo>
                  <a:lnTo>
                    <a:pt x="17340" y="16046"/>
                  </a:lnTo>
                  <a:lnTo>
                    <a:pt x="15916" y="14186"/>
                  </a:lnTo>
                  <a:close/>
                </a:path>
                <a:path w="61595" h="27939">
                  <a:moveTo>
                    <a:pt x="14972" y="2732"/>
                  </a:moveTo>
                  <a:lnTo>
                    <a:pt x="9885" y="2732"/>
                  </a:lnTo>
                  <a:lnTo>
                    <a:pt x="10955" y="3139"/>
                  </a:lnTo>
                  <a:lnTo>
                    <a:pt x="12631" y="4825"/>
                  </a:lnTo>
                  <a:lnTo>
                    <a:pt x="13019" y="5814"/>
                  </a:lnTo>
                  <a:lnTo>
                    <a:pt x="13019" y="8546"/>
                  </a:lnTo>
                  <a:lnTo>
                    <a:pt x="12455" y="9651"/>
                  </a:lnTo>
                  <a:lnTo>
                    <a:pt x="11493" y="10290"/>
                  </a:lnTo>
                  <a:lnTo>
                    <a:pt x="9968" y="11221"/>
                  </a:lnTo>
                  <a:lnTo>
                    <a:pt x="8902" y="11511"/>
                  </a:lnTo>
                  <a:lnTo>
                    <a:pt x="6943" y="11511"/>
                  </a:lnTo>
                  <a:lnTo>
                    <a:pt x="6884" y="11977"/>
                  </a:lnTo>
                  <a:lnTo>
                    <a:pt x="6767" y="12907"/>
                  </a:lnTo>
                  <a:lnTo>
                    <a:pt x="6664" y="13721"/>
                  </a:lnTo>
                  <a:lnTo>
                    <a:pt x="6562" y="14535"/>
                  </a:lnTo>
                  <a:lnTo>
                    <a:pt x="6108" y="14535"/>
                  </a:lnTo>
                  <a:lnTo>
                    <a:pt x="7512" y="14186"/>
                  </a:lnTo>
                  <a:lnTo>
                    <a:pt x="15916" y="14186"/>
                  </a:lnTo>
                  <a:lnTo>
                    <a:pt x="15560" y="13721"/>
                  </a:lnTo>
                  <a:lnTo>
                    <a:pt x="14310" y="12907"/>
                  </a:lnTo>
                  <a:lnTo>
                    <a:pt x="12705" y="12558"/>
                  </a:lnTo>
                  <a:lnTo>
                    <a:pt x="13944" y="11977"/>
                  </a:lnTo>
                  <a:lnTo>
                    <a:pt x="16450" y="5814"/>
                  </a:lnTo>
                  <a:lnTo>
                    <a:pt x="16168" y="4825"/>
                  </a:lnTo>
                  <a:lnTo>
                    <a:pt x="14972" y="2732"/>
                  </a:lnTo>
                  <a:close/>
                </a:path>
                <a:path w="61595" h="27939">
                  <a:moveTo>
                    <a:pt x="9984" y="0"/>
                  </a:moveTo>
                  <a:lnTo>
                    <a:pt x="331" y="7035"/>
                  </a:lnTo>
                  <a:lnTo>
                    <a:pt x="3669" y="7616"/>
                  </a:lnTo>
                  <a:lnTo>
                    <a:pt x="3913" y="5988"/>
                  </a:lnTo>
                  <a:lnTo>
                    <a:pt x="4445" y="4825"/>
                  </a:lnTo>
                  <a:lnTo>
                    <a:pt x="6198" y="3139"/>
                  </a:lnTo>
                  <a:lnTo>
                    <a:pt x="7280" y="2732"/>
                  </a:lnTo>
                  <a:lnTo>
                    <a:pt x="14972" y="2732"/>
                  </a:lnTo>
                  <a:lnTo>
                    <a:pt x="14799" y="2441"/>
                  </a:lnTo>
                  <a:lnTo>
                    <a:pt x="13845" y="1569"/>
                  </a:lnTo>
                  <a:lnTo>
                    <a:pt x="12595" y="930"/>
                  </a:lnTo>
                  <a:lnTo>
                    <a:pt x="11350" y="348"/>
                  </a:lnTo>
                  <a:lnTo>
                    <a:pt x="9984" y="0"/>
                  </a:lnTo>
                  <a:close/>
                </a:path>
                <a:path w="61595" h="27939">
                  <a:moveTo>
                    <a:pt x="37586" y="2790"/>
                  </a:moveTo>
                  <a:lnTo>
                    <a:pt x="32174" y="2790"/>
                  </a:lnTo>
                  <a:lnTo>
                    <a:pt x="33935" y="3372"/>
                  </a:lnTo>
                  <a:lnTo>
                    <a:pt x="33584" y="3372"/>
                  </a:lnTo>
                  <a:lnTo>
                    <a:pt x="35651" y="5407"/>
                  </a:lnTo>
                  <a:lnTo>
                    <a:pt x="35445" y="5407"/>
                  </a:lnTo>
                  <a:lnTo>
                    <a:pt x="35767" y="6162"/>
                  </a:lnTo>
                  <a:lnTo>
                    <a:pt x="35767" y="8721"/>
                  </a:lnTo>
                  <a:lnTo>
                    <a:pt x="35250" y="10058"/>
                  </a:lnTo>
                  <a:lnTo>
                    <a:pt x="34215" y="11453"/>
                  </a:lnTo>
                  <a:lnTo>
                    <a:pt x="33174" y="12907"/>
                  </a:lnTo>
                  <a:lnTo>
                    <a:pt x="31179" y="14825"/>
                  </a:lnTo>
                  <a:lnTo>
                    <a:pt x="28231" y="17209"/>
                  </a:lnTo>
                  <a:lnTo>
                    <a:pt x="26330" y="18779"/>
                  </a:lnTo>
                  <a:lnTo>
                    <a:pt x="21282" y="27268"/>
                  </a:lnTo>
                  <a:lnTo>
                    <a:pt x="39233" y="27268"/>
                  </a:lnTo>
                  <a:lnTo>
                    <a:pt x="39233" y="24070"/>
                  </a:lnTo>
                  <a:lnTo>
                    <a:pt x="25917" y="24070"/>
                  </a:lnTo>
                  <a:lnTo>
                    <a:pt x="26283" y="23430"/>
                  </a:lnTo>
                  <a:lnTo>
                    <a:pt x="26754" y="22849"/>
                  </a:lnTo>
                  <a:lnTo>
                    <a:pt x="27888" y="21686"/>
                  </a:lnTo>
                  <a:lnTo>
                    <a:pt x="29173" y="20523"/>
                  </a:lnTo>
                  <a:lnTo>
                    <a:pt x="33569" y="16802"/>
                  </a:lnTo>
                  <a:lnTo>
                    <a:pt x="35285" y="15232"/>
                  </a:lnTo>
                  <a:lnTo>
                    <a:pt x="39198" y="5407"/>
                  </a:lnTo>
                  <a:lnTo>
                    <a:pt x="38436" y="3604"/>
                  </a:lnTo>
                  <a:lnTo>
                    <a:pt x="37586" y="2790"/>
                  </a:lnTo>
                  <a:close/>
                </a:path>
                <a:path w="61595" h="27939">
                  <a:moveTo>
                    <a:pt x="33337" y="0"/>
                  </a:moveTo>
                  <a:lnTo>
                    <a:pt x="21910" y="7849"/>
                  </a:lnTo>
                  <a:lnTo>
                    <a:pt x="25341" y="8197"/>
                  </a:lnTo>
                  <a:lnTo>
                    <a:pt x="25353" y="6511"/>
                  </a:lnTo>
                  <a:lnTo>
                    <a:pt x="25756" y="5407"/>
                  </a:lnTo>
                  <a:lnTo>
                    <a:pt x="25615" y="5407"/>
                  </a:lnTo>
                  <a:lnTo>
                    <a:pt x="26801" y="4186"/>
                  </a:lnTo>
                  <a:lnTo>
                    <a:pt x="27645" y="3372"/>
                  </a:lnTo>
                  <a:lnTo>
                    <a:pt x="27445" y="3372"/>
                  </a:lnTo>
                  <a:lnTo>
                    <a:pt x="29051" y="2790"/>
                  </a:lnTo>
                  <a:lnTo>
                    <a:pt x="37586" y="2790"/>
                  </a:lnTo>
                  <a:lnTo>
                    <a:pt x="35401" y="697"/>
                  </a:lnTo>
                  <a:lnTo>
                    <a:pt x="33337" y="0"/>
                  </a:lnTo>
                  <a:close/>
                </a:path>
                <a:path w="61595" h="27939">
                  <a:moveTo>
                    <a:pt x="53753" y="0"/>
                  </a:moveTo>
                  <a:lnTo>
                    <a:pt x="43437" y="10639"/>
                  </a:lnTo>
                  <a:lnTo>
                    <a:pt x="43437" y="18954"/>
                  </a:lnTo>
                  <a:lnTo>
                    <a:pt x="54282" y="27733"/>
                  </a:lnTo>
                  <a:lnTo>
                    <a:pt x="55928" y="27210"/>
                  </a:lnTo>
                  <a:lnTo>
                    <a:pt x="57230" y="26105"/>
                  </a:lnTo>
                  <a:lnTo>
                    <a:pt x="58533" y="25058"/>
                  </a:lnTo>
                  <a:lnTo>
                    <a:pt x="46932" y="9070"/>
                  </a:lnTo>
                  <a:lnTo>
                    <a:pt x="47416" y="6453"/>
                  </a:lnTo>
                  <a:lnTo>
                    <a:pt x="47768" y="5872"/>
                  </a:lnTo>
                  <a:lnTo>
                    <a:pt x="49461" y="3488"/>
                  </a:lnTo>
                  <a:lnTo>
                    <a:pt x="50723" y="2790"/>
                  </a:lnTo>
                  <a:lnTo>
                    <a:pt x="58434" y="2790"/>
                  </a:lnTo>
                  <a:lnTo>
                    <a:pt x="58132" y="2325"/>
                  </a:lnTo>
                  <a:lnTo>
                    <a:pt x="57345" y="1569"/>
                  </a:lnTo>
                  <a:lnTo>
                    <a:pt x="55026" y="290"/>
                  </a:lnTo>
                  <a:lnTo>
                    <a:pt x="53753" y="0"/>
                  </a:lnTo>
                  <a:close/>
                </a:path>
                <a:path w="61595" h="27939">
                  <a:moveTo>
                    <a:pt x="58434" y="2790"/>
                  </a:moveTo>
                  <a:lnTo>
                    <a:pt x="53811" y="2790"/>
                  </a:lnTo>
                  <a:lnTo>
                    <a:pt x="55114" y="3488"/>
                  </a:lnTo>
                  <a:lnTo>
                    <a:pt x="56154" y="4942"/>
                  </a:lnTo>
                  <a:lnTo>
                    <a:pt x="57201" y="6453"/>
                  </a:lnTo>
                  <a:lnTo>
                    <a:pt x="57485" y="8081"/>
                  </a:lnTo>
                  <a:lnTo>
                    <a:pt x="57485" y="19651"/>
                  </a:lnTo>
                  <a:lnTo>
                    <a:pt x="57201" y="21279"/>
                  </a:lnTo>
                  <a:lnTo>
                    <a:pt x="56154" y="22791"/>
                  </a:lnTo>
                  <a:lnTo>
                    <a:pt x="55114" y="24244"/>
                  </a:lnTo>
                  <a:lnTo>
                    <a:pt x="53723" y="25058"/>
                  </a:lnTo>
                  <a:lnTo>
                    <a:pt x="58533" y="25058"/>
                  </a:lnTo>
                  <a:lnTo>
                    <a:pt x="59510" y="23547"/>
                  </a:lnTo>
                  <a:lnTo>
                    <a:pt x="60818" y="19651"/>
                  </a:lnTo>
                  <a:lnTo>
                    <a:pt x="61149" y="17035"/>
                  </a:lnTo>
                  <a:lnTo>
                    <a:pt x="61099" y="10639"/>
                  </a:lnTo>
                  <a:lnTo>
                    <a:pt x="60980" y="9418"/>
                  </a:lnTo>
                  <a:lnTo>
                    <a:pt x="60946" y="9070"/>
                  </a:lnTo>
                  <a:lnTo>
                    <a:pt x="60126" y="5872"/>
                  </a:lnTo>
                  <a:lnTo>
                    <a:pt x="59568" y="4535"/>
                  </a:lnTo>
                  <a:lnTo>
                    <a:pt x="58434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607589" y="2236986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530436" y="2223730"/>
              <a:ext cx="61594" cy="27940"/>
            </a:xfrm>
            <a:custGeom>
              <a:avLst/>
              <a:gdLst/>
              <a:ahLst/>
              <a:cxnLst/>
              <a:rect l="l" t="t" r="r" b="b"/>
              <a:pathLst>
                <a:path w="61595" h="27939">
                  <a:moveTo>
                    <a:pt x="3331" y="19651"/>
                  </a:moveTo>
                  <a:lnTo>
                    <a:pt x="0" y="20116"/>
                  </a:lnTo>
                  <a:lnTo>
                    <a:pt x="79" y="20930"/>
                  </a:lnTo>
                  <a:lnTo>
                    <a:pt x="147" y="21628"/>
                  </a:lnTo>
                  <a:lnTo>
                    <a:pt x="11275" y="27733"/>
                  </a:lnTo>
                  <a:lnTo>
                    <a:pt x="13149" y="27035"/>
                  </a:lnTo>
                  <a:lnTo>
                    <a:pt x="13338" y="27035"/>
                  </a:lnTo>
                  <a:lnTo>
                    <a:pt x="15497" y="25000"/>
                  </a:lnTo>
                  <a:lnTo>
                    <a:pt x="7326" y="25000"/>
                  </a:lnTo>
                  <a:lnTo>
                    <a:pt x="6204" y="24593"/>
                  </a:lnTo>
                  <a:lnTo>
                    <a:pt x="5285" y="23779"/>
                  </a:lnTo>
                  <a:lnTo>
                    <a:pt x="4367" y="22907"/>
                  </a:lnTo>
                  <a:lnTo>
                    <a:pt x="3744" y="21628"/>
                  </a:lnTo>
                  <a:lnTo>
                    <a:pt x="3425" y="20116"/>
                  </a:lnTo>
                  <a:lnTo>
                    <a:pt x="3331" y="19651"/>
                  </a:lnTo>
                  <a:close/>
                </a:path>
                <a:path w="61595" h="27939">
                  <a:moveTo>
                    <a:pt x="15916" y="14186"/>
                  </a:moveTo>
                  <a:lnTo>
                    <a:pt x="10789" y="14186"/>
                  </a:lnTo>
                  <a:lnTo>
                    <a:pt x="11740" y="14535"/>
                  </a:lnTo>
                  <a:lnTo>
                    <a:pt x="13746" y="16512"/>
                  </a:lnTo>
                  <a:lnTo>
                    <a:pt x="14132" y="17500"/>
                  </a:lnTo>
                  <a:lnTo>
                    <a:pt x="14246" y="20930"/>
                  </a:lnTo>
                  <a:lnTo>
                    <a:pt x="13964" y="21628"/>
                  </a:lnTo>
                  <a:lnTo>
                    <a:pt x="13591" y="22384"/>
                  </a:lnTo>
                  <a:lnTo>
                    <a:pt x="11428" y="24593"/>
                  </a:lnTo>
                  <a:lnTo>
                    <a:pt x="11248" y="24593"/>
                  </a:lnTo>
                  <a:lnTo>
                    <a:pt x="10216" y="25000"/>
                  </a:lnTo>
                  <a:lnTo>
                    <a:pt x="15497" y="25000"/>
                  </a:lnTo>
                  <a:lnTo>
                    <a:pt x="16792" y="23779"/>
                  </a:lnTo>
                  <a:lnTo>
                    <a:pt x="17237" y="22907"/>
                  </a:lnTo>
                  <a:lnTo>
                    <a:pt x="17782" y="21628"/>
                  </a:lnTo>
                  <a:lnTo>
                    <a:pt x="17782" y="17500"/>
                  </a:lnTo>
                  <a:lnTo>
                    <a:pt x="17340" y="16046"/>
                  </a:lnTo>
                  <a:lnTo>
                    <a:pt x="15916" y="14186"/>
                  </a:lnTo>
                  <a:close/>
                </a:path>
                <a:path w="61595" h="27939">
                  <a:moveTo>
                    <a:pt x="14945" y="2732"/>
                  </a:moveTo>
                  <a:lnTo>
                    <a:pt x="9885" y="2732"/>
                  </a:lnTo>
                  <a:lnTo>
                    <a:pt x="10955" y="3139"/>
                  </a:lnTo>
                  <a:lnTo>
                    <a:pt x="12631" y="4825"/>
                  </a:lnTo>
                  <a:lnTo>
                    <a:pt x="13019" y="5814"/>
                  </a:lnTo>
                  <a:lnTo>
                    <a:pt x="13019" y="8546"/>
                  </a:lnTo>
                  <a:lnTo>
                    <a:pt x="12455" y="9709"/>
                  </a:lnTo>
                  <a:lnTo>
                    <a:pt x="9968" y="11221"/>
                  </a:lnTo>
                  <a:lnTo>
                    <a:pt x="8902" y="11511"/>
                  </a:lnTo>
                  <a:lnTo>
                    <a:pt x="6943" y="11511"/>
                  </a:lnTo>
                  <a:lnTo>
                    <a:pt x="6877" y="12035"/>
                  </a:lnTo>
                  <a:lnTo>
                    <a:pt x="6759" y="12965"/>
                  </a:lnTo>
                  <a:lnTo>
                    <a:pt x="6664" y="13721"/>
                  </a:lnTo>
                  <a:lnTo>
                    <a:pt x="6562" y="14535"/>
                  </a:lnTo>
                  <a:lnTo>
                    <a:pt x="6108" y="14535"/>
                  </a:lnTo>
                  <a:lnTo>
                    <a:pt x="7512" y="14186"/>
                  </a:lnTo>
                  <a:lnTo>
                    <a:pt x="15916" y="14186"/>
                  </a:lnTo>
                  <a:lnTo>
                    <a:pt x="15560" y="13721"/>
                  </a:lnTo>
                  <a:lnTo>
                    <a:pt x="14310" y="12965"/>
                  </a:lnTo>
                  <a:lnTo>
                    <a:pt x="12705" y="12558"/>
                  </a:lnTo>
                  <a:lnTo>
                    <a:pt x="13944" y="12035"/>
                  </a:lnTo>
                  <a:lnTo>
                    <a:pt x="14874" y="11221"/>
                  </a:lnTo>
                  <a:lnTo>
                    <a:pt x="16130" y="9302"/>
                  </a:lnTo>
                  <a:lnTo>
                    <a:pt x="16361" y="8546"/>
                  </a:lnTo>
                  <a:lnTo>
                    <a:pt x="16450" y="5814"/>
                  </a:lnTo>
                  <a:lnTo>
                    <a:pt x="16168" y="4825"/>
                  </a:lnTo>
                  <a:lnTo>
                    <a:pt x="15456" y="3546"/>
                  </a:lnTo>
                  <a:lnTo>
                    <a:pt x="14945" y="2732"/>
                  </a:lnTo>
                  <a:close/>
                </a:path>
                <a:path w="61595" h="27939">
                  <a:moveTo>
                    <a:pt x="9984" y="0"/>
                  </a:moveTo>
                  <a:lnTo>
                    <a:pt x="331" y="7035"/>
                  </a:lnTo>
                  <a:lnTo>
                    <a:pt x="3669" y="7674"/>
                  </a:lnTo>
                  <a:lnTo>
                    <a:pt x="3913" y="5988"/>
                  </a:lnTo>
                  <a:lnTo>
                    <a:pt x="4445" y="4825"/>
                  </a:lnTo>
                  <a:lnTo>
                    <a:pt x="6198" y="3139"/>
                  </a:lnTo>
                  <a:lnTo>
                    <a:pt x="7280" y="2732"/>
                  </a:lnTo>
                  <a:lnTo>
                    <a:pt x="14945" y="2732"/>
                  </a:lnTo>
                  <a:lnTo>
                    <a:pt x="14799" y="2500"/>
                  </a:lnTo>
                  <a:lnTo>
                    <a:pt x="13845" y="1627"/>
                  </a:lnTo>
                  <a:lnTo>
                    <a:pt x="11350" y="348"/>
                  </a:lnTo>
                  <a:lnTo>
                    <a:pt x="9984" y="0"/>
                  </a:lnTo>
                  <a:close/>
                </a:path>
                <a:path w="61595" h="27939">
                  <a:moveTo>
                    <a:pt x="33441" y="0"/>
                  </a:moveTo>
                  <a:lnTo>
                    <a:pt x="21667" y="19651"/>
                  </a:lnTo>
                  <a:lnTo>
                    <a:pt x="22212" y="21744"/>
                  </a:lnTo>
                  <a:lnTo>
                    <a:pt x="22318" y="22151"/>
                  </a:lnTo>
                  <a:lnTo>
                    <a:pt x="22439" y="22616"/>
                  </a:lnTo>
                  <a:lnTo>
                    <a:pt x="24238" y="24709"/>
                  </a:lnTo>
                  <a:lnTo>
                    <a:pt x="25946" y="26744"/>
                  </a:lnTo>
                  <a:lnTo>
                    <a:pt x="28214" y="27733"/>
                  </a:lnTo>
                  <a:lnTo>
                    <a:pt x="32621" y="27733"/>
                  </a:lnTo>
                  <a:lnTo>
                    <a:pt x="34075" y="27326"/>
                  </a:lnTo>
                  <a:lnTo>
                    <a:pt x="36645" y="25814"/>
                  </a:lnTo>
                  <a:lnTo>
                    <a:pt x="37354" y="25000"/>
                  </a:lnTo>
                  <a:lnTo>
                    <a:pt x="29970" y="25000"/>
                  </a:lnTo>
                  <a:lnTo>
                    <a:pt x="29051" y="24709"/>
                  </a:lnTo>
                  <a:lnTo>
                    <a:pt x="25393" y="16802"/>
                  </a:lnTo>
                  <a:lnTo>
                    <a:pt x="25923" y="15291"/>
                  </a:lnTo>
                  <a:lnTo>
                    <a:pt x="26969" y="14244"/>
                  </a:lnTo>
                  <a:lnTo>
                    <a:pt x="27911" y="13256"/>
                  </a:lnTo>
                  <a:lnTo>
                    <a:pt x="24876" y="13256"/>
                  </a:lnTo>
                  <a:lnTo>
                    <a:pt x="24997" y="9942"/>
                  </a:lnTo>
                  <a:lnTo>
                    <a:pt x="25095" y="9302"/>
                  </a:lnTo>
                  <a:lnTo>
                    <a:pt x="25219" y="8488"/>
                  </a:lnTo>
                  <a:lnTo>
                    <a:pt x="26334" y="5755"/>
                  </a:lnTo>
                  <a:lnTo>
                    <a:pt x="26428" y="5523"/>
                  </a:lnTo>
                  <a:lnTo>
                    <a:pt x="27254" y="4418"/>
                  </a:lnTo>
                  <a:lnTo>
                    <a:pt x="29109" y="3081"/>
                  </a:lnTo>
                  <a:lnTo>
                    <a:pt x="30040" y="2732"/>
                  </a:lnTo>
                  <a:lnTo>
                    <a:pt x="37595" y="2732"/>
                  </a:lnTo>
                  <a:lnTo>
                    <a:pt x="36558" y="1802"/>
                  </a:lnTo>
                  <a:lnTo>
                    <a:pt x="35192" y="639"/>
                  </a:lnTo>
                  <a:lnTo>
                    <a:pt x="33441" y="0"/>
                  </a:lnTo>
                  <a:close/>
                </a:path>
                <a:path w="61595" h="27939">
                  <a:moveTo>
                    <a:pt x="37635" y="12616"/>
                  </a:moveTo>
                  <a:lnTo>
                    <a:pt x="32325" y="12616"/>
                  </a:lnTo>
                  <a:lnTo>
                    <a:pt x="33860" y="13256"/>
                  </a:lnTo>
                  <a:lnTo>
                    <a:pt x="33686" y="13256"/>
                  </a:lnTo>
                  <a:lnTo>
                    <a:pt x="34581" y="14244"/>
                  </a:lnTo>
                  <a:lnTo>
                    <a:pt x="35581" y="15291"/>
                  </a:lnTo>
                  <a:lnTo>
                    <a:pt x="36081" y="16802"/>
                  </a:lnTo>
                  <a:lnTo>
                    <a:pt x="32342" y="25000"/>
                  </a:lnTo>
                  <a:lnTo>
                    <a:pt x="37354" y="25000"/>
                  </a:lnTo>
                  <a:lnTo>
                    <a:pt x="37607" y="24709"/>
                  </a:lnTo>
                  <a:lnTo>
                    <a:pt x="37774" y="24419"/>
                  </a:lnTo>
                  <a:lnTo>
                    <a:pt x="39122" y="21744"/>
                  </a:lnTo>
                  <a:lnTo>
                    <a:pt x="39495" y="20174"/>
                  </a:lnTo>
                  <a:lnTo>
                    <a:pt x="39495" y="15872"/>
                  </a:lnTo>
                  <a:lnTo>
                    <a:pt x="38710" y="13779"/>
                  </a:lnTo>
                  <a:lnTo>
                    <a:pt x="37635" y="12616"/>
                  </a:lnTo>
                  <a:close/>
                </a:path>
                <a:path w="61595" h="27939">
                  <a:moveTo>
                    <a:pt x="33697" y="9651"/>
                  </a:moveTo>
                  <a:lnTo>
                    <a:pt x="30197" y="9651"/>
                  </a:lnTo>
                  <a:lnTo>
                    <a:pt x="28981" y="9942"/>
                  </a:lnTo>
                  <a:lnTo>
                    <a:pt x="27824" y="10581"/>
                  </a:lnTo>
                  <a:lnTo>
                    <a:pt x="26661" y="11163"/>
                  </a:lnTo>
                  <a:lnTo>
                    <a:pt x="25640" y="12093"/>
                  </a:lnTo>
                  <a:lnTo>
                    <a:pt x="24876" y="13256"/>
                  </a:lnTo>
                  <a:lnTo>
                    <a:pt x="27739" y="13256"/>
                  </a:lnTo>
                  <a:lnTo>
                    <a:pt x="29295" y="12616"/>
                  </a:lnTo>
                  <a:lnTo>
                    <a:pt x="37635" y="12616"/>
                  </a:lnTo>
                  <a:lnTo>
                    <a:pt x="35699" y="10581"/>
                  </a:lnTo>
                  <a:lnTo>
                    <a:pt x="35857" y="10581"/>
                  </a:lnTo>
                  <a:lnTo>
                    <a:pt x="33697" y="9651"/>
                  </a:lnTo>
                  <a:close/>
                </a:path>
                <a:path w="61595" h="27939">
                  <a:moveTo>
                    <a:pt x="37595" y="2732"/>
                  </a:moveTo>
                  <a:lnTo>
                    <a:pt x="32424" y="2732"/>
                  </a:lnTo>
                  <a:lnTo>
                    <a:pt x="33534" y="3255"/>
                  </a:lnTo>
                  <a:lnTo>
                    <a:pt x="34976" y="4767"/>
                  </a:lnTo>
                  <a:lnTo>
                    <a:pt x="35301" y="5523"/>
                  </a:lnTo>
                  <a:lnTo>
                    <a:pt x="35401" y="5755"/>
                  </a:lnTo>
                  <a:lnTo>
                    <a:pt x="35644" y="6802"/>
                  </a:lnTo>
                  <a:lnTo>
                    <a:pt x="35697" y="7035"/>
                  </a:lnTo>
                  <a:lnTo>
                    <a:pt x="39012" y="6802"/>
                  </a:lnTo>
                  <a:lnTo>
                    <a:pt x="38879" y="5755"/>
                  </a:lnTo>
                  <a:lnTo>
                    <a:pt x="38753" y="4767"/>
                  </a:lnTo>
                  <a:lnTo>
                    <a:pt x="38622" y="4418"/>
                  </a:lnTo>
                  <a:lnTo>
                    <a:pt x="38036" y="3255"/>
                  </a:lnTo>
                  <a:lnTo>
                    <a:pt x="37948" y="3081"/>
                  </a:lnTo>
                  <a:lnTo>
                    <a:pt x="37595" y="2732"/>
                  </a:lnTo>
                  <a:close/>
                </a:path>
                <a:path w="61595" h="27939">
                  <a:moveTo>
                    <a:pt x="53753" y="0"/>
                  </a:moveTo>
                  <a:lnTo>
                    <a:pt x="50316" y="0"/>
                  </a:lnTo>
                  <a:lnTo>
                    <a:pt x="48676" y="523"/>
                  </a:lnTo>
                  <a:lnTo>
                    <a:pt x="47374" y="1627"/>
                  </a:lnTo>
                  <a:lnTo>
                    <a:pt x="46506" y="2325"/>
                  </a:lnTo>
                  <a:lnTo>
                    <a:pt x="45996" y="2790"/>
                  </a:lnTo>
                  <a:lnTo>
                    <a:pt x="45089" y="4186"/>
                  </a:lnTo>
                  <a:lnTo>
                    <a:pt x="43769" y="8081"/>
                  </a:lnTo>
                  <a:lnTo>
                    <a:pt x="43437" y="10697"/>
                  </a:lnTo>
                  <a:lnTo>
                    <a:pt x="43437" y="19012"/>
                  </a:lnTo>
                  <a:lnTo>
                    <a:pt x="54282" y="27733"/>
                  </a:lnTo>
                  <a:lnTo>
                    <a:pt x="55928" y="27210"/>
                  </a:lnTo>
                  <a:lnTo>
                    <a:pt x="57230" y="26163"/>
                  </a:lnTo>
                  <a:lnTo>
                    <a:pt x="58533" y="25058"/>
                  </a:lnTo>
                  <a:lnTo>
                    <a:pt x="50863" y="25058"/>
                  </a:lnTo>
                  <a:lnTo>
                    <a:pt x="49473" y="24244"/>
                  </a:lnTo>
                  <a:lnTo>
                    <a:pt x="47385" y="21337"/>
                  </a:lnTo>
                  <a:lnTo>
                    <a:pt x="47091" y="19651"/>
                  </a:lnTo>
                  <a:lnTo>
                    <a:pt x="46980" y="19012"/>
                  </a:lnTo>
                  <a:lnTo>
                    <a:pt x="50723" y="2790"/>
                  </a:lnTo>
                  <a:lnTo>
                    <a:pt x="58434" y="2790"/>
                  </a:lnTo>
                  <a:lnTo>
                    <a:pt x="58132" y="2325"/>
                  </a:lnTo>
                  <a:lnTo>
                    <a:pt x="57354" y="1627"/>
                  </a:lnTo>
                  <a:lnTo>
                    <a:pt x="56125" y="872"/>
                  </a:lnTo>
                  <a:lnTo>
                    <a:pt x="55026" y="290"/>
                  </a:lnTo>
                  <a:lnTo>
                    <a:pt x="53753" y="0"/>
                  </a:lnTo>
                  <a:close/>
                </a:path>
                <a:path w="61595" h="27939">
                  <a:moveTo>
                    <a:pt x="58434" y="2790"/>
                  </a:moveTo>
                  <a:lnTo>
                    <a:pt x="53811" y="2790"/>
                  </a:lnTo>
                  <a:lnTo>
                    <a:pt x="55114" y="3488"/>
                  </a:lnTo>
                  <a:lnTo>
                    <a:pt x="56154" y="5000"/>
                  </a:lnTo>
                  <a:lnTo>
                    <a:pt x="57201" y="6453"/>
                  </a:lnTo>
                  <a:lnTo>
                    <a:pt x="57485" y="8081"/>
                  </a:lnTo>
                  <a:lnTo>
                    <a:pt x="57485" y="19651"/>
                  </a:lnTo>
                  <a:lnTo>
                    <a:pt x="57161" y="21337"/>
                  </a:lnTo>
                  <a:lnTo>
                    <a:pt x="56154" y="22791"/>
                  </a:lnTo>
                  <a:lnTo>
                    <a:pt x="55114" y="24244"/>
                  </a:lnTo>
                  <a:lnTo>
                    <a:pt x="53723" y="25058"/>
                  </a:lnTo>
                  <a:lnTo>
                    <a:pt x="58533" y="25058"/>
                  </a:lnTo>
                  <a:lnTo>
                    <a:pt x="59510" y="23547"/>
                  </a:lnTo>
                  <a:lnTo>
                    <a:pt x="60818" y="19651"/>
                  </a:lnTo>
                  <a:lnTo>
                    <a:pt x="61149" y="17093"/>
                  </a:lnTo>
                  <a:lnTo>
                    <a:pt x="61100" y="10697"/>
                  </a:lnTo>
                  <a:lnTo>
                    <a:pt x="60979" y="9418"/>
                  </a:lnTo>
                  <a:lnTo>
                    <a:pt x="60946" y="9070"/>
                  </a:lnTo>
                  <a:lnTo>
                    <a:pt x="60126" y="5872"/>
                  </a:lnTo>
                  <a:lnTo>
                    <a:pt x="59762" y="5000"/>
                  </a:lnTo>
                  <a:lnTo>
                    <a:pt x="59641" y="4709"/>
                  </a:lnTo>
                  <a:lnTo>
                    <a:pt x="59568" y="4535"/>
                  </a:lnTo>
                  <a:lnTo>
                    <a:pt x="58434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607589" y="2152449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529326" y="2139193"/>
              <a:ext cx="62865" cy="27940"/>
            </a:xfrm>
            <a:custGeom>
              <a:avLst/>
              <a:gdLst/>
              <a:ahLst/>
              <a:cxnLst/>
              <a:rect l="l" t="t" r="r" b="b"/>
              <a:pathLst>
                <a:path w="62865" h="27939">
                  <a:moveTo>
                    <a:pt x="15113" y="20756"/>
                  </a:moveTo>
                  <a:lnTo>
                    <a:pt x="11781" y="20756"/>
                  </a:lnTo>
                  <a:lnTo>
                    <a:pt x="11781" y="27268"/>
                  </a:lnTo>
                  <a:lnTo>
                    <a:pt x="15113" y="27268"/>
                  </a:lnTo>
                  <a:lnTo>
                    <a:pt x="15113" y="20756"/>
                  </a:lnTo>
                  <a:close/>
                </a:path>
                <a:path w="62865" h="27939">
                  <a:moveTo>
                    <a:pt x="15113" y="116"/>
                  </a:moveTo>
                  <a:lnTo>
                    <a:pt x="12391" y="116"/>
                  </a:lnTo>
                  <a:lnTo>
                    <a:pt x="0" y="17733"/>
                  </a:lnTo>
                  <a:lnTo>
                    <a:pt x="0" y="20756"/>
                  </a:lnTo>
                  <a:lnTo>
                    <a:pt x="18782" y="20756"/>
                  </a:lnTo>
                  <a:lnTo>
                    <a:pt x="18782" y="17733"/>
                  </a:lnTo>
                  <a:lnTo>
                    <a:pt x="3273" y="17733"/>
                  </a:lnTo>
                  <a:lnTo>
                    <a:pt x="11781" y="5465"/>
                  </a:lnTo>
                  <a:lnTo>
                    <a:pt x="15113" y="5465"/>
                  </a:lnTo>
                  <a:lnTo>
                    <a:pt x="15113" y="116"/>
                  </a:lnTo>
                  <a:close/>
                </a:path>
                <a:path w="62865" h="27939">
                  <a:moveTo>
                    <a:pt x="15113" y="5465"/>
                  </a:moveTo>
                  <a:lnTo>
                    <a:pt x="11781" y="5465"/>
                  </a:lnTo>
                  <a:lnTo>
                    <a:pt x="11781" y="17733"/>
                  </a:lnTo>
                  <a:lnTo>
                    <a:pt x="15113" y="17733"/>
                  </a:lnTo>
                  <a:lnTo>
                    <a:pt x="15113" y="5465"/>
                  </a:lnTo>
                  <a:close/>
                </a:path>
                <a:path w="62865" h="27939">
                  <a:moveTo>
                    <a:pt x="33133" y="0"/>
                  </a:moveTo>
                  <a:lnTo>
                    <a:pt x="29696" y="0"/>
                  </a:lnTo>
                  <a:lnTo>
                    <a:pt x="28057" y="523"/>
                  </a:lnTo>
                  <a:lnTo>
                    <a:pt x="26754" y="1627"/>
                  </a:lnTo>
                  <a:lnTo>
                    <a:pt x="25886" y="2325"/>
                  </a:lnTo>
                  <a:lnTo>
                    <a:pt x="25376" y="2790"/>
                  </a:lnTo>
                  <a:lnTo>
                    <a:pt x="24469" y="4186"/>
                  </a:lnTo>
                  <a:lnTo>
                    <a:pt x="23149" y="8081"/>
                  </a:lnTo>
                  <a:lnTo>
                    <a:pt x="22817" y="10697"/>
                  </a:lnTo>
                  <a:lnTo>
                    <a:pt x="22817" y="19012"/>
                  </a:lnTo>
                  <a:lnTo>
                    <a:pt x="33662" y="27733"/>
                  </a:lnTo>
                  <a:lnTo>
                    <a:pt x="35308" y="27210"/>
                  </a:lnTo>
                  <a:lnTo>
                    <a:pt x="36610" y="26163"/>
                  </a:lnTo>
                  <a:lnTo>
                    <a:pt x="37913" y="25058"/>
                  </a:lnTo>
                  <a:lnTo>
                    <a:pt x="30243" y="25058"/>
                  </a:lnTo>
                  <a:lnTo>
                    <a:pt x="28853" y="24244"/>
                  </a:lnTo>
                  <a:lnTo>
                    <a:pt x="26314" y="9070"/>
                  </a:lnTo>
                  <a:lnTo>
                    <a:pt x="26807" y="6453"/>
                  </a:lnTo>
                  <a:lnTo>
                    <a:pt x="27175" y="5872"/>
                  </a:lnTo>
                  <a:lnTo>
                    <a:pt x="27969" y="4709"/>
                  </a:lnTo>
                  <a:lnTo>
                    <a:pt x="28841" y="3488"/>
                  </a:lnTo>
                  <a:lnTo>
                    <a:pt x="30103" y="2790"/>
                  </a:lnTo>
                  <a:lnTo>
                    <a:pt x="37819" y="2790"/>
                  </a:lnTo>
                  <a:lnTo>
                    <a:pt x="37518" y="2325"/>
                  </a:lnTo>
                  <a:lnTo>
                    <a:pt x="36610" y="1453"/>
                  </a:lnTo>
                  <a:lnTo>
                    <a:pt x="34412" y="290"/>
                  </a:lnTo>
                  <a:lnTo>
                    <a:pt x="33133" y="0"/>
                  </a:lnTo>
                  <a:close/>
                </a:path>
                <a:path w="62865" h="27939">
                  <a:moveTo>
                    <a:pt x="37819" y="2790"/>
                  </a:moveTo>
                  <a:lnTo>
                    <a:pt x="33191" y="2790"/>
                  </a:lnTo>
                  <a:lnTo>
                    <a:pt x="34494" y="3488"/>
                  </a:lnTo>
                  <a:lnTo>
                    <a:pt x="35535" y="5000"/>
                  </a:lnTo>
                  <a:lnTo>
                    <a:pt x="36581" y="6453"/>
                  </a:lnTo>
                  <a:lnTo>
                    <a:pt x="36869" y="8081"/>
                  </a:lnTo>
                  <a:lnTo>
                    <a:pt x="36869" y="19651"/>
                  </a:lnTo>
                  <a:lnTo>
                    <a:pt x="36581" y="21279"/>
                  </a:lnTo>
                  <a:lnTo>
                    <a:pt x="35535" y="22791"/>
                  </a:lnTo>
                  <a:lnTo>
                    <a:pt x="34494" y="24244"/>
                  </a:lnTo>
                  <a:lnTo>
                    <a:pt x="33104" y="25058"/>
                  </a:lnTo>
                  <a:lnTo>
                    <a:pt x="37913" y="25058"/>
                  </a:lnTo>
                  <a:lnTo>
                    <a:pt x="38890" y="23547"/>
                  </a:lnTo>
                  <a:lnTo>
                    <a:pt x="40204" y="19651"/>
                  </a:lnTo>
                  <a:lnTo>
                    <a:pt x="40530" y="17093"/>
                  </a:lnTo>
                  <a:lnTo>
                    <a:pt x="40480" y="10697"/>
                  </a:lnTo>
                  <a:lnTo>
                    <a:pt x="40359" y="9418"/>
                  </a:lnTo>
                  <a:lnTo>
                    <a:pt x="40326" y="9070"/>
                  </a:lnTo>
                  <a:lnTo>
                    <a:pt x="39512" y="5872"/>
                  </a:lnTo>
                  <a:lnTo>
                    <a:pt x="39144" y="5000"/>
                  </a:lnTo>
                  <a:lnTo>
                    <a:pt x="39022" y="4709"/>
                  </a:lnTo>
                  <a:lnTo>
                    <a:pt x="38948" y="4535"/>
                  </a:lnTo>
                  <a:lnTo>
                    <a:pt x="37819" y="2790"/>
                  </a:lnTo>
                  <a:close/>
                </a:path>
                <a:path w="62865" h="27939">
                  <a:moveTo>
                    <a:pt x="54864" y="0"/>
                  </a:moveTo>
                  <a:lnTo>
                    <a:pt x="51427" y="0"/>
                  </a:lnTo>
                  <a:lnTo>
                    <a:pt x="49787" y="523"/>
                  </a:lnTo>
                  <a:lnTo>
                    <a:pt x="48485" y="1627"/>
                  </a:lnTo>
                  <a:lnTo>
                    <a:pt x="47616" y="2325"/>
                  </a:lnTo>
                  <a:lnTo>
                    <a:pt x="47106" y="2790"/>
                  </a:lnTo>
                  <a:lnTo>
                    <a:pt x="46199" y="4186"/>
                  </a:lnTo>
                  <a:lnTo>
                    <a:pt x="44879" y="8081"/>
                  </a:lnTo>
                  <a:lnTo>
                    <a:pt x="44548" y="10697"/>
                  </a:lnTo>
                  <a:lnTo>
                    <a:pt x="44548" y="19012"/>
                  </a:lnTo>
                  <a:lnTo>
                    <a:pt x="55393" y="27733"/>
                  </a:lnTo>
                  <a:lnTo>
                    <a:pt x="57038" y="27210"/>
                  </a:lnTo>
                  <a:lnTo>
                    <a:pt x="58341" y="26163"/>
                  </a:lnTo>
                  <a:lnTo>
                    <a:pt x="59643" y="25058"/>
                  </a:lnTo>
                  <a:lnTo>
                    <a:pt x="51974" y="25058"/>
                  </a:lnTo>
                  <a:lnTo>
                    <a:pt x="50584" y="24244"/>
                  </a:lnTo>
                  <a:lnTo>
                    <a:pt x="48044" y="9070"/>
                  </a:lnTo>
                  <a:lnTo>
                    <a:pt x="48538" y="6453"/>
                  </a:lnTo>
                  <a:lnTo>
                    <a:pt x="48906" y="5872"/>
                  </a:lnTo>
                  <a:lnTo>
                    <a:pt x="49700" y="4709"/>
                  </a:lnTo>
                  <a:lnTo>
                    <a:pt x="50571" y="3488"/>
                  </a:lnTo>
                  <a:lnTo>
                    <a:pt x="51834" y="2790"/>
                  </a:lnTo>
                  <a:lnTo>
                    <a:pt x="59545" y="2790"/>
                  </a:lnTo>
                  <a:lnTo>
                    <a:pt x="59242" y="2325"/>
                  </a:lnTo>
                  <a:lnTo>
                    <a:pt x="58335" y="1453"/>
                  </a:lnTo>
                  <a:lnTo>
                    <a:pt x="56137" y="290"/>
                  </a:lnTo>
                  <a:lnTo>
                    <a:pt x="54864" y="0"/>
                  </a:lnTo>
                  <a:close/>
                </a:path>
                <a:path w="62865" h="27939">
                  <a:moveTo>
                    <a:pt x="59545" y="2790"/>
                  </a:moveTo>
                  <a:lnTo>
                    <a:pt x="54922" y="2790"/>
                  </a:lnTo>
                  <a:lnTo>
                    <a:pt x="56224" y="3488"/>
                  </a:lnTo>
                  <a:lnTo>
                    <a:pt x="57265" y="5000"/>
                  </a:lnTo>
                  <a:lnTo>
                    <a:pt x="58312" y="6453"/>
                  </a:lnTo>
                  <a:lnTo>
                    <a:pt x="58596" y="8081"/>
                  </a:lnTo>
                  <a:lnTo>
                    <a:pt x="58596" y="19651"/>
                  </a:lnTo>
                  <a:lnTo>
                    <a:pt x="58312" y="21279"/>
                  </a:lnTo>
                  <a:lnTo>
                    <a:pt x="57265" y="22791"/>
                  </a:lnTo>
                  <a:lnTo>
                    <a:pt x="56224" y="24244"/>
                  </a:lnTo>
                  <a:lnTo>
                    <a:pt x="54834" y="25058"/>
                  </a:lnTo>
                  <a:lnTo>
                    <a:pt x="59643" y="25058"/>
                  </a:lnTo>
                  <a:lnTo>
                    <a:pt x="60620" y="23547"/>
                  </a:lnTo>
                  <a:lnTo>
                    <a:pt x="61929" y="19651"/>
                  </a:lnTo>
                  <a:lnTo>
                    <a:pt x="62260" y="17093"/>
                  </a:lnTo>
                  <a:lnTo>
                    <a:pt x="62211" y="10697"/>
                  </a:lnTo>
                  <a:lnTo>
                    <a:pt x="62090" y="9418"/>
                  </a:lnTo>
                  <a:lnTo>
                    <a:pt x="62057" y="9070"/>
                  </a:lnTo>
                  <a:lnTo>
                    <a:pt x="61237" y="5872"/>
                  </a:lnTo>
                  <a:lnTo>
                    <a:pt x="60873" y="5000"/>
                  </a:lnTo>
                  <a:lnTo>
                    <a:pt x="60751" y="4709"/>
                  </a:lnTo>
                  <a:lnTo>
                    <a:pt x="60678" y="4535"/>
                  </a:lnTo>
                  <a:lnTo>
                    <a:pt x="59545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607589" y="2067795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529326" y="2054539"/>
              <a:ext cx="62865" cy="27940"/>
            </a:xfrm>
            <a:custGeom>
              <a:avLst/>
              <a:gdLst/>
              <a:ahLst/>
              <a:cxnLst/>
              <a:rect l="l" t="t" r="r" b="b"/>
              <a:pathLst>
                <a:path w="62865" h="27939">
                  <a:moveTo>
                    <a:pt x="15113" y="20814"/>
                  </a:moveTo>
                  <a:lnTo>
                    <a:pt x="11781" y="20814"/>
                  </a:lnTo>
                  <a:lnTo>
                    <a:pt x="11781" y="27268"/>
                  </a:lnTo>
                  <a:lnTo>
                    <a:pt x="15113" y="27268"/>
                  </a:lnTo>
                  <a:lnTo>
                    <a:pt x="15113" y="20814"/>
                  </a:lnTo>
                  <a:close/>
                </a:path>
                <a:path w="62865" h="27939">
                  <a:moveTo>
                    <a:pt x="15113" y="116"/>
                  </a:moveTo>
                  <a:lnTo>
                    <a:pt x="12391" y="116"/>
                  </a:lnTo>
                  <a:lnTo>
                    <a:pt x="0" y="17733"/>
                  </a:lnTo>
                  <a:lnTo>
                    <a:pt x="0" y="20814"/>
                  </a:lnTo>
                  <a:lnTo>
                    <a:pt x="18782" y="20814"/>
                  </a:lnTo>
                  <a:lnTo>
                    <a:pt x="18782" y="17733"/>
                  </a:lnTo>
                  <a:lnTo>
                    <a:pt x="3273" y="17733"/>
                  </a:lnTo>
                  <a:lnTo>
                    <a:pt x="11781" y="5465"/>
                  </a:lnTo>
                  <a:lnTo>
                    <a:pt x="15113" y="5465"/>
                  </a:lnTo>
                  <a:lnTo>
                    <a:pt x="15113" y="116"/>
                  </a:lnTo>
                  <a:close/>
                </a:path>
                <a:path w="62865" h="27939">
                  <a:moveTo>
                    <a:pt x="15113" y="5465"/>
                  </a:moveTo>
                  <a:lnTo>
                    <a:pt x="11781" y="5465"/>
                  </a:lnTo>
                  <a:lnTo>
                    <a:pt x="11781" y="17733"/>
                  </a:lnTo>
                  <a:lnTo>
                    <a:pt x="15113" y="17733"/>
                  </a:lnTo>
                  <a:lnTo>
                    <a:pt x="15113" y="5465"/>
                  </a:lnTo>
                  <a:close/>
                </a:path>
                <a:path w="62865" h="27939">
                  <a:moveTo>
                    <a:pt x="36843" y="20814"/>
                  </a:moveTo>
                  <a:lnTo>
                    <a:pt x="33511" y="20814"/>
                  </a:lnTo>
                  <a:lnTo>
                    <a:pt x="33511" y="27268"/>
                  </a:lnTo>
                  <a:lnTo>
                    <a:pt x="36843" y="27268"/>
                  </a:lnTo>
                  <a:lnTo>
                    <a:pt x="36843" y="20814"/>
                  </a:lnTo>
                  <a:close/>
                </a:path>
                <a:path w="62865" h="27939">
                  <a:moveTo>
                    <a:pt x="36843" y="116"/>
                  </a:moveTo>
                  <a:lnTo>
                    <a:pt x="34122" y="116"/>
                  </a:lnTo>
                  <a:lnTo>
                    <a:pt x="21724" y="17733"/>
                  </a:lnTo>
                  <a:lnTo>
                    <a:pt x="21724" y="20814"/>
                  </a:lnTo>
                  <a:lnTo>
                    <a:pt x="40512" y="20814"/>
                  </a:lnTo>
                  <a:lnTo>
                    <a:pt x="40512" y="17733"/>
                  </a:lnTo>
                  <a:lnTo>
                    <a:pt x="25004" y="17733"/>
                  </a:lnTo>
                  <a:lnTo>
                    <a:pt x="33511" y="5465"/>
                  </a:lnTo>
                  <a:lnTo>
                    <a:pt x="36843" y="5465"/>
                  </a:lnTo>
                  <a:lnTo>
                    <a:pt x="36843" y="116"/>
                  </a:lnTo>
                  <a:close/>
                </a:path>
                <a:path w="62865" h="27939">
                  <a:moveTo>
                    <a:pt x="36843" y="5465"/>
                  </a:moveTo>
                  <a:lnTo>
                    <a:pt x="33511" y="5465"/>
                  </a:lnTo>
                  <a:lnTo>
                    <a:pt x="33511" y="17733"/>
                  </a:lnTo>
                  <a:lnTo>
                    <a:pt x="36843" y="17733"/>
                  </a:lnTo>
                  <a:lnTo>
                    <a:pt x="36843" y="5465"/>
                  </a:lnTo>
                  <a:close/>
                </a:path>
                <a:path w="62865" h="27939">
                  <a:moveTo>
                    <a:pt x="54864" y="0"/>
                  </a:moveTo>
                  <a:lnTo>
                    <a:pt x="44548" y="10697"/>
                  </a:lnTo>
                  <a:lnTo>
                    <a:pt x="44548" y="19012"/>
                  </a:lnTo>
                  <a:lnTo>
                    <a:pt x="55393" y="27733"/>
                  </a:lnTo>
                  <a:lnTo>
                    <a:pt x="57038" y="27210"/>
                  </a:lnTo>
                  <a:lnTo>
                    <a:pt x="58341" y="26163"/>
                  </a:lnTo>
                  <a:lnTo>
                    <a:pt x="59643" y="25058"/>
                  </a:lnTo>
                  <a:lnTo>
                    <a:pt x="51974" y="25058"/>
                  </a:lnTo>
                  <a:lnTo>
                    <a:pt x="50584" y="24244"/>
                  </a:lnTo>
                  <a:lnTo>
                    <a:pt x="48496" y="21337"/>
                  </a:lnTo>
                  <a:lnTo>
                    <a:pt x="48202" y="19651"/>
                  </a:lnTo>
                  <a:lnTo>
                    <a:pt x="48090" y="19012"/>
                  </a:lnTo>
                  <a:lnTo>
                    <a:pt x="50530" y="3546"/>
                  </a:lnTo>
                  <a:lnTo>
                    <a:pt x="50391" y="3546"/>
                  </a:lnTo>
                  <a:lnTo>
                    <a:pt x="51834" y="2790"/>
                  </a:lnTo>
                  <a:lnTo>
                    <a:pt x="59545" y="2790"/>
                  </a:lnTo>
                  <a:lnTo>
                    <a:pt x="59242" y="2325"/>
                  </a:lnTo>
                  <a:lnTo>
                    <a:pt x="58335" y="1511"/>
                  </a:lnTo>
                  <a:lnTo>
                    <a:pt x="57236" y="930"/>
                  </a:lnTo>
                  <a:lnTo>
                    <a:pt x="56137" y="290"/>
                  </a:lnTo>
                  <a:lnTo>
                    <a:pt x="54864" y="0"/>
                  </a:lnTo>
                  <a:close/>
                </a:path>
                <a:path w="62865" h="27939">
                  <a:moveTo>
                    <a:pt x="59545" y="2790"/>
                  </a:moveTo>
                  <a:lnTo>
                    <a:pt x="54922" y="2790"/>
                  </a:lnTo>
                  <a:lnTo>
                    <a:pt x="56224" y="3546"/>
                  </a:lnTo>
                  <a:lnTo>
                    <a:pt x="58312" y="6453"/>
                  </a:lnTo>
                  <a:lnTo>
                    <a:pt x="58596" y="8081"/>
                  </a:lnTo>
                  <a:lnTo>
                    <a:pt x="58596" y="19651"/>
                  </a:lnTo>
                  <a:lnTo>
                    <a:pt x="58272" y="21337"/>
                  </a:lnTo>
                  <a:lnTo>
                    <a:pt x="57265" y="22791"/>
                  </a:lnTo>
                  <a:lnTo>
                    <a:pt x="56224" y="24244"/>
                  </a:lnTo>
                  <a:lnTo>
                    <a:pt x="54834" y="25058"/>
                  </a:lnTo>
                  <a:lnTo>
                    <a:pt x="59643" y="25058"/>
                  </a:lnTo>
                  <a:lnTo>
                    <a:pt x="60620" y="23547"/>
                  </a:lnTo>
                  <a:lnTo>
                    <a:pt x="61929" y="19651"/>
                  </a:lnTo>
                  <a:lnTo>
                    <a:pt x="62260" y="17093"/>
                  </a:lnTo>
                  <a:lnTo>
                    <a:pt x="62211" y="10697"/>
                  </a:lnTo>
                  <a:lnTo>
                    <a:pt x="60678" y="4535"/>
                  </a:lnTo>
                  <a:lnTo>
                    <a:pt x="59545" y="27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607589" y="1983142"/>
              <a:ext cx="26670" cy="0"/>
            </a:xfrm>
            <a:custGeom>
              <a:avLst/>
              <a:gdLst/>
              <a:ahLst/>
              <a:cxnLst/>
              <a:rect l="l" t="t" r="r" b="b"/>
              <a:pathLst>
                <a:path w="26670" h="0">
                  <a:moveTo>
                    <a:pt x="26091" y="0"/>
                  </a:moveTo>
                  <a:lnTo>
                    <a:pt x="0" y="0"/>
                  </a:lnTo>
                </a:path>
              </a:pathLst>
            </a:custGeom>
            <a:ln w="37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450430" y="1969947"/>
              <a:ext cx="141605" cy="759460"/>
            </a:xfrm>
            <a:custGeom>
              <a:avLst/>
              <a:gdLst/>
              <a:ahLst/>
              <a:cxnLst/>
              <a:rect l="l" t="t" r="r" b="b"/>
              <a:pathLst>
                <a:path w="141604" h="759460">
                  <a:moveTo>
                    <a:pt x="9232" y="698220"/>
                  </a:moveTo>
                  <a:lnTo>
                    <a:pt x="520" y="691413"/>
                  </a:lnTo>
                  <a:lnTo>
                    <a:pt x="520" y="698741"/>
                  </a:lnTo>
                  <a:lnTo>
                    <a:pt x="9232" y="702868"/>
                  </a:lnTo>
                  <a:lnTo>
                    <a:pt x="9232" y="698220"/>
                  </a:lnTo>
                  <a:close/>
                </a:path>
                <a:path w="141604" h="759460">
                  <a:moveTo>
                    <a:pt x="46355" y="723569"/>
                  </a:moveTo>
                  <a:lnTo>
                    <a:pt x="774" y="723569"/>
                  </a:lnTo>
                  <a:lnTo>
                    <a:pt x="774" y="729322"/>
                  </a:lnTo>
                  <a:lnTo>
                    <a:pt x="36563" y="729322"/>
                  </a:lnTo>
                  <a:lnTo>
                    <a:pt x="774" y="753275"/>
                  </a:lnTo>
                  <a:lnTo>
                    <a:pt x="774" y="759447"/>
                  </a:lnTo>
                  <a:lnTo>
                    <a:pt x="46355" y="759447"/>
                  </a:lnTo>
                  <a:lnTo>
                    <a:pt x="46355" y="753681"/>
                  </a:lnTo>
                  <a:lnTo>
                    <a:pt x="10528" y="753681"/>
                  </a:lnTo>
                  <a:lnTo>
                    <a:pt x="46355" y="729729"/>
                  </a:lnTo>
                  <a:lnTo>
                    <a:pt x="46355" y="723569"/>
                  </a:lnTo>
                  <a:close/>
                </a:path>
                <a:path w="141604" h="759460">
                  <a:moveTo>
                    <a:pt x="46355" y="631532"/>
                  </a:moveTo>
                  <a:lnTo>
                    <a:pt x="19913" y="631532"/>
                  </a:lnTo>
                  <a:lnTo>
                    <a:pt x="17119" y="632409"/>
                  </a:lnTo>
                  <a:lnTo>
                    <a:pt x="15303" y="634212"/>
                  </a:lnTo>
                  <a:lnTo>
                    <a:pt x="13500" y="635952"/>
                  </a:lnTo>
                  <a:lnTo>
                    <a:pt x="12585" y="638454"/>
                  </a:lnTo>
                  <a:lnTo>
                    <a:pt x="12585" y="645947"/>
                  </a:lnTo>
                  <a:lnTo>
                    <a:pt x="14516" y="649325"/>
                  </a:lnTo>
                  <a:lnTo>
                    <a:pt x="18376" y="651941"/>
                  </a:lnTo>
                  <a:lnTo>
                    <a:pt x="16548" y="652576"/>
                  </a:lnTo>
                  <a:lnTo>
                    <a:pt x="15125" y="653681"/>
                  </a:lnTo>
                  <a:lnTo>
                    <a:pt x="13208" y="656653"/>
                  </a:lnTo>
                  <a:lnTo>
                    <a:pt x="13093" y="656818"/>
                  </a:lnTo>
                  <a:lnTo>
                    <a:pt x="12585" y="658799"/>
                  </a:lnTo>
                  <a:lnTo>
                    <a:pt x="12585" y="663448"/>
                  </a:lnTo>
                  <a:lnTo>
                    <a:pt x="17970" y="671296"/>
                  </a:lnTo>
                  <a:lnTo>
                    <a:pt x="13335" y="671296"/>
                  </a:lnTo>
                  <a:lnTo>
                    <a:pt x="13335" y="676300"/>
                  </a:lnTo>
                  <a:lnTo>
                    <a:pt x="46355" y="676300"/>
                  </a:lnTo>
                  <a:lnTo>
                    <a:pt x="46355" y="670661"/>
                  </a:lnTo>
                  <a:lnTo>
                    <a:pt x="26212" y="670661"/>
                  </a:lnTo>
                  <a:lnTo>
                    <a:pt x="23914" y="670369"/>
                  </a:lnTo>
                  <a:lnTo>
                    <a:pt x="20726" y="669213"/>
                  </a:lnTo>
                  <a:lnTo>
                    <a:pt x="19507" y="668223"/>
                  </a:lnTo>
                  <a:lnTo>
                    <a:pt x="17856" y="665543"/>
                  </a:lnTo>
                  <a:lnTo>
                    <a:pt x="17437" y="664095"/>
                  </a:lnTo>
                  <a:lnTo>
                    <a:pt x="17437" y="660425"/>
                  </a:lnTo>
                  <a:lnTo>
                    <a:pt x="18059" y="658977"/>
                  </a:lnTo>
                  <a:lnTo>
                    <a:pt x="20548" y="657110"/>
                  </a:lnTo>
                  <a:lnTo>
                    <a:pt x="22415" y="656653"/>
                  </a:lnTo>
                  <a:lnTo>
                    <a:pt x="46355" y="656653"/>
                  </a:lnTo>
                  <a:lnTo>
                    <a:pt x="46355" y="651065"/>
                  </a:lnTo>
                  <a:lnTo>
                    <a:pt x="23774" y="651065"/>
                  </a:lnTo>
                  <a:lnTo>
                    <a:pt x="21297" y="650316"/>
                  </a:lnTo>
                  <a:lnTo>
                    <a:pt x="19761" y="648804"/>
                  </a:lnTo>
                  <a:lnTo>
                    <a:pt x="18211" y="647230"/>
                  </a:lnTo>
                  <a:lnTo>
                    <a:pt x="17437" y="645312"/>
                  </a:lnTo>
                  <a:lnTo>
                    <a:pt x="17437" y="641705"/>
                  </a:lnTo>
                  <a:lnTo>
                    <a:pt x="23317" y="637108"/>
                  </a:lnTo>
                  <a:lnTo>
                    <a:pt x="46355" y="637108"/>
                  </a:lnTo>
                  <a:lnTo>
                    <a:pt x="46355" y="631532"/>
                  </a:lnTo>
                  <a:close/>
                </a:path>
                <a:path w="141604" h="759460">
                  <a:moveTo>
                    <a:pt x="46355" y="579666"/>
                  </a:moveTo>
                  <a:lnTo>
                    <a:pt x="26708" y="579666"/>
                  </a:lnTo>
                  <a:lnTo>
                    <a:pt x="24536" y="579323"/>
                  </a:lnTo>
                  <a:lnTo>
                    <a:pt x="18376" y="574548"/>
                  </a:lnTo>
                  <a:lnTo>
                    <a:pt x="18376" y="571995"/>
                  </a:lnTo>
                  <a:lnTo>
                    <a:pt x="18783" y="570598"/>
                  </a:lnTo>
                  <a:lnTo>
                    <a:pt x="19583" y="569264"/>
                  </a:lnTo>
                  <a:lnTo>
                    <a:pt x="14401" y="567283"/>
                  </a:lnTo>
                  <a:lnTo>
                    <a:pt x="13195" y="569264"/>
                  </a:lnTo>
                  <a:lnTo>
                    <a:pt x="12776" y="570598"/>
                  </a:lnTo>
                  <a:lnTo>
                    <a:pt x="12649" y="574548"/>
                  </a:lnTo>
                  <a:lnTo>
                    <a:pt x="13042" y="575652"/>
                  </a:lnTo>
                  <a:lnTo>
                    <a:pt x="14452" y="577748"/>
                  </a:lnTo>
                  <a:lnTo>
                    <a:pt x="16002" y="578916"/>
                  </a:lnTo>
                  <a:lnTo>
                    <a:pt x="18338" y="580199"/>
                  </a:lnTo>
                  <a:lnTo>
                    <a:pt x="13335" y="580199"/>
                  </a:lnTo>
                  <a:lnTo>
                    <a:pt x="13335" y="585254"/>
                  </a:lnTo>
                  <a:lnTo>
                    <a:pt x="46355" y="585254"/>
                  </a:lnTo>
                  <a:lnTo>
                    <a:pt x="46355" y="579666"/>
                  </a:lnTo>
                  <a:close/>
                </a:path>
                <a:path w="141604" h="759460">
                  <a:moveTo>
                    <a:pt x="47028" y="326402"/>
                  </a:moveTo>
                  <a:lnTo>
                    <a:pt x="46977" y="318617"/>
                  </a:lnTo>
                  <a:lnTo>
                    <a:pt x="46850" y="317982"/>
                  </a:lnTo>
                  <a:lnTo>
                    <a:pt x="46736" y="317398"/>
                  </a:lnTo>
                  <a:lnTo>
                    <a:pt x="46647" y="316928"/>
                  </a:lnTo>
                  <a:lnTo>
                    <a:pt x="45478" y="314261"/>
                  </a:lnTo>
                  <a:lnTo>
                    <a:pt x="44843" y="312801"/>
                  </a:lnTo>
                  <a:lnTo>
                    <a:pt x="43573" y="311238"/>
                  </a:lnTo>
                  <a:lnTo>
                    <a:pt x="41935" y="310134"/>
                  </a:lnTo>
                  <a:lnTo>
                    <a:pt x="40271" y="309079"/>
                  </a:lnTo>
                  <a:lnTo>
                    <a:pt x="38519" y="308495"/>
                  </a:lnTo>
                  <a:lnTo>
                    <a:pt x="34747" y="308495"/>
                  </a:lnTo>
                  <a:lnTo>
                    <a:pt x="32753" y="309079"/>
                  </a:lnTo>
                  <a:lnTo>
                    <a:pt x="32981" y="309079"/>
                  </a:lnTo>
                  <a:lnTo>
                    <a:pt x="31864" y="309841"/>
                  </a:lnTo>
                  <a:lnTo>
                    <a:pt x="26339" y="321818"/>
                  </a:lnTo>
                  <a:lnTo>
                    <a:pt x="25107" y="326237"/>
                  </a:lnTo>
                  <a:lnTo>
                    <a:pt x="24460" y="327799"/>
                  </a:lnTo>
                  <a:lnTo>
                    <a:pt x="23863" y="328561"/>
                  </a:lnTo>
                  <a:lnTo>
                    <a:pt x="22821" y="329374"/>
                  </a:lnTo>
                  <a:lnTo>
                    <a:pt x="22174" y="329603"/>
                  </a:lnTo>
                  <a:lnTo>
                    <a:pt x="20307" y="329603"/>
                  </a:lnTo>
                  <a:lnTo>
                    <a:pt x="19316" y="329018"/>
                  </a:lnTo>
                  <a:lnTo>
                    <a:pt x="18465" y="327977"/>
                  </a:lnTo>
                  <a:lnTo>
                    <a:pt x="17614" y="326872"/>
                  </a:lnTo>
                  <a:lnTo>
                    <a:pt x="17195" y="325005"/>
                  </a:lnTo>
                  <a:lnTo>
                    <a:pt x="17195" y="320243"/>
                  </a:lnTo>
                  <a:lnTo>
                    <a:pt x="17653" y="318617"/>
                  </a:lnTo>
                  <a:lnTo>
                    <a:pt x="19570" y="316179"/>
                  </a:lnTo>
                  <a:lnTo>
                    <a:pt x="20904" y="315480"/>
                  </a:lnTo>
                  <a:lnTo>
                    <a:pt x="22606" y="315239"/>
                  </a:lnTo>
                  <a:lnTo>
                    <a:pt x="22263" y="312801"/>
                  </a:lnTo>
                  <a:lnTo>
                    <a:pt x="22161" y="311988"/>
                  </a:lnTo>
                  <a:lnTo>
                    <a:pt x="22059" y="311238"/>
                  </a:lnTo>
                  <a:lnTo>
                    <a:pt x="21996" y="310769"/>
                  </a:lnTo>
                  <a:lnTo>
                    <a:pt x="21869" y="309841"/>
                  </a:lnTo>
                  <a:lnTo>
                    <a:pt x="21501" y="309841"/>
                  </a:lnTo>
                  <a:lnTo>
                    <a:pt x="12877" y="326402"/>
                  </a:lnTo>
                  <a:lnTo>
                    <a:pt x="13652" y="329018"/>
                  </a:lnTo>
                  <a:lnTo>
                    <a:pt x="20637" y="335013"/>
                  </a:lnTo>
                  <a:lnTo>
                    <a:pt x="23723" y="335013"/>
                  </a:lnTo>
                  <a:lnTo>
                    <a:pt x="29933" y="329603"/>
                  </a:lnTo>
                  <a:lnTo>
                    <a:pt x="30429" y="328561"/>
                  </a:lnTo>
                  <a:lnTo>
                    <a:pt x="31330" y="325767"/>
                  </a:lnTo>
                  <a:lnTo>
                    <a:pt x="33134" y="318617"/>
                  </a:lnTo>
                  <a:lnTo>
                    <a:pt x="33693" y="316928"/>
                  </a:lnTo>
                  <a:lnTo>
                    <a:pt x="33769" y="316699"/>
                  </a:lnTo>
                  <a:lnTo>
                    <a:pt x="34950" y="314896"/>
                  </a:lnTo>
                  <a:lnTo>
                    <a:pt x="35979" y="314261"/>
                  </a:lnTo>
                  <a:lnTo>
                    <a:pt x="38658" y="314261"/>
                  </a:lnTo>
                  <a:lnTo>
                    <a:pt x="39890" y="314896"/>
                  </a:lnTo>
                  <a:lnTo>
                    <a:pt x="40982" y="316179"/>
                  </a:lnTo>
                  <a:lnTo>
                    <a:pt x="41986" y="317398"/>
                  </a:lnTo>
                  <a:lnTo>
                    <a:pt x="42506" y="319316"/>
                  </a:lnTo>
                  <a:lnTo>
                    <a:pt x="42468" y="324548"/>
                  </a:lnTo>
                  <a:lnTo>
                    <a:pt x="41960" y="326237"/>
                  </a:lnTo>
                  <a:lnTo>
                    <a:pt x="41910" y="326402"/>
                  </a:lnTo>
                  <a:lnTo>
                    <a:pt x="40728" y="327799"/>
                  </a:lnTo>
                  <a:lnTo>
                    <a:pt x="39458" y="329374"/>
                  </a:lnTo>
                  <a:lnTo>
                    <a:pt x="39306" y="329374"/>
                  </a:lnTo>
                  <a:lnTo>
                    <a:pt x="37846" y="330073"/>
                  </a:lnTo>
                  <a:lnTo>
                    <a:pt x="35636" y="330415"/>
                  </a:lnTo>
                  <a:lnTo>
                    <a:pt x="35839" y="331762"/>
                  </a:lnTo>
                  <a:lnTo>
                    <a:pt x="35941" y="332397"/>
                  </a:lnTo>
                  <a:lnTo>
                    <a:pt x="36029" y="332981"/>
                  </a:lnTo>
                  <a:lnTo>
                    <a:pt x="36093" y="333324"/>
                  </a:lnTo>
                  <a:lnTo>
                    <a:pt x="36195" y="334022"/>
                  </a:lnTo>
                  <a:lnTo>
                    <a:pt x="36296" y="334657"/>
                  </a:lnTo>
                  <a:lnTo>
                    <a:pt x="36398" y="335305"/>
                  </a:lnTo>
                  <a:lnTo>
                    <a:pt x="36499" y="335940"/>
                  </a:lnTo>
                  <a:lnTo>
                    <a:pt x="40005" y="335305"/>
                  </a:lnTo>
                  <a:lnTo>
                    <a:pt x="42430" y="334022"/>
                  </a:lnTo>
                  <a:lnTo>
                    <a:pt x="42557" y="334022"/>
                  </a:lnTo>
                  <a:lnTo>
                    <a:pt x="46215" y="329374"/>
                  </a:lnTo>
                  <a:lnTo>
                    <a:pt x="47028" y="326402"/>
                  </a:lnTo>
                  <a:close/>
                </a:path>
                <a:path w="141604" h="759460">
                  <a:moveTo>
                    <a:pt x="47040" y="612813"/>
                  </a:moveTo>
                  <a:lnTo>
                    <a:pt x="36436" y="593280"/>
                  </a:lnTo>
                  <a:lnTo>
                    <a:pt x="35814" y="598335"/>
                  </a:lnTo>
                  <a:lnTo>
                    <a:pt x="35725" y="599033"/>
                  </a:lnTo>
                  <a:lnTo>
                    <a:pt x="38557" y="600075"/>
                  </a:lnTo>
                  <a:lnTo>
                    <a:pt x="38341" y="600075"/>
                  </a:lnTo>
                  <a:lnTo>
                    <a:pt x="39458" y="600837"/>
                  </a:lnTo>
                  <a:lnTo>
                    <a:pt x="39852" y="601129"/>
                  </a:lnTo>
                  <a:lnTo>
                    <a:pt x="41960" y="603973"/>
                  </a:lnTo>
                  <a:lnTo>
                    <a:pt x="42506" y="605713"/>
                  </a:lnTo>
                  <a:lnTo>
                    <a:pt x="42481" y="610603"/>
                  </a:lnTo>
                  <a:lnTo>
                    <a:pt x="41541" y="612813"/>
                  </a:lnTo>
                  <a:lnTo>
                    <a:pt x="37680" y="616534"/>
                  </a:lnTo>
                  <a:lnTo>
                    <a:pt x="34899" y="617524"/>
                  </a:lnTo>
                  <a:lnTo>
                    <a:pt x="31280" y="617753"/>
                  </a:lnTo>
                  <a:lnTo>
                    <a:pt x="31280" y="617524"/>
                  </a:lnTo>
                  <a:lnTo>
                    <a:pt x="31280" y="599033"/>
                  </a:lnTo>
                  <a:lnTo>
                    <a:pt x="31280" y="593102"/>
                  </a:lnTo>
                  <a:lnTo>
                    <a:pt x="26682" y="593102"/>
                  </a:lnTo>
                  <a:lnTo>
                    <a:pt x="26682" y="599033"/>
                  </a:lnTo>
                  <a:lnTo>
                    <a:pt x="26682" y="617410"/>
                  </a:lnTo>
                  <a:lnTo>
                    <a:pt x="23787" y="617232"/>
                  </a:lnTo>
                  <a:lnTo>
                    <a:pt x="22072" y="616534"/>
                  </a:lnTo>
                  <a:lnTo>
                    <a:pt x="21717" y="616534"/>
                  </a:lnTo>
                  <a:lnTo>
                    <a:pt x="19773" y="614502"/>
                  </a:lnTo>
                  <a:lnTo>
                    <a:pt x="18110" y="612813"/>
                  </a:lnTo>
                  <a:lnTo>
                    <a:pt x="17195" y="610603"/>
                  </a:lnTo>
                  <a:lnTo>
                    <a:pt x="17195" y="605193"/>
                  </a:lnTo>
                  <a:lnTo>
                    <a:pt x="18262" y="602869"/>
                  </a:lnTo>
                  <a:lnTo>
                    <a:pt x="20421" y="601129"/>
                  </a:lnTo>
                  <a:lnTo>
                    <a:pt x="21678" y="600075"/>
                  </a:lnTo>
                  <a:lnTo>
                    <a:pt x="21463" y="600075"/>
                  </a:lnTo>
                  <a:lnTo>
                    <a:pt x="23901" y="599262"/>
                  </a:lnTo>
                  <a:lnTo>
                    <a:pt x="26123" y="599033"/>
                  </a:lnTo>
                  <a:lnTo>
                    <a:pt x="26682" y="599033"/>
                  </a:lnTo>
                  <a:lnTo>
                    <a:pt x="26682" y="593102"/>
                  </a:lnTo>
                  <a:lnTo>
                    <a:pt x="24333" y="593102"/>
                  </a:lnTo>
                  <a:lnTo>
                    <a:pt x="20104" y="594499"/>
                  </a:lnTo>
                  <a:lnTo>
                    <a:pt x="14097" y="600075"/>
                  </a:lnTo>
                  <a:lnTo>
                    <a:pt x="12585" y="603681"/>
                  </a:lnTo>
                  <a:lnTo>
                    <a:pt x="12661" y="612813"/>
                  </a:lnTo>
                  <a:lnTo>
                    <a:pt x="13360" y="614502"/>
                  </a:lnTo>
                  <a:lnTo>
                    <a:pt x="14312" y="616534"/>
                  </a:lnTo>
                  <a:lnTo>
                    <a:pt x="17259" y="619264"/>
                  </a:lnTo>
                  <a:lnTo>
                    <a:pt x="20256" y="622109"/>
                  </a:lnTo>
                  <a:lnTo>
                    <a:pt x="24574" y="623506"/>
                  </a:lnTo>
                  <a:lnTo>
                    <a:pt x="35496" y="623506"/>
                  </a:lnTo>
                  <a:lnTo>
                    <a:pt x="39662" y="622109"/>
                  </a:lnTo>
                  <a:lnTo>
                    <a:pt x="42646" y="619264"/>
                  </a:lnTo>
                  <a:lnTo>
                    <a:pt x="44259" y="617753"/>
                  </a:lnTo>
                  <a:lnTo>
                    <a:pt x="45554" y="616534"/>
                  </a:lnTo>
                  <a:lnTo>
                    <a:pt x="46380" y="614502"/>
                  </a:lnTo>
                  <a:lnTo>
                    <a:pt x="47040" y="612813"/>
                  </a:lnTo>
                  <a:close/>
                </a:path>
                <a:path w="141604" h="759460">
                  <a:moveTo>
                    <a:pt x="47040" y="454253"/>
                  </a:moveTo>
                  <a:lnTo>
                    <a:pt x="46240" y="451586"/>
                  </a:lnTo>
                  <a:lnTo>
                    <a:pt x="46177" y="451358"/>
                  </a:lnTo>
                  <a:lnTo>
                    <a:pt x="44310" y="448906"/>
                  </a:lnTo>
                  <a:lnTo>
                    <a:pt x="42443" y="446405"/>
                  </a:lnTo>
                  <a:lnTo>
                    <a:pt x="39814" y="444728"/>
                  </a:lnTo>
                  <a:lnTo>
                    <a:pt x="36436" y="443852"/>
                  </a:lnTo>
                  <a:lnTo>
                    <a:pt x="35814" y="448906"/>
                  </a:lnTo>
                  <a:lnTo>
                    <a:pt x="35725" y="449605"/>
                  </a:lnTo>
                  <a:lnTo>
                    <a:pt x="42456" y="461175"/>
                  </a:lnTo>
                  <a:lnTo>
                    <a:pt x="41541" y="463384"/>
                  </a:lnTo>
                  <a:lnTo>
                    <a:pt x="39611" y="465188"/>
                  </a:lnTo>
                  <a:lnTo>
                    <a:pt x="37680" y="467055"/>
                  </a:lnTo>
                  <a:lnTo>
                    <a:pt x="34899" y="468096"/>
                  </a:lnTo>
                  <a:lnTo>
                    <a:pt x="31280" y="468274"/>
                  </a:lnTo>
                  <a:lnTo>
                    <a:pt x="31280" y="468096"/>
                  </a:lnTo>
                  <a:lnTo>
                    <a:pt x="31280" y="449605"/>
                  </a:lnTo>
                  <a:lnTo>
                    <a:pt x="31280" y="443674"/>
                  </a:lnTo>
                  <a:lnTo>
                    <a:pt x="26682" y="443674"/>
                  </a:lnTo>
                  <a:lnTo>
                    <a:pt x="26682" y="449605"/>
                  </a:lnTo>
                  <a:lnTo>
                    <a:pt x="26682" y="467982"/>
                  </a:lnTo>
                  <a:lnTo>
                    <a:pt x="23787" y="467804"/>
                  </a:lnTo>
                  <a:lnTo>
                    <a:pt x="22034" y="467055"/>
                  </a:lnTo>
                  <a:lnTo>
                    <a:pt x="21729" y="467055"/>
                  </a:lnTo>
                  <a:lnTo>
                    <a:pt x="18110" y="463384"/>
                  </a:lnTo>
                  <a:lnTo>
                    <a:pt x="17195" y="461175"/>
                  </a:lnTo>
                  <a:lnTo>
                    <a:pt x="17195" y="455777"/>
                  </a:lnTo>
                  <a:lnTo>
                    <a:pt x="18262" y="453440"/>
                  </a:lnTo>
                  <a:lnTo>
                    <a:pt x="21818" y="450481"/>
                  </a:lnTo>
                  <a:lnTo>
                    <a:pt x="23901" y="449783"/>
                  </a:lnTo>
                  <a:lnTo>
                    <a:pt x="25984" y="449605"/>
                  </a:lnTo>
                  <a:lnTo>
                    <a:pt x="26682" y="449605"/>
                  </a:lnTo>
                  <a:lnTo>
                    <a:pt x="26682" y="443674"/>
                  </a:lnTo>
                  <a:lnTo>
                    <a:pt x="24155" y="443674"/>
                  </a:lnTo>
                  <a:lnTo>
                    <a:pt x="20104" y="445020"/>
                  </a:lnTo>
                  <a:lnTo>
                    <a:pt x="17094" y="447802"/>
                  </a:lnTo>
                  <a:lnTo>
                    <a:pt x="14097" y="450659"/>
                  </a:lnTo>
                  <a:lnTo>
                    <a:pt x="12585" y="454253"/>
                  </a:lnTo>
                  <a:lnTo>
                    <a:pt x="12661" y="463384"/>
                  </a:lnTo>
                  <a:lnTo>
                    <a:pt x="13398" y="465188"/>
                  </a:lnTo>
                  <a:lnTo>
                    <a:pt x="14249" y="467055"/>
                  </a:lnTo>
                  <a:lnTo>
                    <a:pt x="20256" y="472630"/>
                  </a:lnTo>
                  <a:lnTo>
                    <a:pt x="24574" y="474091"/>
                  </a:lnTo>
                  <a:lnTo>
                    <a:pt x="35496" y="474091"/>
                  </a:lnTo>
                  <a:lnTo>
                    <a:pt x="47015" y="463384"/>
                  </a:lnTo>
                  <a:lnTo>
                    <a:pt x="47040" y="454253"/>
                  </a:lnTo>
                  <a:close/>
                </a:path>
                <a:path w="141604" h="759460">
                  <a:moveTo>
                    <a:pt x="47040" y="257098"/>
                  </a:moveTo>
                  <a:lnTo>
                    <a:pt x="46977" y="249313"/>
                  </a:lnTo>
                  <a:lnTo>
                    <a:pt x="46863" y="248729"/>
                  </a:lnTo>
                  <a:lnTo>
                    <a:pt x="46748" y="248145"/>
                  </a:lnTo>
                  <a:lnTo>
                    <a:pt x="38519" y="239255"/>
                  </a:lnTo>
                  <a:lnTo>
                    <a:pt x="34747" y="239255"/>
                  </a:lnTo>
                  <a:lnTo>
                    <a:pt x="25641" y="255130"/>
                  </a:lnTo>
                  <a:lnTo>
                    <a:pt x="25107" y="256933"/>
                  </a:lnTo>
                  <a:lnTo>
                    <a:pt x="22174" y="260299"/>
                  </a:lnTo>
                  <a:lnTo>
                    <a:pt x="20307" y="260299"/>
                  </a:lnTo>
                  <a:lnTo>
                    <a:pt x="19646" y="259956"/>
                  </a:lnTo>
                  <a:lnTo>
                    <a:pt x="19443" y="259956"/>
                  </a:lnTo>
                  <a:lnTo>
                    <a:pt x="17614" y="257568"/>
                  </a:lnTo>
                  <a:lnTo>
                    <a:pt x="17195" y="255765"/>
                  </a:lnTo>
                  <a:lnTo>
                    <a:pt x="17195" y="251002"/>
                  </a:lnTo>
                  <a:lnTo>
                    <a:pt x="17665" y="249313"/>
                  </a:lnTo>
                  <a:lnTo>
                    <a:pt x="18618" y="248145"/>
                  </a:lnTo>
                  <a:lnTo>
                    <a:pt x="19570" y="246926"/>
                  </a:lnTo>
                  <a:lnTo>
                    <a:pt x="20904" y="246227"/>
                  </a:lnTo>
                  <a:lnTo>
                    <a:pt x="22606" y="245935"/>
                  </a:lnTo>
                  <a:lnTo>
                    <a:pt x="22275" y="243560"/>
                  </a:lnTo>
                  <a:lnTo>
                    <a:pt x="22161" y="242684"/>
                  </a:lnTo>
                  <a:lnTo>
                    <a:pt x="22059" y="241985"/>
                  </a:lnTo>
                  <a:lnTo>
                    <a:pt x="21996" y="241465"/>
                  </a:lnTo>
                  <a:lnTo>
                    <a:pt x="21907" y="240817"/>
                  </a:lnTo>
                  <a:lnTo>
                    <a:pt x="21856" y="240474"/>
                  </a:lnTo>
                  <a:lnTo>
                    <a:pt x="19723" y="240817"/>
                  </a:lnTo>
                  <a:lnTo>
                    <a:pt x="12865" y="257098"/>
                  </a:lnTo>
                  <a:lnTo>
                    <a:pt x="13728" y="259956"/>
                  </a:lnTo>
                  <a:lnTo>
                    <a:pt x="14249" y="261112"/>
                  </a:lnTo>
                  <a:lnTo>
                    <a:pt x="15722" y="263144"/>
                  </a:lnTo>
                  <a:lnTo>
                    <a:pt x="16764" y="264083"/>
                  </a:lnTo>
                  <a:lnTo>
                    <a:pt x="18021" y="264718"/>
                  </a:lnTo>
                  <a:lnTo>
                    <a:pt x="19265" y="265417"/>
                  </a:lnTo>
                  <a:lnTo>
                    <a:pt x="20637" y="265760"/>
                  </a:lnTo>
                  <a:lnTo>
                    <a:pt x="23723" y="265760"/>
                  </a:lnTo>
                  <a:lnTo>
                    <a:pt x="24828" y="265417"/>
                  </a:lnTo>
                  <a:lnTo>
                    <a:pt x="25006" y="265417"/>
                  </a:lnTo>
                  <a:lnTo>
                    <a:pt x="33134" y="249313"/>
                  </a:lnTo>
                  <a:lnTo>
                    <a:pt x="33693" y="247624"/>
                  </a:lnTo>
                  <a:lnTo>
                    <a:pt x="33769" y="247396"/>
                  </a:lnTo>
                  <a:lnTo>
                    <a:pt x="34912" y="245643"/>
                  </a:lnTo>
                  <a:lnTo>
                    <a:pt x="34759" y="245643"/>
                  </a:lnTo>
                  <a:lnTo>
                    <a:pt x="35979" y="245008"/>
                  </a:lnTo>
                  <a:lnTo>
                    <a:pt x="38658" y="245008"/>
                  </a:lnTo>
                  <a:lnTo>
                    <a:pt x="39890" y="245643"/>
                  </a:lnTo>
                  <a:lnTo>
                    <a:pt x="41579" y="247624"/>
                  </a:lnTo>
                  <a:lnTo>
                    <a:pt x="41998" y="248145"/>
                  </a:lnTo>
                  <a:lnTo>
                    <a:pt x="42506" y="250012"/>
                  </a:lnTo>
                  <a:lnTo>
                    <a:pt x="42456" y="255295"/>
                  </a:lnTo>
                  <a:lnTo>
                    <a:pt x="35636" y="261112"/>
                  </a:lnTo>
                  <a:lnTo>
                    <a:pt x="35852" y="262509"/>
                  </a:lnTo>
                  <a:lnTo>
                    <a:pt x="35953" y="263144"/>
                  </a:lnTo>
                  <a:lnTo>
                    <a:pt x="36029" y="263677"/>
                  </a:lnTo>
                  <a:lnTo>
                    <a:pt x="36093" y="264083"/>
                  </a:lnTo>
                  <a:lnTo>
                    <a:pt x="36195" y="264718"/>
                  </a:lnTo>
                  <a:lnTo>
                    <a:pt x="36309" y="265417"/>
                  </a:lnTo>
                  <a:lnTo>
                    <a:pt x="36398" y="266052"/>
                  </a:lnTo>
                  <a:lnTo>
                    <a:pt x="36499" y="266700"/>
                  </a:lnTo>
                  <a:lnTo>
                    <a:pt x="40005" y="266052"/>
                  </a:lnTo>
                  <a:lnTo>
                    <a:pt x="42443" y="264718"/>
                  </a:lnTo>
                  <a:lnTo>
                    <a:pt x="43065" y="264083"/>
                  </a:lnTo>
                  <a:lnTo>
                    <a:pt x="44335" y="262509"/>
                  </a:lnTo>
                  <a:lnTo>
                    <a:pt x="46215" y="260121"/>
                  </a:lnTo>
                  <a:lnTo>
                    <a:pt x="47040" y="257098"/>
                  </a:lnTo>
                  <a:close/>
                </a:path>
                <a:path w="141604" h="759460">
                  <a:moveTo>
                    <a:pt x="47104" y="697230"/>
                  </a:moveTo>
                  <a:lnTo>
                    <a:pt x="46329" y="695718"/>
                  </a:lnTo>
                  <a:lnTo>
                    <a:pt x="45237" y="693686"/>
                  </a:lnTo>
                  <a:lnTo>
                    <a:pt x="41503" y="691121"/>
                  </a:lnTo>
                  <a:lnTo>
                    <a:pt x="46355" y="691121"/>
                  </a:lnTo>
                  <a:lnTo>
                    <a:pt x="46355" y="686130"/>
                  </a:lnTo>
                  <a:lnTo>
                    <a:pt x="13335" y="686130"/>
                  </a:lnTo>
                  <a:lnTo>
                    <a:pt x="13335" y="691705"/>
                  </a:lnTo>
                  <a:lnTo>
                    <a:pt x="33845" y="691705"/>
                  </a:lnTo>
                  <a:lnTo>
                    <a:pt x="35991" y="691997"/>
                  </a:lnTo>
                  <a:lnTo>
                    <a:pt x="37477" y="692632"/>
                  </a:lnTo>
                  <a:lnTo>
                    <a:pt x="38963" y="693216"/>
                  </a:lnTo>
                  <a:lnTo>
                    <a:pt x="40132" y="694270"/>
                  </a:lnTo>
                  <a:lnTo>
                    <a:pt x="40995" y="695718"/>
                  </a:lnTo>
                  <a:lnTo>
                    <a:pt x="41859" y="697230"/>
                  </a:lnTo>
                  <a:lnTo>
                    <a:pt x="42278" y="698804"/>
                  </a:lnTo>
                  <a:lnTo>
                    <a:pt x="42278" y="702170"/>
                  </a:lnTo>
                  <a:lnTo>
                    <a:pt x="41859" y="703567"/>
                  </a:lnTo>
                  <a:lnTo>
                    <a:pt x="41033" y="704672"/>
                  </a:lnTo>
                  <a:lnTo>
                    <a:pt x="40182" y="705840"/>
                  </a:lnTo>
                  <a:lnTo>
                    <a:pt x="39027" y="706589"/>
                  </a:lnTo>
                  <a:lnTo>
                    <a:pt x="36042" y="707288"/>
                  </a:lnTo>
                  <a:lnTo>
                    <a:pt x="13335" y="707288"/>
                  </a:lnTo>
                  <a:lnTo>
                    <a:pt x="13335" y="712876"/>
                  </a:lnTo>
                  <a:lnTo>
                    <a:pt x="37376" y="712876"/>
                  </a:lnTo>
                  <a:lnTo>
                    <a:pt x="39027" y="712520"/>
                  </a:lnTo>
                  <a:lnTo>
                    <a:pt x="40652" y="712228"/>
                  </a:lnTo>
                  <a:lnTo>
                    <a:pt x="47104" y="703567"/>
                  </a:lnTo>
                  <a:lnTo>
                    <a:pt x="47104" y="697230"/>
                  </a:lnTo>
                  <a:close/>
                </a:path>
                <a:path w="141604" h="759460">
                  <a:moveTo>
                    <a:pt x="47104" y="547230"/>
                  </a:moveTo>
                  <a:lnTo>
                    <a:pt x="46545" y="544906"/>
                  </a:lnTo>
                  <a:lnTo>
                    <a:pt x="46431" y="544436"/>
                  </a:lnTo>
                  <a:lnTo>
                    <a:pt x="44119" y="540245"/>
                  </a:lnTo>
                  <a:lnTo>
                    <a:pt x="43738" y="539546"/>
                  </a:lnTo>
                  <a:lnTo>
                    <a:pt x="42506" y="538340"/>
                  </a:lnTo>
                  <a:lnTo>
                    <a:pt x="42506" y="547230"/>
                  </a:lnTo>
                  <a:lnTo>
                    <a:pt x="42506" y="552754"/>
                  </a:lnTo>
                  <a:lnTo>
                    <a:pt x="41452" y="555078"/>
                  </a:lnTo>
                  <a:lnTo>
                    <a:pt x="37236" y="558800"/>
                  </a:lnTo>
                  <a:lnTo>
                    <a:pt x="34074" y="559663"/>
                  </a:lnTo>
                  <a:lnTo>
                    <a:pt x="25615" y="559663"/>
                  </a:lnTo>
                  <a:lnTo>
                    <a:pt x="22453" y="558800"/>
                  </a:lnTo>
                  <a:lnTo>
                    <a:pt x="18262" y="555078"/>
                  </a:lnTo>
                  <a:lnTo>
                    <a:pt x="17221" y="552754"/>
                  </a:lnTo>
                  <a:lnTo>
                    <a:pt x="17221" y="547230"/>
                  </a:lnTo>
                  <a:lnTo>
                    <a:pt x="18275" y="544906"/>
                  </a:lnTo>
                  <a:lnTo>
                    <a:pt x="22479" y="541185"/>
                  </a:lnTo>
                  <a:lnTo>
                    <a:pt x="25577" y="540245"/>
                  </a:lnTo>
                  <a:lnTo>
                    <a:pt x="33997" y="540245"/>
                  </a:lnTo>
                  <a:lnTo>
                    <a:pt x="37223" y="541185"/>
                  </a:lnTo>
                  <a:lnTo>
                    <a:pt x="41452" y="544906"/>
                  </a:lnTo>
                  <a:lnTo>
                    <a:pt x="42506" y="547230"/>
                  </a:lnTo>
                  <a:lnTo>
                    <a:pt x="42506" y="538340"/>
                  </a:lnTo>
                  <a:lnTo>
                    <a:pt x="41846" y="537692"/>
                  </a:lnTo>
                  <a:lnTo>
                    <a:pt x="36969" y="535139"/>
                  </a:lnTo>
                  <a:lnTo>
                    <a:pt x="33629" y="534492"/>
                  </a:lnTo>
                  <a:lnTo>
                    <a:pt x="24130" y="534492"/>
                  </a:lnTo>
                  <a:lnTo>
                    <a:pt x="20027" y="535952"/>
                  </a:lnTo>
                  <a:lnTo>
                    <a:pt x="17056" y="538861"/>
                  </a:lnTo>
                  <a:lnTo>
                    <a:pt x="14071" y="541705"/>
                  </a:lnTo>
                  <a:lnTo>
                    <a:pt x="12585" y="545426"/>
                  </a:lnTo>
                  <a:lnTo>
                    <a:pt x="12585" y="554024"/>
                  </a:lnTo>
                  <a:lnTo>
                    <a:pt x="13817" y="557517"/>
                  </a:lnTo>
                  <a:lnTo>
                    <a:pt x="16256" y="560362"/>
                  </a:lnTo>
                  <a:lnTo>
                    <a:pt x="19202" y="563740"/>
                  </a:lnTo>
                  <a:lnTo>
                    <a:pt x="23736" y="565429"/>
                  </a:lnTo>
                  <a:lnTo>
                    <a:pt x="35420" y="565429"/>
                  </a:lnTo>
                  <a:lnTo>
                    <a:pt x="39700" y="564032"/>
                  </a:lnTo>
                  <a:lnTo>
                    <a:pt x="44234" y="559663"/>
                  </a:lnTo>
                  <a:lnTo>
                    <a:pt x="45618" y="558330"/>
                  </a:lnTo>
                  <a:lnTo>
                    <a:pt x="47104" y="554609"/>
                  </a:lnTo>
                  <a:lnTo>
                    <a:pt x="47104" y="547230"/>
                  </a:lnTo>
                  <a:close/>
                </a:path>
                <a:path w="141604" h="759460">
                  <a:moveTo>
                    <a:pt x="47104" y="492404"/>
                  </a:moveTo>
                  <a:lnTo>
                    <a:pt x="45466" y="489381"/>
                  </a:lnTo>
                  <a:lnTo>
                    <a:pt x="42506" y="487489"/>
                  </a:lnTo>
                  <a:lnTo>
                    <a:pt x="42506" y="493509"/>
                  </a:lnTo>
                  <a:lnTo>
                    <a:pt x="42506" y="498386"/>
                  </a:lnTo>
                  <a:lnTo>
                    <a:pt x="41452" y="500481"/>
                  </a:lnTo>
                  <a:lnTo>
                    <a:pt x="39357" y="502285"/>
                  </a:lnTo>
                  <a:lnTo>
                    <a:pt x="37198" y="504088"/>
                  </a:lnTo>
                  <a:lnTo>
                    <a:pt x="37071" y="504088"/>
                  </a:lnTo>
                  <a:lnTo>
                    <a:pt x="34112" y="504964"/>
                  </a:lnTo>
                  <a:lnTo>
                    <a:pt x="25501" y="504964"/>
                  </a:lnTo>
                  <a:lnTo>
                    <a:pt x="22301" y="504088"/>
                  </a:lnTo>
                  <a:lnTo>
                    <a:pt x="20269" y="502462"/>
                  </a:lnTo>
                  <a:lnTo>
                    <a:pt x="18237" y="500773"/>
                  </a:lnTo>
                  <a:lnTo>
                    <a:pt x="17221" y="498678"/>
                  </a:lnTo>
                  <a:lnTo>
                    <a:pt x="17310" y="493509"/>
                  </a:lnTo>
                  <a:lnTo>
                    <a:pt x="18275" y="491528"/>
                  </a:lnTo>
                  <a:lnTo>
                    <a:pt x="22504" y="488035"/>
                  </a:lnTo>
                  <a:lnTo>
                    <a:pt x="25387" y="487286"/>
                  </a:lnTo>
                  <a:lnTo>
                    <a:pt x="34861" y="487286"/>
                  </a:lnTo>
                  <a:lnTo>
                    <a:pt x="37503" y="488035"/>
                  </a:lnTo>
                  <a:lnTo>
                    <a:pt x="39636" y="489839"/>
                  </a:lnTo>
                  <a:lnTo>
                    <a:pt x="41554" y="491528"/>
                  </a:lnTo>
                  <a:lnTo>
                    <a:pt x="42506" y="493509"/>
                  </a:lnTo>
                  <a:lnTo>
                    <a:pt x="42506" y="487489"/>
                  </a:lnTo>
                  <a:lnTo>
                    <a:pt x="42189" y="487286"/>
                  </a:lnTo>
                  <a:lnTo>
                    <a:pt x="46355" y="487286"/>
                  </a:lnTo>
                  <a:lnTo>
                    <a:pt x="46355" y="482053"/>
                  </a:lnTo>
                  <a:lnTo>
                    <a:pt x="774" y="482053"/>
                  </a:lnTo>
                  <a:lnTo>
                    <a:pt x="774" y="487629"/>
                  </a:lnTo>
                  <a:lnTo>
                    <a:pt x="17132" y="487629"/>
                  </a:lnTo>
                  <a:lnTo>
                    <a:pt x="15773" y="488619"/>
                  </a:lnTo>
                  <a:lnTo>
                    <a:pt x="14681" y="489839"/>
                  </a:lnTo>
                  <a:lnTo>
                    <a:pt x="13017" y="492975"/>
                  </a:lnTo>
                  <a:lnTo>
                    <a:pt x="12585" y="494728"/>
                  </a:lnTo>
                  <a:lnTo>
                    <a:pt x="12585" y="499440"/>
                  </a:lnTo>
                  <a:lnTo>
                    <a:pt x="13182" y="501523"/>
                  </a:lnTo>
                  <a:lnTo>
                    <a:pt x="13296" y="501929"/>
                  </a:lnTo>
                  <a:lnTo>
                    <a:pt x="14732" y="504088"/>
                  </a:lnTo>
                  <a:lnTo>
                    <a:pt x="16167" y="506298"/>
                  </a:lnTo>
                  <a:lnTo>
                    <a:pt x="18224" y="507923"/>
                  </a:lnTo>
                  <a:lnTo>
                    <a:pt x="23583" y="510133"/>
                  </a:lnTo>
                  <a:lnTo>
                    <a:pt x="26581" y="510717"/>
                  </a:lnTo>
                  <a:lnTo>
                    <a:pt x="33261" y="510717"/>
                  </a:lnTo>
                  <a:lnTo>
                    <a:pt x="35979" y="510133"/>
                  </a:lnTo>
                  <a:lnTo>
                    <a:pt x="36118" y="510133"/>
                  </a:lnTo>
                  <a:lnTo>
                    <a:pt x="38849" y="508850"/>
                  </a:lnTo>
                  <a:lnTo>
                    <a:pt x="41452" y="507695"/>
                  </a:lnTo>
                  <a:lnTo>
                    <a:pt x="43472" y="505942"/>
                  </a:lnTo>
                  <a:lnTo>
                    <a:pt x="44119" y="504964"/>
                  </a:lnTo>
                  <a:lnTo>
                    <a:pt x="46380" y="501523"/>
                  </a:lnTo>
                  <a:lnTo>
                    <a:pt x="47015" y="499440"/>
                  </a:lnTo>
                  <a:lnTo>
                    <a:pt x="47104" y="492404"/>
                  </a:lnTo>
                  <a:close/>
                </a:path>
                <a:path w="141604" h="759460">
                  <a:moveTo>
                    <a:pt x="47104" y="358559"/>
                  </a:moveTo>
                  <a:lnTo>
                    <a:pt x="46748" y="356527"/>
                  </a:lnTo>
                  <a:lnTo>
                    <a:pt x="45288" y="352691"/>
                  </a:lnTo>
                  <a:lnTo>
                    <a:pt x="44081" y="350774"/>
                  </a:lnTo>
                  <a:lnTo>
                    <a:pt x="42722" y="349148"/>
                  </a:lnTo>
                  <a:lnTo>
                    <a:pt x="42722" y="357276"/>
                  </a:lnTo>
                  <a:lnTo>
                    <a:pt x="42722" y="361645"/>
                  </a:lnTo>
                  <a:lnTo>
                    <a:pt x="42329" y="362915"/>
                  </a:lnTo>
                  <a:lnTo>
                    <a:pt x="42214" y="363270"/>
                  </a:lnTo>
                  <a:lnTo>
                    <a:pt x="41224" y="364426"/>
                  </a:lnTo>
                  <a:lnTo>
                    <a:pt x="40132" y="365658"/>
                  </a:lnTo>
                  <a:lnTo>
                    <a:pt x="39979" y="365658"/>
                  </a:lnTo>
                  <a:lnTo>
                    <a:pt x="38989" y="366115"/>
                  </a:lnTo>
                  <a:lnTo>
                    <a:pt x="36525" y="366115"/>
                  </a:lnTo>
                  <a:lnTo>
                    <a:pt x="35814" y="365887"/>
                  </a:lnTo>
                  <a:lnTo>
                    <a:pt x="31496" y="355358"/>
                  </a:lnTo>
                  <a:lnTo>
                    <a:pt x="31369" y="354545"/>
                  </a:lnTo>
                  <a:lnTo>
                    <a:pt x="31330" y="354203"/>
                  </a:lnTo>
                  <a:lnTo>
                    <a:pt x="30645" y="351231"/>
                  </a:lnTo>
                  <a:lnTo>
                    <a:pt x="30467" y="350774"/>
                  </a:lnTo>
                  <a:lnTo>
                    <a:pt x="29997" y="349605"/>
                  </a:lnTo>
                  <a:lnTo>
                    <a:pt x="29908" y="349377"/>
                  </a:lnTo>
                  <a:lnTo>
                    <a:pt x="29781" y="349084"/>
                  </a:lnTo>
                  <a:lnTo>
                    <a:pt x="34302" y="349084"/>
                  </a:lnTo>
                  <a:lnTo>
                    <a:pt x="36169" y="349377"/>
                  </a:lnTo>
                  <a:lnTo>
                    <a:pt x="37439" y="350012"/>
                  </a:lnTo>
                  <a:lnTo>
                    <a:pt x="39077" y="350774"/>
                  </a:lnTo>
                  <a:lnTo>
                    <a:pt x="40398" y="352044"/>
                  </a:lnTo>
                  <a:lnTo>
                    <a:pt x="42252" y="355358"/>
                  </a:lnTo>
                  <a:lnTo>
                    <a:pt x="42722" y="357276"/>
                  </a:lnTo>
                  <a:lnTo>
                    <a:pt x="42722" y="349148"/>
                  </a:lnTo>
                  <a:lnTo>
                    <a:pt x="42278" y="348615"/>
                  </a:lnTo>
                  <a:lnTo>
                    <a:pt x="43840" y="348437"/>
                  </a:lnTo>
                  <a:lnTo>
                    <a:pt x="45199" y="348094"/>
                  </a:lnTo>
                  <a:lnTo>
                    <a:pt x="46240" y="347573"/>
                  </a:lnTo>
                  <a:lnTo>
                    <a:pt x="46355" y="341642"/>
                  </a:lnTo>
                  <a:lnTo>
                    <a:pt x="45097" y="342341"/>
                  </a:lnTo>
                  <a:lnTo>
                    <a:pt x="43776" y="342861"/>
                  </a:lnTo>
                  <a:lnTo>
                    <a:pt x="39979" y="343496"/>
                  </a:lnTo>
                  <a:lnTo>
                    <a:pt x="20853" y="343496"/>
                  </a:lnTo>
                  <a:lnTo>
                    <a:pt x="19900" y="343738"/>
                  </a:lnTo>
                  <a:lnTo>
                    <a:pt x="18364" y="344030"/>
                  </a:lnTo>
                  <a:lnTo>
                    <a:pt x="17094" y="344601"/>
                  </a:lnTo>
                  <a:lnTo>
                    <a:pt x="16090" y="345478"/>
                  </a:lnTo>
                  <a:lnTo>
                    <a:pt x="15087" y="346290"/>
                  </a:lnTo>
                  <a:lnTo>
                    <a:pt x="12687" y="359664"/>
                  </a:lnTo>
                  <a:lnTo>
                    <a:pt x="12827" y="360540"/>
                  </a:lnTo>
                  <a:lnTo>
                    <a:pt x="12941" y="361289"/>
                  </a:lnTo>
                  <a:lnTo>
                    <a:pt x="13017" y="361645"/>
                  </a:lnTo>
                  <a:lnTo>
                    <a:pt x="14452" y="365658"/>
                  </a:lnTo>
                  <a:lnTo>
                    <a:pt x="14528" y="365887"/>
                  </a:lnTo>
                  <a:lnTo>
                    <a:pt x="22758" y="371119"/>
                  </a:lnTo>
                  <a:lnTo>
                    <a:pt x="22872" y="370243"/>
                  </a:lnTo>
                  <a:lnTo>
                    <a:pt x="22936" y="369785"/>
                  </a:lnTo>
                  <a:lnTo>
                    <a:pt x="23012" y="369252"/>
                  </a:lnTo>
                  <a:lnTo>
                    <a:pt x="23088" y="368681"/>
                  </a:lnTo>
                  <a:lnTo>
                    <a:pt x="23164" y="368096"/>
                  </a:lnTo>
                  <a:lnTo>
                    <a:pt x="23291" y="367220"/>
                  </a:lnTo>
                  <a:lnTo>
                    <a:pt x="23329" y="366877"/>
                  </a:lnTo>
                  <a:lnTo>
                    <a:pt x="23444" y="366115"/>
                  </a:lnTo>
                  <a:lnTo>
                    <a:pt x="23507" y="365658"/>
                  </a:lnTo>
                  <a:lnTo>
                    <a:pt x="17221" y="359664"/>
                  </a:lnTo>
                  <a:lnTo>
                    <a:pt x="17221" y="354203"/>
                  </a:lnTo>
                  <a:lnTo>
                    <a:pt x="17856" y="352044"/>
                  </a:lnTo>
                  <a:lnTo>
                    <a:pt x="20053" y="349605"/>
                  </a:lnTo>
                  <a:lnTo>
                    <a:pt x="21653" y="349084"/>
                  </a:lnTo>
                  <a:lnTo>
                    <a:pt x="25400" y="349084"/>
                  </a:lnTo>
                  <a:lnTo>
                    <a:pt x="27317" y="359029"/>
                  </a:lnTo>
                  <a:lnTo>
                    <a:pt x="27406" y="359664"/>
                  </a:lnTo>
                  <a:lnTo>
                    <a:pt x="33223" y="370941"/>
                  </a:lnTo>
                  <a:lnTo>
                    <a:pt x="34556" y="371703"/>
                  </a:lnTo>
                  <a:lnTo>
                    <a:pt x="36029" y="372046"/>
                  </a:lnTo>
                  <a:lnTo>
                    <a:pt x="40411" y="372046"/>
                  </a:lnTo>
                  <a:lnTo>
                    <a:pt x="42672" y="371119"/>
                  </a:lnTo>
                  <a:lnTo>
                    <a:pt x="44348" y="369252"/>
                  </a:lnTo>
                  <a:lnTo>
                    <a:pt x="46215" y="367220"/>
                  </a:lnTo>
                  <a:lnTo>
                    <a:pt x="46570" y="366115"/>
                  </a:lnTo>
                  <a:lnTo>
                    <a:pt x="46926" y="365010"/>
                  </a:lnTo>
                  <a:lnTo>
                    <a:pt x="46990" y="364782"/>
                  </a:lnTo>
                  <a:lnTo>
                    <a:pt x="47104" y="358559"/>
                  </a:lnTo>
                  <a:close/>
                </a:path>
                <a:path w="141604" h="759460">
                  <a:moveTo>
                    <a:pt x="47104" y="284721"/>
                  </a:moveTo>
                  <a:lnTo>
                    <a:pt x="46545" y="282448"/>
                  </a:lnTo>
                  <a:lnTo>
                    <a:pt x="46431" y="281990"/>
                  </a:lnTo>
                  <a:lnTo>
                    <a:pt x="44119" y="277799"/>
                  </a:lnTo>
                  <a:lnTo>
                    <a:pt x="43738" y="277101"/>
                  </a:lnTo>
                  <a:lnTo>
                    <a:pt x="42506" y="275894"/>
                  </a:lnTo>
                  <a:lnTo>
                    <a:pt x="42506" y="284721"/>
                  </a:lnTo>
                  <a:lnTo>
                    <a:pt x="42506" y="290296"/>
                  </a:lnTo>
                  <a:lnTo>
                    <a:pt x="41452" y="292633"/>
                  </a:lnTo>
                  <a:lnTo>
                    <a:pt x="39344" y="294487"/>
                  </a:lnTo>
                  <a:lnTo>
                    <a:pt x="37236" y="296291"/>
                  </a:lnTo>
                  <a:lnTo>
                    <a:pt x="34074" y="297218"/>
                  </a:lnTo>
                  <a:lnTo>
                    <a:pt x="25615" y="297218"/>
                  </a:lnTo>
                  <a:lnTo>
                    <a:pt x="22453" y="296291"/>
                  </a:lnTo>
                  <a:lnTo>
                    <a:pt x="20358" y="294487"/>
                  </a:lnTo>
                  <a:lnTo>
                    <a:pt x="18262" y="292633"/>
                  </a:lnTo>
                  <a:lnTo>
                    <a:pt x="17221" y="290296"/>
                  </a:lnTo>
                  <a:lnTo>
                    <a:pt x="17221" y="284721"/>
                  </a:lnTo>
                  <a:lnTo>
                    <a:pt x="18275" y="282448"/>
                  </a:lnTo>
                  <a:lnTo>
                    <a:pt x="22479" y="278726"/>
                  </a:lnTo>
                  <a:lnTo>
                    <a:pt x="25577" y="277799"/>
                  </a:lnTo>
                  <a:lnTo>
                    <a:pt x="33997" y="277799"/>
                  </a:lnTo>
                  <a:lnTo>
                    <a:pt x="37223" y="278726"/>
                  </a:lnTo>
                  <a:lnTo>
                    <a:pt x="39331" y="280593"/>
                  </a:lnTo>
                  <a:lnTo>
                    <a:pt x="40970" y="281990"/>
                  </a:lnTo>
                  <a:lnTo>
                    <a:pt x="41478" y="282448"/>
                  </a:lnTo>
                  <a:lnTo>
                    <a:pt x="42506" y="284721"/>
                  </a:lnTo>
                  <a:lnTo>
                    <a:pt x="42506" y="275894"/>
                  </a:lnTo>
                  <a:lnTo>
                    <a:pt x="41846" y="275247"/>
                  </a:lnTo>
                  <a:lnTo>
                    <a:pt x="36969" y="272681"/>
                  </a:lnTo>
                  <a:lnTo>
                    <a:pt x="33629" y="272046"/>
                  </a:lnTo>
                  <a:lnTo>
                    <a:pt x="24130" y="272046"/>
                  </a:lnTo>
                  <a:lnTo>
                    <a:pt x="20027" y="273494"/>
                  </a:lnTo>
                  <a:lnTo>
                    <a:pt x="17056" y="276352"/>
                  </a:lnTo>
                  <a:lnTo>
                    <a:pt x="14071" y="279260"/>
                  </a:lnTo>
                  <a:lnTo>
                    <a:pt x="12585" y="282981"/>
                  </a:lnTo>
                  <a:lnTo>
                    <a:pt x="12585" y="291579"/>
                  </a:lnTo>
                  <a:lnTo>
                    <a:pt x="13817" y="295071"/>
                  </a:lnTo>
                  <a:lnTo>
                    <a:pt x="16256" y="297865"/>
                  </a:lnTo>
                  <a:lnTo>
                    <a:pt x="19202" y="301294"/>
                  </a:lnTo>
                  <a:lnTo>
                    <a:pt x="23736" y="302971"/>
                  </a:lnTo>
                  <a:lnTo>
                    <a:pt x="35420" y="302971"/>
                  </a:lnTo>
                  <a:lnTo>
                    <a:pt x="39700" y="301586"/>
                  </a:lnTo>
                  <a:lnTo>
                    <a:pt x="44234" y="297218"/>
                  </a:lnTo>
                  <a:lnTo>
                    <a:pt x="45618" y="295884"/>
                  </a:lnTo>
                  <a:lnTo>
                    <a:pt x="47104" y="292100"/>
                  </a:lnTo>
                  <a:lnTo>
                    <a:pt x="47104" y="284721"/>
                  </a:lnTo>
                  <a:close/>
                </a:path>
                <a:path w="141604" h="759460">
                  <a:moveTo>
                    <a:pt x="47129" y="392455"/>
                  </a:moveTo>
                  <a:lnTo>
                    <a:pt x="31902" y="378269"/>
                  </a:lnTo>
                  <a:lnTo>
                    <a:pt x="30378" y="384263"/>
                  </a:lnTo>
                  <a:lnTo>
                    <a:pt x="34213" y="385127"/>
                  </a:lnTo>
                  <a:lnTo>
                    <a:pt x="37096" y="386702"/>
                  </a:lnTo>
                  <a:lnTo>
                    <a:pt x="39052" y="389026"/>
                  </a:lnTo>
                  <a:lnTo>
                    <a:pt x="40995" y="391414"/>
                  </a:lnTo>
                  <a:lnTo>
                    <a:pt x="41910" y="394081"/>
                  </a:lnTo>
                  <a:lnTo>
                    <a:pt x="41795" y="401066"/>
                  </a:lnTo>
                  <a:lnTo>
                    <a:pt x="30149" y="411873"/>
                  </a:lnTo>
                  <a:lnTo>
                    <a:pt x="29768" y="411873"/>
                  </a:lnTo>
                  <a:lnTo>
                    <a:pt x="27063" y="412343"/>
                  </a:lnTo>
                  <a:lnTo>
                    <a:pt x="20193" y="412343"/>
                  </a:lnTo>
                  <a:lnTo>
                    <a:pt x="17272" y="411873"/>
                  </a:lnTo>
                  <a:lnTo>
                    <a:pt x="14439" y="410883"/>
                  </a:lnTo>
                  <a:lnTo>
                    <a:pt x="11607" y="409956"/>
                  </a:lnTo>
                  <a:lnTo>
                    <a:pt x="5156" y="394081"/>
                  </a:lnTo>
                  <a:lnTo>
                    <a:pt x="5905" y="391579"/>
                  </a:lnTo>
                  <a:lnTo>
                    <a:pt x="7429" y="389547"/>
                  </a:lnTo>
                  <a:lnTo>
                    <a:pt x="8940" y="387565"/>
                  </a:lnTo>
                  <a:lnTo>
                    <a:pt x="11353" y="386003"/>
                  </a:lnTo>
                  <a:lnTo>
                    <a:pt x="14122" y="385127"/>
                  </a:lnTo>
                  <a:lnTo>
                    <a:pt x="14719" y="385127"/>
                  </a:lnTo>
                  <a:lnTo>
                    <a:pt x="13385" y="379488"/>
                  </a:lnTo>
                  <a:lnTo>
                    <a:pt x="13271" y="379031"/>
                  </a:lnTo>
                  <a:lnTo>
                    <a:pt x="9067" y="380250"/>
                  </a:lnTo>
                  <a:lnTo>
                    <a:pt x="5803" y="382397"/>
                  </a:lnTo>
                  <a:lnTo>
                    <a:pt x="3479" y="385533"/>
                  </a:lnTo>
                  <a:lnTo>
                    <a:pt x="1155" y="388620"/>
                  </a:lnTo>
                  <a:lnTo>
                    <a:pt x="0" y="392455"/>
                  </a:lnTo>
                  <a:lnTo>
                    <a:pt x="0" y="401066"/>
                  </a:lnTo>
                  <a:lnTo>
                    <a:pt x="914" y="404723"/>
                  </a:lnTo>
                  <a:lnTo>
                    <a:pt x="4584" y="411403"/>
                  </a:lnTo>
                  <a:lnTo>
                    <a:pt x="7264" y="414020"/>
                  </a:lnTo>
                  <a:lnTo>
                    <a:pt x="14566" y="417741"/>
                  </a:lnTo>
                  <a:lnTo>
                    <a:pt x="14859" y="417741"/>
                  </a:lnTo>
                  <a:lnTo>
                    <a:pt x="18478" y="418566"/>
                  </a:lnTo>
                  <a:lnTo>
                    <a:pt x="27571" y="418566"/>
                  </a:lnTo>
                  <a:lnTo>
                    <a:pt x="31648" y="417741"/>
                  </a:lnTo>
                  <a:lnTo>
                    <a:pt x="35445" y="416115"/>
                  </a:lnTo>
                  <a:lnTo>
                    <a:pt x="39243" y="414553"/>
                  </a:lnTo>
                  <a:lnTo>
                    <a:pt x="41922" y="412343"/>
                  </a:lnTo>
                  <a:lnTo>
                    <a:pt x="42138" y="412165"/>
                  </a:lnTo>
                  <a:lnTo>
                    <a:pt x="44132" y="409079"/>
                  </a:lnTo>
                  <a:lnTo>
                    <a:pt x="46139" y="406057"/>
                  </a:lnTo>
                  <a:lnTo>
                    <a:pt x="47129" y="402043"/>
                  </a:lnTo>
                  <a:lnTo>
                    <a:pt x="47129" y="392455"/>
                  </a:lnTo>
                  <a:close/>
                </a:path>
                <a:path w="141604" h="759460">
                  <a:moveTo>
                    <a:pt x="97675" y="17678"/>
                  </a:moveTo>
                  <a:lnTo>
                    <a:pt x="94005" y="17678"/>
                  </a:lnTo>
                  <a:lnTo>
                    <a:pt x="94005" y="5473"/>
                  </a:lnTo>
                  <a:lnTo>
                    <a:pt x="94005" y="114"/>
                  </a:lnTo>
                  <a:lnTo>
                    <a:pt x="91274" y="114"/>
                  </a:lnTo>
                  <a:lnTo>
                    <a:pt x="90665" y="990"/>
                  </a:lnTo>
                  <a:lnTo>
                    <a:pt x="90665" y="5473"/>
                  </a:lnTo>
                  <a:lnTo>
                    <a:pt x="90665" y="17678"/>
                  </a:lnTo>
                  <a:lnTo>
                    <a:pt x="82169" y="17678"/>
                  </a:lnTo>
                  <a:lnTo>
                    <a:pt x="90665" y="5473"/>
                  </a:lnTo>
                  <a:lnTo>
                    <a:pt x="90665" y="990"/>
                  </a:lnTo>
                  <a:lnTo>
                    <a:pt x="78892" y="17678"/>
                  </a:lnTo>
                  <a:lnTo>
                    <a:pt x="78892" y="20764"/>
                  </a:lnTo>
                  <a:lnTo>
                    <a:pt x="90665" y="20764"/>
                  </a:lnTo>
                  <a:lnTo>
                    <a:pt x="90665" y="27266"/>
                  </a:lnTo>
                  <a:lnTo>
                    <a:pt x="94005" y="27266"/>
                  </a:lnTo>
                  <a:lnTo>
                    <a:pt x="94005" y="20764"/>
                  </a:lnTo>
                  <a:lnTo>
                    <a:pt x="97675" y="20764"/>
                  </a:lnTo>
                  <a:lnTo>
                    <a:pt x="97675" y="17678"/>
                  </a:lnTo>
                  <a:close/>
                </a:path>
                <a:path w="141604" h="759460">
                  <a:moveTo>
                    <a:pt x="119570" y="21805"/>
                  </a:moveTo>
                  <a:lnTo>
                    <a:pt x="119507" y="17614"/>
                  </a:lnTo>
                  <a:lnTo>
                    <a:pt x="119202" y="16573"/>
                  </a:lnTo>
                  <a:lnTo>
                    <a:pt x="119138" y="16344"/>
                  </a:lnTo>
                  <a:lnTo>
                    <a:pt x="118262" y="15176"/>
                  </a:lnTo>
                  <a:lnTo>
                    <a:pt x="117386" y="13957"/>
                  </a:lnTo>
                  <a:lnTo>
                    <a:pt x="116116" y="13081"/>
                  </a:lnTo>
                  <a:lnTo>
                    <a:pt x="116090" y="21285"/>
                  </a:lnTo>
                  <a:lnTo>
                    <a:pt x="115735" y="22148"/>
                  </a:lnTo>
                  <a:lnTo>
                    <a:pt x="115633" y="22390"/>
                  </a:lnTo>
                  <a:lnTo>
                    <a:pt x="113563" y="24485"/>
                  </a:lnTo>
                  <a:lnTo>
                    <a:pt x="112255" y="24942"/>
                  </a:lnTo>
                  <a:lnTo>
                    <a:pt x="109626" y="24942"/>
                  </a:lnTo>
                  <a:lnTo>
                    <a:pt x="105092" y="20358"/>
                  </a:lnTo>
                  <a:lnTo>
                    <a:pt x="105194" y="17614"/>
                  </a:lnTo>
                  <a:lnTo>
                    <a:pt x="105613" y="16573"/>
                  </a:lnTo>
                  <a:lnTo>
                    <a:pt x="107683" y="14478"/>
                  </a:lnTo>
                  <a:lnTo>
                    <a:pt x="108978" y="13957"/>
                  </a:lnTo>
                  <a:lnTo>
                    <a:pt x="112153" y="13957"/>
                  </a:lnTo>
                  <a:lnTo>
                    <a:pt x="113487" y="14478"/>
                  </a:lnTo>
                  <a:lnTo>
                    <a:pt x="115620" y="16573"/>
                  </a:lnTo>
                  <a:lnTo>
                    <a:pt x="116039" y="17614"/>
                  </a:lnTo>
                  <a:lnTo>
                    <a:pt x="116090" y="21285"/>
                  </a:lnTo>
                  <a:lnTo>
                    <a:pt x="116090" y="13081"/>
                  </a:lnTo>
                  <a:lnTo>
                    <a:pt x="114452" y="12509"/>
                  </a:lnTo>
                  <a:lnTo>
                    <a:pt x="115798" y="12039"/>
                  </a:lnTo>
                  <a:lnTo>
                    <a:pt x="116801" y="11277"/>
                  </a:lnTo>
                  <a:lnTo>
                    <a:pt x="118122" y="9423"/>
                  </a:lnTo>
                  <a:lnTo>
                    <a:pt x="118452" y="8318"/>
                  </a:lnTo>
                  <a:lnTo>
                    <a:pt x="118325" y="4826"/>
                  </a:lnTo>
                  <a:lnTo>
                    <a:pt x="117729" y="3429"/>
                  </a:lnTo>
                  <a:lnTo>
                    <a:pt x="117005" y="2730"/>
                  </a:lnTo>
                  <a:lnTo>
                    <a:pt x="115023" y="825"/>
                  </a:lnTo>
                  <a:lnTo>
                    <a:pt x="115023" y="5816"/>
                  </a:lnTo>
                  <a:lnTo>
                    <a:pt x="114998" y="8318"/>
                  </a:lnTo>
                  <a:lnTo>
                    <a:pt x="114617" y="9245"/>
                  </a:lnTo>
                  <a:lnTo>
                    <a:pt x="113792" y="10007"/>
                  </a:lnTo>
                  <a:lnTo>
                    <a:pt x="112979" y="10820"/>
                  </a:lnTo>
                  <a:lnTo>
                    <a:pt x="111772" y="11277"/>
                  </a:lnTo>
                  <a:lnTo>
                    <a:pt x="109474" y="11277"/>
                  </a:lnTo>
                  <a:lnTo>
                    <a:pt x="108242" y="10820"/>
                  </a:lnTo>
                  <a:lnTo>
                    <a:pt x="106641" y="9245"/>
                  </a:lnTo>
                  <a:lnTo>
                    <a:pt x="106235" y="8318"/>
                  </a:lnTo>
                  <a:lnTo>
                    <a:pt x="106172" y="5816"/>
                  </a:lnTo>
                  <a:lnTo>
                    <a:pt x="106438" y="5118"/>
                  </a:lnTo>
                  <a:lnTo>
                    <a:pt x="106565" y="4826"/>
                  </a:lnTo>
                  <a:lnTo>
                    <a:pt x="108267" y="3136"/>
                  </a:lnTo>
                  <a:lnTo>
                    <a:pt x="109334" y="2730"/>
                  </a:lnTo>
                  <a:lnTo>
                    <a:pt x="111861" y="2730"/>
                  </a:lnTo>
                  <a:lnTo>
                    <a:pt x="112915" y="3136"/>
                  </a:lnTo>
                  <a:lnTo>
                    <a:pt x="113766" y="3962"/>
                  </a:lnTo>
                  <a:lnTo>
                    <a:pt x="114604" y="4826"/>
                  </a:lnTo>
                  <a:lnTo>
                    <a:pt x="115023" y="5816"/>
                  </a:lnTo>
                  <a:lnTo>
                    <a:pt x="115023" y="825"/>
                  </a:lnTo>
                  <a:lnTo>
                    <a:pt x="114846" y="647"/>
                  </a:lnTo>
                  <a:lnTo>
                    <a:pt x="112941" y="0"/>
                  </a:lnTo>
                  <a:lnTo>
                    <a:pt x="108204" y="0"/>
                  </a:lnTo>
                  <a:lnTo>
                    <a:pt x="102768" y="8318"/>
                  </a:lnTo>
                  <a:lnTo>
                    <a:pt x="103047" y="9245"/>
                  </a:lnTo>
                  <a:lnTo>
                    <a:pt x="103098" y="9423"/>
                  </a:lnTo>
                  <a:lnTo>
                    <a:pt x="104432" y="11277"/>
                  </a:lnTo>
                  <a:lnTo>
                    <a:pt x="105460" y="12039"/>
                  </a:lnTo>
                  <a:lnTo>
                    <a:pt x="106845" y="12509"/>
                  </a:lnTo>
                  <a:lnTo>
                    <a:pt x="104775" y="13081"/>
                  </a:lnTo>
                  <a:lnTo>
                    <a:pt x="105003" y="13081"/>
                  </a:lnTo>
                  <a:lnTo>
                    <a:pt x="103911" y="13779"/>
                  </a:lnTo>
                  <a:lnTo>
                    <a:pt x="103009" y="14947"/>
                  </a:lnTo>
                  <a:lnTo>
                    <a:pt x="102120" y="16167"/>
                  </a:lnTo>
                  <a:lnTo>
                    <a:pt x="101676" y="17614"/>
                  </a:lnTo>
                  <a:lnTo>
                    <a:pt x="101701" y="21805"/>
                  </a:lnTo>
                  <a:lnTo>
                    <a:pt x="107937" y="27736"/>
                  </a:lnTo>
                  <a:lnTo>
                    <a:pt x="113296" y="27736"/>
                  </a:lnTo>
                  <a:lnTo>
                    <a:pt x="115455" y="26924"/>
                  </a:lnTo>
                  <a:lnTo>
                    <a:pt x="117525" y="24942"/>
                  </a:lnTo>
                  <a:lnTo>
                    <a:pt x="118745" y="23787"/>
                  </a:lnTo>
                  <a:lnTo>
                    <a:pt x="119570" y="21805"/>
                  </a:lnTo>
                  <a:close/>
                </a:path>
                <a:path w="141604" h="759460">
                  <a:moveTo>
                    <a:pt x="141147" y="17043"/>
                  </a:moveTo>
                  <a:lnTo>
                    <a:pt x="141097" y="10642"/>
                  </a:lnTo>
                  <a:lnTo>
                    <a:pt x="140982" y="9423"/>
                  </a:lnTo>
                  <a:lnTo>
                    <a:pt x="140944" y="9017"/>
                  </a:lnTo>
                  <a:lnTo>
                    <a:pt x="140131" y="5880"/>
                  </a:lnTo>
                  <a:lnTo>
                    <a:pt x="139661" y="4711"/>
                  </a:lnTo>
                  <a:lnTo>
                    <a:pt x="139573" y="4483"/>
                  </a:lnTo>
                  <a:lnTo>
                    <a:pt x="138430" y="2730"/>
                  </a:lnTo>
                  <a:lnTo>
                    <a:pt x="138137" y="2273"/>
                  </a:lnTo>
                  <a:lnTo>
                    <a:pt x="137490" y="1701"/>
                  </a:lnTo>
                  <a:lnTo>
                    <a:pt x="137490" y="8089"/>
                  </a:lnTo>
                  <a:lnTo>
                    <a:pt x="137490" y="19596"/>
                  </a:lnTo>
                  <a:lnTo>
                    <a:pt x="137198" y="21285"/>
                  </a:lnTo>
                  <a:lnTo>
                    <a:pt x="136156" y="22733"/>
                  </a:lnTo>
                  <a:lnTo>
                    <a:pt x="135115" y="24244"/>
                  </a:lnTo>
                  <a:lnTo>
                    <a:pt x="133604" y="25057"/>
                  </a:lnTo>
                  <a:lnTo>
                    <a:pt x="130975" y="25057"/>
                  </a:lnTo>
                  <a:lnTo>
                    <a:pt x="129476" y="24244"/>
                  </a:lnTo>
                  <a:lnTo>
                    <a:pt x="128435" y="22733"/>
                  </a:lnTo>
                  <a:lnTo>
                    <a:pt x="127381" y="21285"/>
                  </a:lnTo>
                  <a:lnTo>
                    <a:pt x="127088" y="19596"/>
                  </a:lnTo>
                  <a:lnTo>
                    <a:pt x="126974" y="18961"/>
                  </a:lnTo>
                  <a:lnTo>
                    <a:pt x="126949" y="9017"/>
                  </a:lnTo>
                  <a:lnTo>
                    <a:pt x="127431" y="6400"/>
                  </a:lnTo>
                  <a:lnTo>
                    <a:pt x="127762" y="5880"/>
                  </a:lnTo>
                  <a:lnTo>
                    <a:pt x="129425" y="3492"/>
                  </a:lnTo>
                  <a:lnTo>
                    <a:pt x="129286" y="3492"/>
                  </a:lnTo>
                  <a:lnTo>
                    <a:pt x="130721" y="2730"/>
                  </a:lnTo>
                  <a:lnTo>
                    <a:pt x="133807" y="2730"/>
                  </a:lnTo>
                  <a:lnTo>
                    <a:pt x="135115" y="3492"/>
                  </a:lnTo>
                  <a:lnTo>
                    <a:pt x="137198" y="6400"/>
                  </a:lnTo>
                  <a:lnTo>
                    <a:pt x="137490" y="8089"/>
                  </a:lnTo>
                  <a:lnTo>
                    <a:pt x="137490" y="1701"/>
                  </a:lnTo>
                  <a:lnTo>
                    <a:pt x="137223" y="1460"/>
                  </a:lnTo>
                  <a:lnTo>
                    <a:pt x="135026" y="292"/>
                  </a:lnTo>
                  <a:lnTo>
                    <a:pt x="133756" y="0"/>
                  </a:lnTo>
                  <a:lnTo>
                    <a:pt x="130314" y="0"/>
                  </a:lnTo>
                  <a:lnTo>
                    <a:pt x="123431" y="10642"/>
                  </a:lnTo>
                  <a:lnTo>
                    <a:pt x="123431" y="18961"/>
                  </a:lnTo>
                  <a:lnTo>
                    <a:pt x="124002" y="21285"/>
                  </a:lnTo>
                  <a:lnTo>
                    <a:pt x="124421" y="22733"/>
                  </a:lnTo>
                  <a:lnTo>
                    <a:pt x="127622" y="26746"/>
                  </a:lnTo>
                  <a:lnTo>
                    <a:pt x="129679" y="27736"/>
                  </a:lnTo>
                  <a:lnTo>
                    <a:pt x="134277" y="27736"/>
                  </a:lnTo>
                  <a:lnTo>
                    <a:pt x="135928" y="27152"/>
                  </a:lnTo>
                  <a:lnTo>
                    <a:pt x="138531" y="25057"/>
                  </a:lnTo>
                  <a:lnTo>
                    <a:pt x="139509" y="23545"/>
                  </a:lnTo>
                  <a:lnTo>
                    <a:pt x="140817" y="19596"/>
                  </a:lnTo>
                  <a:lnTo>
                    <a:pt x="141147" y="170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633681" y="3040124"/>
              <a:ext cx="2195195" cy="26670"/>
            </a:xfrm>
            <a:custGeom>
              <a:avLst/>
              <a:gdLst/>
              <a:ahLst/>
              <a:cxnLst/>
              <a:rect l="l" t="t" r="r" b="b"/>
              <a:pathLst>
                <a:path w="2195195" h="26669">
                  <a:moveTo>
                    <a:pt x="0" y="0"/>
                  </a:moveTo>
                  <a:lnTo>
                    <a:pt x="2194810" y="0"/>
                  </a:lnTo>
                </a:path>
                <a:path w="2195195" h="26669">
                  <a:moveTo>
                    <a:pt x="41501" y="0"/>
                  </a:moveTo>
                  <a:lnTo>
                    <a:pt x="41501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657778" y="3083114"/>
              <a:ext cx="47625" cy="239395"/>
            </a:xfrm>
            <a:custGeom>
              <a:avLst/>
              <a:gdLst/>
              <a:ahLst/>
              <a:cxnLst/>
              <a:rect l="l" t="t" r="r" b="b"/>
              <a:pathLst>
                <a:path w="47625" h="239395">
                  <a:moveTo>
                    <a:pt x="22846" y="215314"/>
                  </a:moveTo>
                  <a:lnTo>
                    <a:pt x="0" y="225221"/>
                  </a:lnTo>
                  <a:lnTo>
                    <a:pt x="0" y="229820"/>
                  </a:lnTo>
                  <a:lnTo>
                    <a:pt x="25411" y="239029"/>
                  </a:lnTo>
                  <a:lnTo>
                    <a:pt x="30342" y="237832"/>
                  </a:lnTo>
                  <a:lnTo>
                    <a:pt x="34610" y="234442"/>
                  </a:lnTo>
                  <a:lnTo>
                    <a:pt x="12612" y="234442"/>
                  </a:lnTo>
                  <a:lnTo>
                    <a:pt x="8891" y="233744"/>
                  </a:lnTo>
                  <a:lnTo>
                    <a:pt x="3698" y="225221"/>
                  </a:lnTo>
                  <a:lnTo>
                    <a:pt x="4053" y="224511"/>
                  </a:lnTo>
                  <a:lnTo>
                    <a:pt x="4618" y="223511"/>
                  </a:lnTo>
                  <a:lnTo>
                    <a:pt x="6219" y="222308"/>
                  </a:lnTo>
                  <a:lnTo>
                    <a:pt x="8617" y="220604"/>
                  </a:lnTo>
                  <a:lnTo>
                    <a:pt x="12595" y="219907"/>
                  </a:lnTo>
                  <a:lnTo>
                    <a:pt x="34455" y="219907"/>
                  </a:lnTo>
                  <a:lnTo>
                    <a:pt x="33563" y="218819"/>
                  </a:lnTo>
                  <a:lnTo>
                    <a:pt x="31534" y="217505"/>
                  </a:lnTo>
                  <a:lnTo>
                    <a:pt x="26295" y="215755"/>
                  </a:lnTo>
                  <a:lnTo>
                    <a:pt x="22846" y="215314"/>
                  </a:lnTo>
                  <a:close/>
                </a:path>
                <a:path w="47625" h="239395">
                  <a:moveTo>
                    <a:pt x="34455" y="219907"/>
                  </a:moveTo>
                  <a:lnTo>
                    <a:pt x="24539" y="219907"/>
                  </a:lnTo>
                  <a:lnTo>
                    <a:pt x="28504" y="220604"/>
                  </a:lnTo>
                  <a:lnTo>
                    <a:pt x="30924" y="222308"/>
                  </a:lnTo>
                  <a:lnTo>
                    <a:pt x="32540" y="223511"/>
                  </a:lnTo>
                  <a:lnTo>
                    <a:pt x="33118" y="224512"/>
                  </a:lnTo>
                  <a:lnTo>
                    <a:pt x="33470" y="225221"/>
                  </a:lnTo>
                  <a:lnTo>
                    <a:pt x="33440" y="229273"/>
                  </a:lnTo>
                  <a:lnTo>
                    <a:pt x="32482" y="230948"/>
                  </a:lnTo>
                  <a:lnTo>
                    <a:pt x="28528" y="233744"/>
                  </a:lnTo>
                  <a:lnTo>
                    <a:pt x="24550" y="234442"/>
                  </a:lnTo>
                  <a:lnTo>
                    <a:pt x="34610" y="234442"/>
                  </a:lnTo>
                  <a:lnTo>
                    <a:pt x="35884" y="233430"/>
                  </a:lnTo>
                  <a:lnTo>
                    <a:pt x="37017" y="230948"/>
                  </a:lnTo>
                  <a:lnTo>
                    <a:pt x="37140" y="224512"/>
                  </a:lnTo>
                  <a:lnTo>
                    <a:pt x="36424" y="222308"/>
                  </a:lnTo>
                  <a:lnTo>
                    <a:pt x="34455" y="219907"/>
                  </a:lnTo>
                  <a:close/>
                </a:path>
                <a:path w="47625" h="239395">
                  <a:moveTo>
                    <a:pt x="36517" y="193115"/>
                  </a:moveTo>
                  <a:lnTo>
                    <a:pt x="0" y="193115"/>
                  </a:lnTo>
                  <a:lnTo>
                    <a:pt x="0" y="195993"/>
                  </a:lnTo>
                  <a:lnTo>
                    <a:pt x="1570" y="196767"/>
                  </a:lnTo>
                  <a:lnTo>
                    <a:pt x="3192" y="198092"/>
                  </a:lnTo>
                  <a:lnTo>
                    <a:pt x="6530" y="201831"/>
                  </a:lnTo>
                  <a:lnTo>
                    <a:pt x="7954" y="204011"/>
                  </a:lnTo>
                  <a:lnTo>
                    <a:pt x="9129" y="206511"/>
                  </a:lnTo>
                  <a:lnTo>
                    <a:pt x="13444" y="206511"/>
                  </a:lnTo>
                  <a:lnTo>
                    <a:pt x="8065" y="197581"/>
                  </a:lnTo>
                  <a:lnTo>
                    <a:pt x="36517" y="197581"/>
                  </a:lnTo>
                  <a:lnTo>
                    <a:pt x="36517" y="193115"/>
                  </a:lnTo>
                  <a:close/>
                </a:path>
                <a:path w="47625" h="239395">
                  <a:moveTo>
                    <a:pt x="5332" y="175155"/>
                  </a:moveTo>
                  <a:lnTo>
                    <a:pt x="151" y="175155"/>
                  </a:lnTo>
                  <a:lnTo>
                    <a:pt x="151" y="179621"/>
                  </a:lnTo>
                  <a:lnTo>
                    <a:pt x="5332" y="179621"/>
                  </a:lnTo>
                  <a:lnTo>
                    <a:pt x="5332" y="175155"/>
                  </a:lnTo>
                  <a:close/>
                </a:path>
                <a:path w="47625" h="239395">
                  <a:moveTo>
                    <a:pt x="41198" y="175155"/>
                  </a:moveTo>
                  <a:lnTo>
                    <a:pt x="10170" y="175155"/>
                  </a:lnTo>
                  <a:lnTo>
                    <a:pt x="10170" y="179621"/>
                  </a:lnTo>
                  <a:lnTo>
                    <a:pt x="40274" y="179621"/>
                  </a:lnTo>
                  <a:lnTo>
                    <a:pt x="41786" y="179842"/>
                  </a:lnTo>
                  <a:lnTo>
                    <a:pt x="42989" y="180737"/>
                  </a:lnTo>
                  <a:lnTo>
                    <a:pt x="43292" y="181411"/>
                  </a:lnTo>
                  <a:lnTo>
                    <a:pt x="43175" y="183539"/>
                  </a:lnTo>
                  <a:lnTo>
                    <a:pt x="43017" y="184150"/>
                  </a:lnTo>
                  <a:lnTo>
                    <a:pt x="42943" y="184435"/>
                  </a:lnTo>
                  <a:lnTo>
                    <a:pt x="46740" y="185278"/>
                  </a:lnTo>
                  <a:lnTo>
                    <a:pt x="46975" y="184435"/>
                  </a:lnTo>
                  <a:lnTo>
                    <a:pt x="47054" y="184150"/>
                  </a:lnTo>
                  <a:lnTo>
                    <a:pt x="47136" y="183539"/>
                  </a:lnTo>
                  <a:lnTo>
                    <a:pt x="47211" y="179284"/>
                  </a:lnTo>
                  <a:lnTo>
                    <a:pt x="46385" y="177493"/>
                  </a:lnTo>
                  <a:lnTo>
                    <a:pt x="43460" y="175574"/>
                  </a:lnTo>
                  <a:lnTo>
                    <a:pt x="41198" y="175155"/>
                  </a:lnTo>
                  <a:close/>
                </a:path>
                <a:path w="47625" h="239395">
                  <a:moveTo>
                    <a:pt x="23294" y="151143"/>
                  </a:moveTo>
                  <a:lnTo>
                    <a:pt x="19799" y="151143"/>
                  </a:lnTo>
                  <a:lnTo>
                    <a:pt x="20269" y="152492"/>
                  </a:lnTo>
                  <a:lnTo>
                    <a:pt x="20393" y="152847"/>
                  </a:lnTo>
                  <a:lnTo>
                    <a:pt x="20523" y="153521"/>
                  </a:lnTo>
                  <a:lnTo>
                    <a:pt x="20618" y="154015"/>
                  </a:lnTo>
                  <a:lnTo>
                    <a:pt x="20726" y="154574"/>
                  </a:lnTo>
                  <a:lnTo>
                    <a:pt x="20850" y="155219"/>
                  </a:lnTo>
                  <a:lnTo>
                    <a:pt x="20904" y="155498"/>
                  </a:lnTo>
                  <a:lnTo>
                    <a:pt x="20983" y="156155"/>
                  </a:lnTo>
                  <a:lnTo>
                    <a:pt x="21093" y="157074"/>
                  </a:lnTo>
                  <a:lnTo>
                    <a:pt x="21167" y="157684"/>
                  </a:lnTo>
                  <a:lnTo>
                    <a:pt x="21291" y="158719"/>
                  </a:lnTo>
                  <a:lnTo>
                    <a:pt x="21393" y="159568"/>
                  </a:lnTo>
                  <a:lnTo>
                    <a:pt x="21477" y="160271"/>
                  </a:lnTo>
                  <a:lnTo>
                    <a:pt x="21550" y="160876"/>
                  </a:lnTo>
                  <a:lnTo>
                    <a:pt x="21669" y="161568"/>
                  </a:lnTo>
                  <a:lnTo>
                    <a:pt x="21776" y="162196"/>
                  </a:lnTo>
                  <a:lnTo>
                    <a:pt x="22369" y="164341"/>
                  </a:lnTo>
                  <a:lnTo>
                    <a:pt x="31772" y="169475"/>
                  </a:lnTo>
                  <a:lnTo>
                    <a:pt x="33554" y="168708"/>
                  </a:lnTo>
                  <a:lnTo>
                    <a:pt x="36407" y="165585"/>
                  </a:lnTo>
                  <a:lnTo>
                    <a:pt x="36685" y="164713"/>
                  </a:lnTo>
                  <a:lnTo>
                    <a:pt x="28673" y="164713"/>
                  </a:lnTo>
                  <a:lnTo>
                    <a:pt x="28023" y="164521"/>
                  </a:lnTo>
                  <a:lnTo>
                    <a:pt x="24524" y="155219"/>
                  </a:lnTo>
                  <a:lnTo>
                    <a:pt x="23976" y="152847"/>
                  </a:lnTo>
                  <a:lnTo>
                    <a:pt x="23456" y="151539"/>
                  </a:lnTo>
                  <a:lnTo>
                    <a:pt x="23392" y="151382"/>
                  </a:lnTo>
                  <a:lnTo>
                    <a:pt x="23294" y="151143"/>
                  </a:lnTo>
                  <a:close/>
                </a:path>
                <a:path w="47625" h="239395">
                  <a:moveTo>
                    <a:pt x="36517" y="145213"/>
                  </a:moveTo>
                  <a:lnTo>
                    <a:pt x="35511" y="145777"/>
                  </a:lnTo>
                  <a:lnTo>
                    <a:pt x="34453" y="146155"/>
                  </a:lnTo>
                  <a:lnTo>
                    <a:pt x="31274" y="146701"/>
                  </a:lnTo>
                  <a:lnTo>
                    <a:pt x="16165" y="146701"/>
                  </a:lnTo>
                  <a:lnTo>
                    <a:pt x="14182" y="147114"/>
                  </a:lnTo>
                  <a:lnTo>
                    <a:pt x="9906" y="161138"/>
                  </a:lnTo>
                  <a:lnTo>
                    <a:pt x="11064" y="164341"/>
                  </a:lnTo>
                  <a:lnTo>
                    <a:pt x="17689" y="168708"/>
                  </a:lnTo>
                  <a:lnTo>
                    <a:pt x="18079" y="165835"/>
                  </a:lnTo>
                  <a:lnTo>
                    <a:pt x="18147" y="165335"/>
                  </a:lnTo>
                  <a:lnTo>
                    <a:pt x="18257" y="164521"/>
                  </a:lnTo>
                  <a:lnTo>
                    <a:pt x="18282" y="164341"/>
                  </a:lnTo>
                  <a:lnTo>
                    <a:pt x="16415" y="163859"/>
                  </a:lnTo>
                  <a:lnTo>
                    <a:pt x="15113" y="163120"/>
                  </a:lnTo>
                  <a:lnTo>
                    <a:pt x="13654" y="161138"/>
                  </a:lnTo>
                  <a:lnTo>
                    <a:pt x="13275" y="159568"/>
                  </a:lnTo>
                  <a:lnTo>
                    <a:pt x="13275" y="155219"/>
                  </a:lnTo>
                  <a:lnTo>
                    <a:pt x="13775" y="153521"/>
                  </a:lnTo>
                  <a:lnTo>
                    <a:pt x="15531" y="151539"/>
                  </a:lnTo>
                  <a:lnTo>
                    <a:pt x="16739" y="151143"/>
                  </a:lnTo>
                  <a:lnTo>
                    <a:pt x="33584" y="151143"/>
                  </a:lnTo>
                  <a:lnTo>
                    <a:pt x="33267" y="150771"/>
                  </a:lnTo>
                  <a:lnTo>
                    <a:pt x="34511" y="150637"/>
                  </a:lnTo>
                  <a:lnTo>
                    <a:pt x="35593" y="150341"/>
                  </a:lnTo>
                  <a:lnTo>
                    <a:pt x="36402" y="149934"/>
                  </a:lnTo>
                  <a:lnTo>
                    <a:pt x="36517" y="145213"/>
                  </a:lnTo>
                  <a:close/>
                </a:path>
                <a:path w="47625" h="239395">
                  <a:moveTo>
                    <a:pt x="33584" y="151143"/>
                  </a:moveTo>
                  <a:lnTo>
                    <a:pt x="26899" y="151143"/>
                  </a:lnTo>
                  <a:lnTo>
                    <a:pt x="28388" y="151382"/>
                  </a:lnTo>
                  <a:lnTo>
                    <a:pt x="30708" y="152492"/>
                  </a:lnTo>
                  <a:lnTo>
                    <a:pt x="31764" y="153521"/>
                  </a:lnTo>
                  <a:lnTo>
                    <a:pt x="33238" y="156155"/>
                  </a:lnTo>
                  <a:lnTo>
                    <a:pt x="33616" y="157684"/>
                  </a:lnTo>
                  <a:lnTo>
                    <a:pt x="33616" y="161138"/>
                  </a:lnTo>
                  <a:lnTo>
                    <a:pt x="33299" y="162196"/>
                  </a:lnTo>
                  <a:lnTo>
                    <a:pt x="33220" y="162457"/>
                  </a:lnTo>
                  <a:lnTo>
                    <a:pt x="31986" y="163859"/>
                  </a:lnTo>
                  <a:lnTo>
                    <a:pt x="31454" y="164341"/>
                  </a:lnTo>
                  <a:lnTo>
                    <a:pt x="30638" y="164713"/>
                  </a:lnTo>
                  <a:lnTo>
                    <a:pt x="36685" y="164713"/>
                  </a:lnTo>
                  <a:lnTo>
                    <a:pt x="36958" y="163859"/>
                  </a:lnTo>
                  <a:lnTo>
                    <a:pt x="37016" y="163678"/>
                  </a:lnTo>
                  <a:lnTo>
                    <a:pt x="37116" y="158719"/>
                  </a:lnTo>
                  <a:lnTo>
                    <a:pt x="36933" y="157684"/>
                  </a:lnTo>
                  <a:lnTo>
                    <a:pt x="36826" y="157074"/>
                  </a:lnTo>
                  <a:lnTo>
                    <a:pt x="35668" y="154015"/>
                  </a:lnTo>
                  <a:lnTo>
                    <a:pt x="34718" y="152492"/>
                  </a:lnTo>
                  <a:lnTo>
                    <a:pt x="33584" y="151143"/>
                  </a:lnTo>
                  <a:close/>
                </a:path>
                <a:path w="47625" h="239395">
                  <a:moveTo>
                    <a:pt x="36517" y="117538"/>
                  </a:moveTo>
                  <a:lnTo>
                    <a:pt x="9577" y="124875"/>
                  </a:lnTo>
                  <a:lnTo>
                    <a:pt x="9577" y="130114"/>
                  </a:lnTo>
                  <a:lnTo>
                    <a:pt x="11025" y="132910"/>
                  </a:lnTo>
                  <a:lnTo>
                    <a:pt x="13915" y="134846"/>
                  </a:lnTo>
                  <a:lnTo>
                    <a:pt x="10170" y="134846"/>
                  </a:lnTo>
                  <a:lnTo>
                    <a:pt x="10170" y="138864"/>
                  </a:lnTo>
                  <a:lnTo>
                    <a:pt x="36517" y="138864"/>
                  </a:lnTo>
                  <a:lnTo>
                    <a:pt x="36517" y="134399"/>
                  </a:lnTo>
                  <a:lnTo>
                    <a:pt x="18753" y="134399"/>
                  </a:lnTo>
                  <a:lnTo>
                    <a:pt x="16467" y="133707"/>
                  </a:lnTo>
                  <a:lnTo>
                    <a:pt x="14048" y="130945"/>
                  </a:lnTo>
                  <a:lnTo>
                    <a:pt x="13444" y="129305"/>
                  </a:lnTo>
                  <a:lnTo>
                    <a:pt x="13444" y="126212"/>
                  </a:lnTo>
                  <a:lnTo>
                    <a:pt x="13717" y="125177"/>
                  </a:lnTo>
                  <a:lnTo>
                    <a:pt x="14786" y="123416"/>
                  </a:lnTo>
                  <a:lnTo>
                    <a:pt x="15508" y="122788"/>
                  </a:lnTo>
                  <a:lnTo>
                    <a:pt x="17311" y="122096"/>
                  </a:lnTo>
                  <a:lnTo>
                    <a:pt x="18671" y="121921"/>
                  </a:lnTo>
                  <a:lnTo>
                    <a:pt x="36517" y="121921"/>
                  </a:lnTo>
                  <a:lnTo>
                    <a:pt x="36517" y="117538"/>
                  </a:lnTo>
                  <a:close/>
                </a:path>
                <a:path w="47625" h="239395">
                  <a:moveTo>
                    <a:pt x="19653" y="92176"/>
                  </a:moveTo>
                  <a:lnTo>
                    <a:pt x="11688" y="92176"/>
                  </a:lnTo>
                  <a:lnTo>
                    <a:pt x="13473" y="92874"/>
                  </a:lnTo>
                  <a:lnTo>
                    <a:pt x="17264" y="95653"/>
                  </a:lnTo>
                  <a:lnTo>
                    <a:pt x="19828" y="98322"/>
                  </a:lnTo>
                  <a:lnTo>
                    <a:pt x="25210" y="104880"/>
                  </a:lnTo>
                  <a:lnTo>
                    <a:pt x="26992" y="106770"/>
                  </a:lnTo>
                  <a:lnTo>
                    <a:pt x="36517" y="111607"/>
                  </a:lnTo>
                  <a:lnTo>
                    <a:pt x="36517" y="105473"/>
                  </a:lnTo>
                  <a:lnTo>
                    <a:pt x="32388" y="105473"/>
                  </a:lnTo>
                  <a:lnTo>
                    <a:pt x="31418" y="104880"/>
                  </a:lnTo>
                  <a:lnTo>
                    <a:pt x="30609" y="104252"/>
                  </a:lnTo>
                  <a:lnTo>
                    <a:pt x="29004" y="102729"/>
                  </a:lnTo>
                  <a:lnTo>
                    <a:pt x="27481" y="101008"/>
                  </a:lnTo>
                  <a:lnTo>
                    <a:pt x="22521" y="95124"/>
                  </a:lnTo>
                  <a:lnTo>
                    <a:pt x="20430" y="92874"/>
                  </a:lnTo>
                  <a:lnTo>
                    <a:pt x="19653" y="92176"/>
                  </a:lnTo>
                  <a:close/>
                </a:path>
                <a:path w="47625" h="239395">
                  <a:moveTo>
                    <a:pt x="11554" y="87589"/>
                  </a:moveTo>
                  <a:lnTo>
                    <a:pt x="7233" y="87589"/>
                  </a:lnTo>
                  <a:lnTo>
                    <a:pt x="4838" y="88607"/>
                  </a:lnTo>
                  <a:lnTo>
                    <a:pt x="965" y="92676"/>
                  </a:lnTo>
                  <a:lnTo>
                    <a:pt x="109" y="95124"/>
                  </a:lnTo>
                  <a:lnTo>
                    <a:pt x="166" y="102892"/>
                  </a:lnTo>
                  <a:lnTo>
                    <a:pt x="7347" y="110444"/>
                  </a:lnTo>
                  <a:lnTo>
                    <a:pt x="10519" y="110735"/>
                  </a:lnTo>
                  <a:lnTo>
                    <a:pt x="10925" y="106770"/>
                  </a:lnTo>
                  <a:lnTo>
                    <a:pt x="10990" y="106142"/>
                  </a:lnTo>
                  <a:lnTo>
                    <a:pt x="8742" y="106142"/>
                  </a:lnTo>
                  <a:lnTo>
                    <a:pt x="6919" y="105473"/>
                  </a:lnTo>
                  <a:lnTo>
                    <a:pt x="4343" y="102892"/>
                  </a:lnTo>
                  <a:lnTo>
                    <a:pt x="3698" y="101177"/>
                  </a:lnTo>
                  <a:lnTo>
                    <a:pt x="3698" y="96991"/>
                  </a:lnTo>
                  <a:lnTo>
                    <a:pt x="4188" y="95653"/>
                  </a:lnTo>
                  <a:lnTo>
                    <a:pt x="4266" y="95438"/>
                  </a:lnTo>
                  <a:lnTo>
                    <a:pt x="4509" y="95124"/>
                  </a:lnTo>
                  <a:lnTo>
                    <a:pt x="6672" y="92874"/>
                  </a:lnTo>
                  <a:lnTo>
                    <a:pt x="7049" y="92676"/>
                  </a:lnTo>
                  <a:lnTo>
                    <a:pt x="8228" y="92176"/>
                  </a:lnTo>
                  <a:lnTo>
                    <a:pt x="19653" y="92176"/>
                  </a:lnTo>
                  <a:lnTo>
                    <a:pt x="17276" y="90066"/>
                  </a:lnTo>
                  <a:lnTo>
                    <a:pt x="15793" y="89078"/>
                  </a:lnTo>
                  <a:lnTo>
                    <a:pt x="12984" y="87886"/>
                  </a:lnTo>
                  <a:lnTo>
                    <a:pt x="11554" y="87589"/>
                  </a:lnTo>
                  <a:close/>
                </a:path>
                <a:path w="47625" h="239395">
                  <a:moveTo>
                    <a:pt x="36517" y="87589"/>
                  </a:moveTo>
                  <a:lnTo>
                    <a:pt x="32226" y="87589"/>
                  </a:lnTo>
                  <a:lnTo>
                    <a:pt x="32226" y="105473"/>
                  </a:lnTo>
                  <a:lnTo>
                    <a:pt x="36517" y="105473"/>
                  </a:lnTo>
                  <a:lnTo>
                    <a:pt x="36517" y="87589"/>
                  </a:lnTo>
                  <a:close/>
                </a:path>
                <a:path w="47625" h="239395">
                  <a:moveTo>
                    <a:pt x="22846" y="58193"/>
                  </a:moveTo>
                  <a:lnTo>
                    <a:pt x="0" y="68100"/>
                  </a:lnTo>
                  <a:lnTo>
                    <a:pt x="0" y="72699"/>
                  </a:lnTo>
                  <a:lnTo>
                    <a:pt x="25411" y="81909"/>
                  </a:lnTo>
                  <a:lnTo>
                    <a:pt x="30342" y="80711"/>
                  </a:lnTo>
                  <a:lnTo>
                    <a:pt x="34610" y="77321"/>
                  </a:lnTo>
                  <a:lnTo>
                    <a:pt x="12612" y="77321"/>
                  </a:lnTo>
                  <a:lnTo>
                    <a:pt x="8888" y="76618"/>
                  </a:lnTo>
                  <a:lnTo>
                    <a:pt x="3698" y="68100"/>
                  </a:lnTo>
                  <a:lnTo>
                    <a:pt x="4052" y="67391"/>
                  </a:lnTo>
                  <a:lnTo>
                    <a:pt x="4615" y="66391"/>
                  </a:lnTo>
                  <a:lnTo>
                    <a:pt x="6214" y="65187"/>
                  </a:lnTo>
                  <a:lnTo>
                    <a:pt x="8617" y="63484"/>
                  </a:lnTo>
                  <a:lnTo>
                    <a:pt x="12595" y="62780"/>
                  </a:lnTo>
                  <a:lnTo>
                    <a:pt x="34454" y="62780"/>
                  </a:lnTo>
                  <a:lnTo>
                    <a:pt x="33563" y="61693"/>
                  </a:lnTo>
                  <a:lnTo>
                    <a:pt x="31534" y="60385"/>
                  </a:lnTo>
                  <a:lnTo>
                    <a:pt x="26295" y="58635"/>
                  </a:lnTo>
                  <a:lnTo>
                    <a:pt x="22846" y="58193"/>
                  </a:lnTo>
                  <a:close/>
                </a:path>
                <a:path w="47625" h="239395">
                  <a:moveTo>
                    <a:pt x="34454" y="62780"/>
                  </a:moveTo>
                  <a:lnTo>
                    <a:pt x="24539" y="62780"/>
                  </a:lnTo>
                  <a:lnTo>
                    <a:pt x="28504" y="63484"/>
                  </a:lnTo>
                  <a:lnTo>
                    <a:pt x="30929" y="65187"/>
                  </a:lnTo>
                  <a:lnTo>
                    <a:pt x="32543" y="66391"/>
                  </a:lnTo>
                  <a:lnTo>
                    <a:pt x="33119" y="67391"/>
                  </a:lnTo>
                  <a:lnTo>
                    <a:pt x="33470" y="68100"/>
                  </a:lnTo>
                  <a:lnTo>
                    <a:pt x="33440" y="72153"/>
                  </a:lnTo>
                  <a:lnTo>
                    <a:pt x="32482" y="73827"/>
                  </a:lnTo>
                  <a:lnTo>
                    <a:pt x="28528" y="76618"/>
                  </a:lnTo>
                  <a:lnTo>
                    <a:pt x="24550" y="77321"/>
                  </a:lnTo>
                  <a:lnTo>
                    <a:pt x="34610" y="77321"/>
                  </a:lnTo>
                  <a:lnTo>
                    <a:pt x="35884" y="76310"/>
                  </a:lnTo>
                  <a:lnTo>
                    <a:pt x="37017" y="73827"/>
                  </a:lnTo>
                  <a:lnTo>
                    <a:pt x="37140" y="67391"/>
                  </a:lnTo>
                  <a:lnTo>
                    <a:pt x="36424" y="65187"/>
                  </a:lnTo>
                  <a:lnTo>
                    <a:pt x="34454" y="62780"/>
                  </a:lnTo>
                  <a:close/>
                </a:path>
                <a:path w="47625" h="239395">
                  <a:moveTo>
                    <a:pt x="19653" y="33983"/>
                  </a:moveTo>
                  <a:lnTo>
                    <a:pt x="11688" y="33983"/>
                  </a:lnTo>
                  <a:lnTo>
                    <a:pt x="13473" y="34675"/>
                  </a:lnTo>
                  <a:lnTo>
                    <a:pt x="17264" y="37454"/>
                  </a:lnTo>
                  <a:lnTo>
                    <a:pt x="19828" y="40129"/>
                  </a:lnTo>
                  <a:lnTo>
                    <a:pt x="25204" y="46681"/>
                  </a:lnTo>
                  <a:lnTo>
                    <a:pt x="26992" y="48571"/>
                  </a:lnTo>
                  <a:lnTo>
                    <a:pt x="36517" y="53414"/>
                  </a:lnTo>
                  <a:lnTo>
                    <a:pt x="36517" y="47280"/>
                  </a:lnTo>
                  <a:lnTo>
                    <a:pt x="32386" y="47280"/>
                  </a:lnTo>
                  <a:lnTo>
                    <a:pt x="31418" y="46681"/>
                  </a:lnTo>
                  <a:lnTo>
                    <a:pt x="30609" y="46053"/>
                  </a:lnTo>
                  <a:lnTo>
                    <a:pt x="29004" y="44536"/>
                  </a:lnTo>
                  <a:lnTo>
                    <a:pt x="27481" y="42815"/>
                  </a:lnTo>
                  <a:lnTo>
                    <a:pt x="22521" y="36925"/>
                  </a:lnTo>
                  <a:lnTo>
                    <a:pt x="20425" y="34675"/>
                  </a:lnTo>
                  <a:lnTo>
                    <a:pt x="19653" y="33983"/>
                  </a:lnTo>
                  <a:close/>
                </a:path>
                <a:path w="47625" h="239395">
                  <a:moveTo>
                    <a:pt x="11554" y="29396"/>
                  </a:moveTo>
                  <a:lnTo>
                    <a:pt x="7233" y="29396"/>
                  </a:lnTo>
                  <a:lnTo>
                    <a:pt x="4838" y="30413"/>
                  </a:lnTo>
                  <a:lnTo>
                    <a:pt x="965" y="34477"/>
                  </a:lnTo>
                  <a:lnTo>
                    <a:pt x="109" y="36925"/>
                  </a:lnTo>
                  <a:lnTo>
                    <a:pt x="166" y="44698"/>
                  </a:lnTo>
                  <a:lnTo>
                    <a:pt x="810" y="46681"/>
                  </a:lnTo>
                  <a:lnTo>
                    <a:pt x="895" y="46943"/>
                  </a:lnTo>
                  <a:lnTo>
                    <a:pt x="4489" y="51042"/>
                  </a:lnTo>
                  <a:lnTo>
                    <a:pt x="7158" y="52251"/>
                  </a:lnTo>
                  <a:lnTo>
                    <a:pt x="7411" y="52251"/>
                  </a:lnTo>
                  <a:lnTo>
                    <a:pt x="10519" y="52536"/>
                  </a:lnTo>
                  <a:lnTo>
                    <a:pt x="10926" y="48571"/>
                  </a:lnTo>
                  <a:lnTo>
                    <a:pt x="10990" y="47948"/>
                  </a:lnTo>
                  <a:lnTo>
                    <a:pt x="8758" y="47948"/>
                  </a:lnTo>
                  <a:lnTo>
                    <a:pt x="6919" y="47280"/>
                  </a:lnTo>
                  <a:lnTo>
                    <a:pt x="4343" y="44698"/>
                  </a:lnTo>
                  <a:lnTo>
                    <a:pt x="3698" y="42977"/>
                  </a:lnTo>
                  <a:lnTo>
                    <a:pt x="3698" y="38797"/>
                  </a:lnTo>
                  <a:lnTo>
                    <a:pt x="4190" y="37454"/>
                  </a:lnTo>
                  <a:lnTo>
                    <a:pt x="8228" y="33983"/>
                  </a:lnTo>
                  <a:lnTo>
                    <a:pt x="19653" y="33983"/>
                  </a:lnTo>
                  <a:lnTo>
                    <a:pt x="17276" y="31872"/>
                  </a:lnTo>
                  <a:lnTo>
                    <a:pt x="15793" y="30884"/>
                  </a:lnTo>
                  <a:lnTo>
                    <a:pt x="12984" y="29692"/>
                  </a:lnTo>
                  <a:lnTo>
                    <a:pt x="11554" y="29396"/>
                  </a:lnTo>
                  <a:close/>
                </a:path>
                <a:path w="47625" h="239395">
                  <a:moveTo>
                    <a:pt x="36517" y="29396"/>
                  </a:moveTo>
                  <a:lnTo>
                    <a:pt x="32226" y="29396"/>
                  </a:lnTo>
                  <a:lnTo>
                    <a:pt x="32226" y="47280"/>
                  </a:lnTo>
                  <a:lnTo>
                    <a:pt x="36517" y="47280"/>
                  </a:lnTo>
                  <a:lnTo>
                    <a:pt x="36517" y="29396"/>
                  </a:lnTo>
                  <a:close/>
                </a:path>
                <a:path w="47625" h="239395">
                  <a:moveTo>
                    <a:pt x="22846" y="0"/>
                  </a:moveTo>
                  <a:lnTo>
                    <a:pt x="0" y="9907"/>
                  </a:lnTo>
                  <a:lnTo>
                    <a:pt x="0" y="14500"/>
                  </a:lnTo>
                  <a:lnTo>
                    <a:pt x="25411" y="23715"/>
                  </a:lnTo>
                  <a:lnTo>
                    <a:pt x="30342" y="22512"/>
                  </a:lnTo>
                  <a:lnTo>
                    <a:pt x="34615" y="19122"/>
                  </a:lnTo>
                  <a:lnTo>
                    <a:pt x="12612" y="19122"/>
                  </a:lnTo>
                  <a:lnTo>
                    <a:pt x="8891" y="18424"/>
                  </a:lnTo>
                  <a:lnTo>
                    <a:pt x="3698" y="9907"/>
                  </a:lnTo>
                  <a:lnTo>
                    <a:pt x="4053" y="9192"/>
                  </a:lnTo>
                  <a:lnTo>
                    <a:pt x="4618" y="8192"/>
                  </a:lnTo>
                  <a:lnTo>
                    <a:pt x="6219" y="6988"/>
                  </a:lnTo>
                  <a:lnTo>
                    <a:pt x="8617" y="5285"/>
                  </a:lnTo>
                  <a:lnTo>
                    <a:pt x="12595" y="4587"/>
                  </a:lnTo>
                  <a:lnTo>
                    <a:pt x="34455" y="4587"/>
                  </a:lnTo>
                  <a:lnTo>
                    <a:pt x="33563" y="3500"/>
                  </a:lnTo>
                  <a:lnTo>
                    <a:pt x="31534" y="2191"/>
                  </a:lnTo>
                  <a:lnTo>
                    <a:pt x="26295" y="436"/>
                  </a:lnTo>
                  <a:lnTo>
                    <a:pt x="22846" y="0"/>
                  </a:lnTo>
                  <a:close/>
                </a:path>
                <a:path w="47625" h="239395">
                  <a:moveTo>
                    <a:pt x="34455" y="4587"/>
                  </a:moveTo>
                  <a:lnTo>
                    <a:pt x="24539" y="4587"/>
                  </a:lnTo>
                  <a:lnTo>
                    <a:pt x="28504" y="5285"/>
                  </a:lnTo>
                  <a:lnTo>
                    <a:pt x="30924" y="6988"/>
                  </a:lnTo>
                  <a:lnTo>
                    <a:pt x="32540" y="8192"/>
                  </a:lnTo>
                  <a:lnTo>
                    <a:pt x="33115" y="9192"/>
                  </a:lnTo>
                  <a:lnTo>
                    <a:pt x="33470" y="9907"/>
                  </a:lnTo>
                  <a:lnTo>
                    <a:pt x="33444" y="13953"/>
                  </a:lnTo>
                  <a:lnTo>
                    <a:pt x="32482" y="15628"/>
                  </a:lnTo>
                  <a:lnTo>
                    <a:pt x="28528" y="18424"/>
                  </a:lnTo>
                  <a:lnTo>
                    <a:pt x="24550" y="19122"/>
                  </a:lnTo>
                  <a:lnTo>
                    <a:pt x="34615" y="19122"/>
                  </a:lnTo>
                  <a:lnTo>
                    <a:pt x="35884" y="18116"/>
                  </a:lnTo>
                  <a:lnTo>
                    <a:pt x="37018" y="15628"/>
                  </a:lnTo>
                  <a:lnTo>
                    <a:pt x="37140" y="9192"/>
                  </a:lnTo>
                  <a:lnTo>
                    <a:pt x="36424" y="6988"/>
                  </a:lnTo>
                  <a:lnTo>
                    <a:pt x="34455" y="4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780055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762651" y="3082916"/>
              <a:ext cx="46990" cy="245110"/>
            </a:xfrm>
            <a:custGeom>
              <a:avLst/>
              <a:gdLst/>
              <a:ahLst/>
              <a:cxnLst/>
              <a:rect l="l" t="t" r="r" b="b"/>
              <a:pathLst>
                <a:path w="46990" h="245110">
                  <a:moveTo>
                    <a:pt x="22852" y="221093"/>
                  </a:moveTo>
                  <a:lnTo>
                    <a:pt x="0" y="231000"/>
                  </a:lnTo>
                  <a:lnTo>
                    <a:pt x="0" y="235599"/>
                  </a:lnTo>
                  <a:lnTo>
                    <a:pt x="25417" y="244809"/>
                  </a:lnTo>
                  <a:lnTo>
                    <a:pt x="30342" y="243611"/>
                  </a:lnTo>
                  <a:lnTo>
                    <a:pt x="34610" y="240221"/>
                  </a:lnTo>
                  <a:lnTo>
                    <a:pt x="12612" y="240221"/>
                  </a:lnTo>
                  <a:lnTo>
                    <a:pt x="8891" y="239524"/>
                  </a:lnTo>
                  <a:lnTo>
                    <a:pt x="3698" y="231000"/>
                  </a:lnTo>
                  <a:lnTo>
                    <a:pt x="4053" y="230291"/>
                  </a:lnTo>
                  <a:lnTo>
                    <a:pt x="4618" y="229291"/>
                  </a:lnTo>
                  <a:lnTo>
                    <a:pt x="6219" y="228087"/>
                  </a:lnTo>
                  <a:lnTo>
                    <a:pt x="8617" y="226384"/>
                  </a:lnTo>
                  <a:lnTo>
                    <a:pt x="12595" y="225686"/>
                  </a:lnTo>
                  <a:lnTo>
                    <a:pt x="34455" y="225686"/>
                  </a:lnTo>
                  <a:lnTo>
                    <a:pt x="33563" y="224599"/>
                  </a:lnTo>
                  <a:lnTo>
                    <a:pt x="31540" y="223285"/>
                  </a:lnTo>
                  <a:lnTo>
                    <a:pt x="26295" y="221535"/>
                  </a:lnTo>
                  <a:lnTo>
                    <a:pt x="22852" y="221093"/>
                  </a:lnTo>
                  <a:close/>
                </a:path>
                <a:path w="46990" h="245110">
                  <a:moveTo>
                    <a:pt x="34455" y="225686"/>
                  </a:moveTo>
                  <a:lnTo>
                    <a:pt x="24539" y="225686"/>
                  </a:lnTo>
                  <a:lnTo>
                    <a:pt x="28510" y="226384"/>
                  </a:lnTo>
                  <a:lnTo>
                    <a:pt x="30926" y="228087"/>
                  </a:lnTo>
                  <a:lnTo>
                    <a:pt x="32540" y="229291"/>
                  </a:lnTo>
                  <a:lnTo>
                    <a:pt x="33118" y="230291"/>
                  </a:lnTo>
                  <a:lnTo>
                    <a:pt x="33470" y="231000"/>
                  </a:lnTo>
                  <a:lnTo>
                    <a:pt x="33440" y="235052"/>
                  </a:lnTo>
                  <a:lnTo>
                    <a:pt x="32482" y="236727"/>
                  </a:lnTo>
                  <a:lnTo>
                    <a:pt x="28528" y="239524"/>
                  </a:lnTo>
                  <a:lnTo>
                    <a:pt x="24556" y="240221"/>
                  </a:lnTo>
                  <a:lnTo>
                    <a:pt x="34610" y="240221"/>
                  </a:lnTo>
                  <a:lnTo>
                    <a:pt x="35884" y="239210"/>
                  </a:lnTo>
                  <a:lnTo>
                    <a:pt x="37017" y="236727"/>
                  </a:lnTo>
                  <a:lnTo>
                    <a:pt x="37140" y="230291"/>
                  </a:lnTo>
                  <a:lnTo>
                    <a:pt x="36424" y="228087"/>
                  </a:lnTo>
                  <a:lnTo>
                    <a:pt x="34455" y="225686"/>
                  </a:lnTo>
                  <a:close/>
                </a:path>
                <a:path w="46990" h="245110">
                  <a:moveTo>
                    <a:pt x="36523" y="198895"/>
                  </a:moveTo>
                  <a:lnTo>
                    <a:pt x="0" y="198895"/>
                  </a:lnTo>
                  <a:lnTo>
                    <a:pt x="0" y="201772"/>
                  </a:lnTo>
                  <a:lnTo>
                    <a:pt x="1575" y="202546"/>
                  </a:lnTo>
                  <a:lnTo>
                    <a:pt x="3192" y="203871"/>
                  </a:lnTo>
                  <a:lnTo>
                    <a:pt x="6536" y="207610"/>
                  </a:lnTo>
                  <a:lnTo>
                    <a:pt x="7954" y="209790"/>
                  </a:lnTo>
                  <a:lnTo>
                    <a:pt x="9129" y="212290"/>
                  </a:lnTo>
                  <a:lnTo>
                    <a:pt x="13449" y="212290"/>
                  </a:lnTo>
                  <a:lnTo>
                    <a:pt x="8065" y="203360"/>
                  </a:lnTo>
                  <a:lnTo>
                    <a:pt x="36523" y="203360"/>
                  </a:lnTo>
                  <a:lnTo>
                    <a:pt x="36523" y="198895"/>
                  </a:lnTo>
                  <a:close/>
                </a:path>
                <a:path w="46990" h="245110">
                  <a:moveTo>
                    <a:pt x="23300" y="168556"/>
                  </a:moveTo>
                  <a:lnTo>
                    <a:pt x="19799" y="168556"/>
                  </a:lnTo>
                  <a:lnTo>
                    <a:pt x="20269" y="169905"/>
                  </a:lnTo>
                  <a:lnTo>
                    <a:pt x="20393" y="170260"/>
                  </a:lnTo>
                  <a:lnTo>
                    <a:pt x="20524" y="170934"/>
                  </a:lnTo>
                  <a:lnTo>
                    <a:pt x="20621" y="171429"/>
                  </a:lnTo>
                  <a:lnTo>
                    <a:pt x="20730" y="171987"/>
                  </a:lnTo>
                  <a:lnTo>
                    <a:pt x="20856" y="172632"/>
                  </a:lnTo>
                  <a:lnTo>
                    <a:pt x="20910" y="172911"/>
                  </a:lnTo>
                  <a:lnTo>
                    <a:pt x="20989" y="173568"/>
                  </a:lnTo>
                  <a:lnTo>
                    <a:pt x="21099" y="174487"/>
                  </a:lnTo>
                  <a:lnTo>
                    <a:pt x="21172" y="175097"/>
                  </a:lnTo>
                  <a:lnTo>
                    <a:pt x="21297" y="176132"/>
                  </a:lnTo>
                  <a:lnTo>
                    <a:pt x="21399" y="176981"/>
                  </a:lnTo>
                  <a:lnTo>
                    <a:pt x="21483" y="177685"/>
                  </a:lnTo>
                  <a:lnTo>
                    <a:pt x="21556" y="178289"/>
                  </a:lnTo>
                  <a:lnTo>
                    <a:pt x="21671" y="178981"/>
                  </a:lnTo>
                  <a:lnTo>
                    <a:pt x="21776" y="179609"/>
                  </a:lnTo>
                  <a:lnTo>
                    <a:pt x="22375" y="181755"/>
                  </a:lnTo>
                  <a:lnTo>
                    <a:pt x="31772" y="186888"/>
                  </a:lnTo>
                  <a:lnTo>
                    <a:pt x="33554" y="186121"/>
                  </a:lnTo>
                  <a:lnTo>
                    <a:pt x="36407" y="182999"/>
                  </a:lnTo>
                  <a:lnTo>
                    <a:pt x="36685" y="182127"/>
                  </a:lnTo>
                  <a:lnTo>
                    <a:pt x="28673" y="182127"/>
                  </a:lnTo>
                  <a:lnTo>
                    <a:pt x="28023" y="181935"/>
                  </a:lnTo>
                  <a:lnTo>
                    <a:pt x="24659" y="173568"/>
                  </a:lnTo>
                  <a:lnTo>
                    <a:pt x="24564" y="172911"/>
                  </a:lnTo>
                  <a:lnTo>
                    <a:pt x="24524" y="172632"/>
                  </a:lnTo>
                  <a:lnTo>
                    <a:pt x="23976" y="170260"/>
                  </a:lnTo>
                  <a:lnTo>
                    <a:pt x="23460" y="168952"/>
                  </a:lnTo>
                  <a:lnTo>
                    <a:pt x="23397" y="168795"/>
                  </a:lnTo>
                  <a:lnTo>
                    <a:pt x="23300" y="168556"/>
                  </a:lnTo>
                  <a:close/>
                </a:path>
                <a:path w="46990" h="245110">
                  <a:moveTo>
                    <a:pt x="36523" y="162626"/>
                  </a:moveTo>
                  <a:lnTo>
                    <a:pt x="35511" y="163190"/>
                  </a:lnTo>
                  <a:lnTo>
                    <a:pt x="34459" y="163568"/>
                  </a:lnTo>
                  <a:lnTo>
                    <a:pt x="31280" y="164114"/>
                  </a:lnTo>
                  <a:lnTo>
                    <a:pt x="16171" y="164114"/>
                  </a:lnTo>
                  <a:lnTo>
                    <a:pt x="14182" y="164527"/>
                  </a:lnTo>
                  <a:lnTo>
                    <a:pt x="9912" y="178551"/>
                  </a:lnTo>
                  <a:lnTo>
                    <a:pt x="11064" y="181755"/>
                  </a:lnTo>
                  <a:lnTo>
                    <a:pt x="17689" y="186121"/>
                  </a:lnTo>
                  <a:lnTo>
                    <a:pt x="18083" y="183249"/>
                  </a:lnTo>
                  <a:lnTo>
                    <a:pt x="18151" y="182749"/>
                  </a:lnTo>
                  <a:lnTo>
                    <a:pt x="18263" y="181935"/>
                  </a:lnTo>
                  <a:lnTo>
                    <a:pt x="18288" y="181755"/>
                  </a:lnTo>
                  <a:lnTo>
                    <a:pt x="16415" y="181272"/>
                  </a:lnTo>
                  <a:lnTo>
                    <a:pt x="15113" y="180534"/>
                  </a:lnTo>
                  <a:lnTo>
                    <a:pt x="13654" y="178551"/>
                  </a:lnTo>
                  <a:lnTo>
                    <a:pt x="13275" y="176981"/>
                  </a:lnTo>
                  <a:lnTo>
                    <a:pt x="13275" y="172632"/>
                  </a:lnTo>
                  <a:lnTo>
                    <a:pt x="13781" y="170934"/>
                  </a:lnTo>
                  <a:lnTo>
                    <a:pt x="15531" y="168952"/>
                  </a:lnTo>
                  <a:lnTo>
                    <a:pt x="16745" y="168556"/>
                  </a:lnTo>
                  <a:lnTo>
                    <a:pt x="33590" y="168556"/>
                  </a:lnTo>
                  <a:lnTo>
                    <a:pt x="33273" y="168184"/>
                  </a:lnTo>
                  <a:lnTo>
                    <a:pt x="34511" y="168051"/>
                  </a:lnTo>
                  <a:lnTo>
                    <a:pt x="35593" y="167754"/>
                  </a:lnTo>
                  <a:lnTo>
                    <a:pt x="36407" y="167347"/>
                  </a:lnTo>
                  <a:lnTo>
                    <a:pt x="36523" y="162626"/>
                  </a:lnTo>
                  <a:close/>
                </a:path>
                <a:path w="46990" h="245110">
                  <a:moveTo>
                    <a:pt x="33590" y="168556"/>
                  </a:moveTo>
                  <a:lnTo>
                    <a:pt x="26905" y="168556"/>
                  </a:lnTo>
                  <a:lnTo>
                    <a:pt x="28394" y="168795"/>
                  </a:lnTo>
                  <a:lnTo>
                    <a:pt x="30708" y="169905"/>
                  </a:lnTo>
                  <a:lnTo>
                    <a:pt x="31764" y="170934"/>
                  </a:lnTo>
                  <a:lnTo>
                    <a:pt x="33244" y="173568"/>
                  </a:lnTo>
                  <a:lnTo>
                    <a:pt x="33622" y="175097"/>
                  </a:lnTo>
                  <a:lnTo>
                    <a:pt x="33622" y="178551"/>
                  </a:lnTo>
                  <a:lnTo>
                    <a:pt x="33300" y="179609"/>
                  </a:lnTo>
                  <a:lnTo>
                    <a:pt x="33220" y="179871"/>
                  </a:lnTo>
                  <a:lnTo>
                    <a:pt x="31986" y="181272"/>
                  </a:lnTo>
                  <a:lnTo>
                    <a:pt x="31455" y="181755"/>
                  </a:lnTo>
                  <a:lnTo>
                    <a:pt x="30644" y="182127"/>
                  </a:lnTo>
                  <a:lnTo>
                    <a:pt x="36685" y="182127"/>
                  </a:lnTo>
                  <a:lnTo>
                    <a:pt x="36958" y="181272"/>
                  </a:lnTo>
                  <a:lnTo>
                    <a:pt x="37016" y="181092"/>
                  </a:lnTo>
                  <a:lnTo>
                    <a:pt x="37116" y="176132"/>
                  </a:lnTo>
                  <a:lnTo>
                    <a:pt x="36933" y="175097"/>
                  </a:lnTo>
                  <a:lnTo>
                    <a:pt x="36826" y="174487"/>
                  </a:lnTo>
                  <a:lnTo>
                    <a:pt x="35668" y="171429"/>
                  </a:lnTo>
                  <a:lnTo>
                    <a:pt x="34723" y="169905"/>
                  </a:lnTo>
                  <a:lnTo>
                    <a:pt x="33590" y="168556"/>
                  </a:lnTo>
                  <a:close/>
                </a:path>
                <a:path w="46990" h="245110">
                  <a:moveTo>
                    <a:pt x="34704" y="137968"/>
                  </a:moveTo>
                  <a:lnTo>
                    <a:pt x="26649" y="137968"/>
                  </a:lnTo>
                  <a:lnTo>
                    <a:pt x="29249" y="138678"/>
                  </a:lnTo>
                  <a:lnTo>
                    <a:pt x="32604" y="141503"/>
                  </a:lnTo>
                  <a:lnTo>
                    <a:pt x="33277" y="142858"/>
                  </a:lnTo>
                  <a:lnTo>
                    <a:pt x="33384" y="143073"/>
                  </a:lnTo>
                  <a:lnTo>
                    <a:pt x="33447" y="147137"/>
                  </a:lnTo>
                  <a:lnTo>
                    <a:pt x="32744" y="148573"/>
                  </a:lnTo>
                  <a:lnTo>
                    <a:pt x="32633" y="148800"/>
                  </a:lnTo>
                  <a:lnTo>
                    <a:pt x="29394" y="151544"/>
                  </a:lnTo>
                  <a:lnTo>
                    <a:pt x="26888" y="152230"/>
                  </a:lnTo>
                  <a:lnTo>
                    <a:pt x="10176" y="152230"/>
                  </a:lnTo>
                  <a:lnTo>
                    <a:pt x="10176" y="156277"/>
                  </a:lnTo>
                  <a:lnTo>
                    <a:pt x="46618" y="156277"/>
                  </a:lnTo>
                  <a:lnTo>
                    <a:pt x="46618" y="151812"/>
                  </a:lnTo>
                  <a:lnTo>
                    <a:pt x="33790" y="151812"/>
                  </a:lnTo>
                  <a:lnTo>
                    <a:pt x="34750" y="151050"/>
                  </a:lnTo>
                  <a:lnTo>
                    <a:pt x="37116" y="142858"/>
                  </a:lnTo>
                  <a:lnTo>
                    <a:pt x="36541" y="140916"/>
                  </a:lnTo>
                  <a:lnTo>
                    <a:pt x="34704" y="137968"/>
                  </a:lnTo>
                  <a:close/>
                </a:path>
                <a:path w="46990" h="245110">
                  <a:moveTo>
                    <a:pt x="25847" y="133404"/>
                  </a:moveTo>
                  <a:lnTo>
                    <a:pt x="9577" y="142317"/>
                  </a:lnTo>
                  <a:lnTo>
                    <a:pt x="9598" y="146381"/>
                  </a:lnTo>
                  <a:lnTo>
                    <a:pt x="20108" y="152230"/>
                  </a:lnTo>
                  <a:lnTo>
                    <a:pt x="17665" y="151544"/>
                  </a:lnTo>
                  <a:lnTo>
                    <a:pt x="17210" y="151248"/>
                  </a:lnTo>
                  <a:lnTo>
                    <a:pt x="13967" y="148573"/>
                  </a:lnTo>
                  <a:lnTo>
                    <a:pt x="13077" y="146893"/>
                  </a:lnTo>
                  <a:lnTo>
                    <a:pt x="13186" y="142858"/>
                  </a:lnTo>
                  <a:lnTo>
                    <a:pt x="13868" y="141503"/>
                  </a:lnTo>
                  <a:lnTo>
                    <a:pt x="14521" y="140916"/>
                  </a:lnTo>
                  <a:lnTo>
                    <a:pt x="17231" y="138678"/>
                  </a:lnTo>
                  <a:lnTo>
                    <a:pt x="19765" y="137968"/>
                  </a:lnTo>
                  <a:lnTo>
                    <a:pt x="34704" y="137968"/>
                  </a:lnTo>
                  <a:lnTo>
                    <a:pt x="34244" y="137230"/>
                  </a:lnTo>
                  <a:lnTo>
                    <a:pt x="32586" y="135823"/>
                  </a:lnTo>
                  <a:lnTo>
                    <a:pt x="28272" y="133887"/>
                  </a:lnTo>
                  <a:lnTo>
                    <a:pt x="25847" y="133404"/>
                  </a:lnTo>
                  <a:close/>
                </a:path>
                <a:path w="46990" h="245110">
                  <a:moveTo>
                    <a:pt x="11019" y="112915"/>
                  </a:moveTo>
                  <a:lnTo>
                    <a:pt x="10059" y="114468"/>
                  </a:lnTo>
                  <a:lnTo>
                    <a:pt x="9720" y="115543"/>
                  </a:lnTo>
                  <a:lnTo>
                    <a:pt x="9626" y="118706"/>
                  </a:lnTo>
                  <a:lnTo>
                    <a:pt x="9925" y="119578"/>
                  </a:lnTo>
                  <a:lnTo>
                    <a:pt x="11065" y="121235"/>
                  </a:lnTo>
                  <a:lnTo>
                    <a:pt x="12298" y="122183"/>
                  </a:lnTo>
                  <a:lnTo>
                    <a:pt x="14171" y="123212"/>
                  </a:lnTo>
                  <a:lnTo>
                    <a:pt x="10176" y="123212"/>
                  </a:lnTo>
                  <a:lnTo>
                    <a:pt x="10176" y="127230"/>
                  </a:lnTo>
                  <a:lnTo>
                    <a:pt x="36523" y="127230"/>
                  </a:lnTo>
                  <a:lnTo>
                    <a:pt x="36523" y="122765"/>
                  </a:lnTo>
                  <a:lnTo>
                    <a:pt x="20840" y="122765"/>
                  </a:lnTo>
                  <a:lnTo>
                    <a:pt x="19107" y="122515"/>
                  </a:lnTo>
                  <a:lnTo>
                    <a:pt x="14194" y="116636"/>
                  </a:lnTo>
                  <a:lnTo>
                    <a:pt x="14514" y="115543"/>
                  </a:lnTo>
                  <a:lnTo>
                    <a:pt x="15152" y="114468"/>
                  </a:lnTo>
                  <a:lnTo>
                    <a:pt x="11019" y="112915"/>
                  </a:lnTo>
                  <a:close/>
                </a:path>
                <a:path w="46990" h="245110">
                  <a:moveTo>
                    <a:pt x="19653" y="92176"/>
                  </a:moveTo>
                  <a:lnTo>
                    <a:pt x="11688" y="92176"/>
                  </a:lnTo>
                  <a:lnTo>
                    <a:pt x="13479" y="92874"/>
                  </a:lnTo>
                  <a:lnTo>
                    <a:pt x="17264" y="95653"/>
                  </a:lnTo>
                  <a:lnTo>
                    <a:pt x="19834" y="98322"/>
                  </a:lnTo>
                  <a:lnTo>
                    <a:pt x="25215" y="104880"/>
                  </a:lnTo>
                  <a:lnTo>
                    <a:pt x="26992" y="106770"/>
                  </a:lnTo>
                  <a:lnTo>
                    <a:pt x="36523" y="111607"/>
                  </a:lnTo>
                  <a:lnTo>
                    <a:pt x="36523" y="105473"/>
                  </a:lnTo>
                  <a:lnTo>
                    <a:pt x="32395" y="105473"/>
                  </a:lnTo>
                  <a:lnTo>
                    <a:pt x="31418" y="104880"/>
                  </a:lnTo>
                  <a:lnTo>
                    <a:pt x="30615" y="104252"/>
                  </a:lnTo>
                  <a:lnTo>
                    <a:pt x="29010" y="102729"/>
                  </a:lnTo>
                  <a:lnTo>
                    <a:pt x="27481" y="101008"/>
                  </a:lnTo>
                  <a:lnTo>
                    <a:pt x="22521" y="95118"/>
                  </a:lnTo>
                  <a:lnTo>
                    <a:pt x="20430" y="92874"/>
                  </a:lnTo>
                  <a:lnTo>
                    <a:pt x="19653" y="92176"/>
                  </a:lnTo>
                  <a:close/>
                </a:path>
                <a:path w="46990" h="245110">
                  <a:moveTo>
                    <a:pt x="11554" y="87589"/>
                  </a:moveTo>
                  <a:lnTo>
                    <a:pt x="7239" y="87589"/>
                  </a:lnTo>
                  <a:lnTo>
                    <a:pt x="4838" y="88607"/>
                  </a:lnTo>
                  <a:lnTo>
                    <a:pt x="971" y="92676"/>
                  </a:lnTo>
                  <a:lnTo>
                    <a:pt x="112" y="95118"/>
                  </a:lnTo>
                  <a:lnTo>
                    <a:pt x="167" y="102892"/>
                  </a:lnTo>
                  <a:lnTo>
                    <a:pt x="7353" y="110444"/>
                  </a:lnTo>
                  <a:lnTo>
                    <a:pt x="10519" y="110735"/>
                  </a:lnTo>
                  <a:lnTo>
                    <a:pt x="10925" y="106770"/>
                  </a:lnTo>
                  <a:lnTo>
                    <a:pt x="10990" y="106142"/>
                  </a:lnTo>
                  <a:lnTo>
                    <a:pt x="8758" y="106142"/>
                  </a:lnTo>
                  <a:lnTo>
                    <a:pt x="6925" y="105473"/>
                  </a:lnTo>
                  <a:lnTo>
                    <a:pt x="4343" y="102892"/>
                  </a:lnTo>
                  <a:lnTo>
                    <a:pt x="3698" y="101177"/>
                  </a:lnTo>
                  <a:lnTo>
                    <a:pt x="3698" y="96991"/>
                  </a:lnTo>
                  <a:lnTo>
                    <a:pt x="4192" y="95653"/>
                  </a:lnTo>
                  <a:lnTo>
                    <a:pt x="8228" y="92176"/>
                  </a:lnTo>
                  <a:lnTo>
                    <a:pt x="19653" y="92176"/>
                  </a:lnTo>
                  <a:lnTo>
                    <a:pt x="17276" y="90066"/>
                  </a:lnTo>
                  <a:lnTo>
                    <a:pt x="15799" y="89078"/>
                  </a:lnTo>
                  <a:lnTo>
                    <a:pt x="12984" y="87886"/>
                  </a:lnTo>
                  <a:lnTo>
                    <a:pt x="11554" y="87589"/>
                  </a:lnTo>
                  <a:close/>
                </a:path>
                <a:path w="46990" h="245110">
                  <a:moveTo>
                    <a:pt x="36523" y="87589"/>
                  </a:moveTo>
                  <a:lnTo>
                    <a:pt x="32232" y="87589"/>
                  </a:lnTo>
                  <a:lnTo>
                    <a:pt x="32232" y="105473"/>
                  </a:lnTo>
                  <a:lnTo>
                    <a:pt x="36523" y="105473"/>
                  </a:lnTo>
                  <a:lnTo>
                    <a:pt x="36523" y="87589"/>
                  </a:lnTo>
                  <a:close/>
                </a:path>
                <a:path w="46990" h="245110">
                  <a:moveTo>
                    <a:pt x="22852" y="58193"/>
                  </a:moveTo>
                  <a:lnTo>
                    <a:pt x="0" y="68100"/>
                  </a:lnTo>
                  <a:lnTo>
                    <a:pt x="0" y="72699"/>
                  </a:lnTo>
                  <a:lnTo>
                    <a:pt x="25417" y="81909"/>
                  </a:lnTo>
                  <a:lnTo>
                    <a:pt x="30342" y="80711"/>
                  </a:lnTo>
                  <a:lnTo>
                    <a:pt x="34610" y="77321"/>
                  </a:lnTo>
                  <a:lnTo>
                    <a:pt x="12612" y="77321"/>
                  </a:lnTo>
                  <a:lnTo>
                    <a:pt x="8888" y="76618"/>
                  </a:lnTo>
                  <a:lnTo>
                    <a:pt x="3698" y="68100"/>
                  </a:lnTo>
                  <a:lnTo>
                    <a:pt x="4052" y="67391"/>
                  </a:lnTo>
                  <a:lnTo>
                    <a:pt x="4618" y="66385"/>
                  </a:lnTo>
                  <a:lnTo>
                    <a:pt x="6222" y="65182"/>
                  </a:lnTo>
                  <a:lnTo>
                    <a:pt x="8617" y="63484"/>
                  </a:lnTo>
                  <a:lnTo>
                    <a:pt x="12595" y="62780"/>
                  </a:lnTo>
                  <a:lnTo>
                    <a:pt x="34455" y="62780"/>
                  </a:lnTo>
                  <a:lnTo>
                    <a:pt x="33563" y="61693"/>
                  </a:lnTo>
                  <a:lnTo>
                    <a:pt x="31540" y="60385"/>
                  </a:lnTo>
                  <a:lnTo>
                    <a:pt x="26295" y="58629"/>
                  </a:lnTo>
                  <a:lnTo>
                    <a:pt x="22852" y="58193"/>
                  </a:lnTo>
                  <a:close/>
                </a:path>
                <a:path w="46990" h="245110">
                  <a:moveTo>
                    <a:pt x="34455" y="62780"/>
                  </a:moveTo>
                  <a:lnTo>
                    <a:pt x="24539" y="62780"/>
                  </a:lnTo>
                  <a:lnTo>
                    <a:pt x="28510" y="63484"/>
                  </a:lnTo>
                  <a:lnTo>
                    <a:pt x="30923" y="65182"/>
                  </a:lnTo>
                  <a:lnTo>
                    <a:pt x="32540" y="66385"/>
                  </a:lnTo>
                  <a:lnTo>
                    <a:pt x="33119" y="67391"/>
                  </a:lnTo>
                  <a:lnTo>
                    <a:pt x="33470" y="68100"/>
                  </a:lnTo>
                  <a:lnTo>
                    <a:pt x="33440" y="72153"/>
                  </a:lnTo>
                  <a:lnTo>
                    <a:pt x="32482" y="73827"/>
                  </a:lnTo>
                  <a:lnTo>
                    <a:pt x="28528" y="76618"/>
                  </a:lnTo>
                  <a:lnTo>
                    <a:pt x="24556" y="77321"/>
                  </a:lnTo>
                  <a:lnTo>
                    <a:pt x="34610" y="77321"/>
                  </a:lnTo>
                  <a:lnTo>
                    <a:pt x="35884" y="76310"/>
                  </a:lnTo>
                  <a:lnTo>
                    <a:pt x="37015" y="73827"/>
                  </a:lnTo>
                  <a:lnTo>
                    <a:pt x="37140" y="67391"/>
                  </a:lnTo>
                  <a:lnTo>
                    <a:pt x="36424" y="65182"/>
                  </a:lnTo>
                  <a:lnTo>
                    <a:pt x="34455" y="62780"/>
                  </a:lnTo>
                  <a:close/>
                </a:path>
                <a:path w="46990" h="245110">
                  <a:moveTo>
                    <a:pt x="19653" y="33983"/>
                  </a:moveTo>
                  <a:lnTo>
                    <a:pt x="11688" y="33983"/>
                  </a:lnTo>
                  <a:lnTo>
                    <a:pt x="13479" y="34675"/>
                  </a:lnTo>
                  <a:lnTo>
                    <a:pt x="17264" y="37454"/>
                  </a:lnTo>
                  <a:lnTo>
                    <a:pt x="19834" y="40129"/>
                  </a:lnTo>
                  <a:lnTo>
                    <a:pt x="25215" y="46681"/>
                  </a:lnTo>
                  <a:lnTo>
                    <a:pt x="26992" y="48571"/>
                  </a:lnTo>
                  <a:lnTo>
                    <a:pt x="36523" y="53414"/>
                  </a:lnTo>
                  <a:lnTo>
                    <a:pt x="36523" y="47280"/>
                  </a:lnTo>
                  <a:lnTo>
                    <a:pt x="32393" y="47280"/>
                  </a:lnTo>
                  <a:lnTo>
                    <a:pt x="31418" y="46681"/>
                  </a:lnTo>
                  <a:lnTo>
                    <a:pt x="30615" y="46053"/>
                  </a:lnTo>
                  <a:lnTo>
                    <a:pt x="29010" y="44536"/>
                  </a:lnTo>
                  <a:lnTo>
                    <a:pt x="27481" y="42815"/>
                  </a:lnTo>
                  <a:lnTo>
                    <a:pt x="22521" y="36925"/>
                  </a:lnTo>
                  <a:lnTo>
                    <a:pt x="20425" y="34675"/>
                  </a:lnTo>
                  <a:lnTo>
                    <a:pt x="19653" y="33983"/>
                  </a:lnTo>
                  <a:close/>
                </a:path>
                <a:path w="46990" h="245110">
                  <a:moveTo>
                    <a:pt x="11554" y="29396"/>
                  </a:moveTo>
                  <a:lnTo>
                    <a:pt x="7239" y="29396"/>
                  </a:lnTo>
                  <a:lnTo>
                    <a:pt x="4838" y="30413"/>
                  </a:lnTo>
                  <a:lnTo>
                    <a:pt x="971" y="34477"/>
                  </a:lnTo>
                  <a:lnTo>
                    <a:pt x="110" y="36925"/>
                  </a:lnTo>
                  <a:lnTo>
                    <a:pt x="167" y="44698"/>
                  </a:lnTo>
                  <a:lnTo>
                    <a:pt x="7353" y="52245"/>
                  </a:lnTo>
                  <a:lnTo>
                    <a:pt x="10519" y="52536"/>
                  </a:lnTo>
                  <a:lnTo>
                    <a:pt x="10926" y="48571"/>
                  </a:lnTo>
                  <a:lnTo>
                    <a:pt x="10990" y="47948"/>
                  </a:lnTo>
                  <a:lnTo>
                    <a:pt x="8758" y="47948"/>
                  </a:lnTo>
                  <a:lnTo>
                    <a:pt x="6925" y="47280"/>
                  </a:lnTo>
                  <a:lnTo>
                    <a:pt x="4343" y="44698"/>
                  </a:lnTo>
                  <a:lnTo>
                    <a:pt x="3698" y="42977"/>
                  </a:lnTo>
                  <a:lnTo>
                    <a:pt x="3698" y="38797"/>
                  </a:lnTo>
                  <a:lnTo>
                    <a:pt x="4194" y="37454"/>
                  </a:lnTo>
                  <a:lnTo>
                    <a:pt x="4274" y="37239"/>
                  </a:lnTo>
                  <a:lnTo>
                    <a:pt x="4521" y="36925"/>
                  </a:lnTo>
                  <a:lnTo>
                    <a:pt x="6683" y="34675"/>
                  </a:lnTo>
                  <a:lnTo>
                    <a:pt x="7067" y="34477"/>
                  </a:lnTo>
                  <a:lnTo>
                    <a:pt x="8228" y="33983"/>
                  </a:lnTo>
                  <a:lnTo>
                    <a:pt x="19653" y="33983"/>
                  </a:lnTo>
                  <a:lnTo>
                    <a:pt x="17276" y="31872"/>
                  </a:lnTo>
                  <a:lnTo>
                    <a:pt x="15799" y="30884"/>
                  </a:lnTo>
                  <a:lnTo>
                    <a:pt x="12984" y="29692"/>
                  </a:lnTo>
                  <a:lnTo>
                    <a:pt x="11554" y="29396"/>
                  </a:lnTo>
                  <a:close/>
                </a:path>
                <a:path w="46990" h="245110">
                  <a:moveTo>
                    <a:pt x="36523" y="29396"/>
                  </a:moveTo>
                  <a:lnTo>
                    <a:pt x="32232" y="29396"/>
                  </a:lnTo>
                  <a:lnTo>
                    <a:pt x="32232" y="47280"/>
                  </a:lnTo>
                  <a:lnTo>
                    <a:pt x="36523" y="47280"/>
                  </a:lnTo>
                  <a:lnTo>
                    <a:pt x="36523" y="29396"/>
                  </a:lnTo>
                  <a:close/>
                </a:path>
                <a:path w="46990" h="245110">
                  <a:moveTo>
                    <a:pt x="22852" y="0"/>
                  </a:moveTo>
                  <a:lnTo>
                    <a:pt x="0" y="9907"/>
                  </a:lnTo>
                  <a:lnTo>
                    <a:pt x="0" y="14500"/>
                  </a:lnTo>
                  <a:lnTo>
                    <a:pt x="25417" y="23715"/>
                  </a:lnTo>
                  <a:lnTo>
                    <a:pt x="30342" y="22512"/>
                  </a:lnTo>
                  <a:lnTo>
                    <a:pt x="34615" y="19122"/>
                  </a:lnTo>
                  <a:lnTo>
                    <a:pt x="12612" y="19122"/>
                  </a:lnTo>
                  <a:lnTo>
                    <a:pt x="8891" y="18424"/>
                  </a:lnTo>
                  <a:lnTo>
                    <a:pt x="3698" y="9907"/>
                  </a:lnTo>
                  <a:lnTo>
                    <a:pt x="4053" y="9192"/>
                  </a:lnTo>
                  <a:lnTo>
                    <a:pt x="4618" y="8192"/>
                  </a:lnTo>
                  <a:lnTo>
                    <a:pt x="6219" y="6988"/>
                  </a:lnTo>
                  <a:lnTo>
                    <a:pt x="8617" y="5285"/>
                  </a:lnTo>
                  <a:lnTo>
                    <a:pt x="12595" y="4587"/>
                  </a:lnTo>
                  <a:lnTo>
                    <a:pt x="34455" y="4587"/>
                  </a:lnTo>
                  <a:lnTo>
                    <a:pt x="33563" y="3500"/>
                  </a:lnTo>
                  <a:lnTo>
                    <a:pt x="31540" y="2191"/>
                  </a:lnTo>
                  <a:lnTo>
                    <a:pt x="26295" y="436"/>
                  </a:lnTo>
                  <a:lnTo>
                    <a:pt x="22852" y="0"/>
                  </a:lnTo>
                  <a:close/>
                </a:path>
                <a:path w="46990" h="245110">
                  <a:moveTo>
                    <a:pt x="34455" y="4587"/>
                  </a:moveTo>
                  <a:lnTo>
                    <a:pt x="24539" y="4587"/>
                  </a:lnTo>
                  <a:lnTo>
                    <a:pt x="28510" y="5285"/>
                  </a:lnTo>
                  <a:lnTo>
                    <a:pt x="30926" y="6988"/>
                  </a:lnTo>
                  <a:lnTo>
                    <a:pt x="32540" y="8192"/>
                  </a:lnTo>
                  <a:lnTo>
                    <a:pt x="33118" y="9192"/>
                  </a:lnTo>
                  <a:lnTo>
                    <a:pt x="33470" y="9907"/>
                  </a:lnTo>
                  <a:lnTo>
                    <a:pt x="33444" y="13953"/>
                  </a:lnTo>
                  <a:lnTo>
                    <a:pt x="32482" y="15628"/>
                  </a:lnTo>
                  <a:lnTo>
                    <a:pt x="28528" y="18424"/>
                  </a:lnTo>
                  <a:lnTo>
                    <a:pt x="24556" y="19122"/>
                  </a:lnTo>
                  <a:lnTo>
                    <a:pt x="34615" y="19122"/>
                  </a:lnTo>
                  <a:lnTo>
                    <a:pt x="35884" y="18116"/>
                  </a:lnTo>
                  <a:lnTo>
                    <a:pt x="37018" y="15628"/>
                  </a:lnTo>
                  <a:lnTo>
                    <a:pt x="37140" y="9192"/>
                  </a:lnTo>
                  <a:lnTo>
                    <a:pt x="36424" y="6988"/>
                  </a:lnTo>
                  <a:lnTo>
                    <a:pt x="34455" y="4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884933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867529" y="3083131"/>
              <a:ext cx="47625" cy="221615"/>
            </a:xfrm>
            <a:custGeom>
              <a:avLst/>
              <a:gdLst/>
              <a:ahLst/>
              <a:cxnLst/>
              <a:rect l="l" t="t" r="r" b="b"/>
              <a:pathLst>
                <a:path w="47625" h="221614">
                  <a:moveTo>
                    <a:pt x="22846" y="197854"/>
                  </a:moveTo>
                  <a:lnTo>
                    <a:pt x="0" y="207761"/>
                  </a:lnTo>
                  <a:lnTo>
                    <a:pt x="0" y="212360"/>
                  </a:lnTo>
                  <a:lnTo>
                    <a:pt x="25411" y="221570"/>
                  </a:lnTo>
                  <a:lnTo>
                    <a:pt x="30342" y="220372"/>
                  </a:lnTo>
                  <a:lnTo>
                    <a:pt x="34610" y="216982"/>
                  </a:lnTo>
                  <a:lnTo>
                    <a:pt x="12612" y="216982"/>
                  </a:lnTo>
                  <a:lnTo>
                    <a:pt x="8891" y="216285"/>
                  </a:lnTo>
                  <a:lnTo>
                    <a:pt x="3692" y="207761"/>
                  </a:lnTo>
                  <a:lnTo>
                    <a:pt x="4049" y="207052"/>
                  </a:lnTo>
                  <a:lnTo>
                    <a:pt x="4618" y="206052"/>
                  </a:lnTo>
                  <a:lnTo>
                    <a:pt x="6219" y="204848"/>
                  </a:lnTo>
                  <a:lnTo>
                    <a:pt x="8617" y="203145"/>
                  </a:lnTo>
                  <a:lnTo>
                    <a:pt x="12595" y="202447"/>
                  </a:lnTo>
                  <a:lnTo>
                    <a:pt x="34455" y="202447"/>
                  </a:lnTo>
                  <a:lnTo>
                    <a:pt x="33563" y="201360"/>
                  </a:lnTo>
                  <a:lnTo>
                    <a:pt x="31534" y="200046"/>
                  </a:lnTo>
                  <a:lnTo>
                    <a:pt x="26295" y="198296"/>
                  </a:lnTo>
                  <a:lnTo>
                    <a:pt x="22846" y="197854"/>
                  </a:lnTo>
                  <a:close/>
                </a:path>
                <a:path w="47625" h="221614">
                  <a:moveTo>
                    <a:pt x="34455" y="202447"/>
                  </a:moveTo>
                  <a:lnTo>
                    <a:pt x="24533" y="202447"/>
                  </a:lnTo>
                  <a:lnTo>
                    <a:pt x="28504" y="203145"/>
                  </a:lnTo>
                  <a:lnTo>
                    <a:pt x="30924" y="204848"/>
                  </a:lnTo>
                  <a:lnTo>
                    <a:pt x="32539" y="206052"/>
                  </a:lnTo>
                  <a:lnTo>
                    <a:pt x="33114" y="207052"/>
                  </a:lnTo>
                  <a:lnTo>
                    <a:pt x="33465" y="207761"/>
                  </a:lnTo>
                  <a:lnTo>
                    <a:pt x="33435" y="211813"/>
                  </a:lnTo>
                  <a:lnTo>
                    <a:pt x="32476" y="213488"/>
                  </a:lnTo>
                  <a:lnTo>
                    <a:pt x="28528" y="216285"/>
                  </a:lnTo>
                  <a:lnTo>
                    <a:pt x="24550" y="216982"/>
                  </a:lnTo>
                  <a:lnTo>
                    <a:pt x="34610" y="216982"/>
                  </a:lnTo>
                  <a:lnTo>
                    <a:pt x="35884" y="215971"/>
                  </a:lnTo>
                  <a:lnTo>
                    <a:pt x="37017" y="213488"/>
                  </a:lnTo>
                  <a:lnTo>
                    <a:pt x="37140" y="207052"/>
                  </a:lnTo>
                  <a:lnTo>
                    <a:pt x="36424" y="204848"/>
                  </a:lnTo>
                  <a:lnTo>
                    <a:pt x="34455" y="202447"/>
                  </a:lnTo>
                  <a:close/>
                </a:path>
                <a:path w="47625" h="221614">
                  <a:moveTo>
                    <a:pt x="36517" y="175656"/>
                  </a:moveTo>
                  <a:lnTo>
                    <a:pt x="0" y="175655"/>
                  </a:lnTo>
                  <a:lnTo>
                    <a:pt x="0" y="178533"/>
                  </a:lnTo>
                  <a:lnTo>
                    <a:pt x="1570" y="179307"/>
                  </a:lnTo>
                  <a:lnTo>
                    <a:pt x="3192" y="180632"/>
                  </a:lnTo>
                  <a:lnTo>
                    <a:pt x="6530" y="184371"/>
                  </a:lnTo>
                  <a:lnTo>
                    <a:pt x="7954" y="186551"/>
                  </a:lnTo>
                  <a:lnTo>
                    <a:pt x="9129" y="189051"/>
                  </a:lnTo>
                  <a:lnTo>
                    <a:pt x="13444" y="189051"/>
                  </a:lnTo>
                  <a:lnTo>
                    <a:pt x="8059" y="180121"/>
                  </a:lnTo>
                  <a:lnTo>
                    <a:pt x="36517" y="180121"/>
                  </a:lnTo>
                  <a:lnTo>
                    <a:pt x="36517" y="175656"/>
                  </a:lnTo>
                  <a:close/>
                </a:path>
                <a:path w="47625" h="221614">
                  <a:moveTo>
                    <a:pt x="5332" y="157696"/>
                  </a:moveTo>
                  <a:lnTo>
                    <a:pt x="145" y="157696"/>
                  </a:lnTo>
                  <a:lnTo>
                    <a:pt x="145" y="162161"/>
                  </a:lnTo>
                  <a:lnTo>
                    <a:pt x="5332" y="162161"/>
                  </a:lnTo>
                  <a:lnTo>
                    <a:pt x="5332" y="157696"/>
                  </a:lnTo>
                  <a:close/>
                </a:path>
                <a:path w="47625" h="221614">
                  <a:moveTo>
                    <a:pt x="41198" y="157696"/>
                  </a:moveTo>
                  <a:lnTo>
                    <a:pt x="10170" y="157696"/>
                  </a:lnTo>
                  <a:lnTo>
                    <a:pt x="10170" y="162161"/>
                  </a:lnTo>
                  <a:lnTo>
                    <a:pt x="40274" y="162161"/>
                  </a:lnTo>
                  <a:lnTo>
                    <a:pt x="41780" y="162382"/>
                  </a:lnTo>
                  <a:lnTo>
                    <a:pt x="42989" y="163277"/>
                  </a:lnTo>
                  <a:lnTo>
                    <a:pt x="43292" y="163952"/>
                  </a:lnTo>
                  <a:lnTo>
                    <a:pt x="43175" y="166080"/>
                  </a:lnTo>
                  <a:lnTo>
                    <a:pt x="43017" y="166690"/>
                  </a:lnTo>
                  <a:lnTo>
                    <a:pt x="42943" y="166975"/>
                  </a:lnTo>
                  <a:lnTo>
                    <a:pt x="46740" y="167818"/>
                  </a:lnTo>
                  <a:lnTo>
                    <a:pt x="46975" y="166975"/>
                  </a:lnTo>
                  <a:lnTo>
                    <a:pt x="47054" y="166690"/>
                  </a:lnTo>
                  <a:lnTo>
                    <a:pt x="47136" y="166080"/>
                  </a:lnTo>
                  <a:lnTo>
                    <a:pt x="47211" y="161824"/>
                  </a:lnTo>
                  <a:lnTo>
                    <a:pt x="46385" y="160033"/>
                  </a:lnTo>
                  <a:lnTo>
                    <a:pt x="43455" y="158114"/>
                  </a:lnTo>
                  <a:lnTo>
                    <a:pt x="41198" y="157696"/>
                  </a:lnTo>
                  <a:close/>
                </a:path>
                <a:path w="47625" h="221614">
                  <a:moveTo>
                    <a:pt x="36517" y="129241"/>
                  </a:moveTo>
                  <a:lnTo>
                    <a:pt x="10170" y="129241"/>
                  </a:lnTo>
                  <a:lnTo>
                    <a:pt x="10170" y="133707"/>
                  </a:lnTo>
                  <a:lnTo>
                    <a:pt x="26533" y="133707"/>
                  </a:lnTo>
                  <a:lnTo>
                    <a:pt x="28254" y="133951"/>
                  </a:lnTo>
                  <a:lnTo>
                    <a:pt x="33267" y="142044"/>
                  </a:lnTo>
                  <a:lnTo>
                    <a:pt x="32935" y="143166"/>
                  </a:lnTo>
                  <a:lnTo>
                    <a:pt x="31592" y="144986"/>
                  </a:lnTo>
                  <a:lnTo>
                    <a:pt x="30673" y="145579"/>
                  </a:lnTo>
                  <a:lnTo>
                    <a:pt x="28287" y="146137"/>
                  </a:lnTo>
                  <a:lnTo>
                    <a:pt x="10170" y="146137"/>
                  </a:lnTo>
                  <a:lnTo>
                    <a:pt x="10170" y="150602"/>
                  </a:lnTo>
                  <a:lnTo>
                    <a:pt x="37110" y="138108"/>
                  </a:lnTo>
                  <a:lnTo>
                    <a:pt x="35622" y="135288"/>
                  </a:lnTo>
                  <a:lnTo>
                    <a:pt x="32645" y="133236"/>
                  </a:lnTo>
                  <a:lnTo>
                    <a:pt x="36517" y="133236"/>
                  </a:lnTo>
                  <a:lnTo>
                    <a:pt x="36517" y="129241"/>
                  </a:lnTo>
                  <a:close/>
                </a:path>
                <a:path w="47625" h="221614">
                  <a:moveTo>
                    <a:pt x="36517" y="117038"/>
                  </a:moveTo>
                  <a:lnTo>
                    <a:pt x="145" y="117038"/>
                  </a:lnTo>
                  <a:lnTo>
                    <a:pt x="145" y="121503"/>
                  </a:lnTo>
                  <a:lnTo>
                    <a:pt x="36517" y="121503"/>
                  </a:lnTo>
                  <a:lnTo>
                    <a:pt x="36517" y="117038"/>
                  </a:lnTo>
                  <a:close/>
                </a:path>
                <a:path w="47625" h="221614">
                  <a:moveTo>
                    <a:pt x="19649" y="92182"/>
                  </a:moveTo>
                  <a:lnTo>
                    <a:pt x="11682" y="92182"/>
                  </a:lnTo>
                  <a:lnTo>
                    <a:pt x="13473" y="92874"/>
                  </a:lnTo>
                  <a:lnTo>
                    <a:pt x="17258" y="95653"/>
                  </a:lnTo>
                  <a:lnTo>
                    <a:pt x="19828" y="98328"/>
                  </a:lnTo>
                  <a:lnTo>
                    <a:pt x="25210" y="104880"/>
                  </a:lnTo>
                  <a:lnTo>
                    <a:pt x="26992" y="106770"/>
                  </a:lnTo>
                  <a:lnTo>
                    <a:pt x="36517" y="111613"/>
                  </a:lnTo>
                  <a:lnTo>
                    <a:pt x="36517" y="105479"/>
                  </a:lnTo>
                  <a:lnTo>
                    <a:pt x="32386" y="105479"/>
                  </a:lnTo>
                  <a:lnTo>
                    <a:pt x="31418" y="104880"/>
                  </a:lnTo>
                  <a:lnTo>
                    <a:pt x="30609" y="104252"/>
                  </a:lnTo>
                  <a:lnTo>
                    <a:pt x="29004" y="102735"/>
                  </a:lnTo>
                  <a:lnTo>
                    <a:pt x="27481" y="101014"/>
                  </a:lnTo>
                  <a:lnTo>
                    <a:pt x="22515" y="95124"/>
                  </a:lnTo>
                  <a:lnTo>
                    <a:pt x="20419" y="92874"/>
                  </a:lnTo>
                  <a:lnTo>
                    <a:pt x="19649" y="92182"/>
                  </a:lnTo>
                  <a:close/>
                </a:path>
                <a:path w="47625" h="221614">
                  <a:moveTo>
                    <a:pt x="11548" y="87595"/>
                  </a:moveTo>
                  <a:lnTo>
                    <a:pt x="7233" y="87595"/>
                  </a:lnTo>
                  <a:lnTo>
                    <a:pt x="4838" y="88612"/>
                  </a:lnTo>
                  <a:lnTo>
                    <a:pt x="965" y="92676"/>
                  </a:lnTo>
                  <a:lnTo>
                    <a:pt x="109" y="95124"/>
                  </a:lnTo>
                  <a:lnTo>
                    <a:pt x="166" y="102898"/>
                  </a:lnTo>
                  <a:lnTo>
                    <a:pt x="7411" y="110450"/>
                  </a:lnTo>
                  <a:lnTo>
                    <a:pt x="10519" y="110735"/>
                  </a:lnTo>
                  <a:lnTo>
                    <a:pt x="10926" y="106770"/>
                  </a:lnTo>
                  <a:lnTo>
                    <a:pt x="10990" y="106148"/>
                  </a:lnTo>
                  <a:lnTo>
                    <a:pt x="8752" y="106148"/>
                  </a:lnTo>
                  <a:lnTo>
                    <a:pt x="6919" y="105479"/>
                  </a:lnTo>
                  <a:lnTo>
                    <a:pt x="4337" y="102898"/>
                  </a:lnTo>
                  <a:lnTo>
                    <a:pt x="3692" y="101177"/>
                  </a:lnTo>
                  <a:lnTo>
                    <a:pt x="3692" y="96996"/>
                  </a:lnTo>
                  <a:lnTo>
                    <a:pt x="4189" y="95653"/>
                  </a:lnTo>
                  <a:lnTo>
                    <a:pt x="4268" y="95438"/>
                  </a:lnTo>
                  <a:lnTo>
                    <a:pt x="4515" y="95124"/>
                  </a:lnTo>
                  <a:lnTo>
                    <a:pt x="6677" y="92874"/>
                  </a:lnTo>
                  <a:lnTo>
                    <a:pt x="7062" y="92676"/>
                  </a:lnTo>
                  <a:lnTo>
                    <a:pt x="8228" y="92182"/>
                  </a:lnTo>
                  <a:lnTo>
                    <a:pt x="19649" y="92182"/>
                  </a:lnTo>
                  <a:lnTo>
                    <a:pt x="17276" y="90072"/>
                  </a:lnTo>
                  <a:lnTo>
                    <a:pt x="15793" y="89083"/>
                  </a:lnTo>
                  <a:lnTo>
                    <a:pt x="12984" y="87891"/>
                  </a:lnTo>
                  <a:lnTo>
                    <a:pt x="11548" y="87595"/>
                  </a:lnTo>
                  <a:close/>
                </a:path>
                <a:path w="47625" h="221614">
                  <a:moveTo>
                    <a:pt x="36517" y="87595"/>
                  </a:moveTo>
                  <a:lnTo>
                    <a:pt x="32226" y="87595"/>
                  </a:lnTo>
                  <a:lnTo>
                    <a:pt x="32226" y="105479"/>
                  </a:lnTo>
                  <a:lnTo>
                    <a:pt x="36517" y="105479"/>
                  </a:lnTo>
                  <a:lnTo>
                    <a:pt x="36517" y="87595"/>
                  </a:lnTo>
                  <a:close/>
                </a:path>
                <a:path w="47625" h="221614">
                  <a:moveTo>
                    <a:pt x="22846" y="58199"/>
                  </a:moveTo>
                  <a:lnTo>
                    <a:pt x="0" y="68106"/>
                  </a:lnTo>
                  <a:lnTo>
                    <a:pt x="0" y="72699"/>
                  </a:lnTo>
                  <a:lnTo>
                    <a:pt x="25411" y="81915"/>
                  </a:lnTo>
                  <a:lnTo>
                    <a:pt x="30342" y="80711"/>
                  </a:lnTo>
                  <a:lnTo>
                    <a:pt x="34615" y="77321"/>
                  </a:lnTo>
                  <a:lnTo>
                    <a:pt x="12612" y="77321"/>
                  </a:lnTo>
                  <a:lnTo>
                    <a:pt x="8891" y="76624"/>
                  </a:lnTo>
                  <a:lnTo>
                    <a:pt x="3692" y="68106"/>
                  </a:lnTo>
                  <a:lnTo>
                    <a:pt x="4049" y="67391"/>
                  </a:lnTo>
                  <a:lnTo>
                    <a:pt x="4618" y="66391"/>
                  </a:lnTo>
                  <a:lnTo>
                    <a:pt x="6219" y="65187"/>
                  </a:lnTo>
                  <a:lnTo>
                    <a:pt x="8617" y="63484"/>
                  </a:lnTo>
                  <a:lnTo>
                    <a:pt x="12595" y="62786"/>
                  </a:lnTo>
                  <a:lnTo>
                    <a:pt x="34455" y="62786"/>
                  </a:lnTo>
                  <a:lnTo>
                    <a:pt x="33563" y="61699"/>
                  </a:lnTo>
                  <a:lnTo>
                    <a:pt x="31534" y="60391"/>
                  </a:lnTo>
                  <a:lnTo>
                    <a:pt x="26295" y="58635"/>
                  </a:lnTo>
                  <a:lnTo>
                    <a:pt x="22846" y="58199"/>
                  </a:lnTo>
                  <a:close/>
                </a:path>
                <a:path w="47625" h="221614">
                  <a:moveTo>
                    <a:pt x="34455" y="62786"/>
                  </a:moveTo>
                  <a:lnTo>
                    <a:pt x="24533" y="62786"/>
                  </a:lnTo>
                  <a:lnTo>
                    <a:pt x="28504" y="63484"/>
                  </a:lnTo>
                  <a:lnTo>
                    <a:pt x="30924" y="65187"/>
                  </a:lnTo>
                  <a:lnTo>
                    <a:pt x="32539" y="66391"/>
                  </a:lnTo>
                  <a:lnTo>
                    <a:pt x="33114" y="67391"/>
                  </a:lnTo>
                  <a:lnTo>
                    <a:pt x="33465" y="68106"/>
                  </a:lnTo>
                  <a:lnTo>
                    <a:pt x="33438" y="72153"/>
                  </a:lnTo>
                  <a:lnTo>
                    <a:pt x="32476" y="73827"/>
                  </a:lnTo>
                  <a:lnTo>
                    <a:pt x="28528" y="76624"/>
                  </a:lnTo>
                  <a:lnTo>
                    <a:pt x="24550" y="77321"/>
                  </a:lnTo>
                  <a:lnTo>
                    <a:pt x="34615" y="77321"/>
                  </a:lnTo>
                  <a:lnTo>
                    <a:pt x="35884" y="76316"/>
                  </a:lnTo>
                  <a:lnTo>
                    <a:pt x="37018" y="73827"/>
                  </a:lnTo>
                  <a:lnTo>
                    <a:pt x="37140" y="67391"/>
                  </a:lnTo>
                  <a:lnTo>
                    <a:pt x="36424" y="65187"/>
                  </a:lnTo>
                  <a:lnTo>
                    <a:pt x="34455" y="62786"/>
                  </a:lnTo>
                  <a:close/>
                </a:path>
                <a:path w="47625" h="221614">
                  <a:moveTo>
                    <a:pt x="19655" y="33989"/>
                  </a:moveTo>
                  <a:lnTo>
                    <a:pt x="11682" y="33989"/>
                  </a:lnTo>
                  <a:lnTo>
                    <a:pt x="13473" y="34681"/>
                  </a:lnTo>
                  <a:lnTo>
                    <a:pt x="17258" y="37460"/>
                  </a:lnTo>
                  <a:lnTo>
                    <a:pt x="19828" y="40129"/>
                  </a:lnTo>
                  <a:lnTo>
                    <a:pt x="25210" y="46687"/>
                  </a:lnTo>
                  <a:lnTo>
                    <a:pt x="26992" y="48576"/>
                  </a:lnTo>
                  <a:lnTo>
                    <a:pt x="36517" y="53420"/>
                  </a:lnTo>
                  <a:lnTo>
                    <a:pt x="36517" y="47286"/>
                  </a:lnTo>
                  <a:lnTo>
                    <a:pt x="32397" y="47286"/>
                  </a:lnTo>
                  <a:lnTo>
                    <a:pt x="31418" y="46687"/>
                  </a:lnTo>
                  <a:lnTo>
                    <a:pt x="30609" y="46059"/>
                  </a:lnTo>
                  <a:lnTo>
                    <a:pt x="29004" y="44536"/>
                  </a:lnTo>
                  <a:lnTo>
                    <a:pt x="27481" y="42820"/>
                  </a:lnTo>
                  <a:lnTo>
                    <a:pt x="22515" y="36931"/>
                  </a:lnTo>
                  <a:lnTo>
                    <a:pt x="20424" y="34681"/>
                  </a:lnTo>
                  <a:lnTo>
                    <a:pt x="19655" y="33989"/>
                  </a:lnTo>
                  <a:close/>
                </a:path>
                <a:path w="47625" h="221614">
                  <a:moveTo>
                    <a:pt x="11548" y="29396"/>
                  </a:moveTo>
                  <a:lnTo>
                    <a:pt x="7233" y="29396"/>
                  </a:lnTo>
                  <a:lnTo>
                    <a:pt x="4838" y="30413"/>
                  </a:lnTo>
                  <a:lnTo>
                    <a:pt x="965" y="34483"/>
                  </a:lnTo>
                  <a:lnTo>
                    <a:pt x="109" y="36931"/>
                  </a:lnTo>
                  <a:lnTo>
                    <a:pt x="166" y="44704"/>
                  </a:lnTo>
                  <a:lnTo>
                    <a:pt x="812" y="46687"/>
                  </a:lnTo>
                  <a:lnTo>
                    <a:pt x="895" y="46943"/>
                  </a:lnTo>
                  <a:lnTo>
                    <a:pt x="4483" y="51047"/>
                  </a:lnTo>
                  <a:lnTo>
                    <a:pt x="7145" y="52251"/>
                  </a:lnTo>
                  <a:lnTo>
                    <a:pt x="7347" y="52251"/>
                  </a:lnTo>
                  <a:lnTo>
                    <a:pt x="10519" y="52542"/>
                  </a:lnTo>
                  <a:lnTo>
                    <a:pt x="10926" y="48576"/>
                  </a:lnTo>
                  <a:lnTo>
                    <a:pt x="10990" y="47954"/>
                  </a:lnTo>
                  <a:lnTo>
                    <a:pt x="8752" y="47954"/>
                  </a:lnTo>
                  <a:lnTo>
                    <a:pt x="6919" y="47286"/>
                  </a:lnTo>
                  <a:lnTo>
                    <a:pt x="4337" y="44704"/>
                  </a:lnTo>
                  <a:lnTo>
                    <a:pt x="3692" y="42983"/>
                  </a:lnTo>
                  <a:lnTo>
                    <a:pt x="3692" y="38797"/>
                  </a:lnTo>
                  <a:lnTo>
                    <a:pt x="4188" y="37460"/>
                  </a:lnTo>
                  <a:lnTo>
                    <a:pt x="8228" y="33989"/>
                  </a:lnTo>
                  <a:lnTo>
                    <a:pt x="19655" y="33989"/>
                  </a:lnTo>
                  <a:lnTo>
                    <a:pt x="17276" y="31872"/>
                  </a:lnTo>
                  <a:lnTo>
                    <a:pt x="15793" y="30884"/>
                  </a:lnTo>
                  <a:lnTo>
                    <a:pt x="12984" y="29698"/>
                  </a:lnTo>
                  <a:lnTo>
                    <a:pt x="11548" y="29396"/>
                  </a:lnTo>
                  <a:close/>
                </a:path>
                <a:path w="47625" h="221614">
                  <a:moveTo>
                    <a:pt x="36517" y="29396"/>
                  </a:moveTo>
                  <a:lnTo>
                    <a:pt x="32226" y="29396"/>
                  </a:lnTo>
                  <a:lnTo>
                    <a:pt x="32226" y="47286"/>
                  </a:lnTo>
                  <a:lnTo>
                    <a:pt x="36517" y="47286"/>
                  </a:lnTo>
                  <a:lnTo>
                    <a:pt x="36517" y="29396"/>
                  </a:lnTo>
                  <a:close/>
                </a:path>
                <a:path w="47625" h="221614">
                  <a:moveTo>
                    <a:pt x="22846" y="0"/>
                  </a:moveTo>
                  <a:lnTo>
                    <a:pt x="0" y="9907"/>
                  </a:lnTo>
                  <a:lnTo>
                    <a:pt x="0" y="14506"/>
                  </a:lnTo>
                  <a:lnTo>
                    <a:pt x="25411" y="23715"/>
                  </a:lnTo>
                  <a:lnTo>
                    <a:pt x="30342" y="22518"/>
                  </a:lnTo>
                  <a:lnTo>
                    <a:pt x="34610" y="19128"/>
                  </a:lnTo>
                  <a:lnTo>
                    <a:pt x="12612" y="19128"/>
                  </a:lnTo>
                  <a:lnTo>
                    <a:pt x="8891" y="18430"/>
                  </a:lnTo>
                  <a:lnTo>
                    <a:pt x="3692" y="9907"/>
                  </a:lnTo>
                  <a:lnTo>
                    <a:pt x="4049" y="9197"/>
                  </a:lnTo>
                  <a:lnTo>
                    <a:pt x="4618" y="8197"/>
                  </a:lnTo>
                  <a:lnTo>
                    <a:pt x="6219" y="6994"/>
                  </a:lnTo>
                  <a:lnTo>
                    <a:pt x="8617" y="5290"/>
                  </a:lnTo>
                  <a:lnTo>
                    <a:pt x="12595" y="4593"/>
                  </a:lnTo>
                  <a:lnTo>
                    <a:pt x="34455" y="4593"/>
                  </a:lnTo>
                  <a:lnTo>
                    <a:pt x="33563" y="3505"/>
                  </a:lnTo>
                  <a:lnTo>
                    <a:pt x="31534" y="2191"/>
                  </a:lnTo>
                  <a:lnTo>
                    <a:pt x="26295" y="441"/>
                  </a:lnTo>
                  <a:lnTo>
                    <a:pt x="22846" y="0"/>
                  </a:lnTo>
                  <a:close/>
                </a:path>
                <a:path w="47625" h="221614">
                  <a:moveTo>
                    <a:pt x="34455" y="4593"/>
                  </a:moveTo>
                  <a:lnTo>
                    <a:pt x="24533" y="4593"/>
                  </a:lnTo>
                  <a:lnTo>
                    <a:pt x="28504" y="5290"/>
                  </a:lnTo>
                  <a:lnTo>
                    <a:pt x="30924" y="6994"/>
                  </a:lnTo>
                  <a:lnTo>
                    <a:pt x="32539" y="8197"/>
                  </a:lnTo>
                  <a:lnTo>
                    <a:pt x="33114" y="9197"/>
                  </a:lnTo>
                  <a:lnTo>
                    <a:pt x="33465" y="9907"/>
                  </a:lnTo>
                  <a:lnTo>
                    <a:pt x="33438" y="13959"/>
                  </a:lnTo>
                  <a:lnTo>
                    <a:pt x="32476" y="15634"/>
                  </a:lnTo>
                  <a:lnTo>
                    <a:pt x="28528" y="18430"/>
                  </a:lnTo>
                  <a:lnTo>
                    <a:pt x="24550" y="19128"/>
                  </a:lnTo>
                  <a:lnTo>
                    <a:pt x="34610" y="19128"/>
                  </a:lnTo>
                  <a:lnTo>
                    <a:pt x="35884" y="18116"/>
                  </a:lnTo>
                  <a:lnTo>
                    <a:pt x="37017" y="15634"/>
                  </a:lnTo>
                  <a:lnTo>
                    <a:pt x="37140" y="9197"/>
                  </a:lnTo>
                  <a:lnTo>
                    <a:pt x="36424" y="6994"/>
                  </a:lnTo>
                  <a:lnTo>
                    <a:pt x="34455" y="45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990910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973466" y="3083137"/>
              <a:ext cx="37465" cy="239395"/>
            </a:xfrm>
            <a:custGeom>
              <a:avLst/>
              <a:gdLst/>
              <a:ahLst/>
              <a:cxnLst/>
              <a:rect l="l" t="t" r="r" b="b"/>
              <a:pathLst>
                <a:path w="37465" h="239395">
                  <a:moveTo>
                    <a:pt x="22852" y="215290"/>
                  </a:moveTo>
                  <a:lnTo>
                    <a:pt x="1221" y="222017"/>
                  </a:lnTo>
                  <a:lnTo>
                    <a:pt x="407" y="223488"/>
                  </a:lnTo>
                  <a:lnTo>
                    <a:pt x="0" y="225198"/>
                  </a:lnTo>
                  <a:lnTo>
                    <a:pt x="0" y="229797"/>
                  </a:lnTo>
                  <a:lnTo>
                    <a:pt x="697" y="231988"/>
                  </a:lnTo>
                  <a:lnTo>
                    <a:pt x="2151" y="233738"/>
                  </a:lnTo>
                  <a:lnTo>
                    <a:pt x="3547" y="235483"/>
                  </a:lnTo>
                  <a:lnTo>
                    <a:pt x="5582" y="236797"/>
                  </a:lnTo>
                  <a:lnTo>
                    <a:pt x="10815" y="238564"/>
                  </a:lnTo>
                  <a:lnTo>
                    <a:pt x="14304" y="239006"/>
                  </a:lnTo>
                  <a:lnTo>
                    <a:pt x="25411" y="239006"/>
                  </a:lnTo>
                  <a:lnTo>
                    <a:pt x="30354" y="237808"/>
                  </a:lnTo>
                  <a:lnTo>
                    <a:pt x="34608" y="234419"/>
                  </a:lnTo>
                  <a:lnTo>
                    <a:pt x="12618" y="234419"/>
                  </a:lnTo>
                  <a:lnTo>
                    <a:pt x="9010" y="233738"/>
                  </a:lnTo>
                  <a:lnTo>
                    <a:pt x="3721" y="225198"/>
                  </a:lnTo>
                  <a:lnTo>
                    <a:pt x="4078" y="224488"/>
                  </a:lnTo>
                  <a:lnTo>
                    <a:pt x="4647" y="223488"/>
                  </a:lnTo>
                  <a:lnTo>
                    <a:pt x="8606" y="220581"/>
                  </a:lnTo>
                  <a:lnTo>
                    <a:pt x="12618" y="219883"/>
                  </a:lnTo>
                  <a:lnTo>
                    <a:pt x="34458" y="219883"/>
                  </a:lnTo>
                  <a:lnTo>
                    <a:pt x="33552" y="218796"/>
                  </a:lnTo>
                  <a:lnTo>
                    <a:pt x="31575" y="217482"/>
                  </a:lnTo>
                  <a:lnTo>
                    <a:pt x="26283" y="215732"/>
                  </a:lnTo>
                  <a:lnTo>
                    <a:pt x="22852" y="215290"/>
                  </a:lnTo>
                  <a:close/>
                </a:path>
                <a:path w="37465" h="239395">
                  <a:moveTo>
                    <a:pt x="34458" y="219883"/>
                  </a:moveTo>
                  <a:lnTo>
                    <a:pt x="24539" y="219883"/>
                  </a:lnTo>
                  <a:lnTo>
                    <a:pt x="28493" y="220581"/>
                  </a:lnTo>
                  <a:lnTo>
                    <a:pt x="30963" y="222285"/>
                  </a:lnTo>
                  <a:lnTo>
                    <a:pt x="32569" y="223488"/>
                  </a:lnTo>
                  <a:lnTo>
                    <a:pt x="33143" y="224488"/>
                  </a:lnTo>
                  <a:lnTo>
                    <a:pt x="33494" y="225198"/>
                  </a:lnTo>
                  <a:lnTo>
                    <a:pt x="33464" y="229250"/>
                  </a:lnTo>
                  <a:lnTo>
                    <a:pt x="32505" y="230924"/>
                  </a:lnTo>
                  <a:lnTo>
                    <a:pt x="28995" y="233407"/>
                  </a:lnTo>
                  <a:lnTo>
                    <a:pt x="28452" y="233739"/>
                  </a:lnTo>
                  <a:lnTo>
                    <a:pt x="24597" y="234419"/>
                  </a:lnTo>
                  <a:lnTo>
                    <a:pt x="34608" y="234419"/>
                  </a:lnTo>
                  <a:lnTo>
                    <a:pt x="35878" y="233407"/>
                  </a:lnTo>
                  <a:lnTo>
                    <a:pt x="37033" y="230924"/>
                  </a:lnTo>
                  <a:lnTo>
                    <a:pt x="37157" y="224488"/>
                  </a:lnTo>
                  <a:lnTo>
                    <a:pt x="36459" y="222285"/>
                  </a:lnTo>
                  <a:lnTo>
                    <a:pt x="34458" y="219883"/>
                  </a:lnTo>
                  <a:close/>
                </a:path>
                <a:path w="37465" h="239395">
                  <a:moveTo>
                    <a:pt x="36517" y="193092"/>
                  </a:moveTo>
                  <a:lnTo>
                    <a:pt x="0" y="193092"/>
                  </a:lnTo>
                  <a:lnTo>
                    <a:pt x="0" y="195970"/>
                  </a:lnTo>
                  <a:lnTo>
                    <a:pt x="1570" y="196743"/>
                  </a:lnTo>
                  <a:lnTo>
                    <a:pt x="3198" y="198069"/>
                  </a:lnTo>
                  <a:lnTo>
                    <a:pt x="6570" y="201807"/>
                  </a:lnTo>
                  <a:lnTo>
                    <a:pt x="7966" y="203988"/>
                  </a:lnTo>
                  <a:lnTo>
                    <a:pt x="9129" y="206488"/>
                  </a:lnTo>
                  <a:lnTo>
                    <a:pt x="13490" y="206488"/>
                  </a:lnTo>
                  <a:lnTo>
                    <a:pt x="8082" y="197557"/>
                  </a:lnTo>
                  <a:lnTo>
                    <a:pt x="36517" y="197557"/>
                  </a:lnTo>
                  <a:lnTo>
                    <a:pt x="36517" y="193092"/>
                  </a:lnTo>
                  <a:close/>
                </a:path>
                <a:path w="37465" h="239395">
                  <a:moveTo>
                    <a:pt x="26399" y="156550"/>
                  </a:moveTo>
                  <a:lnTo>
                    <a:pt x="18782" y="156550"/>
                  </a:lnTo>
                  <a:lnTo>
                    <a:pt x="15525" y="157702"/>
                  </a:lnTo>
                  <a:lnTo>
                    <a:pt x="10757" y="162300"/>
                  </a:lnTo>
                  <a:lnTo>
                    <a:pt x="9594" y="165260"/>
                  </a:lnTo>
                  <a:lnTo>
                    <a:pt x="9594" y="172138"/>
                  </a:lnTo>
                  <a:lnTo>
                    <a:pt x="27795" y="181231"/>
                  </a:lnTo>
                  <a:lnTo>
                    <a:pt x="31226" y="180097"/>
                  </a:lnTo>
                  <a:lnTo>
                    <a:pt x="33610" y="177824"/>
                  </a:lnTo>
                  <a:lnTo>
                    <a:pt x="34817" y="176644"/>
                  </a:lnTo>
                  <a:lnTo>
                    <a:pt x="20003" y="176644"/>
                  </a:lnTo>
                  <a:lnTo>
                    <a:pt x="17444" y="175911"/>
                  </a:lnTo>
                  <a:lnTo>
                    <a:pt x="15816" y="174435"/>
                  </a:lnTo>
                  <a:lnTo>
                    <a:pt x="14130" y="172964"/>
                  </a:lnTo>
                  <a:lnTo>
                    <a:pt x="13316" y="171115"/>
                  </a:lnTo>
                  <a:lnTo>
                    <a:pt x="13316" y="166679"/>
                  </a:lnTo>
                  <a:lnTo>
                    <a:pt x="14130" y="164841"/>
                  </a:lnTo>
                  <a:lnTo>
                    <a:pt x="17502" y="161882"/>
                  </a:lnTo>
                  <a:lnTo>
                    <a:pt x="19945" y="161143"/>
                  </a:lnTo>
                  <a:lnTo>
                    <a:pt x="34748" y="161143"/>
                  </a:lnTo>
                  <a:lnTo>
                    <a:pt x="34424" y="160574"/>
                  </a:lnTo>
                  <a:lnTo>
                    <a:pt x="32912" y="159097"/>
                  </a:lnTo>
                  <a:lnTo>
                    <a:pt x="29074" y="157062"/>
                  </a:lnTo>
                  <a:lnTo>
                    <a:pt x="26399" y="156550"/>
                  </a:lnTo>
                  <a:close/>
                </a:path>
                <a:path w="37465" h="239395">
                  <a:moveTo>
                    <a:pt x="34748" y="161143"/>
                  </a:moveTo>
                  <a:lnTo>
                    <a:pt x="26690" y="161143"/>
                  </a:lnTo>
                  <a:lnTo>
                    <a:pt x="29255" y="161882"/>
                  </a:lnTo>
                  <a:lnTo>
                    <a:pt x="32632" y="164841"/>
                  </a:lnTo>
                  <a:lnTo>
                    <a:pt x="33435" y="166679"/>
                  </a:lnTo>
                  <a:lnTo>
                    <a:pt x="33435" y="171115"/>
                  </a:lnTo>
                  <a:lnTo>
                    <a:pt x="32621" y="172964"/>
                  </a:lnTo>
                  <a:lnTo>
                    <a:pt x="29249" y="175911"/>
                  </a:lnTo>
                  <a:lnTo>
                    <a:pt x="26748" y="176644"/>
                  </a:lnTo>
                  <a:lnTo>
                    <a:pt x="34817" y="176644"/>
                  </a:lnTo>
                  <a:lnTo>
                    <a:pt x="35936" y="175551"/>
                  </a:lnTo>
                  <a:lnTo>
                    <a:pt x="37157" y="172568"/>
                  </a:lnTo>
                  <a:lnTo>
                    <a:pt x="37157" y="166679"/>
                  </a:lnTo>
                  <a:lnTo>
                    <a:pt x="36794" y="165260"/>
                  </a:lnTo>
                  <a:lnTo>
                    <a:pt x="36679" y="164841"/>
                  </a:lnTo>
                  <a:lnTo>
                    <a:pt x="36576" y="164463"/>
                  </a:lnTo>
                  <a:lnTo>
                    <a:pt x="35529" y="162516"/>
                  </a:lnTo>
                  <a:lnTo>
                    <a:pt x="34748" y="161143"/>
                  </a:lnTo>
                  <a:close/>
                </a:path>
                <a:path w="37465" h="239395">
                  <a:moveTo>
                    <a:pt x="17919" y="129375"/>
                  </a:moveTo>
                  <a:lnTo>
                    <a:pt x="9594" y="142096"/>
                  </a:lnTo>
                  <a:lnTo>
                    <a:pt x="9935" y="143463"/>
                  </a:lnTo>
                  <a:lnTo>
                    <a:pt x="10033" y="143858"/>
                  </a:lnTo>
                  <a:lnTo>
                    <a:pt x="10118" y="144195"/>
                  </a:lnTo>
                  <a:lnTo>
                    <a:pt x="27853" y="151841"/>
                  </a:lnTo>
                  <a:lnTo>
                    <a:pt x="31226" y="150742"/>
                  </a:lnTo>
                  <a:lnTo>
                    <a:pt x="33610" y="148550"/>
                  </a:lnTo>
                  <a:lnTo>
                    <a:pt x="34992" y="147248"/>
                  </a:lnTo>
                  <a:lnTo>
                    <a:pt x="19828" y="147248"/>
                  </a:lnTo>
                  <a:lnTo>
                    <a:pt x="17376" y="146573"/>
                  </a:lnTo>
                  <a:lnTo>
                    <a:pt x="17061" y="146358"/>
                  </a:lnTo>
                  <a:lnTo>
                    <a:pt x="15700" y="145143"/>
                  </a:lnTo>
                  <a:lnTo>
                    <a:pt x="14213" y="143858"/>
                  </a:lnTo>
                  <a:lnTo>
                    <a:pt x="13950" y="143463"/>
                  </a:lnTo>
                  <a:lnTo>
                    <a:pt x="13341" y="142096"/>
                  </a:lnTo>
                  <a:lnTo>
                    <a:pt x="13258" y="138172"/>
                  </a:lnTo>
                  <a:lnTo>
                    <a:pt x="13693" y="136980"/>
                  </a:lnTo>
                  <a:lnTo>
                    <a:pt x="13897" y="136689"/>
                  </a:lnTo>
                  <a:lnTo>
                    <a:pt x="15467" y="134800"/>
                  </a:lnTo>
                  <a:lnTo>
                    <a:pt x="16805" y="134067"/>
                  </a:lnTo>
                  <a:lnTo>
                    <a:pt x="18607" y="133654"/>
                  </a:lnTo>
                  <a:lnTo>
                    <a:pt x="18179" y="130991"/>
                  </a:lnTo>
                  <a:lnTo>
                    <a:pt x="18116" y="130602"/>
                  </a:lnTo>
                  <a:lnTo>
                    <a:pt x="17992" y="129829"/>
                  </a:lnTo>
                  <a:lnTo>
                    <a:pt x="17919" y="129375"/>
                  </a:lnTo>
                  <a:close/>
                </a:path>
                <a:path w="37465" h="239395">
                  <a:moveTo>
                    <a:pt x="27446" y="128893"/>
                  </a:moveTo>
                  <a:lnTo>
                    <a:pt x="26958" y="132579"/>
                  </a:lnTo>
                  <a:lnTo>
                    <a:pt x="26865" y="133282"/>
                  </a:lnTo>
                  <a:lnTo>
                    <a:pt x="29552" y="133654"/>
                  </a:lnTo>
                  <a:lnTo>
                    <a:pt x="29260" y="133654"/>
                  </a:lnTo>
                  <a:lnTo>
                    <a:pt x="30761" y="134340"/>
                  </a:lnTo>
                  <a:lnTo>
                    <a:pt x="31865" y="135515"/>
                  </a:lnTo>
                  <a:lnTo>
                    <a:pt x="32912" y="136689"/>
                  </a:lnTo>
                  <a:lnTo>
                    <a:pt x="33435" y="138172"/>
                  </a:lnTo>
                  <a:lnTo>
                    <a:pt x="33433" y="142096"/>
                  </a:lnTo>
                  <a:lnTo>
                    <a:pt x="32680" y="143858"/>
                  </a:lnTo>
                  <a:lnTo>
                    <a:pt x="29423" y="146573"/>
                  </a:lnTo>
                  <a:lnTo>
                    <a:pt x="26865" y="147248"/>
                  </a:lnTo>
                  <a:lnTo>
                    <a:pt x="34992" y="147248"/>
                  </a:lnTo>
                  <a:lnTo>
                    <a:pt x="35936" y="146358"/>
                  </a:lnTo>
                  <a:lnTo>
                    <a:pt x="37157" y="143463"/>
                  </a:lnTo>
                  <a:lnTo>
                    <a:pt x="37052" y="136689"/>
                  </a:lnTo>
                  <a:lnTo>
                    <a:pt x="36373" y="134800"/>
                  </a:lnTo>
                  <a:lnTo>
                    <a:pt x="36312" y="134631"/>
                  </a:lnTo>
                  <a:lnTo>
                    <a:pt x="36095" y="134340"/>
                  </a:lnTo>
                  <a:lnTo>
                    <a:pt x="34540" y="132579"/>
                  </a:lnTo>
                  <a:lnTo>
                    <a:pt x="32854" y="130602"/>
                  </a:lnTo>
                  <a:lnTo>
                    <a:pt x="30470" y="129375"/>
                  </a:lnTo>
                  <a:lnTo>
                    <a:pt x="27446" y="128893"/>
                  </a:lnTo>
                  <a:close/>
                </a:path>
                <a:path w="37465" h="239395">
                  <a:moveTo>
                    <a:pt x="13665" y="123485"/>
                  </a:moveTo>
                  <a:lnTo>
                    <a:pt x="10176" y="123485"/>
                  </a:lnTo>
                  <a:lnTo>
                    <a:pt x="10176" y="126759"/>
                  </a:lnTo>
                  <a:lnTo>
                    <a:pt x="13665" y="126759"/>
                  </a:lnTo>
                  <a:lnTo>
                    <a:pt x="13665" y="123485"/>
                  </a:lnTo>
                  <a:close/>
                </a:path>
                <a:path w="37465" h="239395">
                  <a:moveTo>
                    <a:pt x="36459" y="113910"/>
                  </a:moveTo>
                  <a:lnTo>
                    <a:pt x="32563" y="114555"/>
                  </a:lnTo>
                  <a:lnTo>
                    <a:pt x="32621" y="117683"/>
                  </a:lnTo>
                  <a:lnTo>
                    <a:pt x="32156" y="118398"/>
                  </a:lnTo>
                  <a:lnTo>
                    <a:pt x="31865" y="118654"/>
                  </a:lnTo>
                  <a:lnTo>
                    <a:pt x="31000" y="119043"/>
                  </a:lnTo>
                  <a:lnTo>
                    <a:pt x="988" y="119043"/>
                  </a:lnTo>
                  <a:lnTo>
                    <a:pt x="3554" y="123305"/>
                  </a:lnTo>
                  <a:lnTo>
                    <a:pt x="3663" y="123485"/>
                  </a:lnTo>
                  <a:lnTo>
                    <a:pt x="31517" y="123485"/>
                  </a:lnTo>
                  <a:lnTo>
                    <a:pt x="33261" y="123305"/>
                  </a:lnTo>
                  <a:lnTo>
                    <a:pt x="34947" y="122573"/>
                  </a:lnTo>
                  <a:lnTo>
                    <a:pt x="35587" y="121945"/>
                  </a:lnTo>
                  <a:lnTo>
                    <a:pt x="36634" y="120160"/>
                  </a:lnTo>
                  <a:lnTo>
                    <a:pt x="36750" y="115165"/>
                  </a:lnTo>
                  <a:lnTo>
                    <a:pt x="36459" y="113910"/>
                  </a:lnTo>
                  <a:close/>
                </a:path>
                <a:path w="37465" h="239395">
                  <a:moveTo>
                    <a:pt x="13665" y="114555"/>
                  </a:moveTo>
                  <a:lnTo>
                    <a:pt x="10176" y="114555"/>
                  </a:lnTo>
                  <a:lnTo>
                    <a:pt x="10176" y="119043"/>
                  </a:lnTo>
                  <a:lnTo>
                    <a:pt x="13665" y="119043"/>
                  </a:lnTo>
                  <a:lnTo>
                    <a:pt x="13665" y="114555"/>
                  </a:lnTo>
                  <a:close/>
                </a:path>
                <a:path w="37465" h="239395">
                  <a:moveTo>
                    <a:pt x="19676" y="92182"/>
                  </a:moveTo>
                  <a:lnTo>
                    <a:pt x="11688" y="92182"/>
                  </a:lnTo>
                  <a:lnTo>
                    <a:pt x="13490" y="92874"/>
                  </a:lnTo>
                  <a:lnTo>
                    <a:pt x="15409" y="94264"/>
                  </a:lnTo>
                  <a:lnTo>
                    <a:pt x="17270" y="95653"/>
                  </a:lnTo>
                  <a:lnTo>
                    <a:pt x="19838" y="98334"/>
                  </a:lnTo>
                  <a:lnTo>
                    <a:pt x="25232" y="104880"/>
                  </a:lnTo>
                  <a:lnTo>
                    <a:pt x="26981" y="106770"/>
                  </a:lnTo>
                  <a:lnTo>
                    <a:pt x="28609" y="108119"/>
                  </a:lnTo>
                  <a:lnTo>
                    <a:pt x="30179" y="109468"/>
                  </a:lnTo>
                  <a:lnTo>
                    <a:pt x="31807" y="110444"/>
                  </a:lnTo>
                  <a:lnTo>
                    <a:pt x="34424" y="111439"/>
                  </a:lnTo>
                  <a:lnTo>
                    <a:pt x="35471" y="111613"/>
                  </a:lnTo>
                  <a:lnTo>
                    <a:pt x="36517" y="111613"/>
                  </a:lnTo>
                  <a:lnTo>
                    <a:pt x="36517" y="105473"/>
                  </a:lnTo>
                  <a:lnTo>
                    <a:pt x="32365" y="105473"/>
                  </a:lnTo>
                  <a:lnTo>
                    <a:pt x="31458" y="104880"/>
                  </a:lnTo>
                  <a:lnTo>
                    <a:pt x="22561" y="95124"/>
                  </a:lnTo>
                  <a:lnTo>
                    <a:pt x="20454" y="92874"/>
                  </a:lnTo>
                  <a:lnTo>
                    <a:pt x="19676" y="92182"/>
                  </a:lnTo>
                  <a:close/>
                </a:path>
                <a:path w="37465" h="239395">
                  <a:moveTo>
                    <a:pt x="11571" y="87589"/>
                  </a:moveTo>
                  <a:lnTo>
                    <a:pt x="7268" y="87589"/>
                  </a:lnTo>
                  <a:lnTo>
                    <a:pt x="4826" y="88607"/>
                  </a:lnTo>
                  <a:lnTo>
                    <a:pt x="988" y="92676"/>
                  </a:lnTo>
                  <a:lnTo>
                    <a:pt x="112" y="95124"/>
                  </a:lnTo>
                  <a:lnTo>
                    <a:pt x="173" y="102898"/>
                  </a:lnTo>
                  <a:lnTo>
                    <a:pt x="843" y="104880"/>
                  </a:lnTo>
                  <a:lnTo>
                    <a:pt x="930" y="105136"/>
                  </a:lnTo>
                  <a:lnTo>
                    <a:pt x="2733" y="107188"/>
                  </a:lnTo>
                  <a:lnTo>
                    <a:pt x="4477" y="109241"/>
                  </a:lnTo>
                  <a:lnTo>
                    <a:pt x="7145" y="110444"/>
                  </a:lnTo>
                  <a:lnTo>
                    <a:pt x="7348" y="110444"/>
                  </a:lnTo>
                  <a:lnTo>
                    <a:pt x="10525" y="110735"/>
                  </a:lnTo>
                  <a:lnTo>
                    <a:pt x="10554" y="110444"/>
                  </a:lnTo>
                  <a:lnTo>
                    <a:pt x="10676" y="109241"/>
                  </a:lnTo>
                  <a:lnTo>
                    <a:pt x="10790" y="108119"/>
                  </a:lnTo>
                  <a:lnTo>
                    <a:pt x="10884" y="107188"/>
                  </a:lnTo>
                  <a:lnTo>
                    <a:pt x="10990" y="106148"/>
                  </a:lnTo>
                  <a:lnTo>
                    <a:pt x="3721" y="96991"/>
                  </a:lnTo>
                  <a:lnTo>
                    <a:pt x="4194" y="95653"/>
                  </a:lnTo>
                  <a:lnTo>
                    <a:pt x="8257" y="92182"/>
                  </a:lnTo>
                  <a:lnTo>
                    <a:pt x="19676" y="92182"/>
                  </a:lnTo>
                  <a:lnTo>
                    <a:pt x="17270" y="90066"/>
                  </a:lnTo>
                  <a:lnTo>
                    <a:pt x="15816" y="89078"/>
                  </a:lnTo>
                  <a:lnTo>
                    <a:pt x="13025" y="87886"/>
                  </a:lnTo>
                  <a:lnTo>
                    <a:pt x="11571" y="87589"/>
                  </a:lnTo>
                  <a:close/>
                </a:path>
                <a:path w="37465" h="239395">
                  <a:moveTo>
                    <a:pt x="36517" y="87589"/>
                  </a:moveTo>
                  <a:lnTo>
                    <a:pt x="32214" y="87589"/>
                  </a:lnTo>
                  <a:lnTo>
                    <a:pt x="32214" y="105473"/>
                  </a:lnTo>
                  <a:lnTo>
                    <a:pt x="36517" y="105473"/>
                  </a:lnTo>
                  <a:lnTo>
                    <a:pt x="36517" y="87589"/>
                  </a:lnTo>
                  <a:close/>
                </a:path>
                <a:path w="37465" h="239395">
                  <a:moveTo>
                    <a:pt x="22852" y="58193"/>
                  </a:moveTo>
                  <a:lnTo>
                    <a:pt x="1221" y="64920"/>
                  </a:lnTo>
                  <a:lnTo>
                    <a:pt x="407" y="66391"/>
                  </a:lnTo>
                  <a:lnTo>
                    <a:pt x="0" y="68100"/>
                  </a:lnTo>
                  <a:lnTo>
                    <a:pt x="0" y="72699"/>
                  </a:lnTo>
                  <a:lnTo>
                    <a:pt x="697" y="74891"/>
                  </a:lnTo>
                  <a:lnTo>
                    <a:pt x="2151" y="76641"/>
                  </a:lnTo>
                  <a:lnTo>
                    <a:pt x="3547" y="78385"/>
                  </a:lnTo>
                  <a:lnTo>
                    <a:pt x="5582" y="79699"/>
                  </a:lnTo>
                  <a:lnTo>
                    <a:pt x="10815" y="81467"/>
                  </a:lnTo>
                  <a:lnTo>
                    <a:pt x="14304" y="81909"/>
                  </a:lnTo>
                  <a:lnTo>
                    <a:pt x="25411" y="81909"/>
                  </a:lnTo>
                  <a:lnTo>
                    <a:pt x="30354" y="80711"/>
                  </a:lnTo>
                  <a:lnTo>
                    <a:pt x="34608" y="77321"/>
                  </a:lnTo>
                  <a:lnTo>
                    <a:pt x="12618" y="77321"/>
                  </a:lnTo>
                  <a:lnTo>
                    <a:pt x="9010" y="76641"/>
                  </a:lnTo>
                  <a:lnTo>
                    <a:pt x="3721" y="68100"/>
                  </a:lnTo>
                  <a:lnTo>
                    <a:pt x="4078" y="67391"/>
                  </a:lnTo>
                  <a:lnTo>
                    <a:pt x="4647" y="66391"/>
                  </a:lnTo>
                  <a:lnTo>
                    <a:pt x="8606" y="63484"/>
                  </a:lnTo>
                  <a:lnTo>
                    <a:pt x="12618" y="62786"/>
                  </a:lnTo>
                  <a:lnTo>
                    <a:pt x="34458" y="62786"/>
                  </a:lnTo>
                  <a:lnTo>
                    <a:pt x="33552" y="61699"/>
                  </a:lnTo>
                  <a:lnTo>
                    <a:pt x="31575" y="60385"/>
                  </a:lnTo>
                  <a:lnTo>
                    <a:pt x="26283" y="58635"/>
                  </a:lnTo>
                  <a:lnTo>
                    <a:pt x="22852" y="58193"/>
                  </a:lnTo>
                  <a:close/>
                </a:path>
                <a:path w="37465" h="239395">
                  <a:moveTo>
                    <a:pt x="34458" y="62786"/>
                  </a:moveTo>
                  <a:lnTo>
                    <a:pt x="24539" y="62786"/>
                  </a:lnTo>
                  <a:lnTo>
                    <a:pt x="28493" y="63484"/>
                  </a:lnTo>
                  <a:lnTo>
                    <a:pt x="30963" y="65187"/>
                  </a:lnTo>
                  <a:lnTo>
                    <a:pt x="32569" y="66391"/>
                  </a:lnTo>
                  <a:lnTo>
                    <a:pt x="33143" y="67391"/>
                  </a:lnTo>
                  <a:lnTo>
                    <a:pt x="33494" y="68100"/>
                  </a:lnTo>
                  <a:lnTo>
                    <a:pt x="33467" y="72153"/>
                  </a:lnTo>
                  <a:lnTo>
                    <a:pt x="32505" y="73827"/>
                  </a:lnTo>
                  <a:lnTo>
                    <a:pt x="28995" y="76310"/>
                  </a:lnTo>
                  <a:lnTo>
                    <a:pt x="28452" y="76641"/>
                  </a:lnTo>
                  <a:lnTo>
                    <a:pt x="24597" y="77321"/>
                  </a:lnTo>
                  <a:lnTo>
                    <a:pt x="34608" y="77321"/>
                  </a:lnTo>
                  <a:lnTo>
                    <a:pt x="35878" y="76310"/>
                  </a:lnTo>
                  <a:lnTo>
                    <a:pt x="37033" y="73827"/>
                  </a:lnTo>
                  <a:lnTo>
                    <a:pt x="37157" y="67391"/>
                  </a:lnTo>
                  <a:lnTo>
                    <a:pt x="36459" y="65187"/>
                  </a:lnTo>
                  <a:lnTo>
                    <a:pt x="34458" y="62786"/>
                  </a:lnTo>
                  <a:close/>
                </a:path>
                <a:path w="37465" h="239395">
                  <a:moveTo>
                    <a:pt x="19670" y="33983"/>
                  </a:moveTo>
                  <a:lnTo>
                    <a:pt x="11688" y="33983"/>
                  </a:lnTo>
                  <a:lnTo>
                    <a:pt x="13490" y="34681"/>
                  </a:lnTo>
                  <a:lnTo>
                    <a:pt x="15409" y="36070"/>
                  </a:lnTo>
                  <a:lnTo>
                    <a:pt x="17270" y="37460"/>
                  </a:lnTo>
                  <a:lnTo>
                    <a:pt x="19828" y="40129"/>
                  </a:lnTo>
                  <a:lnTo>
                    <a:pt x="25232" y="46687"/>
                  </a:lnTo>
                  <a:lnTo>
                    <a:pt x="26981" y="48576"/>
                  </a:lnTo>
                  <a:lnTo>
                    <a:pt x="28609" y="49925"/>
                  </a:lnTo>
                  <a:lnTo>
                    <a:pt x="30179" y="51268"/>
                  </a:lnTo>
                  <a:lnTo>
                    <a:pt x="31807" y="52251"/>
                  </a:lnTo>
                  <a:lnTo>
                    <a:pt x="34424" y="53245"/>
                  </a:lnTo>
                  <a:lnTo>
                    <a:pt x="35471" y="53414"/>
                  </a:lnTo>
                  <a:lnTo>
                    <a:pt x="36517" y="53414"/>
                  </a:lnTo>
                  <a:lnTo>
                    <a:pt x="36517" y="47280"/>
                  </a:lnTo>
                  <a:lnTo>
                    <a:pt x="32365" y="47280"/>
                  </a:lnTo>
                  <a:lnTo>
                    <a:pt x="31458" y="46687"/>
                  </a:lnTo>
                  <a:lnTo>
                    <a:pt x="30644" y="46059"/>
                  </a:lnTo>
                  <a:lnTo>
                    <a:pt x="29016" y="44536"/>
                  </a:lnTo>
                  <a:lnTo>
                    <a:pt x="27504" y="42815"/>
                  </a:lnTo>
                  <a:lnTo>
                    <a:pt x="22561" y="36931"/>
                  </a:lnTo>
                  <a:lnTo>
                    <a:pt x="20454" y="34681"/>
                  </a:lnTo>
                  <a:lnTo>
                    <a:pt x="19670" y="33983"/>
                  </a:lnTo>
                  <a:close/>
                </a:path>
                <a:path w="37465" h="239395">
                  <a:moveTo>
                    <a:pt x="11571" y="29396"/>
                  </a:moveTo>
                  <a:lnTo>
                    <a:pt x="7268" y="29396"/>
                  </a:lnTo>
                  <a:lnTo>
                    <a:pt x="4826" y="30413"/>
                  </a:lnTo>
                  <a:lnTo>
                    <a:pt x="988" y="34483"/>
                  </a:lnTo>
                  <a:lnTo>
                    <a:pt x="112" y="36931"/>
                  </a:lnTo>
                  <a:lnTo>
                    <a:pt x="172" y="44698"/>
                  </a:lnTo>
                  <a:lnTo>
                    <a:pt x="844" y="46687"/>
                  </a:lnTo>
                  <a:lnTo>
                    <a:pt x="930" y="46943"/>
                  </a:lnTo>
                  <a:lnTo>
                    <a:pt x="2733" y="48995"/>
                  </a:lnTo>
                  <a:lnTo>
                    <a:pt x="4477" y="51042"/>
                  </a:lnTo>
                  <a:lnTo>
                    <a:pt x="7145" y="52251"/>
                  </a:lnTo>
                  <a:lnTo>
                    <a:pt x="7348" y="52251"/>
                  </a:lnTo>
                  <a:lnTo>
                    <a:pt x="10525" y="52542"/>
                  </a:lnTo>
                  <a:lnTo>
                    <a:pt x="10554" y="52251"/>
                  </a:lnTo>
                  <a:lnTo>
                    <a:pt x="10676" y="51042"/>
                  </a:lnTo>
                  <a:lnTo>
                    <a:pt x="10790" y="49925"/>
                  </a:lnTo>
                  <a:lnTo>
                    <a:pt x="10884" y="48995"/>
                  </a:lnTo>
                  <a:lnTo>
                    <a:pt x="10990" y="47948"/>
                  </a:lnTo>
                  <a:lnTo>
                    <a:pt x="8770" y="47948"/>
                  </a:lnTo>
                  <a:lnTo>
                    <a:pt x="6919" y="47280"/>
                  </a:lnTo>
                  <a:lnTo>
                    <a:pt x="4361" y="44698"/>
                  </a:lnTo>
                  <a:lnTo>
                    <a:pt x="3721" y="42983"/>
                  </a:lnTo>
                  <a:lnTo>
                    <a:pt x="3721" y="38797"/>
                  </a:lnTo>
                  <a:lnTo>
                    <a:pt x="4192" y="37460"/>
                  </a:lnTo>
                  <a:lnTo>
                    <a:pt x="8257" y="33983"/>
                  </a:lnTo>
                  <a:lnTo>
                    <a:pt x="19670" y="33983"/>
                  </a:lnTo>
                  <a:lnTo>
                    <a:pt x="17270" y="31872"/>
                  </a:lnTo>
                  <a:lnTo>
                    <a:pt x="15816" y="30884"/>
                  </a:lnTo>
                  <a:lnTo>
                    <a:pt x="13025" y="29692"/>
                  </a:lnTo>
                  <a:lnTo>
                    <a:pt x="11571" y="29396"/>
                  </a:lnTo>
                  <a:close/>
                </a:path>
                <a:path w="37465" h="239395">
                  <a:moveTo>
                    <a:pt x="36517" y="29396"/>
                  </a:moveTo>
                  <a:lnTo>
                    <a:pt x="32214" y="29396"/>
                  </a:lnTo>
                  <a:lnTo>
                    <a:pt x="32214" y="47280"/>
                  </a:lnTo>
                  <a:lnTo>
                    <a:pt x="36517" y="47280"/>
                  </a:lnTo>
                  <a:lnTo>
                    <a:pt x="36517" y="29396"/>
                  </a:lnTo>
                  <a:close/>
                </a:path>
                <a:path w="37465" h="239395">
                  <a:moveTo>
                    <a:pt x="22852" y="0"/>
                  </a:moveTo>
                  <a:lnTo>
                    <a:pt x="1221" y="6721"/>
                  </a:lnTo>
                  <a:lnTo>
                    <a:pt x="407" y="8192"/>
                  </a:lnTo>
                  <a:lnTo>
                    <a:pt x="0" y="9907"/>
                  </a:lnTo>
                  <a:lnTo>
                    <a:pt x="0" y="14506"/>
                  </a:lnTo>
                  <a:lnTo>
                    <a:pt x="697" y="16698"/>
                  </a:lnTo>
                  <a:lnTo>
                    <a:pt x="2151" y="18442"/>
                  </a:lnTo>
                  <a:lnTo>
                    <a:pt x="3547" y="20186"/>
                  </a:lnTo>
                  <a:lnTo>
                    <a:pt x="5582" y="21506"/>
                  </a:lnTo>
                  <a:lnTo>
                    <a:pt x="10815" y="23273"/>
                  </a:lnTo>
                  <a:lnTo>
                    <a:pt x="14304" y="23715"/>
                  </a:lnTo>
                  <a:lnTo>
                    <a:pt x="25411" y="23715"/>
                  </a:lnTo>
                  <a:lnTo>
                    <a:pt x="30354" y="22518"/>
                  </a:lnTo>
                  <a:lnTo>
                    <a:pt x="34608" y="19128"/>
                  </a:lnTo>
                  <a:lnTo>
                    <a:pt x="12618" y="19128"/>
                  </a:lnTo>
                  <a:lnTo>
                    <a:pt x="9007" y="18442"/>
                  </a:lnTo>
                  <a:lnTo>
                    <a:pt x="3721" y="9907"/>
                  </a:lnTo>
                  <a:lnTo>
                    <a:pt x="4077" y="9197"/>
                  </a:lnTo>
                  <a:lnTo>
                    <a:pt x="4647" y="8192"/>
                  </a:lnTo>
                  <a:lnTo>
                    <a:pt x="8606" y="5290"/>
                  </a:lnTo>
                  <a:lnTo>
                    <a:pt x="12618" y="4587"/>
                  </a:lnTo>
                  <a:lnTo>
                    <a:pt x="34456" y="4587"/>
                  </a:lnTo>
                  <a:lnTo>
                    <a:pt x="33552" y="3500"/>
                  </a:lnTo>
                  <a:lnTo>
                    <a:pt x="31575" y="2191"/>
                  </a:lnTo>
                  <a:lnTo>
                    <a:pt x="26283" y="436"/>
                  </a:lnTo>
                  <a:lnTo>
                    <a:pt x="22852" y="0"/>
                  </a:lnTo>
                  <a:close/>
                </a:path>
                <a:path w="37465" h="239395">
                  <a:moveTo>
                    <a:pt x="34456" y="4587"/>
                  </a:moveTo>
                  <a:lnTo>
                    <a:pt x="24539" y="4587"/>
                  </a:lnTo>
                  <a:lnTo>
                    <a:pt x="28493" y="5290"/>
                  </a:lnTo>
                  <a:lnTo>
                    <a:pt x="30965" y="6994"/>
                  </a:lnTo>
                  <a:lnTo>
                    <a:pt x="32568" y="8192"/>
                  </a:lnTo>
                  <a:lnTo>
                    <a:pt x="33144" y="9197"/>
                  </a:lnTo>
                  <a:lnTo>
                    <a:pt x="33494" y="9907"/>
                  </a:lnTo>
                  <a:lnTo>
                    <a:pt x="33464" y="13959"/>
                  </a:lnTo>
                  <a:lnTo>
                    <a:pt x="32505" y="15634"/>
                  </a:lnTo>
                  <a:lnTo>
                    <a:pt x="28987" y="18116"/>
                  </a:lnTo>
                  <a:lnTo>
                    <a:pt x="28453" y="18442"/>
                  </a:lnTo>
                  <a:lnTo>
                    <a:pt x="24597" y="19128"/>
                  </a:lnTo>
                  <a:lnTo>
                    <a:pt x="34608" y="19128"/>
                  </a:lnTo>
                  <a:lnTo>
                    <a:pt x="35878" y="18116"/>
                  </a:lnTo>
                  <a:lnTo>
                    <a:pt x="37033" y="15634"/>
                  </a:lnTo>
                  <a:lnTo>
                    <a:pt x="37157" y="9197"/>
                  </a:lnTo>
                  <a:lnTo>
                    <a:pt x="36459" y="6994"/>
                  </a:lnTo>
                  <a:lnTo>
                    <a:pt x="34456" y="45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7" name="object 65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974" y="3040125"/>
              <a:ext cx="1623608" cy="473239"/>
            </a:xfrm>
            <a:prstGeom prst="rect">
              <a:avLst/>
            </a:prstGeom>
          </p:spPr>
        </p:pic>
        <p:sp>
          <p:nvSpPr>
            <p:cNvPr id="658" name="object 658" descr=""/>
            <p:cNvSpPr/>
            <p:nvPr/>
          </p:nvSpPr>
          <p:spPr>
            <a:xfrm>
              <a:off x="2358877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2341490" y="3083138"/>
              <a:ext cx="47625" cy="239395"/>
            </a:xfrm>
            <a:custGeom>
              <a:avLst/>
              <a:gdLst/>
              <a:ahLst/>
              <a:cxnLst/>
              <a:rect l="l" t="t" r="r" b="b"/>
              <a:pathLst>
                <a:path w="47625" h="239395">
                  <a:moveTo>
                    <a:pt x="22794" y="215290"/>
                  </a:moveTo>
                  <a:lnTo>
                    <a:pt x="1162" y="222017"/>
                  </a:lnTo>
                  <a:lnTo>
                    <a:pt x="348" y="223488"/>
                  </a:lnTo>
                  <a:lnTo>
                    <a:pt x="0" y="225198"/>
                  </a:lnTo>
                  <a:lnTo>
                    <a:pt x="0" y="229797"/>
                  </a:lnTo>
                  <a:lnTo>
                    <a:pt x="697" y="231988"/>
                  </a:lnTo>
                  <a:lnTo>
                    <a:pt x="25411" y="239006"/>
                  </a:lnTo>
                  <a:lnTo>
                    <a:pt x="30295" y="237808"/>
                  </a:lnTo>
                  <a:lnTo>
                    <a:pt x="34595" y="234419"/>
                  </a:lnTo>
                  <a:lnTo>
                    <a:pt x="12560" y="234419"/>
                  </a:lnTo>
                  <a:lnTo>
                    <a:pt x="8952" y="233738"/>
                  </a:lnTo>
                  <a:lnTo>
                    <a:pt x="3663" y="225198"/>
                  </a:lnTo>
                  <a:lnTo>
                    <a:pt x="4020" y="224488"/>
                  </a:lnTo>
                  <a:lnTo>
                    <a:pt x="4589" y="223488"/>
                  </a:lnTo>
                  <a:lnTo>
                    <a:pt x="6197" y="222285"/>
                  </a:lnTo>
                  <a:lnTo>
                    <a:pt x="8606" y="220581"/>
                  </a:lnTo>
                  <a:lnTo>
                    <a:pt x="12560" y="219883"/>
                  </a:lnTo>
                  <a:lnTo>
                    <a:pt x="34422" y="219883"/>
                  </a:lnTo>
                  <a:lnTo>
                    <a:pt x="33552" y="218796"/>
                  </a:lnTo>
                  <a:lnTo>
                    <a:pt x="31517" y="217482"/>
                  </a:lnTo>
                  <a:lnTo>
                    <a:pt x="26283" y="215732"/>
                  </a:lnTo>
                  <a:lnTo>
                    <a:pt x="22794" y="215290"/>
                  </a:lnTo>
                  <a:close/>
                </a:path>
                <a:path w="47625" h="239395">
                  <a:moveTo>
                    <a:pt x="34422" y="219883"/>
                  </a:moveTo>
                  <a:lnTo>
                    <a:pt x="24480" y="219883"/>
                  </a:lnTo>
                  <a:lnTo>
                    <a:pt x="28493" y="220581"/>
                  </a:lnTo>
                  <a:lnTo>
                    <a:pt x="30901" y="222285"/>
                  </a:lnTo>
                  <a:lnTo>
                    <a:pt x="32510" y="223488"/>
                  </a:lnTo>
                  <a:lnTo>
                    <a:pt x="33085" y="224488"/>
                  </a:lnTo>
                  <a:lnTo>
                    <a:pt x="33435" y="225198"/>
                  </a:lnTo>
                  <a:lnTo>
                    <a:pt x="33405" y="229250"/>
                  </a:lnTo>
                  <a:lnTo>
                    <a:pt x="32447" y="230924"/>
                  </a:lnTo>
                  <a:lnTo>
                    <a:pt x="28937" y="233407"/>
                  </a:lnTo>
                  <a:lnTo>
                    <a:pt x="28394" y="233738"/>
                  </a:lnTo>
                  <a:lnTo>
                    <a:pt x="24539" y="234419"/>
                  </a:lnTo>
                  <a:lnTo>
                    <a:pt x="34595" y="234419"/>
                  </a:lnTo>
                  <a:lnTo>
                    <a:pt x="35878" y="233407"/>
                  </a:lnTo>
                  <a:lnTo>
                    <a:pt x="36980" y="230924"/>
                  </a:lnTo>
                  <a:lnTo>
                    <a:pt x="37099" y="224488"/>
                  </a:lnTo>
                  <a:lnTo>
                    <a:pt x="36401" y="222285"/>
                  </a:lnTo>
                  <a:lnTo>
                    <a:pt x="34422" y="219883"/>
                  </a:lnTo>
                  <a:close/>
                </a:path>
                <a:path w="47625" h="239395">
                  <a:moveTo>
                    <a:pt x="36517" y="193092"/>
                  </a:moveTo>
                  <a:lnTo>
                    <a:pt x="0" y="193092"/>
                  </a:lnTo>
                  <a:lnTo>
                    <a:pt x="0" y="195970"/>
                  </a:lnTo>
                  <a:lnTo>
                    <a:pt x="1570" y="196743"/>
                  </a:lnTo>
                  <a:lnTo>
                    <a:pt x="3140" y="198069"/>
                  </a:lnTo>
                  <a:lnTo>
                    <a:pt x="6512" y="201807"/>
                  </a:lnTo>
                  <a:lnTo>
                    <a:pt x="7908" y="203988"/>
                  </a:lnTo>
                  <a:lnTo>
                    <a:pt x="9129" y="206488"/>
                  </a:lnTo>
                  <a:lnTo>
                    <a:pt x="13432" y="206488"/>
                  </a:lnTo>
                  <a:lnTo>
                    <a:pt x="8024" y="197557"/>
                  </a:lnTo>
                  <a:lnTo>
                    <a:pt x="36517" y="197557"/>
                  </a:lnTo>
                  <a:lnTo>
                    <a:pt x="36517" y="193092"/>
                  </a:lnTo>
                  <a:close/>
                </a:path>
                <a:path w="47625" h="239395">
                  <a:moveTo>
                    <a:pt x="5291" y="175132"/>
                  </a:moveTo>
                  <a:lnTo>
                    <a:pt x="116" y="175132"/>
                  </a:lnTo>
                  <a:lnTo>
                    <a:pt x="116" y="179597"/>
                  </a:lnTo>
                  <a:lnTo>
                    <a:pt x="5291" y="179597"/>
                  </a:lnTo>
                  <a:lnTo>
                    <a:pt x="5291" y="175132"/>
                  </a:lnTo>
                  <a:close/>
                </a:path>
                <a:path w="47625" h="239395">
                  <a:moveTo>
                    <a:pt x="41169" y="175132"/>
                  </a:moveTo>
                  <a:lnTo>
                    <a:pt x="10118" y="175132"/>
                  </a:lnTo>
                  <a:lnTo>
                    <a:pt x="10118" y="179597"/>
                  </a:lnTo>
                  <a:lnTo>
                    <a:pt x="40239" y="179597"/>
                  </a:lnTo>
                  <a:lnTo>
                    <a:pt x="41751" y="179818"/>
                  </a:lnTo>
                  <a:lnTo>
                    <a:pt x="42332" y="180266"/>
                  </a:lnTo>
                  <a:lnTo>
                    <a:pt x="42972" y="180714"/>
                  </a:lnTo>
                  <a:lnTo>
                    <a:pt x="43263" y="181388"/>
                  </a:lnTo>
                  <a:lnTo>
                    <a:pt x="43146" y="183516"/>
                  </a:lnTo>
                  <a:lnTo>
                    <a:pt x="42988" y="184127"/>
                  </a:lnTo>
                  <a:lnTo>
                    <a:pt x="42914" y="184412"/>
                  </a:lnTo>
                  <a:lnTo>
                    <a:pt x="46694" y="185255"/>
                  </a:lnTo>
                  <a:lnTo>
                    <a:pt x="46954" y="184412"/>
                  </a:lnTo>
                  <a:lnTo>
                    <a:pt x="47057" y="183516"/>
                  </a:lnTo>
                  <a:lnTo>
                    <a:pt x="47159" y="179260"/>
                  </a:lnTo>
                  <a:lnTo>
                    <a:pt x="46345" y="177470"/>
                  </a:lnTo>
                  <a:lnTo>
                    <a:pt x="43437" y="175551"/>
                  </a:lnTo>
                  <a:lnTo>
                    <a:pt x="41169" y="175132"/>
                  </a:lnTo>
                  <a:close/>
                </a:path>
                <a:path w="47625" h="239395">
                  <a:moveTo>
                    <a:pt x="23259" y="151120"/>
                  </a:moveTo>
                  <a:lnTo>
                    <a:pt x="19770" y="151120"/>
                  </a:lnTo>
                  <a:lnTo>
                    <a:pt x="20231" y="152469"/>
                  </a:lnTo>
                  <a:lnTo>
                    <a:pt x="20352" y="152823"/>
                  </a:lnTo>
                  <a:lnTo>
                    <a:pt x="20820" y="155196"/>
                  </a:lnTo>
                  <a:lnTo>
                    <a:pt x="20875" y="155475"/>
                  </a:lnTo>
                  <a:lnTo>
                    <a:pt x="20949" y="156132"/>
                  </a:lnTo>
                  <a:lnTo>
                    <a:pt x="21053" y="157050"/>
                  </a:lnTo>
                  <a:lnTo>
                    <a:pt x="21122" y="157661"/>
                  </a:lnTo>
                  <a:lnTo>
                    <a:pt x="21239" y="158696"/>
                  </a:lnTo>
                  <a:lnTo>
                    <a:pt x="21343" y="159545"/>
                  </a:lnTo>
                  <a:lnTo>
                    <a:pt x="21435" y="160248"/>
                  </a:lnTo>
                  <a:lnTo>
                    <a:pt x="21515" y="160853"/>
                  </a:lnTo>
                  <a:lnTo>
                    <a:pt x="21637" y="161545"/>
                  </a:lnTo>
                  <a:lnTo>
                    <a:pt x="21747" y="162173"/>
                  </a:lnTo>
                  <a:lnTo>
                    <a:pt x="21783" y="162306"/>
                  </a:lnTo>
                  <a:lnTo>
                    <a:pt x="21908" y="162777"/>
                  </a:lnTo>
                  <a:lnTo>
                    <a:pt x="21994" y="163097"/>
                  </a:lnTo>
                  <a:lnTo>
                    <a:pt x="22065" y="163341"/>
                  </a:lnTo>
                  <a:lnTo>
                    <a:pt x="22157" y="163655"/>
                  </a:lnTo>
                  <a:lnTo>
                    <a:pt x="31749" y="169452"/>
                  </a:lnTo>
                  <a:lnTo>
                    <a:pt x="33525" y="168684"/>
                  </a:lnTo>
                  <a:lnTo>
                    <a:pt x="36401" y="165562"/>
                  </a:lnTo>
                  <a:lnTo>
                    <a:pt x="36675" y="164690"/>
                  </a:lnTo>
                  <a:lnTo>
                    <a:pt x="28667" y="164690"/>
                  </a:lnTo>
                  <a:lnTo>
                    <a:pt x="27974" y="164498"/>
                  </a:lnTo>
                  <a:lnTo>
                    <a:pt x="27272" y="164068"/>
                  </a:lnTo>
                  <a:lnTo>
                    <a:pt x="26690" y="163655"/>
                  </a:lnTo>
                  <a:lnTo>
                    <a:pt x="26193" y="163097"/>
                  </a:lnTo>
                  <a:lnTo>
                    <a:pt x="25925" y="162434"/>
                  </a:lnTo>
                  <a:lnTo>
                    <a:pt x="25527" y="161545"/>
                  </a:lnTo>
                  <a:lnTo>
                    <a:pt x="25236" y="160248"/>
                  </a:lnTo>
                  <a:lnTo>
                    <a:pt x="24618" y="156132"/>
                  </a:lnTo>
                  <a:lnTo>
                    <a:pt x="24524" y="155475"/>
                  </a:lnTo>
                  <a:lnTo>
                    <a:pt x="24484" y="155196"/>
                  </a:lnTo>
                  <a:lnTo>
                    <a:pt x="23975" y="152823"/>
                  </a:lnTo>
                  <a:lnTo>
                    <a:pt x="23429" y="151515"/>
                  </a:lnTo>
                  <a:lnTo>
                    <a:pt x="23362" y="151358"/>
                  </a:lnTo>
                  <a:lnTo>
                    <a:pt x="23259" y="151120"/>
                  </a:lnTo>
                  <a:close/>
                </a:path>
                <a:path w="47625" h="239395">
                  <a:moveTo>
                    <a:pt x="36517" y="145190"/>
                  </a:moveTo>
                  <a:lnTo>
                    <a:pt x="35471" y="145754"/>
                  </a:lnTo>
                  <a:lnTo>
                    <a:pt x="34424" y="146131"/>
                  </a:lnTo>
                  <a:lnTo>
                    <a:pt x="31228" y="146678"/>
                  </a:lnTo>
                  <a:lnTo>
                    <a:pt x="16165" y="146678"/>
                  </a:lnTo>
                  <a:lnTo>
                    <a:pt x="15351" y="146829"/>
                  </a:lnTo>
                  <a:lnTo>
                    <a:pt x="9905" y="161114"/>
                  </a:lnTo>
                  <a:lnTo>
                    <a:pt x="10262" y="162173"/>
                  </a:lnTo>
                  <a:lnTo>
                    <a:pt x="10350" y="162434"/>
                  </a:lnTo>
                  <a:lnTo>
                    <a:pt x="10466" y="162777"/>
                  </a:lnTo>
                  <a:lnTo>
                    <a:pt x="10585" y="163097"/>
                  </a:lnTo>
                  <a:lnTo>
                    <a:pt x="10676" y="163341"/>
                  </a:lnTo>
                  <a:lnTo>
                    <a:pt x="10793" y="163655"/>
                  </a:lnTo>
                  <a:lnTo>
                    <a:pt x="10860" y="163835"/>
                  </a:lnTo>
                  <a:lnTo>
                    <a:pt x="10946" y="164068"/>
                  </a:lnTo>
                  <a:lnTo>
                    <a:pt x="11039" y="164318"/>
                  </a:lnTo>
                  <a:lnTo>
                    <a:pt x="11106" y="164498"/>
                  </a:lnTo>
                  <a:lnTo>
                    <a:pt x="11978" y="165812"/>
                  </a:lnTo>
                  <a:lnTo>
                    <a:pt x="14304" y="167632"/>
                  </a:lnTo>
                  <a:lnTo>
                    <a:pt x="15816" y="168283"/>
                  </a:lnTo>
                  <a:lnTo>
                    <a:pt x="17677" y="168684"/>
                  </a:lnTo>
                  <a:lnTo>
                    <a:pt x="18059" y="165812"/>
                  </a:lnTo>
                  <a:lnTo>
                    <a:pt x="18126" y="165312"/>
                  </a:lnTo>
                  <a:lnTo>
                    <a:pt x="18234" y="164498"/>
                  </a:lnTo>
                  <a:lnTo>
                    <a:pt x="18258" y="164318"/>
                  </a:lnTo>
                  <a:lnTo>
                    <a:pt x="16398" y="163835"/>
                  </a:lnTo>
                  <a:lnTo>
                    <a:pt x="15060" y="163097"/>
                  </a:lnTo>
                  <a:lnTo>
                    <a:pt x="13620" y="161114"/>
                  </a:lnTo>
                  <a:lnTo>
                    <a:pt x="13258" y="159545"/>
                  </a:lnTo>
                  <a:lnTo>
                    <a:pt x="13258" y="155196"/>
                  </a:lnTo>
                  <a:lnTo>
                    <a:pt x="13723" y="153498"/>
                  </a:lnTo>
                  <a:lnTo>
                    <a:pt x="15525" y="151515"/>
                  </a:lnTo>
                  <a:lnTo>
                    <a:pt x="16734" y="151120"/>
                  </a:lnTo>
                  <a:lnTo>
                    <a:pt x="33575" y="151120"/>
                  </a:lnTo>
                  <a:lnTo>
                    <a:pt x="33261" y="150748"/>
                  </a:lnTo>
                  <a:lnTo>
                    <a:pt x="34482" y="150614"/>
                  </a:lnTo>
                  <a:lnTo>
                    <a:pt x="35587" y="150318"/>
                  </a:lnTo>
                  <a:lnTo>
                    <a:pt x="36401" y="149911"/>
                  </a:lnTo>
                  <a:lnTo>
                    <a:pt x="36517" y="145190"/>
                  </a:lnTo>
                  <a:close/>
                </a:path>
                <a:path w="47625" h="239395">
                  <a:moveTo>
                    <a:pt x="33575" y="151120"/>
                  </a:moveTo>
                  <a:lnTo>
                    <a:pt x="26865" y="151120"/>
                  </a:lnTo>
                  <a:lnTo>
                    <a:pt x="28376" y="151358"/>
                  </a:lnTo>
                  <a:lnTo>
                    <a:pt x="30702" y="152469"/>
                  </a:lnTo>
                  <a:lnTo>
                    <a:pt x="31717" y="153498"/>
                  </a:lnTo>
                  <a:lnTo>
                    <a:pt x="33203" y="156132"/>
                  </a:lnTo>
                  <a:lnTo>
                    <a:pt x="33610" y="157661"/>
                  </a:lnTo>
                  <a:lnTo>
                    <a:pt x="33610" y="161114"/>
                  </a:lnTo>
                  <a:lnTo>
                    <a:pt x="33284" y="162173"/>
                  </a:lnTo>
                  <a:lnTo>
                    <a:pt x="33203" y="162434"/>
                  </a:lnTo>
                  <a:lnTo>
                    <a:pt x="32384" y="163341"/>
                  </a:lnTo>
                  <a:lnTo>
                    <a:pt x="31774" y="164068"/>
                  </a:lnTo>
                  <a:lnTo>
                    <a:pt x="31445" y="164318"/>
                  </a:lnTo>
                  <a:lnTo>
                    <a:pt x="30586" y="164690"/>
                  </a:lnTo>
                  <a:lnTo>
                    <a:pt x="36675" y="164690"/>
                  </a:lnTo>
                  <a:lnTo>
                    <a:pt x="36792" y="164318"/>
                  </a:lnTo>
                  <a:lnTo>
                    <a:pt x="36871" y="164068"/>
                  </a:lnTo>
                  <a:lnTo>
                    <a:pt x="36944" y="163835"/>
                  </a:lnTo>
                  <a:lnTo>
                    <a:pt x="34700" y="152469"/>
                  </a:lnTo>
                  <a:lnTo>
                    <a:pt x="33575" y="151120"/>
                  </a:lnTo>
                  <a:close/>
                </a:path>
                <a:path w="47625" h="239395">
                  <a:moveTo>
                    <a:pt x="36517" y="117514"/>
                  </a:moveTo>
                  <a:lnTo>
                    <a:pt x="16805" y="117514"/>
                  </a:lnTo>
                  <a:lnTo>
                    <a:pt x="14653" y="117945"/>
                  </a:lnTo>
                  <a:lnTo>
                    <a:pt x="13548" y="118410"/>
                  </a:lnTo>
                  <a:lnTo>
                    <a:pt x="12676" y="119067"/>
                  </a:lnTo>
                  <a:lnTo>
                    <a:pt x="11746" y="119730"/>
                  </a:lnTo>
                  <a:lnTo>
                    <a:pt x="10990" y="120730"/>
                  </a:lnTo>
                  <a:lnTo>
                    <a:pt x="9827" y="123392"/>
                  </a:lnTo>
                  <a:lnTo>
                    <a:pt x="9653" y="124265"/>
                  </a:lnTo>
                  <a:lnTo>
                    <a:pt x="9536" y="130090"/>
                  </a:lnTo>
                  <a:lnTo>
                    <a:pt x="10990" y="132887"/>
                  </a:lnTo>
                  <a:lnTo>
                    <a:pt x="13897" y="134823"/>
                  </a:lnTo>
                  <a:lnTo>
                    <a:pt x="10118" y="134823"/>
                  </a:lnTo>
                  <a:lnTo>
                    <a:pt x="10118" y="138841"/>
                  </a:lnTo>
                  <a:lnTo>
                    <a:pt x="36517" y="138841"/>
                  </a:lnTo>
                  <a:lnTo>
                    <a:pt x="36517" y="134375"/>
                  </a:lnTo>
                  <a:lnTo>
                    <a:pt x="18724" y="134375"/>
                  </a:lnTo>
                  <a:lnTo>
                    <a:pt x="16456" y="133683"/>
                  </a:lnTo>
                  <a:lnTo>
                    <a:pt x="14014" y="130922"/>
                  </a:lnTo>
                  <a:lnTo>
                    <a:pt x="13432" y="129282"/>
                  </a:lnTo>
                  <a:lnTo>
                    <a:pt x="13432" y="126189"/>
                  </a:lnTo>
                  <a:lnTo>
                    <a:pt x="13665" y="125154"/>
                  </a:lnTo>
                  <a:lnTo>
                    <a:pt x="14246" y="124265"/>
                  </a:lnTo>
                  <a:lnTo>
                    <a:pt x="14763" y="123392"/>
                  </a:lnTo>
                  <a:lnTo>
                    <a:pt x="15467" y="122765"/>
                  </a:lnTo>
                  <a:lnTo>
                    <a:pt x="17270" y="122073"/>
                  </a:lnTo>
                  <a:lnTo>
                    <a:pt x="18665" y="121898"/>
                  </a:lnTo>
                  <a:lnTo>
                    <a:pt x="36517" y="121898"/>
                  </a:lnTo>
                  <a:lnTo>
                    <a:pt x="36517" y="117514"/>
                  </a:lnTo>
                  <a:close/>
                </a:path>
                <a:path w="47625" h="239395">
                  <a:moveTo>
                    <a:pt x="19613" y="92153"/>
                  </a:moveTo>
                  <a:lnTo>
                    <a:pt x="11629" y="92153"/>
                  </a:lnTo>
                  <a:lnTo>
                    <a:pt x="13432" y="92851"/>
                  </a:lnTo>
                  <a:lnTo>
                    <a:pt x="15351" y="94240"/>
                  </a:lnTo>
                  <a:lnTo>
                    <a:pt x="17212" y="95630"/>
                  </a:lnTo>
                  <a:lnTo>
                    <a:pt x="19828" y="98299"/>
                  </a:lnTo>
                  <a:lnTo>
                    <a:pt x="25176" y="104857"/>
                  </a:lnTo>
                  <a:lnTo>
                    <a:pt x="26981" y="106747"/>
                  </a:lnTo>
                  <a:lnTo>
                    <a:pt x="36517" y="111584"/>
                  </a:lnTo>
                  <a:lnTo>
                    <a:pt x="36517" y="105450"/>
                  </a:lnTo>
                  <a:lnTo>
                    <a:pt x="32377" y="105450"/>
                  </a:lnTo>
                  <a:lnTo>
                    <a:pt x="31400" y="104857"/>
                  </a:lnTo>
                  <a:lnTo>
                    <a:pt x="30586" y="104229"/>
                  </a:lnTo>
                  <a:lnTo>
                    <a:pt x="28958" y="102706"/>
                  </a:lnTo>
                  <a:lnTo>
                    <a:pt x="27446" y="100985"/>
                  </a:lnTo>
                  <a:lnTo>
                    <a:pt x="22503" y="95101"/>
                  </a:lnTo>
                  <a:lnTo>
                    <a:pt x="20395" y="92851"/>
                  </a:lnTo>
                  <a:lnTo>
                    <a:pt x="19613" y="92153"/>
                  </a:lnTo>
                  <a:close/>
                </a:path>
                <a:path w="47625" h="239395">
                  <a:moveTo>
                    <a:pt x="11513" y="87566"/>
                  </a:moveTo>
                  <a:lnTo>
                    <a:pt x="105" y="95101"/>
                  </a:lnTo>
                  <a:lnTo>
                    <a:pt x="161" y="102869"/>
                  </a:lnTo>
                  <a:lnTo>
                    <a:pt x="7344" y="110421"/>
                  </a:lnTo>
                  <a:lnTo>
                    <a:pt x="10466" y="110712"/>
                  </a:lnTo>
                  <a:lnTo>
                    <a:pt x="10918" y="106747"/>
                  </a:lnTo>
                  <a:lnTo>
                    <a:pt x="10990" y="106119"/>
                  </a:lnTo>
                  <a:lnTo>
                    <a:pt x="8695" y="106119"/>
                  </a:lnTo>
                  <a:lnTo>
                    <a:pt x="6919" y="105450"/>
                  </a:lnTo>
                  <a:lnTo>
                    <a:pt x="5654" y="104229"/>
                  </a:lnTo>
                  <a:lnTo>
                    <a:pt x="4303" y="102869"/>
                  </a:lnTo>
                  <a:lnTo>
                    <a:pt x="3663" y="101153"/>
                  </a:lnTo>
                  <a:lnTo>
                    <a:pt x="3663" y="96967"/>
                  </a:lnTo>
                  <a:lnTo>
                    <a:pt x="4181" y="95630"/>
                  </a:lnTo>
                  <a:lnTo>
                    <a:pt x="8199" y="92153"/>
                  </a:lnTo>
                  <a:lnTo>
                    <a:pt x="19613" y="92153"/>
                  </a:lnTo>
                  <a:lnTo>
                    <a:pt x="17270" y="90043"/>
                  </a:lnTo>
                  <a:lnTo>
                    <a:pt x="15758" y="89054"/>
                  </a:lnTo>
                  <a:lnTo>
                    <a:pt x="12967" y="87862"/>
                  </a:lnTo>
                  <a:lnTo>
                    <a:pt x="11513" y="87566"/>
                  </a:lnTo>
                  <a:close/>
                </a:path>
                <a:path w="47625" h="239395">
                  <a:moveTo>
                    <a:pt x="36517" y="87566"/>
                  </a:moveTo>
                  <a:lnTo>
                    <a:pt x="32214" y="87566"/>
                  </a:lnTo>
                  <a:lnTo>
                    <a:pt x="32214" y="105450"/>
                  </a:lnTo>
                  <a:lnTo>
                    <a:pt x="36517" y="105450"/>
                  </a:lnTo>
                  <a:lnTo>
                    <a:pt x="36517" y="87566"/>
                  </a:lnTo>
                  <a:close/>
                </a:path>
                <a:path w="47625" h="239395">
                  <a:moveTo>
                    <a:pt x="22794" y="58170"/>
                  </a:moveTo>
                  <a:lnTo>
                    <a:pt x="1162" y="64891"/>
                  </a:lnTo>
                  <a:lnTo>
                    <a:pt x="348" y="66368"/>
                  </a:lnTo>
                  <a:lnTo>
                    <a:pt x="0" y="68077"/>
                  </a:lnTo>
                  <a:lnTo>
                    <a:pt x="0" y="72676"/>
                  </a:lnTo>
                  <a:lnTo>
                    <a:pt x="697" y="74868"/>
                  </a:lnTo>
                  <a:lnTo>
                    <a:pt x="25411" y="81885"/>
                  </a:lnTo>
                  <a:lnTo>
                    <a:pt x="30295" y="80688"/>
                  </a:lnTo>
                  <a:lnTo>
                    <a:pt x="34584" y="77298"/>
                  </a:lnTo>
                  <a:lnTo>
                    <a:pt x="12560" y="77298"/>
                  </a:lnTo>
                  <a:lnTo>
                    <a:pt x="8948" y="76612"/>
                  </a:lnTo>
                  <a:lnTo>
                    <a:pt x="3663" y="68077"/>
                  </a:lnTo>
                  <a:lnTo>
                    <a:pt x="4019" y="67368"/>
                  </a:lnTo>
                  <a:lnTo>
                    <a:pt x="4586" y="66368"/>
                  </a:lnTo>
                  <a:lnTo>
                    <a:pt x="6192" y="65164"/>
                  </a:lnTo>
                  <a:lnTo>
                    <a:pt x="8606" y="63461"/>
                  </a:lnTo>
                  <a:lnTo>
                    <a:pt x="12560" y="62757"/>
                  </a:lnTo>
                  <a:lnTo>
                    <a:pt x="34419" y="62757"/>
                  </a:lnTo>
                  <a:lnTo>
                    <a:pt x="33552" y="61670"/>
                  </a:lnTo>
                  <a:lnTo>
                    <a:pt x="31517" y="60362"/>
                  </a:lnTo>
                  <a:lnTo>
                    <a:pt x="26283" y="58612"/>
                  </a:lnTo>
                  <a:lnTo>
                    <a:pt x="22794" y="58170"/>
                  </a:lnTo>
                  <a:close/>
                </a:path>
                <a:path w="47625" h="239395">
                  <a:moveTo>
                    <a:pt x="34419" y="62757"/>
                  </a:moveTo>
                  <a:lnTo>
                    <a:pt x="24480" y="62757"/>
                  </a:lnTo>
                  <a:lnTo>
                    <a:pt x="28493" y="63461"/>
                  </a:lnTo>
                  <a:lnTo>
                    <a:pt x="30906" y="65164"/>
                  </a:lnTo>
                  <a:lnTo>
                    <a:pt x="32513" y="66368"/>
                  </a:lnTo>
                  <a:lnTo>
                    <a:pt x="33086" y="67368"/>
                  </a:lnTo>
                  <a:lnTo>
                    <a:pt x="33435" y="68077"/>
                  </a:lnTo>
                  <a:lnTo>
                    <a:pt x="33405" y="72129"/>
                  </a:lnTo>
                  <a:lnTo>
                    <a:pt x="32447" y="73804"/>
                  </a:lnTo>
                  <a:lnTo>
                    <a:pt x="28929" y="76286"/>
                  </a:lnTo>
                  <a:lnTo>
                    <a:pt x="28395" y="76612"/>
                  </a:lnTo>
                  <a:lnTo>
                    <a:pt x="24539" y="77298"/>
                  </a:lnTo>
                  <a:lnTo>
                    <a:pt x="34584" y="77298"/>
                  </a:lnTo>
                  <a:lnTo>
                    <a:pt x="35878" y="76286"/>
                  </a:lnTo>
                  <a:lnTo>
                    <a:pt x="36980" y="73804"/>
                  </a:lnTo>
                  <a:lnTo>
                    <a:pt x="37099" y="67368"/>
                  </a:lnTo>
                  <a:lnTo>
                    <a:pt x="36401" y="65164"/>
                  </a:lnTo>
                  <a:lnTo>
                    <a:pt x="34981" y="63461"/>
                  </a:lnTo>
                  <a:lnTo>
                    <a:pt x="34419" y="62757"/>
                  </a:lnTo>
                  <a:close/>
                </a:path>
                <a:path w="47625" h="239395">
                  <a:moveTo>
                    <a:pt x="19613" y="33960"/>
                  </a:moveTo>
                  <a:lnTo>
                    <a:pt x="11629" y="33960"/>
                  </a:lnTo>
                  <a:lnTo>
                    <a:pt x="13432" y="34652"/>
                  </a:lnTo>
                  <a:lnTo>
                    <a:pt x="15351" y="36041"/>
                  </a:lnTo>
                  <a:lnTo>
                    <a:pt x="17212" y="37431"/>
                  </a:lnTo>
                  <a:lnTo>
                    <a:pt x="19833" y="40111"/>
                  </a:lnTo>
                  <a:lnTo>
                    <a:pt x="25170" y="46658"/>
                  </a:lnTo>
                  <a:lnTo>
                    <a:pt x="26981" y="48547"/>
                  </a:lnTo>
                  <a:lnTo>
                    <a:pt x="36517" y="53391"/>
                  </a:lnTo>
                  <a:lnTo>
                    <a:pt x="36517" y="47257"/>
                  </a:lnTo>
                  <a:lnTo>
                    <a:pt x="32375" y="47257"/>
                  </a:lnTo>
                  <a:lnTo>
                    <a:pt x="31400" y="46658"/>
                  </a:lnTo>
                  <a:lnTo>
                    <a:pt x="22503" y="36902"/>
                  </a:lnTo>
                  <a:lnTo>
                    <a:pt x="20390" y="34652"/>
                  </a:lnTo>
                  <a:lnTo>
                    <a:pt x="19613" y="33960"/>
                  </a:lnTo>
                  <a:close/>
                </a:path>
                <a:path w="47625" h="239395">
                  <a:moveTo>
                    <a:pt x="11513" y="29372"/>
                  </a:moveTo>
                  <a:lnTo>
                    <a:pt x="105" y="36902"/>
                  </a:lnTo>
                  <a:lnTo>
                    <a:pt x="161" y="44675"/>
                  </a:lnTo>
                  <a:lnTo>
                    <a:pt x="7406" y="52228"/>
                  </a:lnTo>
                  <a:lnTo>
                    <a:pt x="10466" y="52513"/>
                  </a:lnTo>
                  <a:lnTo>
                    <a:pt x="10919" y="48547"/>
                  </a:lnTo>
                  <a:lnTo>
                    <a:pt x="10990" y="47925"/>
                  </a:lnTo>
                  <a:lnTo>
                    <a:pt x="8710" y="47925"/>
                  </a:lnTo>
                  <a:lnTo>
                    <a:pt x="6919" y="47257"/>
                  </a:lnTo>
                  <a:lnTo>
                    <a:pt x="5648" y="46030"/>
                  </a:lnTo>
                  <a:lnTo>
                    <a:pt x="4303" y="44675"/>
                  </a:lnTo>
                  <a:lnTo>
                    <a:pt x="3663" y="42954"/>
                  </a:lnTo>
                  <a:lnTo>
                    <a:pt x="3663" y="38774"/>
                  </a:lnTo>
                  <a:lnTo>
                    <a:pt x="4183" y="37431"/>
                  </a:lnTo>
                  <a:lnTo>
                    <a:pt x="8199" y="33960"/>
                  </a:lnTo>
                  <a:lnTo>
                    <a:pt x="19613" y="33960"/>
                  </a:lnTo>
                  <a:lnTo>
                    <a:pt x="17270" y="31849"/>
                  </a:lnTo>
                  <a:lnTo>
                    <a:pt x="15758" y="30861"/>
                  </a:lnTo>
                  <a:lnTo>
                    <a:pt x="12967" y="29669"/>
                  </a:lnTo>
                  <a:lnTo>
                    <a:pt x="11513" y="29372"/>
                  </a:lnTo>
                  <a:close/>
                </a:path>
                <a:path w="47625" h="239395">
                  <a:moveTo>
                    <a:pt x="36517" y="29372"/>
                  </a:moveTo>
                  <a:lnTo>
                    <a:pt x="32214" y="29372"/>
                  </a:lnTo>
                  <a:lnTo>
                    <a:pt x="32214" y="47257"/>
                  </a:lnTo>
                  <a:lnTo>
                    <a:pt x="36517" y="47257"/>
                  </a:lnTo>
                  <a:lnTo>
                    <a:pt x="36517" y="29372"/>
                  </a:lnTo>
                  <a:close/>
                </a:path>
                <a:path w="47625" h="239395">
                  <a:moveTo>
                    <a:pt x="36517" y="4912"/>
                  </a:moveTo>
                  <a:lnTo>
                    <a:pt x="116" y="4912"/>
                  </a:lnTo>
                  <a:lnTo>
                    <a:pt x="116" y="8558"/>
                  </a:lnTo>
                  <a:lnTo>
                    <a:pt x="23666" y="25151"/>
                  </a:lnTo>
                  <a:lnTo>
                    <a:pt x="27795" y="25151"/>
                  </a:lnTo>
                  <a:lnTo>
                    <a:pt x="27795" y="20762"/>
                  </a:lnTo>
                  <a:lnTo>
                    <a:pt x="23666" y="20762"/>
                  </a:lnTo>
                  <a:lnTo>
                    <a:pt x="7268" y="9378"/>
                  </a:lnTo>
                  <a:lnTo>
                    <a:pt x="36517" y="9378"/>
                  </a:lnTo>
                  <a:lnTo>
                    <a:pt x="36517" y="4912"/>
                  </a:lnTo>
                  <a:close/>
                </a:path>
                <a:path w="47625" h="239395">
                  <a:moveTo>
                    <a:pt x="27795" y="9378"/>
                  </a:moveTo>
                  <a:lnTo>
                    <a:pt x="23666" y="9378"/>
                  </a:lnTo>
                  <a:lnTo>
                    <a:pt x="23666" y="20762"/>
                  </a:lnTo>
                  <a:lnTo>
                    <a:pt x="27795" y="20762"/>
                  </a:lnTo>
                  <a:lnTo>
                    <a:pt x="27795" y="9378"/>
                  </a:lnTo>
                  <a:close/>
                </a:path>
                <a:path w="47625" h="239395">
                  <a:moveTo>
                    <a:pt x="27795" y="0"/>
                  </a:moveTo>
                  <a:lnTo>
                    <a:pt x="23666" y="0"/>
                  </a:lnTo>
                  <a:lnTo>
                    <a:pt x="23666" y="4912"/>
                  </a:lnTo>
                  <a:lnTo>
                    <a:pt x="27795" y="4912"/>
                  </a:lnTo>
                  <a:lnTo>
                    <a:pt x="27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2463720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2446333" y="3082940"/>
              <a:ext cx="46990" cy="245110"/>
            </a:xfrm>
            <a:custGeom>
              <a:avLst/>
              <a:gdLst/>
              <a:ahLst/>
              <a:cxnLst/>
              <a:rect l="l" t="t" r="r" b="b"/>
              <a:pathLst>
                <a:path w="46989" h="245110">
                  <a:moveTo>
                    <a:pt x="22852" y="221070"/>
                  </a:moveTo>
                  <a:lnTo>
                    <a:pt x="4593" y="224145"/>
                  </a:lnTo>
                  <a:lnTo>
                    <a:pt x="3081" y="225105"/>
                  </a:lnTo>
                  <a:lnTo>
                    <a:pt x="1954" y="226360"/>
                  </a:lnTo>
                  <a:lnTo>
                    <a:pt x="1162" y="227796"/>
                  </a:lnTo>
                  <a:lnTo>
                    <a:pt x="407" y="229267"/>
                  </a:lnTo>
                  <a:lnTo>
                    <a:pt x="0" y="230977"/>
                  </a:lnTo>
                  <a:lnTo>
                    <a:pt x="0" y="235576"/>
                  </a:lnTo>
                  <a:lnTo>
                    <a:pt x="273" y="236436"/>
                  </a:lnTo>
                  <a:lnTo>
                    <a:pt x="799" y="237890"/>
                  </a:lnTo>
                  <a:lnTo>
                    <a:pt x="2151" y="239518"/>
                  </a:lnTo>
                  <a:lnTo>
                    <a:pt x="3547" y="241262"/>
                  </a:lnTo>
                  <a:lnTo>
                    <a:pt x="5582" y="242576"/>
                  </a:lnTo>
                  <a:lnTo>
                    <a:pt x="10815" y="244343"/>
                  </a:lnTo>
                  <a:lnTo>
                    <a:pt x="14304" y="244785"/>
                  </a:lnTo>
                  <a:lnTo>
                    <a:pt x="25411" y="244785"/>
                  </a:lnTo>
                  <a:lnTo>
                    <a:pt x="30354" y="243588"/>
                  </a:lnTo>
                  <a:lnTo>
                    <a:pt x="34608" y="240198"/>
                  </a:lnTo>
                  <a:lnTo>
                    <a:pt x="12618" y="240198"/>
                  </a:lnTo>
                  <a:lnTo>
                    <a:pt x="9010" y="239518"/>
                  </a:lnTo>
                  <a:lnTo>
                    <a:pt x="3721" y="230977"/>
                  </a:lnTo>
                  <a:lnTo>
                    <a:pt x="4078" y="230267"/>
                  </a:lnTo>
                  <a:lnTo>
                    <a:pt x="4647" y="229267"/>
                  </a:lnTo>
                  <a:lnTo>
                    <a:pt x="6573" y="227796"/>
                  </a:lnTo>
                  <a:lnTo>
                    <a:pt x="8606" y="226360"/>
                  </a:lnTo>
                  <a:lnTo>
                    <a:pt x="12618" y="225663"/>
                  </a:lnTo>
                  <a:lnTo>
                    <a:pt x="34458" y="225663"/>
                  </a:lnTo>
                  <a:lnTo>
                    <a:pt x="33552" y="224575"/>
                  </a:lnTo>
                  <a:lnTo>
                    <a:pt x="31517" y="223261"/>
                  </a:lnTo>
                  <a:lnTo>
                    <a:pt x="26283" y="221511"/>
                  </a:lnTo>
                  <a:lnTo>
                    <a:pt x="22852" y="221070"/>
                  </a:lnTo>
                  <a:close/>
                </a:path>
                <a:path w="46989" h="245110">
                  <a:moveTo>
                    <a:pt x="34458" y="225663"/>
                  </a:moveTo>
                  <a:lnTo>
                    <a:pt x="24539" y="225663"/>
                  </a:lnTo>
                  <a:lnTo>
                    <a:pt x="28493" y="226360"/>
                  </a:lnTo>
                  <a:lnTo>
                    <a:pt x="30917" y="228064"/>
                  </a:lnTo>
                  <a:lnTo>
                    <a:pt x="32569" y="229267"/>
                  </a:lnTo>
                  <a:lnTo>
                    <a:pt x="33143" y="230267"/>
                  </a:lnTo>
                  <a:lnTo>
                    <a:pt x="33494" y="230977"/>
                  </a:lnTo>
                  <a:lnTo>
                    <a:pt x="33464" y="235029"/>
                  </a:lnTo>
                  <a:lnTo>
                    <a:pt x="32505" y="236704"/>
                  </a:lnTo>
                  <a:lnTo>
                    <a:pt x="28995" y="239186"/>
                  </a:lnTo>
                  <a:lnTo>
                    <a:pt x="28451" y="239518"/>
                  </a:lnTo>
                  <a:lnTo>
                    <a:pt x="24539" y="240198"/>
                  </a:lnTo>
                  <a:lnTo>
                    <a:pt x="34608" y="240198"/>
                  </a:lnTo>
                  <a:lnTo>
                    <a:pt x="35878" y="239186"/>
                  </a:lnTo>
                  <a:lnTo>
                    <a:pt x="37033" y="236704"/>
                  </a:lnTo>
                  <a:lnTo>
                    <a:pt x="37157" y="230267"/>
                  </a:lnTo>
                  <a:lnTo>
                    <a:pt x="36401" y="228064"/>
                  </a:lnTo>
                  <a:lnTo>
                    <a:pt x="34458" y="225663"/>
                  </a:lnTo>
                  <a:close/>
                </a:path>
                <a:path w="46989" h="245110">
                  <a:moveTo>
                    <a:pt x="36517" y="198871"/>
                  </a:moveTo>
                  <a:lnTo>
                    <a:pt x="0" y="198871"/>
                  </a:lnTo>
                  <a:lnTo>
                    <a:pt x="0" y="201749"/>
                  </a:lnTo>
                  <a:lnTo>
                    <a:pt x="1570" y="202523"/>
                  </a:lnTo>
                  <a:lnTo>
                    <a:pt x="3198" y="203848"/>
                  </a:lnTo>
                  <a:lnTo>
                    <a:pt x="4975" y="205819"/>
                  </a:lnTo>
                  <a:lnTo>
                    <a:pt x="6512" y="207587"/>
                  </a:lnTo>
                  <a:lnTo>
                    <a:pt x="7966" y="209767"/>
                  </a:lnTo>
                  <a:lnTo>
                    <a:pt x="9129" y="212267"/>
                  </a:lnTo>
                  <a:lnTo>
                    <a:pt x="13432" y="212267"/>
                  </a:lnTo>
                  <a:lnTo>
                    <a:pt x="8082" y="203336"/>
                  </a:lnTo>
                  <a:lnTo>
                    <a:pt x="36517" y="203337"/>
                  </a:lnTo>
                  <a:lnTo>
                    <a:pt x="36517" y="198871"/>
                  </a:lnTo>
                  <a:close/>
                </a:path>
                <a:path w="46989" h="245110">
                  <a:moveTo>
                    <a:pt x="23317" y="168533"/>
                  </a:moveTo>
                  <a:lnTo>
                    <a:pt x="19828" y="168533"/>
                  </a:lnTo>
                  <a:lnTo>
                    <a:pt x="20289" y="169882"/>
                  </a:lnTo>
                  <a:lnTo>
                    <a:pt x="20410" y="170237"/>
                  </a:lnTo>
                  <a:lnTo>
                    <a:pt x="20878" y="172609"/>
                  </a:lnTo>
                  <a:lnTo>
                    <a:pt x="20933" y="172888"/>
                  </a:lnTo>
                  <a:lnTo>
                    <a:pt x="21007" y="173545"/>
                  </a:lnTo>
                  <a:lnTo>
                    <a:pt x="21111" y="174464"/>
                  </a:lnTo>
                  <a:lnTo>
                    <a:pt x="21180" y="175074"/>
                  </a:lnTo>
                  <a:lnTo>
                    <a:pt x="21297" y="176109"/>
                  </a:lnTo>
                  <a:lnTo>
                    <a:pt x="21401" y="176958"/>
                  </a:lnTo>
                  <a:lnTo>
                    <a:pt x="21494" y="177661"/>
                  </a:lnTo>
                  <a:lnTo>
                    <a:pt x="21573" y="178266"/>
                  </a:lnTo>
                  <a:lnTo>
                    <a:pt x="21695" y="178958"/>
                  </a:lnTo>
                  <a:lnTo>
                    <a:pt x="21806" y="179586"/>
                  </a:lnTo>
                  <a:lnTo>
                    <a:pt x="31749" y="186865"/>
                  </a:lnTo>
                  <a:lnTo>
                    <a:pt x="33582" y="186098"/>
                  </a:lnTo>
                  <a:lnTo>
                    <a:pt x="36401" y="182975"/>
                  </a:lnTo>
                  <a:lnTo>
                    <a:pt x="36675" y="182103"/>
                  </a:lnTo>
                  <a:lnTo>
                    <a:pt x="28667" y="182103"/>
                  </a:lnTo>
                  <a:lnTo>
                    <a:pt x="28028" y="181911"/>
                  </a:lnTo>
                  <a:lnTo>
                    <a:pt x="24676" y="173545"/>
                  </a:lnTo>
                  <a:lnTo>
                    <a:pt x="24582" y="172888"/>
                  </a:lnTo>
                  <a:lnTo>
                    <a:pt x="24542" y="172609"/>
                  </a:lnTo>
                  <a:lnTo>
                    <a:pt x="23977" y="170237"/>
                  </a:lnTo>
                  <a:lnTo>
                    <a:pt x="23473" y="168929"/>
                  </a:lnTo>
                  <a:lnTo>
                    <a:pt x="23411" y="168772"/>
                  </a:lnTo>
                  <a:lnTo>
                    <a:pt x="23317" y="168533"/>
                  </a:lnTo>
                  <a:close/>
                </a:path>
                <a:path w="46989" h="245110">
                  <a:moveTo>
                    <a:pt x="36517" y="162603"/>
                  </a:moveTo>
                  <a:lnTo>
                    <a:pt x="35529" y="163167"/>
                  </a:lnTo>
                  <a:lnTo>
                    <a:pt x="34482" y="163545"/>
                  </a:lnTo>
                  <a:lnTo>
                    <a:pt x="31287" y="164091"/>
                  </a:lnTo>
                  <a:lnTo>
                    <a:pt x="16165" y="164091"/>
                  </a:lnTo>
                  <a:lnTo>
                    <a:pt x="14188" y="164504"/>
                  </a:lnTo>
                  <a:lnTo>
                    <a:pt x="9907" y="178528"/>
                  </a:lnTo>
                  <a:lnTo>
                    <a:pt x="10525" y="180191"/>
                  </a:lnTo>
                  <a:lnTo>
                    <a:pt x="11045" y="181731"/>
                  </a:lnTo>
                  <a:lnTo>
                    <a:pt x="17677" y="186098"/>
                  </a:lnTo>
                  <a:lnTo>
                    <a:pt x="18098" y="183225"/>
                  </a:lnTo>
                  <a:lnTo>
                    <a:pt x="18171" y="182725"/>
                  </a:lnTo>
                  <a:lnTo>
                    <a:pt x="18290" y="181911"/>
                  </a:lnTo>
                  <a:lnTo>
                    <a:pt x="18317" y="181731"/>
                  </a:lnTo>
                  <a:lnTo>
                    <a:pt x="16398" y="181249"/>
                  </a:lnTo>
                  <a:lnTo>
                    <a:pt x="15118" y="180510"/>
                  </a:lnTo>
                  <a:lnTo>
                    <a:pt x="14420" y="179586"/>
                  </a:lnTo>
                  <a:lnTo>
                    <a:pt x="13677" y="178528"/>
                  </a:lnTo>
                  <a:lnTo>
                    <a:pt x="13258" y="176958"/>
                  </a:lnTo>
                  <a:lnTo>
                    <a:pt x="13258" y="172609"/>
                  </a:lnTo>
                  <a:lnTo>
                    <a:pt x="13781" y="170911"/>
                  </a:lnTo>
                  <a:lnTo>
                    <a:pt x="15525" y="168929"/>
                  </a:lnTo>
                  <a:lnTo>
                    <a:pt x="16734" y="168533"/>
                  </a:lnTo>
                  <a:lnTo>
                    <a:pt x="33575" y="168533"/>
                  </a:lnTo>
                  <a:lnTo>
                    <a:pt x="33261" y="168161"/>
                  </a:lnTo>
                  <a:lnTo>
                    <a:pt x="34540" y="168027"/>
                  </a:lnTo>
                  <a:lnTo>
                    <a:pt x="35587" y="167731"/>
                  </a:lnTo>
                  <a:lnTo>
                    <a:pt x="36401" y="167324"/>
                  </a:lnTo>
                  <a:lnTo>
                    <a:pt x="36517" y="162603"/>
                  </a:lnTo>
                  <a:close/>
                </a:path>
                <a:path w="46989" h="245110">
                  <a:moveTo>
                    <a:pt x="33575" y="168533"/>
                  </a:moveTo>
                  <a:lnTo>
                    <a:pt x="26923" y="168533"/>
                  </a:lnTo>
                  <a:lnTo>
                    <a:pt x="28376" y="168772"/>
                  </a:lnTo>
                  <a:lnTo>
                    <a:pt x="29423" y="169254"/>
                  </a:lnTo>
                  <a:lnTo>
                    <a:pt x="33610" y="178528"/>
                  </a:lnTo>
                  <a:lnTo>
                    <a:pt x="33284" y="179586"/>
                  </a:lnTo>
                  <a:lnTo>
                    <a:pt x="33203" y="179847"/>
                  </a:lnTo>
                  <a:lnTo>
                    <a:pt x="32442" y="180754"/>
                  </a:lnTo>
                  <a:lnTo>
                    <a:pt x="31995" y="181249"/>
                  </a:lnTo>
                  <a:lnTo>
                    <a:pt x="31455" y="181731"/>
                  </a:lnTo>
                  <a:lnTo>
                    <a:pt x="30644" y="182103"/>
                  </a:lnTo>
                  <a:lnTo>
                    <a:pt x="36675" y="182103"/>
                  </a:lnTo>
                  <a:lnTo>
                    <a:pt x="36944" y="181249"/>
                  </a:lnTo>
                  <a:lnTo>
                    <a:pt x="37049" y="175824"/>
                  </a:lnTo>
                  <a:lnTo>
                    <a:pt x="36916" y="175074"/>
                  </a:lnTo>
                  <a:lnTo>
                    <a:pt x="36808" y="174464"/>
                  </a:lnTo>
                  <a:lnTo>
                    <a:pt x="35645" y="171405"/>
                  </a:lnTo>
                  <a:lnTo>
                    <a:pt x="34700" y="169882"/>
                  </a:lnTo>
                  <a:lnTo>
                    <a:pt x="33575" y="168533"/>
                  </a:lnTo>
                  <a:close/>
                </a:path>
                <a:path w="46989" h="245110">
                  <a:moveTo>
                    <a:pt x="34715" y="137945"/>
                  </a:moveTo>
                  <a:lnTo>
                    <a:pt x="26632" y="137945"/>
                  </a:lnTo>
                  <a:lnTo>
                    <a:pt x="29249" y="138654"/>
                  </a:lnTo>
                  <a:lnTo>
                    <a:pt x="32621" y="141480"/>
                  </a:lnTo>
                  <a:lnTo>
                    <a:pt x="33271" y="142835"/>
                  </a:lnTo>
                  <a:lnTo>
                    <a:pt x="33374" y="143050"/>
                  </a:lnTo>
                  <a:lnTo>
                    <a:pt x="33435" y="147114"/>
                  </a:lnTo>
                  <a:lnTo>
                    <a:pt x="32732" y="148550"/>
                  </a:lnTo>
                  <a:lnTo>
                    <a:pt x="32621" y="148777"/>
                  </a:lnTo>
                  <a:lnTo>
                    <a:pt x="30993" y="150149"/>
                  </a:lnTo>
                  <a:lnTo>
                    <a:pt x="29423" y="151521"/>
                  </a:lnTo>
                  <a:lnTo>
                    <a:pt x="26865" y="152207"/>
                  </a:lnTo>
                  <a:lnTo>
                    <a:pt x="10176" y="152207"/>
                  </a:lnTo>
                  <a:lnTo>
                    <a:pt x="10176" y="156254"/>
                  </a:lnTo>
                  <a:lnTo>
                    <a:pt x="46635" y="156254"/>
                  </a:lnTo>
                  <a:lnTo>
                    <a:pt x="46635" y="151789"/>
                  </a:lnTo>
                  <a:lnTo>
                    <a:pt x="33784" y="151789"/>
                  </a:lnTo>
                  <a:lnTo>
                    <a:pt x="34773" y="151027"/>
                  </a:lnTo>
                  <a:lnTo>
                    <a:pt x="37099" y="142835"/>
                  </a:lnTo>
                  <a:lnTo>
                    <a:pt x="36517" y="140893"/>
                  </a:lnTo>
                  <a:lnTo>
                    <a:pt x="35413" y="139050"/>
                  </a:lnTo>
                  <a:lnTo>
                    <a:pt x="34715" y="137945"/>
                  </a:lnTo>
                  <a:close/>
                </a:path>
                <a:path w="46989" h="245110">
                  <a:moveTo>
                    <a:pt x="25876" y="133381"/>
                  </a:moveTo>
                  <a:lnTo>
                    <a:pt x="9594" y="142294"/>
                  </a:lnTo>
                  <a:lnTo>
                    <a:pt x="9616" y="146358"/>
                  </a:lnTo>
                  <a:lnTo>
                    <a:pt x="20119" y="152207"/>
                  </a:lnTo>
                  <a:lnTo>
                    <a:pt x="17649" y="151521"/>
                  </a:lnTo>
                  <a:lnTo>
                    <a:pt x="17198" y="151225"/>
                  </a:lnTo>
                  <a:lnTo>
                    <a:pt x="15917" y="150149"/>
                  </a:lnTo>
                  <a:lnTo>
                    <a:pt x="13955" y="148550"/>
                  </a:lnTo>
                  <a:lnTo>
                    <a:pt x="13210" y="147114"/>
                  </a:lnTo>
                  <a:lnTo>
                    <a:pt x="19770" y="137945"/>
                  </a:lnTo>
                  <a:lnTo>
                    <a:pt x="34715" y="137945"/>
                  </a:lnTo>
                  <a:lnTo>
                    <a:pt x="34250" y="137207"/>
                  </a:lnTo>
                  <a:lnTo>
                    <a:pt x="32563" y="135800"/>
                  </a:lnTo>
                  <a:lnTo>
                    <a:pt x="28260" y="133864"/>
                  </a:lnTo>
                  <a:lnTo>
                    <a:pt x="25876" y="133381"/>
                  </a:lnTo>
                  <a:close/>
                </a:path>
                <a:path w="46989" h="245110">
                  <a:moveTo>
                    <a:pt x="11048" y="112892"/>
                  </a:moveTo>
                  <a:lnTo>
                    <a:pt x="10059" y="114445"/>
                  </a:lnTo>
                  <a:lnTo>
                    <a:pt x="9732" y="115520"/>
                  </a:lnTo>
                  <a:lnTo>
                    <a:pt x="9642" y="118683"/>
                  </a:lnTo>
                  <a:lnTo>
                    <a:pt x="9936" y="119555"/>
                  </a:lnTo>
                  <a:lnTo>
                    <a:pt x="11048" y="121212"/>
                  </a:lnTo>
                  <a:lnTo>
                    <a:pt x="12327" y="122160"/>
                  </a:lnTo>
                  <a:lnTo>
                    <a:pt x="14188" y="123189"/>
                  </a:lnTo>
                  <a:lnTo>
                    <a:pt x="10176" y="123189"/>
                  </a:lnTo>
                  <a:lnTo>
                    <a:pt x="10176" y="127206"/>
                  </a:lnTo>
                  <a:lnTo>
                    <a:pt x="36517" y="127206"/>
                  </a:lnTo>
                  <a:lnTo>
                    <a:pt x="36517" y="122741"/>
                  </a:lnTo>
                  <a:lnTo>
                    <a:pt x="20817" y="122741"/>
                  </a:lnTo>
                  <a:lnTo>
                    <a:pt x="19131" y="122491"/>
                  </a:lnTo>
                  <a:lnTo>
                    <a:pt x="14188" y="116613"/>
                  </a:lnTo>
                  <a:lnTo>
                    <a:pt x="14537" y="115520"/>
                  </a:lnTo>
                  <a:lnTo>
                    <a:pt x="15170" y="114445"/>
                  </a:lnTo>
                  <a:lnTo>
                    <a:pt x="11048" y="112892"/>
                  </a:lnTo>
                  <a:close/>
                </a:path>
                <a:path w="46989" h="245110">
                  <a:moveTo>
                    <a:pt x="19670" y="92153"/>
                  </a:moveTo>
                  <a:lnTo>
                    <a:pt x="11688" y="92153"/>
                  </a:lnTo>
                  <a:lnTo>
                    <a:pt x="13490" y="92851"/>
                  </a:lnTo>
                  <a:lnTo>
                    <a:pt x="15351" y="94240"/>
                  </a:lnTo>
                  <a:lnTo>
                    <a:pt x="17270" y="95630"/>
                  </a:lnTo>
                  <a:lnTo>
                    <a:pt x="19828" y="98299"/>
                  </a:lnTo>
                  <a:lnTo>
                    <a:pt x="25232" y="104857"/>
                  </a:lnTo>
                  <a:lnTo>
                    <a:pt x="26981" y="106747"/>
                  </a:lnTo>
                  <a:lnTo>
                    <a:pt x="28609" y="108090"/>
                  </a:lnTo>
                  <a:lnTo>
                    <a:pt x="30179" y="109439"/>
                  </a:lnTo>
                  <a:lnTo>
                    <a:pt x="31807" y="110421"/>
                  </a:lnTo>
                  <a:lnTo>
                    <a:pt x="34424" y="111410"/>
                  </a:lnTo>
                  <a:lnTo>
                    <a:pt x="35471" y="111584"/>
                  </a:lnTo>
                  <a:lnTo>
                    <a:pt x="36517" y="111584"/>
                  </a:lnTo>
                  <a:lnTo>
                    <a:pt x="36517" y="105450"/>
                  </a:lnTo>
                  <a:lnTo>
                    <a:pt x="32377" y="105450"/>
                  </a:lnTo>
                  <a:lnTo>
                    <a:pt x="31400" y="104857"/>
                  </a:lnTo>
                  <a:lnTo>
                    <a:pt x="30586" y="104229"/>
                  </a:lnTo>
                  <a:lnTo>
                    <a:pt x="29830" y="103467"/>
                  </a:lnTo>
                  <a:lnTo>
                    <a:pt x="29016" y="102706"/>
                  </a:lnTo>
                  <a:lnTo>
                    <a:pt x="27504" y="100985"/>
                  </a:lnTo>
                  <a:lnTo>
                    <a:pt x="22503" y="95095"/>
                  </a:lnTo>
                  <a:lnTo>
                    <a:pt x="20452" y="92851"/>
                  </a:lnTo>
                  <a:lnTo>
                    <a:pt x="19670" y="92153"/>
                  </a:lnTo>
                  <a:close/>
                </a:path>
                <a:path w="46989" h="245110">
                  <a:moveTo>
                    <a:pt x="11571" y="87566"/>
                  </a:moveTo>
                  <a:lnTo>
                    <a:pt x="7268" y="87566"/>
                  </a:lnTo>
                  <a:lnTo>
                    <a:pt x="4826" y="88583"/>
                  </a:lnTo>
                  <a:lnTo>
                    <a:pt x="988" y="92653"/>
                  </a:lnTo>
                  <a:lnTo>
                    <a:pt x="114" y="95095"/>
                  </a:lnTo>
                  <a:lnTo>
                    <a:pt x="172" y="102869"/>
                  </a:lnTo>
                  <a:lnTo>
                    <a:pt x="7348" y="110421"/>
                  </a:lnTo>
                  <a:lnTo>
                    <a:pt x="10525" y="110712"/>
                  </a:lnTo>
                  <a:lnTo>
                    <a:pt x="10554" y="110421"/>
                  </a:lnTo>
                  <a:lnTo>
                    <a:pt x="10676" y="109212"/>
                  </a:lnTo>
                  <a:lnTo>
                    <a:pt x="10790" y="108090"/>
                  </a:lnTo>
                  <a:lnTo>
                    <a:pt x="10884" y="107159"/>
                  </a:lnTo>
                  <a:lnTo>
                    <a:pt x="10990" y="106119"/>
                  </a:lnTo>
                  <a:lnTo>
                    <a:pt x="8770" y="106119"/>
                  </a:lnTo>
                  <a:lnTo>
                    <a:pt x="6919" y="105450"/>
                  </a:lnTo>
                  <a:lnTo>
                    <a:pt x="4361" y="102869"/>
                  </a:lnTo>
                  <a:lnTo>
                    <a:pt x="3721" y="101153"/>
                  </a:lnTo>
                  <a:lnTo>
                    <a:pt x="3721" y="96967"/>
                  </a:lnTo>
                  <a:lnTo>
                    <a:pt x="4192" y="95630"/>
                  </a:lnTo>
                  <a:lnTo>
                    <a:pt x="4268" y="95415"/>
                  </a:lnTo>
                  <a:lnTo>
                    <a:pt x="4516" y="95095"/>
                  </a:lnTo>
                  <a:lnTo>
                    <a:pt x="6683" y="92851"/>
                  </a:lnTo>
                  <a:lnTo>
                    <a:pt x="7064" y="92653"/>
                  </a:lnTo>
                  <a:lnTo>
                    <a:pt x="8257" y="92153"/>
                  </a:lnTo>
                  <a:lnTo>
                    <a:pt x="19670" y="92153"/>
                  </a:lnTo>
                  <a:lnTo>
                    <a:pt x="17270" y="90043"/>
                  </a:lnTo>
                  <a:lnTo>
                    <a:pt x="15816" y="89054"/>
                  </a:lnTo>
                  <a:lnTo>
                    <a:pt x="14421" y="88455"/>
                  </a:lnTo>
                  <a:lnTo>
                    <a:pt x="12967" y="87862"/>
                  </a:lnTo>
                  <a:lnTo>
                    <a:pt x="11571" y="87566"/>
                  </a:lnTo>
                  <a:close/>
                </a:path>
                <a:path w="46989" h="245110">
                  <a:moveTo>
                    <a:pt x="36517" y="87566"/>
                  </a:moveTo>
                  <a:lnTo>
                    <a:pt x="32214" y="87566"/>
                  </a:lnTo>
                  <a:lnTo>
                    <a:pt x="32214" y="105450"/>
                  </a:lnTo>
                  <a:lnTo>
                    <a:pt x="36517" y="105450"/>
                  </a:lnTo>
                  <a:lnTo>
                    <a:pt x="36517" y="87566"/>
                  </a:lnTo>
                  <a:close/>
                </a:path>
                <a:path w="46989" h="245110">
                  <a:moveTo>
                    <a:pt x="22852" y="58170"/>
                  </a:moveTo>
                  <a:lnTo>
                    <a:pt x="4593" y="61245"/>
                  </a:lnTo>
                  <a:lnTo>
                    <a:pt x="3081" y="62205"/>
                  </a:lnTo>
                  <a:lnTo>
                    <a:pt x="1954" y="63461"/>
                  </a:lnTo>
                  <a:lnTo>
                    <a:pt x="1162" y="64891"/>
                  </a:lnTo>
                  <a:lnTo>
                    <a:pt x="407" y="66362"/>
                  </a:lnTo>
                  <a:lnTo>
                    <a:pt x="0" y="68077"/>
                  </a:lnTo>
                  <a:lnTo>
                    <a:pt x="0" y="72676"/>
                  </a:lnTo>
                  <a:lnTo>
                    <a:pt x="272" y="73531"/>
                  </a:lnTo>
                  <a:lnTo>
                    <a:pt x="799" y="74990"/>
                  </a:lnTo>
                  <a:lnTo>
                    <a:pt x="2151" y="76612"/>
                  </a:lnTo>
                  <a:lnTo>
                    <a:pt x="3547" y="78356"/>
                  </a:lnTo>
                  <a:lnTo>
                    <a:pt x="5582" y="79670"/>
                  </a:lnTo>
                  <a:lnTo>
                    <a:pt x="10815" y="81444"/>
                  </a:lnTo>
                  <a:lnTo>
                    <a:pt x="14304" y="81885"/>
                  </a:lnTo>
                  <a:lnTo>
                    <a:pt x="25411" y="81885"/>
                  </a:lnTo>
                  <a:lnTo>
                    <a:pt x="30354" y="80688"/>
                  </a:lnTo>
                  <a:lnTo>
                    <a:pt x="34608" y="77298"/>
                  </a:lnTo>
                  <a:lnTo>
                    <a:pt x="12618" y="77298"/>
                  </a:lnTo>
                  <a:lnTo>
                    <a:pt x="9007" y="76612"/>
                  </a:lnTo>
                  <a:lnTo>
                    <a:pt x="3721" y="68077"/>
                  </a:lnTo>
                  <a:lnTo>
                    <a:pt x="4077" y="67368"/>
                  </a:lnTo>
                  <a:lnTo>
                    <a:pt x="4647" y="66362"/>
                  </a:lnTo>
                  <a:lnTo>
                    <a:pt x="6581" y="64891"/>
                  </a:lnTo>
                  <a:lnTo>
                    <a:pt x="8606" y="63461"/>
                  </a:lnTo>
                  <a:lnTo>
                    <a:pt x="12618" y="62757"/>
                  </a:lnTo>
                  <a:lnTo>
                    <a:pt x="34458" y="62757"/>
                  </a:lnTo>
                  <a:lnTo>
                    <a:pt x="33552" y="61670"/>
                  </a:lnTo>
                  <a:lnTo>
                    <a:pt x="31517" y="60362"/>
                  </a:lnTo>
                  <a:lnTo>
                    <a:pt x="26283" y="58606"/>
                  </a:lnTo>
                  <a:lnTo>
                    <a:pt x="22852" y="58170"/>
                  </a:lnTo>
                  <a:close/>
                </a:path>
                <a:path w="46989" h="245110">
                  <a:moveTo>
                    <a:pt x="34458" y="62757"/>
                  </a:moveTo>
                  <a:lnTo>
                    <a:pt x="24539" y="62757"/>
                  </a:lnTo>
                  <a:lnTo>
                    <a:pt x="28493" y="63461"/>
                  </a:lnTo>
                  <a:lnTo>
                    <a:pt x="30911" y="65158"/>
                  </a:lnTo>
                  <a:lnTo>
                    <a:pt x="32568" y="66362"/>
                  </a:lnTo>
                  <a:lnTo>
                    <a:pt x="33144" y="67368"/>
                  </a:lnTo>
                  <a:lnTo>
                    <a:pt x="33494" y="68077"/>
                  </a:lnTo>
                  <a:lnTo>
                    <a:pt x="33464" y="72129"/>
                  </a:lnTo>
                  <a:lnTo>
                    <a:pt x="32505" y="73804"/>
                  </a:lnTo>
                  <a:lnTo>
                    <a:pt x="28987" y="76286"/>
                  </a:lnTo>
                  <a:lnTo>
                    <a:pt x="28451" y="76612"/>
                  </a:lnTo>
                  <a:lnTo>
                    <a:pt x="24539" y="77298"/>
                  </a:lnTo>
                  <a:lnTo>
                    <a:pt x="34608" y="77298"/>
                  </a:lnTo>
                  <a:lnTo>
                    <a:pt x="35878" y="76286"/>
                  </a:lnTo>
                  <a:lnTo>
                    <a:pt x="37030" y="73804"/>
                  </a:lnTo>
                  <a:lnTo>
                    <a:pt x="37157" y="67368"/>
                  </a:lnTo>
                  <a:lnTo>
                    <a:pt x="36401" y="65158"/>
                  </a:lnTo>
                  <a:lnTo>
                    <a:pt x="34458" y="62757"/>
                  </a:lnTo>
                  <a:close/>
                </a:path>
                <a:path w="46989" h="245110">
                  <a:moveTo>
                    <a:pt x="19670" y="33960"/>
                  </a:moveTo>
                  <a:lnTo>
                    <a:pt x="11688" y="33960"/>
                  </a:lnTo>
                  <a:lnTo>
                    <a:pt x="13490" y="34652"/>
                  </a:lnTo>
                  <a:lnTo>
                    <a:pt x="15351" y="36041"/>
                  </a:lnTo>
                  <a:lnTo>
                    <a:pt x="17270" y="37431"/>
                  </a:lnTo>
                  <a:lnTo>
                    <a:pt x="19828" y="40105"/>
                  </a:lnTo>
                  <a:lnTo>
                    <a:pt x="25232" y="46658"/>
                  </a:lnTo>
                  <a:lnTo>
                    <a:pt x="26981" y="48547"/>
                  </a:lnTo>
                  <a:lnTo>
                    <a:pt x="28609" y="49896"/>
                  </a:lnTo>
                  <a:lnTo>
                    <a:pt x="30179" y="51245"/>
                  </a:lnTo>
                  <a:lnTo>
                    <a:pt x="31807" y="52222"/>
                  </a:lnTo>
                  <a:lnTo>
                    <a:pt x="34424" y="53216"/>
                  </a:lnTo>
                  <a:lnTo>
                    <a:pt x="35471" y="53391"/>
                  </a:lnTo>
                  <a:lnTo>
                    <a:pt x="36517" y="53391"/>
                  </a:lnTo>
                  <a:lnTo>
                    <a:pt x="36517" y="47257"/>
                  </a:lnTo>
                  <a:lnTo>
                    <a:pt x="32375" y="47257"/>
                  </a:lnTo>
                  <a:lnTo>
                    <a:pt x="31400" y="46658"/>
                  </a:lnTo>
                  <a:lnTo>
                    <a:pt x="30586" y="46030"/>
                  </a:lnTo>
                  <a:lnTo>
                    <a:pt x="29830" y="45268"/>
                  </a:lnTo>
                  <a:lnTo>
                    <a:pt x="29016" y="44512"/>
                  </a:lnTo>
                  <a:lnTo>
                    <a:pt x="27504" y="42791"/>
                  </a:lnTo>
                  <a:lnTo>
                    <a:pt x="22503" y="36902"/>
                  </a:lnTo>
                  <a:lnTo>
                    <a:pt x="20447" y="34652"/>
                  </a:lnTo>
                  <a:lnTo>
                    <a:pt x="19670" y="33960"/>
                  </a:lnTo>
                  <a:close/>
                </a:path>
                <a:path w="46989" h="245110">
                  <a:moveTo>
                    <a:pt x="11571" y="29372"/>
                  </a:moveTo>
                  <a:lnTo>
                    <a:pt x="7268" y="29372"/>
                  </a:lnTo>
                  <a:lnTo>
                    <a:pt x="4826" y="30390"/>
                  </a:lnTo>
                  <a:lnTo>
                    <a:pt x="988" y="34454"/>
                  </a:lnTo>
                  <a:lnTo>
                    <a:pt x="112" y="36902"/>
                  </a:lnTo>
                  <a:lnTo>
                    <a:pt x="173" y="44675"/>
                  </a:lnTo>
                  <a:lnTo>
                    <a:pt x="7348" y="52222"/>
                  </a:lnTo>
                  <a:lnTo>
                    <a:pt x="10525" y="52513"/>
                  </a:lnTo>
                  <a:lnTo>
                    <a:pt x="10554" y="52222"/>
                  </a:lnTo>
                  <a:lnTo>
                    <a:pt x="10676" y="51018"/>
                  </a:lnTo>
                  <a:lnTo>
                    <a:pt x="10790" y="49896"/>
                  </a:lnTo>
                  <a:lnTo>
                    <a:pt x="10884" y="48966"/>
                  </a:lnTo>
                  <a:lnTo>
                    <a:pt x="10990" y="47925"/>
                  </a:lnTo>
                  <a:lnTo>
                    <a:pt x="8770" y="47925"/>
                  </a:lnTo>
                  <a:lnTo>
                    <a:pt x="6919" y="47257"/>
                  </a:lnTo>
                  <a:lnTo>
                    <a:pt x="4361" y="44675"/>
                  </a:lnTo>
                  <a:lnTo>
                    <a:pt x="3721" y="42954"/>
                  </a:lnTo>
                  <a:lnTo>
                    <a:pt x="3721" y="38774"/>
                  </a:lnTo>
                  <a:lnTo>
                    <a:pt x="4194" y="37431"/>
                  </a:lnTo>
                  <a:lnTo>
                    <a:pt x="8257" y="33960"/>
                  </a:lnTo>
                  <a:lnTo>
                    <a:pt x="19670" y="33960"/>
                  </a:lnTo>
                  <a:lnTo>
                    <a:pt x="17270" y="31849"/>
                  </a:lnTo>
                  <a:lnTo>
                    <a:pt x="15816" y="30861"/>
                  </a:lnTo>
                  <a:lnTo>
                    <a:pt x="14421" y="30262"/>
                  </a:lnTo>
                  <a:lnTo>
                    <a:pt x="12967" y="29669"/>
                  </a:lnTo>
                  <a:lnTo>
                    <a:pt x="11571" y="29372"/>
                  </a:lnTo>
                  <a:close/>
                </a:path>
                <a:path w="46989" h="245110">
                  <a:moveTo>
                    <a:pt x="36517" y="29372"/>
                  </a:moveTo>
                  <a:lnTo>
                    <a:pt x="32214" y="29372"/>
                  </a:lnTo>
                  <a:lnTo>
                    <a:pt x="32214" y="47257"/>
                  </a:lnTo>
                  <a:lnTo>
                    <a:pt x="36517" y="47257"/>
                  </a:lnTo>
                  <a:lnTo>
                    <a:pt x="36517" y="29372"/>
                  </a:lnTo>
                  <a:close/>
                </a:path>
                <a:path w="46989" h="245110">
                  <a:moveTo>
                    <a:pt x="36517" y="4912"/>
                  </a:moveTo>
                  <a:lnTo>
                    <a:pt x="174" y="4912"/>
                  </a:lnTo>
                  <a:lnTo>
                    <a:pt x="174" y="8558"/>
                  </a:lnTo>
                  <a:lnTo>
                    <a:pt x="23724" y="25151"/>
                  </a:lnTo>
                  <a:lnTo>
                    <a:pt x="27795" y="25151"/>
                  </a:lnTo>
                  <a:lnTo>
                    <a:pt x="27795" y="20762"/>
                  </a:lnTo>
                  <a:lnTo>
                    <a:pt x="23724" y="20762"/>
                  </a:lnTo>
                  <a:lnTo>
                    <a:pt x="7326" y="9378"/>
                  </a:lnTo>
                  <a:lnTo>
                    <a:pt x="36517" y="9378"/>
                  </a:lnTo>
                  <a:lnTo>
                    <a:pt x="36517" y="4912"/>
                  </a:lnTo>
                  <a:close/>
                </a:path>
                <a:path w="46989" h="245110">
                  <a:moveTo>
                    <a:pt x="27795" y="9378"/>
                  </a:moveTo>
                  <a:lnTo>
                    <a:pt x="23724" y="9378"/>
                  </a:lnTo>
                  <a:lnTo>
                    <a:pt x="23724" y="20762"/>
                  </a:lnTo>
                  <a:lnTo>
                    <a:pt x="27795" y="20762"/>
                  </a:lnTo>
                  <a:lnTo>
                    <a:pt x="27795" y="9378"/>
                  </a:lnTo>
                  <a:close/>
                </a:path>
                <a:path w="46989" h="245110">
                  <a:moveTo>
                    <a:pt x="27795" y="0"/>
                  </a:moveTo>
                  <a:lnTo>
                    <a:pt x="23724" y="0"/>
                  </a:lnTo>
                  <a:lnTo>
                    <a:pt x="23724" y="4912"/>
                  </a:lnTo>
                  <a:lnTo>
                    <a:pt x="27795" y="4912"/>
                  </a:lnTo>
                  <a:lnTo>
                    <a:pt x="27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2568622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2551235" y="3083161"/>
              <a:ext cx="47625" cy="221615"/>
            </a:xfrm>
            <a:custGeom>
              <a:avLst/>
              <a:gdLst/>
              <a:ahLst/>
              <a:cxnLst/>
              <a:rect l="l" t="t" r="r" b="b"/>
              <a:pathLst>
                <a:path w="47625" h="221614">
                  <a:moveTo>
                    <a:pt x="22852" y="197825"/>
                  </a:moveTo>
                  <a:lnTo>
                    <a:pt x="1162" y="204552"/>
                  </a:lnTo>
                  <a:lnTo>
                    <a:pt x="348" y="206023"/>
                  </a:lnTo>
                  <a:lnTo>
                    <a:pt x="0" y="207732"/>
                  </a:lnTo>
                  <a:lnTo>
                    <a:pt x="0" y="212331"/>
                  </a:lnTo>
                  <a:lnTo>
                    <a:pt x="697" y="214523"/>
                  </a:lnTo>
                  <a:lnTo>
                    <a:pt x="25411" y="221540"/>
                  </a:lnTo>
                  <a:lnTo>
                    <a:pt x="30295" y="220343"/>
                  </a:lnTo>
                  <a:lnTo>
                    <a:pt x="34595" y="216953"/>
                  </a:lnTo>
                  <a:lnTo>
                    <a:pt x="12560" y="216953"/>
                  </a:lnTo>
                  <a:lnTo>
                    <a:pt x="8952" y="216273"/>
                  </a:lnTo>
                  <a:lnTo>
                    <a:pt x="3663" y="207732"/>
                  </a:lnTo>
                  <a:lnTo>
                    <a:pt x="4020" y="207023"/>
                  </a:lnTo>
                  <a:lnTo>
                    <a:pt x="4589" y="206023"/>
                  </a:lnTo>
                  <a:lnTo>
                    <a:pt x="6197" y="204819"/>
                  </a:lnTo>
                  <a:lnTo>
                    <a:pt x="8606" y="203116"/>
                  </a:lnTo>
                  <a:lnTo>
                    <a:pt x="12560" y="202418"/>
                  </a:lnTo>
                  <a:lnTo>
                    <a:pt x="34422" y="202418"/>
                  </a:lnTo>
                  <a:lnTo>
                    <a:pt x="33552" y="201331"/>
                  </a:lnTo>
                  <a:lnTo>
                    <a:pt x="31517" y="200017"/>
                  </a:lnTo>
                  <a:lnTo>
                    <a:pt x="26283" y="198267"/>
                  </a:lnTo>
                  <a:lnTo>
                    <a:pt x="22852" y="197825"/>
                  </a:lnTo>
                  <a:close/>
                </a:path>
                <a:path w="47625" h="221614">
                  <a:moveTo>
                    <a:pt x="34422" y="202418"/>
                  </a:moveTo>
                  <a:lnTo>
                    <a:pt x="24539" y="202418"/>
                  </a:lnTo>
                  <a:lnTo>
                    <a:pt x="28493" y="203116"/>
                  </a:lnTo>
                  <a:lnTo>
                    <a:pt x="30901" y="204819"/>
                  </a:lnTo>
                  <a:lnTo>
                    <a:pt x="32510" y="206023"/>
                  </a:lnTo>
                  <a:lnTo>
                    <a:pt x="33085" y="207023"/>
                  </a:lnTo>
                  <a:lnTo>
                    <a:pt x="33435" y="207732"/>
                  </a:lnTo>
                  <a:lnTo>
                    <a:pt x="33405" y="211784"/>
                  </a:lnTo>
                  <a:lnTo>
                    <a:pt x="32447" y="213459"/>
                  </a:lnTo>
                  <a:lnTo>
                    <a:pt x="28937" y="215941"/>
                  </a:lnTo>
                  <a:lnTo>
                    <a:pt x="28394" y="216273"/>
                  </a:lnTo>
                  <a:lnTo>
                    <a:pt x="24539" y="216953"/>
                  </a:lnTo>
                  <a:lnTo>
                    <a:pt x="34595" y="216953"/>
                  </a:lnTo>
                  <a:lnTo>
                    <a:pt x="35878" y="215941"/>
                  </a:lnTo>
                  <a:lnTo>
                    <a:pt x="36980" y="213459"/>
                  </a:lnTo>
                  <a:lnTo>
                    <a:pt x="37099" y="207023"/>
                  </a:lnTo>
                  <a:lnTo>
                    <a:pt x="36401" y="204819"/>
                  </a:lnTo>
                  <a:lnTo>
                    <a:pt x="34422" y="202418"/>
                  </a:lnTo>
                  <a:close/>
                </a:path>
                <a:path w="47625" h="221614">
                  <a:moveTo>
                    <a:pt x="36517" y="175626"/>
                  </a:moveTo>
                  <a:lnTo>
                    <a:pt x="0" y="175626"/>
                  </a:lnTo>
                  <a:lnTo>
                    <a:pt x="0" y="178504"/>
                  </a:lnTo>
                  <a:lnTo>
                    <a:pt x="1570" y="179278"/>
                  </a:lnTo>
                  <a:lnTo>
                    <a:pt x="3198" y="180603"/>
                  </a:lnTo>
                  <a:lnTo>
                    <a:pt x="4920" y="182574"/>
                  </a:lnTo>
                  <a:lnTo>
                    <a:pt x="6512" y="184342"/>
                  </a:lnTo>
                  <a:lnTo>
                    <a:pt x="7908" y="186522"/>
                  </a:lnTo>
                  <a:lnTo>
                    <a:pt x="9129" y="189022"/>
                  </a:lnTo>
                  <a:lnTo>
                    <a:pt x="13432" y="189022"/>
                  </a:lnTo>
                  <a:lnTo>
                    <a:pt x="12909" y="187633"/>
                  </a:lnTo>
                  <a:lnTo>
                    <a:pt x="12153" y="186063"/>
                  </a:lnTo>
                  <a:lnTo>
                    <a:pt x="11120" y="184342"/>
                  </a:lnTo>
                  <a:lnTo>
                    <a:pt x="10118" y="182574"/>
                  </a:lnTo>
                  <a:lnTo>
                    <a:pt x="9071" y="181167"/>
                  </a:lnTo>
                  <a:lnTo>
                    <a:pt x="8024" y="180092"/>
                  </a:lnTo>
                  <a:lnTo>
                    <a:pt x="36517" y="180092"/>
                  </a:lnTo>
                  <a:lnTo>
                    <a:pt x="36517" y="175626"/>
                  </a:lnTo>
                  <a:close/>
                </a:path>
                <a:path w="47625" h="221614">
                  <a:moveTo>
                    <a:pt x="5291" y="157667"/>
                  </a:moveTo>
                  <a:lnTo>
                    <a:pt x="116" y="157667"/>
                  </a:lnTo>
                  <a:lnTo>
                    <a:pt x="116" y="162132"/>
                  </a:lnTo>
                  <a:lnTo>
                    <a:pt x="5291" y="162132"/>
                  </a:lnTo>
                  <a:lnTo>
                    <a:pt x="5291" y="157667"/>
                  </a:lnTo>
                  <a:close/>
                </a:path>
                <a:path w="47625" h="221614">
                  <a:moveTo>
                    <a:pt x="41169" y="157667"/>
                  </a:moveTo>
                  <a:lnTo>
                    <a:pt x="10176" y="157667"/>
                  </a:lnTo>
                  <a:lnTo>
                    <a:pt x="10176" y="162132"/>
                  </a:lnTo>
                  <a:lnTo>
                    <a:pt x="40239" y="162132"/>
                  </a:lnTo>
                  <a:lnTo>
                    <a:pt x="41751" y="162353"/>
                  </a:lnTo>
                  <a:lnTo>
                    <a:pt x="42390" y="162801"/>
                  </a:lnTo>
                  <a:lnTo>
                    <a:pt x="42972" y="163248"/>
                  </a:lnTo>
                  <a:lnTo>
                    <a:pt x="43263" y="163923"/>
                  </a:lnTo>
                  <a:lnTo>
                    <a:pt x="43146" y="166051"/>
                  </a:lnTo>
                  <a:lnTo>
                    <a:pt x="42988" y="166661"/>
                  </a:lnTo>
                  <a:lnTo>
                    <a:pt x="42914" y="166946"/>
                  </a:lnTo>
                  <a:lnTo>
                    <a:pt x="46694" y="167789"/>
                  </a:lnTo>
                  <a:lnTo>
                    <a:pt x="46954" y="166946"/>
                  </a:lnTo>
                  <a:lnTo>
                    <a:pt x="47042" y="166661"/>
                  </a:lnTo>
                  <a:lnTo>
                    <a:pt x="47134" y="166051"/>
                  </a:lnTo>
                  <a:lnTo>
                    <a:pt x="47217" y="161795"/>
                  </a:lnTo>
                  <a:lnTo>
                    <a:pt x="46345" y="160004"/>
                  </a:lnTo>
                  <a:lnTo>
                    <a:pt x="43437" y="158085"/>
                  </a:lnTo>
                  <a:lnTo>
                    <a:pt x="41169" y="157667"/>
                  </a:lnTo>
                  <a:close/>
                </a:path>
                <a:path w="47625" h="221614">
                  <a:moveTo>
                    <a:pt x="36517" y="129212"/>
                  </a:moveTo>
                  <a:lnTo>
                    <a:pt x="10176" y="129212"/>
                  </a:lnTo>
                  <a:lnTo>
                    <a:pt x="10176" y="133678"/>
                  </a:lnTo>
                  <a:lnTo>
                    <a:pt x="26516" y="133678"/>
                  </a:lnTo>
                  <a:lnTo>
                    <a:pt x="28202" y="133922"/>
                  </a:lnTo>
                  <a:lnTo>
                    <a:pt x="33261" y="142015"/>
                  </a:lnTo>
                  <a:lnTo>
                    <a:pt x="32912" y="143137"/>
                  </a:lnTo>
                  <a:lnTo>
                    <a:pt x="32214" y="144050"/>
                  </a:lnTo>
                  <a:lnTo>
                    <a:pt x="31575" y="144957"/>
                  </a:lnTo>
                  <a:lnTo>
                    <a:pt x="30644" y="145550"/>
                  </a:lnTo>
                  <a:lnTo>
                    <a:pt x="28272" y="146108"/>
                  </a:lnTo>
                  <a:lnTo>
                    <a:pt x="10176" y="146108"/>
                  </a:lnTo>
                  <a:lnTo>
                    <a:pt x="10176" y="150573"/>
                  </a:lnTo>
                  <a:lnTo>
                    <a:pt x="37099" y="138079"/>
                  </a:lnTo>
                  <a:lnTo>
                    <a:pt x="35587" y="135259"/>
                  </a:lnTo>
                  <a:lnTo>
                    <a:pt x="32621" y="133207"/>
                  </a:lnTo>
                  <a:lnTo>
                    <a:pt x="36517" y="133207"/>
                  </a:lnTo>
                  <a:lnTo>
                    <a:pt x="36517" y="129212"/>
                  </a:lnTo>
                  <a:close/>
                </a:path>
                <a:path w="47625" h="221614">
                  <a:moveTo>
                    <a:pt x="36517" y="117009"/>
                  </a:moveTo>
                  <a:lnTo>
                    <a:pt x="116" y="117009"/>
                  </a:lnTo>
                  <a:lnTo>
                    <a:pt x="116" y="121474"/>
                  </a:lnTo>
                  <a:lnTo>
                    <a:pt x="36517" y="121474"/>
                  </a:lnTo>
                  <a:lnTo>
                    <a:pt x="36517" y="117009"/>
                  </a:lnTo>
                  <a:close/>
                </a:path>
                <a:path w="47625" h="221614">
                  <a:moveTo>
                    <a:pt x="19613" y="92153"/>
                  </a:moveTo>
                  <a:lnTo>
                    <a:pt x="11688" y="92153"/>
                  </a:lnTo>
                  <a:lnTo>
                    <a:pt x="13432" y="92845"/>
                  </a:lnTo>
                  <a:lnTo>
                    <a:pt x="15351" y="94235"/>
                  </a:lnTo>
                  <a:lnTo>
                    <a:pt x="17212" y="95624"/>
                  </a:lnTo>
                  <a:lnTo>
                    <a:pt x="19833" y="98305"/>
                  </a:lnTo>
                  <a:lnTo>
                    <a:pt x="25176" y="104851"/>
                  </a:lnTo>
                  <a:lnTo>
                    <a:pt x="26981" y="106741"/>
                  </a:lnTo>
                  <a:lnTo>
                    <a:pt x="36517" y="111584"/>
                  </a:lnTo>
                  <a:lnTo>
                    <a:pt x="36517" y="105450"/>
                  </a:lnTo>
                  <a:lnTo>
                    <a:pt x="32375" y="105450"/>
                  </a:lnTo>
                  <a:lnTo>
                    <a:pt x="31400" y="104851"/>
                  </a:lnTo>
                  <a:lnTo>
                    <a:pt x="30586" y="104223"/>
                  </a:lnTo>
                  <a:lnTo>
                    <a:pt x="28958" y="102706"/>
                  </a:lnTo>
                  <a:lnTo>
                    <a:pt x="27446" y="100985"/>
                  </a:lnTo>
                  <a:lnTo>
                    <a:pt x="25236" y="98305"/>
                  </a:lnTo>
                  <a:lnTo>
                    <a:pt x="22503" y="95095"/>
                  </a:lnTo>
                  <a:lnTo>
                    <a:pt x="20390" y="92845"/>
                  </a:lnTo>
                  <a:lnTo>
                    <a:pt x="19613" y="92153"/>
                  </a:lnTo>
                  <a:close/>
                </a:path>
                <a:path w="47625" h="221614">
                  <a:moveTo>
                    <a:pt x="11513" y="87566"/>
                  </a:moveTo>
                  <a:lnTo>
                    <a:pt x="7210" y="87566"/>
                  </a:lnTo>
                  <a:lnTo>
                    <a:pt x="4826" y="88583"/>
                  </a:lnTo>
                  <a:lnTo>
                    <a:pt x="2907" y="90612"/>
                  </a:lnTo>
                  <a:lnTo>
                    <a:pt x="930" y="92647"/>
                  </a:lnTo>
                  <a:lnTo>
                    <a:pt x="105" y="95095"/>
                  </a:lnTo>
                  <a:lnTo>
                    <a:pt x="162" y="102869"/>
                  </a:lnTo>
                  <a:lnTo>
                    <a:pt x="791" y="104851"/>
                  </a:lnTo>
                  <a:lnTo>
                    <a:pt x="872" y="105107"/>
                  </a:lnTo>
                  <a:lnTo>
                    <a:pt x="4477" y="109212"/>
                  </a:lnTo>
                  <a:lnTo>
                    <a:pt x="7158" y="110421"/>
                  </a:lnTo>
                  <a:lnTo>
                    <a:pt x="7411" y="110421"/>
                  </a:lnTo>
                  <a:lnTo>
                    <a:pt x="10525" y="110706"/>
                  </a:lnTo>
                  <a:lnTo>
                    <a:pt x="10927" y="106741"/>
                  </a:lnTo>
                  <a:lnTo>
                    <a:pt x="10990" y="106119"/>
                  </a:lnTo>
                  <a:lnTo>
                    <a:pt x="8710" y="106119"/>
                  </a:lnTo>
                  <a:lnTo>
                    <a:pt x="6919" y="105450"/>
                  </a:lnTo>
                  <a:lnTo>
                    <a:pt x="5648" y="104223"/>
                  </a:lnTo>
                  <a:lnTo>
                    <a:pt x="4303" y="102869"/>
                  </a:lnTo>
                  <a:lnTo>
                    <a:pt x="3663" y="101148"/>
                  </a:lnTo>
                  <a:lnTo>
                    <a:pt x="3663" y="96967"/>
                  </a:lnTo>
                  <a:lnTo>
                    <a:pt x="4183" y="95624"/>
                  </a:lnTo>
                  <a:lnTo>
                    <a:pt x="4267" y="95409"/>
                  </a:lnTo>
                  <a:lnTo>
                    <a:pt x="4515" y="95095"/>
                  </a:lnTo>
                  <a:lnTo>
                    <a:pt x="5524" y="94049"/>
                  </a:lnTo>
                  <a:lnTo>
                    <a:pt x="6633" y="92845"/>
                  </a:lnTo>
                  <a:lnTo>
                    <a:pt x="7020" y="92647"/>
                  </a:lnTo>
                  <a:lnTo>
                    <a:pt x="8199" y="92153"/>
                  </a:lnTo>
                  <a:lnTo>
                    <a:pt x="19613" y="92153"/>
                  </a:lnTo>
                  <a:lnTo>
                    <a:pt x="17270" y="90043"/>
                  </a:lnTo>
                  <a:lnTo>
                    <a:pt x="15758" y="89054"/>
                  </a:lnTo>
                  <a:lnTo>
                    <a:pt x="12967" y="87862"/>
                  </a:lnTo>
                  <a:lnTo>
                    <a:pt x="11513" y="87566"/>
                  </a:lnTo>
                  <a:close/>
                </a:path>
                <a:path w="47625" h="221614">
                  <a:moveTo>
                    <a:pt x="36517" y="87566"/>
                  </a:moveTo>
                  <a:lnTo>
                    <a:pt x="32214" y="87566"/>
                  </a:lnTo>
                  <a:lnTo>
                    <a:pt x="32214" y="105450"/>
                  </a:lnTo>
                  <a:lnTo>
                    <a:pt x="36517" y="105450"/>
                  </a:lnTo>
                  <a:lnTo>
                    <a:pt x="36517" y="87566"/>
                  </a:lnTo>
                  <a:close/>
                </a:path>
                <a:path w="47625" h="221614">
                  <a:moveTo>
                    <a:pt x="22852" y="58170"/>
                  </a:moveTo>
                  <a:lnTo>
                    <a:pt x="1162" y="64891"/>
                  </a:lnTo>
                  <a:lnTo>
                    <a:pt x="348" y="66362"/>
                  </a:lnTo>
                  <a:lnTo>
                    <a:pt x="0" y="68077"/>
                  </a:lnTo>
                  <a:lnTo>
                    <a:pt x="0" y="72670"/>
                  </a:lnTo>
                  <a:lnTo>
                    <a:pt x="697" y="74868"/>
                  </a:lnTo>
                  <a:lnTo>
                    <a:pt x="25411" y="81885"/>
                  </a:lnTo>
                  <a:lnTo>
                    <a:pt x="30295" y="80682"/>
                  </a:lnTo>
                  <a:lnTo>
                    <a:pt x="34600" y="77292"/>
                  </a:lnTo>
                  <a:lnTo>
                    <a:pt x="12560" y="77292"/>
                  </a:lnTo>
                  <a:lnTo>
                    <a:pt x="8952" y="76612"/>
                  </a:lnTo>
                  <a:lnTo>
                    <a:pt x="3663" y="68077"/>
                  </a:lnTo>
                  <a:lnTo>
                    <a:pt x="4020" y="67362"/>
                  </a:lnTo>
                  <a:lnTo>
                    <a:pt x="4589" y="66362"/>
                  </a:lnTo>
                  <a:lnTo>
                    <a:pt x="6197" y="65158"/>
                  </a:lnTo>
                  <a:lnTo>
                    <a:pt x="8606" y="63455"/>
                  </a:lnTo>
                  <a:lnTo>
                    <a:pt x="12560" y="62757"/>
                  </a:lnTo>
                  <a:lnTo>
                    <a:pt x="34422" y="62757"/>
                  </a:lnTo>
                  <a:lnTo>
                    <a:pt x="33552" y="61670"/>
                  </a:lnTo>
                  <a:lnTo>
                    <a:pt x="31517" y="60362"/>
                  </a:lnTo>
                  <a:lnTo>
                    <a:pt x="26283" y="58606"/>
                  </a:lnTo>
                  <a:lnTo>
                    <a:pt x="22852" y="58170"/>
                  </a:lnTo>
                  <a:close/>
                </a:path>
                <a:path w="47625" h="221614">
                  <a:moveTo>
                    <a:pt x="34422" y="62757"/>
                  </a:moveTo>
                  <a:lnTo>
                    <a:pt x="24539" y="62757"/>
                  </a:lnTo>
                  <a:lnTo>
                    <a:pt x="28493" y="63455"/>
                  </a:lnTo>
                  <a:lnTo>
                    <a:pt x="30901" y="65158"/>
                  </a:lnTo>
                  <a:lnTo>
                    <a:pt x="32510" y="66362"/>
                  </a:lnTo>
                  <a:lnTo>
                    <a:pt x="33085" y="67362"/>
                  </a:lnTo>
                  <a:lnTo>
                    <a:pt x="33435" y="68077"/>
                  </a:lnTo>
                  <a:lnTo>
                    <a:pt x="33409" y="72124"/>
                  </a:lnTo>
                  <a:lnTo>
                    <a:pt x="32447" y="73798"/>
                  </a:lnTo>
                  <a:lnTo>
                    <a:pt x="28928" y="76286"/>
                  </a:lnTo>
                  <a:lnTo>
                    <a:pt x="28394" y="76612"/>
                  </a:lnTo>
                  <a:lnTo>
                    <a:pt x="24539" y="77292"/>
                  </a:lnTo>
                  <a:lnTo>
                    <a:pt x="34600" y="77292"/>
                  </a:lnTo>
                  <a:lnTo>
                    <a:pt x="35878" y="76286"/>
                  </a:lnTo>
                  <a:lnTo>
                    <a:pt x="36980" y="73798"/>
                  </a:lnTo>
                  <a:lnTo>
                    <a:pt x="37099" y="67362"/>
                  </a:lnTo>
                  <a:lnTo>
                    <a:pt x="36401" y="65158"/>
                  </a:lnTo>
                  <a:lnTo>
                    <a:pt x="34422" y="62757"/>
                  </a:lnTo>
                  <a:close/>
                </a:path>
                <a:path w="47625" h="221614">
                  <a:moveTo>
                    <a:pt x="19616" y="33960"/>
                  </a:moveTo>
                  <a:lnTo>
                    <a:pt x="11688" y="33960"/>
                  </a:lnTo>
                  <a:lnTo>
                    <a:pt x="13432" y="34652"/>
                  </a:lnTo>
                  <a:lnTo>
                    <a:pt x="15351" y="36041"/>
                  </a:lnTo>
                  <a:lnTo>
                    <a:pt x="17212" y="37431"/>
                  </a:lnTo>
                  <a:lnTo>
                    <a:pt x="19838" y="40111"/>
                  </a:lnTo>
                  <a:lnTo>
                    <a:pt x="25176" y="46658"/>
                  </a:lnTo>
                  <a:lnTo>
                    <a:pt x="26981" y="48547"/>
                  </a:lnTo>
                  <a:lnTo>
                    <a:pt x="36517" y="53391"/>
                  </a:lnTo>
                  <a:lnTo>
                    <a:pt x="36517" y="47257"/>
                  </a:lnTo>
                  <a:lnTo>
                    <a:pt x="32387" y="47257"/>
                  </a:lnTo>
                  <a:lnTo>
                    <a:pt x="31400" y="46658"/>
                  </a:lnTo>
                  <a:lnTo>
                    <a:pt x="30586" y="46030"/>
                  </a:lnTo>
                  <a:lnTo>
                    <a:pt x="28958" y="44507"/>
                  </a:lnTo>
                  <a:lnTo>
                    <a:pt x="27446" y="42791"/>
                  </a:lnTo>
                  <a:lnTo>
                    <a:pt x="25236" y="40111"/>
                  </a:lnTo>
                  <a:lnTo>
                    <a:pt x="22503" y="36902"/>
                  </a:lnTo>
                  <a:lnTo>
                    <a:pt x="20395" y="34652"/>
                  </a:lnTo>
                  <a:lnTo>
                    <a:pt x="19616" y="33960"/>
                  </a:lnTo>
                  <a:close/>
                </a:path>
                <a:path w="47625" h="221614">
                  <a:moveTo>
                    <a:pt x="11513" y="29367"/>
                  </a:moveTo>
                  <a:lnTo>
                    <a:pt x="7210" y="29367"/>
                  </a:lnTo>
                  <a:lnTo>
                    <a:pt x="4826" y="30384"/>
                  </a:lnTo>
                  <a:lnTo>
                    <a:pt x="2907" y="32419"/>
                  </a:lnTo>
                  <a:lnTo>
                    <a:pt x="930" y="34454"/>
                  </a:lnTo>
                  <a:lnTo>
                    <a:pt x="105" y="36902"/>
                  </a:lnTo>
                  <a:lnTo>
                    <a:pt x="162" y="44675"/>
                  </a:lnTo>
                  <a:lnTo>
                    <a:pt x="791" y="46658"/>
                  </a:lnTo>
                  <a:lnTo>
                    <a:pt x="872" y="46914"/>
                  </a:lnTo>
                  <a:lnTo>
                    <a:pt x="4477" y="51018"/>
                  </a:lnTo>
                  <a:lnTo>
                    <a:pt x="7145" y="52222"/>
                  </a:lnTo>
                  <a:lnTo>
                    <a:pt x="7348" y="52222"/>
                  </a:lnTo>
                  <a:lnTo>
                    <a:pt x="10525" y="52513"/>
                  </a:lnTo>
                  <a:lnTo>
                    <a:pt x="10927" y="48547"/>
                  </a:lnTo>
                  <a:lnTo>
                    <a:pt x="10990" y="47925"/>
                  </a:lnTo>
                  <a:lnTo>
                    <a:pt x="8710" y="47925"/>
                  </a:lnTo>
                  <a:lnTo>
                    <a:pt x="6919" y="47257"/>
                  </a:lnTo>
                  <a:lnTo>
                    <a:pt x="5648" y="46030"/>
                  </a:lnTo>
                  <a:lnTo>
                    <a:pt x="4303" y="44675"/>
                  </a:lnTo>
                  <a:lnTo>
                    <a:pt x="3663" y="42954"/>
                  </a:lnTo>
                  <a:lnTo>
                    <a:pt x="3663" y="38768"/>
                  </a:lnTo>
                  <a:lnTo>
                    <a:pt x="4183" y="37431"/>
                  </a:lnTo>
                  <a:lnTo>
                    <a:pt x="4266" y="37216"/>
                  </a:lnTo>
                  <a:lnTo>
                    <a:pt x="4515" y="36902"/>
                  </a:lnTo>
                  <a:lnTo>
                    <a:pt x="5524" y="35855"/>
                  </a:lnTo>
                  <a:lnTo>
                    <a:pt x="6628" y="34652"/>
                  </a:lnTo>
                  <a:lnTo>
                    <a:pt x="7009" y="34454"/>
                  </a:lnTo>
                  <a:lnTo>
                    <a:pt x="8199" y="33960"/>
                  </a:lnTo>
                  <a:lnTo>
                    <a:pt x="19616" y="33960"/>
                  </a:lnTo>
                  <a:lnTo>
                    <a:pt x="18782" y="33227"/>
                  </a:lnTo>
                  <a:lnTo>
                    <a:pt x="17270" y="31843"/>
                  </a:lnTo>
                  <a:lnTo>
                    <a:pt x="15758" y="30855"/>
                  </a:lnTo>
                  <a:lnTo>
                    <a:pt x="12967" y="29669"/>
                  </a:lnTo>
                  <a:lnTo>
                    <a:pt x="11513" y="29367"/>
                  </a:lnTo>
                  <a:close/>
                </a:path>
                <a:path w="47625" h="221614">
                  <a:moveTo>
                    <a:pt x="36517" y="29367"/>
                  </a:moveTo>
                  <a:lnTo>
                    <a:pt x="32214" y="29367"/>
                  </a:lnTo>
                  <a:lnTo>
                    <a:pt x="32214" y="47257"/>
                  </a:lnTo>
                  <a:lnTo>
                    <a:pt x="36517" y="47257"/>
                  </a:lnTo>
                  <a:lnTo>
                    <a:pt x="36517" y="29367"/>
                  </a:lnTo>
                  <a:close/>
                </a:path>
                <a:path w="47625" h="221614">
                  <a:moveTo>
                    <a:pt x="36517" y="4912"/>
                  </a:moveTo>
                  <a:lnTo>
                    <a:pt x="116" y="4912"/>
                  </a:lnTo>
                  <a:lnTo>
                    <a:pt x="116" y="8558"/>
                  </a:lnTo>
                  <a:lnTo>
                    <a:pt x="23666" y="25151"/>
                  </a:lnTo>
                  <a:lnTo>
                    <a:pt x="27795" y="25151"/>
                  </a:lnTo>
                  <a:lnTo>
                    <a:pt x="27795" y="20762"/>
                  </a:lnTo>
                  <a:lnTo>
                    <a:pt x="23666" y="20762"/>
                  </a:lnTo>
                  <a:lnTo>
                    <a:pt x="7268" y="9378"/>
                  </a:lnTo>
                  <a:lnTo>
                    <a:pt x="36517" y="9378"/>
                  </a:lnTo>
                  <a:lnTo>
                    <a:pt x="36517" y="4912"/>
                  </a:lnTo>
                  <a:close/>
                </a:path>
                <a:path w="47625" h="221614">
                  <a:moveTo>
                    <a:pt x="27795" y="9378"/>
                  </a:moveTo>
                  <a:lnTo>
                    <a:pt x="23666" y="9378"/>
                  </a:lnTo>
                  <a:lnTo>
                    <a:pt x="23666" y="20762"/>
                  </a:lnTo>
                  <a:lnTo>
                    <a:pt x="27795" y="20762"/>
                  </a:lnTo>
                  <a:lnTo>
                    <a:pt x="27795" y="9378"/>
                  </a:lnTo>
                  <a:close/>
                </a:path>
                <a:path w="47625" h="221614">
                  <a:moveTo>
                    <a:pt x="27795" y="0"/>
                  </a:moveTo>
                  <a:lnTo>
                    <a:pt x="23666" y="0"/>
                  </a:lnTo>
                  <a:lnTo>
                    <a:pt x="23666" y="4912"/>
                  </a:lnTo>
                  <a:lnTo>
                    <a:pt x="27795" y="4912"/>
                  </a:lnTo>
                  <a:lnTo>
                    <a:pt x="27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2674686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2657241" y="3083161"/>
              <a:ext cx="37465" cy="239395"/>
            </a:xfrm>
            <a:custGeom>
              <a:avLst/>
              <a:gdLst/>
              <a:ahLst/>
              <a:cxnLst/>
              <a:rect l="l" t="t" r="r" b="b"/>
              <a:pathLst>
                <a:path w="37464" h="239395">
                  <a:moveTo>
                    <a:pt x="22852" y="215267"/>
                  </a:moveTo>
                  <a:lnTo>
                    <a:pt x="1221" y="221994"/>
                  </a:lnTo>
                  <a:lnTo>
                    <a:pt x="407" y="223465"/>
                  </a:lnTo>
                  <a:lnTo>
                    <a:pt x="0" y="225174"/>
                  </a:lnTo>
                  <a:lnTo>
                    <a:pt x="0" y="229773"/>
                  </a:lnTo>
                  <a:lnTo>
                    <a:pt x="755" y="231965"/>
                  </a:lnTo>
                  <a:lnTo>
                    <a:pt x="25411" y="238983"/>
                  </a:lnTo>
                  <a:lnTo>
                    <a:pt x="30354" y="237785"/>
                  </a:lnTo>
                  <a:lnTo>
                    <a:pt x="34608" y="234395"/>
                  </a:lnTo>
                  <a:lnTo>
                    <a:pt x="12618" y="234395"/>
                  </a:lnTo>
                  <a:lnTo>
                    <a:pt x="9010" y="233715"/>
                  </a:lnTo>
                  <a:lnTo>
                    <a:pt x="3721" y="225174"/>
                  </a:lnTo>
                  <a:lnTo>
                    <a:pt x="4078" y="224465"/>
                  </a:lnTo>
                  <a:lnTo>
                    <a:pt x="4647" y="223465"/>
                  </a:lnTo>
                  <a:lnTo>
                    <a:pt x="6255" y="222261"/>
                  </a:lnTo>
                  <a:lnTo>
                    <a:pt x="8664" y="220558"/>
                  </a:lnTo>
                  <a:lnTo>
                    <a:pt x="12618" y="219860"/>
                  </a:lnTo>
                  <a:lnTo>
                    <a:pt x="34480" y="219860"/>
                  </a:lnTo>
                  <a:lnTo>
                    <a:pt x="33610" y="218773"/>
                  </a:lnTo>
                  <a:lnTo>
                    <a:pt x="31575" y="217459"/>
                  </a:lnTo>
                  <a:lnTo>
                    <a:pt x="26341" y="215709"/>
                  </a:lnTo>
                  <a:lnTo>
                    <a:pt x="22852" y="215267"/>
                  </a:lnTo>
                  <a:close/>
                </a:path>
                <a:path w="37464" h="239395">
                  <a:moveTo>
                    <a:pt x="34480" y="219860"/>
                  </a:moveTo>
                  <a:lnTo>
                    <a:pt x="24539" y="219860"/>
                  </a:lnTo>
                  <a:lnTo>
                    <a:pt x="28551" y="220558"/>
                  </a:lnTo>
                  <a:lnTo>
                    <a:pt x="30960" y="222261"/>
                  </a:lnTo>
                  <a:lnTo>
                    <a:pt x="32569" y="223465"/>
                  </a:lnTo>
                  <a:lnTo>
                    <a:pt x="33143" y="224465"/>
                  </a:lnTo>
                  <a:lnTo>
                    <a:pt x="33494" y="225174"/>
                  </a:lnTo>
                  <a:lnTo>
                    <a:pt x="33464" y="229227"/>
                  </a:lnTo>
                  <a:lnTo>
                    <a:pt x="32505" y="230901"/>
                  </a:lnTo>
                  <a:lnTo>
                    <a:pt x="28995" y="233384"/>
                  </a:lnTo>
                  <a:lnTo>
                    <a:pt x="28452" y="233715"/>
                  </a:lnTo>
                  <a:lnTo>
                    <a:pt x="24597" y="234395"/>
                  </a:lnTo>
                  <a:lnTo>
                    <a:pt x="34608" y="234395"/>
                  </a:lnTo>
                  <a:lnTo>
                    <a:pt x="35878" y="233384"/>
                  </a:lnTo>
                  <a:lnTo>
                    <a:pt x="37033" y="230901"/>
                  </a:lnTo>
                  <a:lnTo>
                    <a:pt x="37157" y="224465"/>
                  </a:lnTo>
                  <a:lnTo>
                    <a:pt x="36459" y="222261"/>
                  </a:lnTo>
                  <a:lnTo>
                    <a:pt x="34480" y="219860"/>
                  </a:lnTo>
                  <a:close/>
                </a:path>
                <a:path w="37464" h="239395">
                  <a:moveTo>
                    <a:pt x="36517" y="193069"/>
                  </a:moveTo>
                  <a:lnTo>
                    <a:pt x="0" y="193069"/>
                  </a:lnTo>
                  <a:lnTo>
                    <a:pt x="0" y="195947"/>
                  </a:lnTo>
                  <a:lnTo>
                    <a:pt x="1570" y="196720"/>
                  </a:lnTo>
                  <a:lnTo>
                    <a:pt x="3198" y="198046"/>
                  </a:lnTo>
                  <a:lnTo>
                    <a:pt x="6570" y="201784"/>
                  </a:lnTo>
                  <a:lnTo>
                    <a:pt x="7966" y="203964"/>
                  </a:lnTo>
                  <a:lnTo>
                    <a:pt x="9129" y="206464"/>
                  </a:lnTo>
                  <a:lnTo>
                    <a:pt x="13490" y="206464"/>
                  </a:lnTo>
                  <a:lnTo>
                    <a:pt x="8082" y="197534"/>
                  </a:lnTo>
                  <a:lnTo>
                    <a:pt x="36517" y="197534"/>
                  </a:lnTo>
                  <a:lnTo>
                    <a:pt x="36517" y="193069"/>
                  </a:lnTo>
                  <a:close/>
                </a:path>
                <a:path w="37464" h="239395">
                  <a:moveTo>
                    <a:pt x="26399" y="156527"/>
                  </a:moveTo>
                  <a:lnTo>
                    <a:pt x="18840" y="156527"/>
                  </a:lnTo>
                  <a:lnTo>
                    <a:pt x="15525" y="157678"/>
                  </a:lnTo>
                  <a:lnTo>
                    <a:pt x="10757" y="162277"/>
                  </a:lnTo>
                  <a:lnTo>
                    <a:pt x="9594" y="165237"/>
                  </a:lnTo>
                  <a:lnTo>
                    <a:pt x="9594" y="172115"/>
                  </a:lnTo>
                  <a:lnTo>
                    <a:pt x="27795" y="181208"/>
                  </a:lnTo>
                  <a:lnTo>
                    <a:pt x="31226" y="180074"/>
                  </a:lnTo>
                  <a:lnTo>
                    <a:pt x="33610" y="177801"/>
                  </a:lnTo>
                  <a:lnTo>
                    <a:pt x="34817" y="176621"/>
                  </a:lnTo>
                  <a:lnTo>
                    <a:pt x="20003" y="176621"/>
                  </a:lnTo>
                  <a:lnTo>
                    <a:pt x="17444" y="175888"/>
                  </a:lnTo>
                  <a:lnTo>
                    <a:pt x="15816" y="174411"/>
                  </a:lnTo>
                  <a:lnTo>
                    <a:pt x="14130" y="172940"/>
                  </a:lnTo>
                  <a:lnTo>
                    <a:pt x="13316" y="171091"/>
                  </a:lnTo>
                  <a:lnTo>
                    <a:pt x="13316" y="166655"/>
                  </a:lnTo>
                  <a:lnTo>
                    <a:pt x="14130" y="164818"/>
                  </a:lnTo>
                  <a:lnTo>
                    <a:pt x="17502" y="161859"/>
                  </a:lnTo>
                  <a:lnTo>
                    <a:pt x="19945" y="161120"/>
                  </a:lnTo>
                  <a:lnTo>
                    <a:pt x="34748" y="161120"/>
                  </a:lnTo>
                  <a:lnTo>
                    <a:pt x="34424" y="160550"/>
                  </a:lnTo>
                  <a:lnTo>
                    <a:pt x="32912" y="159074"/>
                  </a:lnTo>
                  <a:lnTo>
                    <a:pt x="29074" y="157039"/>
                  </a:lnTo>
                  <a:lnTo>
                    <a:pt x="26399" y="156527"/>
                  </a:lnTo>
                  <a:close/>
                </a:path>
                <a:path w="37464" h="239395">
                  <a:moveTo>
                    <a:pt x="34748" y="161120"/>
                  </a:moveTo>
                  <a:lnTo>
                    <a:pt x="26690" y="161120"/>
                  </a:lnTo>
                  <a:lnTo>
                    <a:pt x="29255" y="161859"/>
                  </a:lnTo>
                  <a:lnTo>
                    <a:pt x="32632" y="164818"/>
                  </a:lnTo>
                  <a:lnTo>
                    <a:pt x="33494" y="166655"/>
                  </a:lnTo>
                  <a:lnTo>
                    <a:pt x="33494" y="171091"/>
                  </a:lnTo>
                  <a:lnTo>
                    <a:pt x="32621" y="172940"/>
                  </a:lnTo>
                  <a:lnTo>
                    <a:pt x="29249" y="175888"/>
                  </a:lnTo>
                  <a:lnTo>
                    <a:pt x="26748" y="176621"/>
                  </a:lnTo>
                  <a:lnTo>
                    <a:pt x="34817" y="176621"/>
                  </a:lnTo>
                  <a:lnTo>
                    <a:pt x="35936" y="175528"/>
                  </a:lnTo>
                  <a:lnTo>
                    <a:pt x="37157" y="172545"/>
                  </a:lnTo>
                  <a:lnTo>
                    <a:pt x="37157" y="166655"/>
                  </a:lnTo>
                  <a:lnTo>
                    <a:pt x="36794" y="165237"/>
                  </a:lnTo>
                  <a:lnTo>
                    <a:pt x="36679" y="164818"/>
                  </a:lnTo>
                  <a:lnTo>
                    <a:pt x="36576" y="164440"/>
                  </a:lnTo>
                  <a:lnTo>
                    <a:pt x="35529" y="162492"/>
                  </a:lnTo>
                  <a:lnTo>
                    <a:pt x="34748" y="161120"/>
                  </a:lnTo>
                  <a:close/>
                </a:path>
                <a:path w="37464" h="239395">
                  <a:moveTo>
                    <a:pt x="17919" y="129352"/>
                  </a:moveTo>
                  <a:lnTo>
                    <a:pt x="9594" y="142073"/>
                  </a:lnTo>
                  <a:lnTo>
                    <a:pt x="9935" y="143439"/>
                  </a:lnTo>
                  <a:lnTo>
                    <a:pt x="10033" y="143835"/>
                  </a:lnTo>
                  <a:lnTo>
                    <a:pt x="10118" y="144172"/>
                  </a:lnTo>
                  <a:lnTo>
                    <a:pt x="11352" y="146335"/>
                  </a:lnTo>
                  <a:lnTo>
                    <a:pt x="12269" y="148027"/>
                  </a:lnTo>
                  <a:lnTo>
                    <a:pt x="13839" y="149457"/>
                  </a:lnTo>
                  <a:lnTo>
                    <a:pt x="18142" y="151347"/>
                  </a:lnTo>
                  <a:lnTo>
                    <a:pt x="20643" y="151818"/>
                  </a:lnTo>
                  <a:lnTo>
                    <a:pt x="27853" y="151818"/>
                  </a:lnTo>
                  <a:lnTo>
                    <a:pt x="31226" y="150719"/>
                  </a:lnTo>
                  <a:lnTo>
                    <a:pt x="33610" y="148527"/>
                  </a:lnTo>
                  <a:lnTo>
                    <a:pt x="34992" y="147224"/>
                  </a:lnTo>
                  <a:lnTo>
                    <a:pt x="19828" y="147224"/>
                  </a:lnTo>
                  <a:lnTo>
                    <a:pt x="17431" y="146550"/>
                  </a:lnTo>
                  <a:lnTo>
                    <a:pt x="13258" y="138149"/>
                  </a:lnTo>
                  <a:lnTo>
                    <a:pt x="13693" y="136957"/>
                  </a:lnTo>
                  <a:lnTo>
                    <a:pt x="18607" y="133631"/>
                  </a:lnTo>
                  <a:lnTo>
                    <a:pt x="18179" y="130968"/>
                  </a:lnTo>
                  <a:lnTo>
                    <a:pt x="18116" y="130579"/>
                  </a:lnTo>
                  <a:lnTo>
                    <a:pt x="17992" y="129805"/>
                  </a:lnTo>
                  <a:lnTo>
                    <a:pt x="17919" y="129352"/>
                  </a:lnTo>
                  <a:close/>
                </a:path>
                <a:path w="37464" h="239395">
                  <a:moveTo>
                    <a:pt x="27446" y="128869"/>
                  </a:moveTo>
                  <a:lnTo>
                    <a:pt x="26958" y="132555"/>
                  </a:lnTo>
                  <a:lnTo>
                    <a:pt x="26865" y="133259"/>
                  </a:lnTo>
                  <a:lnTo>
                    <a:pt x="29552" y="133631"/>
                  </a:lnTo>
                  <a:lnTo>
                    <a:pt x="29260" y="133631"/>
                  </a:lnTo>
                  <a:lnTo>
                    <a:pt x="30761" y="134317"/>
                  </a:lnTo>
                  <a:lnTo>
                    <a:pt x="31865" y="135492"/>
                  </a:lnTo>
                  <a:lnTo>
                    <a:pt x="32912" y="136666"/>
                  </a:lnTo>
                  <a:lnTo>
                    <a:pt x="33494" y="138149"/>
                  </a:lnTo>
                  <a:lnTo>
                    <a:pt x="33491" y="142073"/>
                  </a:lnTo>
                  <a:lnTo>
                    <a:pt x="32680" y="143835"/>
                  </a:lnTo>
                  <a:lnTo>
                    <a:pt x="31051" y="145190"/>
                  </a:lnTo>
                  <a:lnTo>
                    <a:pt x="29481" y="146550"/>
                  </a:lnTo>
                  <a:lnTo>
                    <a:pt x="26865" y="147224"/>
                  </a:lnTo>
                  <a:lnTo>
                    <a:pt x="34992" y="147224"/>
                  </a:lnTo>
                  <a:lnTo>
                    <a:pt x="35936" y="146335"/>
                  </a:lnTo>
                  <a:lnTo>
                    <a:pt x="37157" y="143440"/>
                  </a:lnTo>
                  <a:lnTo>
                    <a:pt x="37052" y="136666"/>
                  </a:lnTo>
                  <a:lnTo>
                    <a:pt x="30470" y="129352"/>
                  </a:lnTo>
                  <a:lnTo>
                    <a:pt x="27446" y="128869"/>
                  </a:lnTo>
                  <a:close/>
                </a:path>
                <a:path w="37464" h="239395">
                  <a:moveTo>
                    <a:pt x="13665" y="123462"/>
                  </a:moveTo>
                  <a:lnTo>
                    <a:pt x="10176" y="123462"/>
                  </a:lnTo>
                  <a:lnTo>
                    <a:pt x="10176" y="126736"/>
                  </a:lnTo>
                  <a:lnTo>
                    <a:pt x="13665" y="126736"/>
                  </a:lnTo>
                  <a:lnTo>
                    <a:pt x="13665" y="123462"/>
                  </a:lnTo>
                  <a:close/>
                </a:path>
                <a:path w="37464" h="239395">
                  <a:moveTo>
                    <a:pt x="36517" y="113886"/>
                  </a:moveTo>
                  <a:lnTo>
                    <a:pt x="32563" y="114532"/>
                  </a:lnTo>
                  <a:lnTo>
                    <a:pt x="32621" y="117660"/>
                  </a:lnTo>
                  <a:lnTo>
                    <a:pt x="32156" y="118375"/>
                  </a:lnTo>
                  <a:lnTo>
                    <a:pt x="31865" y="118631"/>
                  </a:lnTo>
                  <a:lnTo>
                    <a:pt x="31000" y="119020"/>
                  </a:lnTo>
                  <a:lnTo>
                    <a:pt x="988" y="119020"/>
                  </a:lnTo>
                  <a:lnTo>
                    <a:pt x="3554" y="123282"/>
                  </a:lnTo>
                  <a:lnTo>
                    <a:pt x="3663" y="123462"/>
                  </a:lnTo>
                  <a:lnTo>
                    <a:pt x="31517" y="123462"/>
                  </a:lnTo>
                  <a:lnTo>
                    <a:pt x="33261" y="123282"/>
                  </a:lnTo>
                  <a:lnTo>
                    <a:pt x="34947" y="122549"/>
                  </a:lnTo>
                  <a:lnTo>
                    <a:pt x="35587" y="121921"/>
                  </a:lnTo>
                  <a:lnTo>
                    <a:pt x="36634" y="120137"/>
                  </a:lnTo>
                  <a:lnTo>
                    <a:pt x="36517" y="113886"/>
                  </a:lnTo>
                  <a:close/>
                </a:path>
                <a:path w="37464" h="239395">
                  <a:moveTo>
                    <a:pt x="13665" y="114532"/>
                  </a:moveTo>
                  <a:lnTo>
                    <a:pt x="10176" y="114532"/>
                  </a:lnTo>
                  <a:lnTo>
                    <a:pt x="10176" y="119020"/>
                  </a:lnTo>
                  <a:lnTo>
                    <a:pt x="13665" y="119020"/>
                  </a:lnTo>
                  <a:lnTo>
                    <a:pt x="13665" y="114532"/>
                  </a:lnTo>
                  <a:close/>
                </a:path>
                <a:path w="37464" h="239395">
                  <a:moveTo>
                    <a:pt x="19676" y="92159"/>
                  </a:moveTo>
                  <a:lnTo>
                    <a:pt x="11688" y="92159"/>
                  </a:lnTo>
                  <a:lnTo>
                    <a:pt x="13490" y="92851"/>
                  </a:lnTo>
                  <a:lnTo>
                    <a:pt x="15409" y="94240"/>
                  </a:lnTo>
                  <a:lnTo>
                    <a:pt x="17270" y="95630"/>
                  </a:lnTo>
                  <a:lnTo>
                    <a:pt x="19838" y="98310"/>
                  </a:lnTo>
                  <a:lnTo>
                    <a:pt x="25234" y="104857"/>
                  </a:lnTo>
                  <a:lnTo>
                    <a:pt x="27039" y="106747"/>
                  </a:lnTo>
                  <a:lnTo>
                    <a:pt x="36517" y="111590"/>
                  </a:lnTo>
                  <a:lnTo>
                    <a:pt x="36517" y="105450"/>
                  </a:lnTo>
                  <a:lnTo>
                    <a:pt x="32435" y="105450"/>
                  </a:lnTo>
                  <a:lnTo>
                    <a:pt x="31458" y="104857"/>
                  </a:lnTo>
                  <a:lnTo>
                    <a:pt x="22561" y="95101"/>
                  </a:lnTo>
                  <a:lnTo>
                    <a:pt x="20454" y="92851"/>
                  </a:lnTo>
                  <a:lnTo>
                    <a:pt x="19676" y="92159"/>
                  </a:lnTo>
                  <a:close/>
                </a:path>
                <a:path w="37464" h="239395">
                  <a:moveTo>
                    <a:pt x="11571" y="87566"/>
                  </a:moveTo>
                  <a:lnTo>
                    <a:pt x="112" y="95101"/>
                  </a:lnTo>
                  <a:lnTo>
                    <a:pt x="173" y="102874"/>
                  </a:lnTo>
                  <a:lnTo>
                    <a:pt x="843" y="104857"/>
                  </a:lnTo>
                  <a:lnTo>
                    <a:pt x="930" y="105113"/>
                  </a:lnTo>
                  <a:lnTo>
                    <a:pt x="4535" y="109218"/>
                  </a:lnTo>
                  <a:lnTo>
                    <a:pt x="7144" y="110421"/>
                  </a:lnTo>
                  <a:lnTo>
                    <a:pt x="7348" y="110421"/>
                  </a:lnTo>
                  <a:lnTo>
                    <a:pt x="10525" y="110712"/>
                  </a:lnTo>
                  <a:lnTo>
                    <a:pt x="10927" y="106747"/>
                  </a:lnTo>
                  <a:lnTo>
                    <a:pt x="10990" y="106125"/>
                  </a:lnTo>
                  <a:lnTo>
                    <a:pt x="8770" y="106125"/>
                  </a:lnTo>
                  <a:lnTo>
                    <a:pt x="6919" y="105450"/>
                  </a:lnTo>
                  <a:lnTo>
                    <a:pt x="4361" y="102874"/>
                  </a:lnTo>
                  <a:lnTo>
                    <a:pt x="3721" y="101153"/>
                  </a:lnTo>
                  <a:lnTo>
                    <a:pt x="3721" y="96967"/>
                  </a:lnTo>
                  <a:lnTo>
                    <a:pt x="4194" y="95630"/>
                  </a:lnTo>
                  <a:lnTo>
                    <a:pt x="8257" y="92159"/>
                  </a:lnTo>
                  <a:lnTo>
                    <a:pt x="19676" y="92159"/>
                  </a:lnTo>
                  <a:lnTo>
                    <a:pt x="17270" y="90043"/>
                  </a:lnTo>
                  <a:lnTo>
                    <a:pt x="15816" y="89054"/>
                  </a:lnTo>
                  <a:lnTo>
                    <a:pt x="13025" y="87862"/>
                  </a:lnTo>
                  <a:lnTo>
                    <a:pt x="11571" y="87566"/>
                  </a:lnTo>
                  <a:close/>
                </a:path>
                <a:path w="37464" h="239395">
                  <a:moveTo>
                    <a:pt x="36517" y="87566"/>
                  </a:moveTo>
                  <a:lnTo>
                    <a:pt x="32272" y="87566"/>
                  </a:lnTo>
                  <a:lnTo>
                    <a:pt x="32272" y="105450"/>
                  </a:lnTo>
                  <a:lnTo>
                    <a:pt x="36517" y="105450"/>
                  </a:lnTo>
                  <a:lnTo>
                    <a:pt x="36517" y="87566"/>
                  </a:lnTo>
                  <a:close/>
                </a:path>
                <a:path w="37464" h="239395">
                  <a:moveTo>
                    <a:pt x="22852" y="58170"/>
                  </a:moveTo>
                  <a:lnTo>
                    <a:pt x="1221" y="64897"/>
                  </a:lnTo>
                  <a:lnTo>
                    <a:pt x="407" y="66368"/>
                  </a:lnTo>
                  <a:lnTo>
                    <a:pt x="0" y="68077"/>
                  </a:lnTo>
                  <a:lnTo>
                    <a:pt x="0" y="72676"/>
                  </a:lnTo>
                  <a:lnTo>
                    <a:pt x="755" y="74868"/>
                  </a:lnTo>
                  <a:lnTo>
                    <a:pt x="25411" y="81885"/>
                  </a:lnTo>
                  <a:lnTo>
                    <a:pt x="30354" y="80688"/>
                  </a:lnTo>
                  <a:lnTo>
                    <a:pt x="34608" y="77298"/>
                  </a:lnTo>
                  <a:lnTo>
                    <a:pt x="12618" y="77298"/>
                  </a:lnTo>
                  <a:lnTo>
                    <a:pt x="9010" y="76618"/>
                  </a:lnTo>
                  <a:lnTo>
                    <a:pt x="3721" y="68077"/>
                  </a:lnTo>
                  <a:lnTo>
                    <a:pt x="4078" y="67368"/>
                  </a:lnTo>
                  <a:lnTo>
                    <a:pt x="4647" y="66368"/>
                  </a:lnTo>
                  <a:lnTo>
                    <a:pt x="6255" y="65164"/>
                  </a:lnTo>
                  <a:lnTo>
                    <a:pt x="8664" y="63461"/>
                  </a:lnTo>
                  <a:lnTo>
                    <a:pt x="12618" y="62763"/>
                  </a:lnTo>
                  <a:lnTo>
                    <a:pt x="34480" y="62763"/>
                  </a:lnTo>
                  <a:lnTo>
                    <a:pt x="33610" y="61676"/>
                  </a:lnTo>
                  <a:lnTo>
                    <a:pt x="31575" y="60362"/>
                  </a:lnTo>
                  <a:lnTo>
                    <a:pt x="26341" y="58612"/>
                  </a:lnTo>
                  <a:lnTo>
                    <a:pt x="22852" y="58170"/>
                  </a:lnTo>
                  <a:close/>
                </a:path>
                <a:path w="37464" h="239395">
                  <a:moveTo>
                    <a:pt x="34480" y="62763"/>
                  </a:moveTo>
                  <a:lnTo>
                    <a:pt x="24539" y="62763"/>
                  </a:lnTo>
                  <a:lnTo>
                    <a:pt x="28551" y="63461"/>
                  </a:lnTo>
                  <a:lnTo>
                    <a:pt x="30960" y="65164"/>
                  </a:lnTo>
                  <a:lnTo>
                    <a:pt x="32569" y="66368"/>
                  </a:lnTo>
                  <a:lnTo>
                    <a:pt x="33143" y="67368"/>
                  </a:lnTo>
                  <a:lnTo>
                    <a:pt x="33494" y="68077"/>
                  </a:lnTo>
                  <a:lnTo>
                    <a:pt x="33467" y="72129"/>
                  </a:lnTo>
                  <a:lnTo>
                    <a:pt x="32505" y="73804"/>
                  </a:lnTo>
                  <a:lnTo>
                    <a:pt x="28995" y="76286"/>
                  </a:lnTo>
                  <a:lnTo>
                    <a:pt x="28452" y="76618"/>
                  </a:lnTo>
                  <a:lnTo>
                    <a:pt x="24597" y="77298"/>
                  </a:lnTo>
                  <a:lnTo>
                    <a:pt x="34608" y="77298"/>
                  </a:lnTo>
                  <a:lnTo>
                    <a:pt x="35878" y="76286"/>
                  </a:lnTo>
                  <a:lnTo>
                    <a:pt x="37033" y="73804"/>
                  </a:lnTo>
                  <a:lnTo>
                    <a:pt x="37157" y="67368"/>
                  </a:lnTo>
                  <a:lnTo>
                    <a:pt x="36459" y="65164"/>
                  </a:lnTo>
                  <a:lnTo>
                    <a:pt x="34480" y="62763"/>
                  </a:lnTo>
                  <a:close/>
                </a:path>
                <a:path w="37464" h="239395">
                  <a:moveTo>
                    <a:pt x="19670" y="33960"/>
                  </a:moveTo>
                  <a:lnTo>
                    <a:pt x="11688" y="33960"/>
                  </a:lnTo>
                  <a:lnTo>
                    <a:pt x="13490" y="34657"/>
                  </a:lnTo>
                  <a:lnTo>
                    <a:pt x="15409" y="36047"/>
                  </a:lnTo>
                  <a:lnTo>
                    <a:pt x="17270" y="37437"/>
                  </a:lnTo>
                  <a:lnTo>
                    <a:pt x="19828" y="40105"/>
                  </a:lnTo>
                  <a:lnTo>
                    <a:pt x="25234" y="46664"/>
                  </a:lnTo>
                  <a:lnTo>
                    <a:pt x="27039" y="48553"/>
                  </a:lnTo>
                  <a:lnTo>
                    <a:pt x="36517" y="53391"/>
                  </a:lnTo>
                  <a:lnTo>
                    <a:pt x="36517" y="47257"/>
                  </a:lnTo>
                  <a:lnTo>
                    <a:pt x="32435" y="47257"/>
                  </a:lnTo>
                  <a:lnTo>
                    <a:pt x="31458" y="46664"/>
                  </a:lnTo>
                  <a:lnTo>
                    <a:pt x="30644" y="46036"/>
                  </a:lnTo>
                  <a:lnTo>
                    <a:pt x="29016" y="44512"/>
                  </a:lnTo>
                  <a:lnTo>
                    <a:pt x="27504" y="42791"/>
                  </a:lnTo>
                  <a:lnTo>
                    <a:pt x="22561" y="36907"/>
                  </a:lnTo>
                  <a:lnTo>
                    <a:pt x="20454" y="34657"/>
                  </a:lnTo>
                  <a:lnTo>
                    <a:pt x="19670" y="33960"/>
                  </a:lnTo>
                  <a:close/>
                </a:path>
                <a:path w="37464" h="239395">
                  <a:moveTo>
                    <a:pt x="11571" y="29372"/>
                  </a:moveTo>
                  <a:lnTo>
                    <a:pt x="112" y="36907"/>
                  </a:lnTo>
                  <a:lnTo>
                    <a:pt x="172" y="44675"/>
                  </a:lnTo>
                  <a:lnTo>
                    <a:pt x="7348" y="52228"/>
                  </a:lnTo>
                  <a:lnTo>
                    <a:pt x="10525" y="52518"/>
                  </a:lnTo>
                  <a:lnTo>
                    <a:pt x="10926" y="48553"/>
                  </a:lnTo>
                  <a:lnTo>
                    <a:pt x="10990" y="47925"/>
                  </a:lnTo>
                  <a:lnTo>
                    <a:pt x="8770" y="47925"/>
                  </a:lnTo>
                  <a:lnTo>
                    <a:pt x="6919" y="47257"/>
                  </a:lnTo>
                  <a:lnTo>
                    <a:pt x="4361" y="44675"/>
                  </a:lnTo>
                  <a:lnTo>
                    <a:pt x="3721" y="42960"/>
                  </a:lnTo>
                  <a:lnTo>
                    <a:pt x="3721" y="38774"/>
                  </a:lnTo>
                  <a:lnTo>
                    <a:pt x="4192" y="37437"/>
                  </a:lnTo>
                  <a:lnTo>
                    <a:pt x="4268" y="37221"/>
                  </a:lnTo>
                  <a:lnTo>
                    <a:pt x="4510" y="36907"/>
                  </a:lnTo>
                  <a:lnTo>
                    <a:pt x="6683" y="34657"/>
                  </a:lnTo>
                  <a:lnTo>
                    <a:pt x="7064" y="34460"/>
                  </a:lnTo>
                  <a:lnTo>
                    <a:pt x="8257" y="33960"/>
                  </a:lnTo>
                  <a:lnTo>
                    <a:pt x="19670" y="33960"/>
                  </a:lnTo>
                  <a:lnTo>
                    <a:pt x="17270" y="31849"/>
                  </a:lnTo>
                  <a:lnTo>
                    <a:pt x="15816" y="30861"/>
                  </a:lnTo>
                  <a:lnTo>
                    <a:pt x="13025" y="29669"/>
                  </a:lnTo>
                  <a:lnTo>
                    <a:pt x="11571" y="29372"/>
                  </a:lnTo>
                  <a:close/>
                </a:path>
                <a:path w="37464" h="239395">
                  <a:moveTo>
                    <a:pt x="36517" y="29372"/>
                  </a:moveTo>
                  <a:lnTo>
                    <a:pt x="32272" y="29372"/>
                  </a:lnTo>
                  <a:lnTo>
                    <a:pt x="32272" y="47257"/>
                  </a:lnTo>
                  <a:lnTo>
                    <a:pt x="36517" y="47257"/>
                  </a:lnTo>
                  <a:lnTo>
                    <a:pt x="36517" y="29372"/>
                  </a:lnTo>
                  <a:close/>
                </a:path>
                <a:path w="37464" h="239395">
                  <a:moveTo>
                    <a:pt x="36517" y="4912"/>
                  </a:moveTo>
                  <a:lnTo>
                    <a:pt x="174" y="4912"/>
                  </a:lnTo>
                  <a:lnTo>
                    <a:pt x="174" y="8558"/>
                  </a:lnTo>
                  <a:lnTo>
                    <a:pt x="23724" y="25157"/>
                  </a:lnTo>
                  <a:lnTo>
                    <a:pt x="27853" y="25157"/>
                  </a:lnTo>
                  <a:lnTo>
                    <a:pt x="27853" y="20762"/>
                  </a:lnTo>
                  <a:lnTo>
                    <a:pt x="23724" y="20762"/>
                  </a:lnTo>
                  <a:lnTo>
                    <a:pt x="7326" y="9378"/>
                  </a:lnTo>
                  <a:lnTo>
                    <a:pt x="36517" y="9378"/>
                  </a:lnTo>
                  <a:lnTo>
                    <a:pt x="36517" y="4912"/>
                  </a:lnTo>
                  <a:close/>
                </a:path>
                <a:path w="37464" h="239395">
                  <a:moveTo>
                    <a:pt x="27853" y="9378"/>
                  </a:moveTo>
                  <a:lnTo>
                    <a:pt x="23724" y="9378"/>
                  </a:lnTo>
                  <a:lnTo>
                    <a:pt x="23724" y="20762"/>
                  </a:lnTo>
                  <a:lnTo>
                    <a:pt x="27853" y="20762"/>
                  </a:lnTo>
                  <a:lnTo>
                    <a:pt x="27853" y="9378"/>
                  </a:lnTo>
                  <a:close/>
                </a:path>
                <a:path w="37464" h="239395">
                  <a:moveTo>
                    <a:pt x="27853" y="0"/>
                  </a:moveTo>
                  <a:lnTo>
                    <a:pt x="23724" y="0"/>
                  </a:lnTo>
                  <a:lnTo>
                    <a:pt x="23724" y="4912"/>
                  </a:lnTo>
                  <a:lnTo>
                    <a:pt x="27853" y="4912"/>
                  </a:lnTo>
                  <a:lnTo>
                    <a:pt x="278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2780693" y="3040125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w="0" h="26669">
                  <a:moveTo>
                    <a:pt x="0" y="0"/>
                  </a:moveTo>
                  <a:lnTo>
                    <a:pt x="0" y="26186"/>
                  </a:lnTo>
                </a:path>
              </a:pathLst>
            </a:custGeom>
            <a:ln w="37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2763306" y="3082719"/>
              <a:ext cx="47625" cy="240029"/>
            </a:xfrm>
            <a:custGeom>
              <a:avLst/>
              <a:gdLst/>
              <a:ahLst/>
              <a:cxnLst/>
              <a:rect l="l" t="t" r="r" b="b"/>
              <a:pathLst>
                <a:path w="47625" h="240029">
                  <a:moveTo>
                    <a:pt x="22852" y="215709"/>
                  </a:moveTo>
                  <a:lnTo>
                    <a:pt x="4593" y="218785"/>
                  </a:lnTo>
                  <a:lnTo>
                    <a:pt x="3081" y="219744"/>
                  </a:lnTo>
                  <a:lnTo>
                    <a:pt x="1954" y="221000"/>
                  </a:lnTo>
                  <a:lnTo>
                    <a:pt x="1162" y="222436"/>
                  </a:lnTo>
                  <a:lnTo>
                    <a:pt x="407" y="223907"/>
                  </a:lnTo>
                  <a:lnTo>
                    <a:pt x="0" y="225616"/>
                  </a:lnTo>
                  <a:lnTo>
                    <a:pt x="0" y="230215"/>
                  </a:lnTo>
                  <a:lnTo>
                    <a:pt x="697" y="232407"/>
                  </a:lnTo>
                  <a:lnTo>
                    <a:pt x="2151" y="234157"/>
                  </a:lnTo>
                  <a:lnTo>
                    <a:pt x="3547" y="235901"/>
                  </a:lnTo>
                  <a:lnTo>
                    <a:pt x="5582" y="237215"/>
                  </a:lnTo>
                  <a:lnTo>
                    <a:pt x="10815" y="238983"/>
                  </a:lnTo>
                  <a:lnTo>
                    <a:pt x="14304" y="239425"/>
                  </a:lnTo>
                  <a:lnTo>
                    <a:pt x="25411" y="239425"/>
                  </a:lnTo>
                  <a:lnTo>
                    <a:pt x="30354" y="238227"/>
                  </a:lnTo>
                  <a:lnTo>
                    <a:pt x="34608" y="234837"/>
                  </a:lnTo>
                  <a:lnTo>
                    <a:pt x="12618" y="234837"/>
                  </a:lnTo>
                  <a:lnTo>
                    <a:pt x="9010" y="234157"/>
                  </a:lnTo>
                  <a:lnTo>
                    <a:pt x="3721" y="225616"/>
                  </a:lnTo>
                  <a:lnTo>
                    <a:pt x="4078" y="224907"/>
                  </a:lnTo>
                  <a:lnTo>
                    <a:pt x="4647" y="223907"/>
                  </a:lnTo>
                  <a:lnTo>
                    <a:pt x="8606" y="221000"/>
                  </a:lnTo>
                  <a:lnTo>
                    <a:pt x="12618" y="220302"/>
                  </a:lnTo>
                  <a:lnTo>
                    <a:pt x="34458" y="220302"/>
                  </a:lnTo>
                  <a:lnTo>
                    <a:pt x="33552" y="219215"/>
                  </a:lnTo>
                  <a:lnTo>
                    <a:pt x="31575" y="217901"/>
                  </a:lnTo>
                  <a:lnTo>
                    <a:pt x="26283" y="216151"/>
                  </a:lnTo>
                  <a:lnTo>
                    <a:pt x="22852" y="215709"/>
                  </a:lnTo>
                  <a:close/>
                </a:path>
                <a:path w="47625" h="240029">
                  <a:moveTo>
                    <a:pt x="34458" y="220302"/>
                  </a:moveTo>
                  <a:lnTo>
                    <a:pt x="24539" y="220302"/>
                  </a:lnTo>
                  <a:lnTo>
                    <a:pt x="28493" y="221000"/>
                  </a:lnTo>
                  <a:lnTo>
                    <a:pt x="30963" y="222703"/>
                  </a:lnTo>
                  <a:lnTo>
                    <a:pt x="32569" y="223907"/>
                  </a:lnTo>
                  <a:lnTo>
                    <a:pt x="33143" y="224907"/>
                  </a:lnTo>
                  <a:lnTo>
                    <a:pt x="33494" y="225616"/>
                  </a:lnTo>
                  <a:lnTo>
                    <a:pt x="33464" y="229669"/>
                  </a:lnTo>
                  <a:lnTo>
                    <a:pt x="32505" y="231343"/>
                  </a:lnTo>
                  <a:lnTo>
                    <a:pt x="28995" y="233826"/>
                  </a:lnTo>
                  <a:lnTo>
                    <a:pt x="28451" y="234157"/>
                  </a:lnTo>
                  <a:lnTo>
                    <a:pt x="24539" y="234837"/>
                  </a:lnTo>
                  <a:lnTo>
                    <a:pt x="34608" y="234837"/>
                  </a:lnTo>
                  <a:lnTo>
                    <a:pt x="35878" y="233826"/>
                  </a:lnTo>
                  <a:lnTo>
                    <a:pt x="37033" y="231343"/>
                  </a:lnTo>
                  <a:lnTo>
                    <a:pt x="37157" y="224907"/>
                  </a:lnTo>
                  <a:lnTo>
                    <a:pt x="36459" y="222703"/>
                  </a:lnTo>
                  <a:lnTo>
                    <a:pt x="34458" y="220302"/>
                  </a:lnTo>
                  <a:close/>
                </a:path>
                <a:path w="47625" h="240029">
                  <a:moveTo>
                    <a:pt x="36517" y="193511"/>
                  </a:moveTo>
                  <a:lnTo>
                    <a:pt x="0" y="193511"/>
                  </a:lnTo>
                  <a:lnTo>
                    <a:pt x="0" y="196389"/>
                  </a:lnTo>
                  <a:lnTo>
                    <a:pt x="1570" y="197162"/>
                  </a:lnTo>
                  <a:lnTo>
                    <a:pt x="3198" y="198488"/>
                  </a:lnTo>
                  <a:lnTo>
                    <a:pt x="6570" y="202226"/>
                  </a:lnTo>
                  <a:lnTo>
                    <a:pt x="7966" y="204406"/>
                  </a:lnTo>
                  <a:lnTo>
                    <a:pt x="9129" y="206906"/>
                  </a:lnTo>
                  <a:lnTo>
                    <a:pt x="13432" y="206906"/>
                  </a:lnTo>
                  <a:lnTo>
                    <a:pt x="8082" y="197976"/>
                  </a:lnTo>
                  <a:lnTo>
                    <a:pt x="36517" y="197976"/>
                  </a:lnTo>
                  <a:lnTo>
                    <a:pt x="36517" y="193511"/>
                  </a:lnTo>
                  <a:close/>
                </a:path>
                <a:path w="47625" h="240029">
                  <a:moveTo>
                    <a:pt x="5349" y="175551"/>
                  </a:moveTo>
                  <a:lnTo>
                    <a:pt x="174" y="175551"/>
                  </a:lnTo>
                  <a:lnTo>
                    <a:pt x="174" y="180016"/>
                  </a:lnTo>
                  <a:lnTo>
                    <a:pt x="5349" y="180016"/>
                  </a:lnTo>
                  <a:lnTo>
                    <a:pt x="5349" y="175551"/>
                  </a:lnTo>
                  <a:close/>
                </a:path>
                <a:path w="47625" h="240029">
                  <a:moveTo>
                    <a:pt x="41227" y="175551"/>
                  </a:moveTo>
                  <a:lnTo>
                    <a:pt x="10176" y="175551"/>
                  </a:lnTo>
                  <a:lnTo>
                    <a:pt x="10176" y="180016"/>
                  </a:lnTo>
                  <a:lnTo>
                    <a:pt x="40297" y="180016"/>
                  </a:lnTo>
                  <a:lnTo>
                    <a:pt x="41809" y="180237"/>
                  </a:lnTo>
                  <a:lnTo>
                    <a:pt x="42972" y="181132"/>
                  </a:lnTo>
                  <a:lnTo>
                    <a:pt x="43321" y="181807"/>
                  </a:lnTo>
                  <a:lnTo>
                    <a:pt x="43205" y="183935"/>
                  </a:lnTo>
                  <a:lnTo>
                    <a:pt x="43046" y="184545"/>
                  </a:lnTo>
                  <a:lnTo>
                    <a:pt x="42972" y="184830"/>
                  </a:lnTo>
                  <a:lnTo>
                    <a:pt x="46752" y="185673"/>
                  </a:lnTo>
                  <a:lnTo>
                    <a:pt x="46969" y="184830"/>
                  </a:lnTo>
                  <a:lnTo>
                    <a:pt x="47042" y="184545"/>
                  </a:lnTo>
                  <a:lnTo>
                    <a:pt x="47134" y="183935"/>
                  </a:lnTo>
                  <a:lnTo>
                    <a:pt x="47217" y="179679"/>
                  </a:lnTo>
                  <a:lnTo>
                    <a:pt x="46403" y="177888"/>
                  </a:lnTo>
                  <a:lnTo>
                    <a:pt x="44716" y="176813"/>
                  </a:lnTo>
                  <a:lnTo>
                    <a:pt x="43495" y="175969"/>
                  </a:lnTo>
                  <a:lnTo>
                    <a:pt x="41227" y="175551"/>
                  </a:lnTo>
                  <a:close/>
                </a:path>
                <a:path w="47625" h="240029">
                  <a:moveTo>
                    <a:pt x="23317" y="151539"/>
                  </a:moveTo>
                  <a:lnTo>
                    <a:pt x="19828" y="151539"/>
                  </a:lnTo>
                  <a:lnTo>
                    <a:pt x="20289" y="152887"/>
                  </a:lnTo>
                  <a:lnTo>
                    <a:pt x="20410" y="153242"/>
                  </a:lnTo>
                  <a:lnTo>
                    <a:pt x="20878" y="155614"/>
                  </a:lnTo>
                  <a:lnTo>
                    <a:pt x="20939" y="155940"/>
                  </a:lnTo>
                  <a:lnTo>
                    <a:pt x="21007" y="156550"/>
                  </a:lnTo>
                  <a:lnTo>
                    <a:pt x="21111" y="157469"/>
                  </a:lnTo>
                  <a:lnTo>
                    <a:pt x="21695" y="161963"/>
                  </a:lnTo>
                  <a:lnTo>
                    <a:pt x="21806" y="162591"/>
                  </a:lnTo>
                  <a:lnTo>
                    <a:pt x="31807" y="169870"/>
                  </a:lnTo>
                  <a:lnTo>
                    <a:pt x="33583" y="169103"/>
                  </a:lnTo>
                  <a:lnTo>
                    <a:pt x="36401" y="165981"/>
                  </a:lnTo>
                  <a:lnTo>
                    <a:pt x="36675" y="165109"/>
                  </a:lnTo>
                  <a:lnTo>
                    <a:pt x="28667" y="165109"/>
                  </a:lnTo>
                  <a:lnTo>
                    <a:pt x="28028" y="164917"/>
                  </a:lnTo>
                  <a:lnTo>
                    <a:pt x="24676" y="156550"/>
                  </a:lnTo>
                  <a:lnTo>
                    <a:pt x="24589" y="155940"/>
                  </a:lnTo>
                  <a:lnTo>
                    <a:pt x="24542" y="155614"/>
                  </a:lnTo>
                  <a:lnTo>
                    <a:pt x="23977" y="153242"/>
                  </a:lnTo>
                  <a:lnTo>
                    <a:pt x="23473" y="151934"/>
                  </a:lnTo>
                  <a:lnTo>
                    <a:pt x="23411" y="151777"/>
                  </a:lnTo>
                  <a:lnTo>
                    <a:pt x="23317" y="151539"/>
                  </a:lnTo>
                  <a:close/>
                </a:path>
                <a:path w="47625" h="240029">
                  <a:moveTo>
                    <a:pt x="36517" y="145608"/>
                  </a:moveTo>
                  <a:lnTo>
                    <a:pt x="35529" y="146172"/>
                  </a:lnTo>
                  <a:lnTo>
                    <a:pt x="34482" y="146550"/>
                  </a:lnTo>
                  <a:lnTo>
                    <a:pt x="31287" y="147097"/>
                  </a:lnTo>
                  <a:lnTo>
                    <a:pt x="16165" y="147097"/>
                  </a:lnTo>
                  <a:lnTo>
                    <a:pt x="14188" y="147509"/>
                  </a:lnTo>
                  <a:lnTo>
                    <a:pt x="13199" y="147975"/>
                  </a:lnTo>
                  <a:lnTo>
                    <a:pt x="11571" y="149294"/>
                  </a:lnTo>
                  <a:lnTo>
                    <a:pt x="10932" y="150329"/>
                  </a:lnTo>
                  <a:lnTo>
                    <a:pt x="10482" y="151539"/>
                  </a:lnTo>
                  <a:lnTo>
                    <a:pt x="9932" y="152887"/>
                  </a:lnTo>
                  <a:lnTo>
                    <a:pt x="9907" y="161533"/>
                  </a:lnTo>
                  <a:lnTo>
                    <a:pt x="11097" y="164737"/>
                  </a:lnTo>
                  <a:lnTo>
                    <a:pt x="11164" y="164917"/>
                  </a:lnTo>
                  <a:lnTo>
                    <a:pt x="12036" y="166231"/>
                  </a:lnTo>
                  <a:lnTo>
                    <a:pt x="13199" y="167144"/>
                  </a:lnTo>
                  <a:lnTo>
                    <a:pt x="14304" y="168051"/>
                  </a:lnTo>
                  <a:lnTo>
                    <a:pt x="15816" y="168702"/>
                  </a:lnTo>
                  <a:lnTo>
                    <a:pt x="17677" y="169103"/>
                  </a:lnTo>
                  <a:lnTo>
                    <a:pt x="18098" y="166231"/>
                  </a:lnTo>
                  <a:lnTo>
                    <a:pt x="18171" y="165731"/>
                  </a:lnTo>
                  <a:lnTo>
                    <a:pt x="18290" y="164917"/>
                  </a:lnTo>
                  <a:lnTo>
                    <a:pt x="18317" y="164737"/>
                  </a:lnTo>
                  <a:lnTo>
                    <a:pt x="16398" y="164254"/>
                  </a:lnTo>
                  <a:lnTo>
                    <a:pt x="13258" y="155614"/>
                  </a:lnTo>
                  <a:lnTo>
                    <a:pt x="13781" y="153917"/>
                  </a:lnTo>
                  <a:lnTo>
                    <a:pt x="15525" y="151934"/>
                  </a:lnTo>
                  <a:lnTo>
                    <a:pt x="16734" y="151539"/>
                  </a:lnTo>
                  <a:lnTo>
                    <a:pt x="33575" y="151539"/>
                  </a:lnTo>
                  <a:lnTo>
                    <a:pt x="33261" y="151166"/>
                  </a:lnTo>
                  <a:lnTo>
                    <a:pt x="34540" y="151033"/>
                  </a:lnTo>
                  <a:lnTo>
                    <a:pt x="35587" y="150736"/>
                  </a:lnTo>
                  <a:lnTo>
                    <a:pt x="36401" y="150329"/>
                  </a:lnTo>
                  <a:lnTo>
                    <a:pt x="36517" y="145608"/>
                  </a:lnTo>
                  <a:close/>
                </a:path>
                <a:path w="47625" h="240029">
                  <a:moveTo>
                    <a:pt x="33575" y="151539"/>
                  </a:moveTo>
                  <a:lnTo>
                    <a:pt x="26923" y="151539"/>
                  </a:lnTo>
                  <a:lnTo>
                    <a:pt x="28376" y="151777"/>
                  </a:lnTo>
                  <a:lnTo>
                    <a:pt x="29423" y="152260"/>
                  </a:lnTo>
                  <a:lnTo>
                    <a:pt x="33610" y="161533"/>
                  </a:lnTo>
                  <a:lnTo>
                    <a:pt x="33284" y="162591"/>
                  </a:lnTo>
                  <a:lnTo>
                    <a:pt x="30644" y="165109"/>
                  </a:lnTo>
                  <a:lnTo>
                    <a:pt x="36675" y="165109"/>
                  </a:lnTo>
                  <a:lnTo>
                    <a:pt x="36944" y="164254"/>
                  </a:lnTo>
                  <a:lnTo>
                    <a:pt x="37049" y="158829"/>
                  </a:lnTo>
                  <a:lnTo>
                    <a:pt x="36916" y="158079"/>
                  </a:lnTo>
                  <a:lnTo>
                    <a:pt x="36808" y="157469"/>
                  </a:lnTo>
                  <a:lnTo>
                    <a:pt x="36285" y="155940"/>
                  </a:lnTo>
                  <a:lnTo>
                    <a:pt x="35703" y="154411"/>
                  </a:lnTo>
                  <a:lnTo>
                    <a:pt x="34702" y="152887"/>
                  </a:lnTo>
                  <a:lnTo>
                    <a:pt x="33575" y="151539"/>
                  </a:lnTo>
                  <a:close/>
                </a:path>
                <a:path w="47625" h="240029">
                  <a:moveTo>
                    <a:pt x="36517" y="117933"/>
                  </a:moveTo>
                  <a:lnTo>
                    <a:pt x="10530" y="122317"/>
                  </a:lnTo>
                  <a:lnTo>
                    <a:pt x="9885" y="123811"/>
                  </a:lnTo>
                  <a:lnTo>
                    <a:pt x="9711" y="124683"/>
                  </a:lnTo>
                  <a:lnTo>
                    <a:pt x="9594" y="130509"/>
                  </a:lnTo>
                  <a:lnTo>
                    <a:pt x="11048" y="133305"/>
                  </a:lnTo>
                  <a:lnTo>
                    <a:pt x="13955" y="135242"/>
                  </a:lnTo>
                  <a:lnTo>
                    <a:pt x="10176" y="135242"/>
                  </a:lnTo>
                  <a:lnTo>
                    <a:pt x="10176" y="139259"/>
                  </a:lnTo>
                  <a:lnTo>
                    <a:pt x="36517" y="139259"/>
                  </a:lnTo>
                  <a:lnTo>
                    <a:pt x="36517" y="134794"/>
                  </a:lnTo>
                  <a:lnTo>
                    <a:pt x="18782" y="134794"/>
                  </a:lnTo>
                  <a:lnTo>
                    <a:pt x="16456" y="134102"/>
                  </a:lnTo>
                  <a:lnTo>
                    <a:pt x="15293" y="132724"/>
                  </a:lnTo>
                  <a:lnTo>
                    <a:pt x="14072" y="131340"/>
                  </a:lnTo>
                  <a:lnTo>
                    <a:pt x="13432" y="129701"/>
                  </a:lnTo>
                  <a:lnTo>
                    <a:pt x="18665" y="122317"/>
                  </a:lnTo>
                  <a:lnTo>
                    <a:pt x="36517" y="122317"/>
                  </a:lnTo>
                  <a:lnTo>
                    <a:pt x="36517" y="117933"/>
                  </a:lnTo>
                  <a:close/>
                </a:path>
                <a:path w="47625" h="240029">
                  <a:moveTo>
                    <a:pt x="19670" y="92572"/>
                  </a:moveTo>
                  <a:lnTo>
                    <a:pt x="11688" y="92572"/>
                  </a:lnTo>
                  <a:lnTo>
                    <a:pt x="13490" y="93270"/>
                  </a:lnTo>
                  <a:lnTo>
                    <a:pt x="15351" y="94659"/>
                  </a:lnTo>
                  <a:lnTo>
                    <a:pt x="17270" y="96049"/>
                  </a:lnTo>
                  <a:lnTo>
                    <a:pt x="19828" y="98717"/>
                  </a:lnTo>
                  <a:lnTo>
                    <a:pt x="25232" y="105276"/>
                  </a:lnTo>
                  <a:lnTo>
                    <a:pt x="26981" y="107165"/>
                  </a:lnTo>
                  <a:lnTo>
                    <a:pt x="28609" y="108514"/>
                  </a:lnTo>
                  <a:lnTo>
                    <a:pt x="30179" y="109857"/>
                  </a:lnTo>
                  <a:lnTo>
                    <a:pt x="31807" y="110840"/>
                  </a:lnTo>
                  <a:lnTo>
                    <a:pt x="34424" y="111834"/>
                  </a:lnTo>
                  <a:lnTo>
                    <a:pt x="35471" y="112003"/>
                  </a:lnTo>
                  <a:lnTo>
                    <a:pt x="36517" y="112003"/>
                  </a:lnTo>
                  <a:lnTo>
                    <a:pt x="36517" y="105869"/>
                  </a:lnTo>
                  <a:lnTo>
                    <a:pt x="32377" y="105869"/>
                  </a:lnTo>
                  <a:lnTo>
                    <a:pt x="31400" y="105276"/>
                  </a:lnTo>
                  <a:lnTo>
                    <a:pt x="30644" y="104648"/>
                  </a:lnTo>
                  <a:lnTo>
                    <a:pt x="29016" y="103124"/>
                  </a:lnTo>
                  <a:lnTo>
                    <a:pt x="27504" y="101403"/>
                  </a:lnTo>
                  <a:lnTo>
                    <a:pt x="22503" y="95520"/>
                  </a:lnTo>
                  <a:lnTo>
                    <a:pt x="20452" y="93270"/>
                  </a:lnTo>
                  <a:lnTo>
                    <a:pt x="19670" y="92572"/>
                  </a:lnTo>
                  <a:close/>
                </a:path>
                <a:path w="47625" h="240029">
                  <a:moveTo>
                    <a:pt x="11571" y="87984"/>
                  </a:moveTo>
                  <a:lnTo>
                    <a:pt x="7268" y="87984"/>
                  </a:lnTo>
                  <a:lnTo>
                    <a:pt x="4826" y="89002"/>
                  </a:lnTo>
                  <a:lnTo>
                    <a:pt x="988" y="93072"/>
                  </a:lnTo>
                  <a:lnTo>
                    <a:pt x="112" y="95520"/>
                  </a:lnTo>
                  <a:lnTo>
                    <a:pt x="172" y="103287"/>
                  </a:lnTo>
                  <a:lnTo>
                    <a:pt x="7348" y="110840"/>
                  </a:lnTo>
                  <a:lnTo>
                    <a:pt x="10525" y="111130"/>
                  </a:lnTo>
                  <a:lnTo>
                    <a:pt x="10554" y="110840"/>
                  </a:lnTo>
                  <a:lnTo>
                    <a:pt x="10676" y="109630"/>
                  </a:lnTo>
                  <a:lnTo>
                    <a:pt x="10790" y="108514"/>
                  </a:lnTo>
                  <a:lnTo>
                    <a:pt x="10884" y="107584"/>
                  </a:lnTo>
                  <a:lnTo>
                    <a:pt x="10990" y="106537"/>
                  </a:lnTo>
                  <a:lnTo>
                    <a:pt x="8754" y="106537"/>
                  </a:lnTo>
                  <a:lnTo>
                    <a:pt x="6919" y="105869"/>
                  </a:lnTo>
                  <a:lnTo>
                    <a:pt x="4361" y="103287"/>
                  </a:lnTo>
                  <a:lnTo>
                    <a:pt x="3721" y="101572"/>
                  </a:lnTo>
                  <a:lnTo>
                    <a:pt x="3721" y="97386"/>
                  </a:lnTo>
                  <a:lnTo>
                    <a:pt x="4192" y="96049"/>
                  </a:lnTo>
                  <a:lnTo>
                    <a:pt x="8257" y="92572"/>
                  </a:lnTo>
                  <a:lnTo>
                    <a:pt x="19670" y="92572"/>
                  </a:lnTo>
                  <a:lnTo>
                    <a:pt x="17270" y="90461"/>
                  </a:lnTo>
                  <a:lnTo>
                    <a:pt x="15816" y="89473"/>
                  </a:lnTo>
                  <a:lnTo>
                    <a:pt x="12967" y="88281"/>
                  </a:lnTo>
                  <a:lnTo>
                    <a:pt x="11571" y="87984"/>
                  </a:lnTo>
                  <a:close/>
                </a:path>
                <a:path w="47625" h="240029">
                  <a:moveTo>
                    <a:pt x="36517" y="87984"/>
                  </a:moveTo>
                  <a:lnTo>
                    <a:pt x="32214" y="87984"/>
                  </a:lnTo>
                  <a:lnTo>
                    <a:pt x="32214" y="105869"/>
                  </a:lnTo>
                  <a:lnTo>
                    <a:pt x="36517" y="105869"/>
                  </a:lnTo>
                  <a:lnTo>
                    <a:pt x="36517" y="87984"/>
                  </a:lnTo>
                  <a:close/>
                </a:path>
                <a:path w="47625" h="240029">
                  <a:moveTo>
                    <a:pt x="22852" y="58588"/>
                  </a:moveTo>
                  <a:lnTo>
                    <a:pt x="4593" y="61664"/>
                  </a:lnTo>
                  <a:lnTo>
                    <a:pt x="3081" y="62623"/>
                  </a:lnTo>
                  <a:lnTo>
                    <a:pt x="1954" y="63879"/>
                  </a:lnTo>
                  <a:lnTo>
                    <a:pt x="1162" y="65309"/>
                  </a:lnTo>
                  <a:lnTo>
                    <a:pt x="407" y="66786"/>
                  </a:lnTo>
                  <a:lnTo>
                    <a:pt x="0" y="68496"/>
                  </a:lnTo>
                  <a:lnTo>
                    <a:pt x="0" y="73095"/>
                  </a:lnTo>
                  <a:lnTo>
                    <a:pt x="697" y="75286"/>
                  </a:lnTo>
                  <a:lnTo>
                    <a:pt x="2151" y="77031"/>
                  </a:lnTo>
                  <a:lnTo>
                    <a:pt x="3547" y="78775"/>
                  </a:lnTo>
                  <a:lnTo>
                    <a:pt x="5582" y="80095"/>
                  </a:lnTo>
                  <a:lnTo>
                    <a:pt x="10815" y="81862"/>
                  </a:lnTo>
                  <a:lnTo>
                    <a:pt x="14304" y="82304"/>
                  </a:lnTo>
                  <a:lnTo>
                    <a:pt x="25411" y="82304"/>
                  </a:lnTo>
                  <a:lnTo>
                    <a:pt x="30354" y="81106"/>
                  </a:lnTo>
                  <a:lnTo>
                    <a:pt x="34608" y="77717"/>
                  </a:lnTo>
                  <a:lnTo>
                    <a:pt x="12618" y="77717"/>
                  </a:lnTo>
                  <a:lnTo>
                    <a:pt x="9007" y="77031"/>
                  </a:lnTo>
                  <a:lnTo>
                    <a:pt x="3721" y="68496"/>
                  </a:lnTo>
                  <a:lnTo>
                    <a:pt x="4077" y="67786"/>
                  </a:lnTo>
                  <a:lnTo>
                    <a:pt x="4644" y="66786"/>
                  </a:lnTo>
                  <a:lnTo>
                    <a:pt x="8606" y="63879"/>
                  </a:lnTo>
                  <a:lnTo>
                    <a:pt x="12618" y="63176"/>
                  </a:lnTo>
                  <a:lnTo>
                    <a:pt x="34456" y="63176"/>
                  </a:lnTo>
                  <a:lnTo>
                    <a:pt x="33552" y="62088"/>
                  </a:lnTo>
                  <a:lnTo>
                    <a:pt x="31575" y="60780"/>
                  </a:lnTo>
                  <a:lnTo>
                    <a:pt x="26283" y="59030"/>
                  </a:lnTo>
                  <a:lnTo>
                    <a:pt x="22852" y="58588"/>
                  </a:lnTo>
                  <a:close/>
                </a:path>
                <a:path w="47625" h="240029">
                  <a:moveTo>
                    <a:pt x="34456" y="63176"/>
                  </a:moveTo>
                  <a:lnTo>
                    <a:pt x="24539" y="63176"/>
                  </a:lnTo>
                  <a:lnTo>
                    <a:pt x="28493" y="63879"/>
                  </a:lnTo>
                  <a:lnTo>
                    <a:pt x="30965" y="65583"/>
                  </a:lnTo>
                  <a:lnTo>
                    <a:pt x="32572" y="66786"/>
                  </a:lnTo>
                  <a:lnTo>
                    <a:pt x="33144" y="67786"/>
                  </a:lnTo>
                  <a:lnTo>
                    <a:pt x="33494" y="68496"/>
                  </a:lnTo>
                  <a:lnTo>
                    <a:pt x="33464" y="72548"/>
                  </a:lnTo>
                  <a:lnTo>
                    <a:pt x="32505" y="74222"/>
                  </a:lnTo>
                  <a:lnTo>
                    <a:pt x="28987" y="76705"/>
                  </a:lnTo>
                  <a:lnTo>
                    <a:pt x="28451" y="77031"/>
                  </a:lnTo>
                  <a:lnTo>
                    <a:pt x="24539" y="77717"/>
                  </a:lnTo>
                  <a:lnTo>
                    <a:pt x="34608" y="77717"/>
                  </a:lnTo>
                  <a:lnTo>
                    <a:pt x="35878" y="76705"/>
                  </a:lnTo>
                  <a:lnTo>
                    <a:pt x="37033" y="74222"/>
                  </a:lnTo>
                  <a:lnTo>
                    <a:pt x="37157" y="67786"/>
                  </a:lnTo>
                  <a:lnTo>
                    <a:pt x="36459" y="65583"/>
                  </a:lnTo>
                  <a:lnTo>
                    <a:pt x="34456" y="63176"/>
                  </a:lnTo>
                  <a:close/>
                </a:path>
                <a:path w="47625" h="240029">
                  <a:moveTo>
                    <a:pt x="19670" y="34378"/>
                  </a:moveTo>
                  <a:lnTo>
                    <a:pt x="11688" y="34378"/>
                  </a:lnTo>
                  <a:lnTo>
                    <a:pt x="13490" y="35070"/>
                  </a:lnTo>
                  <a:lnTo>
                    <a:pt x="15351" y="36460"/>
                  </a:lnTo>
                  <a:lnTo>
                    <a:pt x="17270" y="37849"/>
                  </a:lnTo>
                  <a:lnTo>
                    <a:pt x="19828" y="40524"/>
                  </a:lnTo>
                  <a:lnTo>
                    <a:pt x="25227" y="47076"/>
                  </a:lnTo>
                  <a:lnTo>
                    <a:pt x="26981" y="48966"/>
                  </a:lnTo>
                  <a:lnTo>
                    <a:pt x="28609" y="50315"/>
                  </a:lnTo>
                  <a:lnTo>
                    <a:pt x="30179" y="51664"/>
                  </a:lnTo>
                  <a:lnTo>
                    <a:pt x="31807" y="52646"/>
                  </a:lnTo>
                  <a:lnTo>
                    <a:pt x="34424" y="53635"/>
                  </a:lnTo>
                  <a:lnTo>
                    <a:pt x="35471" y="53809"/>
                  </a:lnTo>
                  <a:lnTo>
                    <a:pt x="36517" y="53809"/>
                  </a:lnTo>
                  <a:lnTo>
                    <a:pt x="36517" y="47675"/>
                  </a:lnTo>
                  <a:lnTo>
                    <a:pt x="32375" y="47675"/>
                  </a:lnTo>
                  <a:lnTo>
                    <a:pt x="31400" y="47076"/>
                  </a:lnTo>
                  <a:lnTo>
                    <a:pt x="30644" y="46448"/>
                  </a:lnTo>
                  <a:lnTo>
                    <a:pt x="29016" y="44931"/>
                  </a:lnTo>
                  <a:lnTo>
                    <a:pt x="27504" y="43210"/>
                  </a:lnTo>
                  <a:lnTo>
                    <a:pt x="22503" y="37320"/>
                  </a:lnTo>
                  <a:lnTo>
                    <a:pt x="20447" y="35070"/>
                  </a:lnTo>
                  <a:lnTo>
                    <a:pt x="19670" y="34378"/>
                  </a:lnTo>
                  <a:close/>
                </a:path>
                <a:path w="47625" h="240029">
                  <a:moveTo>
                    <a:pt x="11571" y="29791"/>
                  </a:moveTo>
                  <a:lnTo>
                    <a:pt x="7268" y="29791"/>
                  </a:lnTo>
                  <a:lnTo>
                    <a:pt x="4826" y="30808"/>
                  </a:lnTo>
                  <a:lnTo>
                    <a:pt x="988" y="34873"/>
                  </a:lnTo>
                  <a:lnTo>
                    <a:pt x="112" y="37320"/>
                  </a:lnTo>
                  <a:lnTo>
                    <a:pt x="172" y="45094"/>
                  </a:lnTo>
                  <a:lnTo>
                    <a:pt x="7411" y="52646"/>
                  </a:lnTo>
                  <a:lnTo>
                    <a:pt x="10525" y="52931"/>
                  </a:lnTo>
                  <a:lnTo>
                    <a:pt x="10553" y="52646"/>
                  </a:lnTo>
                  <a:lnTo>
                    <a:pt x="10676" y="51437"/>
                  </a:lnTo>
                  <a:lnTo>
                    <a:pt x="10790" y="50315"/>
                  </a:lnTo>
                  <a:lnTo>
                    <a:pt x="10884" y="49385"/>
                  </a:lnTo>
                  <a:lnTo>
                    <a:pt x="10990" y="48344"/>
                  </a:lnTo>
                  <a:lnTo>
                    <a:pt x="8770" y="48344"/>
                  </a:lnTo>
                  <a:lnTo>
                    <a:pt x="6919" y="47675"/>
                  </a:lnTo>
                  <a:lnTo>
                    <a:pt x="4361" y="45094"/>
                  </a:lnTo>
                  <a:lnTo>
                    <a:pt x="3721" y="43373"/>
                  </a:lnTo>
                  <a:lnTo>
                    <a:pt x="3721" y="39192"/>
                  </a:lnTo>
                  <a:lnTo>
                    <a:pt x="4194" y="37849"/>
                  </a:lnTo>
                  <a:lnTo>
                    <a:pt x="8257" y="34378"/>
                  </a:lnTo>
                  <a:lnTo>
                    <a:pt x="19670" y="34378"/>
                  </a:lnTo>
                  <a:lnTo>
                    <a:pt x="17270" y="32268"/>
                  </a:lnTo>
                  <a:lnTo>
                    <a:pt x="15816" y="31279"/>
                  </a:lnTo>
                  <a:lnTo>
                    <a:pt x="14421" y="30681"/>
                  </a:lnTo>
                  <a:lnTo>
                    <a:pt x="12967" y="30088"/>
                  </a:lnTo>
                  <a:lnTo>
                    <a:pt x="11571" y="29791"/>
                  </a:lnTo>
                  <a:close/>
                </a:path>
                <a:path w="47625" h="240029">
                  <a:moveTo>
                    <a:pt x="36517" y="29791"/>
                  </a:moveTo>
                  <a:lnTo>
                    <a:pt x="32214" y="29791"/>
                  </a:lnTo>
                  <a:lnTo>
                    <a:pt x="32214" y="47675"/>
                  </a:lnTo>
                  <a:lnTo>
                    <a:pt x="36517" y="47675"/>
                  </a:lnTo>
                  <a:lnTo>
                    <a:pt x="36517" y="29791"/>
                  </a:lnTo>
                  <a:close/>
                </a:path>
                <a:path w="47625" h="240029">
                  <a:moveTo>
                    <a:pt x="35097" y="4732"/>
                  </a:moveTo>
                  <a:lnTo>
                    <a:pt x="27272" y="4732"/>
                  </a:lnTo>
                  <a:lnTo>
                    <a:pt x="29423" y="5476"/>
                  </a:lnTo>
                  <a:lnTo>
                    <a:pt x="32679" y="8453"/>
                  </a:lnTo>
                  <a:lnTo>
                    <a:pt x="33494" y="10273"/>
                  </a:lnTo>
                  <a:lnTo>
                    <a:pt x="33494" y="14209"/>
                  </a:lnTo>
                  <a:lnTo>
                    <a:pt x="32912" y="15738"/>
                  </a:lnTo>
                  <a:lnTo>
                    <a:pt x="30586" y="18267"/>
                  </a:lnTo>
                  <a:lnTo>
                    <a:pt x="28803" y="19122"/>
                  </a:lnTo>
                  <a:lnTo>
                    <a:pt x="28592" y="19122"/>
                  </a:lnTo>
                  <a:lnTo>
                    <a:pt x="26632" y="19419"/>
                  </a:lnTo>
                  <a:lnTo>
                    <a:pt x="26870" y="22616"/>
                  </a:lnTo>
                  <a:lnTo>
                    <a:pt x="26981" y="24111"/>
                  </a:lnTo>
                  <a:lnTo>
                    <a:pt x="30063" y="23808"/>
                  </a:lnTo>
                  <a:lnTo>
                    <a:pt x="37040" y="8133"/>
                  </a:lnTo>
                  <a:lnTo>
                    <a:pt x="35826" y="5476"/>
                  </a:lnTo>
                  <a:lnTo>
                    <a:pt x="35703" y="5209"/>
                  </a:lnTo>
                  <a:lnTo>
                    <a:pt x="35097" y="4732"/>
                  </a:lnTo>
                  <a:close/>
                </a:path>
                <a:path w="47625" h="240029">
                  <a:moveTo>
                    <a:pt x="4942" y="1709"/>
                  </a:moveTo>
                  <a:lnTo>
                    <a:pt x="639" y="1709"/>
                  </a:lnTo>
                  <a:lnTo>
                    <a:pt x="639" y="19791"/>
                  </a:lnTo>
                  <a:lnTo>
                    <a:pt x="19363" y="23314"/>
                  </a:lnTo>
                  <a:lnTo>
                    <a:pt x="19803" y="19791"/>
                  </a:lnTo>
                  <a:lnTo>
                    <a:pt x="19887" y="19122"/>
                  </a:lnTo>
                  <a:lnTo>
                    <a:pt x="18840" y="18459"/>
                  </a:lnTo>
                  <a:lnTo>
                    <a:pt x="18655" y="18267"/>
                  </a:lnTo>
                  <a:lnTo>
                    <a:pt x="15146" y="18267"/>
                  </a:lnTo>
                  <a:lnTo>
                    <a:pt x="4942" y="16221"/>
                  </a:lnTo>
                  <a:lnTo>
                    <a:pt x="4942" y="1709"/>
                  </a:lnTo>
                  <a:close/>
                </a:path>
                <a:path w="47625" h="240029">
                  <a:moveTo>
                    <a:pt x="27504" y="0"/>
                  </a:moveTo>
                  <a:lnTo>
                    <a:pt x="20759" y="0"/>
                  </a:lnTo>
                  <a:lnTo>
                    <a:pt x="17910" y="1087"/>
                  </a:lnTo>
                  <a:lnTo>
                    <a:pt x="13481" y="5476"/>
                  </a:lnTo>
                  <a:lnTo>
                    <a:pt x="12443" y="8133"/>
                  </a:lnTo>
                  <a:lnTo>
                    <a:pt x="12518" y="13936"/>
                  </a:lnTo>
                  <a:lnTo>
                    <a:pt x="13113" y="15738"/>
                  </a:lnTo>
                  <a:lnTo>
                    <a:pt x="13199" y="16000"/>
                  </a:lnTo>
                  <a:lnTo>
                    <a:pt x="14772" y="18267"/>
                  </a:lnTo>
                  <a:lnTo>
                    <a:pt x="18655" y="18267"/>
                  </a:lnTo>
                  <a:lnTo>
                    <a:pt x="17968" y="17552"/>
                  </a:lnTo>
                  <a:lnTo>
                    <a:pt x="16688" y="15238"/>
                  </a:lnTo>
                  <a:lnTo>
                    <a:pt x="16413" y="14209"/>
                  </a:lnTo>
                  <a:lnTo>
                    <a:pt x="16339" y="10273"/>
                  </a:lnTo>
                  <a:lnTo>
                    <a:pt x="17039" y="8453"/>
                  </a:lnTo>
                  <a:lnTo>
                    <a:pt x="17279" y="8133"/>
                  </a:lnTo>
                  <a:lnTo>
                    <a:pt x="18549" y="6883"/>
                  </a:lnTo>
                  <a:lnTo>
                    <a:pt x="20036" y="5476"/>
                  </a:lnTo>
                  <a:lnTo>
                    <a:pt x="22038" y="4732"/>
                  </a:lnTo>
                  <a:lnTo>
                    <a:pt x="35097" y="4732"/>
                  </a:lnTo>
                  <a:lnTo>
                    <a:pt x="32738" y="2877"/>
                  </a:lnTo>
                  <a:lnTo>
                    <a:pt x="30354" y="959"/>
                  </a:lnTo>
                  <a:lnTo>
                    <a:pt x="275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8" name="object 66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3470" y="2355653"/>
              <a:ext cx="179332" cy="242099"/>
            </a:xfrm>
            <a:prstGeom prst="rect">
              <a:avLst/>
            </a:prstGeom>
          </p:spPr>
        </p:pic>
        <p:sp>
          <p:nvSpPr>
            <p:cNvPr id="669" name="object 669" descr=""/>
            <p:cNvSpPr/>
            <p:nvPr/>
          </p:nvSpPr>
          <p:spPr>
            <a:xfrm>
              <a:off x="3260542" y="2345530"/>
              <a:ext cx="130175" cy="66040"/>
            </a:xfrm>
            <a:custGeom>
              <a:avLst/>
              <a:gdLst/>
              <a:ahLst/>
              <a:cxnLst/>
              <a:rect l="l" t="t" r="r" b="b"/>
              <a:pathLst>
                <a:path w="130175" h="66039">
                  <a:moveTo>
                    <a:pt x="130086" y="0"/>
                  </a:moveTo>
                  <a:lnTo>
                    <a:pt x="0" y="0"/>
                  </a:lnTo>
                  <a:lnTo>
                    <a:pt x="0" y="65414"/>
                  </a:lnTo>
                  <a:lnTo>
                    <a:pt x="130086" y="65414"/>
                  </a:lnTo>
                  <a:lnTo>
                    <a:pt x="130086" y="0"/>
                  </a:lnTo>
                  <a:close/>
                </a:path>
              </a:pathLst>
            </a:custGeom>
            <a:solidFill>
              <a:srgbClr val="479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3262461" y="2347432"/>
              <a:ext cx="126364" cy="62230"/>
            </a:xfrm>
            <a:custGeom>
              <a:avLst/>
              <a:gdLst/>
              <a:ahLst/>
              <a:cxnLst/>
              <a:rect l="l" t="t" r="r" b="b"/>
              <a:pathLst>
                <a:path w="126364" h="62230">
                  <a:moveTo>
                    <a:pt x="0" y="61652"/>
                  </a:moveTo>
                  <a:lnTo>
                    <a:pt x="126318" y="61652"/>
                  </a:lnTo>
                  <a:lnTo>
                    <a:pt x="126318" y="0"/>
                  </a:lnTo>
                  <a:lnTo>
                    <a:pt x="0" y="0"/>
                  </a:lnTo>
                  <a:lnTo>
                    <a:pt x="0" y="61652"/>
                  </a:lnTo>
                  <a:close/>
                </a:path>
              </a:pathLst>
            </a:custGeom>
            <a:ln w="3766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3260542" y="2469784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0" y="0"/>
                  </a:moveTo>
                  <a:lnTo>
                    <a:pt x="130080" y="0"/>
                  </a:lnTo>
                </a:path>
              </a:pathLst>
            </a:custGeom>
            <a:ln w="5650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3260542" y="2561298"/>
              <a:ext cx="130175" cy="0"/>
            </a:xfrm>
            <a:custGeom>
              <a:avLst/>
              <a:gdLst/>
              <a:ahLst/>
              <a:cxnLst/>
              <a:rect l="l" t="t" r="r" b="b"/>
              <a:pathLst>
                <a:path w="130175" h="0">
                  <a:moveTo>
                    <a:pt x="0" y="0"/>
                  </a:moveTo>
                  <a:lnTo>
                    <a:pt x="130080" y="0"/>
                  </a:lnTo>
                </a:path>
              </a:pathLst>
            </a:custGeom>
            <a:ln w="5650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3" name="object 67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9135" y="1801684"/>
              <a:ext cx="2322797" cy="83316"/>
            </a:xfrm>
            <a:prstGeom prst="rect">
              <a:avLst/>
            </a:prstGeom>
          </p:spPr>
        </p:pic>
        <p:pic>
          <p:nvPicPr>
            <p:cNvPr id="674" name="object 67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4945" y="1781047"/>
              <a:ext cx="3148710" cy="1690370"/>
            </a:xfrm>
            <a:prstGeom prst="rect">
              <a:avLst/>
            </a:prstGeom>
          </p:spPr>
        </p:pic>
      </p:grpSp>
      <p:sp>
        <p:nvSpPr>
          <p:cNvPr id="675" name="object 675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76" name="object 676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77" name="object 677" descr=""/>
          <p:cNvGrpSpPr/>
          <p:nvPr/>
        </p:nvGrpSpPr>
        <p:grpSpPr>
          <a:xfrm>
            <a:off x="3730993" y="7427846"/>
            <a:ext cx="3230245" cy="81915"/>
            <a:chOff x="3730993" y="7427846"/>
            <a:chExt cx="3230245" cy="81915"/>
          </a:xfrm>
        </p:grpSpPr>
        <p:sp>
          <p:nvSpPr>
            <p:cNvPr id="678" name="object 678" descr=""/>
            <p:cNvSpPr/>
            <p:nvPr/>
          </p:nvSpPr>
          <p:spPr>
            <a:xfrm>
              <a:off x="3730993" y="7427846"/>
              <a:ext cx="3230245" cy="81915"/>
            </a:xfrm>
            <a:custGeom>
              <a:avLst/>
              <a:gdLst/>
              <a:ahLst/>
              <a:cxnLst/>
              <a:rect l="l" t="t" r="r" b="b"/>
              <a:pathLst>
                <a:path w="3230245" h="81915">
                  <a:moveTo>
                    <a:pt x="0" y="81603"/>
                  </a:moveTo>
                  <a:lnTo>
                    <a:pt x="3230214" y="81603"/>
                  </a:lnTo>
                  <a:lnTo>
                    <a:pt x="3230214" y="0"/>
                  </a:lnTo>
                  <a:lnTo>
                    <a:pt x="0" y="0"/>
                  </a:lnTo>
                  <a:lnTo>
                    <a:pt x="0" y="81603"/>
                  </a:lnTo>
                  <a:close/>
                </a:path>
              </a:pathLst>
            </a:custGeom>
            <a:solidFill>
              <a:srgbClr val="B4C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5616088" y="7433395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8586" y="0"/>
                  </a:lnTo>
                </a:path>
              </a:pathLst>
            </a:custGeom>
            <a:ln w="369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5614205" y="7431546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60" h="3809">
                  <a:moveTo>
                    <a:pt x="22304" y="0"/>
                  </a:moveTo>
                  <a:lnTo>
                    <a:pt x="0" y="0"/>
                  </a:lnTo>
                  <a:lnTo>
                    <a:pt x="0" y="3698"/>
                  </a:lnTo>
                  <a:lnTo>
                    <a:pt x="22304" y="3698"/>
                  </a:lnTo>
                  <a:lnTo>
                    <a:pt x="2230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5616088" y="7437093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 h="0">
                  <a:moveTo>
                    <a:pt x="0" y="0"/>
                  </a:moveTo>
                  <a:lnTo>
                    <a:pt x="14869" y="0"/>
                  </a:lnTo>
                </a:path>
              </a:pathLst>
            </a:custGeom>
            <a:ln w="369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5614205" y="7435244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09">
                  <a:moveTo>
                    <a:pt x="18586" y="0"/>
                  </a:moveTo>
                  <a:lnTo>
                    <a:pt x="0" y="0"/>
                  </a:lnTo>
                  <a:lnTo>
                    <a:pt x="0" y="3698"/>
                  </a:lnTo>
                  <a:lnTo>
                    <a:pt x="18586" y="3698"/>
                  </a:lnTo>
                  <a:lnTo>
                    <a:pt x="1858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5616088" y="7440791"/>
              <a:ext cx="11430" cy="0"/>
            </a:xfrm>
            <a:custGeom>
              <a:avLst/>
              <a:gdLst/>
              <a:ahLst/>
              <a:cxnLst/>
              <a:rect l="l" t="t" r="r" b="b"/>
              <a:pathLst>
                <a:path w="11429" h="0">
                  <a:moveTo>
                    <a:pt x="0" y="0"/>
                  </a:moveTo>
                  <a:lnTo>
                    <a:pt x="11152" y="0"/>
                  </a:lnTo>
                </a:path>
              </a:pathLst>
            </a:custGeom>
            <a:ln w="369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5614205" y="7438942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39" h="3809">
                  <a:moveTo>
                    <a:pt x="14869" y="0"/>
                  </a:moveTo>
                  <a:lnTo>
                    <a:pt x="0" y="0"/>
                  </a:lnTo>
                  <a:lnTo>
                    <a:pt x="0" y="3698"/>
                  </a:lnTo>
                  <a:lnTo>
                    <a:pt x="14869" y="3698"/>
                  </a:lnTo>
                  <a:lnTo>
                    <a:pt x="1486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5616088" y="744448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 h="0">
                  <a:moveTo>
                    <a:pt x="0" y="0"/>
                  </a:moveTo>
                  <a:lnTo>
                    <a:pt x="7434" y="0"/>
                  </a:lnTo>
                </a:path>
              </a:pathLst>
            </a:custGeom>
            <a:ln w="369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5614205" y="7442640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29" h="4445">
                  <a:moveTo>
                    <a:pt x="11152" y="0"/>
                  </a:moveTo>
                  <a:lnTo>
                    <a:pt x="0" y="0"/>
                  </a:lnTo>
                  <a:lnTo>
                    <a:pt x="0" y="3821"/>
                  </a:lnTo>
                  <a:lnTo>
                    <a:pt x="11152" y="3821"/>
                  </a:lnTo>
                  <a:lnTo>
                    <a:pt x="1115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5616088" y="744831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0" y="0"/>
                  </a:moveTo>
                  <a:lnTo>
                    <a:pt x="3717" y="0"/>
                  </a:lnTo>
                </a:path>
              </a:pathLst>
            </a:custGeom>
            <a:ln w="369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5614200" y="744646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7429" y="0"/>
                  </a:moveTo>
                  <a:lnTo>
                    <a:pt x="0" y="0"/>
                  </a:lnTo>
                  <a:lnTo>
                    <a:pt x="0" y="3695"/>
                  </a:lnTo>
                  <a:lnTo>
                    <a:pt x="0" y="7391"/>
                  </a:lnTo>
                  <a:lnTo>
                    <a:pt x="3721" y="7391"/>
                  </a:lnTo>
                  <a:lnTo>
                    <a:pt x="3721" y="3695"/>
                  </a:lnTo>
                  <a:lnTo>
                    <a:pt x="7429" y="3695"/>
                  </a:lnTo>
                  <a:lnTo>
                    <a:pt x="742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689" name="object 689" descr=""/>
          <p:cNvGraphicFramePr>
            <a:graphicFrameLocks noGrp="1"/>
          </p:cNvGraphicFramePr>
          <p:nvPr/>
        </p:nvGraphicFramePr>
        <p:xfrm>
          <a:off x="3729135" y="6165195"/>
          <a:ext cx="3839845" cy="13366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310"/>
                <a:gridCol w="255270"/>
                <a:gridCol w="236219"/>
                <a:gridCol w="256540"/>
                <a:gridCol w="227964"/>
                <a:gridCol w="733425"/>
                <a:gridCol w="222885"/>
                <a:gridCol w="282575"/>
                <a:gridCol w="335914"/>
                <a:gridCol w="317500"/>
                <a:gridCol w="189864"/>
              </a:tblGrid>
              <a:tr h="14795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00" spc="10" b="1">
                          <a:latin typeface="Calibri"/>
                          <a:cs typeface="Calibri"/>
                        </a:rPr>
                        <a:t>Distrito</a:t>
                      </a:r>
                      <a:r>
                        <a:rPr dirty="0" sz="400" spc="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10" b="1">
                          <a:latin typeface="Calibri"/>
                          <a:cs typeface="Calibri"/>
                        </a:rPr>
                        <a:t>Residencia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 marL="10795">
                        <a:lnSpc>
                          <a:spcPts val="430"/>
                        </a:lnSpc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430"/>
                        </a:lnSpc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u="sng" sz="400" spc="45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     </a:t>
                      </a:r>
                      <a:r>
                        <a:rPr dirty="0" u="sng" sz="4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Caso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57785" marR="12065">
                        <a:lnSpc>
                          <a:spcPts val="430"/>
                        </a:lnSpc>
                        <a:spcBef>
                          <a:spcPts val="105"/>
                        </a:spcBef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u="sng" sz="4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u="sng" sz="400" spc="5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u="sng" sz="4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confirm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50800" marR="3175">
                        <a:lnSpc>
                          <a:spcPts val="430"/>
                        </a:lnSpc>
                        <a:spcBef>
                          <a:spcPts val="105"/>
                        </a:spcBef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732790" algn="l"/>
                        </a:tabLst>
                      </a:pPr>
                      <a:r>
                        <a:rPr dirty="0" u="sng" sz="400" spc="-2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ados</a:t>
                      </a:r>
                      <a:r>
                        <a:rPr dirty="0" u="sng" sz="400" b="1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62865" marR="496570">
                        <a:lnSpc>
                          <a:spcPts val="430"/>
                        </a:lnSpc>
                        <a:spcBef>
                          <a:spcPts val="105"/>
                        </a:spcBef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ts val="430"/>
                        </a:lnSpc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ctr" marL="3175">
                        <a:lnSpc>
                          <a:spcPts val="430"/>
                        </a:lnSpc>
                      </a:pPr>
                      <a:r>
                        <a:rPr dirty="0" sz="400" spc="-10" b="1">
                          <a:latin typeface="Calibri"/>
                          <a:cs typeface="Calibri"/>
                        </a:rPr>
                        <a:t>Nuevos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1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400" spc="-10" b="1">
                          <a:latin typeface="Calibri"/>
                          <a:cs typeface="Calibri"/>
                        </a:rPr>
                        <a:t>Población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400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TIA*</a:t>
                      </a:r>
                      <a:endParaRPr sz="40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ts val="430"/>
                        </a:lnSpc>
                        <a:spcBef>
                          <a:spcPts val="105"/>
                        </a:spcBef>
                      </a:pPr>
                      <a:r>
                        <a:rPr dirty="0" sz="400" spc="-20" b="1">
                          <a:latin typeface="Calibri"/>
                          <a:cs typeface="Calibri"/>
                        </a:rPr>
                        <a:t>2024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8064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CORRALES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765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20">
                          <a:latin typeface="Calibri"/>
                          <a:cs typeface="Calibri"/>
                        </a:rPr>
                        <a:t>1796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20">
                          <a:latin typeface="Calibri"/>
                          <a:cs typeface="Calibri"/>
                        </a:rPr>
                        <a:t>1521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1,67%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24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015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0,8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TUMBES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377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400" spc="-20">
                          <a:latin typeface="Calibri"/>
                          <a:cs typeface="Calibri"/>
                        </a:rPr>
                        <a:t>9391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</a:pPr>
                      <a:r>
                        <a:rPr dirty="0" sz="400" spc="-20">
                          <a:latin typeface="Calibri"/>
                          <a:cs typeface="Calibri"/>
                        </a:rPr>
                        <a:t>8184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451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 marR="49657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72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 b="1">
                          <a:latin typeface="Calibri"/>
                          <a:cs typeface="Calibri"/>
                        </a:rPr>
                        <a:t>13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</a:pPr>
                      <a:r>
                        <a:rPr dirty="0" sz="4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60,00%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91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093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7,9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4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VIRGEN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173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328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422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0,83%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395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1,6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1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HOSPITAL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295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507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425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2,50%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678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3,5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0">
                          <a:latin typeface="Calibri"/>
                          <a:cs typeface="Calibri"/>
                        </a:rPr>
                        <a:t>CRUZ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732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524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607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0,83%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12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447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0,8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ZARUMILLA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845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400" spc="-20">
                          <a:latin typeface="Calibri"/>
                          <a:cs typeface="Calibri"/>
                        </a:rPr>
                        <a:t>1364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864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7620" marR="49657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19,17%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33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826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6,8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ZORRITOS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725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671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742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6,67%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19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956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4,0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JACINTO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317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316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344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0,83%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057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1,0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10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0">
                          <a:latin typeface="Calibri"/>
                          <a:cs typeface="Calibri"/>
                        </a:rPr>
                        <a:t>DE PUNTA</a:t>
                      </a:r>
                      <a:r>
                        <a:rPr dirty="0" sz="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SAL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153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167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210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0,83%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114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1,0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PAPAYAL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541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190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210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0,83%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11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706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0,9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MATAPALO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99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85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114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1,67%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473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2,7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CASITAS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99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0,00%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408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ct val="100000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0,0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69215">
                <a:tc>
                  <a:txBody>
                    <a:bodyPr/>
                    <a:lstStyle/>
                    <a:p>
                      <a:pPr marL="42545">
                        <a:lnSpc>
                          <a:spcPts val="445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4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VERDES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445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040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45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513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445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275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ts val="445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ts val="445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45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445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ts val="445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2,50%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445"/>
                        </a:lnSpc>
                      </a:pPr>
                      <a:r>
                        <a:rPr dirty="0" sz="400">
                          <a:latin typeface="Calibri"/>
                          <a:cs typeface="Calibri"/>
                        </a:rPr>
                        <a:t>26</a:t>
                      </a:r>
                      <a:r>
                        <a:rPr dirty="0" sz="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871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445"/>
                        </a:lnSpc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1,1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9525">
                      <a:solidFill>
                        <a:srgbClr val="FF0000"/>
                      </a:solidFill>
                      <a:prstDash val="sysDash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10">
                          <a:latin typeface="Calibri"/>
                          <a:cs typeface="Calibri"/>
                        </a:rPr>
                        <a:t>OTRAS</a:t>
                      </a:r>
                      <a:r>
                        <a:rPr dirty="0" sz="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0">
                          <a:latin typeface="Calibri"/>
                          <a:cs typeface="Calibri"/>
                        </a:rPr>
                        <a:t>REGIONES</a:t>
                      </a:r>
                      <a:r>
                        <a:rPr dirty="0" sz="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1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400" spc="-20">
                          <a:latin typeface="Calibri"/>
                          <a:cs typeface="Calibri"/>
                        </a:rPr>
                        <a:t>PERÚ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237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232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25">
                          <a:latin typeface="Calibri"/>
                          <a:cs typeface="Calibri"/>
                        </a:rPr>
                        <a:t>30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1,67%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0000"/>
                      </a:solidFill>
                      <a:prstDash val="sysDash"/>
                    </a:lnT>
                  </a:tcPr>
                </a:tc>
              </a:tr>
              <a:tr h="73660">
                <a:tc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ECUADOR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159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 marR="496570">
                        <a:lnSpc>
                          <a:spcPct val="100000"/>
                        </a:lnSpc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</a:pPr>
                      <a:r>
                        <a:rPr dirty="0" sz="400" spc="-50" b="1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</a:pPr>
                      <a:r>
                        <a:rPr dirty="0" sz="4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4635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0,00%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3025">
                <a:tc>
                  <a:txBody>
                    <a:bodyPr/>
                    <a:lstStyle/>
                    <a:p>
                      <a:pPr algn="ctr" marL="10795">
                        <a:lnSpc>
                          <a:spcPts val="475"/>
                        </a:lnSpc>
                      </a:pPr>
                      <a:r>
                        <a:rPr dirty="0" sz="400" spc="-10" b="1">
                          <a:latin typeface="Calibri"/>
                          <a:cs typeface="Calibri"/>
                        </a:rPr>
                        <a:t>Total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475"/>
                        </a:lnSpc>
                      </a:pPr>
                      <a:r>
                        <a:rPr dirty="0" sz="400" b="1">
                          <a:latin typeface="Calibri"/>
                          <a:cs typeface="Calibri"/>
                        </a:rPr>
                        <a:t>22</a:t>
                      </a:r>
                      <a:r>
                        <a:rPr dirty="0" sz="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 b="1">
                          <a:latin typeface="Calibri"/>
                          <a:cs typeface="Calibri"/>
                        </a:rPr>
                        <a:t>329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75"/>
                        </a:lnSpc>
                      </a:pPr>
                      <a:r>
                        <a:rPr dirty="0" sz="400" b="1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 b="1">
                          <a:latin typeface="Calibri"/>
                          <a:cs typeface="Calibri"/>
                        </a:rPr>
                        <a:t>121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780">
                        <a:lnSpc>
                          <a:spcPts val="475"/>
                        </a:lnSpc>
                      </a:pPr>
                      <a:r>
                        <a:rPr dirty="0" sz="400" b="1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-25" b="1">
                          <a:latin typeface="Calibri"/>
                          <a:cs typeface="Calibri"/>
                        </a:rPr>
                        <a:t>047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ts val="475"/>
                        </a:lnSpc>
                      </a:pPr>
                      <a:r>
                        <a:rPr dirty="0" sz="400" spc="-25" b="1">
                          <a:latin typeface="Calibri"/>
                          <a:cs typeface="Calibri"/>
                        </a:rPr>
                        <a:t>634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 marR="496570">
                        <a:lnSpc>
                          <a:spcPts val="475"/>
                        </a:lnSpc>
                      </a:pPr>
                      <a:r>
                        <a:rPr dirty="0" sz="400" spc="-25" b="1">
                          <a:latin typeface="Calibri"/>
                          <a:cs typeface="Calibri"/>
                        </a:rPr>
                        <a:t>120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475"/>
                        </a:lnSpc>
                      </a:pPr>
                      <a:r>
                        <a:rPr dirty="0" sz="400" spc="-25" b="1">
                          <a:latin typeface="Calibri"/>
                          <a:cs typeface="Calibri"/>
                        </a:rPr>
                        <a:t>16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75"/>
                        </a:lnSpc>
                      </a:pPr>
                      <a:r>
                        <a:rPr dirty="0" sz="4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0170">
                        <a:lnSpc>
                          <a:spcPts val="475"/>
                        </a:lnSpc>
                      </a:pPr>
                      <a:r>
                        <a:rPr dirty="0" sz="400" spc="-10" b="1">
                          <a:latin typeface="Calibri"/>
                          <a:cs typeface="Calibri"/>
                        </a:rPr>
                        <a:t>100,00%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475"/>
                        </a:lnSpc>
                      </a:pPr>
                      <a:r>
                        <a:rPr dirty="0" sz="400" b="1">
                          <a:latin typeface="Calibri"/>
                          <a:cs typeface="Calibri"/>
                        </a:rPr>
                        <a:t>269 </a:t>
                      </a:r>
                      <a:r>
                        <a:rPr dirty="0" sz="400" spc="-25" b="1">
                          <a:latin typeface="Calibri"/>
                          <a:cs typeface="Calibri"/>
                        </a:rPr>
                        <a:t>039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">
                        <a:lnSpc>
                          <a:spcPts val="475"/>
                        </a:lnSpc>
                      </a:pPr>
                      <a:r>
                        <a:rPr dirty="0" sz="400" spc="-25" b="1">
                          <a:latin typeface="Calibri"/>
                          <a:cs typeface="Calibri"/>
                        </a:rPr>
                        <a:t>4,5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</a:tbl>
          </a:graphicData>
        </a:graphic>
      </p:graphicFrame>
      <p:grpSp>
        <p:nvGrpSpPr>
          <p:cNvPr id="690" name="object 690" descr=""/>
          <p:cNvGrpSpPr/>
          <p:nvPr/>
        </p:nvGrpSpPr>
        <p:grpSpPr>
          <a:xfrm>
            <a:off x="3727276" y="7427848"/>
            <a:ext cx="3236595" cy="81915"/>
            <a:chOff x="3727276" y="7427848"/>
            <a:chExt cx="3236595" cy="81915"/>
          </a:xfrm>
        </p:grpSpPr>
        <p:sp>
          <p:nvSpPr>
            <p:cNvPr id="691" name="object 691" descr=""/>
            <p:cNvSpPr/>
            <p:nvPr/>
          </p:nvSpPr>
          <p:spPr>
            <a:xfrm>
              <a:off x="3729135" y="7429697"/>
              <a:ext cx="3234690" cy="0"/>
            </a:xfrm>
            <a:custGeom>
              <a:avLst/>
              <a:gdLst/>
              <a:ahLst/>
              <a:cxnLst/>
              <a:rect l="l" t="t" r="r" b="b"/>
              <a:pathLst>
                <a:path w="3234690" h="0">
                  <a:moveTo>
                    <a:pt x="0" y="0"/>
                  </a:moveTo>
                  <a:lnTo>
                    <a:pt x="3234221" y="0"/>
                  </a:lnTo>
                </a:path>
              </a:pathLst>
            </a:custGeom>
            <a:ln w="3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3727276" y="7427849"/>
              <a:ext cx="3234055" cy="3810"/>
            </a:xfrm>
            <a:custGeom>
              <a:avLst/>
              <a:gdLst/>
              <a:ahLst/>
              <a:cxnLst/>
              <a:rect l="l" t="t" r="r" b="b"/>
              <a:pathLst>
                <a:path w="3234054" h="3809">
                  <a:moveTo>
                    <a:pt x="3233931" y="0"/>
                  </a:moveTo>
                  <a:lnTo>
                    <a:pt x="0" y="0"/>
                  </a:lnTo>
                  <a:lnTo>
                    <a:pt x="0" y="3698"/>
                  </a:lnTo>
                  <a:lnTo>
                    <a:pt x="3233931" y="3698"/>
                  </a:lnTo>
                  <a:lnTo>
                    <a:pt x="3233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3729135" y="7507600"/>
              <a:ext cx="3234690" cy="0"/>
            </a:xfrm>
            <a:custGeom>
              <a:avLst/>
              <a:gdLst/>
              <a:ahLst/>
              <a:cxnLst/>
              <a:rect l="l" t="t" r="r" b="b"/>
              <a:pathLst>
                <a:path w="3234690" h="0">
                  <a:moveTo>
                    <a:pt x="0" y="0"/>
                  </a:moveTo>
                  <a:lnTo>
                    <a:pt x="3234221" y="0"/>
                  </a:lnTo>
                </a:path>
              </a:pathLst>
            </a:custGeom>
            <a:ln w="36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3727276" y="7505751"/>
              <a:ext cx="3234055" cy="3810"/>
            </a:xfrm>
            <a:custGeom>
              <a:avLst/>
              <a:gdLst/>
              <a:ahLst/>
              <a:cxnLst/>
              <a:rect l="l" t="t" r="r" b="b"/>
              <a:pathLst>
                <a:path w="3234054" h="3809">
                  <a:moveTo>
                    <a:pt x="3233931" y="0"/>
                  </a:moveTo>
                  <a:lnTo>
                    <a:pt x="0" y="0"/>
                  </a:lnTo>
                  <a:lnTo>
                    <a:pt x="0" y="3705"/>
                  </a:lnTo>
                  <a:lnTo>
                    <a:pt x="3233931" y="3698"/>
                  </a:lnTo>
                  <a:lnTo>
                    <a:pt x="3233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5" name="object 695" descr=""/>
          <p:cNvGrpSpPr/>
          <p:nvPr/>
        </p:nvGrpSpPr>
        <p:grpSpPr>
          <a:xfrm>
            <a:off x="657225" y="6940429"/>
            <a:ext cx="6235700" cy="2571115"/>
            <a:chOff x="657225" y="6940429"/>
            <a:chExt cx="6235700" cy="2571115"/>
          </a:xfrm>
        </p:grpSpPr>
        <p:pic>
          <p:nvPicPr>
            <p:cNvPr id="696" name="object 69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225" y="6940429"/>
              <a:ext cx="2145732" cy="1396845"/>
            </a:xfrm>
            <a:prstGeom prst="rect">
              <a:avLst/>
            </a:prstGeom>
          </p:spPr>
        </p:pic>
        <p:pic>
          <p:nvPicPr>
            <p:cNvPr id="697" name="object 69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5247" y="7749565"/>
              <a:ext cx="1288324" cy="754602"/>
            </a:xfrm>
            <a:prstGeom prst="rect">
              <a:avLst/>
            </a:prstGeom>
          </p:spPr>
        </p:pic>
        <p:pic>
          <p:nvPicPr>
            <p:cNvPr id="698" name="object 69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9688" y="7663768"/>
              <a:ext cx="2392631" cy="1847360"/>
            </a:xfrm>
            <a:prstGeom prst="rect">
              <a:avLst/>
            </a:prstGeom>
          </p:spPr>
        </p:pic>
      </p:grpSp>
      <p:sp>
        <p:nvSpPr>
          <p:cNvPr id="699" name="object 699" descr=""/>
          <p:cNvSpPr txBox="1"/>
          <p:nvPr/>
        </p:nvSpPr>
        <p:spPr>
          <a:xfrm>
            <a:off x="2882900" y="1037589"/>
            <a:ext cx="2524760" cy="292735"/>
          </a:xfrm>
          <a:prstGeom prst="rect">
            <a:avLst/>
          </a:prstGeom>
          <a:solidFill>
            <a:srgbClr val="DBEDF4"/>
          </a:solidFill>
        </p:spPr>
        <p:txBody>
          <a:bodyPr wrap="square" lIns="0" tIns="36830" rIns="0" bIns="0" rtlCol="0" vert="horz">
            <a:spAutoFit/>
          </a:bodyPr>
          <a:lstStyle/>
          <a:p>
            <a:pPr algn="ctr" marR="29209">
              <a:lnSpc>
                <a:spcPct val="100000"/>
              </a:lnSpc>
              <a:spcBef>
                <a:spcPts val="290"/>
              </a:spcBef>
            </a:pPr>
            <a:r>
              <a:rPr dirty="0" sz="1100" spc="-10" b="1">
                <a:latin typeface="Arial"/>
                <a:cs typeface="Arial"/>
              </a:rPr>
              <a:t>COVID-</a:t>
            </a:r>
            <a:r>
              <a:rPr dirty="0" sz="1100" spc="-25" b="1">
                <a:latin typeface="Arial"/>
                <a:cs typeface="Arial"/>
              </a:rPr>
              <a:t>19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0" name="object 700" descr=""/>
          <p:cNvSpPr txBox="1"/>
          <p:nvPr/>
        </p:nvSpPr>
        <p:spPr>
          <a:xfrm>
            <a:off x="914653" y="1375664"/>
            <a:ext cx="209804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481330" marR="5080" indent="-468630">
              <a:lnSpc>
                <a:spcPts val="1030"/>
              </a:lnSpc>
              <a:spcBef>
                <a:spcPts val="175"/>
              </a:spcBef>
            </a:pPr>
            <a:r>
              <a:rPr dirty="0" sz="900" spc="-100" b="1">
                <a:latin typeface="Arial"/>
                <a:cs typeface="Arial"/>
              </a:rPr>
              <a:t>Comportamiento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110" b="1">
                <a:latin typeface="Arial"/>
                <a:cs typeface="Arial"/>
              </a:rPr>
              <a:t>COVID-</a:t>
            </a:r>
            <a:r>
              <a:rPr dirty="0" sz="900" spc="-95" b="1">
                <a:latin typeface="Arial"/>
                <a:cs typeface="Arial"/>
              </a:rPr>
              <a:t>19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Tumbes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2020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65" b="1">
                <a:latin typeface="Arial"/>
                <a:cs typeface="Arial"/>
              </a:rPr>
              <a:t>-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(a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20" b="1">
                <a:latin typeface="Arial"/>
                <a:cs typeface="Arial"/>
              </a:rPr>
              <a:t>SE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01-</a:t>
            </a:r>
            <a:r>
              <a:rPr dirty="0" sz="900" spc="-10" b="1">
                <a:latin typeface="Arial"/>
                <a:cs typeface="Arial"/>
              </a:rPr>
              <a:t>2025)</a:t>
            </a:r>
            <a:endParaRPr sz="900">
              <a:latin typeface="Arial"/>
              <a:cs typeface="Arial"/>
            </a:endParaRPr>
          </a:p>
        </p:txBody>
      </p:sp>
      <p:sp>
        <p:nvSpPr>
          <p:cNvPr id="701" name="object 701" descr=""/>
          <p:cNvSpPr txBox="1"/>
          <p:nvPr/>
        </p:nvSpPr>
        <p:spPr>
          <a:xfrm>
            <a:off x="4048252" y="1422907"/>
            <a:ext cx="304165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866775" marR="5080" indent="-854710">
              <a:lnSpc>
                <a:spcPts val="1030"/>
              </a:lnSpc>
              <a:spcBef>
                <a:spcPts val="175"/>
              </a:spcBef>
            </a:pPr>
            <a:r>
              <a:rPr dirty="0" sz="900" spc="-100" b="1">
                <a:latin typeface="Arial"/>
                <a:cs typeface="Arial"/>
              </a:rPr>
              <a:t>Casos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confirmados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COVID-</a:t>
            </a:r>
            <a:r>
              <a:rPr dirty="0" sz="900" spc="-90" b="1">
                <a:latin typeface="Arial"/>
                <a:cs typeface="Arial"/>
              </a:rPr>
              <a:t>19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según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fecha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inicio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síntomas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Tumbes,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2024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(SE</a:t>
            </a:r>
            <a:r>
              <a:rPr dirty="0" sz="900" spc="-25" b="1">
                <a:latin typeface="Arial"/>
                <a:cs typeface="Arial"/>
              </a:rPr>
              <a:t> 01)</a:t>
            </a:r>
            <a:endParaRPr sz="900">
              <a:latin typeface="Arial"/>
              <a:cs typeface="Arial"/>
            </a:endParaRPr>
          </a:p>
        </p:txBody>
      </p:sp>
      <p:sp>
        <p:nvSpPr>
          <p:cNvPr id="702" name="object 702" descr=""/>
          <p:cNvSpPr txBox="1"/>
          <p:nvPr/>
        </p:nvSpPr>
        <p:spPr>
          <a:xfrm>
            <a:off x="499363" y="6477761"/>
            <a:ext cx="2724150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707390" marR="5080" indent="-695325">
              <a:lnSpc>
                <a:spcPts val="1030"/>
              </a:lnSpc>
              <a:spcBef>
                <a:spcPts val="175"/>
              </a:spcBef>
            </a:pPr>
            <a:r>
              <a:rPr dirty="0" sz="900" spc="-100" b="1">
                <a:latin typeface="Arial"/>
                <a:cs typeface="Arial"/>
              </a:rPr>
              <a:t>Comportamiento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los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linajes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las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Variantes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de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COVID-</a:t>
            </a:r>
            <a:r>
              <a:rPr dirty="0" sz="900" spc="-60" b="1">
                <a:latin typeface="Arial"/>
                <a:cs typeface="Arial"/>
              </a:rPr>
              <a:t>19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(SE</a:t>
            </a:r>
            <a:r>
              <a:rPr dirty="0" sz="900" spc="-25" b="1">
                <a:latin typeface="Arial"/>
                <a:cs typeface="Arial"/>
              </a:rPr>
              <a:t> 01)</a:t>
            </a:r>
            <a:endParaRPr sz="900">
              <a:latin typeface="Arial"/>
              <a:cs typeface="Arial"/>
            </a:endParaRPr>
          </a:p>
        </p:txBody>
      </p:sp>
      <p:sp>
        <p:nvSpPr>
          <p:cNvPr id="703" name="object 703" descr=""/>
          <p:cNvSpPr txBox="1"/>
          <p:nvPr/>
        </p:nvSpPr>
        <p:spPr>
          <a:xfrm>
            <a:off x="360679" y="3775455"/>
            <a:ext cx="6652259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COVID-</a:t>
            </a:r>
            <a:r>
              <a:rPr dirty="0" sz="900">
                <a:latin typeface="Arial MT"/>
                <a:cs typeface="Arial MT"/>
              </a:rPr>
              <a:t>19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notablemente,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reduciéndose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semana.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largo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período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pandemia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comportamiento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hospitalizaciones.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promedio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semanal.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900">
              <a:latin typeface="Arial MT"/>
              <a:cs typeface="Arial MT"/>
            </a:endParaRPr>
          </a:p>
          <a:p>
            <a:pPr algn="just" marL="3229610" marR="76200">
              <a:lnSpc>
                <a:spcPct val="110200"/>
              </a:lnSpc>
            </a:pPr>
            <a:r>
              <a:rPr dirty="0" sz="900">
                <a:latin typeface="Arial MT"/>
                <a:cs typeface="Arial MT"/>
              </a:rPr>
              <a:t>Si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bien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existido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predominio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XBB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1.5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tercer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2023,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JN.1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el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trimestre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fecha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predomina,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llegando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incluso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ser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único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linaje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detectado.</a:t>
            </a:r>
            <a:endParaRPr sz="900">
              <a:latin typeface="Arial MT"/>
              <a:cs typeface="Arial MT"/>
            </a:endParaRPr>
          </a:p>
          <a:p>
            <a:pPr algn="just" marL="322961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latin typeface="Arial MT"/>
                <a:cs typeface="Arial MT"/>
              </a:rPr>
              <a:t>Esta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amerita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vigilancia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laboratorial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fin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  <a:p>
            <a:pPr algn="just" marL="3229610" marR="76835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establecer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3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aparición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predominio</a:t>
            </a:r>
            <a:r>
              <a:rPr dirty="0" sz="900" spc="4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nuevos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linajes </a:t>
            </a:r>
            <a:r>
              <a:rPr dirty="0" sz="900">
                <a:latin typeface="Arial MT"/>
                <a:cs typeface="Arial MT"/>
              </a:rPr>
              <a:t>resistentes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vacuna.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900">
              <a:latin typeface="Arial MT"/>
              <a:cs typeface="Arial MT"/>
            </a:endParaRPr>
          </a:p>
          <a:p>
            <a:pPr marL="4445635" marR="394335" indent="-529590">
              <a:lnSpc>
                <a:spcPts val="1030"/>
              </a:lnSpc>
            </a:pPr>
            <a:r>
              <a:rPr dirty="0" sz="900" spc="-95" b="1">
                <a:latin typeface="Arial"/>
                <a:cs typeface="Arial"/>
              </a:rPr>
              <a:t>TIA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casos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confirmados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COVID-</a:t>
            </a:r>
            <a:r>
              <a:rPr dirty="0" sz="900" spc="-90" b="1">
                <a:latin typeface="Arial"/>
                <a:cs typeface="Arial"/>
              </a:rPr>
              <a:t>19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por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distritos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Tumbes,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SE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01-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20" b="1"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sp>
        <p:nvSpPr>
          <p:cNvPr id="704" name="object 704" descr=""/>
          <p:cNvSpPr txBox="1"/>
          <p:nvPr/>
        </p:nvSpPr>
        <p:spPr>
          <a:xfrm>
            <a:off x="4895850" y="9738880"/>
            <a:ext cx="1833245" cy="31940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342900" marR="335280" indent="64769">
              <a:lnSpc>
                <a:spcPts val="800"/>
              </a:lnSpc>
              <a:spcBef>
                <a:spcPts val="405"/>
              </a:spcBef>
            </a:pPr>
            <a:r>
              <a:rPr dirty="0" sz="700" spc="-85" b="1">
                <a:latin typeface="Arial"/>
                <a:cs typeface="Arial"/>
              </a:rPr>
              <a:t>Mapa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Riesgo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COVID-</a:t>
            </a:r>
            <a:r>
              <a:rPr dirty="0" sz="700" spc="-25" b="1">
                <a:latin typeface="Arial"/>
                <a:cs typeface="Arial"/>
              </a:rPr>
              <a:t>19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Tumbes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año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2025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(SE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60" b="1">
                <a:latin typeface="Arial"/>
                <a:cs typeface="Arial"/>
              </a:rPr>
              <a:t>01)</a:t>
            </a:r>
            <a:endParaRPr sz="700">
              <a:latin typeface="Arial"/>
              <a:cs typeface="Arial"/>
            </a:endParaRPr>
          </a:p>
        </p:txBody>
      </p:sp>
      <p:sp>
        <p:nvSpPr>
          <p:cNvPr id="705" name="object 705" descr=""/>
          <p:cNvSpPr txBox="1"/>
          <p:nvPr/>
        </p:nvSpPr>
        <p:spPr>
          <a:xfrm>
            <a:off x="269240" y="8681719"/>
            <a:ext cx="3912870" cy="1234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16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COVID-19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(60%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proceden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Tumbes).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4,5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10000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Zarumilla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Matapalo,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10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autoridades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deben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mantenerse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vigilantes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ante</a:t>
            </a:r>
            <a:r>
              <a:rPr dirty="0" sz="900" spc="1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brotes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o</a:t>
            </a:r>
            <a:endParaRPr sz="900">
              <a:latin typeface="Arial MT"/>
              <a:cs typeface="Arial MT"/>
            </a:endParaRPr>
          </a:p>
          <a:p>
            <a:pPr algn="just" marL="12700" marR="6985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conglomerados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mantener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autocuidado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salud.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mujeres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2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2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morbilidad.</a:t>
            </a:r>
            <a:r>
              <a:rPr dirty="0" sz="900" spc="2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reportan defunciones.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706" name="object 706" descr=""/>
          <p:cNvGrpSpPr/>
          <p:nvPr/>
        </p:nvGrpSpPr>
        <p:grpSpPr>
          <a:xfrm>
            <a:off x="440941" y="4607517"/>
            <a:ext cx="2866390" cy="1695450"/>
            <a:chOff x="440941" y="4607517"/>
            <a:chExt cx="2866390" cy="1695450"/>
          </a:xfrm>
        </p:grpSpPr>
        <p:sp>
          <p:nvSpPr>
            <p:cNvPr id="707" name="object 707" descr=""/>
            <p:cNvSpPr/>
            <p:nvPr/>
          </p:nvSpPr>
          <p:spPr>
            <a:xfrm>
              <a:off x="705783" y="5544681"/>
              <a:ext cx="2266315" cy="581660"/>
            </a:xfrm>
            <a:custGeom>
              <a:avLst/>
              <a:gdLst/>
              <a:ahLst/>
              <a:cxnLst/>
              <a:rect l="l" t="t" r="r" b="b"/>
              <a:pathLst>
                <a:path w="2266315" h="581660">
                  <a:moveTo>
                    <a:pt x="0" y="581505"/>
                  </a:moveTo>
                  <a:lnTo>
                    <a:pt x="2266010" y="581505"/>
                  </a:lnTo>
                </a:path>
                <a:path w="2266315" h="581660">
                  <a:moveTo>
                    <a:pt x="0" y="290741"/>
                  </a:moveTo>
                  <a:lnTo>
                    <a:pt x="2266010" y="290741"/>
                  </a:lnTo>
                </a:path>
                <a:path w="2266315" h="581660">
                  <a:moveTo>
                    <a:pt x="0" y="0"/>
                  </a:moveTo>
                  <a:lnTo>
                    <a:pt x="2266010" y="0"/>
                  </a:lnTo>
                </a:path>
              </a:pathLst>
            </a:custGeom>
            <a:ln w="5571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705783" y="5253985"/>
              <a:ext cx="2266315" cy="0"/>
            </a:xfrm>
            <a:custGeom>
              <a:avLst/>
              <a:gdLst/>
              <a:ahLst/>
              <a:cxnLst/>
              <a:rect l="l" t="t" r="r" b="b"/>
              <a:pathLst>
                <a:path w="2266315" h="0">
                  <a:moveTo>
                    <a:pt x="0" y="0"/>
                  </a:moveTo>
                  <a:lnTo>
                    <a:pt x="2266010" y="0"/>
                  </a:lnTo>
                </a:path>
              </a:pathLst>
            </a:custGeom>
            <a:ln w="5571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705783" y="4672479"/>
              <a:ext cx="2266315" cy="290830"/>
            </a:xfrm>
            <a:custGeom>
              <a:avLst/>
              <a:gdLst/>
              <a:ahLst/>
              <a:cxnLst/>
              <a:rect l="l" t="t" r="r" b="b"/>
              <a:pathLst>
                <a:path w="2266315" h="290829">
                  <a:moveTo>
                    <a:pt x="0" y="290752"/>
                  </a:moveTo>
                  <a:lnTo>
                    <a:pt x="2266010" y="290752"/>
                  </a:lnTo>
                </a:path>
                <a:path w="2266315" h="290829">
                  <a:moveTo>
                    <a:pt x="0" y="0"/>
                  </a:moveTo>
                  <a:lnTo>
                    <a:pt x="2266010" y="0"/>
                  </a:lnTo>
                </a:path>
              </a:pathLst>
            </a:custGeom>
            <a:ln w="5571">
              <a:solidFill>
                <a:srgbClr val="EFEFE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778820" y="5762805"/>
              <a:ext cx="40640" cy="363855"/>
            </a:xfrm>
            <a:custGeom>
              <a:avLst/>
              <a:gdLst/>
              <a:ahLst/>
              <a:cxnLst/>
              <a:rect l="l" t="t" r="r" b="b"/>
              <a:pathLst>
                <a:path w="40640" h="363854">
                  <a:moveTo>
                    <a:pt x="40533" y="0"/>
                  </a:moveTo>
                  <a:lnTo>
                    <a:pt x="0" y="0"/>
                  </a:lnTo>
                  <a:lnTo>
                    <a:pt x="0" y="363381"/>
                  </a:lnTo>
                  <a:lnTo>
                    <a:pt x="40533" y="363381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780678" y="5764663"/>
              <a:ext cx="36830" cy="360045"/>
            </a:xfrm>
            <a:custGeom>
              <a:avLst/>
              <a:gdLst/>
              <a:ahLst/>
              <a:cxnLst/>
              <a:rect l="l" t="t" r="r" b="b"/>
              <a:pathLst>
                <a:path w="36830" h="360045">
                  <a:moveTo>
                    <a:pt x="0" y="359665"/>
                  </a:moveTo>
                  <a:lnTo>
                    <a:pt x="36818" y="359665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35966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778820" y="4672422"/>
              <a:ext cx="40640" cy="1090930"/>
            </a:xfrm>
            <a:custGeom>
              <a:avLst/>
              <a:gdLst/>
              <a:ahLst/>
              <a:cxnLst/>
              <a:rect l="l" t="t" r="r" b="b"/>
              <a:pathLst>
                <a:path w="40640" h="1090929">
                  <a:moveTo>
                    <a:pt x="40533" y="0"/>
                  </a:moveTo>
                  <a:lnTo>
                    <a:pt x="0" y="0"/>
                  </a:lnTo>
                  <a:lnTo>
                    <a:pt x="0" y="1090366"/>
                  </a:lnTo>
                  <a:lnTo>
                    <a:pt x="40533" y="1090366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780678" y="4674314"/>
              <a:ext cx="36830" cy="1087120"/>
            </a:xfrm>
            <a:custGeom>
              <a:avLst/>
              <a:gdLst/>
              <a:ahLst/>
              <a:cxnLst/>
              <a:rect l="l" t="t" r="r" b="b"/>
              <a:pathLst>
                <a:path w="36830" h="1087120">
                  <a:moveTo>
                    <a:pt x="0" y="1086639"/>
                  </a:moveTo>
                  <a:lnTo>
                    <a:pt x="36818" y="1086639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086639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846439" y="5157029"/>
              <a:ext cx="40640" cy="969644"/>
            </a:xfrm>
            <a:custGeom>
              <a:avLst/>
              <a:gdLst/>
              <a:ahLst/>
              <a:cxnLst/>
              <a:rect l="l" t="t" r="r" b="b"/>
              <a:pathLst>
                <a:path w="40640" h="969645">
                  <a:moveTo>
                    <a:pt x="40436" y="0"/>
                  </a:moveTo>
                  <a:lnTo>
                    <a:pt x="0" y="0"/>
                  </a:lnTo>
                  <a:lnTo>
                    <a:pt x="0" y="969157"/>
                  </a:lnTo>
                  <a:lnTo>
                    <a:pt x="40436" y="96915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848297" y="5158841"/>
              <a:ext cx="36830" cy="965835"/>
            </a:xfrm>
            <a:custGeom>
              <a:avLst/>
              <a:gdLst/>
              <a:ahLst/>
              <a:cxnLst/>
              <a:rect l="l" t="t" r="r" b="b"/>
              <a:pathLst>
                <a:path w="36830" h="965835">
                  <a:moveTo>
                    <a:pt x="0" y="965487"/>
                  </a:moveTo>
                  <a:lnTo>
                    <a:pt x="36721" y="96548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96548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846439" y="4672490"/>
              <a:ext cx="40640" cy="485140"/>
            </a:xfrm>
            <a:custGeom>
              <a:avLst/>
              <a:gdLst/>
              <a:ahLst/>
              <a:cxnLst/>
              <a:rect l="l" t="t" r="r" b="b"/>
              <a:pathLst>
                <a:path w="40640" h="485139">
                  <a:moveTo>
                    <a:pt x="40436" y="0"/>
                  </a:moveTo>
                  <a:lnTo>
                    <a:pt x="0" y="0"/>
                  </a:lnTo>
                  <a:lnTo>
                    <a:pt x="0" y="484538"/>
                  </a:lnTo>
                  <a:lnTo>
                    <a:pt x="40436" y="48453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848297" y="4674308"/>
              <a:ext cx="36830" cy="481330"/>
            </a:xfrm>
            <a:custGeom>
              <a:avLst/>
              <a:gdLst/>
              <a:ahLst/>
              <a:cxnLst/>
              <a:rect l="l" t="t" r="r" b="b"/>
              <a:pathLst>
                <a:path w="36830" h="481329">
                  <a:moveTo>
                    <a:pt x="0" y="480828"/>
                  </a:moveTo>
                  <a:lnTo>
                    <a:pt x="36721" y="480828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80828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913942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915835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981555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983447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049110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050945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116608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1118500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1184220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186113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251775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253610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319388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321223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386886" y="5035935"/>
              <a:ext cx="40640" cy="1090295"/>
            </a:xfrm>
            <a:custGeom>
              <a:avLst/>
              <a:gdLst/>
              <a:ahLst/>
              <a:cxnLst/>
              <a:rect l="l" t="t" r="r" b="b"/>
              <a:pathLst>
                <a:path w="40640" h="1090295">
                  <a:moveTo>
                    <a:pt x="40436" y="0"/>
                  </a:moveTo>
                  <a:lnTo>
                    <a:pt x="0" y="0"/>
                  </a:lnTo>
                  <a:lnTo>
                    <a:pt x="0" y="1090251"/>
                  </a:lnTo>
                  <a:lnTo>
                    <a:pt x="40436" y="109025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1388778" y="5037804"/>
              <a:ext cx="36830" cy="1087120"/>
            </a:xfrm>
            <a:custGeom>
              <a:avLst/>
              <a:gdLst/>
              <a:ahLst/>
              <a:cxnLst/>
              <a:rect l="l" t="t" r="r" b="b"/>
              <a:pathLst>
                <a:path w="36830" h="1087120">
                  <a:moveTo>
                    <a:pt x="0" y="1086525"/>
                  </a:moveTo>
                  <a:lnTo>
                    <a:pt x="36721" y="108652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08652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386886" y="4672456"/>
              <a:ext cx="40640" cy="363855"/>
            </a:xfrm>
            <a:custGeom>
              <a:avLst/>
              <a:gdLst/>
              <a:ahLst/>
              <a:cxnLst/>
              <a:rect l="l" t="t" r="r" b="b"/>
              <a:pathLst>
                <a:path w="40640" h="363854">
                  <a:moveTo>
                    <a:pt x="40436" y="0"/>
                  </a:moveTo>
                  <a:lnTo>
                    <a:pt x="0" y="0"/>
                  </a:lnTo>
                  <a:lnTo>
                    <a:pt x="0" y="363478"/>
                  </a:lnTo>
                  <a:lnTo>
                    <a:pt x="40436" y="36347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388778" y="4674337"/>
              <a:ext cx="36830" cy="360045"/>
            </a:xfrm>
            <a:custGeom>
              <a:avLst/>
              <a:gdLst/>
              <a:ahLst/>
              <a:cxnLst/>
              <a:rect l="l" t="t" r="r" b="b"/>
              <a:pathLst>
                <a:path w="36830" h="360045">
                  <a:moveTo>
                    <a:pt x="0" y="359763"/>
                  </a:moveTo>
                  <a:lnTo>
                    <a:pt x="36721" y="359763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59763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454441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40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456276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522053" y="5108580"/>
              <a:ext cx="40640" cy="1017905"/>
            </a:xfrm>
            <a:custGeom>
              <a:avLst/>
              <a:gdLst/>
              <a:ahLst/>
              <a:cxnLst/>
              <a:rect l="l" t="t" r="r" b="b"/>
              <a:pathLst>
                <a:path w="40640" h="1017904">
                  <a:moveTo>
                    <a:pt x="40436" y="0"/>
                  </a:moveTo>
                  <a:lnTo>
                    <a:pt x="0" y="0"/>
                  </a:lnTo>
                  <a:lnTo>
                    <a:pt x="0" y="1017606"/>
                  </a:lnTo>
                  <a:lnTo>
                    <a:pt x="40436" y="1017606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523888" y="5110392"/>
              <a:ext cx="36830" cy="1014094"/>
            </a:xfrm>
            <a:custGeom>
              <a:avLst/>
              <a:gdLst/>
              <a:ahLst/>
              <a:cxnLst/>
              <a:rect l="l" t="t" r="r" b="b"/>
              <a:pathLst>
                <a:path w="36830" h="1014095">
                  <a:moveTo>
                    <a:pt x="0" y="1013937"/>
                  </a:moveTo>
                  <a:lnTo>
                    <a:pt x="36721" y="101393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01393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522053" y="4672485"/>
              <a:ext cx="40640" cy="436245"/>
            </a:xfrm>
            <a:custGeom>
              <a:avLst/>
              <a:gdLst/>
              <a:ahLst/>
              <a:cxnLst/>
              <a:rect l="l" t="t" r="r" b="b"/>
              <a:pathLst>
                <a:path w="40640" h="436245">
                  <a:moveTo>
                    <a:pt x="40436" y="0"/>
                  </a:moveTo>
                  <a:lnTo>
                    <a:pt x="0" y="0"/>
                  </a:lnTo>
                  <a:lnTo>
                    <a:pt x="0" y="436095"/>
                  </a:lnTo>
                  <a:lnTo>
                    <a:pt x="40436" y="436095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523888" y="4674302"/>
              <a:ext cx="36830" cy="432434"/>
            </a:xfrm>
            <a:custGeom>
              <a:avLst/>
              <a:gdLst/>
              <a:ahLst/>
              <a:cxnLst/>
              <a:rect l="l" t="t" r="r" b="b"/>
              <a:pathLst>
                <a:path w="36830" h="432435">
                  <a:moveTo>
                    <a:pt x="0" y="432385"/>
                  </a:moveTo>
                  <a:lnTo>
                    <a:pt x="36721" y="43238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32385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1589551" y="5544681"/>
              <a:ext cx="40640" cy="581660"/>
            </a:xfrm>
            <a:custGeom>
              <a:avLst/>
              <a:gdLst/>
              <a:ahLst/>
              <a:cxnLst/>
              <a:rect l="l" t="t" r="r" b="b"/>
              <a:pathLst>
                <a:path w="40639" h="581660">
                  <a:moveTo>
                    <a:pt x="40436" y="0"/>
                  </a:moveTo>
                  <a:lnTo>
                    <a:pt x="0" y="0"/>
                  </a:lnTo>
                  <a:lnTo>
                    <a:pt x="0" y="581505"/>
                  </a:lnTo>
                  <a:lnTo>
                    <a:pt x="40436" y="581505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1591443" y="5546492"/>
              <a:ext cx="36830" cy="577850"/>
            </a:xfrm>
            <a:custGeom>
              <a:avLst/>
              <a:gdLst/>
              <a:ahLst/>
              <a:cxnLst/>
              <a:rect l="l" t="t" r="r" b="b"/>
              <a:pathLst>
                <a:path w="36830" h="577850">
                  <a:moveTo>
                    <a:pt x="0" y="577836"/>
                  </a:moveTo>
                  <a:lnTo>
                    <a:pt x="36721" y="577836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577836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589551" y="4672479"/>
              <a:ext cx="40640" cy="872490"/>
            </a:xfrm>
            <a:custGeom>
              <a:avLst/>
              <a:gdLst/>
              <a:ahLst/>
              <a:cxnLst/>
              <a:rect l="l" t="t" r="r" b="b"/>
              <a:pathLst>
                <a:path w="40639" h="872489">
                  <a:moveTo>
                    <a:pt x="40436" y="0"/>
                  </a:moveTo>
                  <a:lnTo>
                    <a:pt x="0" y="0"/>
                  </a:lnTo>
                  <a:lnTo>
                    <a:pt x="0" y="872201"/>
                  </a:lnTo>
                  <a:lnTo>
                    <a:pt x="40436" y="87220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1591443" y="4674314"/>
              <a:ext cx="36830" cy="868680"/>
            </a:xfrm>
            <a:custGeom>
              <a:avLst/>
              <a:gdLst/>
              <a:ahLst/>
              <a:cxnLst/>
              <a:rect l="l" t="t" r="r" b="b"/>
              <a:pathLst>
                <a:path w="36830" h="868679">
                  <a:moveTo>
                    <a:pt x="0" y="868474"/>
                  </a:moveTo>
                  <a:lnTo>
                    <a:pt x="36721" y="868474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868474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657221" y="5883866"/>
              <a:ext cx="40640" cy="242570"/>
            </a:xfrm>
            <a:custGeom>
              <a:avLst/>
              <a:gdLst/>
              <a:ahLst/>
              <a:cxnLst/>
              <a:rect l="l" t="t" r="r" b="b"/>
              <a:pathLst>
                <a:path w="40639" h="242570">
                  <a:moveTo>
                    <a:pt x="40436" y="0"/>
                  </a:moveTo>
                  <a:lnTo>
                    <a:pt x="0" y="0"/>
                  </a:lnTo>
                  <a:lnTo>
                    <a:pt x="0" y="242320"/>
                  </a:lnTo>
                  <a:lnTo>
                    <a:pt x="40436" y="242320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1659056" y="5885723"/>
              <a:ext cx="36830" cy="238760"/>
            </a:xfrm>
            <a:custGeom>
              <a:avLst/>
              <a:gdLst/>
              <a:ahLst/>
              <a:cxnLst/>
              <a:rect l="l" t="t" r="r" b="b"/>
              <a:pathLst>
                <a:path w="36830" h="238760">
                  <a:moveTo>
                    <a:pt x="0" y="238605"/>
                  </a:moveTo>
                  <a:lnTo>
                    <a:pt x="36721" y="23860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23860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657221" y="4672468"/>
              <a:ext cx="40640" cy="1211580"/>
            </a:xfrm>
            <a:custGeom>
              <a:avLst/>
              <a:gdLst/>
              <a:ahLst/>
              <a:cxnLst/>
              <a:rect l="l" t="t" r="r" b="b"/>
              <a:pathLst>
                <a:path w="40639" h="1211579">
                  <a:moveTo>
                    <a:pt x="40436" y="0"/>
                  </a:moveTo>
                  <a:lnTo>
                    <a:pt x="0" y="0"/>
                  </a:lnTo>
                  <a:lnTo>
                    <a:pt x="0" y="1211403"/>
                  </a:lnTo>
                  <a:lnTo>
                    <a:pt x="40436" y="1211403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1659056" y="4674337"/>
              <a:ext cx="36830" cy="1207770"/>
            </a:xfrm>
            <a:custGeom>
              <a:avLst/>
              <a:gdLst/>
              <a:ahLst/>
              <a:cxnLst/>
              <a:rect l="l" t="t" r="r" b="b"/>
              <a:pathLst>
                <a:path w="36830" h="1207770">
                  <a:moveTo>
                    <a:pt x="0" y="1207676"/>
                  </a:moveTo>
                  <a:lnTo>
                    <a:pt x="36721" y="1207676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207676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724719" y="5157029"/>
              <a:ext cx="40640" cy="969644"/>
            </a:xfrm>
            <a:custGeom>
              <a:avLst/>
              <a:gdLst/>
              <a:ahLst/>
              <a:cxnLst/>
              <a:rect l="l" t="t" r="r" b="b"/>
              <a:pathLst>
                <a:path w="40639" h="969645">
                  <a:moveTo>
                    <a:pt x="40436" y="0"/>
                  </a:moveTo>
                  <a:lnTo>
                    <a:pt x="0" y="0"/>
                  </a:lnTo>
                  <a:lnTo>
                    <a:pt x="0" y="969157"/>
                  </a:lnTo>
                  <a:lnTo>
                    <a:pt x="40436" y="96915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1726554" y="5158841"/>
              <a:ext cx="36830" cy="965835"/>
            </a:xfrm>
            <a:custGeom>
              <a:avLst/>
              <a:gdLst/>
              <a:ahLst/>
              <a:cxnLst/>
              <a:rect l="l" t="t" r="r" b="b"/>
              <a:pathLst>
                <a:path w="36830" h="965835">
                  <a:moveTo>
                    <a:pt x="0" y="965487"/>
                  </a:moveTo>
                  <a:lnTo>
                    <a:pt x="36721" y="96548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96548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1724719" y="4672490"/>
              <a:ext cx="40640" cy="485140"/>
            </a:xfrm>
            <a:custGeom>
              <a:avLst/>
              <a:gdLst/>
              <a:ahLst/>
              <a:cxnLst/>
              <a:rect l="l" t="t" r="r" b="b"/>
              <a:pathLst>
                <a:path w="40639" h="485139">
                  <a:moveTo>
                    <a:pt x="40436" y="0"/>
                  </a:moveTo>
                  <a:lnTo>
                    <a:pt x="0" y="0"/>
                  </a:lnTo>
                  <a:lnTo>
                    <a:pt x="0" y="484538"/>
                  </a:lnTo>
                  <a:lnTo>
                    <a:pt x="40436" y="48453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1726554" y="4674308"/>
              <a:ext cx="36830" cy="481330"/>
            </a:xfrm>
            <a:custGeom>
              <a:avLst/>
              <a:gdLst/>
              <a:ahLst/>
              <a:cxnLst/>
              <a:rect l="l" t="t" r="r" b="b"/>
              <a:pathLst>
                <a:path w="36830" h="481329">
                  <a:moveTo>
                    <a:pt x="0" y="480828"/>
                  </a:moveTo>
                  <a:lnTo>
                    <a:pt x="36721" y="480828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80828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1792274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1794109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1859886" y="5035935"/>
              <a:ext cx="40640" cy="1090295"/>
            </a:xfrm>
            <a:custGeom>
              <a:avLst/>
              <a:gdLst/>
              <a:ahLst/>
              <a:cxnLst/>
              <a:rect l="l" t="t" r="r" b="b"/>
              <a:pathLst>
                <a:path w="40639" h="1090295">
                  <a:moveTo>
                    <a:pt x="40436" y="0"/>
                  </a:moveTo>
                  <a:lnTo>
                    <a:pt x="0" y="0"/>
                  </a:lnTo>
                  <a:lnTo>
                    <a:pt x="0" y="1090251"/>
                  </a:lnTo>
                  <a:lnTo>
                    <a:pt x="40436" y="109025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1861721" y="5037804"/>
              <a:ext cx="36830" cy="1087120"/>
            </a:xfrm>
            <a:custGeom>
              <a:avLst/>
              <a:gdLst/>
              <a:ahLst/>
              <a:cxnLst/>
              <a:rect l="l" t="t" r="r" b="b"/>
              <a:pathLst>
                <a:path w="36830" h="1087120">
                  <a:moveTo>
                    <a:pt x="0" y="1086525"/>
                  </a:moveTo>
                  <a:lnTo>
                    <a:pt x="36721" y="1086525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086525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1859886" y="4672456"/>
              <a:ext cx="40640" cy="363855"/>
            </a:xfrm>
            <a:custGeom>
              <a:avLst/>
              <a:gdLst/>
              <a:ahLst/>
              <a:cxnLst/>
              <a:rect l="l" t="t" r="r" b="b"/>
              <a:pathLst>
                <a:path w="40639" h="363854">
                  <a:moveTo>
                    <a:pt x="40436" y="0"/>
                  </a:moveTo>
                  <a:lnTo>
                    <a:pt x="0" y="0"/>
                  </a:lnTo>
                  <a:lnTo>
                    <a:pt x="0" y="363478"/>
                  </a:lnTo>
                  <a:lnTo>
                    <a:pt x="40436" y="36347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1861721" y="4674337"/>
              <a:ext cx="36830" cy="360045"/>
            </a:xfrm>
            <a:custGeom>
              <a:avLst/>
              <a:gdLst/>
              <a:ahLst/>
              <a:cxnLst/>
              <a:rect l="l" t="t" r="r" b="b"/>
              <a:pathLst>
                <a:path w="36830" h="360045">
                  <a:moveTo>
                    <a:pt x="0" y="359763"/>
                  </a:moveTo>
                  <a:lnTo>
                    <a:pt x="36721" y="359763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59763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1927384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1929219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1994997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1996889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2062552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2064387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2130049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2131885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2197662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2199555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2265217" y="5157029"/>
              <a:ext cx="40640" cy="969644"/>
            </a:xfrm>
            <a:custGeom>
              <a:avLst/>
              <a:gdLst/>
              <a:ahLst/>
              <a:cxnLst/>
              <a:rect l="l" t="t" r="r" b="b"/>
              <a:pathLst>
                <a:path w="40639" h="969645">
                  <a:moveTo>
                    <a:pt x="40436" y="0"/>
                  </a:moveTo>
                  <a:lnTo>
                    <a:pt x="0" y="0"/>
                  </a:lnTo>
                  <a:lnTo>
                    <a:pt x="0" y="969157"/>
                  </a:lnTo>
                  <a:lnTo>
                    <a:pt x="40436" y="96915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2267052" y="5158841"/>
              <a:ext cx="36830" cy="965835"/>
            </a:xfrm>
            <a:custGeom>
              <a:avLst/>
              <a:gdLst/>
              <a:ahLst/>
              <a:cxnLst/>
              <a:rect l="l" t="t" r="r" b="b"/>
              <a:pathLst>
                <a:path w="36830" h="965835">
                  <a:moveTo>
                    <a:pt x="0" y="965487"/>
                  </a:moveTo>
                  <a:lnTo>
                    <a:pt x="36721" y="96548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965487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2265217" y="4672491"/>
              <a:ext cx="40640" cy="485140"/>
            </a:xfrm>
            <a:custGeom>
              <a:avLst/>
              <a:gdLst/>
              <a:ahLst/>
              <a:cxnLst/>
              <a:rect l="l" t="t" r="r" b="b"/>
              <a:pathLst>
                <a:path w="40639" h="485139">
                  <a:moveTo>
                    <a:pt x="40436" y="0"/>
                  </a:moveTo>
                  <a:lnTo>
                    <a:pt x="0" y="0"/>
                  </a:lnTo>
                  <a:lnTo>
                    <a:pt x="0" y="484538"/>
                  </a:lnTo>
                  <a:lnTo>
                    <a:pt x="40436" y="484538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2267052" y="4674308"/>
              <a:ext cx="36830" cy="481330"/>
            </a:xfrm>
            <a:custGeom>
              <a:avLst/>
              <a:gdLst/>
              <a:ahLst/>
              <a:cxnLst/>
              <a:rect l="l" t="t" r="r" b="b"/>
              <a:pathLst>
                <a:path w="36830" h="481329">
                  <a:moveTo>
                    <a:pt x="0" y="480828"/>
                  </a:moveTo>
                  <a:lnTo>
                    <a:pt x="36721" y="480828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480828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2332830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2334665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2400328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2402220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2467883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533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533" y="1453707"/>
                  </a:lnTo>
                  <a:lnTo>
                    <a:pt x="40533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2469718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818" y="1449980"/>
                  </a:lnTo>
                  <a:lnTo>
                    <a:pt x="36818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2535495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2537330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2602993" y="5835422"/>
              <a:ext cx="40640" cy="290830"/>
            </a:xfrm>
            <a:custGeom>
              <a:avLst/>
              <a:gdLst/>
              <a:ahLst/>
              <a:cxnLst/>
              <a:rect l="l" t="t" r="r" b="b"/>
              <a:pathLst>
                <a:path w="40639" h="290829">
                  <a:moveTo>
                    <a:pt x="40436" y="0"/>
                  </a:moveTo>
                  <a:lnTo>
                    <a:pt x="0" y="0"/>
                  </a:lnTo>
                  <a:lnTo>
                    <a:pt x="0" y="290764"/>
                  </a:lnTo>
                  <a:lnTo>
                    <a:pt x="40436" y="290764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2604885" y="5837280"/>
              <a:ext cx="36830" cy="287655"/>
            </a:xfrm>
            <a:custGeom>
              <a:avLst/>
              <a:gdLst/>
              <a:ahLst/>
              <a:cxnLst/>
              <a:rect l="l" t="t" r="r" b="b"/>
              <a:pathLst>
                <a:path w="36830" h="287654">
                  <a:moveTo>
                    <a:pt x="0" y="287049"/>
                  </a:moveTo>
                  <a:lnTo>
                    <a:pt x="36721" y="28704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287049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2602993" y="4672468"/>
              <a:ext cx="40640" cy="1163320"/>
            </a:xfrm>
            <a:custGeom>
              <a:avLst/>
              <a:gdLst/>
              <a:ahLst/>
              <a:cxnLst/>
              <a:rect l="l" t="t" r="r" b="b"/>
              <a:pathLst>
                <a:path w="40639" h="1163320">
                  <a:moveTo>
                    <a:pt x="40436" y="0"/>
                  </a:moveTo>
                  <a:lnTo>
                    <a:pt x="0" y="0"/>
                  </a:lnTo>
                  <a:lnTo>
                    <a:pt x="0" y="1162954"/>
                  </a:lnTo>
                  <a:lnTo>
                    <a:pt x="40436" y="1162954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2604885" y="4674343"/>
              <a:ext cx="36830" cy="1159510"/>
            </a:xfrm>
            <a:custGeom>
              <a:avLst/>
              <a:gdLst/>
              <a:ahLst/>
              <a:cxnLst/>
              <a:rect l="l" t="t" r="r" b="b"/>
              <a:pathLst>
                <a:path w="36830" h="1159510">
                  <a:moveTo>
                    <a:pt x="0" y="1159227"/>
                  </a:moveTo>
                  <a:lnTo>
                    <a:pt x="36721" y="1159227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59227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2670605" y="5865300"/>
              <a:ext cx="40640" cy="260985"/>
            </a:xfrm>
            <a:custGeom>
              <a:avLst/>
              <a:gdLst/>
              <a:ahLst/>
              <a:cxnLst/>
              <a:rect l="l" t="t" r="r" b="b"/>
              <a:pathLst>
                <a:path w="40639" h="260985">
                  <a:moveTo>
                    <a:pt x="40436" y="0"/>
                  </a:moveTo>
                  <a:lnTo>
                    <a:pt x="0" y="0"/>
                  </a:lnTo>
                  <a:lnTo>
                    <a:pt x="0" y="260886"/>
                  </a:lnTo>
                  <a:lnTo>
                    <a:pt x="40436" y="260886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2672498" y="5867158"/>
              <a:ext cx="36830" cy="257175"/>
            </a:xfrm>
            <a:custGeom>
              <a:avLst/>
              <a:gdLst/>
              <a:ahLst/>
              <a:cxnLst/>
              <a:rect l="l" t="t" r="r" b="b"/>
              <a:pathLst>
                <a:path w="36830" h="257175">
                  <a:moveTo>
                    <a:pt x="0" y="257171"/>
                  </a:moveTo>
                  <a:lnTo>
                    <a:pt x="36721" y="257171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257171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2670605" y="4672479"/>
              <a:ext cx="40640" cy="1193165"/>
            </a:xfrm>
            <a:custGeom>
              <a:avLst/>
              <a:gdLst/>
              <a:ahLst/>
              <a:cxnLst/>
              <a:rect l="l" t="t" r="r" b="b"/>
              <a:pathLst>
                <a:path w="40639" h="1193164">
                  <a:moveTo>
                    <a:pt x="40436" y="0"/>
                  </a:moveTo>
                  <a:lnTo>
                    <a:pt x="0" y="0"/>
                  </a:lnTo>
                  <a:lnTo>
                    <a:pt x="0" y="1192826"/>
                  </a:lnTo>
                  <a:lnTo>
                    <a:pt x="40436" y="1192826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2672498" y="4674348"/>
              <a:ext cx="36830" cy="1189355"/>
            </a:xfrm>
            <a:custGeom>
              <a:avLst/>
              <a:gdLst/>
              <a:ahLst/>
              <a:cxnLst/>
              <a:rect l="l" t="t" r="r" b="b"/>
              <a:pathLst>
                <a:path w="36830" h="1189354">
                  <a:moveTo>
                    <a:pt x="0" y="1189099"/>
                  </a:moveTo>
                  <a:lnTo>
                    <a:pt x="36721" y="118909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89099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2738161" y="5814632"/>
              <a:ext cx="40640" cy="311785"/>
            </a:xfrm>
            <a:custGeom>
              <a:avLst/>
              <a:gdLst/>
              <a:ahLst/>
              <a:cxnLst/>
              <a:rect l="l" t="t" r="r" b="b"/>
              <a:pathLst>
                <a:path w="40639" h="311785">
                  <a:moveTo>
                    <a:pt x="40436" y="0"/>
                  </a:moveTo>
                  <a:lnTo>
                    <a:pt x="0" y="0"/>
                  </a:lnTo>
                  <a:lnTo>
                    <a:pt x="0" y="311554"/>
                  </a:lnTo>
                  <a:lnTo>
                    <a:pt x="40436" y="311554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2739996" y="5816490"/>
              <a:ext cx="36830" cy="307975"/>
            </a:xfrm>
            <a:custGeom>
              <a:avLst/>
              <a:gdLst/>
              <a:ahLst/>
              <a:cxnLst/>
              <a:rect l="l" t="t" r="r" b="b"/>
              <a:pathLst>
                <a:path w="36830" h="307975">
                  <a:moveTo>
                    <a:pt x="0" y="307839"/>
                  </a:moveTo>
                  <a:lnTo>
                    <a:pt x="36721" y="30783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07839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2738161" y="4672479"/>
              <a:ext cx="40640" cy="1142365"/>
            </a:xfrm>
            <a:custGeom>
              <a:avLst/>
              <a:gdLst/>
              <a:ahLst/>
              <a:cxnLst/>
              <a:rect l="l" t="t" r="r" b="b"/>
              <a:pathLst>
                <a:path w="40639" h="1142364">
                  <a:moveTo>
                    <a:pt x="40436" y="0"/>
                  </a:moveTo>
                  <a:lnTo>
                    <a:pt x="0" y="0"/>
                  </a:lnTo>
                  <a:lnTo>
                    <a:pt x="0" y="1142141"/>
                  </a:lnTo>
                  <a:lnTo>
                    <a:pt x="40436" y="1142141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2739996" y="4674314"/>
              <a:ext cx="36830" cy="1138555"/>
            </a:xfrm>
            <a:custGeom>
              <a:avLst/>
              <a:gdLst/>
              <a:ahLst/>
              <a:cxnLst/>
              <a:rect l="l" t="t" r="r" b="b"/>
              <a:pathLst>
                <a:path w="36830" h="1138554">
                  <a:moveTo>
                    <a:pt x="0" y="1138471"/>
                  </a:moveTo>
                  <a:lnTo>
                    <a:pt x="36721" y="1138471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38471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2805658" y="5790751"/>
              <a:ext cx="40640" cy="335915"/>
            </a:xfrm>
            <a:custGeom>
              <a:avLst/>
              <a:gdLst/>
              <a:ahLst/>
              <a:cxnLst/>
              <a:rect l="l" t="t" r="r" b="b"/>
              <a:pathLst>
                <a:path w="40639" h="335914">
                  <a:moveTo>
                    <a:pt x="40436" y="0"/>
                  </a:moveTo>
                  <a:lnTo>
                    <a:pt x="0" y="0"/>
                  </a:lnTo>
                  <a:lnTo>
                    <a:pt x="0" y="335435"/>
                  </a:lnTo>
                  <a:lnTo>
                    <a:pt x="40436" y="335435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2807551" y="5792609"/>
              <a:ext cx="36830" cy="332105"/>
            </a:xfrm>
            <a:custGeom>
              <a:avLst/>
              <a:gdLst/>
              <a:ahLst/>
              <a:cxnLst/>
              <a:rect l="l" t="t" r="r" b="b"/>
              <a:pathLst>
                <a:path w="36830" h="332104">
                  <a:moveTo>
                    <a:pt x="0" y="331719"/>
                  </a:moveTo>
                  <a:lnTo>
                    <a:pt x="36721" y="331719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331719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2805658" y="4672479"/>
              <a:ext cx="40640" cy="1118870"/>
            </a:xfrm>
            <a:custGeom>
              <a:avLst/>
              <a:gdLst/>
              <a:ahLst/>
              <a:cxnLst/>
              <a:rect l="l" t="t" r="r" b="b"/>
              <a:pathLst>
                <a:path w="40639" h="1118870">
                  <a:moveTo>
                    <a:pt x="40436" y="0"/>
                  </a:moveTo>
                  <a:lnTo>
                    <a:pt x="0" y="0"/>
                  </a:lnTo>
                  <a:lnTo>
                    <a:pt x="0" y="1118289"/>
                  </a:lnTo>
                  <a:lnTo>
                    <a:pt x="40436" y="1118289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2807551" y="4674314"/>
              <a:ext cx="36830" cy="1115060"/>
            </a:xfrm>
            <a:custGeom>
              <a:avLst/>
              <a:gdLst/>
              <a:ahLst/>
              <a:cxnLst/>
              <a:rect l="l" t="t" r="r" b="b"/>
              <a:pathLst>
                <a:path w="36830" h="1115060">
                  <a:moveTo>
                    <a:pt x="0" y="1114562"/>
                  </a:moveTo>
                  <a:lnTo>
                    <a:pt x="36721" y="1114562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114562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2873271" y="4672479"/>
              <a:ext cx="40640" cy="1454150"/>
            </a:xfrm>
            <a:custGeom>
              <a:avLst/>
              <a:gdLst/>
              <a:ahLst/>
              <a:cxnLst/>
              <a:rect l="l" t="t" r="r" b="b"/>
              <a:pathLst>
                <a:path w="40639" h="1454150">
                  <a:moveTo>
                    <a:pt x="40436" y="0"/>
                  </a:moveTo>
                  <a:lnTo>
                    <a:pt x="0" y="0"/>
                  </a:lnTo>
                  <a:lnTo>
                    <a:pt x="0" y="1453707"/>
                  </a:lnTo>
                  <a:lnTo>
                    <a:pt x="40436" y="1453707"/>
                  </a:lnTo>
                  <a:lnTo>
                    <a:pt x="4043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2875163" y="4674348"/>
              <a:ext cx="36830" cy="1450340"/>
            </a:xfrm>
            <a:custGeom>
              <a:avLst/>
              <a:gdLst/>
              <a:ahLst/>
              <a:cxnLst/>
              <a:rect l="l" t="t" r="r" b="b"/>
              <a:pathLst>
                <a:path w="36830" h="1450339">
                  <a:moveTo>
                    <a:pt x="0" y="1449980"/>
                  </a:moveTo>
                  <a:lnTo>
                    <a:pt x="36721" y="1449980"/>
                  </a:lnTo>
                  <a:lnTo>
                    <a:pt x="36721" y="0"/>
                  </a:lnTo>
                  <a:lnTo>
                    <a:pt x="0" y="0"/>
                  </a:lnTo>
                  <a:lnTo>
                    <a:pt x="0" y="1449980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679954" y="4607517"/>
              <a:ext cx="26034" cy="1518920"/>
            </a:xfrm>
            <a:custGeom>
              <a:avLst/>
              <a:gdLst/>
              <a:ahLst/>
              <a:cxnLst/>
              <a:rect l="l" t="t" r="r" b="b"/>
              <a:pathLst>
                <a:path w="26034" h="1518920">
                  <a:moveTo>
                    <a:pt x="25829" y="1518669"/>
                  </a:moveTo>
                  <a:lnTo>
                    <a:pt x="25829" y="0"/>
                  </a:lnTo>
                </a:path>
                <a:path w="26034" h="1518920">
                  <a:moveTo>
                    <a:pt x="25829" y="1518669"/>
                  </a:moveTo>
                  <a:lnTo>
                    <a:pt x="0" y="1518669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639340" y="6108555"/>
              <a:ext cx="23495" cy="36830"/>
            </a:xfrm>
            <a:custGeom>
              <a:avLst/>
              <a:gdLst/>
              <a:ahLst/>
              <a:cxnLst/>
              <a:rect l="l" t="t" r="r" b="b"/>
              <a:pathLst>
                <a:path w="23495" h="36829">
                  <a:moveTo>
                    <a:pt x="13619" y="0"/>
                  </a:moveTo>
                  <a:lnTo>
                    <a:pt x="0" y="14081"/>
                  </a:lnTo>
                  <a:lnTo>
                    <a:pt x="0" y="25056"/>
                  </a:lnTo>
                  <a:lnTo>
                    <a:pt x="1181" y="29918"/>
                  </a:lnTo>
                  <a:lnTo>
                    <a:pt x="5522" y="35382"/>
                  </a:lnTo>
                  <a:lnTo>
                    <a:pt x="8235" y="36620"/>
                  </a:lnTo>
                  <a:lnTo>
                    <a:pt x="14319" y="36620"/>
                  </a:lnTo>
                  <a:lnTo>
                    <a:pt x="16493" y="35915"/>
                  </a:lnTo>
                  <a:lnTo>
                    <a:pt x="19933" y="33094"/>
                  </a:lnTo>
                  <a:lnTo>
                    <a:pt x="9838" y="33094"/>
                  </a:lnTo>
                  <a:lnTo>
                    <a:pt x="7971" y="32022"/>
                  </a:lnTo>
                  <a:lnTo>
                    <a:pt x="5212" y="28129"/>
                  </a:lnTo>
                  <a:lnTo>
                    <a:pt x="4524" y="24207"/>
                  </a:lnTo>
                  <a:lnTo>
                    <a:pt x="4617" y="11943"/>
                  </a:lnTo>
                  <a:lnTo>
                    <a:pt x="5263" y="8497"/>
                  </a:lnTo>
                  <a:lnTo>
                    <a:pt x="5734" y="7751"/>
                  </a:lnTo>
                  <a:lnTo>
                    <a:pt x="7925" y="4615"/>
                  </a:lnTo>
                  <a:lnTo>
                    <a:pt x="7788" y="4615"/>
                  </a:lnTo>
                  <a:lnTo>
                    <a:pt x="9622" y="3646"/>
                  </a:lnTo>
                  <a:lnTo>
                    <a:pt x="19797" y="3646"/>
                  </a:lnTo>
                  <a:lnTo>
                    <a:pt x="19412" y="3050"/>
                  </a:lnTo>
                  <a:lnTo>
                    <a:pt x="18213" y="1937"/>
                  </a:lnTo>
                  <a:lnTo>
                    <a:pt x="15306" y="384"/>
                  </a:lnTo>
                  <a:lnTo>
                    <a:pt x="13619" y="0"/>
                  </a:lnTo>
                  <a:close/>
                </a:path>
                <a:path w="23495" h="36829">
                  <a:moveTo>
                    <a:pt x="19797" y="3646"/>
                  </a:moveTo>
                  <a:lnTo>
                    <a:pt x="13700" y="3646"/>
                  </a:lnTo>
                  <a:lnTo>
                    <a:pt x="15414" y="4615"/>
                  </a:lnTo>
                  <a:lnTo>
                    <a:pt x="18173" y="8497"/>
                  </a:lnTo>
                  <a:lnTo>
                    <a:pt x="18778" y="11943"/>
                  </a:lnTo>
                  <a:lnTo>
                    <a:pt x="18858" y="24207"/>
                  </a:lnTo>
                  <a:lnTo>
                    <a:pt x="18157" y="28129"/>
                  </a:lnTo>
                  <a:lnTo>
                    <a:pt x="15414" y="32022"/>
                  </a:lnTo>
                  <a:lnTo>
                    <a:pt x="13547" y="33094"/>
                  </a:lnTo>
                  <a:lnTo>
                    <a:pt x="19933" y="33094"/>
                  </a:lnTo>
                  <a:lnTo>
                    <a:pt x="21229" y="31093"/>
                  </a:lnTo>
                  <a:lnTo>
                    <a:pt x="22956" y="25927"/>
                  </a:lnTo>
                  <a:lnTo>
                    <a:pt x="23391" y="22527"/>
                  </a:lnTo>
                  <a:lnTo>
                    <a:pt x="23326" y="14081"/>
                  </a:lnTo>
                  <a:lnTo>
                    <a:pt x="23169" y="12436"/>
                  </a:lnTo>
                  <a:lnTo>
                    <a:pt x="23122" y="11943"/>
                  </a:lnTo>
                  <a:lnTo>
                    <a:pt x="22044" y="7751"/>
                  </a:lnTo>
                  <a:lnTo>
                    <a:pt x="21304" y="5974"/>
                  </a:lnTo>
                  <a:lnTo>
                    <a:pt x="19797" y="36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679954" y="5835422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610070" y="5817774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21509" y="3669"/>
                  </a:moveTo>
                  <a:lnTo>
                    <a:pt x="14417" y="3669"/>
                  </a:lnTo>
                  <a:lnTo>
                    <a:pt x="16534" y="4414"/>
                  </a:lnTo>
                  <a:lnTo>
                    <a:pt x="16223" y="4414"/>
                  </a:lnTo>
                  <a:lnTo>
                    <a:pt x="18540" y="6651"/>
                  </a:lnTo>
                  <a:lnTo>
                    <a:pt x="19165" y="8141"/>
                  </a:lnTo>
                  <a:lnTo>
                    <a:pt x="19165" y="11541"/>
                  </a:lnTo>
                  <a:lnTo>
                    <a:pt x="18483" y="13302"/>
                  </a:lnTo>
                  <a:lnTo>
                    <a:pt x="15729" y="17051"/>
                  </a:lnTo>
                  <a:lnTo>
                    <a:pt x="13103" y="19568"/>
                  </a:lnTo>
                  <a:lnTo>
                    <a:pt x="6698" y="24820"/>
                  </a:lnTo>
                  <a:lnTo>
                    <a:pt x="4777" y="26632"/>
                  </a:lnTo>
                  <a:lnTo>
                    <a:pt x="2116" y="29763"/>
                  </a:lnTo>
                  <a:lnTo>
                    <a:pt x="1152" y="31351"/>
                  </a:lnTo>
                  <a:lnTo>
                    <a:pt x="172" y="33948"/>
                  </a:lnTo>
                  <a:lnTo>
                    <a:pt x="0" y="34969"/>
                  </a:lnTo>
                  <a:lnTo>
                    <a:pt x="34" y="36024"/>
                  </a:lnTo>
                  <a:lnTo>
                    <a:pt x="23741" y="36024"/>
                  </a:lnTo>
                  <a:lnTo>
                    <a:pt x="23741" y="31793"/>
                  </a:lnTo>
                  <a:lnTo>
                    <a:pt x="6147" y="31793"/>
                  </a:lnTo>
                  <a:lnTo>
                    <a:pt x="6640" y="30996"/>
                  </a:lnTo>
                  <a:lnTo>
                    <a:pt x="7260" y="30199"/>
                  </a:lnTo>
                  <a:lnTo>
                    <a:pt x="8756" y="28616"/>
                  </a:lnTo>
                  <a:lnTo>
                    <a:pt x="10454" y="27114"/>
                  </a:lnTo>
                  <a:lnTo>
                    <a:pt x="16263" y="22223"/>
                  </a:lnTo>
                  <a:lnTo>
                    <a:pt x="18523" y="20119"/>
                  </a:lnTo>
                  <a:lnTo>
                    <a:pt x="21247" y="17051"/>
                  </a:lnTo>
                  <a:lnTo>
                    <a:pt x="22222" y="15589"/>
                  </a:lnTo>
                  <a:lnTo>
                    <a:pt x="23397" y="12820"/>
                  </a:lnTo>
                  <a:lnTo>
                    <a:pt x="23662" y="11541"/>
                  </a:lnTo>
                  <a:lnTo>
                    <a:pt x="23543" y="6823"/>
                  </a:lnTo>
                  <a:lnTo>
                    <a:pt x="22686" y="4816"/>
                  </a:lnTo>
                  <a:lnTo>
                    <a:pt x="21509" y="3669"/>
                  </a:lnTo>
                  <a:close/>
                </a:path>
                <a:path w="52704" h="36829">
                  <a:moveTo>
                    <a:pt x="15954" y="0"/>
                  </a:moveTo>
                  <a:lnTo>
                    <a:pt x="9101" y="0"/>
                  </a:lnTo>
                  <a:lnTo>
                    <a:pt x="6323" y="974"/>
                  </a:lnTo>
                  <a:lnTo>
                    <a:pt x="4364" y="2694"/>
                  </a:lnTo>
                  <a:lnTo>
                    <a:pt x="2339" y="4414"/>
                  </a:lnTo>
                  <a:lnTo>
                    <a:pt x="1330" y="6651"/>
                  </a:lnTo>
                  <a:lnTo>
                    <a:pt x="1253" y="6823"/>
                  </a:lnTo>
                  <a:lnTo>
                    <a:pt x="1175" y="6995"/>
                  </a:lnTo>
                  <a:lnTo>
                    <a:pt x="865" y="10389"/>
                  </a:lnTo>
                  <a:lnTo>
                    <a:pt x="5390" y="10853"/>
                  </a:lnTo>
                  <a:lnTo>
                    <a:pt x="5407" y="8600"/>
                  </a:lnTo>
                  <a:lnTo>
                    <a:pt x="5925" y="7167"/>
                  </a:lnTo>
                  <a:lnTo>
                    <a:pt x="6050" y="6823"/>
                  </a:lnTo>
                  <a:lnTo>
                    <a:pt x="8480" y="4414"/>
                  </a:lnTo>
                  <a:lnTo>
                    <a:pt x="8287" y="4414"/>
                  </a:lnTo>
                  <a:lnTo>
                    <a:pt x="10293" y="3669"/>
                  </a:lnTo>
                  <a:lnTo>
                    <a:pt x="21509" y="3669"/>
                  </a:lnTo>
                  <a:lnTo>
                    <a:pt x="20685" y="2866"/>
                  </a:lnTo>
                  <a:lnTo>
                    <a:pt x="18678" y="974"/>
                  </a:lnTo>
                  <a:lnTo>
                    <a:pt x="15954" y="0"/>
                  </a:lnTo>
                  <a:close/>
                </a:path>
                <a:path w="52704" h="36829">
                  <a:moveTo>
                    <a:pt x="42913" y="0"/>
                  </a:moveTo>
                  <a:lnTo>
                    <a:pt x="29293" y="14099"/>
                  </a:lnTo>
                  <a:lnTo>
                    <a:pt x="29293" y="25073"/>
                  </a:lnTo>
                  <a:lnTo>
                    <a:pt x="30480" y="29935"/>
                  </a:lnTo>
                  <a:lnTo>
                    <a:pt x="34815" y="35399"/>
                  </a:lnTo>
                  <a:lnTo>
                    <a:pt x="37533" y="36637"/>
                  </a:lnTo>
                  <a:lnTo>
                    <a:pt x="43618" y="36637"/>
                  </a:lnTo>
                  <a:lnTo>
                    <a:pt x="45791" y="35932"/>
                  </a:lnTo>
                  <a:lnTo>
                    <a:pt x="49232" y="33111"/>
                  </a:lnTo>
                  <a:lnTo>
                    <a:pt x="39127" y="33111"/>
                  </a:lnTo>
                  <a:lnTo>
                    <a:pt x="37270" y="32045"/>
                  </a:lnTo>
                  <a:lnTo>
                    <a:pt x="34511" y="28146"/>
                  </a:lnTo>
                  <a:lnTo>
                    <a:pt x="33823" y="24224"/>
                  </a:lnTo>
                  <a:lnTo>
                    <a:pt x="33916" y="11960"/>
                  </a:lnTo>
                  <a:lnTo>
                    <a:pt x="34569" y="8485"/>
                  </a:lnTo>
                  <a:lnTo>
                    <a:pt x="35061" y="7740"/>
                  </a:lnTo>
                  <a:lnTo>
                    <a:pt x="37224" y="4644"/>
                  </a:lnTo>
                  <a:lnTo>
                    <a:pt x="37088" y="4644"/>
                  </a:lnTo>
                  <a:lnTo>
                    <a:pt x="38921" y="3669"/>
                  </a:lnTo>
                  <a:lnTo>
                    <a:pt x="49083" y="3669"/>
                  </a:lnTo>
                  <a:lnTo>
                    <a:pt x="48705" y="3096"/>
                  </a:lnTo>
                  <a:lnTo>
                    <a:pt x="47506" y="1949"/>
                  </a:lnTo>
                  <a:lnTo>
                    <a:pt x="46055" y="1204"/>
                  </a:lnTo>
                  <a:lnTo>
                    <a:pt x="44604" y="401"/>
                  </a:lnTo>
                  <a:lnTo>
                    <a:pt x="42913" y="0"/>
                  </a:lnTo>
                  <a:close/>
                </a:path>
                <a:path w="52704" h="36829">
                  <a:moveTo>
                    <a:pt x="49083" y="3669"/>
                  </a:moveTo>
                  <a:lnTo>
                    <a:pt x="42999" y="3669"/>
                  </a:lnTo>
                  <a:lnTo>
                    <a:pt x="44713" y="4644"/>
                  </a:lnTo>
                  <a:lnTo>
                    <a:pt x="46090" y="6593"/>
                  </a:lnTo>
                  <a:lnTo>
                    <a:pt x="47472" y="8485"/>
                  </a:lnTo>
                  <a:lnTo>
                    <a:pt x="48077" y="11960"/>
                  </a:lnTo>
                  <a:lnTo>
                    <a:pt x="48158" y="24224"/>
                  </a:lnTo>
                  <a:lnTo>
                    <a:pt x="47455" y="28146"/>
                  </a:lnTo>
                  <a:lnTo>
                    <a:pt x="44703" y="32045"/>
                  </a:lnTo>
                  <a:lnTo>
                    <a:pt x="42857" y="33111"/>
                  </a:lnTo>
                  <a:lnTo>
                    <a:pt x="49232" y="33111"/>
                  </a:lnTo>
                  <a:lnTo>
                    <a:pt x="50522" y="31116"/>
                  </a:lnTo>
                  <a:lnTo>
                    <a:pt x="52254" y="25944"/>
                  </a:lnTo>
                  <a:lnTo>
                    <a:pt x="52684" y="22550"/>
                  </a:lnTo>
                  <a:lnTo>
                    <a:pt x="52619" y="14099"/>
                  </a:lnTo>
                  <a:lnTo>
                    <a:pt x="52462" y="12453"/>
                  </a:lnTo>
                  <a:lnTo>
                    <a:pt x="52415" y="11960"/>
                  </a:lnTo>
                  <a:lnTo>
                    <a:pt x="51343" y="7740"/>
                  </a:lnTo>
                  <a:lnTo>
                    <a:pt x="50597" y="5962"/>
                  </a:lnTo>
                  <a:lnTo>
                    <a:pt x="49083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679954" y="5544680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609221" y="5527021"/>
              <a:ext cx="53975" cy="36830"/>
            </a:xfrm>
            <a:custGeom>
              <a:avLst/>
              <a:gdLst/>
              <a:ahLst/>
              <a:cxnLst/>
              <a:rect l="l" t="t" r="r" b="b"/>
              <a:pathLst>
                <a:path w="53975" h="36829">
                  <a:moveTo>
                    <a:pt x="19968" y="27406"/>
                  </a:moveTo>
                  <a:lnTo>
                    <a:pt x="15564" y="27406"/>
                  </a:lnTo>
                  <a:lnTo>
                    <a:pt x="15564" y="36007"/>
                  </a:lnTo>
                  <a:lnTo>
                    <a:pt x="19968" y="36007"/>
                  </a:lnTo>
                  <a:lnTo>
                    <a:pt x="19968" y="27406"/>
                  </a:lnTo>
                  <a:close/>
                </a:path>
                <a:path w="53975" h="36829">
                  <a:moveTo>
                    <a:pt x="19968" y="172"/>
                  </a:moveTo>
                  <a:lnTo>
                    <a:pt x="16366" y="172"/>
                  </a:lnTo>
                  <a:lnTo>
                    <a:pt x="0" y="23393"/>
                  </a:lnTo>
                  <a:lnTo>
                    <a:pt x="0" y="27406"/>
                  </a:lnTo>
                  <a:lnTo>
                    <a:pt x="24808" y="27406"/>
                  </a:lnTo>
                  <a:lnTo>
                    <a:pt x="24808" y="23393"/>
                  </a:lnTo>
                  <a:lnTo>
                    <a:pt x="4329" y="23393"/>
                  </a:lnTo>
                  <a:lnTo>
                    <a:pt x="15564" y="7224"/>
                  </a:lnTo>
                  <a:lnTo>
                    <a:pt x="19968" y="7224"/>
                  </a:lnTo>
                  <a:lnTo>
                    <a:pt x="19968" y="172"/>
                  </a:lnTo>
                  <a:close/>
                </a:path>
                <a:path w="53975" h="36829">
                  <a:moveTo>
                    <a:pt x="19968" y="7224"/>
                  </a:moveTo>
                  <a:lnTo>
                    <a:pt x="15564" y="7224"/>
                  </a:lnTo>
                  <a:lnTo>
                    <a:pt x="15564" y="23393"/>
                  </a:lnTo>
                  <a:lnTo>
                    <a:pt x="19968" y="23393"/>
                  </a:lnTo>
                  <a:lnTo>
                    <a:pt x="19968" y="7224"/>
                  </a:lnTo>
                  <a:close/>
                </a:path>
                <a:path w="53975" h="36829">
                  <a:moveTo>
                    <a:pt x="43761" y="0"/>
                  </a:moveTo>
                  <a:lnTo>
                    <a:pt x="39231" y="0"/>
                  </a:lnTo>
                  <a:lnTo>
                    <a:pt x="37063" y="688"/>
                  </a:lnTo>
                  <a:lnTo>
                    <a:pt x="35343" y="2121"/>
                  </a:lnTo>
                  <a:lnTo>
                    <a:pt x="33622" y="3497"/>
                  </a:lnTo>
                  <a:lnTo>
                    <a:pt x="32326" y="5504"/>
                  </a:lnTo>
                  <a:lnTo>
                    <a:pt x="30583" y="10664"/>
                  </a:lnTo>
                  <a:lnTo>
                    <a:pt x="30141" y="14104"/>
                  </a:lnTo>
                  <a:lnTo>
                    <a:pt x="30141" y="25056"/>
                  </a:lnTo>
                  <a:lnTo>
                    <a:pt x="44467" y="36637"/>
                  </a:lnTo>
                  <a:lnTo>
                    <a:pt x="46640" y="35949"/>
                  </a:lnTo>
                  <a:lnTo>
                    <a:pt x="50081" y="33083"/>
                  </a:lnTo>
                  <a:lnTo>
                    <a:pt x="39916" y="33083"/>
                  </a:lnTo>
                  <a:lnTo>
                    <a:pt x="38118" y="32051"/>
                  </a:lnTo>
                  <a:lnTo>
                    <a:pt x="35360" y="28152"/>
                  </a:lnTo>
                  <a:lnTo>
                    <a:pt x="34672" y="24195"/>
                  </a:lnTo>
                  <a:lnTo>
                    <a:pt x="34769" y="11925"/>
                  </a:lnTo>
                  <a:lnTo>
                    <a:pt x="35418" y="8485"/>
                  </a:lnTo>
                  <a:lnTo>
                    <a:pt x="35896" y="7740"/>
                  </a:lnTo>
                  <a:lnTo>
                    <a:pt x="36948" y="6192"/>
                  </a:lnTo>
                  <a:lnTo>
                    <a:pt x="38070" y="4644"/>
                  </a:lnTo>
                  <a:lnTo>
                    <a:pt x="37937" y="4644"/>
                  </a:lnTo>
                  <a:lnTo>
                    <a:pt x="39770" y="3669"/>
                  </a:lnTo>
                  <a:lnTo>
                    <a:pt x="49954" y="3669"/>
                  </a:lnTo>
                  <a:lnTo>
                    <a:pt x="49553" y="3038"/>
                  </a:lnTo>
                  <a:lnTo>
                    <a:pt x="48355" y="1949"/>
                  </a:lnTo>
                  <a:lnTo>
                    <a:pt x="46904" y="1146"/>
                  </a:lnTo>
                  <a:lnTo>
                    <a:pt x="45453" y="401"/>
                  </a:lnTo>
                  <a:lnTo>
                    <a:pt x="43761" y="0"/>
                  </a:lnTo>
                  <a:close/>
                </a:path>
                <a:path w="53975" h="36829">
                  <a:moveTo>
                    <a:pt x="49954" y="3669"/>
                  </a:moveTo>
                  <a:lnTo>
                    <a:pt x="43847" y="3669"/>
                  </a:lnTo>
                  <a:lnTo>
                    <a:pt x="45562" y="4644"/>
                  </a:lnTo>
                  <a:lnTo>
                    <a:pt x="46938" y="6536"/>
                  </a:lnTo>
                  <a:lnTo>
                    <a:pt x="48320" y="8485"/>
                  </a:lnTo>
                  <a:lnTo>
                    <a:pt x="48919" y="11925"/>
                  </a:lnTo>
                  <a:lnTo>
                    <a:pt x="49009" y="24195"/>
                  </a:lnTo>
                  <a:lnTo>
                    <a:pt x="48705" y="25916"/>
                  </a:lnTo>
                  <a:lnTo>
                    <a:pt x="48280" y="28152"/>
                  </a:lnTo>
                  <a:lnTo>
                    <a:pt x="46938" y="30044"/>
                  </a:lnTo>
                  <a:lnTo>
                    <a:pt x="45562" y="32051"/>
                  </a:lnTo>
                  <a:lnTo>
                    <a:pt x="43765" y="33083"/>
                  </a:lnTo>
                  <a:lnTo>
                    <a:pt x="50081" y="33083"/>
                  </a:lnTo>
                  <a:lnTo>
                    <a:pt x="51371" y="31076"/>
                  </a:lnTo>
                  <a:lnTo>
                    <a:pt x="53103" y="25916"/>
                  </a:lnTo>
                  <a:lnTo>
                    <a:pt x="53533" y="22533"/>
                  </a:lnTo>
                  <a:lnTo>
                    <a:pt x="53469" y="14104"/>
                  </a:lnTo>
                  <a:lnTo>
                    <a:pt x="53312" y="12442"/>
                  </a:lnTo>
                  <a:lnTo>
                    <a:pt x="53264" y="11925"/>
                  </a:lnTo>
                  <a:lnTo>
                    <a:pt x="52191" y="7740"/>
                  </a:lnTo>
                  <a:lnTo>
                    <a:pt x="51542" y="6192"/>
                  </a:lnTo>
                  <a:lnTo>
                    <a:pt x="51446" y="5962"/>
                  </a:lnTo>
                  <a:lnTo>
                    <a:pt x="49954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679954" y="5253985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610472" y="5236382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15690" y="0"/>
                  </a:moveTo>
                  <a:lnTo>
                    <a:pt x="0" y="12269"/>
                  </a:lnTo>
                  <a:lnTo>
                    <a:pt x="118" y="25858"/>
                  </a:lnTo>
                  <a:lnTo>
                    <a:pt x="1158" y="29872"/>
                  </a:lnTo>
                  <a:lnTo>
                    <a:pt x="5786" y="35261"/>
                  </a:lnTo>
                  <a:lnTo>
                    <a:pt x="8779" y="36580"/>
                  </a:lnTo>
                  <a:lnTo>
                    <a:pt x="14606" y="36580"/>
                  </a:lnTo>
                  <a:lnTo>
                    <a:pt x="16527" y="36064"/>
                  </a:lnTo>
                  <a:lnTo>
                    <a:pt x="18224" y="35032"/>
                  </a:lnTo>
                  <a:lnTo>
                    <a:pt x="19922" y="34057"/>
                  </a:lnTo>
                  <a:lnTo>
                    <a:pt x="20898" y="32968"/>
                  </a:lnTo>
                  <a:lnTo>
                    <a:pt x="11108" y="32968"/>
                  </a:lnTo>
                  <a:lnTo>
                    <a:pt x="9892" y="32624"/>
                  </a:lnTo>
                  <a:lnTo>
                    <a:pt x="8733" y="31879"/>
                  </a:lnTo>
                  <a:lnTo>
                    <a:pt x="7575" y="31191"/>
                  </a:lnTo>
                  <a:lnTo>
                    <a:pt x="6675" y="30101"/>
                  </a:lnTo>
                  <a:lnTo>
                    <a:pt x="5384" y="27349"/>
                  </a:lnTo>
                  <a:lnTo>
                    <a:pt x="5063" y="25858"/>
                  </a:lnTo>
                  <a:lnTo>
                    <a:pt x="5063" y="22131"/>
                  </a:lnTo>
                  <a:lnTo>
                    <a:pt x="5757" y="20182"/>
                  </a:lnTo>
                  <a:lnTo>
                    <a:pt x="8361" y="17487"/>
                  </a:lnTo>
                  <a:lnTo>
                    <a:pt x="4375" y="17487"/>
                  </a:lnTo>
                  <a:lnTo>
                    <a:pt x="11194" y="3612"/>
                  </a:lnTo>
                  <a:lnTo>
                    <a:pt x="21221" y="3612"/>
                  </a:lnTo>
                  <a:lnTo>
                    <a:pt x="18001" y="745"/>
                  </a:lnTo>
                  <a:lnTo>
                    <a:pt x="15690" y="0"/>
                  </a:lnTo>
                  <a:close/>
                </a:path>
                <a:path w="52704" h="36829">
                  <a:moveTo>
                    <a:pt x="21239" y="16627"/>
                  </a:moveTo>
                  <a:lnTo>
                    <a:pt x="14216" y="16627"/>
                  </a:lnTo>
                  <a:lnTo>
                    <a:pt x="15879" y="17315"/>
                  </a:lnTo>
                  <a:lnTo>
                    <a:pt x="18517" y="20182"/>
                  </a:lnTo>
                  <a:lnTo>
                    <a:pt x="19182" y="22131"/>
                  </a:lnTo>
                  <a:lnTo>
                    <a:pt x="19126" y="27349"/>
                  </a:lnTo>
                  <a:lnTo>
                    <a:pt x="18511" y="29241"/>
                  </a:lnTo>
                  <a:lnTo>
                    <a:pt x="15839" y="32223"/>
                  </a:lnTo>
                  <a:lnTo>
                    <a:pt x="14239" y="32968"/>
                  </a:lnTo>
                  <a:lnTo>
                    <a:pt x="20898" y="32968"/>
                  </a:lnTo>
                  <a:lnTo>
                    <a:pt x="21207" y="32624"/>
                  </a:lnTo>
                  <a:lnTo>
                    <a:pt x="21429" y="32223"/>
                  </a:lnTo>
                  <a:lnTo>
                    <a:pt x="23196" y="28668"/>
                  </a:lnTo>
                  <a:lnTo>
                    <a:pt x="23684" y="26604"/>
                  </a:lnTo>
                  <a:lnTo>
                    <a:pt x="23684" y="20927"/>
                  </a:lnTo>
                  <a:lnTo>
                    <a:pt x="22652" y="18118"/>
                  </a:lnTo>
                  <a:lnTo>
                    <a:pt x="21239" y="16627"/>
                  </a:lnTo>
                  <a:close/>
                </a:path>
                <a:path w="52704" h="36829">
                  <a:moveTo>
                    <a:pt x="16022" y="12728"/>
                  </a:moveTo>
                  <a:lnTo>
                    <a:pt x="4489" y="17315"/>
                  </a:lnTo>
                  <a:lnTo>
                    <a:pt x="4375" y="17487"/>
                  </a:lnTo>
                  <a:lnTo>
                    <a:pt x="8361" y="17487"/>
                  </a:lnTo>
                  <a:lnTo>
                    <a:pt x="8527" y="17315"/>
                  </a:lnTo>
                  <a:lnTo>
                    <a:pt x="10219" y="16627"/>
                  </a:lnTo>
                  <a:lnTo>
                    <a:pt x="21239" y="16627"/>
                  </a:lnTo>
                  <a:lnTo>
                    <a:pt x="18634" y="13932"/>
                  </a:lnTo>
                  <a:lnTo>
                    <a:pt x="18786" y="13932"/>
                  </a:lnTo>
                  <a:lnTo>
                    <a:pt x="16022" y="12728"/>
                  </a:lnTo>
                  <a:close/>
                </a:path>
                <a:path w="52704" h="36829">
                  <a:moveTo>
                    <a:pt x="21221" y="3612"/>
                  </a:moveTo>
                  <a:lnTo>
                    <a:pt x="14342" y="3612"/>
                  </a:lnTo>
                  <a:lnTo>
                    <a:pt x="15810" y="4242"/>
                  </a:lnTo>
                  <a:lnTo>
                    <a:pt x="17720" y="6249"/>
                  </a:lnTo>
                  <a:lnTo>
                    <a:pt x="18175" y="7281"/>
                  </a:lnTo>
                  <a:lnTo>
                    <a:pt x="18276" y="7511"/>
                  </a:lnTo>
                  <a:lnTo>
                    <a:pt x="18588" y="8887"/>
                  </a:lnTo>
                  <a:lnTo>
                    <a:pt x="18666" y="9231"/>
                  </a:lnTo>
                  <a:lnTo>
                    <a:pt x="23047" y="8887"/>
                  </a:lnTo>
                  <a:lnTo>
                    <a:pt x="22701" y="6249"/>
                  </a:lnTo>
                  <a:lnTo>
                    <a:pt x="22516" y="5790"/>
                  </a:lnTo>
                  <a:lnTo>
                    <a:pt x="21750" y="4242"/>
                  </a:lnTo>
                  <a:lnTo>
                    <a:pt x="21665" y="4070"/>
                  </a:lnTo>
                  <a:lnTo>
                    <a:pt x="21221" y="3612"/>
                  </a:lnTo>
                  <a:close/>
                </a:path>
                <a:path w="52704" h="36829">
                  <a:moveTo>
                    <a:pt x="42511" y="0"/>
                  </a:moveTo>
                  <a:lnTo>
                    <a:pt x="28891" y="14047"/>
                  </a:lnTo>
                  <a:lnTo>
                    <a:pt x="28891" y="25056"/>
                  </a:lnTo>
                  <a:lnTo>
                    <a:pt x="30078" y="29872"/>
                  </a:lnTo>
                  <a:lnTo>
                    <a:pt x="34414" y="35376"/>
                  </a:lnTo>
                  <a:lnTo>
                    <a:pt x="37132" y="36580"/>
                  </a:lnTo>
                  <a:lnTo>
                    <a:pt x="43216" y="36580"/>
                  </a:lnTo>
                  <a:lnTo>
                    <a:pt x="45390" y="35892"/>
                  </a:lnTo>
                  <a:lnTo>
                    <a:pt x="47110" y="34459"/>
                  </a:lnTo>
                  <a:lnTo>
                    <a:pt x="48831" y="33083"/>
                  </a:lnTo>
                  <a:lnTo>
                    <a:pt x="38765" y="33083"/>
                  </a:lnTo>
                  <a:lnTo>
                    <a:pt x="36868" y="31993"/>
                  </a:lnTo>
                  <a:lnTo>
                    <a:pt x="34110" y="28094"/>
                  </a:lnTo>
                  <a:lnTo>
                    <a:pt x="33422" y="24195"/>
                  </a:lnTo>
                  <a:lnTo>
                    <a:pt x="33517" y="11925"/>
                  </a:lnTo>
                  <a:lnTo>
                    <a:pt x="34157" y="8485"/>
                  </a:lnTo>
                  <a:lnTo>
                    <a:pt x="34619" y="7740"/>
                  </a:lnTo>
                  <a:lnTo>
                    <a:pt x="36822" y="4586"/>
                  </a:lnTo>
                  <a:lnTo>
                    <a:pt x="36687" y="4586"/>
                  </a:lnTo>
                  <a:lnTo>
                    <a:pt x="38520" y="3612"/>
                  </a:lnTo>
                  <a:lnTo>
                    <a:pt x="48682" y="3612"/>
                  </a:lnTo>
                  <a:lnTo>
                    <a:pt x="48303" y="3038"/>
                  </a:lnTo>
                  <a:lnTo>
                    <a:pt x="47105" y="1892"/>
                  </a:lnTo>
                  <a:lnTo>
                    <a:pt x="45654" y="1146"/>
                  </a:lnTo>
                  <a:lnTo>
                    <a:pt x="44203" y="344"/>
                  </a:lnTo>
                  <a:lnTo>
                    <a:pt x="42511" y="0"/>
                  </a:lnTo>
                  <a:close/>
                </a:path>
                <a:path w="52704" h="36829">
                  <a:moveTo>
                    <a:pt x="48682" y="3612"/>
                  </a:moveTo>
                  <a:lnTo>
                    <a:pt x="42597" y="3612"/>
                  </a:lnTo>
                  <a:lnTo>
                    <a:pt x="44312" y="4586"/>
                  </a:lnTo>
                  <a:lnTo>
                    <a:pt x="47070" y="8485"/>
                  </a:lnTo>
                  <a:lnTo>
                    <a:pt x="47677" y="11925"/>
                  </a:lnTo>
                  <a:lnTo>
                    <a:pt x="47758" y="24195"/>
                  </a:lnTo>
                  <a:lnTo>
                    <a:pt x="47070" y="28094"/>
                  </a:lnTo>
                  <a:lnTo>
                    <a:pt x="44312" y="31993"/>
                  </a:lnTo>
                  <a:lnTo>
                    <a:pt x="42415" y="33083"/>
                  </a:lnTo>
                  <a:lnTo>
                    <a:pt x="48831" y="33083"/>
                  </a:lnTo>
                  <a:lnTo>
                    <a:pt x="50121" y="31076"/>
                  </a:lnTo>
                  <a:lnTo>
                    <a:pt x="51853" y="25916"/>
                  </a:lnTo>
                  <a:lnTo>
                    <a:pt x="52283" y="22533"/>
                  </a:lnTo>
                  <a:lnTo>
                    <a:pt x="52217" y="14047"/>
                  </a:lnTo>
                  <a:lnTo>
                    <a:pt x="52063" y="12442"/>
                  </a:lnTo>
                  <a:lnTo>
                    <a:pt x="52014" y="11925"/>
                  </a:lnTo>
                  <a:lnTo>
                    <a:pt x="50941" y="7740"/>
                  </a:lnTo>
                  <a:lnTo>
                    <a:pt x="50196" y="5962"/>
                  </a:lnTo>
                  <a:lnTo>
                    <a:pt x="48682" y="36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679954" y="4963232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610615" y="4945572"/>
              <a:ext cx="52705" cy="36830"/>
            </a:xfrm>
            <a:custGeom>
              <a:avLst/>
              <a:gdLst/>
              <a:ahLst/>
              <a:cxnLst/>
              <a:rect l="l" t="t" r="r" b="b"/>
              <a:pathLst>
                <a:path w="52704" h="36829">
                  <a:moveTo>
                    <a:pt x="14875" y="0"/>
                  </a:moveTo>
                  <a:lnTo>
                    <a:pt x="1462" y="11065"/>
                  </a:lnTo>
                  <a:lnTo>
                    <a:pt x="1801" y="12212"/>
                  </a:lnTo>
                  <a:lnTo>
                    <a:pt x="1886" y="12499"/>
                  </a:lnTo>
                  <a:lnTo>
                    <a:pt x="2804" y="13760"/>
                  </a:lnTo>
                  <a:lnTo>
                    <a:pt x="3647" y="14964"/>
                  </a:lnTo>
                  <a:lnTo>
                    <a:pt x="5000" y="15939"/>
                  </a:lnTo>
                  <a:lnTo>
                    <a:pt x="6830" y="16570"/>
                  </a:lnTo>
                  <a:lnTo>
                    <a:pt x="4639" y="17143"/>
                  </a:lnTo>
                  <a:lnTo>
                    <a:pt x="2959" y="18232"/>
                  </a:lnTo>
                  <a:lnTo>
                    <a:pt x="1777" y="19781"/>
                  </a:lnTo>
                  <a:lnTo>
                    <a:pt x="590" y="21386"/>
                  </a:lnTo>
                  <a:lnTo>
                    <a:pt x="0" y="23335"/>
                  </a:lnTo>
                  <a:lnTo>
                    <a:pt x="23" y="28840"/>
                  </a:lnTo>
                  <a:lnTo>
                    <a:pt x="1083" y="31420"/>
                  </a:lnTo>
                  <a:lnTo>
                    <a:pt x="3315" y="33541"/>
                  </a:lnTo>
                  <a:lnTo>
                    <a:pt x="5425" y="35605"/>
                  </a:lnTo>
                  <a:lnTo>
                    <a:pt x="8280" y="36637"/>
                  </a:lnTo>
                  <a:lnTo>
                    <a:pt x="15357" y="36637"/>
                  </a:lnTo>
                  <a:lnTo>
                    <a:pt x="18213" y="35605"/>
                  </a:lnTo>
                  <a:lnTo>
                    <a:pt x="20909" y="33025"/>
                  </a:lnTo>
                  <a:lnTo>
                    <a:pt x="10511" y="33025"/>
                  </a:lnTo>
                  <a:lnTo>
                    <a:pt x="9250" y="32681"/>
                  </a:lnTo>
                  <a:lnTo>
                    <a:pt x="4530" y="26948"/>
                  </a:lnTo>
                  <a:lnTo>
                    <a:pt x="4643" y="23335"/>
                  </a:lnTo>
                  <a:lnTo>
                    <a:pt x="9651" y="18519"/>
                  </a:lnTo>
                  <a:lnTo>
                    <a:pt x="20843" y="18519"/>
                  </a:lnTo>
                  <a:lnTo>
                    <a:pt x="19085" y="17315"/>
                  </a:lnTo>
                  <a:lnTo>
                    <a:pt x="16883" y="16570"/>
                  </a:lnTo>
                  <a:lnTo>
                    <a:pt x="18660" y="15939"/>
                  </a:lnTo>
                  <a:lnTo>
                    <a:pt x="19985" y="14964"/>
                  </a:lnTo>
                  <a:lnTo>
                    <a:pt x="5946" y="7740"/>
                  </a:lnTo>
                  <a:lnTo>
                    <a:pt x="6477" y="6421"/>
                  </a:lnTo>
                  <a:lnTo>
                    <a:pt x="8722" y="4185"/>
                  </a:lnTo>
                  <a:lnTo>
                    <a:pt x="10116" y="3669"/>
                  </a:lnTo>
                  <a:lnTo>
                    <a:pt x="20259" y="3669"/>
                  </a:lnTo>
                  <a:lnTo>
                    <a:pt x="17399" y="917"/>
                  </a:lnTo>
                  <a:lnTo>
                    <a:pt x="14875" y="0"/>
                  </a:lnTo>
                  <a:close/>
                </a:path>
                <a:path w="52704" h="36829">
                  <a:moveTo>
                    <a:pt x="20800" y="18519"/>
                  </a:moveTo>
                  <a:lnTo>
                    <a:pt x="13843" y="18519"/>
                  </a:lnTo>
                  <a:lnTo>
                    <a:pt x="15609" y="19207"/>
                  </a:lnTo>
                  <a:lnTo>
                    <a:pt x="18431" y="21959"/>
                  </a:lnTo>
                  <a:lnTo>
                    <a:pt x="18977" y="23335"/>
                  </a:lnTo>
                  <a:lnTo>
                    <a:pt x="19045" y="28152"/>
                  </a:lnTo>
                  <a:lnTo>
                    <a:pt x="18563" y="29356"/>
                  </a:lnTo>
                  <a:lnTo>
                    <a:pt x="18448" y="29642"/>
                  </a:lnTo>
                  <a:lnTo>
                    <a:pt x="17078" y="31019"/>
                  </a:lnTo>
                  <a:lnTo>
                    <a:pt x="15707" y="32337"/>
                  </a:lnTo>
                  <a:lnTo>
                    <a:pt x="13969" y="33025"/>
                  </a:lnTo>
                  <a:lnTo>
                    <a:pt x="20909" y="33025"/>
                  </a:lnTo>
                  <a:lnTo>
                    <a:pt x="22554" y="31420"/>
                  </a:lnTo>
                  <a:lnTo>
                    <a:pt x="23638" y="28840"/>
                  </a:lnTo>
                  <a:lnTo>
                    <a:pt x="23568" y="23335"/>
                  </a:lnTo>
                  <a:lnTo>
                    <a:pt x="23147" y="21959"/>
                  </a:lnTo>
                  <a:lnTo>
                    <a:pt x="23059" y="21673"/>
                  </a:lnTo>
                  <a:lnTo>
                    <a:pt x="20800" y="18519"/>
                  </a:lnTo>
                  <a:close/>
                </a:path>
                <a:path w="52704" h="36829">
                  <a:moveTo>
                    <a:pt x="20259" y="3669"/>
                  </a:moveTo>
                  <a:lnTo>
                    <a:pt x="13459" y="3669"/>
                  </a:lnTo>
                  <a:lnTo>
                    <a:pt x="14847" y="4185"/>
                  </a:lnTo>
                  <a:lnTo>
                    <a:pt x="15965" y="5274"/>
                  </a:lnTo>
                  <a:lnTo>
                    <a:pt x="17083" y="6421"/>
                  </a:lnTo>
                  <a:lnTo>
                    <a:pt x="17640" y="7740"/>
                  </a:lnTo>
                  <a:lnTo>
                    <a:pt x="17569" y="11065"/>
                  </a:lnTo>
                  <a:lnTo>
                    <a:pt x="17100" y="12212"/>
                  </a:lnTo>
                  <a:lnTo>
                    <a:pt x="14933" y="14391"/>
                  </a:lnTo>
                  <a:lnTo>
                    <a:pt x="13384" y="14964"/>
                  </a:lnTo>
                  <a:lnTo>
                    <a:pt x="19985" y="14964"/>
                  </a:lnTo>
                  <a:lnTo>
                    <a:pt x="20857" y="13760"/>
                  </a:lnTo>
                  <a:lnTo>
                    <a:pt x="21734" y="12499"/>
                  </a:lnTo>
                  <a:lnTo>
                    <a:pt x="22170" y="11065"/>
                  </a:lnTo>
                  <a:lnTo>
                    <a:pt x="22170" y="6765"/>
                  </a:lnTo>
                  <a:lnTo>
                    <a:pt x="21212" y="4586"/>
                  </a:lnTo>
                  <a:lnTo>
                    <a:pt x="20259" y="3669"/>
                  </a:lnTo>
                  <a:close/>
                </a:path>
                <a:path w="52704" h="36829">
                  <a:moveTo>
                    <a:pt x="42368" y="0"/>
                  </a:moveTo>
                  <a:lnTo>
                    <a:pt x="28748" y="14104"/>
                  </a:lnTo>
                  <a:lnTo>
                    <a:pt x="28748" y="25056"/>
                  </a:lnTo>
                  <a:lnTo>
                    <a:pt x="29935" y="29929"/>
                  </a:lnTo>
                  <a:lnTo>
                    <a:pt x="34270" y="35433"/>
                  </a:lnTo>
                  <a:lnTo>
                    <a:pt x="36989" y="36637"/>
                  </a:lnTo>
                  <a:lnTo>
                    <a:pt x="43073" y="36637"/>
                  </a:lnTo>
                  <a:lnTo>
                    <a:pt x="45247" y="35949"/>
                  </a:lnTo>
                  <a:lnTo>
                    <a:pt x="46967" y="34516"/>
                  </a:lnTo>
                  <a:lnTo>
                    <a:pt x="48687" y="33140"/>
                  </a:lnTo>
                  <a:lnTo>
                    <a:pt x="38622" y="33140"/>
                  </a:lnTo>
                  <a:lnTo>
                    <a:pt x="36725" y="32051"/>
                  </a:lnTo>
                  <a:lnTo>
                    <a:pt x="33966" y="28152"/>
                  </a:lnTo>
                  <a:lnTo>
                    <a:pt x="33278" y="24253"/>
                  </a:lnTo>
                  <a:lnTo>
                    <a:pt x="33365" y="11983"/>
                  </a:lnTo>
                  <a:lnTo>
                    <a:pt x="34014" y="8543"/>
                  </a:lnTo>
                  <a:lnTo>
                    <a:pt x="34476" y="7797"/>
                  </a:lnTo>
                  <a:lnTo>
                    <a:pt x="36679" y="4644"/>
                  </a:lnTo>
                  <a:lnTo>
                    <a:pt x="36544" y="4644"/>
                  </a:lnTo>
                  <a:lnTo>
                    <a:pt x="38376" y="3669"/>
                  </a:lnTo>
                  <a:lnTo>
                    <a:pt x="48538" y="3669"/>
                  </a:lnTo>
                  <a:lnTo>
                    <a:pt x="48160" y="3096"/>
                  </a:lnTo>
                  <a:lnTo>
                    <a:pt x="46961" y="1949"/>
                  </a:lnTo>
                  <a:lnTo>
                    <a:pt x="45510" y="1204"/>
                  </a:lnTo>
                  <a:lnTo>
                    <a:pt x="44059" y="401"/>
                  </a:lnTo>
                  <a:lnTo>
                    <a:pt x="42368" y="0"/>
                  </a:lnTo>
                  <a:close/>
                </a:path>
                <a:path w="52704" h="36829">
                  <a:moveTo>
                    <a:pt x="48538" y="3669"/>
                  </a:moveTo>
                  <a:lnTo>
                    <a:pt x="42454" y="3669"/>
                  </a:lnTo>
                  <a:lnTo>
                    <a:pt x="44168" y="4644"/>
                  </a:lnTo>
                  <a:lnTo>
                    <a:pt x="46927" y="8543"/>
                  </a:lnTo>
                  <a:lnTo>
                    <a:pt x="47534" y="11983"/>
                  </a:lnTo>
                  <a:lnTo>
                    <a:pt x="47605" y="24253"/>
                  </a:lnTo>
                  <a:lnTo>
                    <a:pt x="46927" y="28152"/>
                  </a:lnTo>
                  <a:lnTo>
                    <a:pt x="44168" y="32051"/>
                  </a:lnTo>
                  <a:lnTo>
                    <a:pt x="42271" y="33140"/>
                  </a:lnTo>
                  <a:lnTo>
                    <a:pt x="48687" y="33140"/>
                  </a:lnTo>
                  <a:lnTo>
                    <a:pt x="49978" y="31133"/>
                  </a:lnTo>
                  <a:lnTo>
                    <a:pt x="51710" y="25973"/>
                  </a:lnTo>
                  <a:lnTo>
                    <a:pt x="52140" y="22533"/>
                  </a:lnTo>
                  <a:lnTo>
                    <a:pt x="52074" y="14104"/>
                  </a:lnTo>
                  <a:lnTo>
                    <a:pt x="51914" y="12442"/>
                  </a:lnTo>
                  <a:lnTo>
                    <a:pt x="51870" y="11983"/>
                  </a:lnTo>
                  <a:lnTo>
                    <a:pt x="50798" y="7797"/>
                  </a:lnTo>
                  <a:lnTo>
                    <a:pt x="50052" y="6020"/>
                  </a:lnTo>
                  <a:lnTo>
                    <a:pt x="48538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679954" y="4672479"/>
              <a:ext cx="26034" cy="0"/>
            </a:xfrm>
            <a:custGeom>
              <a:avLst/>
              <a:gdLst/>
              <a:ahLst/>
              <a:cxnLst/>
              <a:rect l="l" t="t" r="r" b="b"/>
              <a:pathLst>
                <a:path w="26034" h="0">
                  <a:moveTo>
                    <a:pt x="25829" y="0"/>
                  </a:moveTo>
                  <a:lnTo>
                    <a:pt x="0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585371" y="4654819"/>
              <a:ext cx="77470" cy="36830"/>
            </a:xfrm>
            <a:custGeom>
              <a:avLst/>
              <a:gdLst/>
              <a:ahLst/>
              <a:cxnLst/>
              <a:rect l="l" t="t" r="r" b="b"/>
              <a:pathLst>
                <a:path w="77470" h="36829">
                  <a:moveTo>
                    <a:pt x="13212" y="7969"/>
                  </a:moveTo>
                  <a:lnTo>
                    <a:pt x="8808" y="7969"/>
                  </a:lnTo>
                  <a:lnTo>
                    <a:pt x="8808" y="36007"/>
                  </a:lnTo>
                  <a:lnTo>
                    <a:pt x="13212" y="36007"/>
                  </a:lnTo>
                  <a:lnTo>
                    <a:pt x="13212" y="7969"/>
                  </a:lnTo>
                  <a:close/>
                </a:path>
                <a:path w="77470" h="36829">
                  <a:moveTo>
                    <a:pt x="13212" y="0"/>
                  </a:moveTo>
                  <a:lnTo>
                    <a:pt x="10374" y="0"/>
                  </a:lnTo>
                  <a:lnTo>
                    <a:pt x="9605" y="1548"/>
                  </a:lnTo>
                  <a:lnTo>
                    <a:pt x="8298" y="3153"/>
                  </a:lnTo>
                  <a:lnTo>
                    <a:pt x="4616" y="6479"/>
                  </a:lnTo>
                  <a:lnTo>
                    <a:pt x="2214" y="7969"/>
                  </a:lnTo>
                  <a:lnTo>
                    <a:pt x="0" y="9001"/>
                  </a:lnTo>
                  <a:lnTo>
                    <a:pt x="0" y="13302"/>
                  </a:lnTo>
                  <a:lnTo>
                    <a:pt x="8808" y="7969"/>
                  </a:lnTo>
                  <a:lnTo>
                    <a:pt x="13212" y="7969"/>
                  </a:lnTo>
                  <a:lnTo>
                    <a:pt x="13212" y="0"/>
                  </a:lnTo>
                  <a:close/>
                </a:path>
                <a:path w="77470" h="36829">
                  <a:moveTo>
                    <a:pt x="38938" y="0"/>
                  </a:moveTo>
                  <a:lnTo>
                    <a:pt x="25318" y="14104"/>
                  </a:lnTo>
                  <a:lnTo>
                    <a:pt x="25318" y="25056"/>
                  </a:lnTo>
                  <a:lnTo>
                    <a:pt x="26505" y="29929"/>
                  </a:lnTo>
                  <a:lnTo>
                    <a:pt x="30841" y="35376"/>
                  </a:lnTo>
                  <a:lnTo>
                    <a:pt x="33559" y="36637"/>
                  </a:lnTo>
                  <a:lnTo>
                    <a:pt x="39644" y="36637"/>
                  </a:lnTo>
                  <a:lnTo>
                    <a:pt x="41817" y="35949"/>
                  </a:lnTo>
                  <a:lnTo>
                    <a:pt x="45258" y="33083"/>
                  </a:lnTo>
                  <a:lnTo>
                    <a:pt x="35093" y="33083"/>
                  </a:lnTo>
                  <a:lnTo>
                    <a:pt x="33295" y="32051"/>
                  </a:lnTo>
                  <a:lnTo>
                    <a:pt x="30537" y="28152"/>
                  </a:lnTo>
                  <a:lnTo>
                    <a:pt x="29849" y="24253"/>
                  </a:lnTo>
                  <a:lnTo>
                    <a:pt x="29935" y="11983"/>
                  </a:lnTo>
                  <a:lnTo>
                    <a:pt x="30595" y="8485"/>
                  </a:lnTo>
                  <a:lnTo>
                    <a:pt x="31086" y="7740"/>
                  </a:lnTo>
                  <a:lnTo>
                    <a:pt x="33250" y="4644"/>
                  </a:lnTo>
                  <a:lnTo>
                    <a:pt x="33114" y="4644"/>
                  </a:lnTo>
                  <a:lnTo>
                    <a:pt x="34947" y="3669"/>
                  </a:lnTo>
                  <a:lnTo>
                    <a:pt x="45109" y="3669"/>
                  </a:lnTo>
                  <a:lnTo>
                    <a:pt x="44730" y="3096"/>
                  </a:lnTo>
                  <a:lnTo>
                    <a:pt x="43532" y="1949"/>
                  </a:lnTo>
                  <a:lnTo>
                    <a:pt x="42081" y="1204"/>
                  </a:lnTo>
                  <a:lnTo>
                    <a:pt x="40630" y="401"/>
                  </a:lnTo>
                  <a:lnTo>
                    <a:pt x="38938" y="0"/>
                  </a:lnTo>
                  <a:close/>
                </a:path>
                <a:path w="77470" h="36829">
                  <a:moveTo>
                    <a:pt x="45109" y="3669"/>
                  </a:moveTo>
                  <a:lnTo>
                    <a:pt x="39024" y="3669"/>
                  </a:lnTo>
                  <a:lnTo>
                    <a:pt x="40739" y="4644"/>
                  </a:lnTo>
                  <a:lnTo>
                    <a:pt x="42115" y="6593"/>
                  </a:lnTo>
                  <a:lnTo>
                    <a:pt x="43497" y="8485"/>
                  </a:lnTo>
                  <a:lnTo>
                    <a:pt x="44106" y="11983"/>
                  </a:lnTo>
                  <a:lnTo>
                    <a:pt x="44175" y="24253"/>
                  </a:lnTo>
                  <a:lnTo>
                    <a:pt x="43458" y="28152"/>
                  </a:lnTo>
                  <a:lnTo>
                    <a:pt x="40739" y="32051"/>
                  </a:lnTo>
                  <a:lnTo>
                    <a:pt x="38942" y="33083"/>
                  </a:lnTo>
                  <a:lnTo>
                    <a:pt x="45258" y="33083"/>
                  </a:lnTo>
                  <a:lnTo>
                    <a:pt x="46548" y="31133"/>
                  </a:lnTo>
                  <a:lnTo>
                    <a:pt x="48280" y="25916"/>
                  </a:lnTo>
                  <a:lnTo>
                    <a:pt x="48710" y="22533"/>
                  </a:lnTo>
                  <a:lnTo>
                    <a:pt x="48644" y="14104"/>
                  </a:lnTo>
                  <a:lnTo>
                    <a:pt x="48485" y="12442"/>
                  </a:lnTo>
                  <a:lnTo>
                    <a:pt x="48441" y="11983"/>
                  </a:lnTo>
                  <a:lnTo>
                    <a:pt x="47368" y="7740"/>
                  </a:lnTo>
                  <a:lnTo>
                    <a:pt x="46623" y="5962"/>
                  </a:lnTo>
                  <a:lnTo>
                    <a:pt x="45109" y="3669"/>
                  </a:lnTo>
                  <a:close/>
                </a:path>
                <a:path w="77470" h="36829">
                  <a:moveTo>
                    <a:pt x="67641" y="0"/>
                  </a:moveTo>
                  <a:lnTo>
                    <a:pt x="54021" y="14104"/>
                  </a:lnTo>
                  <a:lnTo>
                    <a:pt x="54021" y="25056"/>
                  </a:lnTo>
                  <a:lnTo>
                    <a:pt x="55202" y="29929"/>
                  </a:lnTo>
                  <a:lnTo>
                    <a:pt x="59543" y="35376"/>
                  </a:lnTo>
                  <a:lnTo>
                    <a:pt x="62256" y="36637"/>
                  </a:lnTo>
                  <a:lnTo>
                    <a:pt x="68340" y="36637"/>
                  </a:lnTo>
                  <a:lnTo>
                    <a:pt x="70514" y="35949"/>
                  </a:lnTo>
                  <a:lnTo>
                    <a:pt x="73960" y="33083"/>
                  </a:lnTo>
                  <a:lnTo>
                    <a:pt x="63795" y="33083"/>
                  </a:lnTo>
                  <a:lnTo>
                    <a:pt x="61992" y="32051"/>
                  </a:lnTo>
                  <a:lnTo>
                    <a:pt x="59239" y="28152"/>
                  </a:lnTo>
                  <a:lnTo>
                    <a:pt x="58545" y="24253"/>
                  </a:lnTo>
                  <a:lnTo>
                    <a:pt x="58633" y="11983"/>
                  </a:lnTo>
                  <a:lnTo>
                    <a:pt x="59297" y="8485"/>
                  </a:lnTo>
                  <a:lnTo>
                    <a:pt x="59789" y="7740"/>
                  </a:lnTo>
                  <a:lnTo>
                    <a:pt x="61952" y="4644"/>
                  </a:lnTo>
                  <a:lnTo>
                    <a:pt x="61817" y="4644"/>
                  </a:lnTo>
                  <a:lnTo>
                    <a:pt x="63644" y="3669"/>
                  </a:lnTo>
                  <a:lnTo>
                    <a:pt x="73811" y="3669"/>
                  </a:lnTo>
                  <a:lnTo>
                    <a:pt x="73433" y="3096"/>
                  </a:lnTo>
                  <a:lnTo>
                    <a:pt x="72234" y="1949"/>
                  </a:lnTo>
                  <a:lnTo>
                    <a:pt x="70783" y="1204"/>
                  </a:lnTo>
                  <a:lnTo>
                    <a:pt x="69332" y="401"/>
                  </a:lnTo>
                  <a:lnTo>
                    <a:pt x="67641" y="0"/>
                  </a:lnTo>
                  <a:close/>
                </a:path>
                <a:path w="77470" h="36829">
                  <a:moveTo>
                    <a:pt x="73811" y="3669"/>
                  </a:moveTo>
                  <a:lnTo>
                    <a:pt x="67721" y="3669"/>
                  </a:lnTo>
                  <a:lnTo>
                    <a:pt x="69441" y="4644"/>
                  </a:lnTo>
                  <a:lnTo>
                    <a:pt x="70818" y="6593"/>
                  </a:lnTo>
                  <a:lnTo>
                    <a:pt x="72194" y="8485"/>
                  </a:lnTo>
                  <a:lnTo>
                    <a:pt x="72808" y="11983"/>
                  </a:lnTo>
                  <a:lnTo>
                    <a:pt x="72878" y="24253"/>
                  </a:lnTo>
                  <a:lnTo>
                    <a:pt x="72155" y="28152"/>
                  </a:lnTo>
                  <a:lnTo>
                    <a:pt x="70936" y="29929"/>
                  </a:lnTo>
                  <a:lnTo>
                    <a:pt x="69441" y="32051"/>
                  </a:lnTo>
                  <a:lnTo>
                    <a:pt x="67638" y="33083"/>
                  </a:lnTo>
                  <a:lnTo>
                    <a:pt x="73960" y="33083"/>
                  </a:lnTo>
                  <a:lnTo>
                    <a:pt x="75251" y="31133"/>
                  </a:lnTo>
                  <a:lnTo>
                    <a:pt x="76983" y="25916"/>
                  </a:lnTo>
                  <a:lnTo>
                    <a:pt x="77413" y="22533"/>
                  </a:lnTo>
                  <a:lnTo>
                    <a:pt x="77347" y="14104"/>
                  </a:lnTo>
                  <a:lnTo>
                    <a:pt x="77187" y="12442"/>
                  </a:lnTo>
                  <a:lnTo>
                    <a:pt x="77143" y="11983"/>
                  </a:lnTo>
                  <a:lnTo>
                    <a:pt x="76065" y="7740"/>
                  </a:lnTo>
                  <a:lnTo>
                    <a:pt x="75325" y="5962"/>
                  </a:lnTo>
                  <a:lnTo>
                    <a:pt x="73811" y="36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2" name="object 8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941" y="5149403"/>
              <a:ext cx="64791" cy="461672"/>
            </a:xfrm>
            <a:prstGeom prst="rect">
              <a:avLst/>
            </a:prstGeom>
          </p:spPr>
        </p:pic>
        <p:sp>
          <p:nvSpPr>
            <p:cNvPr id="813" name="object 813" descr=""/>
            <p:cNvSpPr/>
            <p:nvPr/>
          </p:nvSpPr>
          <p:spPr>
            <a:xfrm>
              <a:off x="705783" y="6126186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093" y="0"/>
                  </a:lnTo>
                </a:path>
              </a:pathLst>
            </a:custGeom>
            <a:ln w="37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4" name="object 8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6029" y="6154608"/>
              <a:ext cx="2122204" cy="148220"/>
            </a:xfrm>
            <a:prstGeom prst="rect">
              <a:avLst/>
            </a:prstGeom>
          </p:spPr>
        </p:pic>
        <p:sp>
          <p:nvSpPr>
            <p:cNvPr id="815" name="object 815" descr=""/>
            <p:cNvSpPr/>
            <p:nvPr/>
          </p:nvSpPr>
          <p:spPr>
            <a:xfrm>
              <a:off x="3036998" y="5244301"/>
              <a:ext cx="148590" cy="64769"/>
            </a:xfrm>
            <a:custGeom>
              <a:avLst/>
              <a:gdLst/>
              <a:ahLst/>
              <a:cxnLst/>
              <a:rect l="l" t="t" r="r" b="b"/>
              <a:pathLst>
                <a:path w="148589" h="64770">
                  <a:moveTo>
                    <a:pt x="148586" y="0"/>
                  </a:moveTo>
                  <a:lnTo>
                    <a:pt x="0" y="0"/>
                  </a:lnTo>
                  <a:lnTo>
                    <a:pt x="0" y="64497"/>
                  </a:lnTo>
                  <a:lnTo>
                    <a:pt x="148586" y="64497"/>
                  </a:lnTo>
                  <a:lnTo>
                    <a:pt x="148586" y="0"/>
                  </a:lnTo>
                  <a:close/>
                </a:path>
              </a:pathLst>
            </a:custGeom>
            <a:solidFill>
              <a:srgbClr val="1A8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3038833" y="5246182"/>
              <a:ext cx="145415" cy="60960"/>
            </a:xfrm>
            <a:custGeom>
              <a:avLst/>
              <a:gdLst/>
              <a:ahLst/>
              <a:cxnLst/>
              <a:rect l="l" t="t" r="r" b="b"/>
              <a:pathLst>
                <a:path w="145414" h="60960">
                  <a:moveTo>
                    <a:pt x="0" y="60782"/>
                  </a:moveTo>
                  <a:lnTo>
                    <a:pt x="144876" y="60782"/>
                  </a:lnTo>
                  <a:lnTo>
                    <a:pt x="144876" y="0"/>
                  </a:lnTo>
                  <a:lnTo>
                    <a:pt x="0" y="0"/>
                  </a:lnTo>
                  <a:lnTo>
                    <a:pt x="0" y="60782"/>
                  </a:lnTo>
                  <a:close/>
                </a:path>
              </a:pathLst>
            </a:custGeom>
            <a:ln w="3714">
              <a:solidFill>
                <a:srgbClr val="1A8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3036998" y="5334646"/>
              <a:ext cx="148590" cy="64769"/>
            </a:xfrm>
            <a:custGeom>
              <a:avLst/>
              <a:gdLst/>
              <a:ahLst/>
              <a:cxnLst/>
              <a:rect l="l" t="t" r="r" b="b"/>
              <a:pathLst>
                <a:path w="148589" h="64770">
                  <a:moveTo>
                    <a:pt x="148586" y="0"/>
                  </a:moveTo>
                  <a:lnTo>
                    <a:pt x="0" y="0"/>
                  </a:lnTo>
                  <a:lnTo>
                    <a:pt x="0" y="64400"/>
                  </a:lnTo>
                  <a:lnTo>
                    <a:pt x="148586" y="64400"/>
                  </a:lnTo>
                  <a:lnTo>
                    <a:pt x="148586" y="0"/>
                  </a:lnTo>
                  <a:close/>
                </a:path>
              </a:pathLst>
            </a:custGeom>
            <a:solidFill>
              <a:srgbClr val="D311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3038833" y="5336469"/>
              <a:ext cx="145415" cy="60960"/>
            </a:xfrm>
            <a:custGeom>
              <a:avLst/>
              <a:gdLst/>
              <a:ahLst/>
              <a:cxnLst/>
              <a:rect l="l" t="t" r="r" b="b"/>
              <a:pathLst>
                <a:path w="145414" h="60960">
                  <a:moveTo>
                    <a:pt x="0" y="60684"/>
                  </a:moveTo>
                  <a:lnTo>
                    <a:pt x="144876" y="60684"/>
                  </a:lnTo>
                  <a:lnTo>
                    <a:pt x="144876" y="0"/>
                  </a:lnTo>
                  <a:lnTo>
                    <a:pt x="0" y="0"/>
                  </a:lnTo>
                  <a:lnTo>
                    <a:pt x="0" y="60684"/>
                  </a:lnTo>
                  <a:close/>
                </a:path>
              </a:pathLst>
            </a:custGeom>
            <a:ln w="3714">
              <a:solidFill>
                <a:srgbClr val="D311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3036998" y="5424853"/>
              <a:ext cx="148590" cy="64769"/>
            </a:xfrm>
            <a:custGeom>
              <a:avLst/>
              <a:gdLst/>
              <a:ahLst/>
              <a:cxnLst/>
              <a:rect l="l" t="t" r="r" b="b"/>
              <a:pathLst>
                <a:path w="148589" h="64770">
                  <a:moveTo>
                    <a:pt x="148586" y="0"/>
                  </a:moveTo>
                  <a:lnTo>
                    <a:pt x="0" y="0"/>
                  </a:lnTo>
                  <a:lnTo>
                    <a:pt x="0" y="64497"/>
                  </a:lnTo>
                  <a:lnTo>
                    <a:pt x="148586" y="64497"/>
                  </a:lnTo>
                  <a:lnTo>
                    <a:pt x="148586" y="0"/>
                  </a:lnTo>
                  <a:close/>
                </a:path>
              </a:pathLst>
            </a:custGeom>
            <a:solidFill>
              <a:srgbClr val="00B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3038833" y="5426734"/>
              <a:ext cx="145415" cy="60960"/>
            </a:xfrm>
            <a:custGeom>
              <a:avLst/>
              <a:gdLst/>
              <a:ahLst/>
              <a:cxnLst/>
              <a:rect l="l" t="t" r="r" b="b"/>
              <a:pathLst>
                <a:path w="145414" h="60960">
                  <a:moveTo>
                    <a:pt x="0" y="60782"/>
                  </a:moveTo>
                  <a:lnTo>
                    <a:pt x="144876" y="60782"/>
                  </a:lnTo>
                  <a:lnTo>
                    <a:pt x="144876" y="0"/>
                  </a:lnTo>
                  <a:lnTo>
                    <a:pt x="0" y="0"/>
                  </a:lnTo>
                  <a:lnTo>
                    <a:pt x="0" y="60782"/>
                  </a:lnTo>
                  <a:close/>
                </a:path>
              </a:pathLst>
            </a:custGeom>
            <a:ln w="3714">
              <a:solidFill>
                <a:srgbClr val="00B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3224339" y="5268493"/>
              <a:ext cx="83185" cy="197485"/>
            </a:xfrm>
            <a:custGeom>
              <a:avLst/>
              <a:gdLst/>
              <a:ahLst/>
              <a:cxnLst/>
              <a:rect l="l" t="t" r="r" b="b"/>
              <a:pathLst>
                <a:path w="83185" h="197485">
                  <a:moveTo>
                    <a:pt x="9296" y="90487"/>
                  </a:moveTo>
                  <a:lnTo>
                    <a:pt x="7175" y="90487"/>
                  </a:lnTo>
                  <a:lnTo>
                    <a:pt x="7112" y="103035"/>
                  </a:lnTo>
                  <a:lnTo>
                    <a:pt x="6985" y="103492"/>
                  </a:lnTo>
                  <a:lnTo>
                    <a:pt x="6896" y="103720"/>
                  </a:lnTo>
                  <a:lnTo>
                    <a:pt x="6832" y="103898"/>
                  </a:lnTo>
                  <a:lnTo>
                    <a:pt x="6604" y="104190"/>
                  </a:lnTo>
                  <a:lnTo>
                    <a:pt x="5880" y="104698"/>
                  </a:lnTo>
                  <a:lnTo>
                    <a:pt x="3657" y="104698"/>
                  </a:lnTo>
                  <a:lnTo>
                    <a:pt x="3213" y="104190"/>
                  </a:lnTo>
                  <a:lnTo>
                    <a:pt x="2755" y="103720"/>
                  </a:lnTo>
                  <a:lnTo>
                    <a:pt x="2667" y="103492"/>
                  </a:lnTo>
                  <a:lnTo>
                    <a:pt x="2565" y="103035"/>
                  </a:lnTo>
                  <a:lnTo>
                    <a:pt x="2476" y="101663"/>
                  </a:lnTo>
                  <a:lnTo>
                    <a:pt x="520" y="101892"/>
                  </a:lnTo>
                  <a:lnTo>
                    <a:pt x="635" y="103898"/>
                  </a:lnTo>
                  <a:lnTo>
                    <a:pt x="863" y="104698"/>
                  </a:lnTo>
                  <a:lnTo>
                    <a:pt x="2362" y="106311"/>
                  </a:lnTo>
                  <a:lnTo>
                    <a:pt x="3441" y="106705"/>
                  </a:lnTo>
                  <a:lnTo>
                    <a:pt x="5803" y="106705"/>
                  </a:lnTo>
                  <a:lnTo>
                    <a:pt x="8724" y="104698"/>
                  </a:lnTo>
                  <a:lnTo>
                    <a:pt x="8953" y="104190"/>
                  </a:lnTo>
                  <a:lnTo>
                    <a:pt x="9055" y="103898"/>
                  </a:lnTo>
                  <a:lnTo>
                    <a:pt x="9156" y="103492"/>
                  </a:lnTo>
                  <a:lnTo>
                    <a:pt x="9271" y="102870"/>
                  </a:lnTo>
                  <a:lnTo>
                    <a:pt x="9296" y="90487"/>
                  </a:lnTo>
                  <a:close/>
                </a:path>
                <a:path w="83185" h="197485">
                  <a:moveTo>
                    <a:pt x="14630" y="196608"/>
                  </a:moveTo>
                  <a:lnTo>
                    <a:pt x="9804" y="189903"/>
                  </a:lnTo>
                  <a:lnTo>
                    <a:pt x="8686" y="188353"/>
                  </a:lnTo>
                  <a:lnTo>
                    <a:pt x="8521" y="188353"/>
                  </a:lnTo>
                  <a:lnTo>
                    <a:pt x="9702" y="186753"/>
                  </a:lnTo>
                  <a:lnTo>
                    <a:pt x="14173" y="180670"/>
                  </a:lnTo>
                  <a:lnTo>
                    <a:pt x="11874" y="180670"/>
                  </a:lnTo>
                  <a:lnTo>
                    <a:pt x="8661" y="184912"/>
                  </a:lnTo>
                  <a:lnTo>
                    <a:pt x="7683" y="186296"/>
                  </a:lnTo>
                  <a:lnTo>
                    <a:pt x="7404" y="186753"/>
                  </a:lnTo>
                  <a:lnTo>
                    <a:pt x="7175" y="186296"/>
                  </a:lnTo>
                  <a:lnTo>
                    <a:pt x="6718" y="185661"/>
                  </a:lnTo>
                  <a:lnTo>
                    <a:pt x="6223" y="184912"/>
                  </a:lnTo>
                  <a:lnTo>
                    <a:pt x="3213" y="180670"/>
                  </a:lnTo>
                  <a:lnTo>
                    <a:pt x="749" y="180670"/>
                  </a:lnTo>
                  <a:lnTo>
                    <a:pt x="6146" y="188353"/>
                  </a:lnTo>
                  <a:lnTo>
                    <a:pt x="0" y="196608"/>
                  </a:lnTo>
                  <a:lnTo>
                    <a:pt x="2527" y="196608"/>
                  </a:lnTo>
                  <a:lnTo>
                    <a:pt x="6667" y="190931"/>
                  </a:lnTo>
                  <a:lnTo>
                    <a:pt x="7289" y="189903"/>
                  </a:lnTo>
                  <a:lnTo>
                    <a:pt x="7518" y="190246"/>
                  </a:lnTo>
                  <a:lnTo>
                    <a:pt x="7747" y="190652"/>
                  </a:lnTo>
                  <a:lnTo>
                    <a:pt x="7975" y="190931"/>
                  </a:lnTo>
                  <a:lnTo>
                    <a:pt x="11988" y="196608"/>
                  </a:lnTo>
                  <a:lnTo>
                    <a:pt x="14630" y="196608"/>
                  </a:lnTo>
                  <a:close/>
                </a:path>
                <a:path w="83185" h="197485">
                  <a:moveTo>
                    <a:pt x="16230" y="6654"/>
                  </a:moveTo>
                  <a:lnTo>
                    <a:pt x="15887" y="5219"/>
                  </a:lnTo>
                  <a:lnTo>
                    <a:pt x="15316" y="3962"/>
                  </a:lnTo>
                  <a:lnTo>
                    <a:pt x="14681" y="2705"/>
                  </a:lnTo>
                  <a:lnTo>
                    <a:pt x="14033" y="2019"/>
                  </a:lnTo>
                  <a:lnTo>
                    <a:pt x="14033" y="10388"/>
                  </a:lnTo>
                  <a:lnTo>
                    <a:pt x="13728" y="11303"/>
                  </a:lnTo>
                  <a:lnTo>
                    <a:pt x="13487" y="11925"/>
                  </a:lnTo>
                  <a:lnTo>
                    <a:pt x="12509" y="13017"/>
                  </a:lnTo>
                  <a:lnTo>
                    <a:pt x="11480" y="14109"/>
                  </a:lnTo>
                  <a:lnTo>
                    <a:pt x="10160" y="14681"/>
                  </a:lnTo>
                  <a:lnTo>
                    <a:pt x="7061" y="14681"/>
                  </a:lnTo>
                  <a:lnTo>
                    <a:pt x="5740" y="14109"/>
                  </a:lnTo>
                  <a:lnTo>
                    <a:pt x="3670" y="11925"/>
                  </a:lnTo>
                  <a:lnTo>
                    <a:pt x="3162" y="10388"/>
                  </a:lnTo>
                  <a:lnTo>
                    <a:pt x="3251" y="5791"/>
                  </a:lnTo>
                  <a:lnTo>
                    <a:pt x="3670" y="4356"/>
                  </a:lnTo>
                  <a:lnTo>
                    <a:pt x="5854" y="2298"/>
                  </a:lnTo>
                  <a:lnTo>
                    <a:pt x="7112" y="1778"/>
                  </a:lnTo>
                  <a:lnTo>
                    <a:pt x="9702" y="1778"/>
                  </a:lnTo>
                  <a:lnTo>
                    <a:pt x="13373" y="4826"/>
                  </a:lnTo>
                  <a:lnTo>
                    <a:pt x="13830" y="5791"/>
                  </a:lnTo>
                  <a:lnTo>
                    <a:pt x="13881" y="6083"/>
                  </a:lnTo>
                  <a:lnTo>
                    <a:pt x="13995" y="6654"/>
                  </a:lnTo>
                  <a:lnTo>
                    <a:pt x="14033" y="10388"/>
                  </a:lnTo>
                  <a:lnTo>
                    <a:pt x="14033" y="2019"/>
                  </a:lnTo>
                  <a:lnTo>
                    <a:pt x="13817" y="1778"/>
                  </a:lnTo>
                  <a:lnTo>
                    <a:pt x="12623" y="1041"/>
                  </a:lnTo>
                  <a:lnTo>
                    <a:pt x="11417" y="342"/>
                  </a:lnTo>
                  <a:lnTo>
                    <a:pt x="10096" y="0"/>
                  </a:lnTo>
                  <a:lnTo>
                    <a:pt x="6375" y="0"/>
                  </a:lnTo>
                  <a:lnTo>
                    <a:pt x="4533" y="749"/>
                  </a:lnTo>
                  <a:lnTo>
                    <a:pt x="1663" y="3733"/>
                  </a:lnTo>
                  <a:lnTo>
                    <a:pt x="1168" y="5219"/>
                  </a:lnTo>
                  <a:lnTo>
                    <a:pt x="1092" y="10388"/>
                  </a:lnTo>
                  <a:lnTo>
                    <a:pt x="1320" y="11303"/>
                  </a:lnTo>
                  <a:lnTo>
                    <a:pt x="2527" y="13652"/>
                  </a:lnTo>
                  <a:lnTo>
                    <a:pt x="3390" y="14681"/>
                  </a:lnTo>
                  <a:lnTo>
                    <a:pt x="4775" y="15481"/>
                  </a:lnTo>
                  <a:lnTo>
                    <a:pt x="5829" y="16179"/>
                  </a:lnTo>
                  <a:lnTo>
                    <a:pt x="5969" y="16179"/>
                  </a:lnTo>
                  <a:lnTo>
                    <a:pt x="7112" y="16459"/>
                  </a:lnTo>
                  <a:lnTo>
                    <a:pt x="9982" y="16459"/>
                  </a:lnTo>
                  <a:lnTo>
                    <a:pt x="11303" y="16179"/>
                  </a:lnTo>
                  <a:lnTo>
                    <a:pt x="12446" y="15481"/>
                  </a:lnTo>
                  <a:lnTo>
                    <a:pt x="13652" y="14859"/>
                  </a:lnTo>
                  <a:lnTo>
                    <a:pt x="13817" y="14681"/>
                  </a:lnTo>
                  <a:lnTo>
                    <a:pt x="14566" y="13881"/>
                  </a:lnTo>
                  <a:lnTo>
                    <a:pt x="15265" y="12623"/>
                  </a:lnTo>
                  <a:lnTo>
                    <a:pt x="15887" y="11303"/>
                  </a:lnTo>
                  <a:lnTo>
                    <a:pt x="16116" y="10388"/>
                  </a:lnTo>
                  <a:lnTo>
                    <a:pt x="16230" y="6654"/>
                  </a:lnTo>
                  <a:close/>
                </a:path>
                <a:path w="83185" h="197485">
                  <a:moveTo>
                    <a:pt x="23520" y="4648"/>
                  </a:moveTo>
                  <a:lnTo>
                    <a:pt x="21513" y="4648"/>
                  </a:lnTo>
                  <a:lnTo>
                    <a:pt x="21513" y="635"/>
                  </a:lnTo>
                  <a:lnTo>
                    <a:pt x="19558" y="1778"/>
                  </a:lnTo>
                  <a:lnTo>
                    <a:pt x="19558" y="4648"/>
                  </a:lnTo>
                  <a:lnTo>
                    <a:pt x="18122" y="4648"/>
                  </a:lnTo>
                  <a:lnTo>
                    <a:pt x="18122" y="6197"/>
                  </a:lnTo>
                  <a:lnTo>
                    <a:pt x="19558" y="6197"/>
                  </a:lnTo>
                  <a:lnTo>
                    <a:pt x="19672" y="13995"/>
                  </a:lnTo>
                  <a:lnTo>
                    <a:pt x="21628" y="13995"/>
                  </a:lnTo>
                  <a:lnTo>
                    <a:pt x="21513" y="6197"/>
                  </a:lnTo>
                  <a:lnTo>
                    <a:pt x="23520" y="6197"/>
                  </a:lnTo>
                  <a:lnTo>
                    <a:pt x="23520" y="4648"/>
                  </a:lnTo>
                  <a:close/>
                </a:path>
                <a:path w="83185" h="197485">
                  <a:moveTo>
                    <a:pt x="23761" y="16230"/>
                  </a:moveTo>
                  <a:lnTo>
                    <a:pt x="23660" y="15481"/>
                  </a:lnTo>
                  <a:lnTo>
                    <a:pt x="23558" y="14744"/>
                  </a:lnTo>
                  <a:lnTo>
                    <a:pt x="23520" y="14452"/>
                  </a:lnTo>
                  <a:lnTo>
                    <a:pt x="19672" y="14452"/>
                  </a:lnTo>
                  <a:lnTo>
                    <a:pt x="19786" y="15138"/>
                  </a:lnTo>
                  <a:lnTo>
                    <a:pt x="19964" y="15481"/>
                  </a:lnTo>
                  <a:lnTo>
                    <a:pt x="20243" y="15773"/>
                  </a:lnTo>
                  <a:lnTo>
                    <a:pt x="21056" y="16230"/>
                  </a:lnTo>
                  <a:lnTo>
                    <a:pt x="23761" y="16230"/>
                  </a:lnTo>
                  <a:close/>
                </a:path>
                <a:path w="83185" h="197485">
                  <a:moveTo>
                    <a:pt x="25641" y="90487"/>
                  </a:moveTo>
                  <a:lnTo>
                    <a:pt x="23634" y="90487"/>
                  </a:lnTo>
                  <a:lnTo>
                    <a:pt x="23634" y="102984"/>
                  </a:lnTo>
                  <a:lnTo>
                    <a:pt x="17564" y="93916"/>
                  </a:lnTo>
                  <a:lnTo>
                    <a:pt x="15265" y="90487"/>
                  </a:lnTo>
                  <a:lnTo>
                    <a:pt x="13081" y="90487"/>
                  </a:lnTo>
                  <a:lnTo>
                    <a:pt x="13081" y="106426"/>
                  </a:lnTo>
                  <a:lnTo>
                    <a:pt x="15087" y="106426"/>
                  </a:lnTo>
                  <a:lnTo>
                    <a:pt x="15087" y="93916"/>
                  </a:lnTo>
                  <a:lnTo>
                    <a:pt x="23456" y="106426"/>
                  </a:lnTo>
                  <a:lnTo>
                    <a:pt x="25641" y="106426"/>
                  </a:lnTo>
                  <a:lnTo>
                    <a:pt x="25641" y="102984"/>
                  </a:lnTo>
                  <a:lnTo>
                    <a:pt x="25641" y="90487"/>
                  </a:lnTo>
                  <a:close/>
                </a:path>
                <a:path w="83185" h="197485">
                  <a:moveTo>
                    <a:pt x="28219" y="7061"/>
                  </a:moveTo>
                  <a:lnTo>
                    <a:pt x="25577" y="7061"/>
                  </a:lnTo>
                  <a:lnTo>
                    <a:pt x="25577" y="16230"/>
                  </a:lnTo>
                  <a:lnTo>
                    <a:pt x="27533" y="16230"/>
                  </a:lnTo>
                  <a:lnTo>
                    <a:pt x="27647" y="8547"/>
                  </a:lnTo>
                  <a:lnTo>
                    <a:pt x="27876" y="7861"/>
                  </a:lnTo>
                  <a:lnTo>
                    <a:pt x="27990" y="7404"/>
                  </a:lnTo>
                  <a:lnTo>
                    <a:pt x="28219" y="7061"/>
                  </a:lnTo>
                  <a:close/>
                </a:path>
                <a:path w="83185" h="197485">
                  <a:moveTo>
                    <a:pt x="28740" y="193459"/>
                  </a:moveTo>
                  <a:lnTo>
                    <a:pt x="26555" y="188391"/>
                  </a:lnTo>
                  <a:lnTo>
                    <a:pt x="26555" y="190931"/>
                  </a:lnTo>
                  <a:lnTo>
                    <a:pt x="26555" y="193001"/>
                  </a:lnTo>
                  <a:lnTo>
                    <a:pt x="26162" y="193738"/>
                  </a:lnTo>
                  <a:lnTo>
                    <a:pt x="25793" y="194094"/>
                  </a:lnTo>
                  <a:lnTo>
                    <a:pt x="25577" y="194259"/>
                  </a:lnTo>
                  <a:lnTo>
                    <a:pt x="24460" y="194779"/>
                  </a:lnTo>
                  <a:lnTo>
                    <a:pt x="18935" y="194779"/>
                  </a:lnTo>
                  <a:lnTo>
                    <a:pt x="18935" y="189382"/>
                  </a:lnTo>
                  <a:lnTo>
                    <a:pt x="24434" y="189382"/>
                  </a:lnTo>
                  <a:lnTo>
                    <a:pt x="25527" y="189725"/>
                  </a:lnTo>
                  <a:lnTo>
                    <a:pt x="25920" y="190017"/>
                  </a:lnTo>
                  <a:lnTo>
                    <a:pt x="26111" y="190309"/>
                  </a:lnTo>
                  <a:lnTo>
                    <a:pt x="26212" y="190474"/>
                  </a:lnTo>
                  <a:lnTo>
                    <a:pt x="26555" y="190931"/>
                  </a:lnTo>
                  <a:lnTo>
                    <a:pt x="26555" y="188391"/>
                  </a:lnTo>
                  <a:lnTo>
                    <a:pt x="25869" y="188188"/>
                  </a:lnTo>
                  <a:lnTo>
                    <a:pt x="26619" y="187782"/>
                  </a:lnTo>
                  <a:lnTo>
                    <a:pt x="27114" y="187375"/>
                  </a:lnTo>
                  <a:lnTo>
                    <a:pt x="27343" y="187032"/>
                  </a:lnTo>
                  <a:lnTo>
                    <a:pt x="27470" y="186804"/>
                  </a:lnTo>
                  <a:lnTo>
                    <a:pt x="27940" y="186118"/>
                  </a:lnTo>
                  <a:lnTo>
                    <a:pt x="28105" y="185432"/>
                  </a:lnTo>
                  <a:lnTo>
                    <a:pt x="28105" y="184048"/>
                  </a:lnTo>
                  <a:lnTo>
                    <a:pt x="27978" y="183654"/>
                  </a:lnTo>
                  <a:lnTo>
                    <a:pt x="27876" y="183362"/>
                  </a:lnTo>
                  <a:lnTo>
                    <a:pt x="27647" y="182968"/>
                  </a:lnTo>
                  <a:lnTo>
                    <a:pt x="27546" y="182791"/>
                  </a:lnTo>
                  <a:lnTo>
                    <a:pt x="27076" y="181991"/>
                  </a:lnTo>
                  <a:lnTo>
                    <a:pt x="26504" y="181533"/>
                  </a:lnTo>
                  <a:lnTo>
                    <a:pt x="25920" y="181267"/>
                  </a:lnTo>
                  <a:lnTo>
                    <a:pt x="25920" y="184048"/>
                  </a:lnTo>
                  <a:lnTo>
                    <a:pt x="25831" y="186118"/>
                  </a:lnTo>
                  <a:lnTo>
                    <a:pt x="25349" y="186804"/>
                  </a:lnTo>
                  <a:lnTo>
                    <a:pt x="24955" y="187032"/>
                  </a:lnTo>
                  <a:lnTo>
                    <a:pt x="23787" y="187375"/>
                  </a:lnTo>
                  <a:lnTo>
                    <a:pt x="18935" y="187375"/>
                  </a:lnTo>
                  <a:lnTo>
                    <a:pt x="18935" y="182791"/>
                  </a:lnTo>
                  <a:lnTo>
                    <a:pt x="24549" y="182791"/>
                  </a:lnTo>
                  <a:lnTo>
                    <a:pt x="25006" y="182968"/>
                  </a:lnTo>
                  <a:lnTo>
                    <a:pt x="25476" y="183362"/>
                  </a:lnTo>
                  <a:lnTo>
                    <a:pt x="25641" y="183654"/>
                  </a:lnTo>
                  <a:lnTo>
                    <a:pt x="25920" y="184048"/>
                  </a:lnTo>
                  <a:lnTo>
                    <a:pt x="25920" y="181267"/>
                  </a:lnTo>
                  <a:lnTo>
                    <a:pt x="25006" y="180848"/>
                  </a:lnTo>
                  <a:lnTo>
                    <a:pt x="24028" y="180670"/>
                  </a:lnTo>
                  <a:lnTo>
                    <a:pt x="16814" y="180670"/>
                  </a:lnTo>
                  <a:lnTo>
                    <a:pt x="16814" y="196608"/>
                  </a:lnTo>
                  <a:lnTo>
                    <a:pt x="24536" y="196608"/>
                  </a:lnTo>
                  <a:lnTo>
                    <a:pt x="26212" y="196215"/>
                  </a:lnTo>
                  <a:lnTo>
                    <a:pt x="26784" y="195922"/>
                  </a:lnTo>
                  <a:lnTo>
                    <a:pt x="27698" y="195237"/>
                  </a:lnTo>
                  <a:lnTo>
                    <a:pt x="28067" y="194779"/>
                  </a:lnTo>
                  <a:lnTo>
                    <a:pt x="28321" y="194259"/>
                  </a:lnTo>
                  <a:lnTo>
                    <a:pt x="28740" y="193459"/>
                  </a:lnTo>
                  <a:close/>
                </a:path>
                <a:path w="83185" h="197485">
                  <a:moveTo>
                    <a:pt x="31838" y="5054"/>
                  </a:moveTo>
                  <a:lnTo>
                    <a:pt x="31407" y="4762"/>
                  </a:lnTo>
                  <a:lnTo>
                    <a:pt x="28562" y="4762"/>
                  </a:lnTo>
                  <a:lnTo>
                    <a:pt x="28219" y="5054"/>
                  </a:lnTo>
                  <a:lnTo>
                    <a:pt x="27762" y="5562"/>
                  </a:lnTo>
                  <a:lnTo>
                    <a:pt x="27305" y="6426"/>
                  </a:lnTo>
                  <a:lnTo>
                    <a:pt x="27305" y="4762"/>
                  </a:lnTo>
                  <a:lnTo>
                    <a:pt x="25577" y="4762"/>
                  </a:lnTo>
                  <a:lnTo>
                    <a:pt x="25577" y="6832"/>
                  </a:lnTo>
                  <a:lnTo>
                    <a:pt x="28562" y="6832"/>
                  </a:lnTo>
                  <a:lnTo>
                    <a:pt x="28905" y="6540"/>
                  </a:lnTo>
                  <a:lnTo>
                    <a:pt x="30683" y="6540"/>
                  </a:lnTo>
                  <a:lnTo>
                    <a:pt x="31140" y="6832"/>
                  </a:lnTo>
                  <a:lnTo>
                    <a:pt x="31838" y="5054"/>
                  </a:lnTo>
                  <a:close/>
                </a:path>
                <a:path w="83185" h="197485">
                  <a:moveTo>
                    <a:pt x="32181" y="104190"/>
                  </a:moveTo>
                  <a:lnTo>
                    <a:pt x="29946" y="104190"/>
                  </a:lnTo>
                  <a:lnTo>
                    <a:pt x="29946" y="106426"/>
                  </a:lnTo>
                  <a:lnTo>
                    <a:pt x="32181" y="106426"/>
                  </a:lnTo>
                  <a:lnTo>
                    <a:pt x="32181" y="104190"/>
                  </a:lnTo>
                  <a:close/>
                </a:path>
                <a:path w="83185" h="197485">
                  <a:moveTo>
                    <a:pt x="42621" y="90424"/>
                  </a:moveTo>
                  <a:lnTo>
                    <a:pt x="41351" y="90424"/>
                  </a:lnTo>
                  <a:lnTo>
                    <a:pt x="41008" y="91109"/>
                  </a:lnTo>
                  <a:lnTo>
                    <a:pt x="40665" y="91528"/>
                  </a:lnTo>
                  <a:lnTo>
                    <a:pt x="40665" y="93980"/>
                  </a:lnTo>
                  <a:lnTo>
                    <a:pt x="40665" y="96100"/>
                  </a:lnTo>
                  <a:lnTo>
                    <a:pt x="37338" y="96100"/>
                  </a:lnTo>
                  <a:lnTo>
                    <a:pt x="38023" y="95758"/>
                  </a:lnTo>
                  <a:lnTo>
                    <a:pt x="38773" y="95300"/>
                  </a:lnTo>
                  <a:lnTo>
                    <a:pt x="39573" y="94843"/>
                  </a:lnTo>
                  <a:lnTo>
                    <a:pt x="40132" y="94437"/>
                  </a:lnTo>
                  <a:lnTo>
                    <a:pt x="40665" y="93980"/>
                  </a:lnTo>
                  <a:lnTo>
                    <a:pt x="40665" y="91528"/>
                  </a:lnTo>
                  <a:lnTo>
                    <a:pt x="40436" y="91795"/>
                  </a:lnTo>
                  <a:lnTo>
                    <a:pt x="39636" y="92544"/>
                  </a:lnTo>
                  <a:lnTo>
                    <a:pt x="38773" y="93294"/>
                  </a:lnTo>
                  <a:lnTo>
                    <a:pt x="37731" y="93980"/>
                  </a:lnTo>
                  <a:lnTo>
                    <a:pt x="36766" y="94437"/>
                  </a:lnTo>
                  <a:lnTo>
                    <a:pt x="36766" y="96329"/>
                  </a:lnTo>
                  <a:lnTo>
                    <a:pt x="40665" y="96329"/>
                  </a:lnTo>
                  <a:lnTo>
                    <a:pt x="40665" y="106426"/>
                  </a:lnTo>
                  <a:lnTo>
                    <a:pt x="42621" y="106426"/>
                  </a:lnTo>
                  <a:lnTo>
                    <a:pt x="42621" y="93980"/>
                  </a:lnTo>
                  <a:lnTo>
                    <a:pt x="42621" y="90424"/>
                  </a:lnTo>
                  <a:close/>
                </a:path>
                <a:path w="83185" h="197485">
                  <a:moveTo>
                    <a:pt x="43307" y="8432"/>
                  </a:moveTo>
                  <a:lnTo>
                    <a:pt x="42824" y="7112"/>
                  </a:lnTo>
                  <a:lnTo>
                    <a:pt x="42519" y="6718"/>
                  </a:lnTo>
                  <a:lnTo>
                    <a:pt x="41871" y="6019"/>
                  </a:lnTo>
                  <a:lnTo>
                    <a:pt x="41300" y="5461"/>
                  </a:lnTo>
                  <a:lnTo>
                    <a:pt x="41300" y="8953"/>
                  </a:lnTo>
                  <a:lnTo>
                    <a:pt x="41287" y="11925"/>
                  </a:lnTo>
                  <a:lnTo>
                    <a:pt x="41008" y="13017"/>
                  </a:lnTo>
                  <a:lnTo>
                    <a:pt x="40220" y="13881"/>
                  </a:lnTo>
                  <a:lnTo>
                    <a:pt x="39598" y="14630"/>
                  </a:lnTo>
                  <a:lnTo>
                    <a:pt x="39420" y="14630"/>
                  </a:lnTo>
                  <a:lnTo>
                    <a:pt x="38747" y="14909"/>
                  </a:lnTo>
                  <a:lnTo>
                    <a:pt x="37071" y="14909"/>
                  </a:lnTo>
                  <a:lnTo>
                    <a:pt x="36398" y="14630"/>
                  </a:lnTo>
                  <a:lnTo>
                    <a:pt x="36233" y="14630"/>
                  </a:lnTo>
                  <a:lnTo>
                    <a:pt x="35598" y="13881"/>
                  </a:lnTo>
                  <a:lnTo>
                    <a:pt x="34810" y="13017"/>
                  </a:lnTo>
                  <a:lnTo>
                    <a:pt x="34645" y="12395"/>
                  </a:lnTo>
                  <a:lnTo>
                    <a:pt x="34531" y="8953"/>
                  </a:lnTo>
                  <a:lnTo>
                    <a:pt x="34810" y="7861"/>
                  </a:lnTo>
                  <a:lnTo>
                    <a:pt x="35509" y="7112"/>
                  </a:lnTo>
                  <a:lnTo>
                    <a:pt x="36131" y="6375"/>
                  </a:lnTo>
                  <a:lnTo>
                    <a:pt x="36931" y="6019"/>
                  </a:lnTo>
                  <a:lnTo>
                    <a:pt x="38887" y="6019"/>
                  </a:lnTo>
                  <a:lnTo>
                    <a:pt x="39687" y="6375"/>
                  </a:lnTo>
                  <a:lnTo>
                    <a:pt x="40957" y="7861"/>
                  </a:lnTo>
                  <a:lnTo>
                    <a:pt x="41300" y="8953"/>
                  </a:lnTo>
                  <a:lnTo>
                    <a:pt x="41300" y="5461"/>
                  </a:lnTo>
                  <a:lnTo>
                    <a:pt x="40779" y="4940"/>
                  </a:lnTo>
                  <a:lnTo>
                    <a:pt x="39522" y="4419"/>
                  </a:lnTo>
                  <a:lnTo>
                    <a:pt x="36474" y="4419"/>
                  </a:lnTo>
                  <a:lnTo>
                    <a:pt x="34925" y="4940"/>
                  </a:lnTo>
                  <a:lnTo>
                    <a:pt x="35140" y="4940"/>
                  </a:lnTo>
                  <a:lnTo>
                    <a:pt x="33096" y="6718"/>
                  </a:lnTo>
                  <a:lnTo>
                    <a:pt x="32689" y="7861"/>
                  </a:lnTo>
                  <a:lnTo>
                    <a:pt x="32524" y="8432"/>
                  </a:lnTo>
                  <a:lnTo>
                    <a:pt x="32524" y="12395"/>
                  </a:lnTo>
                  <a:lnTo>
                    <a:pt x="32981" y="13881"/>
                  </a:lnTo>
                  <a:lnTo>
                    <a:pt x="34010" y="14909"/>
                  </a:lnTo>
                  <a:lnTo>
                    <a:pt x="34988" y="15938"/>
                  </a:lnTo>
                  <a:lnTo>
                    <a:pt x="36309" y="16459"/>
                  </a:lnTo>
                  <a:lnTo>
                    <a:pt x="38950" y="16459"/>
                  </a:lnTo>
                  <a:lnTo>
                    <a:pt x="39865" y="16230"/>
                  </a:lnTo>
                  <a:lnTo>
                    <a:pt x="40728" y="15773"/>
                  </a:lnTo>
                  <a:lnTo>
                    <a:pt x="41529" y="15316"/>
                  </a:lnTo>
                  <a:lnTo>
                    <a:pt x="41922" y="14909"/>
                  </a:lnTo>
                  <a:lnTo>
                    <a:pt x="42214" y="14630"/>
                  </a:lnTo>
                  <a:lnTo>
                    <a:pt x="42608" y="13881"/>
                  </a:lnTo>
                  <a:lnTo>
                    <a:pt x="43014" y="13017"/>
                  </a:lnTo>
                  <a:lnTo>
                    <a:pt x="43180" y="12395"/>
                  </a:lnTo>
                  <a:lnTo>
                    <a:pt x="43307" y="8432"/>
                  </a:lnTo>
                  <a:close/>
                </a:path>
                <a:path w="83185" h="197485">
                  <a:moveTo>
                    <a:pt x="44119" y="190931"/>
                  </a:moveTo>
                  <a:lnTo>
                    <a:pt x="41871" y="188391"/>
                  </a:lnTo>
                  <a:lnTo>
                    <a:pt x="41871" y="193001"/>
                  </a:lnTo>
                  <a:lnTo>
                    <a:pt x="41465" y="193738"/>
                  </a:lnTo>
                  <a:lnTo>
                    <a:pt x="41109" y="194094"/>
                  </a:lnTo>
                  <a:lnTo>
                    <a:pt x="40894" y="194259"/>
                  </a:lnTo>
                  <a:lnTo>
                    <a:pt x="39776" y="194779"/>
                  </a:lnTo>
                  <a:lnTo>
                    <a:pt x="34239" y="194779"/>
                  </a:lnTo>
                  <a:lnTo>
                    <a:pt x="34239" y="189382"/>
                  </a:lnTo>
                  <a:lnTo>
                    <a:pt x="39751" y="189382"/>
                  </a:lnTo>
                  <a:lnTo>
                    <a:pt x="40779" y="189725"/>
                  </a:lnTo>
                  <a:lnTo>
                    <a:pt x="41236" y="190017"/>
                  </a:lnTo>
                  <a:lnTo>
                    <a:pt x="41808" y="190931"/>
                  </a:lnTo>
                  <a:lnTo>
                    <a:pt x="41871" y="193001"/>
                  </a:lnTo>
                  <a:lnTo>
                    <a:pt x="41871" y="188391"/>
                  </a:lnTo>
                  <a:lnTo>
                    <a:pt x="41186" y="188188"/>
                  </a:lnTo>
                  <a:lnTo>
                    <a:pt x="41922" y="187782"/>
                  </a:lnTo>
                  <a:lnTo>
                    <a:pt x="42430" y="187375"/>
                  </a:lnTo>
                  <a:lnTo>
                    <a:pt x="42659" y="187032"/>
                  </a:lnTo>
                  <a:lnTo>
                    <a:pt x="42786" y="186804"/>
                  </a:lnTo>
                  <a:lnTo>
                    <a:pt x="43243" y="186118"/>
                  </a:lnTo>
                  <a:lnTo>
                    <a:pt x="43370" y="185597"/>
                  </a:lnTo>
                  <a:lnTo>
                    <a:pt x="43421" y="184048"/>
                  </a:lnTo>
                  <a:lnTo>
                    <a:pt x="43281" y="183654"/>
                  </a:lnTo>
                  <a:lnTo>
                    <a:pt x="43192" y="183362"/>
                  </a:lnTo>
                  <a:lnTo>
                    <a:pt x="42951" y="182968"/>
                  </a:lnTo>
                  <a:lnTo>
                    <a:pt x="42849" y="182791"/>
                  </a:lnTo>
                  <a:lnTo>
                    <a:pt x="42379" y="181991"/>
                  </a:lnTo>
                  <a:lnTo>
                    <a:pt x="41808" y="181533"/>
                  </a:lnTo>
                  <a:lnTo>
                    <a:pt x="41351" y="181330"/>
                  </a:lnTo>
                  <a:lnTo>
                    <a:pt x="41351" y="184518"/>
                  </a:lnTo>
                  <a:lnTo>
                    <a:pt x="41351" y="185597"/>
                  </a:lnTo>
                  <a:lnTo>
                    <a:pt x="41135" y="186118"/>
                  </a:lnTo>
                  <a:lnTo>
                    <a:pt x="40894" y="186410"/>
                  </a:lnTo>
                  <a:lnTo>
                    <a:pt x="40665" y="186804"/>
                  </a:lnTo>
                  <a:lnTo>
                    <a:pt x="40259" y="187032"/>
                  </a:lnTo>
                  <a:lnTo>
                    <a:pt x="39090" y="187375"/>
                  </a:lnTo>
                  <a:lnTo>
                    <a:pt x="34239" y="187375"/>
                  </a:lnTo>
                  <a:lnTo>
                    <a:pt x="34239" y="182791"/>
                  </a:lnTo>
                  <a:lnTo>
                    <a:pt x="39865" y="182791"/>
                  </a:lnTo>
                  <a:lnTo>
                    <a:pt x="41351" y="184518"/>
                  </a:lnTo>
                  <a:lnTo>
                    <a:pt x="41351" y="181330"/>
                  </a:lnTo>
                  <a:lnTo>
                    <a:pt x="40322" y="180848"/>
                  </a:lnTo>
                  <a:lnTo>
                    <a:pt x="39344" y="180670"/>
                  </a:lnTo>
                  <a:lnTo>
                    <a:pt x="32118" y="180670"/>
                  </a:lnTo>
                  <a:lnTo>
                    <a:pt x="32118" y="196608"/>
                  </a:lnTo>
                  <a:lnTo>
                    <a:pt x="39865" y="196608"/>
                  </a:lnTo>
                  <a:lnTo>
                    <a:pt x="43319" y="194779"/>
                  </a:lnTo>
                  <a:lnTo>
                    <a:pt x="43611" y="194259"/>
                  </a:lnTo>
                  <a:lnTo>
                    <a:pt x="43992" y="193459"/>
                  </a:lnTo>
                  <a:lnTo>
                    <a:pt x="44119" y="190931"/>
                  </a:lnTo>
                  <a:close/>
                </a:path>
                <a:path w="83185" h="197485">
                  <a:moveTo>
                    <a:pt x="50076" y="194437"/>
                  </a:moveTo>
                  <a:lnTo>
                    <a:pt x="47828" y="194437"/>
                  </a:lnTo>
                  <a:lnTo>
                    <a:pt x="47828" y="196608"/>
                  </a:lnTo>
                  <a:lnTo>
                    <a:pt x="50076" y="196608"/>
                  </a:lnTo>
                  <a:lnTo>
                    <a:pt x="50076" y="194437"/>
                  </a:lnTo>
                  <a:close/>
                </a:path>
                <a:path w="83185" h="197485">
                  <a:moveTo>
                    <a:pt x="54660" y="11582"/>
                  </a:moveTo>
                  <a:lnTo>
                    <a:pt x="54317" y="11125"/>
                  </a:lnTo>
                  <a:lnTo>
                    <a:pt x="54025" y="10668"/>
                  </a:lnTo>
                  <a:lnTo>
                    <a:pt x="53644" y="10388"/>
                  </a:lnTo>
                  <a:lnTo>
                    <a:pt x="52476" y="9867"/>
                  </a:lnTo>
                  <a:lnTo>
                    <a:pt x="50126" y="9182"/>
                  </a:lnTo>
                  <a:lnTo>
                    <a:pt x="49149" y="8953"/>
                  </a:lnTo>
                  <a:lnTo>
                    <a:pt x="47853" y="8547"/>
                  </a:lnTo>
                  <a:lnTo>
                    <a:pt x="48056" y="8547"/>
                  </a:lnTo>
                  <a:lnTo>
                    <a:pt x="47828" y="8382"/>
                  </a:lnTo>
                  <a:lnTo>
                    <a:pt x="47663" y="8204"/>
                  </a:lnTo>
                  <a:lnTo>
                    <a:pt x="47599" y="6883"/>
                  </a:lnTo>
                  <a:lnTo>
                    <a:pt x="47942" y="6489"/>
                  </a:lnTo>
                  <a:lnTo>
                    <a:pt x="48145" y="6311"/>
                  </a:lnTo>
                  <a:lnTo>
                    <a:pt x="51435" y="6311"/>
                  </a:lnTo>
                  <a:lnTo>
                    <a:pt x="51676" y="6489"/>
                  </a:lnTo>
                  <a:lnTo>
                    <a:pt x="52108" y="6883"/>
                  </a:lnTo>
                  <a:lnTo>
                    <a:pt x="52362" y="7289"/>
                  </a:lnTo>
                  <a:lnTo>
                    <a:pt x="52412" y="7924"/>
                  </a:lnTo>
                  <a:lnTo>
                    <a:pt x="54368" y="7632"/>
                  </a:lnTo>
                  <a:lnTo>
                    <a:pt x="52133" y="4762"/>
                  </a:lnTo>
                  <a:lnTo>
                    <a:pt x="47548" y="4762"/>
                  </a:lnTo>
                  <a:lnTo>
                    <a:pt x="47066" y="5054"/>
                  </a:lnTo>
                  <a:lnTo>
                    <a:pt x="46456" y="5511"/>
                  </a:lnTo>
                  <a:lnTo>
                    <a:pt x="46113" y="5854"/>
                  </a:lnTo>
                  <a:lnTo>
                    <a:pt x="45885" y="6311"/>
                  </a:lnTo>
                  <a:lnTo>
                    <a:pt x="45783" y="6489"/>
                  </a:lnTo>
                  <a:lnTo>
                    <a:pt x="50190" y="11303"/>
                  </a:lnTo>
                  <a:lnTo>
                    <a:pt x="51269" y="11582"/>
                  </a:lnTo>
                  <a:lnTo>
                    <a:pt x="51904" y="11811"/>
                  </a:lnTo>
                  <a:lnTo>
                    <a:pt x="52590" y="12217"/>
                  </a:lnTo>
                  <a:lnTo>
                    <a:pt x="52768" y="12560"/>
                  </a:lnTo>
                  <a:lnTo>
                    <a:pt x="52768" y="13538"/>
                  </a:lnTo>
                  <a:lnTo>
                    <a:pt x="52400" y="14046"/>
                  </a:lnTo>
                  <a:lnTo>
                    <a:pt x="51676" y="14681"/>
                  </a:lnTo>
                  <a:lnTo>
                    <a:pt x="50838" y="14909"/>
                  </a:lnTo>
                  <a:lnTo>
                    <a:pt x="49377" y="14909"/>
                  </a:lnTo>
                  <a:lnTo>
                    <a:pt x="48691" y="14681"/>
                  </a:lnTo>
                  <a:lnTo>
                    <a:pt x="47840" y="14046"/>
                  </a:lnTo>
                  <a:lnTo>
                    <a:pt x="47663" y="14046"/>
                  </a:lnTo>
                  <a:lnTo>
                    <a:pt x="47256" y="13246"/>
                  </a:lnTo>
                  <a:lnTo>
                    <a:pt x="47167" y="12560"/>
                  </a:lnTo>
                  <a:lnTo>
                    <a:pt x="46367" y="12560"/>
                  </a:lnTo>
                  <a:lnTo>
                    <a:pt x="45199" y="12738"/>
                  </a:lnTo>
                  <a:lnTo>
                    <a:pt x="45288" y="13246"/>
                  </a:lnTo>
                  <a:lnTo>
                    <a:pt x="45339" y="13538"/>
                  </a:lnTo>
                  <a:lnTo>
                    <a:pt x="45453" y="14046"/>
                  </a:lnTo>
                  <a:lnTo>
                    <a:pt x="45935" y="14909"/>
                  </a:lnTo>
                  <a:lnTo>
                    <a:pt x="46837" y="15659"/>
                  </a:lnTo>
                  <a:lnTo>
                    <a:pt x="47637" y="16294"/>
                  </a:lnTo>
                  <a:lnTo>
                    <a:pt x="47942" y="16294"/>
                  </a:lnTo>
                  <a:lnTo>
                    <a:pt x="48641" y="16459"/>
                  </a:lnTo>
                  <a:lnTo>
                    <a:pt x="51041" y="16459"/>
                  </a:lnTo>
                  <a:lnTo>
                    <a:pt x="51854" y="16294"/>
                  </a:lnTo>
                  <a:lnTo>
                    <a:pt x="52590" y="16002"/>
                  </a:lnTo>
                  <a:lnTo>
                    <a:pt x="53276" y="15659"/>
                  </a:lnTo>
                  <a:lnTo>
                    <a:pt x="53860" y="15252"/>
                  </a:lnTo>
                  <a:lnTo>
                    <a:pt x="54063" y="14909"/>
                  </a:lnTo>
                  <a:lnTo>
                    <a:pt x="54495" y="14224"/>
                  </a:lnTo>
                  <a:lnTo>
                    <a:pt x="54597" y="14046"/>
                  </a:lnTo>
                  <a:lnTo>
                    <a:pt x="54660" y="11582"/>
                  </a:lnTo>
                  <a:close/>
                </a:path>
                <a:path w="83185" h="197485">
                  <a:moveTo>
                    <a:pt x="60452" y="180619"/>
                  </a:moveTo>
                  <a:lnTo>
                    <a:pt x="59194" y="180619"/>
                  </a:lnTo>
                  <a:lnTo>
                    <a:pt x="58902" y="181305"/>
                  </a:lnTo>
                  <a:lnTo>
                    <a:pt x="58496" y="181787"/>
                  </a:lnTo>
                  <a:lnTo>
                    <a:pt x="58496" y="184175"/>
                  </a:lnTo>
                  <a:lnTo>
                    <a:pt x="58496" y="186296"/>
                  </a:lnTo>
                  <a:lnTo>
                    <a:pt x="55232" y="186296"/>
                  </a:lnTo>
                  <a:lnTo>
                    <a:pt x="56667" y="185547"/>
                  </a:lnTo>
                  <a:lnTo>
                    <a:pt x="57416" y="185089"/>
                  </a:lnTo>
                  <a:lnTo>
                    <a:pt x="58039" y="184632"/>
                  </a:lnTo>
                  <a:lnTo>
                    <a:pt x="58496" y="184175"/>
                  </a:lnTo>
                  <a:lnTo>
                    <a:pt x="58496" y="181787"/>
                  </a:lnTo>
                  <a:lnTo>
                    <a:pt x="58267" y="182041"/>
                  </a:lnTo>
                  <a:lnTo>
                    <a:pt x="57467" y="182791"/>
                  </a:lnTo>
                  <a:lnTo>
                    <a:pt x="56667" y="183476"/>
                  </a:lnTo>
                  <a:lnTo>
                    <a:pt x="55575" y="184175"/>
                  </a:lnTo>
                  <a:lnTo>
                    <a:pt x="54597" y="184632"/>
                  </a:lnTo>
                  <a:lnTo>
                    <a:pt x="54597" y="186524"/>
                  </a:lnTo>
                  <a:lnTo>
                    <a:pt x="58496" y="186524"/>
                  </a:lnTo>
                  <a:lnTo>
                    <a:pt x="58496" y="196608"/>
                  </a:lnTo>
                  <a:lnTo>
                    <a:pt x="60452" y="196608"/>
                  </a:lnTo>
                  <a:lnTo>
                    <a:pt x="60452" y="184175"/>
                  </a:lnTo>
                  <a:lnTo>
                    <a:pt x="60452" y="180619"/>
                  </a:lnTo>
                  <a:close/>
                </a:path>
                <a:path w="83185" h="197485">
                  <a:moveTo>
                    <a:pt x="69164" y="194437"/>
                  </a:moveTo>
                  <a:lnTo>
                    <a:pt x="66929" y="194437"/>
                  </a:lnTo>
                  <a:lnTo>
                    <a:pt x="66929" y="196608"/>
                  </a:lnTo>
                  <a:lnTo>
                    <a:pt x="69164" y="196608"/>
                  </a:lnTo>
                  <a:lnTo>
                    <a:pt x="69164" y="194437"/>
                  </a:lnTo>
                  <a:close/>
                </a:path>
                <a:path w="83185" h="197485">
                  <a:moveTo>
                    <a:pt x="82816" y="189725"/>
                  </a:moveTo>
                  <a:lnTo>
                    <a:pt x="82321" y="188531"/>
                  </a:lnTo>
                  <a:lnTo>
                    <a:pt x="82080" y="188239"/>
                  </a:lnTo>
                  <a:lnTo>
                    <a:pt x="81648" y="187782"/>
                  </a:lnTo>
                  <a:lnTo>
                    <a:pt x="81381" y="187490"/>
                  </a:lnTo>
                  <a:lnTo>
                    <a:pt x="80949" y="187096"/>
                  </a:lnTo>
                  <a:lnTo>
                    <a:pt x="80403" y="186575"/>
                  </a:lnTo>
                  <a:lnTo>
                    <a:pt x="79260" y="186067"/>
                  </a:lnTo>
                  <a:lnTo>
                    <a:pt x="76796" y="186067"/>
                  </a:lnTo>
                  <a:lnTo>
                    <a:pt x="75768" y="186410"/>
                  </a:lnTo>
                  <a:lnTo>
                    <a:pt x="74841" y="187096"/>
                  </a:lnTo>
                  <a:lnTo>
                    <a:pt x="75704" y="182791"/>
                  </a:lnTo>
                  <a:lnTo>
                    <a:pt x="82067" y="182791"/>
                  </a:lnTo>
                  <a:lnTo>
                    <a:pt x="82067" y="180898"/>
                  </a:lnTo>
                  <a:lnTo>
                    <a:pt x="74104" y="180898"/>
                  </a:lnTo>
                  <a:lnTo>
                    <a:pt x="73164" y="186067"/>
                  </a:lnTo>
                  <a:lnTo>
                    <a:pt x="73101" y="186410"/>
                  </a:lnTo>
                  <a:lnTo>
                    <a:pt x="72974" y="187096"/>
                  </a:lnTo>
                  <a:lnTo>
                    <a:pt x="72898" y="187490"/>
                  </a:lnTo>
                  <a:lnTo>
                    <a:pt x="72821" y="187947"/>
                  </a:lnTo>
                  <a:lnTo>
                    <a:pt x="72707" y="188531"/>
                  </a:lnTo>
                  <a:lnTo>
                    <a:pt x="72605" y="189103"/>
                  </a:lnTo>
                  <a:lnTo>
                    <a:pt x="74434" y="189331"/>
                  </a:lnTo>
                  <a:lnTo>
                    <a:pt x="74726" y="188874"/>
                  </a:lnTo>
                  <a:lnTo>
                    <a:pt x="75133" y="188531"/>
                  </a:lnTo>
                  <a:lnTo>
                    <a:pt x="75590" y="188239"/>
                  </a:lnTo>
                  <a:lnTo>
                    <a:pt x="76111" y="187947"/>
                  </a:lnTo>
                  <a:lnTo>
                    <a:pt x="76682" y="187782"/>
                  </a:lnTo>
                  <a:lnTo>
                    <a:pt x="78346" y="187782"/>
                  </a:lnTo>
                  <a:lnTo>
                    <a:pt x="79413" y="188239"/>
                  </a:lnTo>
                  <a:lnTo>
                    <a:pt x="79260" y="188239"/>
                  </a:lnTo>
                  <a:lnTo>
                    <a:pt x="80403" y="189382"/>
                  </a:lnTo>
                  <a:lnTo>
                    <a:pt x="80746" y="190309"/>
                  </a:lnTo>
                  <a:lnTo>
                    <a:pt x="80733" y="192659"/>
                  </a:lnTo>
                  <a:lnTo>
                    <a:pt x="80492" y="193281"/>
                  </a:lnTo>
                  <a:lnTo>
                    <a:pt x="80403" y="193509"/>
                  </a:lnTo>
                  <a:lnTo>
                    <a:pt x="78981" y="195059"/>
                  </a:lnTo>
                  <a:lnTo>
                    <a:pt x="78816" y="195059"/>
                  </a:lnTo>
                  <a:lnTo>
                    <a:pt x="78282" y="195287"/>
                  </a:lnTo>
                  <a:lnTo>
                    <a:pt x="76568" y="195287"/>
                  </a:lnTo>
                  <a:lnTo>
                    <a:pt x="75882" y="195059"/>
                  </a:lnTo>
                  <a:lnTo>
                    <a:pt x="75361" y="194551"/>
                  </a:lnTo>
                  <a:lnTo>
                    <a:pt x="74790" y="194030"/>
                  </a:lnTo>
                  <a:lnTo>
                    <a:pt x="74549" y="193509"/>
                  </a:lnTo>
                  <a:lnTo>
                    <a:pt x="74447" y="193281"/>
                  </a:lnTo>
                  <a:lnTo>
                    <a:pt x="74333" y="192659"/>
                  </a:lnTo>
                  <a:lnTo>
                    <a:pt x="74269" y="192316"/>
                  </a:lnTo>
                  <a:lnTo>
                    <a:pt x="70142" y="192659"/>
                  </a:lnTo>
                  <a:lnTo>
                    <a:pt x="72224" y="192659"/>
                  </a:lnTo>
                  <a:lnTo>
                    <a:pt x="72339" y="193509"/>
                  </a:lnTo>
                  <a:lnTo>
                    <a:pt x="75882" y="196900"/>
                  </a:lnTo>
                  <a:lnTo>
                    <a:pt x="79146" y="196900"/>
                  </a:lnTo>
                  <a:lnTo>
                    <a:pt x="80518" y="196265"/>
                  </a:lnTo>
                  <a:lnTo>
                    <a:pt x="81280" y="195287"/>
                  </a:lnTo>
                  <a:lnTo>
                    <a:pt x="82270" y="194030"/>
                  </a:lnTo>
                  <a:lnTo>
                    <a:pt x="82499" y="193509"/>
                  </a:lnTo>
                  <a:lnTo>
                    <a:pt x="82816" y="192659"/>
                  </a:lnTo>
                  <a:lnTo>
                    <a:pt x="82816" y="189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2" name="object 8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43592" y="3786256"/>
              <a:ext cx="464820" cy="114300"/>
            </a:xfrm>
            <a:custGeom>
              <a:avLst/>
              <a:gdLst/>
              <a:ahLst/>
              <a:cxnLst/>
              <a:rect l="l" t="t" r="r" b="b"/>
              <a:pathLst>
                <a:path w="464819" h="114300">
                  <a:moveTo>
                    <a:pt x="464516" y="0"/>
                  </a:moveTo>
                  <a:lnTo>
                    <a:pt x="0" y="0"/>
                  </a:lnTo>
                  <a:lnTo>
                    <a:pt x="0" y="114176"/>
                  </a:lnTo>
                  <a:lnTo>
                    <a:pt x="464516" y="114176"/>
                  </a:lnTo>
                  <a:lnTo>
                    <a:pt x="4645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43584" y="3914279"/>
              <a:ext cx="387985" cy="491490"/>
            </a:xfrm>
            <a:custGeom>
              <a:avLst/>
              <a:gdLst/>
              <a:ahLst/>
              <a:cxnLst/>
              <a:rect l="l" t="t" r="r" b="b"/>
              <a:pathLst>
                <a:path w="387984" h="491489">
                  <a:moveTo>
                    <a:pt x="101282" y="377101"/>
                  </a:moveTo>
                  <a:lnTo>
                    <a:pt x="0" y="377101"/>
                  </a:lnTo>
                  <a:lnTo>
                    <a:pt x="0" y="491274"/>
                  </a:lnTo>
                  <a:lnTo>
                    <a:pt x="101282" y="491274"/>
                  </a:lnTo>
                  <a:lnTo>
                    <a:pt x="101282" y="377101"/>
                  </a:lnTo>
                  <a:close/>
                </a:path>
                <a:path w="387984" h="491489">
                  <a:moveTo>
                    <a:pt x="289890" y="252564"/>
                  </a:moveTo>
                  <a:lnTo>
                    <a:pt x="0" y="252564"/>
                  </a:lnTo>
                  <a:lnTo>
                    <a:pt x="0" y="363283"/>
                  </a:lnTo>
                  <a:lnTo>
                    <a:pt x="289890" y="363283"/>
                  </a:lnTo>
                  <a:lnTo>
                    <a:pt x="289890" y="252564"/>
                  </a:lnTo>
                  <a:close/>
                </a:path>
                <a:path w="387984" h="491489">
                  <a:moveTo>
                    <a:pt x="345770" y="124548"/>
                  </a:moveTo>
                  <a:lnTo>
                    <a:pt x="0" y="124548"/>
                  </a:lnTo>
                  <a:lnTo>
                    <a:pt x="0" y="238734"/>
                  </a:lnTo>
                  <a:lnTo>
                    <a:pt x="345770" y="238734"/>
                  </a:lnTo>
                  <a:lnTo>
                    <a:pt x="345770" y="124548"/>
                  </a:lnTo>
                  <a:close/>
                </a:path>
                <a:path w="387984" h="491489">
                  <a:moveTo>
                    <a:pt x="387680" y="0"/>
                  </a:moveTo>
                  <a:lnTo>
                    <a:pt x="0" y="0"/>
                  </a:lnTo>
                  <a:lnTo>
                    <a:pt x="0" y="110718"/>
                  </a:lnTo>
                  <a:lnTo>
                    <a:pt x="387680" y="110718"/>
                  </a:lnTo>
                  <a:lnTo>
                    <a:pt x="3876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45361" y="2898771"/>
              <a:ext cx="0" cy="1764664"/>
            </a:xfrm>
            <a:custGeom>
              <a:avLst/>
              <a:gdLst/>
              <a:ahLst/>
              <a:cxnLst/>
              <a:rect l="l" t="t" r="r" b="b"/>
              <a:pathLst>
                <a:path w="0" h="1764664">
                  <a:moveTo>
                    <a:pt x="0" y="1764542"/>
                  </a:moveTo>
                  <a:lnTo>
                    <a:pt x="0" y="0"/>
                  </a:lnTo>
                </a:path>
              </a:pathLst>
            </a:custGeom>
            <a:ln w="3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6346" y="4293816"/>
            <a:ext cx="1466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0.05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44342" y="4167291"/>
            <a:ext cx="146685" cy="104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0.16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00130" y="4041144"/>
            <a:ext cx="1466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0.19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41343" y="3914742"/>
            <a:ext cx="14668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0.21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6215" y="4420218"/>
            <a:ext cx="804545" cy="2311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4"/>
              </a:spcBef>
            </a:pPr>
            <a:r>
              <a:rPr dirty="0" baseline="5555" sz="750" b="1">
                <a:solidFill>
                  <a:srgbClr val="44536A"/>
                </a:solidFill>
                <a:latin typeface="Calibri"/>
                <a:cs typeface="Calibri"/>
              </a:rPr>
              <a:t>San Juan de</a:t>
            </a:r>
            <a:r>
              <a:rPr dirty="0" baseline="5555" sz="750" spc="22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555" sz="750" b="1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baseline="5555" sz="750" spc="3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baseline="5555" sz="750" b="1">
                <a:solidFill>
                  <a:srgbClr val="44536A"/>
                </a:solidFill>
                <a:latin typeface="Calibri"/>
                <a:cs typeface="Calibri"/>
              </a:rPr>
              <a:t>Virgen</a:t>
            </a:r>
            <a:r>
              <a:rPr dirty="0" baseline="5555" sz="750" spc="359" b="1">
                <a:solidFill>
                  <a:srgbClr val="44536A"/>
                </a:solidFill>
                <a:latin typeface="Calibri"/>
                <a:cs typeface="Calibri"/>
              </a:rPr>
              <a:t>  </a:t>
            </a: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0.00</a:t>
            </a:r>
            <a:endParaRPr sz="5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395"/>
              </a:spcBef>
            </a:pPr>
            <a:r>
              <a:rPr dirty="0" baseline="5555" sz="750" b="1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r>
              <a:rPr dirty="0" baseline="5555" sz="750" spc="322" b="1">
                <a:solidFill>
                  <a:srgbClr val="44536A"/>
                </a:solidFill>
                <a:latin typeface="Calibri"/>
                <a:cs typeface="Calibri"/>
              </a:rPr>
              <a:t>  </a:t>
            </a:r>
            <a:r>
              <a:rPr dirty="0" sz="500" spc="-20" b="1">
                <a:solidFill>
                  <a:srgbClr val="44536A"/>
                </a:solidFill>
                <a:latin typeface="Calibri"/>
                <a:cs typeface="Calibri"/>
              </a:rPr>
              <a:t>0.00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2977" y="3911144"/>
            <a:ext cx="395605" cy="4838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14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500" b="1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500" spc="3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500">
              <a:latin typeface="Calibri"/>
              <a:cs typeface="Calibri"/>
            </a:endParaRPr>
          </a:p>
          <a:p>
            <a:pPr marL="165100" marR="6350" indent="24130">
              <a:lnSpc>
                <a:spcPct val="165700"/>
              </a:lnSpc>
              <a:spcBef>
                <a:spcPts val="5"/>
              </a:spcBef>
            </a:pP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r>
              <a:rPr dirty="0" sz="500" spc="500" b="1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500" spc="-10" b="1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</p:txBody>
      </p:sp>
      <p:graphicFrame>
        <p:nvGraphicFramePr>
          <p:cNvPr id="14" name="object 14" descr=""/>
          <p:cNvGraphicFramePr>
            <a:graphicFrameLocks noGrp="1"/>
          </p:cNvGraphicFramePr>
          <p:nvPr/>
        </p:nvGraphicFramePr>
        <p:xfrm>
          <a:off x="201264" y="2903984"/>
          <a:ext cx="2549525" cy="1007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90"/>
                <a:gridCol w="634365"/>
                <a:gridCol w="386080"/>
                <a:gridCol w="628014"/>
                <a:gridCol w="177800"/>
              </a:tblGrid>
              <a:tr h="123189"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5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500" spc="25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4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0.89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4604"/>
                </a:tc>
              </a:tr>
              <a:tr h="125730"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Papayal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0.60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5730">
                <a:tc>
                  <a:txBody>
                    <a:bodyPr/>
                    <a:lstStyle/>
                    <a:p>
                      <a:pPr algn="r" marR="514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Jacinto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0.60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5730"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096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6364">
                <a:tc>
                  <a:txBody>
                    <a:bodyPr/>
                    <a:lstStyle/>
                    <a:p>
                      <a:pPr algn="r" marR="533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-5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446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0.40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5730"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0.35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0014">
                <a:tc>
                  <a:txBody>
                    <a:bodyPr/>
                    <a:lstStyle/>
                    <a:p>
                      <a:pPr algn="r" marR="5206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0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Pampas de</a:t>
                      </a:r>
                      <a:r>
                        <a:rPr dirty="0" sz="500" spc="17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0.35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35255">
                <a:tc>
                  <a:txBody>
                    <a:bodyPr/>
                    <a:lstStyle/>
                    <a:p>
                      <a:pPr algn="r" marR="527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500" spc="-1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REGIONAL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0320"/>
                </a:tc>
                <a:tc>
                  <a:txBody>
                    <a:bodyPr/>
                    <a:lstStyle/>
                    <a:p>
                      <a:pPr algn="r" marR="215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500" spc="-20" b="1">
                          <a:solidFill>
                            <a:srgbClr val="44536A"/>
                          </a:solidFill>
                          <a:latin typeface="Calibri"/>
                          <a:cs typeface="Calibri"/>
                        </a:rPr>
                        <a:t>0.25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2413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 descr=""/>
          <p:cNvSpPr txBox="1"/>
          <p:nvPr/>
        </p:nvSpPr>
        <p:spPr>
          <a:xfrm>
            <a:off x="427736" y="5296661"/>
            <a:ext cx="3524250" cy="5575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epidemiológicas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Jacinto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EDAs,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última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encuentra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alto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transmisión.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46676" y="7119366"/>
            <a:ext cx="207073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7790" marR="5080" indent="-8572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las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EDAs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Población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General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SE01-</a:t>
            </a:r>
            <a:r>
              <a:rPr dirty="0" sz="800" spc="-80" b="1">
                <a:latin typeface="Arial"/>
                <a:cs typeface="Arial"/>
              </a:rPr>
              <a:t>52/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Canal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Endémico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0" b="1">
                <a:latin typeface="Arial"/>
                <a:cs typeface="Arial"/>
              </a:rPr>
              <a:t> Tumbes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28261" y="2804667"/>
            <a:ext cx="2849880" cy="6883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01-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30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EDAs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05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37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población </a:t>
            </a:r>
            <a:r>
              <a:rPr dirty="0" sz="900">
                <a:latin typeface="Arial MT"/>
                <a:cs typeface="Arial MT"/>
              </a:rPr>
              <a:t>general,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sumados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previas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hacen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un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total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67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región Tumbes.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28261" y="3593338"/>
            <a:ext cx="2849245" cy="5575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menores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cinco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años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1,43</a:t>
            </a:r>
            <a:r>
              <a:rPr dirty="0" sz="900" spc="2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2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menores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29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años, </a:t>
            </a:r>
            <a:r>
              <a:rPr dirty="0" sz="900">
                <a:latin typeface="Arial MT"/>
                <a:cs typeface="Arial MT"/>
              </a:rPr>
              <a:t>mientras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población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general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48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0,25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hab.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6054" y="2633980"/>
            <a:ext cx="271589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50570" marR="5080" indent="-738505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Tasas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incidencia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acumulada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distrital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EDAs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Población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General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Tumbes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(SE01-</a:t>
            </a:r>
            <a:r>
              <a:rPr dirty="0" sz="800" spc="-25" b="1">
                <a:latin typeface="Arial"/>
                <a:cs typeface="Arial"/>
              </a:rPr>
              <a:t>52)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27905" y="9017761"/>
            <a:ext cx="264033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EDAS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presente semana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encontramos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zona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SEGURIDAD.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20798" y="6089903"/>
            <a:ext cx="2001520" cy="2349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58775" marR="5080" indent="-346710">
              <a:lnSpc>
                <a:spcPts val="800"/>
              </a:lnSpc>
              <a:spcBef>
                <a:spcPts val="160"/>
              </a:spcBef>
            </a:pPr>
            <a:r>
              <a:rPr dirty="0" sz="700" spc="-80" b="1">
                <a:latin typeface="Arial"/>
                <a:cs typeface="Arial"/>
              </a:rPr>
              <a:t>Tasa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Incidencia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x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1000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hab.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las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Población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General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SE01/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72109" y="6052565"/>
            <a:ext cx="1739900" cy="2349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52069">
              <a:lnSpc>
                <a:spcPts val="800"/>
              </a:lnSpc>
              <a:spcBef>
                <a:spcPts val="160"/>
              </a:spcBef>
            </a:pPr>
            <a:r>
              <a:rPr dirty="0" sz="700" spc="-80" b="1">
                <a:latin typeface="Arial"/>
                <a:cs typeface="Arial"/>
              </a:rPr>
              <a:t>Tasa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Incidencia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x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1000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hab.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65" b="1">
                <a:latin typeface="Arial"/>
                <a:cs typeface="Arial"/>
              </a:rPr>
              <a:t>las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EDAs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25" b="1">
                <a:latin typeface="Arial"/>
                <a:cs typeface="Arial"/>
              </a:rPr>
              <a:t>en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menores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05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años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SE01/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67994" y="1250314"/>
            <a:ext cx="6074410" cy="315595"/>
          </a:xfrm>
          <a:custGeom>
            <a:avLst/>
            <a:gdLst/>
            <a:ahLst/>
            <a:cxnLst/>
            <a:rect l="l" t="t" r="r" b="b"/>
            <a:pathLst>
              <a:path w="6074409" h="315594">
                <a:moveTo>
                  <a:pt x="6074409" y="0"/>
                </a:moveTo>
                <a:lnTo>
                  <a:pt x="0" y="0"/>
                </a:lnTo>
                <a:lnTo>
                  <a:pt x="0" y="315595"/>
                </a:lnTo>
                <a:lnTo>
                  <a:pt x="6074409" y="315595"/>
                </a:lnTo>
                <a:lnTo>
                  <a:pt x="6074409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486918" y="1275143"/>
            <a:ext cx="6002020" cy="216535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639445">
              <a:lnSpc>
                <a:spcPct val="100000"/>
              </a:lnSpc>
              <a:spcBef>
                <a:spcPts val="245"/>
              </a:spcBef>
            </a:pPr>
            <a:r>
              <a:rPr dirty="0" sz="1100" spc="-10" b="1">
                <a:latin typeface="Arial"/>
                <a:cs typeface="Arial"/>
              </a:rPr>
              <a:t>Enfermedades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Diarreicas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(EDAs)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01-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219013" y="4746609"/>
            <a:ext cx="304165" cy="322580"/>
            <a:chOff x="4219013" y="4746609"/>
            <a:chExt cx="304165" cy="322580"/>
          </a:xfrm>
        </p:grpSpPr>
        <p:sp>
          <p:nvSpPr>
            <p:cNvPr id="26" name="object 26" descr=""/>
            <p:cNvSpPr/>
            <p:nvPr/>
          </p:nvSpPr>
          <p:spPr>
            <a:xfrm>
              <a:off x="4219013" y="4746609"/>
              <a:ext cx="304165" cy="80010"/>
            </a:xfrm>
            <a:custGeom>
              <a:avLst/>
              <a:gdLst/>
              <a:ahLst/>
              <a:cxnLst/>
              <a:rect l="l" t="t" r="r" b="b"/>
              <a:pathLst>
                <a:path w="304164" h="80010">
                  <a:moveTo>
                    <a:pt x="0" y="79611"/>
                  </a:moveTo>
                  <a:lnTo>
                    <a:pt x="303921" y="79611"/>
                  </a:lnTo>
                  <a:lnTo>
                    <a:pt x="303921" y="0"/>
                  </a:lnTo>
                  <a:lnTo>
                    <a:pt x="0" y="0"/>
                  </a:lnTo>
                  <a:lnTo>
                    <a:pt x="0" y="7961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219013" y="4826221"/>
              <a:ext cx="304165" cy="80010"/>
            </a:xfrm>
            <a:custGeom>
              <a:avLst/>
              <a:gdLst/>
              <a:ahLst/>
              <a:cxnLst/>
              <a:rect l="l" t="t" r="r" b="b"/>
              <a:pathLst>
                <a:path w="304164" h="80010">
                  <a:moveTo>
                    <a:pt x="0" y="79611"/>
                  </a:moveTo>
                  <a:lnTo>
                    <a:pt x="303921" y="79611"/>
                  </a:lnTo>
                  <a:lnTo>
                    <a:pt x="303921" y="0"/>
                  </a:lnTo>
                  <a:lnTo>
                    <a:pt x="0" y="0"/>
                  </a:lnTo>
                  <a:lnTo>
                    <a:pt x="0" y="79611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219013" y="4905833"/>
              <a:ext cx="304165" cy="80010"/>
            </a:xfrm>
            <a:custGeom>
              <a:avLst/>
              <a:gdLst/>
              <a:ahLst/>
              <a:cxnLst/>
              <a:rect l="l" t="t" r="r" b="b"/>
              <a:pathLst>
                <a:path w="304164" h="80010">
                  <a:moveTo>
                    <a:pt x="0" y="79611"/>
                  </a:moveTo>
                  <a:lnTo>
                    <a:pt x="303921" y="79611"/>
                  </a:lnTo>
                  <a:lnTo>
                    <a:pt x="303921" y="0"/>
                  </a:lnTo>
                  <a:lnTo>
                    <a:pt x="0" y="0"/>
                  </a:lnTo>
                  <a:lnTo>
                    <a:pt x="0" y="7961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219013" y="4985445"/>
              <a:ext cx="304165" cy="83820"/>
            </a:xfrm>
            <a:custGeom>
              <a:avLst/>
              <a:gdLst/>
              <a:ahLst/>
              <a:cxnLst/>
              <a:rect l="l" t="t" r="r" b="b"/>
              <a:pathLst>
                <a:path w="304164" h="83820">
                  <a:moveTo>
                    <a:pt x="303921" y="0"/>
                  </a:moveTo>
                  <a:lnTo>
                    <a:pt x="0" y="0"/>
                  </a:lnTo>
                  <a:lnTo>
                    <a:pt x="0" y="83553"/>
                  </a:lnTo>
                  <a:lnTo>
                    <a:pt x="303921" y="83553"/>
                  </a:lnTo>
                  <a:lnTo>
                    <a:pt x="3039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2834308" y="4666252"/>
            <a:ext cx="956944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 spc="225" b="1">
                <a:latin typeface="Arial"/>
                <a:cs typeface="Arial"/>
              </a:rPr>
              <a:t>RIESGO</a:t>
            </a:r>
            <a:r>
              <a:rPr dirty="0" sz="400" spc="114" b="1">
                <a:latin typeface="Arial"/>
                <a:cs typeface="Arial"/>
              </a:rPr>
              <a:t> </a:t>
            </a:r>
            <a:r>
              <a:rPr dirty="0" sz="400" spc="195" b="1">
                <a:latin typeface="Arial"/>
                <a:cs typeface="Arial"/>
              </a:rPr>
              <a:t>x</a:t>
            </a:r>
            <a:r>
              <a:rPr dirty="0" sz="400" spc="170" b="1">
                <a:latin typeface="Arial"/>
                <a:cs typeface="Arial"/>
              </a:rPr>
              <a:t> </a:t>
            </a:r>
            <a:r>
              <a:rPr dirty="0" sz="400" spc="180" b="1">
                <a:latin typeface="Arial"/>
                <a:cs typeface="Arial"/>
              </a:rPr>
              <a:t>1000</a:t>
            </a:r>
            <a:r>
              <a:rPr dirty="0" sz="400" spc="110" b="1">
                <a:latin typeface="Arial"/>
                <a:cs typeface="Arial"/>
              </a:rPr>
              <a:t> </a:t>
            </a:r>
            <a:r>
              <a:rPr dirty="0" sz="400" spc="170" b="1">
                <a:latin typeface="Arial"/>
                <a:cs typeface="Arial"/>
              </a:rPr>
              <a:t>hab.</a:t>
            </a:r>
            <a:endParaRPr sz="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043106" y="4708471"/>
            <a:ext cx="281622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7205" algn="l"/>
              </a:tabLst>
            </a:pPr>
            <a:r>
              <a:rPr dirty="0" sz="400" spc="195">
                <a:latin typeface="Arial MT"/>
                <a:cs typeface="Arial MT"/>
              </a:rPr>
              <a:t>0</a:t>
            </a:r>
            <a:r>
              <a:rPr dirty="0" sz="400" spc="810">
                <a:latin typeface="Arial MT"/>
                <a:cs typeface="Arial MT"/>
              </a:rPr>
              <a:t> </a:t>
            </a:r>
            <a:r>
              <a:rPr dirty="0" u="sng" sz="700" b="1"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	</a:t>
            </a:r>
            <a:r>
              <a:rPr dirty="0" sz="700" spc="24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Mapa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de</a:t>
            </a:r>
            <a:r>
              <a:rPr dirty="0" sz="700" spc="-4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Riesgo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3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EDAs</a:t>
            </a:r>
            <a:r>
              <a:rPr dirty="0" sz="700" spc="-3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en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Población</a:t>
            </a:r>
            <a:r>
              <a:rPr dirty="0" sz="700" spc="-3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General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según</a:t>
            </a:r>
            <a:r>
              <a:rPr dirty="0" sz="700" spc="-3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03</a:t>
            </a:r>
            <a:r>
              <a:rPr dirty="0" sz="700" spc="-40" b="1">
                <a:latin typeface="Arial"/>
                <a:cs typeface="Arial"/>
              </a:rPr>
              <a:t> </a:t>
            </a:r>
            <a:r>
              <a:rPr dirty="0" sz="700" spc="-35" b="1">
                <a:latin typeface="Arial"/>
                <a:cs typeface="Arial"/>
              </a:rPr>
              <a:t>últimas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973114" y="4807965"/>
            <a:ext cx="2910840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7055" algn="l"/>
              </a:tabLst>
            </a:pPr>
            <a:r>
              <a:rPr dirty="0" baseline="20833" sz="600" spc="247">
                <a:latin typeface="Arial MT"/>
                <a:cs typeface="Arial MT"/>
              </a:rPr>
              <a:t>0.3</a:t>
            </a:r>
            <a:r>
              <a:rPr dirty="0" baseline="20833" sz="600" spc="780">
                <a:latin typeface="Arial MT"/>
                <a:cs typeface="Arial MT"/>
              </a:rPr>
              <a:t> </a:t>
            </a:r>
            <a:r>
              <a:rPr dirty="0" u="sng" sz="700" b="1">
                <a:uFill>
                  <a:solidFill>
                    <a:srgbClr val="BEBEBE"/>
                  </a:solidFill>
                </a:uFill>
                <a:latin typeface="Arial"/>
                <a:cs typeface="Arial"/>
              </a:rPr>
              <a:t>	</a:t>
            </a:r>
            <a:r>
              <a:rPr dirty="0" sz="700" spc="28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semanas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epidemiológicas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51-52/2024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–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01/2025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2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834308" y="4728365"/>
            <a:ext cx="676910" cy="344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82245">
              <a:lnSpc>
                <a:spcPct val="130600"/>
              </a:lnSpc>
              <a:spcBef>
                <a:spcPts val="95"/>
              </a:spcBef>
            </a:pPr>
            <a:r>
              <a:rPr dirty="0" sz="400" spc="160">
                <a:latin typeface="Calibri"/>
                <a:cs typeface="Calibri"/>
              </a:rPr>
              <a:t>Sin</a:t>
            </a:r>
            <a:r>
              <a:rPr dirty="0" sz="400" spc="9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Riesgo </a:t>
            </a:r>
            <a:r>
              <a:rPr dirty="0" sz="400" spc="180">
                <a:latin typeface="Calibri"/>
                <a:cs typeface="Calibri"/>
              </a:rPr>
              <a:t>Bajo</a:t>
            </a:r>
            <a:r>
              <a:rPr dirty="0" sz="400" spc="9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Riesgo</a:t>
            </a:r>
            <a:endParaRPr sz="400">
              <a:latin typeface="Calibri"/>
              <a:cs typeface="Calibri"/>
            </a:endParaRPr>
          </a:p>
          <a:p>
            <a:pPr marL="12700" marR="5080">
              <a:lnSpc>
                <a:spcPct val="130600"/>
              </a:lnSpc>
            </a:pPr>
            <a:r>
              <a:rPr dirty="0" sz="400" spc="195">
                <a:latin typeface="Calibri"/>
                <a:cs typeface="Calibri"/>
              </a:rPr>
              <a:t>Mediano</a:t>
            </a:r>
            <a:r>
              <a:rPr dirty="0" sz="400" spc="95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Riesgo </a:t>
            </a:r>
            <a:r>
              <a:rPr dirty="0" sz="400" spc="145">
                <a:latin typeface="Calibri"/>
                <a:cs typeface="Calibri"/>
              </a:rPr>
              <a:t>Alto</a:t>
            </a:r>
            <a:r>
              <a:rPr dirty="0" sz="400" spc="90">
                <a:latin typeface="Calibri"/>
                <a:cs typeface="Calibri"/>
              </a:rPr>
              <a:t> </a:t>
            </a:r>
            <a:r>
              <a:rPr dirty="0" sz="400" spc="160">
                <a:latin typeface="Calibri"/>
                <a:cs typeface="Calibri"/>
              </a:rPr>
              <a:t>Riesgo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672247" y="4728365"/>
            <a:ext cx="200660" cy="34417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400" spc="135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sz="400" spc="145">
                <a:latin typeface="Calibri"/>
                <a:cs typeface="Calibri"/>
              </a:rPr>
              <a:t>0.01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400" spc="125">
                <a:latin typeface="Calibri"/>
                <a:cs typeface="Calibri"/>
              </a:rPr>
              <a:t>0.4</a:t>
            </a:r>
            <a:endParaRPr sz="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sz="400" spc="125">
                <a:latin typeface="Calibri"/>
                <a:cs typeface="Calibri"/>
              </a:rPr>
              <a:t>0.7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998514" y="4887589"/>
            <a:ext cx="161290" cy="18478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400" spc="140">
                <a:latin typeface="Arial MT"/>
                <a:cs typeface="Arial MT"/>
              </a:rPr>
              <a:t>0.6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400" spc="140">
                <a:latin typeface="Arial MT"/>
                <a:cs typeface="Arial MT"/>
              </a:rPr>
              <a:t>0.9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4218845" y="4744770"/>
            <a:ext cx="2901950" cy="2085975"/>
            <a:chOff x="4218845" y="4744770"/>
            <a:chExt cx="2901950" cy="2085975"/>
          </a:xfrm>
        </p:grpSpPr>
        <p:sp>
          <p:nvSpPr>
            <p:cNvPr id="37" name="object 37" descr=""/>
            <p:cNvSpPr/>
            <p:nvPr/>
          </p:nvSpPr>
          <p:spPr>
            <a:xfrm>
              <a:off x="4222655" y="4748580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w="0" h="318770">
                  <a:moveTo>
                    <a:pt x="0" y="0"/>
                  </a:moveTo>
                  <a:lnTo>
                    <a:pt x="0" y="318447"/>
                  </a:lnTo>
                </a:path>
              </a:pathLst>
            </a:custGeom>
            <a:ln w="738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219013" y="4746609"/>
              <a:ext cx="7620" cy="322580"/>
            </a:xfrm>
            <a:custGeom>
              <a:avLst/>
              <a:gdLst/>
              <a:ahLst/>
              <a:cxnLst/>
              <a:rect l="l" t="t" r="r" b="b"/>
              <a:pathLst>
                <a:path w="7620" h="322579">
                  <a:moveTo>
                    <a:pt x="7382" y="0"/>
                  </a:moveTo>
                  <a:lnTo>
                    <a:pt x="0" y="0"/>
                  </a:lnTo>
                  <a:lnTo>
                    <a:pt x="0" y="322388"/>
                  </a:lnTo>
                  <a:lnTo>
                    <a:pt x="7382" y="322388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519244" y="4752521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w="0" h="314960">
                  <a:moveTo>
                    <a:pt x="0" y="0"/>
                  </a:moveTo>
                  <a:lnTo>
                    <a:pt x="0" y="314506"/>
                  </a:lnTo>
                </a:path>
              </a:pathLst>
            </a:custGeom>
            <a:ln w="738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515503" y="4750550"/>
              <a:ext cx="7620" cy="318770"/>
            </a:xfrm>
            <a:custGeom>
              <a:avLst/>
              <a:gdLst/>
              <a:ahLst/>
              <a:cxnLst/>
              <a:rect l="l" t="t" r="r" b="b"/>
              <a:pathLst>
                <a:path w="7620" h="318770">
                  <a:moveTo>
                    <a:pt x="7382" y="0"/>
                  </a:moveTo>
                  <a:lnTo>
                    <a:pt x="0" y="0"/>
                  </a:lnTo>
                  <a:lnTo>
                    <a:pt x="0" y="318447"/>
                  </a:lnTo>
                  <a:lnTo>
                    <a:pt x="7382" y="318447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230038" y="4748580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 h="0">
                  <a:moveTo>
                    <a:pt x="0" y="0"/>
                  </a:moveTo>
                  <a:lnTo>
                    <a:pt x="289205" y="0"/>
                  </a:lnTo>
                </a:path>
              </a:pathLst>
            </a:custGeom>
            <a:ln w="394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226396" y="4746609"/>
              <a:ext cx="296545" cy="4445"/>
            </a:xfrm>
            <a:custGeom>
              <a:avLst/>
              <a:gdLst/>
              <a:ahLst/>
              <a:cxnLst/>
              <a:rect l="l" t="t" r="r" b="b"/>
              <a:pathLst>
                <a:path w="296545" h="4445">
                  <a:moveTo>
                    <a:pt x="296539" y="0"/>
                  </a:moveTo>
                  <a:lnTo>
                    <a:pt x="0" y="0"/>
                  </a:lnTo>
                  <a:lnTo>
                    <a:pt x="0" y="3941"/>
                  </a:lnTo>
                  <a:lnTo>
                    <a:pt x="296539" y="3941"/>
                  </a:lnTo>
                  <a:lnTo>
                    <a:pt x="29653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230038" y="4987416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 h="0">
                  <a:moveTo>
                    <a:pt x="0" y="0"/>
                  </a:moveTo>
                  <a:lnTo>
                    <a:pt x="289205" y="0"/>
                  </a:lnTo>
                </a:path>
              </a:pathLst>
            </a:custGeom>
            <a:ln w="394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226396" y="4985445"/>
              <a:ext cx="296545" cy="4445"/>
            </a:xfrm>
            <a:custGeom>
              <a:avLst/>
              <a:gdLst/>
              <a:ahLst/>
              <a:cxnLst/>
              <a:rect l="l" t="t" r="r" b="b"/>
              <a:pathLst>
                <a:path w="296545" h="4445">
                  <a:moveTo>
                    <a:pt x="296539" y="0"/>
                  </a:moveTo>
                  <a:lnTo>
                    <a:pt x="0" y="0"/>
                  </a:lnTo>
                  <a:lnTo>
                    <a:pt x="0" y="3941"/>
                  </a:lnTo>
                  <a:lnTo>
                    <a:pt x="296539" y="3941"/>
                  </a:lnTo>
                  <a:lnTo>
                    <a:pt x="29653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230038" y="5067027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 h="0">
                  <a:moveTo>
                    <a:pt x="0" y="0"/>
                  </a:moveTo>
                  <a:lnTo>
                    <a:pt x="289205" y="0"/>
                  </a:lnTo>
                </a:path>
              </a:pathLst>
            </a:custGeom>
            <a:ln w="3941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226396" y="5065057"/>
              <a:ext cx="296545" cy="4445"/>
            </a:xfrm>
            <a:custGeom>
              <a:avLst/>
              <a:gdLst/>
              <a:ahLst/>
              <a:cxnLst/>
              <a:rect l="l" t="t" r="r" b="b"/>
              <a:pathLst>
                <a:path w="296545" h="4445">
                  <a:moveTo>
                    <a:pt x="296539" y="0"/>
                  </a:moveTo>
                  <a:lnTo>
                    <a:pt x="0" y="0"/>
                  </a:lnTo>
                  <a:lnTo>
                    <a:pt x="0" y="3941"/>
                  </a:lnTo>
                  <a:lnTo>
                    <a:pt x="296539" y="3941"/>
                  </a:lnTo>
                  <a:lnTo>
                    <a:pt x="29653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2879" y="6548199"/>
              <a:ext cx="227710" cy="282253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5607077" y="6464329"/>
            <a:ext cx="892810" cy="1651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u="sng" sz="400" spc="20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RIESGO</a:t>
            </a:r>
            <a:r>
              <a:rPr dirty="0" u="sng" sz="400" spc="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" spc="1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x</a:t>
            </a:r>
            <a:r>
              <a:rPr dirty="0" u="sng" sz="400" spc="1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" spc="1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1000</a:t>
            </a:r>
            <a:r>
              <a:rPr dirty="0" u="sng" sz="400" spc="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400" spc="1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háb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400" spc="150">
                <a:latin typeface="Calibri"/>
                <a:cs typeface="Calibri"/>
              </a:rPr>
              <a:t>Sin</a:t>
            </a:r>
            <a:r>
              <a:rPr dirty="0" sz="400" spc="80">
                <a:latin typeface="Calibri"/>
                <a:cs typeface="Calibri"/>
              </a:rPr>
              <a:t> </a:t>
            </a:r>
            <a:r>
              <a:rPr dirty="0" sz="400" spc="145">
                <a:latin typeface="Calibri"/>
                <a:cs typeface="Calibri"/>
              </a:rPr>
              <a:t>Riesgo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474737" y="6539543"/>
            <a:ext cx="340360" cy="895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75590" algn="l"/>
              </a:tabLst>
            </a:pPr>
            <a:r>
              <a:rPr dirty="0" sz="400" spc="120">
                <a:latin typeface="Calibri"/>
                <a:cs typeface="Calibri"/>
              </a:rPr>
              <a:t>0</a:t>
            </a:r>
            <a:r>
              <a:rPr dirty="0" sz="400">
                <a:latin typeface="Calibri"/>
                <a:cs typeface="Calibri"/>
              </a:rPr>
              <a:t>	</a:t>
            </a:r>
            <a:r>
              <a:rPr dirty="0" sz="400" spc="130">
                <a:latin typeface="Arial MT"/>
                <a:cs typeface="Arial MT"/>
              </a:rPr>
              <a:t>0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607077" y="6603433"/>
            <a:ext cx="650240" cy="234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dirty="0" sz="400" spc="165">
                <a:latin typeface="Calibri"/>
                <a:cs typeface="Calibri"/>
              </a:rPr>
              <a:t>Bajo</a:t>
            </a:r>
            <a:r>
              <a:rPr dirty="0" sz="400" spc="75">
                <a:latin typeface="Calibri"/>
                <a:cs typeface="Calibri"/>
              </a:rPr>
              <a:t> </a:t>
            </a:r>
            <a:r>
              <a:rPr dirty="0" sz="400" spc="145">
                <a:latin typeface="Calibri"/>
                <a:cs typeface="Calibri"/>
              </a:rPr>
              <a:t>Riesgo </a:t>
            </a:r>
            <a:r>
              <a:rPr dirty="0" sz="400" spc="180">
                <a:latin typeface="Calibri"/>
                <a:cs typeface="Calibri"/>
              </a:rPr>
              <a:t>Mediano</a:t>
            </a:r>
            <a:r>
              <a:rPr dirty="0" sz="400" spc="75">
                <a:latin typeface="Calibri"/>
                <a:cs typeface="Calibri"/>
              </a:rPr>
              <a:t> </a:t>
            </a:r>
            <a:r>
              <a:rPr dirty="0" sz="400" spc="145">
                <a:latin typeface="Calibri"/>
                <a:cs typeface="Calibri"/>
              </a:rPr>
              <a:t>Riesgo </a:t>
            </a:r>
            <a:r>
              <a:rPr dirty="0" sz="400" spc="135">
                <a:latin typeface="Calibri"/>
                <a:cs typeface="Calibri"/>
              </a:rPr>
              <a:t>Alto</a:t>
            </a:r>
            <a:r>
              <a:rPr dirty="0" sz="400" spc="70">
                <a:latin typeface="Calibri"/>
                <a:cs typeface="Calibri"/>
              </a:rPr>
              <a:t> </a:t>
            </a:r>
            <a:r>
              <a:rPr dirty="0" sz="400" spc="145">
                <a:latin typeface="Calibri"/>
                <a:cs typeface="Calibri"/>
              </a:rPr>
              <a:t>Riesgo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417868" y="6603434"/>
            <a:ext cx="461645" cy="23431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400" spc="150">
                <a:latin typeface="Calibri"/>
                <a:cs typeface="Calibri"/>
              </a:rPr>
              <a:t>0.01</a:t>
            </a:r>
            <a:r>
              <a:rPr dirty="0" sz="400" spc="245">
                <a:latin typeface="Calibri"/>
                <a:cs typeface="Calibri"/>
              </a:rPr>
              <a:t>  </a:t>
            </a:r>
            <a:r>
              <a:rPr dirty="0" sz="400" spc="130">
                <a:latin typeface="Arial MT"/>
                <a:cs typeface="Arial MT"/>
              </a:rPr>
              <a:t>0.35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400" spc="150">
                <a:latin typeface="Calibri"/>
                <a:cs typeface="Calibri"/>
              </a:rPr>
              <a:t>0.45</a:t>
            </a:r>
            <a:r>
              <a:rPr dirty="0" sz="400" spc="245">
                <a:latin typeface="Calibri"/>
                <a:cs typeface="Calibri"/>
              </a:rPr>
              <a:t>  </a:t>
            </a:r>
            <a:r>
              <a:rPr dirty="0" sz="400" spc="130">
                <a:latin typeface="Arial MT"/>
                <a:cs typeface="Arial MT"/>
              </a:rPr>
              <a:t>0.49</a:t>
            </a:r>
            <a:endParaRPr sz="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400" spc="150">
                <a:latin typeface="Calibri"/>
                <a:cs typeface="Calibri"/>
              </a:rPr>
              <a:t>0.59</a:t>
            </a:r>
            <a:r>
              <a:rPr dirty="0" sz="400" spc="245">
                <a:latin typeface="Calibri"/>
                <a:cs typeface="Calibri"/>
              </a:rPr>
              <a:t>  </a:t>
            </a:r>
            <a:r>
              <a:rPr dirty="0" sz="400" spc="130">
                <a:latin typeface="Arial MT"/>
                <a:cs typeface="Arial MT"/>
              </a:rPr>
              <a:t>0.62</a:t>
            </a:r>
            <a:endParaRPr sz="400">
              <a:latin typeface="Arial MT"/>
              <a:cs typeface="Arial MT"/>
            </a:endParaRPr>
          </a:p>
        </p:txBody>
      </p:sp>
      <p:graphicFrame>
        <p:nvGraphicFramePr>
          <p:cNvPr id="52" name="object 52" descr=""/>
          <p:cNvGraphicFramePr>
            <a:graphicFrameLocks noGrp="1"/>
          </p:cNvGraphicFramePr>
          <p:nvPr/>
        </p:nvGraphicFramePr>
        <p:xfrm>
          <a:off x="292572" y="6363708"/>
          <a:ext cx="2120900" cy="1390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050"/>
                <a:gridCol w="264794"/>
                <a:gridCol w="323850"/>
                <a:gridCol w="537209"/>
              </a:tblGrid>
              <a:tr h="93980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DISTRITO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POBLACION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</a:tr>
              <a:tr h="9715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400" spc="80">
                          <a:latin typeface="Calibri"/>
                          <a:cs typeface="Calibri"/>
                        </a:rPr>
                        <a:t>PAPAYAL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5.77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693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105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8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9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60">
                          <a:latin typeface="Calibri"/>
                          <a:cs typeface="Calibri"/>
                        </a:rPr>
                        <a:t>SAL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5.76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694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8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65">
                          <a:latin typeface="Calibri"/>
                          <a:cs typeface="Calibri"/>
                        </a:rPr>
                        <a:t>CRUZ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3.87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775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95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8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HOSPITAL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3.18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628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70">
                          <a:latin typeface="Calibri"/>
                          <a:cs typeface="Calibri"/>
                        </a:rPr>
                        <a:t>ZARUMILLA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3.08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2273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9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JACINTO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3.06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654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9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4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VERDES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1.66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1812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75">
                          <a:latin typeface="Calibri"/>
                          <a:cs typeface="Calibri"/>
                        </a:rPr>
                        <a:t>CORRALES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1.43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2097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70">
                          <a:latin typeface="Calibri"/>
                          <a:cs typeface="Calibri"/>
                        </a:rPr>
                        <a:t>TUMBES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0.22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9297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85">
                          <a:latin typeface="Calibri"/>
                          <a:cs typeface="Calibri"/>
                        </a:rPr>
                        <a:t>MATAPALO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0.00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471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75">
                          <a:latin typeface="Calibri"/>
                          <a:cs typeface="Calibri"/>
                        </a:rPr>
                        <a:t>ZORRITOS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0.00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1083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588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95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9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8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8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 spc="75">
                          <a:latin typeface="Calibri"/>
                          <a:cs typeface="Calibri"/>
                        </a:rPr>
                        <a:t>VIRGEN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0.00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397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marL="12065">
                        <a:lnSpc>
                          <a:spcPts val="455"/>
                        </a:lnSpc>
                        <a:spcBef>
                          <a:spcPts val="30"/>
                        </a:spcBef>
                      </a:pPr>
                      <a:r>
                        <a:rPr dirty="0" sz="400" spc="70">
                          <a:latin typeface="Calibri"/>
                          <a:cs typeface="Calibri"/>
                        </a:rPr>
                        <a:t>CASITAS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55"/>
                        </a:lnSpc>
                        <a:spcBef>
                          <a:spcPts val="30"/>
                        </a:spcBef>
                      </a:pPr>
                      <a:r>
                        <a:rPr dirty="0" sz="400" spc="45">
                          <a:latin typeface="Calibri"/>
                          <a:cs typeface="Calibri"/>
                        </a:rPr>
                        <a:t>0.00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55"/>
                        </a:lnSpc>
                        <a:spcBef>
                          <a:spcPts val="30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55"/>
                        </a:lnSpc>
                        <a:spcBef>
                          <a:spcPts val="30"/>
                        </a:spcBef>
                      </a:pPr>
                      <a:r>
                        <a:rPr dirty="0" sz="400" spc="40">
                          <a:latin typeface="Calibri"/>
                          <a:cs typeface="Calibri"/>
                        </a:rPr>
                        <a:t>148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485">
                <a:tc>
                  <a:txBody>
                    <a:bodyPr/>
                    <a:lstStyle/>
                    <a:p>
                      <a:pPr marL="12065">
                        <a:lnSpc>
                          <a:spcPts val="425"/>
                        </a:lnSpc>
                        <a:spcBef>
                          <a:spcPts val="30"/>
                        </a:spcBef>
                      </a:pPr>
                      <a:r>
                        <a:rPr dirty="0" sz="400" spc="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REGIONAL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25"/>
                        </a:lnSpc>
                        <a:spcBef>
                          <a:spcPts val="30"/>
                        </a:spcBef>
                      </a:pPr>
                      <a:r>
                        <a:rPr dirty="0" sz="400" spc="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1.43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425"/>
                        </a:lnSpc>
                        <a:spcBef>
                          <a:spcPts val="30"/>
                        </a:spcBef>
                      </a:pPr>
                      <a:r>
                        <a:rPr dirty="0" sz="400" spc="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25"/>
                        </a:lnSpc>
                        <a:spcBef>
                          <a:spcPts val="30"/>
                        </a:spcBef>
                      </a:pPr>
                      <a:r>
                        <a:rPr dirty="0" sz="4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21022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object 53" descr=""/>
          <p:cNvGraphicFramePr>
            <a:graphicFrameLocks noGrp="1"/>
          </p:cNvGraphicFramePr>
          <p:nvPr/>
        </p:nvGraphicFramePr>
        <p:xfrm>
          <a:off x="2423444" y="6347850"/>
          <a:ext cx="1889760" cy="1400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/>
                <a:gridCol w="358774"/>
                <a:gridCol w="329565"/>
                <a:gridCol w="407034"/>
              </a:tblGrid>
              <a:tr h="111760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DISTRITO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5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450" spc="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POBLACION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45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4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Sal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0.89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10,114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Papayal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0.60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11,706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0">
                          <a:latin typeface="Calibri"/>
                          <a:cs typeface="Calibri"/>
                        </a:rPr>
                        <a:t>Jacinto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0.60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10,057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5">
                          <a:latin typeface="Calibri"/>
                          <a:cs typeface="Calibri"/>
                        </a:rPr>
                        <a:t>Zarumilla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0.41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14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33,826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Cruz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0.40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12,447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40">
                          <a:latin typeface="Calibri"/>
                          <a:cs typeface="Calibri"/>
                        </a:rPr>
                        <a:t>Zorritos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0.35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19,956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450" spc="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7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2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Hospital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0.35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8,678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Corrales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0.21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24,015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5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4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Verdes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0.19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26,871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Casitas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0.16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1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6,408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Tumbes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0.05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91,093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65">
                          <a:latin typeface="Calibri"/>
                          <a:cs typeface="Calibri"/>
                        </a:rPr>
                        <a:t>Matapalo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7,473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4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7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7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6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45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Virgen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latin typeface="Calibri"/>
                          <a:cs typeface="Calibri"/>
                        </a:rPr>
                        <a:t>0.00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484"/>
                        </a:lnSpc>
                        <a:spcBef>
                          <a:spcPts val="140"/>
                        </a:spcBef>
                      </a:pPr>
                      <a:r>
                        <a:rPr dirty="0" sz="450" spc="60">
                          <a:latin typeface="Calibri"/>
                          <a:cs typeface="Calibri"/>
                        </a:rPr>
                        <a:t>6,395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</a:tcPr>
                </a:tc>
              </a:tr>
              <a:tr h="9207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REGIONAL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67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450" spc="6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269039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6350">
                      <a:solidFill>
                        <a:srgbClr val="A6A6A6"/>
                      </a:solidFill>
                      <a:prstDash val="solid"/>
                    </a:lnL>
                    <a:lnR w="6350">
                      <a:solidFill>
                        <a:srgbClr val="A6A6A6"/>
                      </a:solidFill>
                      <a:prstDash val="solid"/>
                    </a:lnR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pSp>
        <p:nvGrpSpPr>
          <p:cNvPr id="54" name="object 54" descr=""/>
          <p:cNvGrpSpPr/>
          <p:nvPr/>
        </p:nvGrpSpPr>
        <p:grpSpPr>
          <a:xfrm>
            <a:off x="4393564" y="6546411"/>
            <a:ext cx="2727325" cy="2144395"/>
            <a:chOff x="4393564" y="6546411"/>
            <a:chExt cx="2727325" cy="2144395"/>
          </a:xfrm>
        </p:grpSpPr>
        <p:sp>
          <p:nvSpPr>
            <p:cNvPr id="55" name="object 55" descr=""/>
            <p:cNvSpPr/>
            <p:nvPr/>
          </p:nvSpPr>
          <p:spPr>
            <a:xfrm>
              <a:off x="6896372" y="6550221"/>
              <a:ext cx="0" cy="278765"/>
            </a:xfrm>
            <a:custGeom>
              <a:avLst/>
              <a:gdLst/>
              <a:ahLst/>
              <a:cxnLst/>
              <a:rect l="l" t="t" r="r" b="b"/>
              <a:pathLst>
                <a:path w="0" h="278765">
                  <a:moveTo>
                    <a:pt x="0" y="0"/>
                  </a:moveTo>
                  <a:lnTo>
                    <a:pt x="0" y="278209"/>
                  </a:lnTo>
                </a:path>
              </a:pathLst>
            </a:custGeom>
            <a:ln w="707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892880" y="6548200"/>
              <a:ext cx="7620" cy="282575"/>
            </a:xfrm>
            <a:custGeom>
              <a:avLst/>
              <a:gdLst/>
              <a:ahLst/>
              <a:cxnLst/>
              <a:rect l="l" t="t" r="r" b="b"/>
              <a:pathLst>
                <a:path w="7620" h="282575">
                  <a:moveTo>
                    <a:pt x="7079" y="0"/>
                  </a:moveTo>
                  <a:lnTo>
                    <a:pt x="0" y="0"/>
                  </a:lnTo>
                  <a:lnTo>
                    <a:pt x="0" y="282252"/>
                  </a:lnTo>
                  <a:lnTo>
                    <a:pt x="7079" y="282252"/>
                  </a:lnTo>
                  <a:lnTo>
                    <a:pt x="707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116767" y="6554265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w="0" h="274320">
                  <a:moveTo>
                    <a:pt x="0" y="0"/>
                  </a:moveTo>
                  <a:lnTo>
                    <a:pt x="0" y="274166"/>
                  </a:lnTo>
                </a:path>
              </a:pathLst>
            </a:custGeom>
            <a:ln w="707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113275" y="6552244"/>
              <a:ext cx="7620" cy="278765"/>
            </a:xfrm>
            <a:custGeom>
              <a:avLst/>
              <a:gdLst/>
              <a:ahLst/>
              <a:cxnLst/>
              <a:rect l="l" t="t" r="r" b="b"/>
              <a:pathLst>
                <a:path w="7620" h="278765">
                  <a:moveTo>
                    <a:pt x="7314" y="0"/>
                  </a:moveTo>
                  <a:lnTo>
                    <a:pt x="0" y="0"/>
                  </a:lnTo>
                  <a:lnTo>
                    <a:pt x="0" y="278208"/>
                  </a:lnTo>
                  <a:lnTo>
                    <a:pt x="7315" y="278208"/>
                  </a:lnTo>
                  <a:lnTo>
                    <a:pt x="731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903451" y="6550221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 h="0">
                  <a:moveTo>
                    <a:pt x="0" y="0"/>
                  </a:moveTo>
                  <a:lnTo>
                    <a:pt x="213316" y="0"/>
                  </a:lnTo>
                </a:path>
              </a:pathLst>
            </a:custGeom>
            <a:ln w="4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899959" y="6548199"/>
              <a:ext cx="220979" cy="4445"/>
            </a:xfrm>
            <a:custGeom>
              <a:avLst/>
              <a:gdLst/>
              <a:ahLst/>
              <a:cxnLst/>
              <a:rect l="l" t="t" r="r" b="b"/>
              <a:pathLst>
                <a:path w="220979" h="4445">
                  <a:moveTo>
                    <a:pt x="220631" y="0"/>
                  </a:moveTo>
                  <a:lnTo>
                    <a:pt x="0" y="0"/>
                  </a:lnTo>
                  <a:lnTo>
                    <a:pt x="0" y="4043"/>
                  </a:lnTo>
                  <a:lnTo>
                    <a:pt x="220631" y="4043"/>
                  </a:lnTo>
                  <a:lnTo>
                    <a:pt x="22063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903451" y="6619773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 h="0">
                  <a:moveTo>
                    <a:pt x="0" y="0"/>
                  </a:moveTo>
                  <a:lnTo>
                    <a:pt x="213316" y="0"/>
                  </a:lnTo>
                </a:path>
              </a:pathLst>
            </a:custGeom>
            <a:ln w="4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899959" y="6617751"/>
              <a:ext cx="220979" cy="4445"/>
            </a:xfrm>
            <a:custGeom>
              <a:avLst/>
              <a:gdLst/>
              <a:ahLst/>
              <a:cxnLst/>
              <a:rect l="l" t="t" r="r" b="b"/>
              <a:pathLst>
                <a:path w="220979" h="4445">
                  <a:moveTo>
                    <a:pt x="220631" y="0"/>
                  </a:moveTo>
                  <a:lnTo>
                    <a:pt x="0" y="0"/>
                  </a:lnTo>
                  <a:lnTo>
                    <a:pt x="0" y="4043"/>
                  </a:lnTo>
                  <a:lnTo>
                    <a:pt x="220631" y="4043"/>
                  </a:lnTo>
                  <a:lnTo>
                    <a:pt x="22063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903451" y="6689325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 h="0">
                  <a:moveTo>
                    <a:pt x="0" y="0"/>
                  </a:moveTo>
                  <a:lnTo>
                    <a:pt x="213316" y="0"/>
                  </a:lnTo>
                </a:path>
              </a:pathLst>
            </a:custGeom>
            <a:ln w="4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899959" y="6687303"/>
              <a:ext cx="220979" cy="4445"/>
            </a:xfrm>
            <a:custGeom>
              <a:avLst/>
              <a:gdLst/>
              <a:ahLst/>
              <a:cxnLst/>
              <a:rect l="l" t="t" r="r" b="b"/>
              <a:pathLst>
                <a:path w="220979" h="4445">
                  <a:moveTo>
                    <a:pt x="220631" y="0"/>
                  </a:moveTo>
                  <a:lnTo>
                    <a:pt x="0" y="0"/>
                  </a:lnTo>
                  <a:lnTo>
                    <a:pt x="0" y="4043"/>
                  </a:lnTo>
                  <a:lnTo>
                    <a:pt x="220631" y="4043"/>
                  </a:lnTo>
                  <a:lnTo>
                    <a:pt x="22063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903451" y="6758877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 h="0">
                  <a:moveTo>
                    <a:pt x="0" y="0"/>
                  </a:moveTo>
                  <a:lnTo>
                    <a:pt x="213316" y="0"/>
                  </a:lnTo>
                </a:path>
              </a:pathLst>
            </a:custGeom>
            <a:ln w="4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899959" y="6756855"/>
              <a:ext cx="220979" cy="4445"/>
            </a:xfrm>
            <a:custGeom>
              <a:avLst/>
              <a:gdLst/>
              <a:ahLst/>
              <a:cxnLst/>
              <a:rect l="l" t="t" r="r" b="b"/>
              <a:pathLst>
                <a:path w="220979" h="4445">
                  <a:moveTo>
                    <a:pt x="220631" y="0"/>
                  </a:moveTo>
                  <a:lnTo>
                    <a:pt x="0" y="0"/>
                  </a:lnTo>
                  <a:lnTo>
                    <a:pt x="0" y="4043"/>
                  </a:lnTo>
                  <a:lnTo>
                    <a:pt x="220631" y="4043"/>
                  </a:lnTo>
                  <a:lnTo>
                    <a:pt x="22063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03451" y="6828431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 h="0">
                  <a:moveTo>
                    <a:pt x="0" y="0"/>
                  </a:moveTo>
                  <a:lnTo>
                    <a:pt x="213316" y="0"/>
                  </a:lnTo>
                </a:path>
              </a:pathLst>
            </a:custGeom>
            <a:ln w="4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899959" y="6826409"/>
              <a:ext cx="220979" cy="4445"/>
            </a:xfrm>
            <a:custGeom>
              <a:avLst/>
              <a:gdLst/>
              <a:ahLst/>
              <a:cxnLst/>
              <a:rect l="l" t="t" r="r" b="b"/>
              <a:pathLst>
                <a:path w="220979" h="4445">
                  <a:moveTo>
                    <a:pt x="220631" y="0"/>
                  </a:moveTo>
                  <a:lnTo>
                    <a:pt x="0" y="0"/>
                  </a:lnTo>
                  <a:lnTo>
                    <a:pt x="0" y="4043"/>
                  </a:lnTo>
                  <a:lnTo>
                    <a:pt x="220631" y="4043"/>
                  </a:lnTo>
                  <a:lnTo>
                    <a:pt x="22063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410102" y="7450873"/>
              <a:ext cx="2687320" cy="1223645"/>
            </a:xfrm>
            <a:custGeom>
              <a:avLst/>
              <a:gdLst/>
              <a:ahLst/>
              <a:cxnLst/>
              <a:rect l="l" t="t" r="r" b="b"/>
              <a:pathLst>
                <a:path w="2687320" h="1223645">
                  <a:moveTo>
                    <a:pt x="2687108" y="0"/>
                  </a:moveTo>
                  <a:lnTo>
                    <a:pt x="0" y="0"/>
                  </a:lnTo>
                  <a:lnTo>
                    <a:pt x="0" y="1223203"/>
                  </a:lnTo>
                  <a:lnTo>
                    <a:pt x="2687109" y="1223203"/>
                  </a:lnTo>
                  <a:lnTo>
                    <a:pt x="26871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436687" y="7634778"/>
              <a:ext cx="2638425" cy="1041400"/>
            </a:xfrm>
            <a:custGeom>
              <a:avLst/>
              <a:gdLst/>
              <a:ahLst/>
              <a:cxnLst/>
              <a:rect l="l" t="t" r="r" b="b"/>
              <a:pathLst>
                <a:path w="2638425" h="1041400">
                  <a:moveTo>
                    <a:pt x="253577" y="0"/>
                  </a:moveTo>
                  <a:lnTo>
                    <a:pt x="204498" y="562012"/>
                  </a:lnTo>
                  <a:lnTo>
                    <a:pt x="151328" y="566144"/>
                  </a:lnTo>
                  <a:lnTo>
                    <a:pt x="102249" y="652925"/>
                  </a:lnTo>
                  <a:lnTo>
                    <a:pt x="49079" y="623998"/>
                  </a:lnTo>
                  <a:lnTo>
                    <a:pt x="0" y="764490"/>
                  </a:lnTo>
                  <a:lnTo>
                    <a:pt x="0" y="1041364"/>
                  </a:lnTo>
                  <a:lnTo>
                    <a:pt x="2638045" y="1041364"/>
                  </a:lnTo>
                  <a:lnTo>
                    <a:pt x="2638045" y="880199"/>
                  </a:lnTo>
                  <a:lnTo>
                    <a:pt x="2584876" y="690117"/>
                  </a:lnTo>
                  <a:lnTo>
                    <a:pt x="2535796" y="723177"/>
                  </a:lnTo>
                  <a:lnTo>
                    <a:pt x="2482626" y="677720"/>
                  </a:lnTo>
                  <a:lnTo>
                    <a:pt x="2433547" y="706647"/>
                  </a:lnTo>
                  <a:lnTo>
                    <a:pt x="2384467" y="648793"/>
                  </a:lnTo>
                  <a:lnTo>
                    <a:pt x="2331298" y="615734"/>
                  </a:lnTo>
                  <a:lnTo>
                    <a:pt x="2282218" y="566144"/>
                  </a:lnTo>
                  <a:lnTo>
                    <a:pt x="2229048" y="545482"/>
                  </a:lnTo>
                  <a:lnTo>
                    <a:pt x="2179969" y="644661"/>
                  </a:lnTo>
                  <a:lnTo>
                    <a:pt x="2130889" y="504158"/>
                  </a:lnTo>
                  <a:lnTo>
                    <a:pt x="2077720" y="475230"/>
                  </a:lnTo>
                  <a:lnTo>
                    <a:pt x="2028640" y="677720"/>
                  </a:lnTo>
                  <a:lnTo>
                    <a:pt x="1975470" y="611601"/>
                  </a:lnTo>
                  <a:lnTo>
                    <a:pt x="1926391" y="599204"/>
                  </a:lnTo>
                  <a:lnTo>
                    <a:pt x="1877311" y="644661"/>
                  </a:lnTo>
                  <a:lnTo>
                    <a:pt x="1824142" y="636396"/>
                  </a:lnTo>
                  <a:lnTo>
                    <a:pt x="1775062" y="661190"/>
                  </a:lnTo>
                  <a:lnTo>
                    <a:pt x="1721892" y="661190"/>
                  </a:lnTo>
                  <a:lnTo>
                    <a:pt x="1672813" y="475230"/>
                  </a:lnTo>
                  <a:lnTo>
                    <a:pt x="1623733" y="549614"/>
                  </a:lnTo>
                  <a:lnTo>
                    <a:pt x="1570564" y="636396"/>
                  </a:lnTo>
                  <a:lnTo>
                    <a:pt x="1521484" y="698382"/>
                  </a:lnTo>
                  <a:lnTo>
                    <a:pt x="1472404" y="681853"/>
                  </a:lnTo>
                  <a:lnTo>
                    <a:pt x="1419235" y="690117"/>
                  </a:lnTo>
                  <a:lnTo>
                    <a:pt x="1370155" y="615734"/>
                  </a:lnTo>
                  <a:lnTo>
                    <a:pt x="1316986" y="657058"/>
                  </a:lnTo>
                  <a:lnTo>
                    <a:pt x="1267906" y="652925"/>
                  </a:lnTo>
                  <a:lnTo>
                    <a:pt x="1218826" y="739696"/>
                  </a:lnTo>
                  <a:lnTo>
                    <a:pt x="1165657" y="619866"/>
                  </a:lnTo>
                  <a:lnTo>
                    <a:pt x="1116577" y="661190"/>
                  </a:lnTo>
                  <a:lnTo>
                    <a:pt x="1063408" y="669455"/>
                  </a:lnTo>
                  <a:lnTo>
                    <a:pt x="1014328" y="619866"/>
                  </a:lnTo>
                  <a:lnTo>
                    <a:pt x="965248" y="590939"/>
                  </a:lnTo>
                  <a:lnTo>
                    <a:pt x="912079" y="611601"/>
                  </a:lnTo>
                  <a:lnTo>
                    <a:pt x="862999" y="545482"/>
                  </a:lnTo>
                  <a:lnTo>
                    <a:pt x="809829" y="566144"/>
                  </a:lnTo>
                  <a:lnTo>
                    <a:pt x="760750" y="615734"/>
                  </a:lnTo>
                  <a:lnTo>
                    <a:pt x="711670" y="541350"/>
                  </a:lnTo>
                  <a:lnTo>
                    <a:pt x="658501" y="425641"/>
                  </a:lnTo>
                  <a:lnTo>
                    <a:pt x="609421" y="586806"/>
                  </a:lnTo>
                  <a:lnTo>
                    <a:pt x="556251" y="553747"/>
                  </a:lnTo>
                  <a:lnTo>
                    <a:pt x="507172" y="578542"/>
                  </a:lnTo>
                  <a:lnTo>
                    <a:pt x="458092" y="483495"/>
                  </a:lnTo>
                  <a:lnTo>
                    <a:pt x="404923" y="429774"/>
                  </a:lnTo>
                  <a:lnTo>
                    <a:pt x="355843" y="442171"/>
                  </a:lnTo>
                  <a:lnTo>
                    <a:pt x="302657" y="413244"/>
                  </a:lnTo>
                  <a:lnTo>
                    <a:pt x="253577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436687" y="7634778"/>
              <a:ext cx="2638425" cy="1041400"/>
            </a:xfrm>
            <a:custGeom>
              <a:avLst/>
              <a:gdLst/>
              <a:ahLst/>
              <a:cxnLst/>
              <a:rect l="l" t="t" r="r" b="b"/>
              <a:pathLst>
                <a:path w="2638425" h="1041400">
                  <a:moveTo>
                    <a:pt x="0" y="764490"/>
                  </a:moveTo>
                  <a:lnTo>
                    <a:pt x="49079" y="623998"/>
                  </a:lnTo>
                  <a:lnTo>
                    <a:pt x="102249" y="652925"/>
                  </a:lnTo>
                  <a:lnTo>
                    <a:pt x="151328" y="566144"/>
                  </a:lnTo>
                  <a:lnTo>
                    <a:pt x="204498" y="562012"/>
                  </a:lnTo>
                  <a:lnTo>
                    <a:pt x="253577" y="0"/>
                  </a:lnTo>
                  <a:lnTo>
                    <a:pt x="302657" y="413244"/>
                  </a:lnTo>
                  <a:lnTo>
                    <a:pt x="355843" y="442171"/>
                  </a:lnTo>
                  <a:lnTo>
                    <a:pt x="404923" y="429774"/>
                  </a:lnTo>
                  <a:lnTo>
                    <a:pt x="458092" y="483495"/>
                  </a:lnTo>
                  <a:lnTo>
                    <a:pt x="507172" y="578542"/>
                  </a:lnTo>
                  <a:lnTo>
                    <a:pt x="556251" y="553747"/>
                  </a:lnTo>
                  <a:lnTo>
                    <a:pt x="609421" y="586806"/>
                  </a:lnTo>
                  <a:lnTo>
                    <a:pt x="658501" y="425641"/>
                  </a:lnTo>
                  <a:lnTo>
                    <a:pt x="711670" y="541350"/>
                  </a:lnTo>
                  <a:lnTo>
                    <a:pt x="760750" y="615734"/>
                  </a:lnTo>
                  <a:lnTo>
                    <a:pt x="809829" y="566144"/>
                  </a:lnTo>
                  <a:lnTo>
                    <a:pt x="862999" y="545482"/>
                  </a:lnTo>
                  <a:lnTo>
                    <a:pt x="912079" y="611601"/>
                  </a:lnTo>
                  <a:lnTo>
                    <a:pt x="965248" y="590939"/>
                  </a:lnTo>
                  <a:lnTo>
                    <a:pt x="1014328" y="619866"/>
                  </a:lnTo>
                  <a:lnTo>
                    <a:pt x="1063408" y="669455"/>
                  </a:lnTo>
                  <a:lnTo>
                    <a:pt x="1116577" y="661190"/>
                  </a:lnTo>
                  <a:lnTo>
                    <a:pt x="1165657" y="619866"/>
                  </a:lnTo>
                  <a:lnTo>
                    <a:pt x="1218826" y="739696"/>
                  </a:lnTo>
                  <a:lnTo>
                    <a:pt x="1267906" y="652925"/>
                  </a:lnTo>
                  <a:lnTo>
                    <a:pt x="1316986" y="657058"/>
                  </a:lnTo>
                  <a:lnTo>
                    <a:pt x="1370155" y="615734"/>
                  </a:lnTo>
                  <a:lnTo>
                    <a:pt x="1419235" y="690117"/>
                  </a:lnTo>
                  <a:lnTo>
                    <a:pt x="1472404" y="681853"/>
                  </a:lnTo>
                  <a:lnTo>
                    <a:pt x="1521484" y="698382"/>
                  </a:lnTo>
                  <a:lnTo>
                    <a:pt x="1570564" y="636396"/>
                  </a:lnTo>
                  <a:lnTo>
                    <a:pt x="1623733" y="549614"/>
                  </a:lnTo>
                  <a:lnTo>
                    <a:pt x="1672813" y="475230"/>
                  </a:lnTo>
                  <a:lnTo>
                    <a:pt x="1721892" y="661190"/>
                  </a:lnTo>
                  <a:lnTo>
                    <a:pt x="1775062" y="661190"/>
                  </a:lnTo>
                  <a:lnTo>
                    <a:pt x="1824142" y="636396"/>
                  </a:lnTo>
                  <a:lnTo>
                    <a:pt x="1877311" y="644661"/>
                  </a:lnTo>
                  <a:lnTo>
                    <a:pt x="1926391" y="599204"/>
                  </a:lnTo>
                  <a:lnTo>
                    <a:pt x="1975470" y="611601"/>
                  </a:lnTo>
                  <a:lnTo>
                    <a:pt x="2028640" y="677720"/>
                  </a:lnTo>
                  <a:lnTo>
                    <a:pt x="2077720" y="475230"/>
                  </a:lnTo>
                  <a:lnTo>
                    <a:pt x="2130889" y="504158"/>
                  </a:lnTo>
                  <a:lnTo>
                    <a:pt x="2179969" y="644661"/>
                  </a:lnTo>
                  <a:lnTo>
                    <a:pt x="2229048" y="545482"/>
                  </a:lnTo>
                  <a:lnTo>
                    <a:pt x="2282218" y="566144"/>
                  </a:lnTo>
                  <a:lnTo>
                    <a:pt x="2331298" y="615734"/>
                  </a:lnTo>
                  <a:lnTo>
                    <a:pt x="2384467" y="648793"/>
                  </a:lnTo>
                  <a:lnTo>
                    <a:pt x="2433547" y="706647"/>
                  </a:lnTo>
                  <a:lnTo>
                    <a:pt x="2482626" y="677720"/>
                  </a:lnTo>
                  <a:lnTo>
                    <a:pt x="2535796" y="723177"/>
                  </a:lnTo>
                  <a:lnTo>
                    <a:pt x="2584876" y="690117"/>
                  </a:lnTo>
                  <a:lnTo>
                    <a:pt x="2638045" y="880199"/>
                  </a:lnTo>
                  <a:lnTo>
                    <a:pt x="2638045" y="1041364"/>
                  </a:lnTo>
                  <a:lnTo>
                    <a:pt x="2584876" y="1041364"/>
                  </a:lnTo>
                  <a:lnTo>
                    <a:pt x="2535796" y="1041364"/>
                  </a:lnTo>
                  <a:lnTo>
                    <a:pt x="0" y="1041364"/>
                  </a:lnTo>
                  <a:lnTo>
                    <a:pt x="0" y="764490"/>
                  </a:lnTo>
                  <a:close/>
                </a:path>
              </a:pathLst>
            </a:custGeom>
            <a:ln w="412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436687" y="8163731"/>
              <a:ext cx="2638425" cy="512445"/>
            </a:xfrm>
            <a:custGeom>
              <a:avLst/>
              <a:gdLst/>
              <a:ahLst/>
              <a:cxnLst/>
              <a:rect l="l" t="t" r="r" b="b"/>
              <a:pathLst>
                <a:path w="2638425" h="512445">
                  <a:moveTo>
                    <a:pt x="253577" y="0"/>
                  </a:moveTo>
                  <a:lnTo>
                    <a:pt x="204498" y="107443"/>
                  </a:lnTo>
                  <a:lnTo>
                    <a:pt x="151328" y="140503"/>
                  </a:lnTo>
                  <a:lnTo>
                    <a:pt x="102249" y="231405"/>
                  </a:lnTo>
                  <a:lnTo>
                    <a:pt x="49079" y="214876"/>
                  </a:lnTo>
                  <a:lnTo>
                    <a:pt x="0" y="293392"/>
                  </a:lnTo>
                  <a:lnTo>
                    <a:pt x="0" y="512411"/>
                  </a:lnTo>
                  <a:lnTo>
                    <a:pt x="2638045" y="512411"/>
                  </a:lnTo>
                  <a:lnTo>
                    <a:pt x="2638045" y="479352"/>
                  </a:lnTo>
                  <a:lnTo>
                    <a:pt x="2584876" y="305789"/>
                  </a:lnTo>
                  <a:lnTo>
                    <a:pt x="2535796" y="247935"/>
                  </a:lnTo>
                  <a:lnTo>
                    <a:pt x="2482626" y="272730"/>
                  </a:lnTo>
                  <a:lnTo>
                    <a:pt x="2433547" y="231405"/>
                  </a:lnTo>
                  <a:lnTo>
                    <a:pt x="2384467" y="198357"/>
                  </a:lnTo>
                  <a:lnTo>
                    <a:pt x="2331298" y="181827"/>
                  </a:lnTo>
                  <a:lnTo>
                    <a:pt x="2282218" y="202478"/>
                  </a:lnTo>
                  <a:lnTo>
                    <a:pt x="2229048" y="169430"/>
                  </a:lnTo>
                  <a:lnTo>
                    <a:pt x="2179969" y="202478"/>
                  </a:lnTo>
                  <a:lnTo>
                    <a:pt x="2130889" y="185959"/>
                  </a:lnTo>
                  <a:lnTo>
                    <a:pt x="2077720" y="169430"/>
                  </a:lnTo>
                  <a:lnTo>
                    <a:pt x="2028640" y="247935"/>
                  </a:lnTo>
                  <a:lnTo>
                    <a:pt x="1975470" y="177695"/>
                  </a:lnTo>
                  <a:lnTo>
                    <a:pt x="1926391" y="190092"/>
                  </a:lnTo>
                  <a:lnTo>
                    <a:pt x="1877311" y="165297"/>
                  </a:lnTo>
                  <a:lnTo>
                    <a:pt x="1824142" y="223140"/>
                  </a:lnTo>
                  <a:lnTo>
                    <a:pt x="1775062" y="206611"/>
                  </a:lnTo>
                  <a:lnTo>
                    <a:pt x="1721892" y="252068"/>
                  </a:lnTo>
                  <a:lnTo>
                    <a:pt x="1672813" y="161165"/>
                  </a:lnTo>
                  <a:lnTo>
                    <a:pt x="1623733" y="202478"/>
                  </a:lnTo>
                  <a:lnTo>
                    <a:pt x="1570564" y="223140"/>
                  </a:lnTo>
                  <a:lnTo>
                    <a:pt x="1521484" y="264465"/>
                  </a:lnTo>
                  <a:lnTo>
                    <a:pt x="1472404" y="285127"/>
                  </a:lnTo>
                  <a:lnTo>
                    <a:pt x="1419235" y="268597"/>
                  </a:lnTo>
                  <a:lnTo>
                    <a:pt x="1370155" y="219008"/>
                  </a:lnTo>
                  <a:lnTo>
                    <a:pt x="1316986" y="219008"/>
                  </a:lnTo>
                  <a:lnTo>
                    <a:pt x="1267906" y="214876"/>
                  </a:lnTo>
                  <a:lnTo>
                    <a:pt x="1218826" y="272730"/>
                  </a:lnTo>
                  <a:lnTo>
                    <a:pt x="1165657" y="243803"/>
                  </a:lnTo>
                  <a:lnTo>
                    <a:pt x="1116577" y="219008"/>
                  </a:lnTo>
                  <a:lnTo>
                    <a:pt x="1063408" y="219008"/>
                  </a:lnTo>
                  <a:lnTo>
                    <a:pt x="1014328" y="227273"/>
                  </a:lnTo>
                  <a:lnTo>
                    <a:pt x="965248" y="219008"/>
                  </a:lnTo>
                  <a:lnTo>
                    <a:pt x="912079" y="239670"/>
                  </a:lnTo>
                  <a:lnTo>
                    <a:pt x="862999" y="231405"/>
                  </a:lnTo>
                  <a:lnTo>
                    <a:pt x="809829" y="181827"/>
                  </a:lnTo>
                  <a:lnTo>
                    <a:pt x="760750" y="206611"/>
                  </a:lnTo>
                  <a:lnTo>
                    <a:pt x="711670" y="148767"/>
                  </a:lnTo>
                  <a:lnTo>
                    <a:pt x="658501" y="136370"/>
                  </a:lnTo>
                  <a:lnTo>
                    <a:pt x="609421" y="152900"/>
                  </a:lnTo>
                  <a:lnTo>
                    <a:pt x="556251" y="132238"/>
                  </a:lnTo>
                  <a:lnTo>
                    <a:pt x="507172" y="144635"/>
                  </a:lnTo>
                  <a:lnTo>
                    <a:pt x="458092" y="78516"/>
                  </a:lnTo>
                  <a:lnTo>
                    <a:pt x="404923" y="61986"/>
                  </a:lnTo>
                  <a:lnTo>
                    <a:pt x="355843" y="37191"/>
                  </a:lnTo>
                  <a:lnTo>
                    <a:pt x="302657" y="86781"/>
                  </a:lnTo>
                  <a:lnTo>
                    <a:pt x="25357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436687" y="8163731"/>
              <a:ext cx="2638425" cy="512445"/>
            </a:xfrm>
            <a:custGeom>
              <a:avLst/>
              <a:gdLst/>
              <a:ahLst/>
              <a:cxnLst/>
              <a:rect l="l" t="t" r="r" b="b"/>
              <a:pathLst>
                <a:path w="2638425" h="512445">
                  <a:moveTo>
                    <a:pt x="0" y="293392"/>
                  </a:moveTo>
                  <a:lnTo>
                    <a:pt x="49079" y="214876"/>
                  </a:lnTo>
                  <a:lnTo>
                    <a:pt x="102249" y="231405"/>
                  </a:lnTo>
                  <a:lnTo>
                    <a:pt x="151328" y="140503"/>
                  </a:lnTo>
                  <a:lnTo>
                    <a:pt x="204498" y="107443"/>
                  </a:lnTo>
                  <a:lnTo>
                    <a:pt x="253577" y="0"/>
                  </a:lnTo>
                  <a:lnTo>
                    <a:pt x="302657" y="86781"/>
                  </a:lnTo>
                  <a:lnTo>
                    <a:pt x="355843" y="37191"/>
                  </a:lnTo>
                  <a:lnTo>
                    <a:pt x="404923" y="61986"/>
                  </a:lnTo>
                  <a:lnTo>
                    <a:pt x="458092" y="78516"/>
                  </a:lnTo>
                  <a:lnTo>
                    <a:pt x="507172" y="144635"/>
                  </a:lnTo>
                  <a:lnTo>
                    <a:pt x="556251" y="132238"/>
                  </a:lnTo>
                  <a:lnTo>
                    <a:pt x="609421" y="152900"/>
                  </a:lnTo>
                  <a:lnTo>
                    <a:pt x="658501" y="136370"/>
                  </a:lnTo>
                  <a:lnTo>
                    <a:pt x="711670" y="148767"/>
                  </a:lnTo>
                  <a:lnTo>
                    <a:pt x="760750" y="206611"/>
                  </a:lnTo>
                  <a:lnTo>
                    <a:pt x="809829" y="181827"/>
                  </a:lnTo>
                  <a:lnTo>
                    <a:pt x="862999" y="231405"/>
                  </a:lnTo>
                  <a:lnTo>
                    <a:pt x="912079" y="239670"/>
                  </a:lnTo>
                  <a:lnTo>
                    <a:pt x="965248" y="219008"/>
                  </a:lnTo>
                  <a:lnTo>
                    <a:pt x="1014328" y="227273"/>
                  </a:lnTo>
                  <a:lnTo>
                    <a:pt x="1063408" y="219008"/>
                  </a:lnTo>
                  <a:lnTo>
                    <a:pt x="1116577" y="219008"/>
                  </a:lnTo>
                  <a:lnTo>
                    <a:pt x="1165657" y="243803"/>
                  </a:lnTo>
                  <a:lnTo>
                    <a:pt x="1218826" y="272730"/>
                  </a:lnTo>
                  <a:lnTo>
                    <a:pt x="1267906" y="214876"/>
                  </a:lnTo>
                  <a:lnTo>
                    <a:pt x="1316986" y="219008"/>
                  </a:lnTo>
                  <a:lnTo>
                    <a:pt x="1370155" y="219008"/>
                  </a:lnTo>
                  <a:lnTo>
                    <a:pt x="1419235" y="268597"/>
                  </a:lnTo>
                  <a:lnTo>
                    <a:pt x="1472404" y="285127"/>
                  </a:lnTo>
                  <a:lnTo>
                    <a:pt x="1521484" y="264465"/>
                  </a:lnTo>
                  <a:lnTo>
                    <a:pt x="1570564" y="223140"/>
                  </a:lnTo>
                  <a:lnTo>
                    <a:pt x="1623733" y="202478"/>
                  </a:lnTo>
                  <a:lnTo>
                    <a:pt x="1672813" y="161165"/>
                  </a:lnTo>
                  <a:lnTo>
                    <a:pt x="1721892" y="252068"/>
                  </a:lnTo>
                  <a:lnTo>
                    <a:pt x="1775062" y="206611"/>
                  </a:lnTo>
                  <a:lnTo>
                    <a:pt x="1824142" y="223140"/>
                  </a:lnTo>
                  <a:lnTo>
                    <a:pt x="1877311" y="165297"/>
                  </a:lnTo>
                  <a:lnTo>
                    <a:pt x="1926391" y="190092"/>
                  </a:lnTo>
                  <a:lnTo>
                    <a:pt x="1975470" y="177695"/>
                  </a:lnTo>
                  <a:lnTo>
                    <a:pt x="2028640" y="247935"/>
                  </a:lnTo>
                  <a:lnTo>
                    <a:pt x="2077720" y="169430"/>
                  </a:lnTo>
                  <a:lnTo>
                    <a:pt x="2130889" y="185959"/>
                  </a:lnTo>
                  <a:lnTo>
                    <a:pt x="2179969" y="202478"/>
                  </a:lnTo>
                  <a:lnTo>
                    <a:pt x="2229048" y="169430"/>
                  </a:lnTo>
                  <a:lnTo>
                    <a:pt x="2282218" y="202478"/>
                  </a:lnTo>
                  <a:lnTo>
                    <a:pt x="2331298" y="181827"/>
                  </a:lnTo>
                  <a:lnTo>
                    <a:pt x="2384467" y="198357"/>
                  </a:lnTo>
                  <a:lnTo>
                    <a:pt x="2433547" y="231405"/>
                  </a:lnTo>
                  <a:lnTo>
                    <a:pt x="2482626" y="272730"/>
                  </a:lnTo>
                  <a:lnTo>
                    <a:pt x="2535796" y="247935"/>
                  </a:lnTo>
                  <a:lnTo>
                    <a:pt x="2584876" y="305789"/>
                  </a:lnTo>
                  <a:lnTo>
                    <a:pt x="2638045" y="479352"/>
                  </a:lnTo>
                  <a:lnTo>
                    <a:pt x="2638045" y="512411"/>
                  </a:lnTo>
                  <a:lnTo>
                    <a:pt x="2584876" y="512411"/>
                  </a:lnTo>
                  <a:lnTo>
                    <a:pt x="2535796" y="512411"/>
                  </a:lnTo>
                  <a:lnTo>
                    <a:pt x="0" y="512411"/>
                  </a:lnTo>
                  <a:lnTo>
                    <a:pt x="0" y="293392"/>
                  </a:lnTo>
                  <a:close/>
                </a:path>
              </a:pathLst>
            </a:custGeom>
            <a:ln w="4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436687" y="8271174"/>
              <a:ext cx="2638425" cy="405130"/>
            </a:xfrm>
            <a:custGeom>
              <a:avLst/>
              <a:gdLst/>
              <a:ahLst/>
              <a:cxnLst/>
              <a:rect l="l" t="t" r="r" b="b"/>
              <a:pathLst>
                <a:path w="2638425" h="405129">
                  <a:moveTo>
                    <a:pt x="204498" y="123962"/>
                  </a:moveTo>
                  <a:lnTo>
                    <a:pt x="151328" y="144624"/>
                  </a:lnTo>
                  <a:lnTo>
                    <a:pt x="102249" y="210743"/>
                  </a:lnTo>
                  <a:lnTo>
                    <a:pt x="49079" y="219008"/>
                  </a:lnTo>
                  <a:lnTo>
                    <a:pt x="0" y="264465"/>
                  </a:lnTo>
                  <a:lnTo>
                    <a:pt x="0" y="404968"/>
                  </a:lnTo>
                  <a:lnTo>
                    <a:pt x="2638045" y="404968"/>
                  </a:lnTo>
                  <a:lnTo>
                    <a:pt x="2584876" y="314054"/>
                  </a:lnTo>
                  <a:lnTo>
                    <a:pt x="2580786" y="301657"/>
                  </a:lnTo>
                  <a:lnTo>
                    <a:pt x="1165657" y="301657"/>
                  </a:lnTo>
                  <a:lnTo>
                    <a:pt x="1145718" y="247935"/>
                  </a:lnTo>
                  <a:lnTo>
                    <a:pt x="862999" y="247935"/>
                  </a:lnTo>
                  <a:lnTo>
                    <a:pt x="818691" y="206611"/>
                  </a:lnTo>
                  <a:lnTo>
                    <a:pt x="253578" y="206611"/>
                  </a:lnTo>
                  <a:lnTo>
                    <a:pt x="204498" y="123962"/>
                  </a:lnTo>
                  <a:close/>
                </a:path>
                <a:path w="2638425" h="405129">
                  <a:moveTo>
                    <a:pt x="1218826" y="256200"/>
                  </a:moveTo>
                  <a:lnTo>
                    <a:pt x="1165657" y="301657"/>
                  </a:lnTo>
                  <a:lnTo>
                    <a:pt x="1721892" y="301657"/>
                  </a:lnTo>
                  <a:lnTo>
                    <a:pt x="1711223" y="280995"/>
                  </a:lnTo>
                  <a:lnTo>
                    <a:pt x="1521484" y="280995"/>
                  </a:lnTo>
                  <a:lnTo>
                    <a:pt x="1515349" y="276862"/>
                  </a:lnTo>
                  <a:lnTo>
                    <a:pt x="1267906" y="276862"/>
                  </a:lnTo>
                  <a:lnTo>
                    <a:pt x="1218826" y="256200"/>
                  </a:lnTo>
                  <a:close/>
                </a:path>
                <a:path w="2638425" h="405129">
                  <a:moveTo>
                    <a:pt x="1775062" y="214876"/>
                  </a:moveTo>
                  <a:lnTo>
                    <a:pt x="1721892" y="301657"/>
                  </a:lnTo>
                  <a:lnTo>
                    <a:pt x="2580786" y="301657"/>
                  </a:lnTo>
                  <a:lnTo>
                    <a:pt x="2569879" y="268597"/>
                  </a:lnTo>
                  <a:lnTo>
                    <a:pt x="2482626" y="268597"/>
                  </a:lnTo>
                  <a:lnTo>
                    <a:pt x="2466267" y="247935"/>
                  </a:lnTo>
                  <a:lnTo>
                    <a:pt x="1824142" y="247935"/>
                  </a:lnTo>
                  <a:lnTo>
                    <a:pt x="1775062" y="214876"/>
                  </a:lnTo>
                  <a:close/>
                </a:path>
                <a:path w="2638425" h="405129">
                  <a:moveTo>
                    <a:pt x="1570564" y="161154"/>
                  </a:moveTo>
                  <a:lnTo>
                    <a:pt x="1521484" y="280995"/>
                  </a:lnTo>
                  <a:lnTo>
                    <a:pt x="1711223" y="280995"/>
                  </a:lnTo>
                  <a:lnTo>
                    <a:pt x="1672813" y="206611"/>
                  </a:lnTo>
                  <a:lnTo>
                    <a:pt x="1623733" y="206611"/>
                  </a:lnTo>
                  <a:lnTo>
                    <a:pt x="1570564" y="161154"/>
                  </a:lnTo>
                  <a:close/>
                </a:path>
                <a:path w="2638425" h="405129">
                  <a:moveTo>
                    <a:pt x="1370155" y="202478"/>
                  </a:moveTo>
                  <a:lnTo>
                    <a:pt x="1316986" y="247935"/>
                  </a:lnTo>
                  <a:lnTo>
                    <a:pt x="1267906" y="276862"/>
                  </a:lnTo>
                  <a:lnTo>
                    <a:pt x="1515349" y="276862"/>
                  </a:lnTo>
                  <a:lnTo>
                    <a:pt x="1472404" y="247935"/>
                  </a:lnTo>
                  <a:lnTo>
                    <a:pt x="1419235" y="219008"/>
                  </a:lnTo>
                  <a:lnTo>
                    <a:pt x="1370155" y="202478"/>
                  </a:lnTo>
                  <a:close/>
                </a:path>
                <a:path w="2638425" h="405129">
                  <a:moveTo>
                    <a:pt x="2535796" y="165286"/>
                  </a:moveTo>
                  <a:lnTo>
                    <a:pt x="2482626" y="268597"/>
                  </a:lnTo>
                  <a:lnTo>
                    <a:pt x="2569879" y="268597"/>
                  </a:lnTo>
                  <a:lnTo>
                    <a:pt x="2535796" y="165286"/>
                  </a:lnTo>
                  <a:close/>
                </a:path>
                <a:path w="2638425" h="405129">
                  <a:moveTo>
                    <a:pt x="965248" y="198346"/>
                  </a:moveTo>
                  <a:lnTo>
                    <a:pt x="912079" y="223140"/>
                  </a:lnTo>
                  <a:lnTo>
                    <a:pt x="862999" y="247935"/>
                  </a:lnTo>
                  <a:lnTo>
                    <a:pt x="1145718" y="247935"/>
                  </a:lnTo>
                  <a:lnTo>
                    <a:pt x="1142651" y="239670"/>
                  </a:lnTo>
                  <a:lnTo>
                    <a:pt x="1014328" y="239670"/>
                  </a:lnTo>
                  <a:lnTo>
                    <a:pt x="965248" y="198346"/>
                  </a:lnTo>
                  <a:close/>
                </a:path>
                <a:path w="2638425" h="405129">
                  <a:moveTo>
                    <a:pt x="1877311" y="119829"/>
                  </a:moveTo>
                  <a:lnTo>
                    <a:pt x="1824142" y="247935"/>
                  </a:lnTo>
                  <a:lnTo>
                    <a:pt x="2028640" y="247935"/>
                  </a:lnTo>
                  <a:lnTo>
                    <a:pt x="1980304" y="165286"/>
                  </a:lnTo>
                  <a:lnTo>
                    <a:pt x="1926391" y="165286"/>
                  </a:lnTo>
                  <a:lnTo>
                    <a:pt x="1877311" y="119829"/>
                  </a:lnTo>
                  <a:close/>
                </a:path>
                <a:path w="2638425" h="405129">
                  <a:moveTo>
                    <a:pt x="2179969" y="165286"/>
                  </a:moveTo>
                  <a:lnTo>
                    <a:pt x="2130889" y="198346"/>
                  </a:lnTo>
                  <a:lnTo>
                    <a:pt x="2077720" y="214876"/>
                  </a:lnTo>
                  <a:lnTo>
                    <a:pt x="2028640" y="247935"/>
                  </a:lnTo>
                  <a:lnTo>
                    <a:pt x="2282218" y="247935"/>
                  </a:lnTo>
                  <a:lnTo>
                    <a:pt x="2229048" y="214876"/>
                  </a:lnTo>
                  <a:lnTo>
                    <a:pt x="2179969" y="165286"/>
                  </a:lnTo>
                  <a:close/>
                </a:path>
                <a:path w="2638425" h="405129">
                  <a:moveTo>
                    <a:pt x="2384467" y="132227"/>
                  </a:moveTo>
                  <a:lnTo>
                    <a:pt x="2331298" y="173551"/>
                  </a:lnTo>
                  <a:lnTo>
                    <a:pt x="2282218" y="247935"/>
                  </a:lnTo>
                  <a:lnTo>
                    <a:pt x="2466267" y="247935"/>
                  </a:lnTo>
                  <a:lnTo>
                    <a:pt x="2433547" y="206611"/>
                  </a:lnTo>
                  <a:lnTo>
                    <a:pt x="2384467" y="132227"/>
                  </a:lnTo>
                  <a:close/>
                </a:path>
                <a:path w="2638425" h="405129">
                  <a:moveTo>
                    <a:pt x="1116577" y="169419"/>
                  </a:moveTo>
                  <a:lnTo>
                    <a:pt x="1063408" y="223140"/>
                  </a:lnTo>
                  <a:lnTo>
                    <a:pt x="1014328" y="239670"/>
                  </a:lnTo>
                  <a:lnTo>
                    <a:pt x="1142651" y="239670"/>
                  </a:lnTo>
                  <a:lnTo>
                    <a:pt x="1116577" y="169419"/>
                  </a:lnTo>
                  <a:close/>
                </a:path>
                <a:path w="2638425" h="405129">
                  <a:moveTo>
                    <a:pt x="355843" y="0"/>
                  </a:moveTo>
                  <a:lnTo>
                    <a:pt x="302657" y="111564"/>
                  </a:lnTo>
                  <a:lnTo>
                    <a:pt x="253578" y="206611"/>
                  </a:lnTo>
                  <a:lnTo>
                    <a:pt x="818691" y="206611"/>
                  </a:lnTo>
                  <a:lnTo>
                    <a:pt x="809830" y="198346"/>
                  </a:lnTo>
                  <a:lnTo>
                    <a:pt x="760750" y="169419"/>
                  </a:lnTo>
                  <a:lnTo>
                    <a:pt x="556251" y="169419"/>
                  </a:lnTo>
                  <a:lnTo>
                    <a:pt x="507172" y="161154"/>
                  </a:lnTo>
                  <a:lnTo>
                    <a:pt x="458092" y="119829"/>
                  </a:lnTo>
                  <a:lnTo>
                    <a:pt x="404923" y="49589"/>
                  </a:lnTo>
                  <a:lnTo>
                    <a:pt x="355843" y="0"/>
                  </a:lnTo>
                  <a:close/>
                </a:path>
                <a:path w="2638425" h="405129">
                  <a:moveTo>
                    <a:pt x="609421" y="99167"/>
                  </a:moveTo>
                  <a:lnTo>
                    <a:pt x="556251" y="169419"/>
                  </a:lnTo>
                  <a:lnTo>
                    <a:pt x="760750" y="169419"/>
                  </a:lnTo>
                  <a:lnTo>
                    <a:pt x="731302" y="157021"/>
                  </a:lnTo>
                  <a:lnTo>
                    <a:pt x="658501" y="157021"/>
                  </a:lnTo>
                  <a:lnTo>
                    <a:pt x="609421" y="99167"/>
                  </a:lnTo>
                  <a:close/>
                </a:path>
                <a:path w="2638425" h="405129">
                  <a:moveTo>
                    <a:pt x="1975470" y="157021"/>
                  </a:moveTo>
                  <a:lnTo>
                    <a:pt x="1926391" y="165286"/>
                  </a:lnTo>
                  <a:lnTo>
                    <a:pt x="1980304" y="165286"/>
                  </a:lnTo>
                  <a:lnTo>
                    <a:pt x="1975470" y="157021"/>
                  </a:lnTo>
                  <a:close/>
                </a:path>
                <a:path w="2638425" h="405129">
                  <a:moveTo>
                    <a:pt x="711670" y="148756"/>
                  </a:moveTo>
                  <a:lnTo>
                    <a:pt x="658501" y="157021"/>
                  </a:lnTo>
                  <a:lnTo>
                    <a:pt x="731302" y="157021"/>
                  </a:lnTo>
                  <a:lnTo>
                    <a:pt x="711670" y="148756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436687" y="8271174"/>
              <a:ext cx="2638425" cy="405130"/>
            </a:xfrm>
            <a:custGeom>
              <a:avLst/>
              <a:gdLst/>
              <a:ahLst/>
              <a:cxnLst/>
              <a:rect l="l" t="t" r="r" b="b"/>
              <a:pathLst>
                <a:path w="2638425" h="405129">
                  <a:moveTo>
                    <a:pt x="0" y="264465"/>
                  </a:moveTo>
                  <a:lnTo>
                    <a:pt x="49079" y="219008"/>
                  </a:lnTo>
                  <a:lnTo>
                    <a:pt x="102249" y="210743"/>
                  </a:lnTo>
                  <a:lnTo>
                    <a:pt x="151328" y="144624"/>
                  </a:lnTo>
                  <a:lnTo>
                    <a:pt x="204498" y="123962"/>
                  </a:lnTo>
                  <a:lnTo>
                    <a:pt x="253578" y="206611"/>
                  </a:lnTo>
                  <a:lnTo>
                    <a:pt x="302657" y="111564"/>
                  </a:lnTo>
                  <a:lnTo>
                    <a:pt x="355843" y="0"/>
                  </a:lnTo>
                  <a:lnTo>
                    <a:pt x="404923" y="49589"/>
                  </a:lnTo>
                  <a:lnTo>
                    <a:pt x="458092" y="119829"/>
                  </a:lnTo>
                  <a:lnTo>
                    <a:pt x="507172" y="161154"/>
                  </a:lnTo>
                  <a:lnTo>
                    <a:pt x="556251" y="169419"/>
                  </a:lnTo>
                  <a:lnTo>
                    <a:pt x="609421" y="99167"/>
                  </a:lnTo>
                  <a:lnTo>
                    <a:pt x="658501" y="157021"/>
                  </a:lnTo>
                  <a:lnTo>
                    <a:pt x="711670" y="148756"/>
                  </a:lnTo>
                  <a:lnTo>
                    <a:pt x="760750" y="169419"/>
                  </a:lnTo>
                  <a:lnTo>
                    <a:pt x="809830" y="198346"/>
                  </a:lnTo>
                  <a:lnTo>
                    <a:pt x="862999" y="247935"/>
                  </a:lnTo>
                  <a:lnTo>
                    <a:pt x="912079" y="223140"/>
                  </a:lnTo>
                  <a:lnTo>
                    <a:pt x="965248" y="198346"/>
                  </a:lnTo>
                  <a:lnTo>
                    <a:pt x="1014328" y="239670"/>
                  </a:lnTo>
                  <a:lnTo>
                    <a:pt x="1063408" y="223140"/>
                  </a:lnTo>
                  <a:lnTo>
                    <a:pt x="1116577" y="169419"/>
                  </a:lnTo>
                  <a:lnTo>
                    <a:pt x="1165657" y="301657"/>
                  </a:lnTo>
                  <a:lnTo>
                    <a:pt x="1218826" y="256200"/>
                  </a:lnTo>
                  <a:lnTo>
                    <a:pt x="1267906" y="276862"/>
                  </a:lnTo>
                  <a:lnTo>
                    <a:pt x="1316986" y="247935"/>
                  </a:lnTo>
                  <a:lnTo>
                    <a:pt x="1370155" y="202478"/>
                  </a:lnTo>
                  <a:lnTo>
                    <a:pt x="1419235" y="219008"/>
                  </a:lnTo>
                  <a:lnTo>
                    <a:pt x="1472404" y="247935"/>
                  </a:lnTo>
                  <a:lnTo>
                    <a:pt x="1521484" y="280995"/>
                  </a:lnTo>
                  <a:lnTo>
                    <a:pt x="1570564" y="161154"/>
                  </a:lnTo>
                  <a:lnTo>
                    <a:pt x="1623733" y="206611"/>
                  </a:lnTo>
                  <a:lnTo>
                    <a:pt x="1672813" y="206611"/>
                  </a:lnTo>
                  <a:lnTo>
                    <a:pt x="1721892" y="301657"/>
                  </a:lnTo>
                  <a:lnTo>
                    <a:pt x="1775062" y="214876"/>
                  </a:lnTo>
                  <a:lnTo>
                    <a:pt x="1824142" y="247935"/>
                  </a:lnTo>
                  <a:lnTo>
                    <a:pt x="1877311" y="119829"/>
                  </a:lnTo>
                  <a:lnTo>
                    <a:pt x="1926391" y="165286"/>
                  </a:lnTo>
                  <a:lnTo>
                    <a:pt x="1975470" y="157021"/>
                  </a:lnTo>
                  <a:lnTo>
                    <a:pt x="2028640" y="247935"/>
                  </a:lnTo>
                  <a:lnTo>
                    <a:pt x="2077720" y="214876"/>
                  </a:lnTo>
                  <a:lnTo>
                    <a:pt x="2130889" y="198346"/>
                  </a:lnTo>
                  <a:lnTo>
                    <a:pt x="2179969" y="165286"/>
                  </a:lnTo>
                  <a:lnTo>
                    <a:pt x="2229048" y="214876"/>
                  </a:lnTo>
                  <a:lnTo>
                    <a:pt x="2282218" y="247935"/>
                  </a:lnTo>
                  <a:lnTo>
                    <a:pt x="2331298" y="173551"/>
                  </a:lnTo>
                  <a:lnTo>
                    <a:pt x="2384467" y="132227"/>
                  </a:lnTo>
                  <a:lnTo>
                    <a:pt x="2433547" y="206611"/>
                  </a:lnTo>
                  <a:lnTo>
                    <a:pt x="2482626" y="268597"/>
                  </a:lnTo>
                  <a:lnTo>
                    <a:pt x="2535796" y="165286"/>
                  </a:lnTo>
                  <a:lnTo>
                    <a:pt x="2584876" y="314054"/>
                  </a:lnTo>
                  <a:lnTo>
                    <a:pt x="2638045" y="404968"/>
                  </a:lnTo>
                  <a:lnTo>
                    <a:pt x="2584876" y="404968"/>
                  </a:lnTo>
                  <a:lnTo>
                    <a:pt x="2535796" y="404968"/>
                  </a:lnTo>
                  <a:lnTo>
                    <a:pt x="2482626" y="404968"/>
                  </a:lnTo>
                  <a:lnTo>
                    <a:pt x="2433547" y="404968"/>
                  </a:lnTo>
                  <a:lnTo>
                    <a:pt x="2384467" y="404968"/>
                  </a:lnTo>
                  <a:lnTo>
                    <a:pt x="2331298" y="404968"/>
                  </a:lnTo>
                  <a:lnTo>
                    <a:pt x="2282218" y="404968"/>
                  </a:lnTo>
                  <a:lnTo>
                    <a:pt x="2229048" y="404968"/>
                  </a:lnTo>
                  <a:lnTo>
                    <a:pt x="2179969" y="404968"/>
                  </a:lnTo>
                  <a:lnTo>
                    <a:pt x="2130889" y="404968"/>
                  </a:lnTo>
                  <a:lnTo>
                    <a:pt x="2077720" y="404968"/>
                  </a:lnTo>
                  <a:lnTo>
                    <a:pt x="2028640" y="404968"/>
                  </a:lnTo>
                  <a:lnTo>
                    <a:pt x="1975470" y="404968"/>
                  </a:lnTo>
                  <a:lnTo>
                    <a:pt x="1926391" y="404968"/>
                  </a:lnTo>
                  <a:lnTo>
                    <a:pt x="1877311" y="404968"/>
                  </a:lnTo>
                  <a:lnTo>
                    <a:pt x="1824142" y="404968"/>
                  </a:lnTo>
                  <a:lnTo>
                    <a:pt x="1775062" y="404968"/>
                  </a:lnTo>
                  <a:lnTo>
                    <a:pt x="1721892" y="404968"/>
                  </a:lnTo>
                  <a:lnTo>
                    <a:pt x="1672813" y="404968"/>
                  </a:lnTo>
                  <a:lnTo>
                    <a:pt x="1623733" y="404968"/>
                  </a:lnTo>
                  <a:lnTo>
                    <a:pt x="1570564" y="404968"/>
                  </a:lnTo>
                  <a:lnTo>
                    <a:pt x="1521484" y="404968"/>
                  </a:lnTo>
                  <a:lnTo>
                    <a:pt x="1472404" y="404968"/>
                  </a:lnTo>
                  <a:lnTo>
                    <a:pt x="1419235" y="404968"/>
                  </a:lnTo>
                  <a:lnTo>
                    <a:pt x="1370155" y="404968"/>
                  </a:lnTo>
                  <a:lnTo>
                    <a:pt x="1316986" y="404968"/>
                  </a:lnTo>
                  <a:lnTo>
                    <a:pt x="1267906" y="404968"/>
                  </a:lnTo>
                  <a:lnTo>
                    <a:pt x="1218826" y="404968"/>
                  </a:lnTo>
                  <a:lnTo>
                    <a:pt x="1165657" y="404968"/>
                  </a:lnTo>
                  <a:lnTo>
                    <a:pt x="1116577" y="404968"/>
                  </a:lnTo>
                  <a:lnTo>
                    <a:pt x="1063408" y="404968"/>
                  </a:lnTo>
                  <a:lnTo>
                    <a:pt x="1014328" y="404968"/>
                  </a:lnTo>
                  <a:lnTo>
                    <a:pt x="965248" y="404968"/>
                  </a:lnTo>
                  <a:lnTo>
                    <a:pt x="912079" y="404968"/>
                  </a:lnTo>
                  <a:lnTo>
                    <a:pt x="862999" y="404968"/>
                  </a:lnTo>
                  <a:lnTo>
                    <a:pt x="809830" y="404968"/>
                  </a:lnTo>
                  <a:lnTo>
                    <a:pt x="760750" y="404968"/>
                  </a:lnTo>
                  <a:lnTo>
                    <a:pt x="711670" y="404968"/>
                  </a:lnTo>
                  <a:lnTo>
                    <a:pt x="658501" y="404968"/>
                  </a:lnTo>
                  <a:lnTo>
                    <a:pt x="609421" y="404968"/>
                  </a:lnTo>
                  <a:lnTo>
                    <a:pt x="556252" y="404968"/>
                  </a:lnTo>
                  <a:lnTo>
                    <a:pt x="507172" y="404968"/>
                  </a:lnTo>
                  <a:lnTo>
                    <a:pt x="458092" y="404968"/>
                  </a:lnTo>
                  <a:lnTo>
                    <a:pt x="404923" y="404968"/>
                  </a:lnTo>
                  <a:lnTo>
                    <a:pt x="355843" y="404968"/>
                  </a:lnTo>
                  <a:lnTo>
                    <a:pt x="302657" y="404968"/>
                  </a:lnTo>
                  <a:lnTo>
                    <a:pt x="253578" y="404968"/>
                  </a:lnTo>
                  <a:lnTo>
                    <a:pt x="204498" y="404968"/>
                  </a:lnTo>
                  <a:lnTo>
                    <a:pt x="151328" y="404968"/>
                  </a:lnTo>
                  <a:lnTo>
                    <a:pt x="102249" y="404968"/>
                  </a:lnTo>
                  <a:lnTo>
                    <a:pt x="49079" y="404968"/>
                  </a:lnTo>
                  <a:lnTo>
                    <a:pt x="0" y="404968"/>
                  </a:lnTo>
                  <a:lnTo>
                    <a:pt x="0" y="264465"/>
                  </a:lnTo>
                  <a:close/>
                </a:path>
              </a:pathLst>
            </a:custGeom>
            <a:ln w="413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420327" y="8494315"/>
              <a:ext cx="36830" cy="182245"/>
            </a:xfrm>
            <a:custGeom>
              <a:avLst/>
              <a:gdLst/>
              <a:ahLst/>
              <a:cxnLst/>
              <a:rect l="l" t="t" r="r" b="b"/>
              <a:pathLst>
                <a:path w="36829" h="182245">
                  <a:moveTo>
                    <a:pt x="36809" y="0"/>
                  </a:moveTo>
                  <a:lnTo>
                    <a:pt x="0" y="0"/>
                  </a:lnTo>
                  <a:lnTo>
                    <a:pt x="0" y="181827"/>
                  </a:lnTo>
                  <a:lnTo>
                    <a:pt x="36809" y="181827"/>
                  </a:lnTo>
                  <a:lnTo>
                    <a:pt x="36809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420327" y="8494315"/>
              <a:ext cx="36830" cy="182245"/>
            </a:xfrm>
            <a:custGeom>
              <a:avLst/>
              <a:gdLst/>
              <a:ahLst/>
              <a:cxnLst/>
              <a:rect l="l" t="t" r="r" b="b"/>
              <a:pathLst>
                <a:path w="36829" h="182245">
                  <a:moveTo>
                    <a:pt x="0" y="181827"/>
                  </a:moveTo>
                  <a:lnTo>
                    <a:pt x="36809" y="181827"/>
                  </a:lnTo>
                  <a:lnTo>
                    <a:pt x="36809" y="0"/>
                  </a:lnTo>
                  <a:lnTo>
                    <a:pt x="0" y="0"/>
                  </a:lnTo>
                  <a:lnTo>
                    <a:pt x="0" y="181827"/>
                  </a:lnTo>
                  <a:close/>
                </a:path>
              </a:pathLst>
            </a:custGeom>
            <a:ln w="4091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395787" y="7452950"/>
              <a:ext cx="2703830" cy="1235710"/>
            </a:xfrm>
            <a:custGeom>
              <a:avLst/>
              <a:gdLst/>
              <a:ahLst/>
              <a:cxnLst/>
              <a:rect l="l" t="t" r="r" b="b"/>
              <a:pathLst>
                <a:path w="2703829" h="1235709">
                  <a:moveTo>
                    <a:pt x="16360" y="1223192"/>
                  </a:moveTo>
                  <a:lnTo>
                    <a:pt x="16365" y="0"/>
                  </a:lnTo>
                </a:path>
                <a:path w="2703829" h="1235709">
                  <a:moveTo>
                    <a:pt x="0" y="1223192"/>
                  </a:moveTo>
                  <a:lnTo>
                    <a:pt x="16360" y="1223192"/>
                  </a:lnTo>
                </a:path>
                <a:path w="2703829" h="1235709">
                  <a:moveTo>
                    <a:pt x="0" y="1086821"/>
                  </a:moveTo>
                  <a:lnTo>
                    <a:pt x="16360" y="1086821"/>
                  </a:lnTo>
                </a:path>
                <a:path w="2703829" h="1235709">
                  <a:moveTo>
                    <a:pt x="0" y="950450"/>
                  </a:moveTo>
                  <a:lnTo>
                    <a:pt x="16360" y="950450"/>
                  </a:lnTo>
                </a:path>
                <a:path w="2703829" h="1235709">
                  <a:moveTo>
                    <a:pt x="0" y="814091"/>
                  </a:moveTo>
                  <a:lnTo>
                    <a:pt x="16360" y="814091"/>
                  </a:lnTo>
                </a:path>
                <a:path w="2703829" h="1235709">
                  <a:moveTo>
                    <a:pt x="0" y="677720"/>
                  </a:moveTo>
                  <a:lnTo>
                    <a:pt x="16360" y="677720"/>
                  </a:lnTo>
                </a:path>
                <a:path w="2703829" h="1235709">
                  <a:moveTo>
                    <a:pt x="0" y="541350"/>
                  </a:moveTo>
                  <a:lnTo>
                    <a:pt x="16359" y="541350"/>
                  </a:lnTo>
                </a:path>
                <a:path w="2703829" h="1235709">
                  <a:moveTo>
                    <a:pt x="0" y="404979"/>
                  </a:moveTo>
                  <a:lnTo>
                    <a:pt x="16359" y="404979"/>
                  </a:lnTo>
                </a:path>
                <a:path w="2703829" h="1235709">
                  <a:moveTo>
                    <a:pt x="0" y="268608"/>
                  </a:moveTo>
                  <a:lnTo>
                    <a:pt x="16359" y="268608"/>
                  </a:lnTo>
                </a:path>
                <a:path w="2703829" h="1235709">
                  <a:moveTo>
                    <a:pt x="0" y="132238"/>
                  </a:moveTo>
                  <a:lnTo>
                    <a:pt x="16359" y="132238"/>
                  </a:lnTo>
                </a:path>
                <a:path w="2703829" h="1235709">
                  <a:moveTo>
                    <a:pt x="0" y="0"/>
                  </a:moveTo>
                  <a:lnTo>
                    <a:pt x="16359" y="0"/>
                  </a:lnTo>
                </a:path>
                <a:path w="2703829" h="1235709">
                  <a:moveTo>
                    <a:pt x="16360" y="1223192"/>
                  </a:moveTo>
                  <a:lnTo>
                    <a:pt x="2703485" y="1223192"/>
                  </a:lnTo>
                </a:path>
                <a:path w="2703829" h="1235709">
                  <a:moveTo>
                    <a:pt x="16360" y="1223192"/>
                  </a:moveTo>
                  <a:lnTo>
                    <a:pt x="16360" y="1235589"/>
                  </a:lnTo>
                </a:path>
                <a:path w="2703829" h="1235709">
                  <a:moveTo>
                    <a:pt x="65439" y="1223192"/>
                  </a:moveTo>
                  <a:lnTo>
                    <a:pt x="65439" y="1235589"/>
                  </a:lnTo>
                </a:path>
                <a:path w="2703829" h="1235709">
                  <a:moveTo>
                    <a:pt x="118609" y="1223192"/>
                  </a:moveTo>
                  <a:lnTo>
                    <a:pt x="118609" y="1235589"/>
                  </a:lnTo>
                </a:path>
                <a:path w="2703829" h="1235709">
                  <a:moveTo>
                    <a:pt x="167688" y="1223192"/>
                  </a:moveTo>
                  <a:lnTo>
                    <a:pt x="167688" y="1235589"/>
                  </a:lnTo>
                </a:path>
                <a:path w="2703829" h="1235709">
                  <a:moveTo>
                    <a:pt x="216768" y="1223192"/>
                  </a:moveTo>
                  <a:lnTo>
                    <a:pt x="216768" y="1235589"/>
                  </a:lnTo>
                </a:path>
                <a:path w="2703829" h="1235709">
                  <a:moveTo>
                    <a:pt x="269938" y="1223192"/>
                  </a:moveTo>
                  <a:lnTo>
                    <a:pt x="269938" y="1235589"/>
                  </a:lnTo>
                </a:path>
                <a:path w="2703829" h="1235709">
                  <a:moveTo>
                    <a:pt x="319017" y="1223192"/>
                  </a:moveTo>
                  <a:lnTo>
                    <a:pt x="319017" y="1235589"/>
                  </a:lnTo>
                </a:path>
                <a:path w="2703829" h="1235709">
                  <a:moveTo>
                    <a:pt x="372187" y="1223192"/>
                  </a:moveTo>
                  <a:lnTo>
                    <a:pt x="372187" y="1235589"/>
                  </a:lnTo>
                </a:path>
                <a:path w="2703829" h="1235709">
                  <a:moveTo>
                    <a:pt x="421283" y="1223192"/>
                  </a:moveTo>
                  <a:lnTo>
                    <a:pt x="421283" y="1235589"/>
                  </a:lnTo>
                </a:path>
                <a:path w="2703829" h="1235709">
                  <a:moveTo>
                    <a:pt x="470362" y="1223192"/>
                  </a:moveTo>
                  <a:lnTo>
                    <a:pt x="470362" y="1235589"/>
                  </a:lnTo>
                </a:path>
                <a:path w="2703829" h="1235709">
                  <a:moveTo>
                    <a:pt x="523532" y="1223192"/>
                  </a:moveTo>
                  <a:lnTo>
                    <a:pt x="523532" y="1235589"/>
                  </a:lnTo>
                </a:path>
                <a:path w="2703829" h="1235709">
                  <a:moveTo>
                    <a:pt x="572612" y="1223192"/>
                  </a:moveTo>
                  <a:lnTo>
                    <a:pt x="572612" y="1235589"/>
                  </a:lnTo>
                </a:path>
                <a:path w="2703829" h="1235709">
                  <a:moveTo>
                    <a:pt x="625781" y="1223192"/>
                  </a:moveTo>
                  <a:lnTo>
                    <a:pt x="625781" y="1235589"/>
                  </a:lnTo>
                </a:path>
                <a:path w="2703829" h="1235709">
                  <a:moveTo>
                    <a:pt x="674861" y="1223192"/>
                  </a:moveTo>
                  <a:lnTo>
                    <a:pt x="674861" y="1235589"/>
                  </a:lnTo>
                </a:path>
                <a:path w="2703829" h="1235709">
                  <a:moveTo>
                    <a:pt x="723940" y="1223192"/>
                  </a:moveTo>
                  <a:lnTo>
                    <a:pt x="723940" y="1235589"/>
                  </a:lnTo>
                </a:path>
                <a:path w="2703829" h="1235709">
                  <a:moveTo>
                    <a:pt x="777110" y="1223192"/>
                  </a:moveTo>
                  <a:lnTo>
                    <a:pt x="777110" y="1235589"/>
                  </a:lnTo>
                </a:path>
                <a:path w="2703829" h="1235709">
                  <a:moveTo>
                    <a:pt x="826190" y="1223192"/>
                  </a:moveTo>
                  <a:lnTo>
                    <a:pt x="826190" y="1235589"/>
                  </a:lnTo>
                </a:path>
                <a:path w="2703829" h="1235709">
                  <a:moveTo>
                    <a:pt x="879359" y="1223192"/>
                  </a:moveTo>
                  <a:lnTo>
                    <a:pt x="879359" y="1235589"/>
                  </a:lnTo>
                </a:path>
                <a:path w="2703829" h="1235709">
                  <a:moveTo>
                    <a:pt x="928439" y="1223192"/>
                  </a:moveTo>
                  <a:lnTo>
                    <a:pt x="928439" y="1235589"/>
                  </a:lnTo>
                </a:path>
                <a:path w="2703829" h="1235709">
                  <a:moveTo>
                    <a:pt x="977518" y="1223192"/>
                  </a:moveTo>
                  <a:lnTo>
                    <a:pt x="977518" y="1235589"/>
                  </a:lnTo>
                </a:path>
                <a:path w="2703829" h="1235709">
                  <a:moveTo>
                    <a:pt x="1030688" y="1223192"/>
                  </a:moveTo>
                  <a:lnTo>
                    <a:pt x="1030688" y="1235589"/>
                  </a:lnTo>
                </a:path>
                <a:path w="2703829" h="1235709">
                  <a:moveTo>
                    <a:pt x="1079768" y="1223192"/>
                  </a:moveTo>
                  <a:lnTo>
                    <a:pt x="1079768" y="1235589"/>
                  </a:lnTo>
                </a:path>
                <a:path w="2703829" h="1235709">
                  <a:moveTo>
                    <a:pt x="1132937" y="1223192"/>
                  </a:moveTo>
                  <a:lnTo>
                    <a:pt x="1132937" y="1235589"/>
                  </a:lnTo>
                </a:path>
                <a:path w="2703829" h="1235709">
                  <a:moveTo>
                    <a:pt x="1182017" y="1223192"/>
                  </a:moveTo>
                  <a:lnTo>
                    <a:pt x="1182017" y="1235589"/>
                  </a:lnTo>
                </a:path>
                <a:path w="2703829" h="1235709">
                  <a:moveTo>
                    <a:pt x="1231096" y="1223192"/>
                  </a:moveTo>
                  <a:lnTo>
                    <a:pt x="1231097" y="1235589"/>
                  </a:lnTo>
                </a:path>
                <a:path w="2703829" h="1235709">
                  <a:moveTo>
                    <a:pt x="1284266" y="1223192"/>
                  </a:moveTo>
                  <a:lnTo>
                    <a:pt x="1284266" y="1235589"/>
                  </a:lnTo>
                </a:path>
                <a:path w="2703829" h="1235709">
                  <a:moveTo>
                    <a:pt x="1333346" y="1223192"/>
                  </a:moveTo>
                  <a:lnTo>
                    <a:pt x="1333346" y="1235589"/>
                  </a:lnTo>
                </a:path>
                <a:path w="2703829" h="1235709">
                  <a:moveTo>
                    <a:pt x="1386515" y="1223192"/>
                  </a:moveTo>
                  <a:lnTo>
                    <a:pt x="1386515" y="1235589"/>
                  </a:lnTo>
                </a:path>
                <a:path w="2703829" h="1235709">
                  <a:moveTo>
                    <a:pt x="1435595" y="1223192"/>
                  </a:moveTo>
                  <a:lnTo>
                    <a:pt x="1435595" y="1235589"/>
                  </a:lnTo>
                </a:path>
                <a:path w="2703829" h="1235709">
                  <a:moveTo>
                    <a:pt x="1484675" y="1223192"/>
                  </a:moveTo>
                  <a:lnTo>
                    <a:pt x="1484675" y="1235589"/>
                  </a:lnTo>
                </a:path>
                <a:path w="2703829" h="1235709">
                  <a:moveTo>
                    <a:pt x="1537844" y="1223192"/>
                  </a:moveTo>
                  <a:lnTo>
                    <a:pt x="1537844" y="1235589"/>
                  </a:lnTo>
                </a:path>
                <a:path w="2703829" h="1235709">
                  <a:moveTo>
                    <a:pt x="1586924" y="1223192"/>
                  </a:moveTo>
                  <a:lnTo>
                    <a:pt x="1586924" y="1235589"/>
                  </a:lnTo>
                </a:path>
                <a:path w="2703829" h="1235709">
                  <a:moveTo>
                    <a:pt x="1640093" y="1223192"/>
                  </a:moveTo>
                  <a:lnTo>
                    <a:pt x="1640093" y="1235589"/>
                  </a:lnTo>
                </a:path>
                <a:path w="2703829" h="1235709">
                  <a:moveTo>
                    <a:pt x="1689173" y="1223192"/>
                  </a:moveTo>
                  <a:lnTo>
                    <a:pt x="1689173" y="1235589"/>
                  </a:lnTo>
                </a:path>
                <a:path w="2703829" h="1235709">
                  <a:moveTo>
                    <a:pt x="1738253" y="1223192"/>
                  </a:moveTo>
                  <a:lnTo>
                    <a:pt x="1738253" y="1235589"/>
                  </a:lnTo>
                </a:path>
                <a:path w="2703829" h="1235709">
                  <a:moveTo>
                    <a:pt x="1791422" y="1223192"/>
                  </a:moveTo>
                  <a:lnTo>
                    <a:pt x="1791422" y="1235589"/>
                  </a:lnTo>
                </a:path>
                <a:path w="2703829" h="1235709">
                  <a:moveTo>
                    <a:pt x="1840502" y="1223192"/>
                  </a:moveTo>
                  <a:lnTo>
                    <a:pt x="1840502" y="1235589"/>
                  </a:lnTo>
                </a:path>
                <a:path w="2703829" h="1235709">
                  <a:moveTo>
                    <a:pt x="1889581" y="1223192"/>
                  </a:moveTo>
                  <a:lnTo>
                    <a:pt x="1889581" y="1235589"/>
                  </a:lnTo>
                </a:path>
                <a:path w="2703829" h="1235709">
                  <a:moveTo>
                    <a:pt x="1942751" y="1223192"/>
                  </a:moveTo>
                  <a:lnTo>
                    <a:pt x="1942751" y="1235589"/>
                  </a:lnTo>
                </a:path>
                <a:path w="2703829" h="1235709">
                  <a:moveTo>
                    <a:pt x="1991831" y="1223192"/>
                  </a:moveTo>
                  <a:lnTo>
                    <a:pt x="1991831" y="1235589"/>
                  </a:lnTo>
                </a:path>
                <a:path w="2703829" h="1235709">
                  <a:moveTo>
                    <a:pt x="2045000" y="1223192"/>
                  </a:moveTo>
                  <a:lnTo>
                    <a:pt x="2045000" y="1235589"/>
                  </a:lnTo>
                </a:path>
                <a:path w="2703829" h="1235709">
                  <a:moveTo>
                    <a:pt x="2094080" y="1223192"/>
                  </a:moveTo>
                  <a:lnTo>
                    <a:pt x="2094080" y="1235589"/>
                  </a:lnTo>
                </a:path>
                <a:path w="2703829" h="1235709">
                  <a:moveTo>
                    <a:pt x="2143159" y="1223192"/>
                  </a:moveTo>
                  <a:lnTo>
                    <a:pt x="2143159" y="1235589"/>
                  </a:lnTo>
                </a:path>
                <a:path w="2703829" h="1235709">
                  <a:moveTo>
                    <a:pt x="2196329" y="1223192"/>
                  </a:moveTo>
                  <a:lnTo>
                    <a:pt x="2196329" y="1235589"/>
                  </a:lnTo>
                </a:path>
                <a:path w="2703829" h="1235709">
                  <a:moveTo>
                    <a:pt x="2245409" y="1223192"/>
                  </a:moveTo>
                  <a:lnTo>
                    <a:pt x="2245409" y="1235589"/>
                  </a:lnTo>
                </a:path>
                <a:path w="2703829" h="1235709">
                  <a:moveTo>
                    <a:pt x="2298578" y="1223192"/>
                  </a:moveTo>
                  <a:lnTo>
                    <a:pt x="2298578" y="1235589"/>
                  </a:lnTo>
                </a:path>
                <a:path w="2703829" h="1235709">
                  <a:moveTo>
                    <a:pt x="2347658" y="1223192"/>
                  </a:moveTo>
                  <a:lnTo>
                    <a:pt x="2347658" y="1235589"/>
                  </a:lnTo>
                </a:path>
                <a:path w="2703829" h="1235709">
                  <a:moveTo>
                    <a:pt x="2396737" y="1223192"/>
                  </a:moveTo>
                  <a:lnTo>
                    <a:pt x="2396737" y="1235589"/>
                  </a:lnTo>
                </a:path>
                <a:path w="2703829" h="1235709">
                  <a:moveTo>
                    <a:pt x="2449907" y="1223192"/>
                  </a:moveTo>
                  <a:lnTo>
                    <a:pt x="2449907" y="1235589"/>
                  </a:lnTo>
                </a:path>
                <a:path w="2703829" h="1235709">
                  <a:moveTo>
                    <a:pt x="2498987" y="1223192"/>
                  </a:moveTo>
                  <a:lnTo>
                    <a:pt x="2498987" y="1235589"/>
                  </a:lnTo>
                </a:path>
                <a:path w="2703829" h="1235709">
                  <a:moveTo>
                    <a:pt x="2552156" y="1223192"/>
                  </a:moveTo>
                  <a:lnTo>
                    <a:pt x="2552156" y="1235589"/>
                  </a:lnTo>
                </a:path>
                <a:path w="2703829" h="1235709">
                  <a:moveTo>
                    <a:pt x="2601236" y="1223192"/>
                  </a:moveTo>
                  <a:lnTo>
                    <a:pt x="2601236" y="1235589"/>
                  </a:lnTo>
                </a:path>
                <a:path w="2703829" h="1235709">
                  <a:moveTo>
                    <a:pt x="2650315" y="1223192"/>
                  </a:moveTo>
                  <a:lnTo>
                    <a:pt x="2650315" y="1235589"/>
                  </a:lnTo>
                </a:path>
                <a:path w="2703829" h="1235709">
                  <a:moveTo>
                    <a:pt x="2703485" y="1223192"/>
                  </a:moveTo>
                  <a:lnTo>
                    <a:pt x="2703485" y="1235589"/>
                  </a:lnTo>
                </a:path>
              </a:pathLst>
            </a:custGeom>
            <a:ln w="411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 descr=""/>
          <p:cNvSpPr txBox="1"/>
          <p:nvPr/>
        </p:nvSpPr>
        <p:spPr>
          <a:xfrm>
            <a:off x="4263294" y="7672521"/>
            <a:ext cx="111760" cy="10445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" spc="-25" b="1">
                <a:latin typeface="Calibri"/>
                <a:cs typeface="Calibri"/>
              </a:rPr>
              <a:t>350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00" spc="-25" b="1">
                <a:latin typeface="Calibri"/>
                <a:cs typeface="Calibri"/>
              </a:rPr>
              <a:t>300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250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200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150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100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</a:pPr>
            <a:r>
              <a:rPr dirty="0" sz="400" spc="-25" b="1">
                <a:latin typeface="Calibri"/>
                <a:cs typeface="Calibri"/>
              </a:rPr>
              <a:t>50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</a:pPr>
            <a:r>
              <a:rPr dirty="0" sz="400" spc="-50" b="1">
                <a:latin typeface="Calibri"/>
                <a:cs typeface="Calibri"/>
              </a:rPr>
              <a:t>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4263294" y="7536150"/>
            <a:ext cx="111760" cy="90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" spc="-25" b="1">
                <a:latin typeface="Calibri"/>
                <a:cs typeface="Calibri"/>
              </a:rPr>
              <a:t>400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263294" y="7399780"/>
            <a:ext cx="111760" cy="90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400" spc="-25" b="1">
                <a:latin typeface="Calibri"/>
                <a:cs typeface="Calibri"/>
              </a:rPr>
              <a:t>450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4408182" y="8686207"/>
            <a:ext cx="2702560" cy="67310"/>
          </a:xfrm>
          <a:prstGeom prst="rect">
            <a:avLst/>
          </a:prstGeom>
        </p:spPr>
        <p:txBody>
          <a:bodyPr wrap="square" lIns="0" tIns="1905" rIns="0" bIns="0" rtlCol="0" vert="vert270">
            <a:spAutoFit/>
          </a:bodyPr>
          <a:lstStyle/>
          <a:p>
            <a:pPr marL="31750">
              <a:lnSpc>
                <a:spcPct val="100000"/>
              </a:lnSpc>
              <a:spcBef>
                <a:spcPts val="15"/>
              </a:spcBef>
            </a:pPr>
            <a:r>
              <a:rPr dirty="0" sz="300" spc="-5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2</a:t>
            </a:r>
            <a:endParaRPr sz="25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50"/>
              </a:spcBef>
            </a:pPr>
            <a:r>
              <a:rPr dirty="0" sz="300" spc="-50">
                <a:latin typeface="Calibri"/>
                <a:cs typeface="Calibri"/>
              </a:rPr>
              <a:t>3</a:t>
            </a:r>
            <a:endParaRPr sz="3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4</a:t>
            </a:r>
            <a:endParaRPr sz="25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dirty="0" sz="250" spc="-50">
                <a:latin typeface="Calibri"/>
                <a:cs typeface="Calibri"/>
              </a:rPr>
              <a:t>5</a:t>
            </a:r>
            <a:endParaRPr sz="25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50"/>
              </a:spcBef>
            </a:pPr>
            <a:r>
              <a:rPr dirty="0" sz="300" spc="-50">
                <a:latin typeface="Calibri"/>
                <a:cs typeface="Calibri"/>
              </a:rPr>
              <a:t>6</a:t>
            </a:r>
            <a:endParaRPr sz="3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7</a:t>
            </a:r>
            <a:endParaRPr sz="25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50"/>
              </a:spcBef>
            </a:pPr>
            <a:r>
              <a:rPr dirty="0" sz="300" spc="-50">
                <a:latin typeface="Calibri"/>
                <a:cs typeface="Calibri"/>
              </a:rPr>
              <a:t>8</a:t>
            </a:r>
            <a:endParaRPr sz="3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90"/>
              </a:spcBef>
            </a:pPr>
            <a:r>
              <a:rPr dirty="0" sz="250" spc="-50">
                <a:latin typeface="Calibri"/>
                <a:cs typeface="Calibri"/>
              </a:rPr>
              <a:t>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10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11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13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15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16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18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19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20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22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spc="-25">
                <a:latin typeface="Calibri"/>
                <a:cs typeface="Calibri"/>
              </a:rPr>
              <a:t>23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25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27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28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29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30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32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33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35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36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37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38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39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40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300" spc="-25">
                <a:latin typeface="Calibri"/>
                <a:cs typeface="Calibri"/>
              </a:rPr>
              <a:t>42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43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50" spc="-25">
                <a:latin typeface="Calibri"/>
                <a:cs typeface="Calibri"/>
              </a:rPr>
              <a:t>44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45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46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47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48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" spc="-25">
                <a:latin typeface="Calibri"/>
                <a:cs typeface="Calibri"/>
              </a:rPr>
              <a:t>49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50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51</a:t>
            </a:r>
            <a:endParaRPr sz="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300" spc="-25">
                <a:latin typeface="Calibri"/>
                <a:cs typeface="Calibri"/>
              </a:rPr>
              <a:t>52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50" spc="-25">
                <a:latin typeface="Calibri"/>
                <a:cs typeface="Calibri"/>
              </a:rPr>
              <a:t>53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83" name="object 83" descr=""/>
          <p:cNvGrpSpPr/>
          <p:nvPr/>
        </p:nvGrpSpPr>
        <p:grpSpPr>
          <a:xfrm>
            <a:off x="4767974" y="8810290"/>
            <a:ext cx="1597660" cy="38100"/>
            <a:chOff x="4767974" y="8810290"/>
            <a:chExt cx="1597660" cy="38100"/>
          </a:xfrm>
        </p:grpSpPr>
        <p:sp>
          <p:nvSpPr>
            <p:cNvPr id="84" name="object 84" descr=""/>
            <p:cNvSpPr/>
            <p:nvPr/>
          </p:nvSpPr>
          <p:spPr>
            <a:xfrm>
              <a:off x="4767974" y="8812513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4">
                  <a:moveTo>
                    <a:pt x="32719" y="0"/>
                  </a:moveTo>
                  <a:lnTo>
                    <a:pt x="0" y="0"/>
                  </a:lnTo>
                  <a:lnTo>
                    <a:pt x="0" y="33059"/>
                  </a:lnTo>
                  <a:lnTo>
                    <a:pt x="32719" y="33059"/>
                  </a:lnTo>
                  <a:lnTo>
                    <a:pt x="32719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283326" y="8812513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4">
                  <a:moveTo>
                    <a:pt x="32719" y="0"/>
                  </a:moveTo>
                  <a:lnTo>
                    <a:pt x="0" y="0"/>
                  </a:lnTo>
                  <a:lnTo>
                    <a:pt x="0" y="33059"/>
                  </a:lnTo>
                  <a:lnTo>
                    <a:pt x="32719" y="33059"/>
                  </a:lnTo>
                  <a:lnTo>
                    <a:pt x="3271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900912" y="8812513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4">
                  <a:moveTo>
                    <a:pt x="32719" y="0"/>
                  </a:moveTo>
                  <a:lnTo>
                    <a:pt x="0" y="0"/>
                  </a:lnTo>
                  <a:lnTo>
                    <a:pt x="0" y="33059"/>
                  </a:lnTo>
                  <a:lnTo>
                    <a:pt x="32719" y="33059"/>
                  </a:lnTo>
                  <a:lnTo>
                    <a:pt x="32719" y="0"/>
                  </a:lnTo>
                  <a:close/>
                </a:path>
              </a:pathLst>
            </a:custGeom>
            <a:solidFill>
              <a:srgbClr val="2CD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330358" y="8812513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4">
                  <a:moveTo>
                    <a:pt x="32719" y="0"/>
                  </a:moveTo>
                  <a:lnTo>
                    <a:pt x="0" y="0"/>
                  </a:lnTo>
                  <a:lnTo>
                    <a:pt x="0" y="33059"/>
                  </a:lnTo>
                  <a:lnTo>
                    <a:pt x="32719" y="33059"/>
                  </a:lnTo>
                  <a:lnTo>
                    <a:pt x="32719" y="0"/>
                  </a:lnTo>
                  <a:close/>
                </a:path>
              </a:pathLst>
            </a:custGeom>
            <a:solidFill>
              <a:srgbClr val="17375E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330358" y="8812513"/>
              <a:ext cx="33020" cy="33655"/>
            </a:xfrm>
            <a:custGeom>
              <a:avLst/>
              <a:gdLst/>
              <a:ahLst/>
              <a:cxnLst/>
              <a:rect l="l" t="t" r="r" b="b"/>
              <a:pathLst>
                <a:path w="33020" h="33654">
                  <a:moveTo>
                    <a:pt x="0" y="33059"/>
                  </a:moveTo>
                  <a:lnTo>
                    <a:pt x="32719" y="33059"/>
                  </a:lnTo>
                  <a:lnTo>
                    <a:pt x="32719" y="0"/>
                  </a:lnTo>
                  <a:lnTo>
                    <a:pt x="0" y="0"/>
                  </a:lnTo>
                  <a:lnTo>
                    <a:pt x="0" y="33059"/>
                  </a:lnTo>
                  <a:close/>
                </a:path>
              </a:pathLst>
            </a:custGeom>
            <a:ln w="4110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 txBox="1"/>
          <p:nvPr/>
        </p:nvSpPr>
        <p:spPr>
          <a:xfrm>
            <a:off x="4801371" y="8772165"/>
            <a:ext cx="1869439" cy="1003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28320" algn="l"/>
                <a:tab pos="1144905" algn="l"/>
                <a:tab pos="1578610" algn="l"/>
              </a:tabLst>
            </a:pPr>
            <a:r>
              <a:rPr dirty="0" sz="450" b="1">
                <a:latin typeface="Calibri"/>
                <a:cs typeface="Calibri"/>
              </a:rPr>
              <a:t>ALARMA</a:t>
            </a:r>
            <a:r>
              <a:rPr dirty="0" sz="450" spc="65" b="1">
                <a:latin typeface="Calibri"/>
                <a:cs typeface="Calibri"/>
              </a:rPr>
              <a:t> </a:t>
            </a:r>
            <a:r>
              <a:rPr dirty="0" sz="450" spc="-10" b="1">
                <a:latin typeface="Calibri"/>
                <a:cs typeface="Calibri"/>
              </a:rPr>
              <a:t>(Max)</a:t>
            </a:r>
            <a:r>
              <a:rPr dirty="0" sz="450" b="1">
                <a:latin typeface="Calibri"/>
                <a:cs typeface="Calibri"/>
              </a:rPr>
              <a:t>	SEGURIDAD</a:t>
            </a:r>
            <a:r>
              <a:rPr dirty="0" sz="450" spc="65" b="1">
                <a:latin typeface="Calibri"/>
                <a:cs typeface="Calibri"/>
              </a:rPr>
              <a:t> </a:t>
            </a:r>
            <a:r>
              <a:rPr dirty="0" sz="450" spc="-10" b="1">
                <a:latin typeface="Calibri"/>
                <a:cs typeface="Calibri"/>
              </a:rPr>
              <a:t>(Prom)</a:t>
            </a:r>
            <a:r>
              <a:rPr dirty="0" sz="450" b="1">
                <a:latin typeface="Calibri"/>
                <a:cs typeface="Calibri"/>
              </a:rPr>
              <a:t>	ÉXITO</a:t>
            </a:r>
            <a:r>
              <a:rPr dirty="0" sz="450" spc="40" b="1">
                <a:latin typeface="Calibri"/>
                <a:cs typeface="Calibri"/>
              </a:rPr>
              <a:t> </a:t>
            </a:r>
            <a:r>
              <a:rPr dirty="0" sz="450" spc="-20" b="1">
                <a:latin typeface="Calibri"/>
                <a:cs typeface="Calibri"/>
              </a:rPr>
              <a:t>(Mín)</a:t>
            </a:r>
            <a:r>
              <a:rPr dirty="0" sz="450" b="1">
                <a:latin typeface="Calibri"/>
                <a:cs typeface="Calibri"/>
              </a:rPr>
              <a:t>	Casos</a:t>
            </a:r>
            <a:r>
              <a:rPr dirty="0" sz="450" spc="65" b="1">
                <a:latin typeface="Calibri"/>
                <a:cs typeface="Calibri"/>
              </a:rPr>
              <a:t> </a:t>
            </a:r>
            <a:r>
              <a:rPr dirty="0" sz="450" spc="-20" b="1">
                <a:latin typeface="Calibri"/>
                <a:cs typeface="Calibri"/>
              </a:rPr>
              <a:t>2025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90" name="object 90" descr=""/>
          <p:cNvSpPr/>
          <p:nvPr/>
        </p:nvSpPr>
        <p:spPr>
          <a:xfrm>
            <a:off x="6459873" y="7501163"/>
            <a:ext cx="554990" cy="135255"/>
          </a:xfrm>
          <a:custGeom>
            <a:avLst/>
            <a:gdLst/>
            <a:ahLst/>
            <a:cxnLst/>
            <a:rect l="l" t="t" r="r" b="b"/>
            <a:pathLst>
              <a:path w="554990" h="135254">
                <a:moveTo>
                  <a:pt x="554872" y="0"/>
                </a:moveTo>
                <a:lnTo>
                  <a:pt x="0" y="0"/>
                </a:lnTo>
                <a:lnTo>
                  <a:pt x="0" y="134993"/>
                </a:lnTo>
                <a:lnTo>
                  <a:pt x="554872" y="134993"/>
                </a:lnTo>
                <a:lnTo>
                  <a:pt x="554872" y="129483"/>
                </a:lnTo>
                <a:lnTo>
                  <a:pt x="10906" y="129483"/>
                </a:lnTo>
                <a:lnTo>
                  <a:pt x="5453" y="123973"/>
                </a:lnTo>
                <a:lnTo>
                  <a:pt x="10906" y="123973"/>
                </a:lnTo>
                <a:lnTo>
                  <a:pt x="10906" y="11019"/>
                </a:lnTo>
                <a:lnTo>
                  <a:pt x="5453" y="11019"/>
                </a:lnTo>
                <a:lnTo>
                  <a:pt x="10906" y="5509"/>
                </a:lnTo>
                <a:lnTo>
                  <a:pt x="554872" y="5509"/>
                </a:lnTo>
                <a:lnTo>
                  <a:pt x="554872" y="0"/>
                </a:lnTo>
                <a:close/>
              </a:path>
              <a:path w="554990" h="135254">
                <a:moveTo>
                  <a:pt x="10906" y="123973"/>
                </a:moveTo>
                <a:lnTo>
                  <a:pt x="5453" y="123973"/>
                </a:lnTo>
                <a:lnTo>
                  <a:pt x="10906" y="129483"/>
                </a:lnTo>
                <a:lnTo>
                  <a:pt x="10906" y="123973"/>
                </a:lnTo>
                <a:close/>
              </a:path>
              <a:path w="554990" h="135254">
                <a:moveTo>
                  <a:pt x="543965" y="123973"/>
                </a:moveTo>
                <a:lnTo>
                  <a:pt x="10906" y="123973"/>
                </a:lnTo>
                <a:lnTo>
                  <a:pt x="10906" y="129483"/>
                </a:lnTo>
                <a:lnTo>
                  <a:pt x="543965" y="129483"/>
                </a:lnTo>
                <a:lnTo>
                  <a:pt x="543965" y="123973"/>
                </a:lnTo>
                <a:close/>
              </a:path>
              <a:path w="554990" h="135254">
                <a:moveTo>
                  <a:pt x="543965" y="5509"/>
                </a:moveTo>
                <a:lnTo>
                  <a:pt x="543965" y="129483"/>
                </a:lnTo>
                <a:lnTo>
                  <a:pt x="549419" y="123973"/>
                </a:lnTo>
                <a:lnTo>
                  <a:pt x="554872" y="123973"/>
                </a:lnTo>
                <a:lnTo>
                  <a:pt x="554872" y="11019"/>
                </a:lnTo>
                <a:lnTo>
                  <a:pt x="549419" y="11019"/>
                </a:lnTo>
                <a:lnTo>
                  <a:pt x="543965" y="5509"/>
                </a:lnTo>
                <a:close/>
              </a:path>
              <a:path w="554990" h="135254">
                <a:moveTo>
                  <a:pt x="554872" y="123973"/>
                </a:moveTo>
                <a:lnTo>
                  <a:pt x="549419" y="123973"/>
                </a:lnTo>
                <a:lnTo>
                  <a:pt x="543965" y="129483"/>
                </a:lnTo>
                <a:lnTo>
                  <a:pt x="554872" y="129483"/>
                </a:lnTo>
                <a:lnTo>
                  <a:pt x="554872" y="123973"/>
                </a:lnTo>
                <a:close/>
              </a:path>
              <a:path w="554990" h="135254">
                <a:moveTo>
                  <a:pt x="10906" y="5509"/>
                </a:moveTo>
                <a:lnTo>
                  <a:pt x="5453" y="11019"/>
                </a:lnTo>
                <a:lnTo>
                  <a:pt x="10906" y="11019"/>
                </a:lnTo>
                <a:lnTo>
                  <a:pt x="10906" y="5509"/>
                </a:lnTo>
                <a:close/>
              </a:path>
              <a:path w="554990" h="135254">
                <a:moveTo>
                  <a:pt x="543965" y="5509"/>
                </a:moveTo>
                <a:lnTo>
                  <a:pt x="10906" y="5509"/>
                </a:lnTo>
                <a:lnTo>
                  <a:pt x="10906" y="11019"/>
                </a:lnTo>
                <a:lnTo>
                  <a:pt x="543965" y="11019"/>
                </a:lnTo>
                <a:lnTo>
                  <a:pt x="543965" y="5509"/>
                </a:lnTo>
                <a:close/>
              </a:path>
              <a:path w="554990" h="135254">
                <a:moveTo>
                  <a:pt x="554872" y="5509"/>
                </a:moveTo>
                <a:lnTo>
                  <a:pt x="543965" y="5509"/>
                </a:lnTo>
                <a:lnTo>
                  <a:pt x="549419" y="11019"/>
                </a:lnTo>
                <a:lnTo>
                  <a:pt x="554872" y="11019"/>
                </a:lnTo>
                <a:lnTo>
                  <a:pt x="554872" y="550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 descr=""/>
          <p:cNvSpPr txBox="1"/>
          <p:nvPr/>
        </p:nvSpPr>
        <p:spPr>
          <a:xfrm>
            <a:off x="6549587" y="7518079"/>
            <a:ext cx="368300" cy="850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2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" spc="-10" b="1">
                <a:solidFill>
                  <a:srgbClr val="FFFFFF"/>
                </a:solidFill>
                <a:latin typeface="Arial"/>
                <a:cs typeface="Arial"/>
              </a:rPr>
              <a:t>Epidemia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2674449" y="1822117"/>
            <a:ext cx="2116455" cy="295275"/>
            <a:chOff x="2674449" y="1822117"/>
            <a:chExt cx="2116455" cy="295275"/>
          </a:xfrm>
        </p:grpSpPr>
        <p:sp>
          <p:nvSpPr>
            <p:cNvPr id="93" name="object 93" descr=""/>
            <p:cNvSpPr/>
            <p:nvPr/>
          </p:nvSpPr>
          <p:spPr>
            <a:xfrm>
              <a:off x="2674449" y="1822117"/>
              <a:ext cx="817244" cy="98425"/>
            </a:xfrm>
            <a:custGeom>
              <a:avLst/>
              <a:gdLst/>
              <a:ahLst/>
              <a:cxnLst/>
              <a:rect l="l" t="t" r="r" b="b"/>
              <a:pathLst>
                <a:path w="817245" h="98425">
                  <a:moveTo>
                    <a:pt x="0" y="98404"/>
                  </a:moveTo>
                  <a:lnTo>
                    <a:pt x="816719" y="98404"/>
                  </a:lnTo>
                  <a:lnTo>
                    <a:pt x="816719" y="0"/>
                  </a:lnTo>
                  <a:lnTo>
                    <a:pt x="0" y="0"/>
                  </a:lnTo>
                  <a:lnTo>
                    <a:pt x="0" y="98404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486259" y="1822117"/>
              <a:ext cx="930275" cy="93980"/>
            </a:xfrm>
            <a:custGeom>
              <a:avLst/>
              <a:gdLst/>
              <a:ahLst/>
              <a:cxnLst/>
              <a:rect l="l" t="t" r="r" b="b"/>
              <a:pathLst>
                <a:path w="930275" h="93980">
                  <a:moveTo>
                    <a:pt x="0" y="93524"/>
                  </a:moveTo>
                  <a:lnTo>
                    <a:pt x="930026" y="93524"/>
                  </a:lnTo>
                  <a:lnTo>
                    <a:pt x="930026" y="0"/>
                  </a:lnTo>
                  <a:lnTo>
                    <a:pt x="0" y="0"/>
                  </a:lnTo>
                  <a:lnTo>
                    <a:pt x="0" y="93524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4411376" y="1822117"/>
              <a:ext cx="379095" cy="98425"/>
            </a:xfrm>
            <a:custGeom>
              <a:avLst/>
              <a:gdLst/>
              <a:ahLst/>
              <a:cxnLst/>
              <a:rect l="l" t="t" r="r" b="b"/>
              <a:pathLst>
                <a:path w="379095" h="98425">
                  <a:moveTo>
                    <a:pt x="379001" y="0"/>
                  </a:moveTo>
                  <a:lnTo>
                    <a:pt x="0" y="0"/>
                  </a:lnTo>
                  <a:lnTo>
                    <a:pt x="0" y="98404"/>
                  </a:lnTo>
                  <a:lnTo>
                    <a:pt x="379001" y="98404"/>
                  </a:lnTo>
                  <a:lnTo>
                    <a:pt x="379001" y="0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785461" y="1915654"/>
              <a:ext cx="5080" cy="201930"/>
            </a:xfrm>
            <a:custGeom>
              <a:avLst/>
              <a:gdLst/>
              <a:ahLst/>
              <a:cxnLst/>
              <a:rect l="l" t="t" r="r" b="b"/>
              <a:pathLst>
                <a:path w="5079" h="201930">
                  <a:moveTo>
                    <a:pt x="4914" y="0"/>
                  </a:moveTo>
                  <a:lnTo>
                    <a:pt x="0" y="0"/>
                  </a:lnTo>
                  <a:lnTo>
                    <a:pt x="0" y="98234"/>
                  </a:lnTo>
                  <a:lnTo>
                    <a:pt x="0" y="103276"/>
                  </a:lnTo>
                  <a:lnTo>
                    <a:pt x="0" y="201523"/>
                  </a:lnTo>
                  <a:lnTo>
                    <a:pt x="4914" y="201523"/>
                  </a:lnTo>
                  <a:lnTo>
                    <a:pt x="4914" y="103276"/>
                  </a:lnTo>
                  <a:lnTo>
                    <a:pt x="4914" y="98234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" name="object 97" descr=""/>
          <p:cNvGrpSpPr/>
          <p:nvPr/>
        </p:nvGrpSpPr>
        <p:grpSpPr>
          <a:xfrm>
            <a:off x="2669539" y="1817237"/>
            <a:ext cx="2120900" cy="619760"/>
            <a:chOff x="2669539" y="1817237"/>
            <a:chExt cx="2120900" cy="619760"/>
          </a:xfrm>
        </p:grpSpPr>
        <p:sp>
          <p:nvSpPr>
            <p:cNvPr id="98" name="object 98" descr=""/>
            <p:cNvSpPr/>
            <p:nvPr/>
          </p:nvSpPr>
          <p:spPr>
            <a:xfrm>
              <a:off x="2671994" y="1819677"/>
              <a:ext cx="0" cy="614680"/>
            </a:xfrm>
            <a:custGeom>
              <a:avLst/>
              <a:gdLst/>
              <a:ahLst/>
              <a:cxnLst/>
              <a:rect l="l" t="t" r="r" b="b"/>
              <a:pathLst>
                <a:path w="0" h="614680">
                  <a:moveTo>
                    <a:pt x="0" y="0"/>
                  </a:moveTo>
                  <a:lnTo>
                    <a:pt x="0" y="614657"/>
                  </a:lnTo>
                </a:path>
              </a:pathLst>
            </a:custGeom>
            <a:ln w="4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669539" y="1817237"/>
              <a:ext cx="5080" cy="619760"/>
            </a:xfrm>
            <a:custGeom>
              <a:avLst/>
              <a:gdLst/>
              <a:ahLst/>
              <a:cxnLst/>
              <a:rect l="l" t="t" r="r" b="b"/>
              <a:pathLst>
                <a:path w="5080" h="619760">
                  <a:moveTo>
                    <a:pt x="4909" y="0"/>
                  </a:moveTo>
                  <a:lnTo>
                    <a:pt x="0" y="0"/>
                  </a:lnTo>
                  <a:lnTo>
                    <a:pt x="0" y="619700"/>
                  </a:lnTo>
                  <a:lnTo>
                    <a:pt x="4909" y="61970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488746" y="1824557"/>
              <a:ext cx="0" cy="610235"/>
            </a:xfrm>
            <a:custGeom>
              <a:avLst/>
              <a:gdLst/>
              <a:ahLst/>
              <a:cxnLst/>
              <a:rect l="l" t="t" r="r" b="b"/>
              <a:pathLst>
                <a:path w="0" h="610235">
                  <a:moveTo>
                    <a:pt x="0" y="0"/>
                  </a:moveTo>
                  <a:lnTo>
                    <a:pt x="0" y="609777"/>
                  </a:lnTo>
                </a:path>
              </a:pathLst>
            </a:custGeom>
            <a:ln w="4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486258" y="1822116"/>
              <a:ext cx="5080" cy="615315"/>
            </a:xfrm>
            <a:custGeom>
              <a:avLst/>
              <a:gdLst/>
              <a:ahLst/>
              <a:cxnLst/>
              <a:rect l="l" t="t" r="r" b="b"/>
              <a:pathLst>
                <a:path w="5079" h="615314">
                  <a:moveTo>
                    <a:pt x="4909" y="0"/>
                  </a:moveTo>
                  <a:lnTo>
                    <a:pt x="0" y="0"/>
                  </a:lnTo>
                  <a:lnTo>
                    <a:pt x="0" y="614820"/>
                  </a:lnTo>
                  <a:lnTo>
                    <a:pt x="4909" y="61482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413863" y="1824557"/>
              <a:ext cx="0" cy="610235"/>
            </a:xfrm>
            <a:custGeom>
              <a:avLst/>
              <a:gdLst/>
              <a:ahLst/>
              <a:cxnLst/>
              <a:rect l="l" t="t" r="r" b="b"/>
              <a:pathLst>
                <a:path w="0" h="610235">
                  <a:moveTo>
                    <a:pt x="0" y="0"/>
                  </a:moveTo>
                  <a:lnTo>
                    <a:pt x="0" y="609777"/>
                  </a:lnTo>
                </a:path>
              </a:pathLst>
            </a:custGeom>
            <a:ln w="4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411376" y="1822117"/>
              <a:ext cx="5080" cy="615315"/>
            </a:xfrm>
            <a:custGeom>
              <a:avLst/>
              <a:gdLst/>
              <a:ahLst/>
              <a:cxnLst/>
              <a:rect l="l" t="t" r="r" b="b"/>
              <a:pathLst>
                <a:path w="5079" h="615314">
                  <a:moveTo>
                    <a:pt x="4909" y="0"/>
                  </a:moveTo>
                  <a:lnTo>
                    <a:pt x="0" y="0"/>
                  </a:lnTo>
                  <a:lnTo>
                    <a:pt x="0" y="614820"/>
                  </a:lnTo>
                  <a:lnTo>
                    <a:pt x="4909" y="61482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787956" y="1824557"/>
              <a:ext cx="0" cy="610235"/>
            </a:xfrm>
            <a:custGeom>
              <a:avLst/>
              <a:gdLst/>
              <a:ahLst/>
              <a:cxnLst/>
              <a:rect l="l" t="t" r="r" b="b"/>
              <a:pathLst>
                <a:path w="0" h="610235">
                  <a:moveTo>
                    <a:pt x="0" y="0"/>
                  </a:moveTo>
                  <a:lnTo>
                    <a:pt x="0" y="609777"/>
                  </a:lnTo>
                </a:path>
              </a:pathLst>
            </a:custGeom>
            <a:ln w="49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785468" y="1822117"/>
              <a:ext cx="5080" cy="615315"/>
            </a:xfrm>
            <a:custGeom>
              <a:avLst/>
              <a:gdLst/>
              <a:ahLst/>
              <a:cxnLst/>
              <a:rect l="l" t="t" r="r" b="b"/>
              <a:pathLst>
                <a:path w="5079" h="615314">
                  <a:moveTo>
                    <a:pt x="4909" y="0"/>
                  </a:moveTo>
                  <a:lnTo>
                    <a:pt x="0" y="0"/>
                  </a:lnTo>
                  <a:lnTo>
                    <a:pt x="0" y="614820"/>
                  </a:lnTo>
                  <a:lnTo>
                    <a:pt x="4909" y="61482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676903" y="1819677"/>
              <a:ext cx="2111375" cy="0"/>
            </a:xfrm>
            <a:custGeom>
              <a:avLst/>
              <a:gdLst/>
              <a:ahLst/>
              <a:cxnLst/>
              <a:rect l="l" t="t" r="r" b="b"/>
              <a:pathLst>
                <a:path w="2111375" h="0">
                  <a:moveTo>
                    <a:pt x="0" y="0"/>
                  </a:moveTo>
                  <a:lnTo>
                    <a:pt x="2111052" y="0"/>
                  </a:lnTo>
                </a:path>
              </a:pathLst>
            </a:custGeom>
            <a:ln w="4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674449" y="1817237"/>
              <a:ext cx="2116455" cy="5080"/>
            </a:xfrm>
            <a:custGeom>
              <a:avLst/>
              <a:gdLst/>
              <a:ahLst/>
              <a:cxnLst/>
              <a:rect l="l" t="t" r="r" b="b"/>
              <a:pathLst>
                <a:path w="2116454" h="5080">
                  <a:moveTo>
                    <a:pt x="2115928" y="0"/>
                  </a:moveTo>
                  <a:lnTo>
                    <a:pt x="0" y="0"/>
                  </a:lnTo>
                  <a:lnTo>
                    <a:pt x="0" y="4879"/>
                  </a:lnTo>
                  <a:lnTo>
                    <a:pt x="2115928" y="4880"/>
                  </a:lnTo>
                  <a:lnTo>
                    <a:pt x="2115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3493655" y="1918081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 h="0">
                  <a:moveTo>
                    <a:pt x="0" y="0"/>
                  </a:moveTo>
                  <a:lnTo>
                    <a:pt x="920208" y="0"/>
                  </a:lnTo>
                </a:path>
              </a:pathLst>
            </a:custGeom>
            <a:ln w="4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491168" y="1915641"/>
              <a:ext cx="925194" cy="5080"/>
            </a:xfrm>
            <a:custGeom>
              <a:avLst/>
              <a:gdLst/>
              <a:ahLst/>
              <a:cxnLst/>
              <a:rect l="l" t="t" r="r" b="b"/>
              <a:pathLst>
                <a:path w="925195" h="5080">
                  <a:moveTo>
                    <a:pt x="925117" y="0"/>
                  </a:moveTo>
                  <a:lnTo>
                    <a:pt x="0" y="0"/>
                  </a:lnTo>
                  <a:lnTo>
                    <a:pt x="0" y="4879"/>
                  </a:lnTo>
                  <a:lnTo>
                    <a:pt x="925117" y="4879"/>
                  </a:lnTo>
                  <a:lnTo>
                    <a:pt x="9251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0" name="object 110" descr=""/>
          <p:cNvGraphicFramePr>
            <a:graphicFrameLocks noGrp="1"/>
          </p:cNvGraphicFramePr>
          <p:nvPr/>
        </p:nvGraphicFramePr>
        <p:xfrm>
          <a:off x="2671994" y="1819677"/>
          <a:ext cx="2192655" cy="61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955"/>
                <a:gridCol w="688975"/>
                <a:gridCol w="516255"/>
              </a:tblGrid>
              <a:tr h="977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16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N°CASOS/SEMANA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779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70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97790">
                <a:tc>
                  <a:txBody>
                    <a:bodyPr/>
                    <a:lstStyle/>
                    <a:p>
                      <a:pPr marL="1206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Menor</a:t>
                      </a:r>
                      <a:r>
                        <a:rPr dirty="0" sz="55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1 </a:t>
                      </a:r>
                      <a:r>
                        <a:rPr dirty="0" sz="550" spc="-25">
                          <a:latin typeface="Calibri"/>
                          <a:cs typeface="Calibri"/>
                        </a:rPr>
                        <a:t>año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17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2240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17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pPr marL="1206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5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a 4</a:t>
                      </a:r>
                      <a:r>
                        <a:rPr dirty="0" sz="550" spc="-20">
                          <a:latin typeface="Calibri"/>
                          <a:cs typeface="Calibri"/>
                        </a:rPr>
                        <a:t> años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13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2240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13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790">
                <a:tc>
                  <a:txBody>
                    <a:bodyPr/>
                    <a:lstStyle/>
                    <a:p>
                      <a:pPr marL="1206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Mayores</a:t>
                      </a:r>
                      <a:r>
                        <a:rPr dirty="0" sz="5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5 </a:t>
                      </a:r>
                      <a:r>
                        <a:rPr dirty="0" sz="550" spc="-20">
                          <a:latin typeface="Calibri"/>
                          <a:cs typeface="Calibri"/>
                        </a:rPr>
                        <a:t>años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37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2240">
                        <a:lnSpc>
                          <a:spcPts val="625"/>
                        </a:lnSpc>
                        <a:spcBef>
                          <a:spcPts val="50"/>
                        </a:spcBef>
                      </a:pPr>
                      <a:r>
                        <a:rPr dirty="0" sz="550" spc="-25">
                          <a:latin typeface="Calibri"/>
                          <a:cs typeface="Calibri"/>
                        </a:rPr>
                        <a:t>37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39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67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7635">
                        <a:lnSpc>
                          <a:spcPts val="815"/>
                        </a:lnSpc>
                        <a:spcBef>
                          <a:spcPts val="55"/>
                        </a:spcBef>
                      </a:pPr>
                      <a:r>
                        <a:rPr dirty="0" sz="7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67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11" name="object 111" descr=""/>
          <p:cNvSpPr txBox="1"/>
          <p:nvPr/>
        </p:nvSpPr>
        <p:spPr>
          <a:xfrm>
            <a:off x="2671567" y="1583943"/>
            <a:ext cx="2099310" cy="38417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02615" marR="5080" indent="-579120">
              <a:lnSpc>
                <a:spcPts val="800"/>
              </a:lnSpc>
              <a:spcBef>
                <a:spcPts val="160"/>
              </a:spcBef>
            </a:pPr>
            <a:r>
              <a:rPr dirty="0" sz="700" spc="-80" b="1">
                <a:latin typeface="Arial"/>
                <a:cs typeface="Arial"/>
              </a:rPr>
              <a:t>Comportamiento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de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EDAs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según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semanas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epidemiológicas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2025(01)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Tumbes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1833245" algn="l"/>
              </a:tabLst>
            </a:pPr>
            <a:r>
              <a:rPr dirty="0" sz="550" b="1">
                <a:solidFill>
                  <a:srgbClr val="FFFFFF"/>
                </a:solidFill>
                <a:latin typeface="Calibri"/>
                <a:cs typeface="Calibri"/>
              </a:rPr>
              <a:t>EDAS</a:t>
            </a:r>
            <a:r>
              <a:rPr dirty="0" sz="5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b="1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5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b="1">
                <a:solidFill>
                  <a:srgbClr val="FFFFFF"/>
                </a:solidFill>
                <a:latin typeface="Calibri"/>
                <a:cs typeface="Calibri"/>
              </a:rPr>
              <a:t>GRUPO</a:t>
            </a:r>
            <a:r>
              <a:rPr dirty="0" sz="55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50" spc="-10" b="1">
                <a:solidFill>
                  <a:srgbClr val="FFFFFF"/>
                </a:solidFill>
                <a:latin typeface="Calibri"/>
                <a:cs typeface="Calibri"/>
              </a:rPr>
              <a:t>ETAREO</a:t>
            </a:r>
            <a:r>
              <a:rPr dirty="0" sz="55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550" spc="-20" b="1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endParaRPr sz="550">
              <a:latin typeface="Calibri"/>
              <a:cs typeface="Calibri"/>
            </a:endParaRPr>
          </a:p>
        </p:txBody>
      </p:sp>
      <p:pic>
        <p:nvPicPr>
          <p:cNvPr id="112" name="object 1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5430" y="2947415"/>
            <a:ext cx="2338070" cy="1803399"/>
          </a:xfrm>
          <a:prstGeom prst="rect">
            <a:avLst/>
          </a:prstGeom>
        </p:spPr>
      </p:pic>
      <p:pic>
        <p:nvPicPr>
          <p:cNvPr id="113" name="object 1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3090" y="4959603"/>
            <a:ext cx="2267585" cy="1803145"/>
          </a:xfrm>
          <a:prstGeom prst="rect">
            <a:avLst/>
          </a:prstGeom>
        </p:spPr>
      </p:pic>
      <p:sp>
        <p:nvSpPr>
          <p:cNvPr id="114" name="object 1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9825" y="2101849"/>
            <a:ext cx="3023234" cy="167551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6608" y="6646926"/>
            <a:ext cx="258381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00" b="1">
                <a:latin typeface="Arial"/>
                <a:cs typeface="Arial"/>
              </a:rPr>
              <a:t>SIFILIS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5" b="1">
                <a:latin typeface="Arial"/>
                <a:cs typeface="Arial"/>
              </a:rPr>
              <a:t>EN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GESTANTES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0" b="1">
                <a:latin typeface="Arial"/>
                <a:cs typeface="Arial"/>
              </a:rPr>
              <a:t>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0" b="1">
                <a:latin typeface="Arial"/>
                <a:cs typeface="Arial"/>
              </a:rPr>
              <a:t>SÍFILIS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CONGÉNITA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6608" y="6948678"/>
            <a:ext cx="3283585" cy="425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casos.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  <a:spcBef>
                <a:spcPts val="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17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caso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sífilis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congénita.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075684" y="8318754"/>
            <a:ext cx="2919730" cy="557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4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3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confirmarono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06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ofidismo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4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Sal-</a:t>
            </a:r>
            <a:r>
              <a:rPr dirty="0" sz="900">
                <a:latin typeface="Arial MT"/>
                <a:cs typeface="Arial MT"/>
              </a:rPr>
              <a:t>Cancas,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Quebrada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Seca- </a:t>
            </a:r>
            <a:r>
              <a:rPr dirty="0" sz="900">
                <a:latin typeface="Arial MT"/>
                <a:cs typeface="Arial MT"/>
              </a:rPr>
              <a:t>Matapalo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Aguas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Verdes</a:t>
            </a:r>
            <a:r>
              <a:rPr dirty="0" sz="900" spc="1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5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02</a:t>
            </a:r>
            <a:r>
              <a:rPr dirty="0" sz="900" spc="1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6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loxocelismo </a:t>
            </a:r>
            <a:r>
              <a:rPr dirty="0" sz="900">
                <a:latin typeface="Arial MT"/>
                <a:cs typeface="Arial MT"/>
              </a:rPr>
              <a:t>procedente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Papayal.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78909" y="6688860"/>
            <a:ext cx="1429385" cy="473075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715"/>
              </a:spcBef>
            </a:pPr>
            <a:r>
              <a:rPr dirty="0" sz="1100" spc="-65" b="1">
                <a:latin typeface="Arial"/>
                <a:cs typeface="Arial"/>
              </a:rPr>
              <a:t>TUBERCULOSIS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3397" y="7768589"/>
            <a:ext cx="2531745" cy="450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40" b="1">
                <a:latin typeface="Arial"/>
                <a:cs typeface="Arial"/>
              </a:rPr>
              <a:t>ACCIDENTES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60" b="1">
                <a:latin typeface="Arial"/>
                <a:cs typeface="Arial"/>
              </a:rPr>
              <a:t>POR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ANIMALES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35" b="1">
                <a:latin typeface="Arial"/>
                <a:cs typeface="Arial"/>
              </a:rPr>
              <a:t>PONZOÑOSOS</a:t>
            </a:r>
            <a:endParaRPr sz="11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944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6608" y="8614409"/>
            <a:ext cx="184467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45" b="1">
                <a:latin typeface="Arial"/>
                <a:cs typeface="Arial"/>
              </a:rPr>
              <a:t>SÍNDROME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30" b="1">
                <a:latin typeface="Arial"/>
                <a:cs typeface="Arial"/>
              </a:rPr>
              <a:t>GUILLAIN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20" b="1">
                <a:latin typeface="Arial"/>
                <a:cs typeface="Arial"/>
              </a:rPr>
              <a:t>BARRÉ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6608" y="8912605"/>
            <a:ext cx="1429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casos.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40146" y="4400295"/>
            <a:ext cx="1210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710" algn="l"/>
                <a:tab pos="1068705" algn="l"/>
              </a:tabLst>
            </a:pPr>
            <a:r>
              <a:rPr dirty="0" sz="900" spc="-25">
                <a:latin typeface="Arial MT"/>
                <a:cs typeface="Arial MT"/>
              </a:rPr>
              <a:t>Se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10">
                <a:latin typeface="Arial MT"/>
                <a:cs typeface="Arial MT"/>
              </a:rPr>
              <a:t>notificaron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38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740146" y="4531359"/>
            <a:ext cx="12090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perinatales,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40146" y="4663185"/>
            <a:ext cx="7219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159" algn="l"/>
              </a:tabLst>
            </a:pPr>
            <a:r>
              <a:rPr dirty="0" sz="900" spc="-25">
                <a:latin typeface="Arial MT"/>
                <a:cs typeface="Arial MT"/>
              </a:rPr>
              <a:t>las</a:t>
            </a:r>
            <a:r>
              <a:rPr dirty="0" sz="900">
                <a:latin typeface="Arial MT"/>
                <a:cs typeface="Arial MT"/>
              </a:rPr>
              <a:t>	</a:t>
            </a:r>
            <a:r>
              <a:rPr dirty="0" sz="900" spc="-25">
                <a:latin typeface="Arial MT"/>
                <a:cs typeface="Arial MT"/>
              </a:rPr>
              <a:t>que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40146" y="4794249"/>
            <a:ext cx="723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latin typeface="Arial MT"/>
                <a:cs typeface="Arial MT"/>
              </a:rPr>
              <a:t>corresponden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97802" y="4663185"/>
            <a:ext cx="152400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 spc="-25">
                <a:latin typeface="Arial MT"/>
                <a:cs typeface="Arial MT"/>
              </a:rPr>
              <a:t>20</a:t>
            </a:r>
            <a:endParaRPr sz="900">
              <a:latin typeface="Arial MT"/>
              <a:cs typeface="Arial MT"/>
            </a:endParaRPr>
          </a:p>
          <a:p>
            <a:pPr marL="75565">
              <a:lnSpc>
                <a:spcPts val="1055"/>
              </a:lnSpc>
            </a:pPr>
            <a:r>
              <a:rPr dirty="0" sz="900" spc="-50">
                <a:latin typeface="Arial MT"/>
                <a:cs typeface="Arial MT"/>
              </a:rPr>
              <a:t>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40146" y="4926075"/>
            <a:ext cx="1210945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fetales</a:t>
            </a:r>
            <a:r>
              <a:rPr dirty="0" sz="900" spc="10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muertes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neonatales.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40146" y="5320283"/>
            <a:ext cx="1209040" cy="95250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tasas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fetal</a:t>
            </a:r>
            <a:r>
              <a:rPr dirty="0" sz="900" spc="4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</a:t>
            </a:r>
            <a:r>
              <a:rPr dirty="0" sz="900" spc="4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han </a:t>
            </a:r>
            <a:r>
              <a:rPr dirty="0" sz="900" spc="-10">
                <a:latin typeface="Arial MT"/>
                <a:cs typeface="Arial MT"/>
              </a:rPr>
              <a:t>mostrado comportamiento oscilante, 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general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encuentran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debajo</a:t>
            </a:r>
            <a:r>
              <a:rPr dirty="0" sz="900" spc="27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0333" y="4055109"/>
            <a:ext cx="1481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145" b="1">
                <a:latin typeface="Arial"/>
                <a:cs typeface="Arial"/>
              </a:rPr>
              <a:t>MORTALIDAD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25" b="1">
                <a:latin typeface="Arial"/>
                <a:cs typeface="Arial"/>
              </a:rPr>
              <a:t>PERINATAL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6890" y="7791450"/>
            <a:ext cx="3298825" cy="560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</a:pPr>
            <a:r>
              <a:rPr dirty="0" sz="1100" spc="-135" b="1">
                <a:latin typeface="Arial"/>
                <a:cs typeface="Arial"/>
              </a:rPr>
              <a:t>VIRUS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35" b="1">
                <a:latin typeface="Arial"/>
                <a:cs typeface="Arial"/>
              </a:rPr>
              <a:t>VIRUELA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45" b="1">
                <a:latin typeface="Arial"/>
                <a:cs typeface="Arial"/>
              </a:rPr>
              <a:t>DEL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MONO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60"/>
              </a:lnSpc>
              <a:spcBef>
                <a:spcPts val="77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60"/>
              </a:lnSpc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2022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confirmó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(varón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29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edad).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81583" y="1160843"/>
            <a:ext cx="6233160" cy="245110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100" b="1">
                <a:latin typeface="Arial"/>
                <a:cs typeface="Arial"/>
              </a:rPr>
              <a:t>Otros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Daños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Notificación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01-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711442" y="1182623"/>
            <a:ext cx="6350" cy="201930"/>
          </a:xfrm>
          <a:custGeom>
            <a:avLst/>
            <a:gdLst/>
            <a:ahLst/>
            <a:cxnLst/>
            <a:rect l="l" t="t" r="r" b="b"/>
            <a:pathLst>
              <a:path w="6350" h="201930">
                <a:moveTo>
                  <a:pt x="6096" y="0"/>
                </a:moveTo>
                <a:lnTo>
                  <a:pt x="0" y="0"/>
                </a:lnTo>
                <a:lnTo>
                  <a:pt x="0" y="6096"/>
                </a:lnTo>
                <a:lnTo>
                  <a:pt x="0" y="195834"/>
                </a:lnTo>
                <a:lnTo>
                  <a:pt x="0" y="201930"/>
                </a:lnTo>
                <a:lnTo>
                  <a:pt x="6096" y="201930"/>
                </a:lnTo>
                <a:lnTo>
                  <a:pt x="6096" y="195834"/>
                </a:lnTo>
                <a:lnTo>
                  <a:pt x="6096" y="6096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81481" y="6209537"/>
            <a:ext cx="2885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5" b="1">
                <a:latin typeface="Arial"/>
                <a:cs typeface="Arial"/>
              </a:rPr>
              <a:t>Casos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mortalidad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fetal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y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neonatal,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Tumbes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2010-</a:t>
            </a:r>
            <a:r>
              <a:rPr dirty="0" sz="900" spc="-50" b="1">
                <a:latin typeface="Arial"/>
                <a:cs typeface="Arial"/>
              </a:rPr>
              <a:t>2024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46608" y="2286226"/>
            <a:ext cx="2456815" cy="92265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 spc="-145" b="1">
                <a:latin typeface="Arial"/>
                <a:cs typeface="Arial"/>
              </a:rPr>
              <a:t>MORTALIDAD</a:t>
            </a:r>
            <a:r>
              <a:rPr dirty="0" sz="1100" spc="-10" b="1">
                <a:latin typeface="Arial"/>
                <a:cs typeface="Arial"/>
              </a:rPr>
              <a:t> MATERNA</a:t>
            </a:r>
            <a:endParaRPr sz="1100">
              <a:latin typeface="Arial"/>
              <a:cs typeface="Arial"/>
            </a:endParaRPr>
          </a:p>
          <a:p>
            <a:pPr algn="just" marL="76200">
              <a:lnSpc>
                <a:spcPct val="100000"/>
              </a:lnSpc>
              <a:spcBef>
                <a:spcPts val="32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muertes</a:t>
            </a:r>
            <a:r>
              <a:rPr dirty="0" sz="900" spc="-10">
                <a:latin typeface="Arial MT"/>
                <a:cs typeface="Arial MT"/>
              </a:rPr>
              <a:t> maternas.</a:t>
            </a:r>
            <a:endParaRPr sz="900">
              <a:latin typeface="Arial MT"/>
              <a:cs typeface="Arial MT"/>
            </a:endParaRPr>
          </a:p>
          <a:p>
            <a:pPr algn="just" marL="71120" marR="5080">
              <a:lnSpc>
                <a:spcPct val="96400"/>
              </a:lnSpc>
              <a:spcBef>
                <a:spcPts val="93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últimos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</a:t>
            </a:r>
            <a:r>
              <a:rPr dirty="0" sz="900" spc="2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razón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muerte </a:t>
            </a:r>
            <a:r>
              <a:rPr dirty="0" sz="900">
                <a:latin typeface="Arial MT"/>
                <a:cs typeface="Arial MT"/>
              </a:rPr>
              <a:t>materna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(RMM)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oscilado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entre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22,4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x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</a:t>
            </a:r>
            <a:r>
              <a:rPr dirty="0" sz="800" spc="-25">
                <a:latin typeface="Arial MT"/>
                <a:cs typeface="Arial MT"/>
              </a:rPr>
              <a:t> 00o</a:t>
            </a:r>
            <a:r>
              <a:rPr dirty="0" sz="800">
                <a:latin typeface="Arial MT"/>
                <a:cs typeface="Arial MT"/>
              </a:rPr>
              <a:t> nv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137,6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x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000</a:t>
            </a:r>
            <a:r>
              <a:rPr dirty="0" sz="800" spc="-25">
                <a:latin typeface="Arial MT"/>
                <a:cs typeface="Arial MT"/>
              </a:rPr>
              <a:t> nv.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2995" y="1581697"/>
            <a:ext cx="2108835" cy="53530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13030">
              <a:lnSpc>
                <a:spcPct val="100000"/>
              </a:lnSpc>
              <a:spcBef>
                <a:spcPts val="415"/>
              </a:spcBef>
            </a:pPr>
            <a:r>
              <a:rPr dirty="0" sz="1100" spc="-10" b="1">
                <a:latin typeface="Arial"/>
                <a:cs typeface="Arial"/>
              </a:rPr>
              <a:t>MALARIA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60"/>
              </a:lnSpc>
              <a:spcBef>
                <a:spcPts val="260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casos.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1060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2019.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12794" y="1510358"/>
            <a:ext cx="2828925" cy="48577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200"/>
              </a:spcBef>
            </a:pPr>
            <a:r>
              <a:rPr dirty="0" sz="1100" spc="-20" b="1">
                <a:latin typeface="Arial"/>
                <a:cs typeface="Arial"/>
              </a:rPr>
              <a:t>ZIKA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03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último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notificado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2017.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572135" y="4369559"/>
            <a:ext cx="3147060" cy="1649730"/>
            <a:chOff x="572135" y="4369559"/>
            <a:chExt cx="3147060" cy="1649730"/>
          </a:xfrm>
        </p:grpSpPr>
        <p:sp>
          <p:nvSpPr>
            <p:cNvPr id="28" name="object 28" descr=""/>
            <p:cNvSpPr/>
            <p:nvPr/>
          </p:nvSpPr>
          <p:spPr>
            <a:xfrm>
              <a:off x="593439" y="4371464"/>
              <a:ext cx="3123565" cy="1353185"/>
            </a:xfrm>
            <a:custGeom>
              <a:avLst/>
              <a:gdLst/>
              <a:ahLst/>
              <a:cxnLst/>
              <a:rect l="l" t="t" r="r" b="b"/>
              <a:pathLst>
                <a:path w="3123565" h="1353185">
                  <a:moveTo>
                    <a:pt x="0" y="1352777"/>
                  </a:moveTo>
                  <a:lnTo>
                    <a:pt x="3123323" y="1352778"/>
                  </a:lnTo>
                </a:path>
                <a:path w="3123565" h="1353185">
                  <a:moveTo>
                    <a:pt x="0" y="1084149"/>
                  </a:moveTo>
                  <a:lnTo>
                    <a:pt x="3123323" y="1084149"/>
                  </a:lnTo>
                </a:path>
                <a:path w="3123565" h="1353185">
                  <a:moveTo>
                    <a:pt x="0" y="810670"/>
                  </a:moveTo>
                  <a:lnTo>
                    <a:pt x="3123323" y="810670"/>
                  </a:lnTo>
                </a:path>
                <a:path w="3123565" h="1353185">
                  <a:moveTo>
                    <a:pt x="0" y="542074"/>
                  </a:moveTo>
                  <a:lnTo>
                    <a:pt x="3123323" y="542075"/>
                  </a:lnTo>
                </a:path>
                <a:path w="3123565" h="1353185">
                  <a:moveTo>
                    <a:pt x="0" y="268595"/>
                  </a:moveTo>
                  <a:lnTo>
                    <a:pt x="3123323" y="268595"/>
                  </a:lnTo>
                </a:path>
                <a:path w="3123565" h="1353185">
                  <a:moveTo>
                    <a:pt x="0" y="0"/>
                  </a:moveTo>
                  <a:lnTo>
                    <a:pt x="3123323" y="0"/>
                  </a:lnTo>
                </a:path>
              </a:pathLst>
            </a:custGeom>
            <a:ln w="324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74040" y="4371464"/>
              <a:ext cx="19685" cy="1626870"/>
            </a:xfrm>
            <a:custGeom>
              <a:avLst/>
              <a:gdLst/>
              <a:ahLst/>
              <a:cxnLst/>
              <a:rect l="l" t="t" r="r" b="b"/>
              <a:pathLst>
                <a:path w="19684" h="1626870">
                  <a:moveTo>
                    <a:pt x="19399" y="1626256"/>
                  </a:moveTo>
                  <a:lnTo>
                    <a:pt x="19405" y="0"/>
                  </a:lnTo>
                </a:path>
                <a:path w="19684" h="1626870">
                  <a:moveTo>
                    <a:pt x="0" y="1626256"/>
                  </a:moveTo>
                  <a:lnTo>
                    <a:pt x="19399" y="1626256"/>
                  </a:lnTo>
                </a:path>
                <a:path w="19684" h="1626870">
                  <a:moveTo>
                    <a:pt x="0" y="1352777"/>
                  </a:moveTo>
                  <a:lnTo>
                    <a:pt x="19399" y="1352777"/>
                  </a:lnTo>
                </a:path>
                <a:path w="19684" h="1626870">
                  <a:moveTo>
                    <a:pt x="0" y="1084149"/>
                  </a:moveTo>
                  <a:lnTo>
                    <a:pt x="19399" y="1084149"/>
                  </a:lnTo>
                </a:path>
                <a:path w="19684" h="1626870">
                  <a:moveTo>
                    <a:pt x="0" y="810670"/>
                  </a:moveTo>
                  <a:lnTo>
                    <a:pt x="19399" y="810670"/>
                  </a:lnTo>
                </a:path>
                <a:path w="19684" h="1626870">
                  <a:moveTo>
                    <a:pt x="0" y="542074"/>
                  </a:moveTo>
                  <a:lnTo>
                    <a:pt x="19399" y="542074"/>
                  </a:lnTo>
                </a:path>
                <a:path w="19684" h="1626870">
                  <a:moveTo>
                    <a:pt x="0" y="268595"/>
                  </a:moveTo>
                  <a:lnTo>
                    <a:pt x="19399" y="268595"/>
                  </a:lnTo>
                </a:path>
                <a:path w="19684" h="1626870">
                  <a:moveTo>
                    <a:pt x="0" y="0"/>
                  </a:moveTo>
                  <a:lnTo>
                    <a:pt x="19399" y="0"/>
                  </a:lnTo>
                </a:path>
              </a:pathLst>
            </a:custGeom>
            <a:ln w="324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93439" y="5997721"/>
              <a:ext cx="3123565" cy="19685"/>
            </a:xfrm>
            <a:custGeom>
              <a:avLst/>
              <a:gdLst/>
              <a:ahLst/>
              <a:cxnLst/>
              <a:rect l="l" t="t" r="r" b="b"/>
              <a:pathLst>
                <a:path w="3123565" h="19685">
                  <a:moveTo>
                    <a:pt x="0" y="0"/>
                  </a:moveTo>
                  <a:lnTo>
                    <a:pt x="3123323" y="0"/>
                  </a:lnTo>
                </a:path>
                <a:path w="3123565" h="19685">
                  <a:moveTo>
                    <a:pt x="0" y="0"/>
                  </a:moveTo>
                  <a:lnTo>
                    <a:pt x="0" y="19534"/>
                  </a:lnTo>
                </a:path>
                <a:path w="3123565" h="19685">
                  <a:moveTo>
                    <a:pt x="208543" y="0"/>
                  </a:moveTo>
                  <a:lnTo>
                    <a:pt x="208543" y="19534"/>
                  </a:lnTo>
                </a:path>
                <a:path w="3123565" h="19685">
                  <a:moveTo>
                    <a:pt x="417087" y="0"/>
                  </a:moveTo>
                  <a:lnTo>
                    <a:pt x="417087" y="19534"/>
                  </a:lnTo>
                </a:path>
                <a:path w="3123565" h="19685">
                  <a:moveTo>
                    <a:pt x="625650" y="0"/>
                  </a:moveTo>
                  <a:lnTo>
                    <a:pt x="625650" y="19534"/>
                  </a:lnTo>
                </a:path>
                <a:path w="3123565" h="19685">
                  <a:moveTo>
                    <a:pt x="834193" y="0"/>
                  </a:moveTo>
                  <a:lnTo>
                    <a:pt x="834193" y="19534"/>
                  </a:lnTo>
                </a:path>
                <a:path w="3123565" h="19685">
                  <a:moveTo>
                    <a:pt x="1042737" y="0"/>
                  </a:moveTo>
                  <a:lnTo>
                    <a:pt x="1042737" y="19534"/>
                  </a:lnTo>
                </a:path>
                <a:path w="3123565" h="19685">
                  <a:moveTo>
                    <a:pt x="1251280" y="0"/>
                  </a:moveTo>
                  <a:lnTo>
                    <a:pt x="1251280" y="19534"/>
                  </a:lnTo>
                </a:path>
                <a:path w="3123565" h="19685">
                  <a:moveTo>
                    <a:pt x="1459824" y="0"/>
                  </a:moveTo>
                  <a:lnTo>
                    <a:pt x="1459824" y="19534"/>
                  </a:lnTo>
                </a:path>
                <a:path w="3123565" h="19685">
                  <a:moveTo>
                    <a:pt x="1668367" y="0"/>
                  </a:moveTo>
                  <a:lnTo>
                    <a:pt x="1668367" y="19534"/>
                  </a:lnTo>
                </a:path>
                <a:path w="3123565" h="19685">
                  <a:moveTo>
                    <a:pt x="1876911" y="0"/>
                  </a:moveTo>
                  <a:lnTo>
                    <a:pt x="1876911" y="19534"/>
                  </a:lnTo>
                </a:path>
                <a:path w="3123565" h="19685">
                  <a:moveTo>
                    <a:pt x="2085455" y="0"/>
                  </a:moveTo>
                  <a:lnTo>
                    <a:pt x="2085455" y="19534"/>
                  </a:lnTo>
                </a:path>
                <a:path w="3123565" h="19685">
                  <a:moveTo>
                    <a:pt x="2293998" y="0"/>
                  </a:moveTo>
                  <a:lnTo>
                    <a:pt x="2293998" y="19534"/>
                  </a:lnTo>
                </a:path>
                <a:path w="3123565" h="19685">
                  <a:moveTo>
                    <a:pt x="2497692" y="0"/>
                  </a:moveTo>
                  <a:lnTo>
                    <a:pt x="2497692" y="19534"/>
                  </a:lnTo>
                </a:path>
                <a:path w="3123565" h="19685">
                  <a:moveTo>
                    <a:pt x="2706235" y="0"/>
                  </a:moveTo>
                  <a:lnTo>
                    <a:pt x="2706235" y="19534"/>
                  </a:lnTo>
                </a:path>
                <a:path w="3123565" h="19685">
                  <a:moveTo>
                    <a:pt x="2914779" y="0"/>
                  </a:moveTo>
                  <a:lnTo>
                    <a:pt x="2914779" y="19534"/>
                  </a:lnTo>
                </a:path>
                <a:path w="3123565" h="19685">
                  <a:moveTo>
                    <a:pt x="3123323" y="0"/>
                  </a:moveTo>
                  <a:lnTo>
                    <a:pt x="3123323" y="19534"/>
                  </a:lnTo>
                </a:path>
              </a:pathLst>
            </a:custGeom>
            <a:ln w="324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97711" y="4911129"/>
              <a:ext cx="2915285" cy="571500"/>
            </a:xfrm>
            <a:custGeom>
              <a:avLst/>
              <a:gdLst/>
              <a:ahLst/>
              <a:cxnLst/>
              <a:rect l="l" t="t" r="r" b="b"/>
              <a:pathLst>
                <a:path w="2915285" h="571500">
                  <a:moveTo>
                    <a:pt x="0" y="0"/>
                  </a:moveTo>
                  <a:lnTo>
                    <a:pt x="208543" y="83020"/>
                  </a:lnTo>
                  <a:lnTo>
                    <a:pt x="417074" y="136739"/>
                  </a:lnTo>
                  <a:lnTo>
                    <a:pt x="625617" y="244177"/>
                  </a:lnTo>
                  <a:lnTo>
                    <a:pt x="834161" y="136739"/>
                  </a:lnTo>
                  <a:lnTo>
                    <a:pt x="1042704" y="463938"/>
                  </a:lnTo>
                  <a:lnTo>
                    <a:pt x="1251248" y="488355"/>
                  </a:lnTo>
                  <a:lnTo>
                    <a:pt x="1459792" y="190458"/>
                  </a:lnTo>
                  <a:lnTo>
                    <a:pt x="1668335" y="327198"/>
                  </a:lnTo>
                  <a:lnTo>
                    <a:pt x="1876879" y="571376"/>
                  </a:lnTo>
                  <a:lnTo>
                    <a:pt x="2085422" y="571376"/>
                  </a:lnTo>
                  <a:lnTo>
                    <a:pt x="2293966" y="356499"/>
                  </a:lnTo>
                  <a:lnTo>
                    <a:pt x="2497660" y="410219"/>
                  </a:lnTo>
                  <a:lnTo>
                    <a:pt x="2706203" y="488355"/>
                  </a:lnTo>
                  <a:lnTo>
                    <a:pt x="2914747" y="542075"/>
                  </a:lnTo>
                </a:path>
              </a:pathLst>
            </a:custGeom>
            <a:ln w="976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82353" y="489563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82353" y="489563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90897" y="497865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90897" y="4978653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99460" y="503237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99460" y="503237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303153" y="513981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303153" y="513981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511697" y="503237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511697" y="5032372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720240" y="535468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720240" y="535468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928784" y="538398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28784" y="538398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137328" y="508609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137328" y="508609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345871" y="521794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345871" y="521794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554415" y="546212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554415" y="546212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62958" y="546212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762958" y="5462125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971502" y="524724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971502" y="524724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180045" y="53009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180045" y="530096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69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388589" y="538398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388589" y="5383988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597133" y="543770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399" y="0"/>
                  </a:moveTo>
                  <a:lnTo>
                    <a:pt x="0" y="39068"/>
                  </a:lnTo>
                  <a:lnTo>
                    <a:pt x="38798" y="39068"/>
                  </a:lnTo>
                  <a:lnTo>
                    <a:pt x="193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597133" y="5437707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399" y="0"/>
                  </a:moveTo>
                  <a:lnTo>
                    <a:pt x="38798" y="39068"/>
                  </a:lnTo>
                  <a:lnTo>
                    <a:pt x="0" y="39068"/>
                  </a:lnTo>
                  <a:lnTo>
                    <a:pt x="193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97711" y="4642534"/>
              <a:ext cx="2915285" cy="1055370"/>
            </a:xfrm>
            <a:custGeom>
              <a:avLst/>
              <a:gdLst/>
              <a:ahLst/>
              <a:cxnLst/>
              <a:rect l="l" t="t" r="r" b="b"/>
              <a:pathLst>
                <a:path w="2915285" h="1055370">
                  <a:moveTo>
                    <a:pt x="0" y="703232"/>
                  </a:moveTo>
                  <a:lnTo>
                    <a:pt x="208543" y="434636"/>
                  </a:lnTo>
                  <a:lnTo>
                    <a:pt x="417074" y="405335"/>
                  </a:lnTo>
                  <a:lnTo>
                    <a:pt x="625617" y="0"/>
                  </a:lnTo>
                  <a:lnTo>
                    <a:pt x="834161" y="351616"/>
                  </a:lnTo>
                  <a:lnTo>
                    <a:pt x="1042704" y="488355"/>
                  </a:lnTo>
                  <a:lnTo>
                    <a:pt x="1251248" y="786252"/>
                  </a:lnTo>
                  <a:lnTo>
                    <a:pt x="1459792" y="625095"/>
                  </a:lnTo>
                  <a:lnTo>
                    <a:pt x="1668335" y="1054848"/>
                  </a:lnTo>
                  <a:lnTo>
                    <a:pt x="1876879" y="678814"/>
                  </a:lnTo>
                  <a:lnTo>
                    <a:pt x="2085422" y="1001129"/>
                  </a:lnTo>
                  <a:lnTo>
                    <a:pt x="2293966" y="566492"/>
                  </a:lnTo>
                  <a:lnTo>
                    <a:pt x="2497660" y="756951"/>
                  </a:lnTo>
                  <a:lnTo>
                    <a:pt x="2706203" y="786252"/>
                  </a:lnTo>
                  <a:lnTo>
                    <a:pt x="2914747" y="864389"/>
                  </a:lnTo>
                </a:path>
              </a:pathLst>
            </a:custGeom>
            <a:ln w="9759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92053" y="53400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92053" y="53400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00596" y="506655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00596" y="506655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109159" y="504213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109159" y="504213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312853" y="463192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312853" y="463192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521397" y="498842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521397" y="498842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729940" y="512027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729940" y="512027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938484" y="541817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938484" y="541817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147027" y="525701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147027" y="525701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355571" y="569168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355571" y="569168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564114" y="53107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564114" y="531073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772658" y="56379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772658" y="563796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981202" y="52032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981202" y="520329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189745" y="539375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189745" y="539375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398289" y="541817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398289" y="541817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606832" y="550119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606832" y="550119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660095" y="4771164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868639" y="4852752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064450" y="4906927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1273059" y="5015667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427866" y="5077851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1690146" y="523282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1898689" y="5260040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2107233" y="4961297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2315776" y="5097060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2489207" y="5504524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2808327" y="5384734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2937786" y="528361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5" name="object 105" descr=""/>
          <p:cNvSpPr txBox="1"/>
          <p:nvPr/>
        </p:nvSpPr>
        <p:spPr>
          <a:xfrm>
            <a:off x="3152861" y="5178648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6" name="object 106" descr=""/>
          <p:cNvSpPr/>
          <p:nvPr/>
        </p:nvSpPr>
        <p:spPr>
          <a:xfrm>
            <a:off x="646787" y="5216319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4" h="97789">
                <a:moveTo>
                  <a:pt x="0" y="97671"/>
                </a:moveTo>
                <a:lnTo>
                  <a:pt x="101846" y="97671"/>
                </a:lnTo>
                <a:lnTo>
                  <a:pt x="10184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 descr=""/>
          <p:cNvSpPr txBox="1"/>
          <p:nvPr/>
        </p:nvSpPr>
        <p:spPr>
          <a:xfrm>
            <a:off x="647395" y="521231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8" name="object 108" descr=""/>
          <p:cNvSpPr/>
          <p:nvPr/>
        </p:nvSpPr>
        <p:spPr>
          <a:xfrm>
            <a:off x="840782" y="5113764"/>
            <a:ext cx="107314" cy="102870"/>
          </a:xfrm>
          <a:custGeom>
            <a:avLst/>
            <a:gdLst/>
            <a:ahLst/>
            <a:cxnLst/>
            <a:rect l="l" t="t" r="r" b="b"/>
            <a:pathLst>
              <a:path w="107315" h="102870">
                <a:moveTo>
                  <a:pt x="0" y="102554"/>
                </a:moveTo>
                <a:lnTo>
                  <a:pt x="106696" y="102554"/>
                </a:lnTo>
                <a:lnTo>
                  <a:pt x="106696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 descr=""/>
          <p:cNvSpPr txBox="1"/>
          <p:nvPr/>
        </p:nvSpPr>
        <p:spPr>
          <a:xfrm>
            <a:off x="843814" y="511288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0" name="object 110" descr=""/>
          <p:cNvSpPr/>
          <p:nvPr/>
        </p:nvSpPr>
        <p:spPr>
          <a:xfrm>
            <a:off x="1044495" y="5089347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4" h="97789">
                <a:moveTo>
                  <a:pt x="0" y="97671"/>
                </a:moveTo>
                <a:lnTo>
                  <a:pt x="101846" y="97671"/>
                </a:lnTo>
                <a:lnTo>
                  <a:pt x="10184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 descr=""/>
          <p:cNvSpPr txBox="1"/>
          <p:nvPr/>
        </p:nvSpPr>
        <p:spPr>
          <a:xfrm>
            <a:off x="1045051" y="508423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2" name="object 112" descr=""/>
          <p:cNvSpPr/>
          <p:nvPr/>
        </p:nvSpPr>
        <p:spPr>
          <a:xfrm>
            <a:off x="1272438" y="4513087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4" h="97789">
                <a:moveTo>
                  <a:pt x="0" y="97671"/>
                </a:moveTo>
                <a:lnTo>
                  <a:pt x="101846" y="97671"/>
                </a:lnTo>
                <a:lnTo>
                  <a:pt x="10184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 descr=""/>
          <p:cNvSpPr txBox="1"/>
          <p:nvPr/>
        </p:nvSpPr>
        <p:spPr>
          <a:xfrm>
            <a:off x="1285759" y="4506150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4" name="object 114" descr=""/>
          <p:cNvSpPr/>
          <p:nvPr/>
        </p:nvSpPr>
        <p:spPr>
          <a:xfrm>
            <a:off x="1480981" y="4864703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4" h="97789">
                <a:moveTo>
                  <a:pt x="0" y="97671"/>
                </a:moveTo>
                <a:lnTo>
                  <a:pt x="101846" y="97671"/>
                </a:lnTo>
                <a:lnTo>
                  <a:pt x="10184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 descr=""/>
          <p:cNvSpPr txBox="1"/>
          <p:nvPr/>
        </p:nvSpPr>
        <p:spPr>
          <a:xfrm>
            <a:off x="1494302" y="4859263"/>
            <a:ext cx="806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1689525" y="4996559"/>
            <a:ext cx="102235" cy="102870"/>
          </a:xfrm>
          <a:prstGeom prst="rect">
            <a:avLst/>
          </a:prstGeom>
          <a:ln w="4866">
            <a:solidFill>
              <a:srgbClr val="4471C4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00" spc="-25">
                <a:latin typeface="Calibri"/>
                <a:cs typeface="Calibri"/>
              </a:rPr>
              <a:t>32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7" name="object 117" descr=""/>
          <p:cNvSpPr/>
          <p:nvPr/>
        </p:nvSpPr>
        <p:spPr>
          <a:xfrm>
            <a:off x="1781672" y="5392127"/>
            <a:ext cx="107314" cy="97790"/>
          </a:xfrm>
          <a:custGeom>
            <a:avLst/>
            <a:gdLst/>
            <a:ahLst/>
            <a:cxnLst/>
            <a:rect l="l" t="t" r="r" b="b"/>
            <a:pathLst>
              <a:path w="107314" h="97789">
                <a:moveTo>
                  <a:pt x="0" y="97671"/>
                </a:moveTo>
                <a:lnTo>
                  <a:pt x="106696" y="97671"/>
                </a:lnTo>
                <a:lnTo>
                  <a:pt x="10669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 descr=""/>
          <p:cNvSpPr txBox="1"/>
          <p:nvPr/>
        </p:nvSpPr>
        <p:spPr>
          <a:xfrm>
            <a:off x="1785979" y="5387794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19" name="object 119" descr=""/>
          <p:cNvSpPr/>
          <p:nvPr/>
        </p:nvSpPr>
        <p:spPr>
          <a:xfrm>
            <a:off x="2101762" y="5133299"/>
            <a:ext cx="107314" cy="97790"/>
          </a:xfrm>
          <a:custGeom>
            <a:avLst/>
            <a:gdLst/>
            <a:ahLst/>
            <a:cxnLst/>
            <a:rect l="l" t="t" r="r" b="b"/>
            <a:pathLst>
              <a:path w="107314" h="97789">
                <a:moveTo>
                  <a:pt x="0" y="97671"/>
                </a:moveTo>
                <a:lnTo>
                  <a:pt x="106696" y="97671"/>
                </a:lnTo>
                <a:lnTo>
                  <a:pt x="10669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 txBox="1"/>
          <p:nvPr/>
        </p:nvSpPr>
        <p:spPr>
          <a:xfrm>
            <a:off x="2107233" y="5130789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27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1" name="object 121" descr=""/>
          <p:cNvSpPr/>
          <p:nvPr/>
        </p:nvSpPr>
        <p:spPr>
          <a:xfrm>
            <a:off x="2310306" y="5567968"/>
            <a:ext cx="107314" cy="97790"/>
          </a:xfrm>
          <a:custGeom>
            <a:avLst/>
            <a:gdLst/>
            <a:ahLst/>
            <a:cxnLst/>
            <a:rect l="l" t="t" r="r" b="b"/>
            <a:pathLst>
              <a:path w="107314" h="97789">
                <a:moveTo>
                  <a:pt x="0" y="97671"/>
                </a:moveTo>
                <a:lnTo>
                  <a:pt x="106696" y="97671"/>
                </a:lnTo>
                <a:lnTo>
                  <a:pt x="10669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 txBox="1"/>
          <p:nvPr/>
        </p:nvSpPr>
        <p:spPr>
          <a:xfrm>
            <a:off x="2315776" y="5565243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3" name="object 123" descr=""/>
          <p:cNvSpPr/>
          <p:nvPr/>
        </p:nvSpPr>
        <p:spPr>
          <a:xfrm>
            <a:off x="2518849" y="5187018"/>
            <a:ext cx="107314" cy="97790"/>
          </a:xfrm>
          <a:custGeom>
            <a:avLst/>
            <a:gdLst/>
            <a:ahLst/>
            <a:cxnLst/>
            <a:rect l="l" t="t" r="r" b="b"/>
            <a:pathLst>
              <a:path w="107314" h="97789">
                <a:moveTo>
                  <a:pt x="0" y="97671"/>
                </a:moveTo>
                <a:lnTo>
                  <a:pt x="106696" y="97671"/>
                </a:lnTo>
                <a:lnTo>
                  <a:pt x="10669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 descr=""/>
          <p:cNvSpPr txBox="1"/>
          <p:nvPr/>
        </p:nvSpPr>
        <p:spPr>
          <a:xfrm>
            <a:off x="2524255" y="5185159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5" name="object 125" descr=""/>
          <p:cNvSpPr/>
          <p:nvPr/>
        </p:nvSpPr>
        <p:spPr>
          <a:xfrm>
            <a:off x="2669195" y="5626571"/>
            <a:ext cx="102235" cy="97790"/>
          </a:xfrm>
          <a:custGeom>
            <a:avLst/>
            <a:gdLst/>
            <a:ahLst/>
            <a:cxnLst/>
            <a:rect l="l" t="t" r="r" b="b"/>
            <a:pathLst>
              <a:path w="102235" h="97789">
                <a:moveTo>
                  <a:pt x="0" y="97671"/>
                </a:moveTo>
                <a:lnTo>
                  <a:pt x="101846" y="97671"/>
                </a:lnTo>
                <a:lnTo>
                  <a:pt x="10184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 descr=""/>
          <p:cNvSpPr txBox="1"/>
          <p:nvPr/>
        </p:nvSpPr>
        <p:spPr>
          <a:xfrm>
            <a:off x="2673049" y="5622869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7" name="object 127" descr=""/>
          <p:cNvSpPr/>
          <p:nvPr/>
        </p:nvSpPr>
        <p:spPr>
          <a:xfrm>
            <a:off x="2940786" y="5108881"/>
            <a:ext cx="107314" cy="102870"/>
          </a:xfrm>
          <a:custGeom>
            <a:avLst/>
            <a:gdLst/>
            <a:ahLst/>
            <a:cxnLst/>
            <a:rect l="l" t="t" r="r" b="b"/>
            <a:pathLst>
              <a:path w="107314" h="102870">
                <a:moveTo>
                  <a:pt x="0" y="102554"/>
                </a:moveTo>
                <a:lnTo>
                  <a:pt x="106696" y="102554"/>
                </a:lnTo>
                <a:lnTo>
                  <a:pt x="106696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 descr=""/>
          <p:cNvSpPr txBox="1"/>
          <p:nvPr/>
        </p:nvSpPr>
        <p:spPr>
          <a:xfrm>
            <a:off x="2945416" y="510715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9" name="object 129" descr=""/>
          <p:cNvSpPr/>
          <p:nvPr/>
        </p:nvSpPr>
        <p:spPr>
          <a:xfrm>
            <a:off x="3081432" y="5338409"/>
            <a:ext cx="107314" cy="102870"/>
          </a:xfrm>
          <a:custGeom>
            <a:avLst/>
            <a:gdLst/>
            <a:ahLst/>
            <a:cxnLst/>
            <a:rect l="l" t="t" r="r" b="b"/>
            <a:pathLst>
              <a:path w="107314" h="102870">
                <a:moveTo>
                  <a:pt x="0" y="102554"/>
                </a:moveTo>
                <a:lnTo>
                  <a:pt x="106696" y="102554"/>
                </a:lnTo>
                <a:lnTo>
                  <a:pt x="106696" y="0"/>
                </a:lnTo>
                <a:lnTo>
                  <a:pt x="0" y="0"/>
                </a:lnTo>
                <a:lnTo>
                  <a:pt x="0" y="102554"/>
                </a:lnTo>
                <a:close/>
              </a:path>
            </a:pathLst>
          </a:custGeom>
          <a:ln w="4867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 descr=""/>
          <p:cNvSpPr txBox="1"/>
          <p:nvPr/>
        </p:nvSpPr>
        <p:spPr>
          <a:xfrm>
            <a:off x="3087873" y="5338308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1" name="object 131" descr=""/>
          <p:cNvSpPr/>
          <p:nvPr/>
        </p:nvSpPr>
        <p:spPr>
          <a:xfrm>
            <a:off x="3343324" y="5284689"/>
            <a:ext cx="107314" cy="97790"/>
          </a:xfrm>
          <a:custGeom>
            <a:avLst/>
            <a:gdLst/>
            <a:ahLst/>
            <a:cxnLst/>
            <a:rect l="l" t="t" r="r" b="b"/>
            <a:pathLst>
              <a:path w="107314" h="97789">
                <a:moveTo>
                  <a:pt x="0" y="97671"/>
                </a:moveTo>
                <a:lnTo>
                  <a:pt x="106696" y="97671"/>
                </a:lnTo>
                <a:lnTo>
                  <a:pt x="10669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 descr=""/>
          <p:cNvSpPr txBox="1"/>
          <p:nvPr/>
        </p:nvSpPr>
        <p:spPr>
          <a:xfrm>
            <a:off x="3348795" y="5280682"/>
            <a:ext cx="9398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21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3" name="object 133" descr=""/>
          <p:cNvSpPr/>
          <p:nvPr/>
        </p:nvSpPr>
        <p:spPr>
          <a:xfrm>
            <a:off x="3454870" y="5416545"/>
            <a:ext cx="107314" cy="97790"/>
          </a:xfrm>
          <a:custGeom>
            <a:avLst/>
            <a:gdLst/>
            <a:ahLst/>
            <a:cxnLst/>
            <a:rect l="l" t="t" r="r" b="b"/>
            <a:pathLst>
              <a:path w="107314" h="97789">
                <a:moveTo>
                  <a:pt x="0" y="97671"/>
                </a:moveTo>
                <a:lnTo>
                  <a:pt x="106696" y="97671"/>
                </a:lnTo>
                <a:lnTo>
                  <a:pt x="106696" y="0"/>
                </a:lnTo>
                <a:lnTo>
                  <a:pt x="0" y="0"/>
                </a:lnTo>
                <a:lnTo>
                  <a:pt x="0" y="97671"/>
                </a:lnTo>
                <a:close/>
              </a:path>
            </a:pathLst>
          </a:custGeom>
          <a:ln w="4868">
            <a:solidFill>
              <a:srgbClr val="4471C4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 descr=""/>
          <p:cNvSpPr txBox="1"/>
          <p:nvPr/>
        </p:nvSpPr>
        <p:spPr>
          <a:xfrm>
            <a:off x="3429108" y="5290840"/>
            <a:ext cx="231775" cy="22542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500">
                <a:latin typeface="Calibri"/>
                <a:cs typeface="Calibri"/>
              </a:rPr>
              <a:t>22</a:t>
            </a:r>
            <a:r>
              <a:rPr dirty="0" sz="500" spc="465">
                <a:latin typeface="Calibri"/>
                <a:cs typeface="Calibri"/>
              </a:rPr>
              <a:t> </a:t>
            </a: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185"/>
              </a:spcBef>
            </a:pPr>
            <a:r>
              <a:rPr dirty="0" sz="500" spc="-25">
                <a:latin typeface="Calibri"/>
                <a:cs typeface="Calibri"/>
              </a:rPr>
              <a:t>18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486865" y="5942742"/>
            <a:ext cx="5778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5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54048" y="567105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54048" y="5399515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20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454048" y="5127989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30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454048" y="4856463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40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454048" y="4584807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50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454048" y="4313282"/>
            <a:ext cx="9334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latin typeface="Calibri"/>
                <a:cs typeface="Calibri"/>
              </a:rPr>
              <a:t>60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618458" y="6027553"/>
            <a:ext cx="307403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latin typeface="Calibri"/>
                <a:cs typeface="Calibri"/>
              </a:rPr>
              <a:t>2010</a:t>
            </a:r>
            <a:r>
              <a:rPr dirty="0" sz="500" spc="19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2011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2012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2013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2014</a:t>
            </a:r>
            <a:r>
              <a:rPr dirty="0" sz="500" spc="19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2015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2016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2017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2018</a:t>
            </a:r>
            <a:r>
              <a:rPr dirty="0" sz="500" spc="19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2019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2020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2021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2022</a:t>
            </a:r>
            <a:r>
              <a:rPr dirty="0" sz="500" spc="190">
                <a:latin typeface="Calibri"/>
                <a:cs typeface="Calibri"/>
              </a:rPr>
              <a:t>  </a:t>
            </a:r>
            <a:r>
              <a:rPr dirty="0" sz="500">
                <a:latin typeface="Calibri"/>
                <a:cs typeface="Calibri"/>
              </a:rPr>
              <a:t>2023</a:t>
            </a:r>
            <a:r>
              <a:rPr dirty="0" sz="500" spc="195">
                <a:latin typeface="Calibri"/>
                <a:cs typeface="Calibri"/>
              </a:rPr>
              <a:t>  </a:t>
            </a:r>
            <a:r>
              <a:rPr dirty="0" sz="500" spc="-20">
                <a:latin typeface="Calibri"/>
                <a:cs typeface="Calibri"/>
              </a:rPr>
              <a:t>2024</a:t>
            </a:r>
            <a:endParaRPr sz="500">
              <a:latin typeface="Calibri"/>
              <a:cs typeface="Calibri"/>
            </a:endParaRPr>
          </a:p>
        </p:txBody>
      </p:sp>
      <p:grpSp>
        <p:nvGrpSpPr>
          <p:cNvPr id="143" name="object 143" descr=""/>
          <p:cNvGrpSpPr/>
          <p:nvPr/>
        </p:nvGrpSpPr>
        <p:grpSpPr>
          <a:xfrm>
            <a:off x="1812933" y="5844426"/>
            <a:ext cx="175260" cy="23495"/>
            <a:chOff x="1812933" y="5844426"/>
            <a:chExt cx="175260" cy="23495"/>
          </a:xfrm>
        </p:grpSpPr>
        <p:sp>
          <p:nvSpPr>
            <p:cNvPr id="144" name="object 144" descr=""/>
            <p:cNvSpPr/>
            <p:nvPr/>
          </p:nvSpPr>
          <p:spPr>
            <a:xfrm>
              <a:off x="1818013" y="585365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894" y="0"/>
                  </a:lnTo>
                </a:path>
              </a:pathLst>
            </a:custGeom>
            <a:ln w="9767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1893218" y="584633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19534"/>
                  </a:lnTo>
                  <a:lnTo>
                    <a:pt x="19399" y="19534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1893218" y="584633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19534"/>
                  </a:lnTo>
                  <a:lnTo>
                    <a:pt x="0" y="19534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7" name="object 147" descr=""/>
          <p:cNvSpPr txBox="1"/>
          <p:nvPr/>
        </p:nvSpPr>
        <p:spPr>
          <a:xfrm>
            <a:off x="2000950" y="5808282"/>
            <a:ext cx="250825" cy="90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400" spc="-60">
                <a:latin typeface="Arial MT"/>
                <a:cs typeface="Arial MT"/>
              </a:rPr>
              <a:t>M</a:t>
            </a:r>
            <a:r>
              <a:rPr dirty="0" sz="400" spc="-15">
                <a:latin typeface="Arial MT"/>
                <a:cs typeface="Arial MT"/>
              </a:rPr>
              <a:t> </a:t>
            </a:r>
            <a:r>
              <a:rPr dirty="0" sz="400" spc="-40">
                <a:latin typeface="Arial MT"/>
                <a:cs typeface="Arial MT"/>
              </a:rPr>
              <a:t>FETALES</a:t>
            </a:r>
            <a:endParaRPr sz="400">
              <a:latin typeface="Arial MT"/>
              <a:cs typeface="Arial MT"/>
            </a:endParaRPr>
          </a:p>
        </p:txBody>
      </p:sp>
      <p:grpSp>
        <p:nvGrpSpPr>
          <p:cNvPr id="148" name="object 148" descr=""/>
          <p:cNvGrpSpPr/>
          <p:nvPr/>
        </p:nvGrpSpPr>
        <p:grpSpPr>
          <a:xfrm>
            <a:off x="2608309" y="5844426"/>
            <a:ext cx="175260" cy="23495"/>
            <a:chOff x="2608309" y="5844426"/>
            <a:chExt cx="175260" cy="23495"/>
          </a:xfrm>
        </p:grpSpPr>
        <p:sp>
          <p:nvSpPr>
            <p:cNvPr id="149" name="object 149" descr=""/>
            <p:cNvSpPr/>
            <p:nvPr/>
          </p:nvSpPr>
          <p:spPr>
            <a:xfrm>
              <a:off x="2613389" y="585365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 h="0">
                  <a:moveTo>
                    <a:pt x="0" y="0"/>
                  </a:moveTo>
                  <a:lnTo>
                    <a:pt x="164894" y="0"/>
                  </a:lnTo>
                </a:path>
              </a:pathLst>
            </a:custGeom>
            <a:ln w="9767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688594" y="584633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0" y="9767"/>
                  </a:lnTo>
                  <a:lnTo>
                    <a:pt x="9699" y="19534"/>
                  </a:lnTo>
                  <a:lnTo>
                    <a:pt x="19399" y="9767"/>
                  </a:lnTo>
                  <a:lnTo>
                    <a:pt x="969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688594" y="584633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9699" y="0"/>
                  </a:moveTo>
                  <a:lnTo>
                    <a:pt x="19399" y="9767"/>
                  </a:lnTo>
                  <a:lnTo>
                    <a:pt x="9699" y="19534"/>
                  </a:lnTo>
                  <a:lnTo>
                    <a:pt x="0" y="9767"/>
                  </a:lnTo>
                  <a:lnTo>
                    <a:pt x="9699" y="0"/>
                  </a:lnTo>
                  <a:close/>
                </a:path>
              </a:pathLst>
            </a:custGeom>
            <a:ln w="324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2" name="object 152" descr=""/>
          <p:cNvSpPr txBox="1"/>
          <p:nvPr/>
        </p:nvSpPr>
        <p:spPr>
          <a:xfrm>
            <a:off x="2797877" y="5808282"/>
            <a:ext cx="347980" cy="901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400" spc="-60">
                <a:latin typeface="Arial MT"/>
                <a:cs typeface="Arial MT"/>
              </a:rPr>
              <a:t>M</a:t>
            </a:r>
            <a:r>
              <a:rPr dirty="0" sz="400" spc="-15">
                <a:latin typeface="Arial MT"/>
                <a:cs typeface="Arial MT"/>
              </a:rPr>
              <a:t> </a:t>
            </a:r>
            <a:r>
              <a:rPr dirty="0" sz="400" spc="-45">
                <a:latin typeface="Arial MT"/>
                <a:cs typeface="Arial MT"/>
              </a:rPr>
              <a:t>NEONATALES</a:t>
            </a:r>
            <a:endParaRPr sz="400">
              <a:latin typeface="Arial MT"/>
              <a:cs typeface="Arial MT"/>
            </a:endParaRPr>
          </a:p>
        </p:txBody>
      </p:sp>
      <p:sp>
        <p:nvSpPr>
          <p:cNvPr id="153" name="object 153" descr=""/>
          <p:cNvSpPr/>
          <p:nvPr/>
        </p:nvSpPr>
        <p:spPr>
          <a:xfrm>
            <a:off x="394598" y="4273823"/>
            <a:ext cx="3322320" cy="1914525"/>
          </a:xfrm>
          <a:custGeom>
            <a:avLst/>
            <a:gdLst/>
            <a:ahLst/>
            <a:cxnLst/>
            <a:rect l="l" t="t" r="r" b="b"/>
            <a:pathLst>
              <a:path w="3322320" h="1914525">
                <a:moveTo>
                  <a:pt x="0" y="1914354"/>
                </a:moveTo>
                <a:lnTo>
                  <a:pt x="3322147" y="1914354"/>
                </a:lnTo>
                <a:lnTo>
                  <a:pt x="3322147" y="0"/>
                </a:lnTo>
                <a:lnTo>
                  <a:pt x="0" y="0"/>
                </a:lnTo>
                <a:lnTo>
                  <a:pt x="0" y="1914354"/>
                </a:lnTo>
                <a:close/>
              </a:path>
            </a:pathLst>
          </a:custGeom>
          <a:ln w="3250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 descr=""/>
          <p:cNvSpPr txBox="1"/>
          <p:nvPr/>
        </p:nvSpPr>
        <p:spPr>
          <a:xfrm>
            <a:off x="4113368" y="6506628"/>
            <a:ext cx="229235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" b="1">
                <a:latin typeface="Calibri"/>
                <a:cs typeface="Calibri"/>
              </a:rPr>
              <a:t>Total</a:t>
            </a:r>
            <a:r>
              <a:rPr dirty="0" sz="350" spc="20" b="1">
                <a:latin typeface="Calibri"/>
                <a:cs typeface="Calibri"/>
              </a:rPr>
              <a:t> </a:t>
            </a:r>
            <a:r>
              <a:rPr dirty="0" sz="350" spc="-20" b="1">
                <a:latin typeface="Calibri"/>
                <a:cs typeface="Calibri"/>
              </a:rPr>
              <a:t>2024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157" name="object 15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155" name="object 155" descr=""/>
          <p:cNvSpPr txBox="1"/>
          <p:nvPr/>
        </p:nvSpPr>
        <p:spPr>
          <a:xfrm>
            <a:off x="4571091" y="6506628"/>
            <a:ext cx="736600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3220" algn="l"/>
                <a:tab pos="677545" algn="l"/>
              </a:tabLst>
            </a:pPr>
            <a:r>
              <a:rPr dirty="0" sz="350" spc="-25" b="1">
                <a:latin typeface="Calibri"/>
                <a:cs typeface="Calibri"/>
              </a:rPr>
              <a:t>20</a:t>
            </a:r>
            <a:r>
              <a:rPr dirty="0" sz="350" b="1">
                <a:latin typeface="Calibri"/>
                <a:cs typeface="Calibri"/>
              </a:rPr>
              <a:t>	</a:t>
            </a:r>
            <a:r>
              <a:rPr dirty="0" sz="350" spc="-25" b="1">
                <a:latin typeface="Calibri"/>
                <a:cs typeface="Calibri"/>
              </a:rPr>
              <a:t>18</a:t>
            </a:r>
            <a:r>
              <a:rPr dirty="0" sz="350" b="1">
                <a:latin typeface="Calibri"/>
                <a:cs typeface="Calibri"/>
              </a:rPr>
              <a:t>	</a:t>
            </a:r>
            <a:r>
              <a:rPr dirty="0" sz="350" spc="-25" b="1">
                <a:latin typeface="Calibri"/>
                <a:cs typeface="Calibri"/>
              </a:rPr>
              <a:t>38</a:t>
            </a:r>
            <a:endParaRPr sz="350">
              <a:latin typeface="Calibri"/>
              <a:cs typeface="Calibri"/>
            </a:endParaRPr>
          </a:p>
        </p:txBody>
      </p:sp>
      <p:graphicFrame>
        <p:nvGraphicFramePr>
          <p:cNvPr id="156" name="object 156" descr=""/>
          <p:cNvGraphicFramePr>
            <a:graphicFrameLocks noGrp="1"/>
          </p:cNvGraphicFramePr>
          <p:nvPr/>
        </p:nvGraphicFramePr>
        <p:xfrm>
          <a:off x="4015739" y="3962989"/>
          <a:ext cx="1502410" cy="25368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465"/>
                <a:gridCol w="374014"/>
                <a:gridCol w="366394"/>
                <a:gridCol w="262890"/>
              </a:tblGrid>
              <a:tr h="64769">
                <a:tc row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FECHA_MTE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Según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20" b="1">
                          <a:latin typeface="Calibri"/>
                          <a:cs typeface="Calibri"/>
                        </a:rPr>
                        <a:t>Tipo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Total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6476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Fetal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 b="1">
                          <a:latin typeface="Calibri"/>
                          <a:cs typeface="Calibri"/>
                        </a:rPr>
                        <a:t>Neonatal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06/01/2024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09/01/2024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05/02/2024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27/02/2024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07/03/2024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19/03/2024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29/03/2024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09/04/2024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10/04/2024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12/04/2024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16/04/2024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25/04/2024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07/05/2024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13/05/2024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20/05/2024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24/05/2024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01/06/2024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28/06/2024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30/06/2024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08/07/2024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10/07/2024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14/07/2024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29/07/2024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01/08/2024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07/09/2024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09/09/2024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10/09/2024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21/09/2024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23/10/2024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7/11/2024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769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25/11/2024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28/11/2024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14/12/2024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2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16/12/2024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295">
                <a:tc>
                  <a:txBody>
                    <a:bodyPr/>
                    <a:lstStyle/>
                    <a:p>
                      <a:pPr algn="ctr" marL="1905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19/12/2024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365"/>
                        </a:lnSpc>
                        <a:spcBef>
                          <a:spcPts val="120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1524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350" spc="-10">
                          <a:latin typeface="Calibri"/>
                          <a:cs typeface="Calibri"/>
                        </a:rPr>
                        <a:t>20/12/2024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304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350" spc="-50">
                          <a:latin typeface="Calibri"/>
                          <a:cs typeface="Calibri"/>
                        </a:rPr>
                        <a:t>1</a:t>
                      </a:r>
                      <a:endParaRPr sz="35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77921">
                      <a:solidFill>
                        <a:srgbClr val="F4AF84"/>
                      </a:solidFill>
                      <a:prstDash val="solid"/>
                    </a:lnB>
                    <a:solidFill>
                      <a:srgbClr val="F4AF8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217" y="1993353"/>
            <a:ext cx="6459654" cy="467339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46937" y="1108519"/>
            <a:ext cx="6233160" cy="215900"/>
          </a:xfrm>
          <a:prstGeom prst="rect">
            <a:avLst/>
          </a:prstGeom>
          <a:solidFill>
            <a:srgbClr val="DBEDF4"/>
          </a:solidFill>
          <a:ln w="609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245"/>
              </a:spcBef>
            </a:pPr>
            <a:r>
              <a:rPr dirty="0" sz="1100" b="1">
                <a:latin typeface="Arial"/>
                <a:cs typeface="Arial"/>
              </a:rPr>
              <a:t>Infecciones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Asociadas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Atención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Salud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(IASS)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52/2024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6608" y="1502156"/>
            <a:ext cx="6415405" cy="36385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0"/>
              </a:spcBef>
            </a:pPr>
            <a:r>
              <a:rPr dirty="0" sz="1100" b="1">
                <a:latin typeface="Calibri"/>
                <a:cs typeface="Calibri"/>
              </a:rPr>
              <a:t>Tabla</a:t>
            </a:r>
            <a:r>
              <a:rPr dirty="0" sz="1100" spc="3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1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Densidad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acumulada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Infecciones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Asociadas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Atención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Salud,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(IAAS) </a:t>
            </a:r>
            <a:r>
              <a:rPr dirty="0" sz="1100">
                <a:latin typeface="Calibri"/>
                <a:cs typeface="Calibri"/>
              </a:rPr>
              <a:t>según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factor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riesgo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servicio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hospitalario,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Regional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II-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JAMO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Tumbes,</a:t>
            </a:r>
            <a:r>
              <a:rPr dirty="0" sz="1100" spc="-10">
                <a:latin typeface="Calibri"/>
                <a:cs typeface="Calibri"/>
              </a:rPr>
              <a:t> 2024*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6608" y="6668261"/>
            <a:ext cx="6302375" cy="1887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986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Noviembre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20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700">
              <a:latin typeface="Calibri"/>
              <a:cs typeface="Calibri"/>
            </a:endParaRPr>
          </a:p>
          <a:p>
            <a:pPr marL="12700" marR="6350">
              <a:lnSpc>
                <a:spcPts val="104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II-2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JAMO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–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24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distribuidas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servicios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neonatal,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cirugía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ginecoobstetricia.</a:t>
            </a:r>
            <a:endParaRPr sz="900">
              <a:latin typeface="Arial MT"/>
              <a:cs typeface="Arial MT"/>
            </a:endParaRPr>
          </a:p>
          <a:p>
            <a:pPr algn="just" marL="12700" marR="6350">
              <a:lnSpc>
                <a:spcPct val="95800"/>
              </a:lnSpc>
              <a:spcBef>
                <a:spcPts val="1005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neonatología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periférico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7,26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exposición,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supera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valor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misma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situación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ocurre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infección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(7,14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3,48).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Arial MT"/>
              <a:cs typeface="Arial MT"/>
            </a:endParaRPr>
          </a:p>
          <a:p>
            <a:pPr marL="12700" marR="9525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(2,25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e</a:t>
            </a:r>
            <a:r>
              <a:rPr dirty="0" sz="900">
                <a:latin typeface="Arial MT"/>
                <a:cs typeface="Arial MT"/>
              </a:rPr>
              <a:t> 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(2,69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1,98)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también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</a:pPr>
            <a:r>
              <a:rPr dirty="0" sz="900" spc="-10">
                <a:latin typeface="Arial MT"/>
                <a:cs typeface="Arial MT"/>
              </a:rPr>
              <a:t>La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acumulada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infección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sitio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quirúrgico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parto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cesárea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supera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(0,48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0,91),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igual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densidad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ventilación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(4,20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0">
                <a:latin typeface="Arial MT"/>
                <a:cs typeface="Arial MT"/>
              </a:rPr>
              <a:t> 7,12).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74320" y="1819909"/>
          <a:ext cx="6892290" cy="430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4680"/>
                <a:gridCol w="749300"/>
                <a:gridCol w="676909"/>
                <a:gridCol w="219075"/>
                <a:gridCol w="240030"/>
                <a:gridCol w="210819"/>
                <a:gridCol w="226694"/>
                <a:gridCol w="213994"/>
                <a:gridCol w="233045"/>
                <a:gridCol w="220979"/>
                <a:gridCol w="208279"/>
                <a:gridCol w="233045"/>
                <a:gridCol w="220979"/>
                <a:gridCol w="214629"/>
                <a:gridCol w="748664"/>
                <a:gridCol w="332104"/>
                <a:gridCol w="356235"/>
                <a:gridCol w="581025"/>
                <a:gridCol w="323850"/>
              </a:tblGrid>
              <a:tr h="2286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5104" marR="146050" indent="-57150">
                        <a:lnSpc>
                          <a:spcPct val="101200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IAAS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46379" marR="170180" indent="-68580">
                        <a:lnSpc>
                          <a:spcPct val="101200"/>
                        </a:lnSpc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Factor</a:t>
                      </a:r>
                      <a:r>
                        <a:rPr dirty="0" sz="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riesgo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5725" marR="76835" indent="86360">
                        <a:lnSpc>
                          <a:spcPct val="101200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Servicio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hospitalario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L="8020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IAAS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mensual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1910">
                    <a:lnL w="63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B4C5E7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  <a:tr h="7423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Enero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Febrero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0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Marzo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6195" vert="vert270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Abril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720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Mayo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9370" vert="vert27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Junio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5720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Julio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290" vert="vert270"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Agosto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Setiembre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 vert="vert270">
                    <a:lnL w="63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Octubre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noviembre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655" vert="vert270">
                    <a:lnT w="9525">
                      <a:solidFill>
                        <a:srgbClr val="B4C5E7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b="1">
                          <a:latin typeface="Calibri"/>
                          <a:cs typeface="Calibri"/>
                        </a:rPr>
                        <a:t>N°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días</a:t>
                      </a:r>
                      <a:r>
                        <a:rPr dirty="0" sz="8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de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44450" marR="37465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exposición</a:t>
                      </a:r>
                      <a:r>
                        <a:rPr dirty="0" sz="800" spc="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y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procedimientos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acumulados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7310" marR="36195" indent="-22225">
                        <a:lnSpc>
                          <a:spcPct val="101200"/>
                        </a:lnSpc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Total,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IAAS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8895" marR="41275" indent="32384">
                        <a:lnSpc>
                          <a:spcPct val="101200"/>
                        </a:lnSpc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acum.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895" marR="39370">
                        <a:lnSpc>
                          <a:spcPct val="101899"/>
                        </a:lnSpc>
                        <a:spcBef>
                          <a:spcPts val="47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referencial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de EESS</a:t>
                      </a:r>
                      <a:r>
                        <a:rPr dirty="0" sz="8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032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latin typeface="Calibri"/>
                          <a:cs typeface="Calibri"/>
                        </a:rPr>
                        <a:t>Tasa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algn="ctr" marL="46990" marR="31115">
                        <a:lnSpc>
                          <a:spcPct val="101600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nacio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b="1">
                          <a:latin typeface="Calibri"/>
                          <a:cs typeface="Calibri"/>
                        </a:rPr>
                        <a:t>nal</a:t>
                      </a:r>
                      <a:r>
                        <a:rPr dirty="0" sz="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 b="1">
                          <a:latin typeface="Calibri"/>
                          <a:cs typeface="Calibri"/>
                        </a:rPr>
                        <a:t>II-</a:t>
                      </a:r>
                      <a:r>
                        <a:rPr dirty="0" sz="800" spc="5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50" b="1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Neumonía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 marR="134620" indent="-36830">
                        <a:lnSpc>
                          <a:spcPct val="101899"/>
                        </a:lnSpc>
                        <a:spcBef>
                          <a:spcPts val="17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Ventilación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mecánica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L w="635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421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7,13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7,53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7,12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86995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699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8600">
                <a:tc rowSpan="2">
                  <a:txBody>
                    <a:bodyPr/>
                    <a:lstStyle/>
                    <a:p>
                      <a:pPr algn="ctr" marL="40640" marR="40005">
                        <a:lnSpc>
                          <a:spcPct val="101899"/>
                        </a:lnSpc>
                        <a:spcBef>
                          <a:spcPts val="200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Infección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tracto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urinario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540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Sonda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Vesical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824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2,46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solidFill>
                      <a:srgbClr val="FFE699"/>
                    </a:solidFill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Medicina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527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5,73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solidFill>
                      <a:srgbClr val="FFE699"/>
                    </a:solidFill>
                  </a:tcPr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03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0640" marR="40005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Infección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del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torrente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sanguíneo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461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4154" marR="173355" indent="-44450">
                        <a:lnSpc>
                          <a:spcPct val="101899"/>
                        </a:lnSpc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C.Venoso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Central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617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1,62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1,08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1,18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solidFill>
                      <a:srgbClr val="FFE699"/>
                    </a:solidFill>
                  </a:tcPr>
                </a:tc>
              </a:tr>
              <a:tr h="2946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461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9875" marR="93980" indent="-169545">
                        <a:lnSpc>
                          <a:spcPct val="101899"/>
                        </a:lnSpc>
                        <a:spcBef>
                          <a:spcPts val="4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N.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Parenteral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3492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69850"/>
                </a:tc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C.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Hemodiálisis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UCI</a:t>
                      </a:r>
                      <a:r>
                        <a:rPr dirty="0" sz="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adulto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0795"/>
                </a:tc>
              </a:tr>
              <a:tr h="384175">
                <a:tc>
                  <a:txBody>
                    <a:bodyPr/>
                    <a:lstStyle/>
                    <a:p>
                      <a:pPr algn="ctr" marL="52705" marR="50800">
                        <a:lnSpc>
                          <a:spcPct val="101699"/>
                        </a:lnSpc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Infección</a:t>
                      </a:r>
                      <a:r>
                        <a:rPr dirty="0" sz="8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2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sitio</a:t>
                      </a:r>
                      <a:r>
                        <a:rPr dirty="0" sz="80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quirúrgico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Parto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cesáreo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Ginecobstetricia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206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1,39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0,91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14604">
                    <a:solidFill>
                      <a:srgbClr val="FFE699"/>
                    </a:solidFill>
                  </a:tcPr>
                </a:tc>
              </a:tr>
              <a:tr h="4413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800" spc="-10">
                          <a:latin typeface="Calibri"/>
                          <a:cs typeface="Calibri"/>
                        </a:rPr>
                        <a:t>Endometritis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Parto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Vaginal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Ginecobstetricia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143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2222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34925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8255">
                        <a:lnSpc>
                          <a:spcPct val="100000"/>
                        </a:lnSpc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2089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>
                          <a:latin typeface="Calibri"/>
                          <a:cs typeface="Calibri"/>
                        </a:rPr>
                        <a:t>Parto</a:t>
                      </a:r>
                      <a:r>
                        <a:rPr dirty="0" sz="8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800" spc="-10">
                          <a:latin typeface="Calibri"/>
                          <a:cs typeface="Calibri"/>
                        </a:rPr>
                        <a:t>cesáreo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Ginecobstetricia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R="222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288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0,69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800" spc="-20">
                          <a:latin typeface="Calibri"/>
                          <a:cs typeface="Calibri"/>
                        </a:rPr>
                        <a:t>0,10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29845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10" b="1">
                          <a:latin typeface="Calibri"/>
                          <a:cs typeface="Calibri"/>
                        </a:rPr>
                        <a:t>Total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63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5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800" spc="-25">
                          <a:latin typeface="Calibri"/>
                          <a:cs typeface="Calibri"/>
                        </a:rPr>
                        <a:t>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4C5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55168" y="6230873"/>
            <a:ext cx="6542405" cy="2678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Calibri"/>
                <a:cs typeface="Calibri"/>
              </a:rPr>
              <a:t>*A</a:t>
            </a:r>
            <a:r>
              <a:rPr dirty="0" sz="700" spc="-20">
                <a:latin typeface="Calibri"/>
                <a:cs typeface="Calibri"/>
              </a:rPr>
              <a:t> </a:t>
            </a:r>
            <a:r>
              <a:rPr dirty="0" sz="700">
                <a:latin typeface="Calibri"/>
                <a:cs typeface="Calibri"/>
              </a:rPr>
              <a:t>noviembe</a:t>
            </a:r>
            <a:r>
              <a:rPr dirty="0" sz="700" spc="-15">
                <a:latin typeface="Calibri"/>
                <a:cs typeface="Calibri"/>
              </a:rPr>
              <a:t> </a:t>
            </a:r>
            <a:r>
              <a:rPr dirty="0" sz="700" spc="-20">
                <a:latin typeface="Calibri"/>
                <a:cs typeface="Calibri"/>
              </a:rPr>
              <a:t>2024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700">
              <a:latin typeface="Calibri"/>
              <a:cs typeface="Calibri"/>
            </a:endParaRPr>
          </a:p>
          <a:p>
            <a:pPr marL="12700" marR="43180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Carlos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Alberto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Cortez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Jiménez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Essalud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-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noviembre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atención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salud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(IAAS)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ginecobstetricia.</a:t>
            </a:r>
            <a:endParaRPr sz="900">
              <a:latin typeface="Arial MT"/>
              <a:cs typeface="Arial MT"/>
            </a:endParaRPr>
          </a:p>
          <a:p>
            <a:pPr marL="12700" marR="176530">
              <a:lnSpc>
                <a:spcPts val="1040"/>
              </a:lnSpc>
              <a:spcBef>
                <a:spcPts val="1035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neumonía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ventilación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mecánica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7,13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días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exposición,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(7,12).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51435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medicina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(5,73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1,93).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servicio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UCI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urinario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vesical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menor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valor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(1,21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1,98).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271780">
              <a:lnSpc>
                <a:spcPts val="104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torrente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sanguíneo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catéter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venoso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central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nacional </a:t>
            </a:r>
            <a:r>
              <a:rPr dirty="0" sz="900">
                <a:latin typeface="Arial MT"/>
                <a:cs typeface="Arial MT"/>
              </a:rPr>
              <a:t>referencial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(1,62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1,18).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183515">
              <a:lnSpc>
                <a:spcPts val="103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IAAS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sitio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quirúrgico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asociado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cesárea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supera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referencial </a:t>
            </a:r>
            <a:r>
              <a:rPr dirty="0" sz="900">
                <a:latin typeface="Arial MT"/>
                <a:cs typeface="Arial MT"/>
              </a:rPr>
              <a:t>(1,39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vs </a:t>
            </a:r>
            <a:r>
              <a:rPr dirty="0" sz="900" spc="-10">
                <a:latin typeface="Arial MT"/>
                <a:cs typeface="Arial MT"/>
              </a:rPr>
              <a:t>0,91).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</a:pP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necesario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implementar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medidas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urgentes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permitan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reducir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incidencias,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así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ocurrencia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brotes,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agentes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involucrados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factores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condicionantes.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9740" y="1182115"/>
            <a:ext cx="6419850" cy="3638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75"/>
              </a:spcBef>
            </a:pPr>
            <a:r>
              <a:rPr dirty="0" sz="1100" b="1">
                <a:latin typeface="Calibri"/>
                <a:cs typeface="Calibri"/>
              </a:rPr>
              <a:t>Tabla</a:t>
            </a:r>
            <a:r>
              <a:rPr dirty="0" sz="1100" spc="3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2</a:t>
            </a:r>
            <a:r>
              <a:rPr dirty="0" sz="1100">
                <a:latin typeface="Calibri"/>
                <a:cs typeface="Calibri"/>
              </a:rPr>
              <a:t>.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Densidad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incidencia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acumulada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7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Infecciones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Asociadas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Atención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Salud,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según </a:t>
            </a:r>
            <a:r>
              <a:rPr dirty="0" sz="1100">
                <a:latin typeface="Calibri"/>
                <a:cs typeface="Calibri"/>
              </a:rPr>
              <a:t>factor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de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riesgo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y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servicio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hospitalario,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Hospital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Carlos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Alberto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Cortez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Jiménez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Essalud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-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Tumbes,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2024*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84645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98245" y="2154681"/>
            <a:ext cx="6163945" cy="161734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2530"/>
              </a:lnSpc>
              <a:spcBef>
                <a:spcPts val="275"/>
              </a:spcBef>
            </a:pPr>
            <a:r>
              <a:rPr dirty="0" sz="2200">
                <a:latin typeface="Times New Roman"/>
                <a:cs typeface="Times New Roman"/>
              </a:rPr>
              <a:t>Te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invitamos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revisar</a:t>
            </a:r>
            <a:r>
              <a:rPr dirty="0" sz="2200" spc="-15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la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Sala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Semanal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de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Situación</a:t>
            </a:r>
            <a:r>
              <a:rPr dirty="0" sz="2200" spc="-10">
                <a:latin typeface="Times New Roman"/>
                <a:cs typeface="Times New Roman"/>
              </a:rPr>
              <a:t> </a:t>
            </a:r>
            <a:r>
              <a:rPr dirty="0" sz="2200" spc="-25">
                <a:latin typeface="Times New Roman"/>
                <a:cs typeface="Times New Roman"/>
              </a:rPr>
              <a:t>de </a:t>
            </a:r>
            <a:r>
              <a:rPr dirty="0" sz="2200">
                <a:latin typeface="Times New Roman"/>
                <a:cs typeface="Times New Roman"/>
              </a:rPr>
              <a:t>Salud</a:t>
            </a:r>
            <a:r>
              <a:rPr dirty="0" sz="2200" spc="-3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Binacional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(Tumbes-</a:t>
            </a:r>
            <a:r>
              <a:rPr dirty="0" sz="2200" spc="-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El</a:t>
            </a:r>
            <a:r>
              <a:rPr dirty="0" sz="2200" spc="-25">
                <a:latin typeface="Times New Roman"/>
                <a:cs typeface="Times New Roman"/>
              </a:rPr>
              <a:t> </a:t>
            </a:r>
            <a:r>
              <a:rPr dirty="0" sz="2200" spc="-20">
                <a:latin typeface="Times New Roman"/>
                <a:cs typeface="Times New Roman"/>
              </a:rPr>
              <a:t>Oro)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200">
              <a:latin typeface="Times New Roman"/>
              <a:cs typeface="Times New Roman"/>
            </a:endParaRPr>
          </a:p>
          <a:p>
            <a:pPr algn="ctr" marL="175260" marR="170180" indent="1905">
              <a:lnSpc>
                <a:spcPts val="2300"/>
              </a:lnSpc>
            </a:pPr>
            <a:r>
              <a:rPr dirty="0" sz="2000" spc="-10">
                <a:latin typeface="Times New Roman"/>
                <a:cs typeface="Times New Roman"/>
              </a:rPr>
              <a:t>Link: 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https://binacional.shinyapps.io/binacional_peru_ecuador/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5930" y="5787389"/>
            <a:ext cx="6645909" cy="62230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 indent="378460">
              <a:lnSpc>
                <a:spcPts val="2300"/>
              </a:lnSpc>
              <a:spcBef>
                <a:spcPts val="254"/>
              </a:spcBef>
            </a:pPr>
            <a:r>
              <a:rPr dirty="0" sz="2000">
                <a:latin typeface="Times New Roman"/>
                <a:cs typeface="Times New Roman"/>
              </a:rPr>
              <a:t>Donde</a:t>
            </a:r>
            <a:r>
              <a:rPr dirty="0" sz="2000" spc="-4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encontrarás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información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semanal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actualizada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25">
                <a:latin typeface="Times New Roman"/>
                <a:cs typeface="Times New Roman"/>
              </a:rPr>
              <a:t>la </a:t>
            </a:r>
            <a:r>
              <a:rPr dirty="0" sz="2000">
                <a:latin typeface="Times New Roman"/>
                <a:cs typeface="Times New Roman"/>
              </a:rPr>
              <a:t>situación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salud</a:t>
            </a:r>
            <a:r>
              <a:rPr dirty="0" sz="2000" spc="-1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daños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priorizados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del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Cordón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Fronterizo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35">
                <a:latin typeface="Times New Roman"/>
                <a:cs typeface="Times New Roman"/>
              </a:rPr>
              <a:t>01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489" y="3911737"/>
            <a:ext cx="1437239" cy="1454762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0516" y="456268"/>
            <a:ext cx="110489" cy="519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0"/>
              </a:lnSpc>
            </a:pPr>
            <a:r>
              <a:rPr dirty="0" sz="1200" spc="-50"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380"/>
              </a:lnSpc>
              <a:spcBef>
                <a:spcPts val="50"/>
              </a:spcBef>
            </a:pPr>
            <a:r>
              <a:rPr dirty="0" sz="1200" spc="-50">
                <a:latin typeface="Times New Roman"/>
                <a:cs typeface="Times New Roman"/>
              </a:rPr>
              <a:t>V V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98462" y="2525547"/>
            <a:ext cx="5166360" cy="7369175"/>
            <a:chOff x="398462" y="2525547"/>
            <a:chExt cx="5166360" cy="73691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5485" y="3541394"/>
              <a:ext cx="3589108" cy="35891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12750" y="2539834"/>
              <a:ext cx="3228975" cy="7340600"/>
            </a:xfrm>
            <a:custGeom>
              <a:avLst/>
              <a:gdLst/>
              <a:ahLst/>
              <a:cxnLst/>
              <a:rect l="l" t="t" r="r" b="b"/>
              <a:pathLst>
                <a:path w="3228975" h="7340600">
                  <a:moveTo>
                    <a:pt x="0" y="7340600"/>
                  </a:moveTo>
                  <a:lnTo>
                    <a:pt x="3228975" y="7340600"/>
                  </a:lnTo>
                  <a:lnTo>
                    <a:pt x="3228975" y="0"/>
                  </a:lnTo>
                  <a:lnTo>
                    <a:pt x="0" y="0"/>
                  </a:lnTo>
                  <a:lnTo>
                    <a:pt x="0" y="7340600"/>
                  </a:lnTo>
                  <a:close/>
                </a:path>
              </a:pathLst>
            </a:custGeom>
            <a:ln w="28575">
              <a:solidFill>
                <a:srgbClr val="519FD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560" y="152399"/>
            <a:ext cx="7205345" cy="147383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5064" y="1745701"/>
            <a:ext cx="4549140" cy="25194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579880" y="1700275"/>
            <a:ext cx="4695190" cy="36004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25"/>
              </a:spcBef>
            </a:pP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DIRECCIÓN</a:t>
            </a:r>
            <a:r>
              <a:rPr dirty="0" sz="1800" spc="3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REGIONAL</a:t>
            </a:r>
            <a:r>
              <a:rPr dirty="0" sz="1800" spc="3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DE</a:t>
            </a:r>
            <a:r>
              <a:rPr dirty="0" sz="1800" spc="375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F81BC"/>
                </a:solidFill>
                <a:latin typeface="Trebuchet MS"/>
                <a:cs typeface="Trebuchet MS"/>
              </a:rPr>
              <a:t>SALUD</a:t>
            </a:r>
            <a:r>
              <a:rPr dirty="0" sz="1800" spc="380" b="1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4F81BC"/>
                </a:solidFill>
                <a:latin typeface="Trebuchet MS"/>
                <a:cs typeface="Trebuchet MS"/>
              </a:rPr>
              <a:t>TUMBES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8159" y="2578354"/>
            <a:ext cx="3030220" cy="4559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R="5080">
              <a:lnSpc>
                <a:spcPct val="101800"/>
              </a:lnSpc>
              <a:spcBef>
                <a:spcPts val="65"/>
              </a:spcBef>
              <a:tabLst>
                <a:tab pos="599440" algn="l"/>
                <a:tab pos="1263650" algn="l"/>
                <a:tab pos="1647825" algn="l"/>
              </a:tabLst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3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Ejecutiva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hace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llegar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8159" y="3012694"/>
            <a:ext cx="21005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510030" algn="l"/>
                <a:tab pos="1957705" algn="l"/>
              </a:tabLst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correspondiente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	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63781" y="2795523"/>
            <a:ext cx="585470" cy="4559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R="5080" indent="81280">
              <a:lnSpc>
                <a:spcPct val="101800"/>
              </a:lnSpc>
              <a:spcBef>
                <a:spcPts val="65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Semana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8159" y="3229863"/>
            <a:ext cx="177355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01-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2025.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18159" y="3664203"/>
            <a:ext cx="3029585" cy="8896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699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1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315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presente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Boletín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Epidemiológico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procede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0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notificación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47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Red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-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4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Epidemiología.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8159" y="4749291"/>
            <a:ext cx="3030220" cy="8896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5080">
              <a:lnSpc>
                <a:spcPct val="101699"/>
              </a:lnSpc>
              <a:spcBef>
                <a:spcPts val="70"/>
              </a:spcBef>
            </a:pP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5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5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5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está</a:t>
            </a:r>
            <a:r>
              <a:rPr dirty="0" sz="1400" spc="5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conformada</a:t>
            </a:r>
            <a:r>
              <a:rPr dirty="0" sz="1400" spc="5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por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establecimientos</a:t>
            </a:r>
            <a:r>
              <a:rPr dirty="0" sz="1400" spc="1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15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1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Dirección</a:t>
            </a:r>
            <a:r>
              <a:rPr dirty="0" sz="1400" spc="1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-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EsSalud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otros</a:t>
            </a:r>
            <a:r>
              <a:rPr dirty="0" sz="1400" spc="-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del</a:t>
            </a:r>
            <a:r>
              <a:rPr dirty="0" sz="1400" spc="-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sector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salud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región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Tumbes.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8159" y="5834633"/>
            <a:ext cx="3031490" cy="28435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just" marR="6985">
              <a:lnSpc>
                <a:spcPct val="101699"/>
              </a:lnSpc>
              <a:spcBef>
                <a:spcPts val="70"/>
              </a:spcBef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actualizada</a:t>
            </a:r>
            <a:r>
              <a:rPr dirty="0" sz="1400" spc="320" i="1">
                <a:solidFill>
                  <a:srgbClr val="001F5F"/>
                </a:solidFill>
                <a:latin typeface="Calibri Light"/>
                <a:cs typeface="Calibri Light"/>
              </a:rPr>
              <a:t>  </a:t>
            </a:r>
            <a:r>
              <a:rPr dirty="0" sz="1400" spc="-20" i="1">
                <a:solidFill>
                  <a:srgbClr val="001F5F"/>
                </a:solidFill>
                <a:latin typeface="Calibri Light"/>
                <a:cs typeface="Calibri Light"/>
              </a:rPr>
              <a:t>cada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o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mes.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Los</a:t>
            </a:r>
            <a:r>
              <a:rPr dirty="0" sz="1400" spc="2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datos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análisis</a:t>
            </a:r>
            <a:r>
              <a:rPr dirty="0" sz="1400" spc="2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son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provisionales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pueden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estar</a:t>
            </a:r>
            <a:r>
              <a:rPr dirty="0" sz="1400" spc="48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484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a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modificación.</a:t>
            </a:r>
            <a:endParaRPr sz="1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1400">
              <a:latin typeface="Calibri Light"/>
              <a:cs typeface="Calibri Light"/>
            </a:endParaRPr>
          </a:p>
          <a:p>
            <a:pPr algn="just" marR="5080">
              <a:lnSpc>
                <a:spcPct val="101699"/>
              </a:lnSpc>
            </a:pP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Esta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información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es</a:t>
            </a:r>
            <a:r>
              <a:rPr dirty="0" sz="1400" spc="345" i="1">
                <a:solidFill>
                  <a:srgbClr val="001F5F"/>
                </a:solidFill>
                <a:latin typeface="Calibri Light"/>
                <a:cs typeface="Calibri Light"/>
              </a:rPr>
              <a:t>  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suministrada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semanalmente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por</a:t>
            </a:r>
            <a:r>
              <a:rPr dirty="0" sz="1400" spc="4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4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Red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Regional</a:t>
            </a:r>
            <a:r>
              <a:rPr dirty="0" sz="1400" spc="4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de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Epidemiología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Tumbes,</a:t>
            </a:r>
            <a:r>
              <a:rPr dirty="0" sz="1400" spc="10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cuya</a:t>
            </a:r>
            <a:r>
              <a:rPr dirty="0" sz="1400" spc="10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fuente</a:t>
            </a:r>
            <a:r>
              <a:rPr dirty="0" sz="1400" spc="10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es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3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registro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38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enfermedades</a:t>
            </a:r>
            <a:r>
              <a:rPr dirty="0" sz="1400" spc="39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y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eventos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sujetos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a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notificación inmediata</a:t>
            </a:r>
            <a:r>
              <a:rPr dirty="0" sz="1400" spc="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50" i="1">
                <a:solidFill>
                  <a:srgbClr val="001F5F"/>
                </a:solidFill>
                <a:latin typeface="Calibri Light"/>
                <a:cs typeface="Calibri Light"/>
              </a:rPr>
              <a:t>o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semanal.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La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Epidemiológica</a:t>
            </a:r>
            <a:r>
              <a:rPr dirty="0" sz="1400" spc="-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inicia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el</a:t>
            </a:r>
            <a:r>
              <a:rPr dirty="0" sz="1400" spc="5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domingo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de</a:t>
            </a:r>
            <a:r>
              <a:rPr dirty="0" sz="1400" spc="6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cada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semana</a:t>
            </a:r>
            <a:r>
              <a:rPr dirty="0" sz="1400" spc="7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y</a:t>
            </a:r>
            <a:r>
              <a:rPr dirty="0" sz="1400" spc="7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concluye</a:t>
            </a:r>
            <a:r>
              <a:rPr dirty="0" sz="1400" spc="6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25" i="1">
                <a:solidFill>
                  <a:srgbClr val="001F5F"/>
                </a:solidFill>
                <a:latin typeface="Calibri Light"/>
                <a:cs typeface="Calibri Light"/>
              </a:rPr>
              <a:t>el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día</a:t>
            </a:r>
            <a:r>
              <a:rPr dirty="0" sz="1400" spc="-35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i="1">
                <a:solidFill>
                  <a:srgbClr val="001F5F"/>
                </a:solidFill>
                <a:latin typeface="Calibri Light"/>
                <a:cs typeface="Calibri Light"/>
              </a:rPr>
              <a:t>sábado</a:t>
            </a:r>
            <a:r>
              <a:rPr dirty="0" sz="1400" spc="-30" i="1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dirty="0" sz="1400" spc="-10" i="1">
                <a:solidFill>
                  <a:srgbClr val="001F5F"/>
                </a:solidFill>
                <a:latin typeface="Calibri Light"/>
                <a:cs typeface="Calibri Light"/>
              </a:rPr>
              <a:t>siguiente.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35633" y="2166873"/>
            <a:ext cx="114173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0" b="1" i="1">
                <a:latin typeface="Arial"/>
                <a:cs typeface="Arial"/>
              </a:rPr>
              <a:t>Presentación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4343400" y="2102083"/>
            <a:ext cx="2685415" cy="549275"/>
            <a:chOff x="4343400" y="2102083"/>
            <a:chExt cx="2685415" cy="549275"/>
          </a:xfrm>
        </p:grpSpPr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2102083"/>
              <a:ext cx="2685288" cy="54904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782" y="2239467"/>
              <a:ext cx="2667000" cy="26078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4389119" y="2111501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1950212" y="0"/>
                  </a:moveTo>
                  <a:lnTo>
                    <a:pt x="1868666" y="371"/>
                  </a:lnTo>
                  <a:lnTo>
                    <a:pt x="1790143" y="1455"/>
                  </a:lnTo>
                  <a:lnTo>
                    <a:pt x="1715250" y="3208"/>
                  </a:lnTo>
                  <a:lnTo>
                    <a:pt x="1644598" y="5586"/>
                  </a:lnTo>
                  <a:lnTo>
                    <a:pt x="1578796" y="8543"/>
                  </a:lnTo>
                  <a:lnTo>
                    <a:pt x="1518453" y="12036"/>
                  </a:lnTo>
                  <a:lnTo>
                    <a:pt x="1464179" y="16020"/>
                  </a:lnTo>
                  <a:lnTo>
                    <a:pt x="1416582" y="20451"/>
                  </a:lnTo>
                  <a:lnTo>
                    <a:pt x="1376273" y="25284"/>
                  </a:lnTo>
                  <a:lnTo>
                    <a:pt x="1319955" y="35979"/>
                  </a:lnTo>
                  <a:lnTo>
                    <a:pt x="1295035" y="53750"/>
                  </a:lnTo>
                  <a:lnTo>
                    <a:pt x="1280250" y="59524"/>
                  </a:lnTo>
                  <a:lnTo>
                    <a:pt x="1223953" y="70219"/>
                  </a:lnTo>
                  <a:lnTo>
                    <a:pt x="1183657" y="75052"/>
                  </a:lnTo>
                  <a:lnTo>
                    <a:pt x="1136075" y="79483"/>
                  </a:lnTo>
                  <a:lnTo>
                    <a:pt x="1081815" y="83467"/>
                  </a:lnTo>
                  <a:lnTo>
                    <a:pt x="1021486" y="86960"/>
                  </a:lnTo>
                  <a:lnTo>
                    <a:pt x="955697" y="89917"/>
                  </a:lnTo>
                  <a:lnTo>
                    <a:pt x="885056" y="92295"/>
                  </a:lnTo>
                  <a:lnTo>
                    <a:pt x="810173" y="94048"/>
                  </a:lnTo>
                  <a:lnTo>
                    <a:pt x="731656" y="95132"/>
                  </a:lnTo>
                  <a:lnTo>
                    <a:pt x="650113" y="95503"/>
                  </a:lnTo>
                  <a:lnTo>
                    <a:pt x="568567" y="95132"/>
                  </a:lnTo>
                  <a:lnTo>
                    <a:pt x="490044" y="94048"/>
                  </a:lnTo>
                  <a:lnTo>
                    <a:pt x="415151" y="92295"/>
                  </a:lnTo>
                  <a:lnTo>
                    <a:pt x="344499" y="89917"/>
                  </a:lnTo>
                  <a:lnTo>
                    <a:pt x="278697" y="86960"/>
                  </a:lnTo>
                  <a:lnTo>
                    <a:pt x="218354" y="83467"/>
                  </a:lnTo>
                  <a:lnTo>
                    <a:pt x="164080" y="79483"/>
                  </a:lnTo>
                  <a:lnTo>
                    <a:pt x="116483" y="75052"/>
                  </a:lnTo>
                  <a:lnTo>
                    <a:pt x="76174" y="70219"/>
                  </a:lnTo>
                  <a:lnTo>
                    <a:pt x="19856" y="59524"/>
                  </a:lnTo>
                  <a:lnTo>
                    <a:pt x="0" y="47751"/>
                  </a:lnTo>
                  <a:lnTo>
                    <a:pt x="0" y="429767"/>
                  </a:lnTo>
                  <a:lnTo>
                    <a:pt x="43762" y="447044"/>
                  </a:lnTo>
                  <a:lnTo>
                    <a:pt x="116483" y="457068"/>
                  </a:lnTo>
                  <a:lnTo>
                    <a:pt x="164080" y="461499"/>
                  </a:lnTo>
                  <a:lnTo>
                    <a:pt x="218354" y="465483"/>
                  </a:lnTo>
                  <a:lnTo>
                    <a:pt x="278697" y="468976"/>
                  </a:lnTo>
                  <a:lnTo>
                    <a:pt x="344499" y="471933"/>
                  </a:lnTo>
                  <a:lnTo>
                    <a:pt x="415151" y="474311"/>
                  </a:lnTo>
                  <a:lnTo>
                    <a:pt x="490044" y="476064"/>
                  </a:lnTo>
                  <a:lnTo>
                    <a:pt x="568567" y="477148"/>
                  </a:lnTo>
                  <a:lnTo>
                    <a:pt x="650113" y="477520"/>
                  </a:lnTo>
                  <a:lnTo>
                    <a:pt x="731656" y="477148"/>
                  </a:lnTo>
                  <a:lnTo>
                    <a:pt x="810173" y="476064"/>
                  </a:lnTo>
                  <a:lnTo>
                    <a:pt x="885056" y="474311"/>
                  </a:lnTo>
                  <a:lnTo>
                    <a:pt x="955697" y="471933"/>
                  </a:lnTo>
                  <a:lnTo>
                    <a:pt x="1021486" y="468976"/>
                  </a:lnTo>
                  <a:lnTo>
                    <a:pt x="1081815" y="465483"/>
                  </a:lnTo>
                  <a:lnTo>
                    <a:pt x="1136075" y="461499"/>
                  </a:lnTo>
                  <a:lnTo>
                    <a:pt x="1183657" y="457068"/>
                  </a:lnTo>
                  <a:lnTo>
                    <a:pt x="1223953" y="452235"/>
                  </a:lnTo>
                  <a:lnTo>
                    <a:pt x="1280250" y="441540"/>
                  </a:lnTo>
                  <a:lnTo>
                    <a:pt x="1305164" y="423769"/>
                  </a:lnTo>
                  <a:lnTo>
                    <a:pt x="1319955" y="417995"/>
                  </a:lnTo>
                  <a:lnTo>
                    <a:pt x="1376273" y="407300"/>
                  </a:lnTo>
                  <a:lnTo>
                    <a:pt x="1416582" y="402467"/>
                  </a:lnTo>
                  <a:lnTo>
                    <a:pt x="1464179" y="398036"/>
                  </a:lnTo>
                  <a:lnTo>
                    <a:pt x="1518453" y="394052"/>
                  </a:lnTo>
                  <a:lnTo>
                    <a:pt x="1578796" y="390559"/>
                  </a:lnTo>
                  <a:lnTo>
                    <a:pt x="1644598" y="387602"/>
                  </a:lnTo>
                  <a:lnTo>
                    <a:pt x="1715250" y="385224"/>
                  </a:lnTo>
                  <a:lnTo>
                    <a:pt x="1790143" y="383471"/>
                  </a:lnTo>
                  <a:lnTo>
                    <a:pt x="1868666" y="382387"/>
                  </a:lnTo>
                  <a:lnTo>
                    <a:pt x="1950212" y="382015"/>
                  </a:lnTo>
                  <a:lnTo>
                    <a:pt x="2031757" y="382387"/>
                  </a:lnTo>
                  <a:lnTo>
                    <a:pt x="2110280" y="383471"/>
                  </a:lnTo>
                  <a:lnTo>
                    <a:pt x="2185173" y="385224"/>
                  </a:lnTo>
                  <a:lnTo>
                    <a:pt x="2255825" y="387602"/>
                  </a:lnTo>
                  <a:lnTo>
                    <a:pt x="2321627" y="390559"/>
                  </a:lnTo>
                  <a:lnTo>
                    <a:pt x="2381970" y="394052"/>
                  </a:lnTo>
                  <a:lnTo>
                    <a:pt x="2436244" y="398036"/>
                  </a:lnTo>
                  <a:lnTo>
                    <a:pt x="2483841" y="402467"/>
                  </a:lnTo>
                  <a:lnTo>
                    <a:pt x="2524150" y="407300"/>
                  </a:lnTo>
                  <a:lnTo>
                    <a:pt x="2580468" y="417995"/>
                  </a:lnTo>
                  <a:lnTo>
                    <a:pt x="2600325" y="429767"/>
                  </a:lnTo>
                  <a:lnTo>
                    <a:pt x="2600325" y="47751"/>
                  </a:lnTo>
                  <a:lnTo>
                    <a:pt x="2556562" y="30475"/>
                  </a:lnTo>
                  <a:lnTo>
                    <a:pt x="2483841" y="20451"/>
                  </a:lnTo>
                  <a:lnTo>
                    <a:pt x="2436244" y="16020"/>
                  </a:lnTo>
                  <a:lnTo>
                    <a:pt x="2381970" y="12036"/>
                  </a:lnTo>
                  <a:lnTo>
                    <a:pt x="2321627" y="8543"/>
                  </a:lnTo>
                  <a:lnTo>
                    <a:pt x="2255825" y="5586"/>
                  </a:lnTo>
                  <a:lnTo>
                    <a:pt x="2185173" y="3208"/>
                  </a:lnTo>
                  <a:lnTo>
                    <a:pt x="2110280" y="1455"/>
                  </a:lnTo>
                  <a:lnTo>
                    <a:pt x="2031757" y="371"/>
                  </a:lnTo>
                  <a:lnTo>
                    <a:pt x="195021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389119" y="2111501"/>
              <a:ext cx="2600325" cy="477520"/>
            </a:xfrm>
            <a:custGeom>
              <a:avLst/>
              <a:gdLst/>
              <a:ahLst/>
              <a:cxnLst/>
              <a:rect l="l" t="t" r="r" b="b"/>
              <a:pathLst>
                <a:path w="2600325" h="477519">
                  <a:moveTo>
                    <a:pt x="0" y="47751"/>
                  </a:moveTo>
                  <a:lnTo>
                    <a:pt x="43762" y="65028"/>
                  </a:lnTo>
                  <a:lnTo>
                    <a:pt x="116483" y="75052"/>
                  </a:lnTo>
                  <a:lnTo>
                    <a:pt x="164080" y="79483"/>
                  </a:lnTo>
                  <a:lnTo>
                    <a:pt x="218354" y="83467"/>
                  </a:lnTo>
                  <a:lnTo>
                    <a:pt x="278697" y="86960"/>
                  </a:lnTo>
                  <a:lnTo>
                    <a:pt x="344499" y="89917"/>
                  </a:lnTo>
                  <a:lnTo>
                    <a:pt x="415151" y="92295"/>
                  </a:lnTo>
                  <a:lnTo>
                    <a:pt x="490044" y="94048"/>
                  </a:lnTo>
                  <a:lnTo>
                    <a:pt x="568567" y="95132"/>
                  </a:lnTo>
                  <a:lnTo>
                    <a:pt x="650113" y="95503"/>
                  </a:lnTo>
                  <a:lnTo>
                    <a:pt x="731656" y="95132"/>
                  </a:lnTo>
                  <a:lnTo>
                    <a:pt x="810173" y="94048"/>
                  </a:lnTo>
                  <a:lnTo>
                    <a:pt x="885056" y="92295"/>
                  </a:lnTo>
                  <a:lnTo>
                    <a:pt x="955697" y="89917"/>
                  </a:lnTo>
                  <a:lnTo>
                    <a:pt x="1021486" y="86960"/>
                  </a:lnTo>
                  <a:lnTo>
                    <a:pt x="1081815" y="83467"/>
                  </a:lnTo>
                  <a:lnTo>
                    <a:pt x="1136075" y="79483"/>
                  </a:lnTo>
                  <a:lnTo>
                    <a:pt x="1183657" y="75052"/>
                  </a:lnTo>
                  <a:lnTo>
                    <a:pt x="1223953" y="70219"/>
                  </a:lnTo>
                  <a:lnTo>
                    <a:pt x="1280250" y="59524"/>
                  </a:lnTo>
                  <a:lnTo>
                    <a:pt x="1300099" y="47751"/>
                  </a:lnTo>
                  <a:lnTo>
                    <a:pt x="1305164" y="41753"/>
                  </a:lnTo>
                  <a:lnTo>
                    <a:pt x="1343861" y="30475"/>
                  </a:lnTo>
                  <a:lnTo>
                    <a:pt x="1416582" y="20451"/>
                  </a:lnTo>
                  <a:lnTo>
                    <a:pt x="1464179" y="16020"/>
                  </a:lnTo>
                  <a:lnTo>
                    <a:pt x="1518453" y="12036"/>
                  </a:lnTo>
                  <a:lnTo>
                    <a:pt x="1578796" y="8543"/>
                  </a:lnTo>
                  <a:lnTo>
                    <a:pt x="1644598" y="5586"/>
                  </a:lnTo>
                  <a:lnTo>
                    <a:pt x="1715250" y="3208"/>
                  </a:lnTo>
                  <a:lnTo>
                    <a:pt x="1790143" y="1455"/>
                  </a:lnTo>
                  <a:lnTo>
                    <a:pt x="1868666" y="371"/>
                  </a:lnTo>
                  <a:lnTo>
                    <a:pt x="1950212" y="0"/>
                  </a:lnTo>
                  <a:lnTo>
                    <a:pt x="2031757" y="371"/>
                  </a:lnTo>
                  <a:lnTo>
                    <a:pt x="2110280" y="1455"/>
                  </a:lnTo>
                  <a:lnTo>
                    <a:pt x="2185173" y="3208"/>
                  </a:lnTo>
                  <a:lnTo>
                    <a:pt x="2255825" y="5586"/>
                  </a:lnTo>
                  <a:lnTo>
                    <a:pt x="2321627" y="8543"/>
                  </a:lnTo>
                  <a:lnTo>
                    <a:pt x="2381970" y="12036"/>
                  </a:lnTo>
                  <a:lnTo>
                    <a:pt x="2436244" y="16020"/>
                  </a:lnTo>
                  <a:lnTo>
                    <a:pt x="2483841" y="20451"/>
                  </a:lnTo>
                  <a:lnTo>
                    <a:pt x="2524150" y="25284"/>
                  </a:lnTo>
                  <a:lnTo>
                    <a:pt x="2580468" y="35979"/>
                  </a:lnTo>
                  <a:lnTo>
                    <a:pt x="2600325" y="47751"/>
                  </a:lnTo>
                  <a:lnTo>
                    <a:pt x="2600325" y="429767"/>
                  </a:lnTo>
                  <a:lnTo>
                    <a:pt x="2595259" y="423769"/>
                  </a:lnTo>
                  <a:lnTo>
                    <a:pt x="2580468" y="417995"/>
                  </a:lnTo>
                  <a:lnTo>
                    <a:pt x="2524150" y="407300"/>
                  </a:lnTo>
                  <a:lnTo>
                    <a:pt x="2483841" y="402467"/>
                  </a:lnTo>
                  <a:lnTo>
                    <a:pt x="2436244" y="398036"/>
                  </a:lnTo>
                  <a:lnTo>
                    <a:pt x="2381970" y="394052"/>
                  </a:lnTo>
                  <a:lnTo>
                    <a:pt x="2321627" y="390559"/>
                  </a:lnTo>
                  <a:lnTo>
                    <a:pt x="2255825" y="387602"/>
                  </a:lnTo>
                  <a:lnTo>
                    <a:pt x="2185173" y="385224"/>
                  </a:lnTo>
                  <a:lnTo>
                    <a:pt x="2110280" y="383471"/>
                  </a:lnTo>
                  <a:lnTo>
                    <a:pt x="2031757" y="382387"/>
                  </a:lnTo>
                  <a:lnTo>
                    <a:pt x="1950212" y="382015"/>
                  </a:lnTo>
                  <a:lnTo>
                    <a:pt x="1868666" y="382387"/>
                  </a:lnTo>
                  <a:lnTo>
                    <a:pt x="1790143" y="383471"/>
                  </a:lnTo>
                  <a:lnTo>
                    <a:pt x="1715250" y="385224"/>
                  </a:lnTo>
                  <a:lnTo>
                    <a:pt x="1644598" y="387602"/>
                  </a:lnTo>
                  <a:lnTo>
                    <a:pt x="1578796" y="390559"/>
                  </a:lnTo>
                  <a:lnTo>
                    <a:pt x="1518453" y="394052"/>
                  </a:lnTo>
                  <a:lnTo>
                    <a:pt x="1464179" y="398036"/>
                  </a:lnTo>
                  <a:lnTo>
                    <a:pt x="1416582" y="402467"/>
                  </a:lnTo>
                  <a:lnTo>
                    <a:pt x="1376273" y="407300"/>
                  </a:lnTo>
                  <a:lnTo>
                    <a:pt x="1319955" y="417995"/>
                  </a:lnTo>
                  <a:lnTo>
                    <a:pt x="1295035" y="435766"/>
                  </a:lnTo>
                  <a:lnTo>
                    <a:pt x="1280250" y="441540"/>
                  </a:lnTo>
                  <a:lnTo>
                    <a:pt x="1223953" y="452235"/>
                  </a:lnTo>
                  <a:lnTo>
                    <a:pt x="1183657" y="457068"/>
                  </a:lnTo>
                  <a:lnTo>
                    <a:pt x="1136075" y="461499"/>
                  </a:lnTo>
                  <a:lnTo>
                    <a:pt x="1081815" y="465483"/>
                  </a:lnTo>
                  <a:lnTo>
                    <a:pt x="1021486" y="468976"/>
                  </a:lnTo>
                  <a:lnTo>
                    <a:pt x="955697" y="471933"/>
                  </a:lnTo>
                  <a:lnTo>
                    <a:pt x="885056" y="474311"/>
                  </a:lnTo>
                  <a:lnTo>
                    <a:pt x="810173" y="476064"/>
                  </a:lnTo>
                  <a:lnTo>
                    <a:pt x="731656" y="477148"/>
                  </a:lnTo>
                  <a:lnTo>
                    <a:pt x="650113" y="477520"/>
                  </a:lnTo>
                  <a:lnTo>
                    <a:pt x="568567" y="477148"/>
                  </a:lnTo>
                  <a:lnTo>
                    <a:pt x="490044" y="476064"/>
                  </a:lnTo>
                  <a:lnTo>
                    <a:pt x="415151" y="474311"/>
                  </a:lnTo>
                  <a:lnTo>
                    <a:pt x="344499" y="471933"/>
                  </a:lnTo>
                  <a:lnTo>
                    <a:pt x="278697" y="468976"/>
                  </a:lnTo>
                  <a:lnTo>
                    <a:pt x="218354" y="465483"/>
                  </a:lnTo>
                  <a:lnTo>
                    <a:pt x="164080" y="461499"/>
                  </a:lnTo>
                  <a:lnTo>
                    <a:pt x="116483" y="457068"/>
                  </a:lnTo>
                  <a:lnTo>
                    <a:pt x="76174" y="452235"/>
                  </a:lnTo>
                  <a:lnTo>
                    <a:pt x="19856" y="441540"/>
                  </a:lnTo>
                  <a:lnTo>
                    <a:pt x="0" y="429767"/>
                  </a:lnTo>
                  <a:lnTo>
                    <a:pt x="0" y="47751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704588" y="2257552"/>
            <a:ext cx="1969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REGIONAL</a:t>
            </a:r>
            <a:r>
              <a:rPr dirty="0" sz="900" spc="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SALUD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43070" y="2700527"/>
            <a:ext cx="2847975" cy="485775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wrap="square" lIns="0" tIns="9525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750"/>
              </a:spcBef>
            </a:pPr>
            <a:r>
              <a:rPr dirty="0" sz="900">
                <a:latin typeface="Microsoft Sans Serif"/>
                <a:cs typeface="Microsoft Sans Serif"/>
              </a:rPr>
              <a:t>Mg.</a:t>
            </a:r>
            <a:r>
              <a:rPr dirty="0" sz="900" spc="165">
                <a:latin typeface="Microsoft Sans Serif"/>
                <a:cs typeface="Microsoft Sans Serif"/>
              </a:rPr>
              <a:t> </a:t>
            </a:r>
            <a:r>
              <a:rPr dirty="0" sz="900">
                <a:latin typeface="Microsoft Sans Serif"/>
                <a:cs typeface="Microsoft Sans Serif"/>
              </a:rPr>
              <a:t>Victoria</a:t>
            </a:r>
            <a:r>
              <a:rPr dirty="0" sz="900" spc="170">
                <a:latin typeface="Microsoft Sans Serif"/>
                <a:cs typeface="Microsoft Sans Serif"/>
              </a:rPr>
              <a:t> </a:t>
            </a:r>
            <a:r>
              <a:rPr dirty="0" sz="900" spc="-25">
                <a:latin typeface="Microsoft Sans Serif"/>
                <a:cs typeface="Microsoft Sans Serif"/>
              </a:rPr>
              <a:t>CASTILLO</a:t>
            </a:r>
            <a:r>
              <a:rPr dirty="0" sz="900" spc="170">
                <a:latin typeface="Microsoft Sans Serif"/>
                <a:cs typeface="Microsoft Sans Serif"/>
              </a:rPr>
              <a:t> </a:t>
            </a:r>
            <a:r>
              <a:rPr dirty="0" sz="900" spc="-10">
                <a:latin typeface="Microsoft Sans Serif"/>
                <a:cs typeface="Microsoft Sans Serif"/>
              </a:rPr>
              <a:t>VALDIVIEZO</a:t>
            </a:r>
            <a:endParaRPr sz="900">
              <a:latin typeface="Microsoft Sans Serif"/>
              <a:cs typeface="Microsoft Sans Serif"/>
            </a:endParaRPr>
          </a:p>
          <a:p>
            <a:pPr algn="ctr" marL="635">
              <a:lnSpc>
                <a:spcPct val="100000"/>
              </a:lnSpc>
              <a:spcBef>
                <a:spcPts val="110"/>
              </a:spcBef>
            </a:pPr>
            <a:r>
              <a:rPr dirty="0" sz="1000">
                <a:latin typeface="Microsoft Sans Serif"/>
                <a:cs typeface="Microsoft Sans Serif"/>
              </a:rPr>
              <a:t>Director</a:t>
            </a:r>
            <a:r>
              <a:rPr dirty="0" sz="1000" spc="36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Regional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282848" y="7326607"/>
            <a:ext cx="1485265" cy="224154"/>
            <a:chOff x="4282848" y="7326607"/>
            <a:chExt cx="1485265" cy="224154"/>
          </a:xfrm>
        </p:grpSpPr>
        <p:sp>
          <p:nvSpPr>
            <p:cNvPr id="25" name="object 25" descr=""/>
            <p:cNvSpPr/>
            <p:nvPr/>
          </p:nvSpPr>
          <p:spPr>
            <a:xfrm>
              <a:off x="4287928" y="7331687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1138806" y="0"/>
                  </a:moveTo>
                  <a:lnTo>
                    <a:pt x="0" y="0"/>
                  </a:lnTo>
                  <a:lnTo>
                    <a:pt x="0" y="213695"/>
                  </a:lnTo>
                  <a:lnTo>
                    <a:pt x="1474942" y="213696"/>
                  </a:lnTo>
                  <a:lnTo>
                    <a:pt x="1138806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287928" y="7331687"/>
              <a:ext cx="1475105" cy="213995"/>
            </a:xfrm>
            <a:custGeom>
              <a:avLst/>
              <a:gdLst/>
              <a:ahLst/>
              <a:cxnLst/>
              <a:rect l="l" t="t" r="r" b="b"/>
              <a:pathLst>
                <a:path w="1475104" h="213995">
                  <a:moveTo>
                    <a:pt x="0" y="0"/>
                  </a:moveTo>
                  <a:lnTo>
                    <a:pt x="1138806" y="0"/>
                  </a:lnTo>
                  <a:lnTo>
                    <a:pt x="1474942" y="213696"/>
                  </a:lnTo>
                  <a:lnTo>
                    <a:pt x="0" y="213695"/>
                  </a:lnTo>
                  <a:lnTo>
                    <a:pt x="0" y="0"/>
                  </a:lnTo>
                  <a:close/>
                </a:path>
              </a:pathLst>
            </a:custGeom>
            <a:ln w="9563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4127500" y="3657332"/>
            <a:ext cx="3090545" cy="6223000"/>
          </a:xfrm>
          <a:prstGeom prst="rect">
            <a:avLst/>
          </a:prstGeom>
          <a:ln w="28575">
            <a:solidFill>
              <a:srgbClr val="003399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sz="600">
              <a:latin typeface="Times New Roman"/>
              <a:cs typeface="Times New Roman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dirty="0" sz="600">
                <a:latin typeface="Microsoft Sans Serif"/>
                <a:cs typeface="Microsoft Sans Serif"/>
              </a:rPr>
              <a:t>Mg.</a:t>
            </a:r>
            <a:r>
              <a:rPr dirty="0" sz="600" spc="10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Wilmer</a:t>
            </a:r>
            <a:r>
              <a:rPr dirty="0" sz="600" spc="10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J.</a:t>
            </a:r>
            <a:r>
              <a:rPr dirty="0" sz="600" spc="110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DAVIS</a:t>
            </a:r>
            <a:r>
              <a:rPr dirty="0" sz="600" spc="7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CARRILLO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Director</a:t>
            </a:r>
            <a:r>
              <a:rPr dirty="0" sz="600" spc="20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Ejecutivo</a:t>
            </a:r>
            <a:endParaRPr sz="600">
              <a:latin typeface="Microsoft Sans Serif"/>
              <a:cs typeface="Microsoft Sans Serif"/>
            </a:endParaRPr>
          </a:p>
          <a:p>
            <a:pPr marL="105410" marR="988694">
              <a:lnSpc>
                <a:spcPct val="109200"/>
              </a:lnSpc>
              <a:spcBef>
                <a:spcPts val="660"/>
              </a:spcBef>
            </a:pPr>
            <a:r>
              <a:rPr dirty="0" sz="600">
                <a:latin typeface="Microsoft Sans Serif"/>
                <a:cs typeface="Microsoft Sans Serif"/>
              </a:rPr>
              <a:t>Mg.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Rommell</a:t>
            </a:r>
            <a:r>
              <a:rPr dirty="0" sz="600" spc="10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Veintimilla</a:t>
            </a:r>
            <a:r>
              <a:rPr dirty="0" sz="600" spc="100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GONZALEZ</a:t>
            </a:r>
            <a:r>
              <a:rPr dirty="0" sz="600" spc="7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SEMINARIO</a:t>
            </a:r>
            <a:r>
              <a:rPr dirty="0" sz="600" spc="500" b="1">
                <a:latin typeface="Trebuchet MS"/>
                <a:cs typeface="Trebuchet MS"/>
              </a:rPr>
              <a:t>  </a:t>
            </a:r>
            <a:r>
              <a:rPr dirty="0" sz="600">
                <a:latin typeface="Microsoft Sans Serif"/>
                <a:cs typeface="Microsoft Sans Serif"/>
              </a:rPr>
              <a:t>Director</a:t>
            </a:r>
            <a:r>
              <a:rPr dirty="0" sz="600" spc="14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de</a:t>
            </a:r>
            <a:r>
              <a:rPr dirty="0" sz="600" spc="14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Vigilancia</a:t>
            </a:r>
            <a:r>
              <a:rPr dirty="0" sz="600" spc="15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Epidemiológica</a:t>
            </a:r>
            <a:r>
              <a:rPr dirty="0" sz="600" spc="15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en</a:t>
            </a:r>
            <a:r>
              <a:rPr dirty="0" sz="600" spc="14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Salud</a:t>
            </a:r>
            <a:r>
              <a:rPr dirty="0" sz="600" spc="15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Pública</a:t>
            </a:r>
            <a:endParaRPr sz="600">
              <a:latin typeface="Microsoft Sans Serif"/>
              <a:cs typeface="Microsoft Sans Serif"/>
            </a:endParaRPr>
          </a:p>
          <a:p>
            <a:pPr marL="105410" marR="1818005">
              <a:lnSpc>
                <a:spcPct val="109600"/>
              </a:lnSpc>
              <a:spcBef>
                <a:spcPts val="655"/>
              </a:spcBef>
            </a:pPr>
            <a:r>
              <a:rPr dirty="0" sz="600">
                <a:latin typeface="Microsoft Sans Serif"/>
                <a:cs typeface="Microsoft Sans Serif"/>
              </a:rPr>
              <a:t>Dra.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María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Edith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SOLIS</a:t>
            </a:r>
            <a:r>
              <a:rPr dirty="0" sz="600" spc="11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CASTRO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Director</a:t>
            </a:r>
            <a:r>
              <a:rPr dirty="0" sz="600" spc="16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de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Brotes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y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EVISAP</a:t>
            </a:r>
            <a:r>
              <a:rPr dirty="0" sz="600" spc="50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Médico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Epidemiólogo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432560">
              <a:lnSpc>
                <a:spcPct val="109200"/>
              </a:lnSpc>
              <a:spcBef>
                <a:spcPts val="5"/>
              </a:spcBef>
            </a:pPr>
            <a:r>
              <a:rPr dirty="0" sz="600">
                <a:latin typeface="Microsoft Sans Serif"/>
                <a:cs typeface="Microsoft Sans Serif"/>
              </a:rPr>
              <a:t>Mg.</a:t>
            </a:r>
            <a:r>
              <a:rPr dirty="0" sz="600" spc="11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Luis</a:t>
            </a:r>
            <a:r>
              <a:rPr dirty="0" sz="600" spc="10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Constantino</a:t>
            </a:r>
            <a:r>
              <a:rPr dirty="0" sz="600" spc="114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ARÉVALO</a:t>
            </a:r>
            <a:r>
              <a:rPr dirty="0" sz="600" spc="8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GUERRERO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431290">
              <a:lnSpc>
                <a:spcPct val="109400"/>
              </a:lnSpc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645285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Estefani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Yudith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ESPINOZA</a:t>
            </a:r>
            <a:r>
              <a:rPr dirty="0" sz="600" spc="9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RISCO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62560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Judith</a:t>
            </a:r>
            <a:r>
              <a:rPr dirty="0" sz="600" spc="12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Sofia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ZARATE</a:t>
            </a:r>
            <a:r>
              <a:rPr dirty="0" sz="600" spc="10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MOGOLLON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80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86055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Vicente</a:t>
            </a:r>
            <a:r>
              <a:rPr dirty="0" sz="600" spc="16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CORDOVA</a:t>
            </a:r>
            <a:r>
              <a:rPr dirty="0" sz="600" spc="14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ZARATE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59385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Esmeralda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Berline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HERRERA</a:t>
            </a:r>
            <a:r>
              <a:rPr dirty="0" sz="600" spc="70" b="1">
                <a:latin typeface="Trebuchet MS"/>
                <a:cs typeface="Trebuchet MS"/>
              </a:rPr>
              <a:t> </a:t>
            </a:r>
            <a:r>
              <a:rPr dirty="0" sz="600" spc="-20" b="1">
                <a:latin typeface="Trebuchet MS"/>
                <a:cs typeface="Trebuchet MS"/>
              </a:rPr>
              <a:t>SILVA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60782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Lic.</a:t>
            </a:r>
            <a:r>
              <a:rPr dirty="0" sz="600" spc="16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Carlos</a:t>
            </a:r>
            <a:r>
              <a:rPr dirty="0" sz="600" spc="15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Jonatan</a:t>
            </a:r>
            <a:r>
              <a:rPr dirty="0" sz="600" spc="16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PALACIOS</a:t>
            </a:r>
            <a:r>
              <a:rPr dirty="0" sz="600" spc="135" b="1">
                <a:latin typeface="Trebuchet MS"/>
                <a:cs typeface="Trebuchet MS"/>
              </a:rPr>
              <a:t> </a:t>
            </a:r>
            <a:r>
              <a:rPr dirty="0" sz="600" spc="-20" b="1">
                <a:latin typeface="Trebuchet MS"/>
                <a:cs typeface="Trebuchet MS"/>
              </a:rPr>
              <a:t>OLAYA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Equipo</a:t>
            </a:r>
            <a:r>
              <a:rPr dirty="0" sz="600" spc="75">
                <a:latin typeface="Microsoft Sans Serif"/>
                <a:cs typeface="Microsoft Sans Serif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Técnico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105410" marR="1250950">
              <a:lnSpc>
                <a:spcPct val="109200"/>
              </a:lnSpc>
            </a:pPr>
            <a:r>
              <a:rPr dirty="0" sz="600">
                <a:latin typeface="Microsoft Sans Serif"/>
                <a:cs typeface="Microsoft Sans Serif"/>
              </a:rPr>
              <a:t>Téc.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Contab.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César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Augusto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PALACIOS</a:t>
            </a:r>
            <a:r>
              <a:rPr dirty="0" sz="600" spc="10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CHALEN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 spc="-10">
                <a:latin typeface="Microsoft Sans Serif"/>
                <a:cs typeface="Microsoft Sans Serif"/>
              </a:rPr>
              <a:t>Digitador</a:t>
            </a: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600">
              <a:latin typeface="Microsoft Sans Serif"/>
              <a:cs typeface="Microsoft Sans Serif"/>
            </a:endParaRPr>
          </a:p>
          <a:p>
            <a:pPr marL="208915">
              <a:lnSpc>
                <a:spcPct val="100000"/>
              </a:lnSpc>
              <a:spcBef>
                <a:spcPts val="5"/>
              </a:spcBef>
            </a:pPr>
            <a:r>
              <a:rPr dirty="0" sz="600" spc="150" b="1" i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600" spc="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4" b="1" i="1">
                <a:solidFill>
                  <a:srgbClr val="FFFFFF"/>
                </a:solidFill>
                <a:latin typeface="Arial"/>
                <a:cs typeface="Arial"/>
              </a:rPr>
              <a:t>Editor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00">
              <a:latin typeface="Arial"/>
              <a:cs typeface="Arial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Redacción</a:t>
            </a:r>
            <a:r>
              <a:rPr dirty="0" u="sng" sz="600" spc="8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y</a:t>
            </a:r>
            <a:r>
              <a:rPr dirty="0" u="sng" sz="600" spc="8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Edición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Dra.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María</a:t>
            </a:r>
            <a:r>
              <a:rPr dirty="0" sz="600" spc="13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Edith</a:t>
            </a:r>
            <a:r>
              <a:rPr dirty="0" sz="600" spc="13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SOLIS</a:t>
            </a:r>
            <a:r>
              <a:rPr dirty="0" sz="600" spc="11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CASTRO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595"/>
              </a:spcBef>
            </a:pP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Proceso</a:t>
            </a:r>
            <a:r>
              <a:rPr dirty="0" u="sng" sz="600" spc="1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de</a:t>
            </a:r>
            <a:r>
              <a:rPr dirty="0" u="sng" sz="600" spc="9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Información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65"/>
              </a:spcBef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endParaRPr sz="600">
              <a:latin typeface="Trebuchet MS"/>
              <a:cs typeface="Trebuchet MS"/>
            </a:endParaRPr>
          </a:p>
          <a:p>
            <a:pPr marL="105410">
              <a:lnSpc>
                <a:spcPct val="100000"/>
              </a:lnSpc>
              <a:spcBef>
                <a:spcPts val="595"/>
              </a:spcBef>
            </a:pPr>
            <a:r>
              <a:rPr dirty="0" u="sng" sz="6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Diseño</a:t>
            </a:r>
            <a:endParaRPr sz="600">
              <a:latin typeface="Trebuchet MS"/>
              <a:cs typeface="Trebuchet MS"/>
            </a:endParaRPr>
          </a:p>
          <a:p>
            <a:pPr marL="105410" marR="1431290">
              <a:lnSpc>
                <a:spcPct val="109200"/>
              </a:lnSpc>
              <a:spcBef>
                <a:spcPts val="5"/>
              </a:spcBef>
            </a:pPr>
            <a:r>
              <a:rPr dirty="0" sz="600">
                <a:latin typeface="Microsoft Sans Serif"/>
                <a:cs typeface="Microsoft Sans Serif"/>
              </a:rPr>
              <a:t>Bach.</a:t>
            </a:r>
            <a:r>
              <a:rPr dirty="0" sz="600" spc="90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Ronald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Edward</a:t>
            </a:r>
            <a:r>
              <a:rPr dirty="0" sz="600" spc="9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HERNÁNDEZ</a:t>
            </a:r>
            <a:r>
              <a:rPr dirty="0" sz="600" spc="65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VARGAS</a:t>
            </a:r>
            <a:r>
              <a:rPr dirty="0" sz="600" spc="500" b="1">
                <a:latin typeface="Trebuchet MS"/>
                <a:cs typeface="Trebuchet MS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Ing.</a:t>
            </a:r>
            <a:r>
              <a:rPr dirty="0" sz="600" spc="114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Jhon</a:t>
            </a:r>
            <a:r>
              <a:rPr dirty="0" sz="600" spc="114">
                <a:latin typeface="Microsoft Sans Serif"/>
                <a:cs typeface="Microsoft Sans Serif"/>
              </a:rPr>
              <a:t> </a:t>
            </a:r>
            <a:r>
              <a:rPr dirty="0" sz="600">
                <a:latin typeface="Microsoft Sans Serif"/>
                <a:cs typeface="Microsoft Sans Serif"/>
              </a:rPr>
              <a:t>Cristhian</a:t>
            </a:r>
            <a:r>
              <a:rPr dirty="0" sz="600" spc="125">
                <a:latin typeface="Microsoft Sans Serif"/>
                <a:cs typeface="Microsoft Sans Serif"/>
              </a:rPr>
              <a:t> </a:t>
            </a:r>
            <a:r>
              <a:rPr dirty="0" sz="600" b="1">
                <a:latin typeface="Trebuchet MS"/>
                <a:cs typeface="Trebuchet MS"/>
              </a:rPr>
              <a:t>CARBAJAL</a:t>
            </a:r>
            <a:r>
              <a:rPr dirty="0" sz="600" spc="100" b="1">
                <a:latin typeface="Trebuchet MS"/>
                <a:cs typeface="Trebuchet MS"/>
              </a:rPr>
              <a:t> </a:t>
            </a:r>
            <a:r>
              <a:rPr dirty="0" sz="600" spc="-10" b="1">
                <a:latin typeface="Trebuchet MS"/>
                <a:cs typeface="Trebuchet MS"/>
              </a:rPr>
              <a:t>CRISANTO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082796" y="3209569"/>
            <a:ext cx="3175635" cy="466725"/>
            <a:chOff x="4082796" y="3209569"/>
            <a:chExt cx="3175635" cy="466725"/>
          </a:xfrm>
        </p:grpSpPr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82796" y="3209569"/>
              <a:ext cx="3175254" cy="46644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1178" y="3340633"/>
              <a:ext cx="3157728" cy="20330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128516" y="3232403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2317877" y="0"/>
                  </a:moveTo>
                  <a:lnTo>
                    <a:pt x="2238878" y="197"/>
                  </a:lnTo>
                  <a:lnTo>
                    <a:pt x="2162161" y="777"/>
                  </a:lnTo>
                  <a:lnTo>
                    <a:pt x="2088113" y="1720"/>
                  </a:lnTo>
                  <a:lnTo>
                    <a:pt x="2017125" y="3006"/>
                  </a:lnTo>
                  <a:lnTo>
                    <a:pt x="1949583" y="4615"/>
                  </a:lnTo>
                  <a:lnTo>
                    <a:pt x="1885876" y="6529"/>
                  </a:lnTo>
                  <a:lnTo>
                    <a:pt x="1826393" y="8728"/>
                  </a:lnTo>
                  <a:lnTo>
                    <a:pt x="1771522" y="11191"/>
                  </a:lnTo>
                  <a:lnTo>
                    <a:pt x="1721652" y="13901"/>
                  </a:lnTo>
                  <a:lnTo>
                    <a:pt x="1677171" y="16836"/>
                  </a:lnTo>
                  <a:lnTo>
                    <a:pt x="1638468" y="19977"/>
                  </a:lnTo>
                  <a:lnTo>
                    <a:pt x="1579947" y="26802"/>
                  </a:lnTo>
                  <a:lnTo>
                    <a:pt x="1541221" y="42003"/>
                  </a:lnTo>
                  <a:lnTo>
                    <a:pt x="1529516" y="45795"/>
                  </a:lnTo>
                  <a:lnTo>
                    <a:pt x="1484506" y="52966"/>
                  </a:lnTo>
                  <a:lnTo>
                    <a:pt x="1413286" y="59459"/>
                  </a:lnTo>
                  <a:lnTo>
                    <a:pt x="1368816" y="62403"/>
                  </a:lnTo>
                  <a:lnTo>
                    <a:pt x="1318958" y="65119"/>
                  </a:lnTo>
                  <a:lnTo>
                    <a:pt x="1264099" y="67588"/>
                  </a:lnTo>
                  <a:lnTo>
                    <a:pt x="1204628" y="69790"/>
                  </a:lnTo>
                  <a:lnTo>
                    <a:pt x="1140932" y="71707"/>
                  </a:lnTo>
                  <a:lnTo>
                    <a:pt x="1073400" y="73318"/>
                  </a:lnTo>
                  <a:lnTo>
                    <a:pt x="1002419" y="74605"/>
                  </a:lnTo>
                  <a:lnTo>
                    <a:pt x="928378" y="75549"/>
                  </a:lnTo>
                  <a:lnTo>
                    <a:pt x="851665" y="76129"/>
                  </a:lnTo>
                  <a:lnTo>
                    <a:pt x="772668" y="76326"/>
                  </a:lnTo>
                  <a:lnTo>
                    <a:pt x="693669" y="76129"/>
                  </a:lnTo>
                  <a:lnTo>
                    <a:pt x="616952" y="75549"/>
                  </a:lnTo>
                  <a:lnTo>
                    <a:pt x="542904" y="74605"/>
                  </a:lnTo>
                  <a:lnTo>
                    <a:pt x="471916" y="73318"/>
                  </a:lnTo>
                  <a:lnTo>
                    <a:pt x="404374" y="71707"/>
                  </a:lnTo>
                  <a:lnTo>
                    <a:pt x="340667" y="69790"/>
                  </a:lnTo>
                  <a:lnTo>
                    <a:pt x="281184" y="67588"/>
                  </a:lnTo>
                  <a:lnTo>
                    <a:pt x="226313" y="65119"/>
                  </a:lnTo>
                  <a:lnTo>
                    <a:pt x="176443" y="62403"/>
                  </a:lnTo>
                  <a:lnTo>
                    <a:pt x="131962" y="59459"/>
                  </a:lnTo>
                  <a:lnTo>
                    <a:pt x="93259" y="56307"/>
                  </a:lnTo>
                  <a:lnTo>
                    <a:pt x="34738" y="49456"/>
                  </a:lnTo>
                  <a:lnTo>
                    <a:pt x="0" y="38100"/>
                  </a:lnTo>
                  <a:lnTo>
                    <a:pt x="0" y="343534"/>
                  </a:lnTo>
                  <a:lnTo>
                    <a:pt x="60721" y="358328"/>
                  </a:lnTo>
                  <a:lnTo>
                    <a:pt x="131962" y="364798"/>
                  </a:lnTo>
                  <a:lnTo>
                    <a:pt x="176443" y="367733"/>
                  </a:lnTo>
                  <a:lnTo>
                    <a:pt x="226313" y="370443"/>
                  </a:lnTo>
                  <a:lnTo>
                    <a:pt x="281184" y="372906"/>
                  </a:lnTo>
                  <a:lnTo>
                    <a:pt x="340667" y="375105"/>
                  </a:lnTo>
                  <a:lnTo>
                    <a:pt x="404374" y="377019"/>
                  </a:lnTo>
                  <a:lnTo>
                    <a:pt x="471916" y="378628"/>
                  </a:lnTo>
                  <a:lnTo>
                    <a:pt x="542904" y="379914"/>
                  </a:lnTo>
                  <a:lnTo>
                    <a:pt x="616952" y="380857"/>
                  </a:lnTo>
                  <a:lnTo>
                    <a:pt x="693669" y="381437"/>
                  </a:lnTo>
                  <a:lnTo>
                    <a:pt x="772668" y="381634"/>
                  </a:lnTo>
                  <a:lnTo>
                    <a:pt x="851665" y="381437"/>
                  </a:lnTo>
                  <a:lnTo>
                    <a:pt x="928378" y="380857"/>
                  </a:lnTo>
                  <a:lnTo>
                    <a:pt x="1002419" y="379914"/>
                  </a:lnTo>
                  <a:lnTo>
                    <a:pt x="1073400" y="378628"/>
                  </a:lnTo>
                  <a:lnTo>
                    <a:pt x="1140932" y="377019"/>
                  </a:lnTo>
                  <a:lnTo>
                    <a:pt x="1204628" y="375105"/>
                  </a:lnTo>
                  <a:lnTo>
                    <a:pt x="1264099" y="372906"/>
                  </a:lnTo>
                  <a:lnTo>
                    <a:pt x="1318958" y="370443"/>
                  </a:lnTo>
                  <a:lnTo>
                    <a:pt x="1368816" y="367733"/>
                  </a:lnTo>
                  <a:lnTo>
                    <a:pt x="1413286" y="364798"/>
                  </a:lnTo>
                  <a:lnTo>
                    <a:pt x="1451979" y="361657"/>
                  </a:lnTo>
                  <a:lnTo>
                    <a:pt x="1510482" y="354832"/>
                  </a:lnTo>
                  <a:lnTo>
                    <a:pt x="1549198" y="339631"/>
                  </a:lnTo>
                  <a:lnTo>
                    <a:pt x="1560907" y="335839"/>
                  </a:lnTo>
                  <a:lnTo>
                    <a:pt x="1605930" y="328668"/>
                  </a:lnTo>
                  <a:lnTo>
                    <a:pt x="1677171" y="322175"/>
                  </a:lnTo>
                  <a:lnTo>
                    <a:pt x="1721652" y="319231"/>
                  </a:lnTo>
                  <a:lnTo>
                    <a:pt x="1771523" y="316515"/>
                  </a:lnTo>
                  <a:lnTo>
                    <a:pt x="1826393" y="314046"/>
                  </a:lnTo>
                  <a:lnTo>
                    <a:pt x="1885876" y="311844"/>
                  </a:lnTo>
                  <a:lnTo>
                    <a:pt x="1949583" y="309927"/>
                  </a:lnTo>
                  <a:lnTo>
                    <a:pt x="2017125" y="308316"/>
                  </a:lnTo>
                  <a:lnTo>
                    <a:pt x="2088113" y="307029"/>
                  </a:lnTo>
                  <a:lnTo>
                    <a:pt x="2162161" y="306085"/>
                  </a:lnTo>
                  <a:lnTo>
                    <a:pt x="2238878" y="305505"/>
                  </a:lnTo>
                  <a:lnTo>
                    <a:pt x="2317877" y="305307"/>
                  </a:lnTo>
                  <a:lnTo>
                    <a:pt x="2396875" y="305505"/>
                  </a:lnTo>
                  <a:lnTo>
                    <a:pt x="2473592" y="306085"/>
                  </a:lnTo>
                  <a:lnTo>
                    <a:pt x="2547640" y="307029"/>
                  </a:lnTo>
                  <a:lnTo>
                    <a:pt x="2618628" y="308316"/>
                  </a:lnTo>
                  <a:lnTo>
                    <a:pt x="2686170" y="309927"/>
                  </a:lnTo>
                  <a:lnTo>
                    <a:pt x="2749877" y="311844"/>
                  </a:lnTo>
                  <a:lnTo>
                    <a:pt x="2809360" y="314046"/>
                  </a:lnTo>
                  <a:lnTo>
                    <a:pt x="2864230" y="316515"/>
                  </a:lnTo>
                  <a:lnTo>
                    <a:pt x="2914101" y="319231"/>
                  </a:lnTo>
                  <a:lnTo>
                    <a:pt x="2958582" y="322175"/>
                  </a:lnTo>
                  <a:lnTo>
                    <a:pt x="2997285" y="325327"/>
                  </a:lnTo>
                  <a:lnTo>
                    <a:pt x="3055806" y="332178"/>
                  </a:lnTo>
                  <a:lnTo>
                    <a:pt x="3090544" y="343534"/>
                  </a:lnTo>
                  <a:lnTo>
                    <a:pt x="3090544" y="38100"/>
                  </a:lnTo>
                  <a:lnTo>
                    <a:pt x="3029823" y="23306"/>
                  </a:lnTo>
                  <a:lnTo>
                    <a:pt x="2958582" y="16836"/>
                  </a:lnTo>
                  <a:lnTo>
                    <a:pt x="2914101" y="13901"/>
                  </a:lnTo>
                  <a:lnTo>
                    <a:pt x="2864230" y="11191"/>
                  </a:lnTo>
                  <a:lnTo>
                    <a:pt x="2809360" y="8728"/>
                  </a:lnTo>
                  <a:lnTo>
                    <a:pt x="2749877" y="6529"/>
                  </a:lnTo>
                  <a:lnTo>
                    <a:pt x="2686170" y="4615"/>
                  </a:lnTo>
                  <a:lnTo>
                    <a:pt x="2618628" y="3006"/>
                  </a:lnTo>
                  <a:lnTo>
                    <a:pt x="2547640" y="1720"/>
                  </a:lnTo>
                  <a:lnTo>
                    <a:pt x="2473592" y="777"/>
                  </a:lnTo>
                  <a:lnTo>
                    <a:pt x="2396875" y="197"/>
                  </a:lnTo>
                  <a:lnTo>
                    <a:pt x="23178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128516" y="3232403"/>
              <a:ext cx="3090545" cy="381635"/>
            </a:xfrm>
            <a:custGeom>
              <a:avLst/>
              <a:gdLst/>
              <a:ahLst/>
              <a:cxnLst/>
              <a:rect l="l" t="t" r="r" b="b"/>
              <a:pathLst>
                <a:path w="3090545" h="381635">
                  <a:moveTo>
                    <a:pt x="0" y="38100"/>
                  </a:moveTo>
                  <a:lnTo>
                    <a:pt x="60721" y="52966"/>
                  </a:lnTo>
                  <a:lnTo>
                    <a:pt x="131962" y="59459"/>
                  </a:lnTo>
                  <a:lnTo>
                    <a:pt x="176443" y="62403"/>
                  </a:lnTo>
                  <a:lnTo>
                    <a:pt x="226313" y="65119"/>
                  </a:lnTo>
                  <a:lnTo>
                    <a:pt x="281184" y="67588"/>
                  </a:lnTo>
                  <a:lnTo>
                    <a:pt x="340667" y="69790"/>
                  </a:lnTo>
                  <a:lnTo>
                    <a:pt x="404374" y="71707"/>
                  </a:lnTo>
                  <a:lnTo>
                    <a:pt x="471916" y="73318"/>
                  </a:lnTo>
                  <a:lnTo>
                    <a:pt x="542904" y="74605"/>
                  </a:lnTo>
                  <a:lnTo>
                    <a:pt x="616952" y="75549"/>
                  </a:lnTo>
                  <a:lnTo>
                    <a:pt x="693669" y="76129"/>
                  </a:lnTo>
                  <a:lnTo>
                    <a:pt x="772668" y="76326"/>
                  </a:lnTo>
                  <a:lnTo>
                    <a:pt x="851665" y="76129"/>
                  </a:lnTo>
                  <a:lnTo>
                    <a:pt x="928378" y="75549"/>
                  </a:lnTo>
                  <a:lnTo>
                    <a:pt x="1002419" y="74605"/>
                  </a:lnTo>
                  <a:lnTo>
                    <a:pt x="1073400" y="73318"/>
                  </a:lnTo>
                  <a:lnTo>
                    <a:pt x="1140932" y="71707"/>
                  </a:lnTo>
                  <a:lnTo>
                    <a:pt x="1204628" y="69790"/>
                  </a:lnTo>
                  <a:lnTo>
                    <a:pt x="1264099" y="67588"/>
                  </a:lnTo>
                  <a:lnTo>
                    <a:pt x="1318958" y="65119"/>
                  </a:lnTo>
                  <a:lnTo>
                    <a:pt x="1368816" y="62403"/>
                  </a:lnTo>
                  <a:lnTo>
                    <a:pt x="1413286" y="59459"/>
                  </a:lnTo>
                  <a:lnTo>
                    <a:pt x="1451979" y="56307"/>
                  </a:lnTo>
                  <a:lnTo>
                    <a:pt x="1510482" y="49456"/>
                  </a:lnTo>
                  <a:lnTo>
                    <a:pt x="1545209" y="38100"/>
                  </a:lnTo>
                  <a:lnTo>
                    <a:pt x="1549198" y="34218"/>
                  </a:lnTo>
                  <a:lnTo>
                    <a:pt x="1605930" y="23306"/>
                  </a:lnTo>
                  <a:lnTo>
                    <a:pt x="1677171" y="16836"/>
                  </a:lnTo>
                  <a:lnTo>
                    <a:pt x="1721652" y="13901"/>
                  </a:lnTo>
                  <a:lnTo>
                    <a:pt x="1771522" y="11191"/>
                  </a:lnTo>
                  <a:lnTo>
                    <a:pt x="1826393" y="8728"/>
                  </a:lnTo>
                  <a:lnTo>
                    <a:pt x="1885876" y="6529"/>
                  </a:lnTo>
                  <a:lnTo>
                    <a:pt x="1949583" y="4615"/>
                  </a:lnTo>
                  <a:lnTo>
                    <a:pt x="2017125" y="3006"/>
                  </a:lnTo>
                  <a:lnTo>
                    <a:pt x="2088113" y="1720"/>
                  </a:lnTo>
                  <a:lnTo>
                    <a:pt x="2162161" y="777"/>
                  </a:lnTo>
                  <a:lnTo>
                    <a:pt x="2238878" y="197"/>
                  </a:lnTo>
                  <a:lnTo>
                    <a:pt x="2317877" y="0"/>
                  </a:lnTo>
                  <a:lnTo>
                    <a:pt x="2396875" y="197"/>
                  </a:lnTo>
                  <a:lnTo>
                    <a:pt x="2473592" y="777"/>
                  </a:lnTo>
                  <a:lnTo>
                    <a:pt x="2547640" y="1720"/>
                  </a:lnTo>
                  <a:lnTo>
                    <a:pt x="2618628" y="3006"/>
                  </a:lnTo>
                  <a:lnTo>
                    <a:pt x="2686170" y="4615"/>
                  </a:lnTo>
                  <a:lnTo>
                    <a:pt x="2749877" y="6529"/>
                  </a:lnTo>
                  <a:lnTo>
                    <a:pt x="2809360" y="8728"/>
                  </a:lnTo>
                  <a:lnTo>
                    <a:pt x="2864230" y="11191"/>
                  </a:lnTo>
                  <a:lnTo>
                    <a:pt x="2914101" y="13901"/>
                  </a:lnTo>
                  <a:lnTo>
                    <a:pt x="2958582" y="16836"/>
                  </a:lnTo>
                  <a:lnTo>
                    <a:pt x="2997285" y="19977"/>
                  </a:lnTo>
                  <a:lnTo>
                    <a:pt x="3055806" y="26802"/>
                  </a:lnTo>
                  <a:lnTo>
                    <a:pt x="3090544" y="38100"/>
                  </a:lnTo>
                  <a:lnTo>
                    <a:pt x="3090544" y="343534"/>
                  </a:lnTo>
                  <a:lnTo>
                    <a:pt x="3086555" y="339631"/>
                  </a:lnTo>
                  <a:lnTo>
                    <a:pt x="3074846" y="335839"/>
                  </a:lnTo>
                  <a:lnTo>
                    <a:pt x="3029823" y="328668"/>
                  </a:lnTo>
                  <a:lnTo>
                    <a:pt x="2958582" y="322175"/>
                  </a:lnTo>
                  <a:lnTo>
                    <a:pt x="2914101" y="319231"/>
                  </a:lnTo>
                  <a:lnTo>
                    <a:pt x="2864230" y="316515"/>
                  </a:lnTo>
                  <a:lnTo>
                    <a:pt x="2809360" y="314046"/>
                  </a:lnTo>
                  <a:lnTo>
                    <a:pt x="2749877" y="311844"/>
                  </a:lnTo>
                  <a:lnTo>
                    <a:pt x="2686170" y="309927"/>
                  </a:lnTo>
                  <a:lnTo>
                    <a:pt x="2618628" y="308316"/>
                  </a:lnTo>
                  <a:lnTo>
                    <a:pt x="2547640" y="307029"/>
                  </a:lnTo>
                  <a:lnTo>
                    <a:pt x="2473592" y="306085"/>
                  </a:lnTo>
                  <a:lnTo>
                    <a:pt x="2396875" y="305505"/>
                  </a:lnTo>
                  <a:lnTo>
                    <a:pt x="2317877" y="305307"/>
                  </a:lnTo>
                  <a:lnTo>
                    <a:pt x="2238878" y="305505"/>
                  </a:lnTo>
                  <a:lnTo>
                    <a:pt x="2162161" y="306085"/>
                  </a:lnTo>
                  <a:lnTo>
                    <a:pt x="2088113" y="307029"/>
                  </a:lnTo>
                  <a:lnTo>
                    <a:pt x="2017125" y="308316"/>
                  </a:lnTo>
                  <a:lnTo>
                    <a:pt x="1949583" y="309927"/>
                  </a:lnTo>
                  <a:lnTo>
                    <a:pt x="1885876" y="311844"/>
                  </a:lnTo>
                  <a:lnTo>
                    <a:pt x="1826393" y="314046"/>
                  </a:lnTo>
                  <a:lnTo>
                    <a:pt x="1771523" y="316515"/>
                  </a:lnTo>
                  <a:lnTo>
                    <a:pt x="1721652" y="319231"/>
                  </a:lnTo>
                  <a:lnTo>
                    <a:pt x="1677171" y="322175"/>
                  </a:lnTo>
                  <a:lnTo>
                    <a:pt x="1638468" y="325327"/>
                  </a:lnTo>
                  <a:lnTo>
                    <a:pt x="1579947" y="332178"/>
                  </a:lnTo>
                  <a:lnTo>
                    <a:pt x="1545209" y="343534"/>
                  </a:lnTo>
                  <a:lnTo>
                    <a:pt x="1541221" y="347416"/>
                  </a:lnTo>
                  <a:lnTo>
                    <a:pt x="1484506" y="358328"/>
                  </a:lnTo>
                  <a:lnTo>
                    <a:pt x="1413286" y="364798"/>
                  </a:lnTo>
                  <a:lnTo>
                    <a:pt x="1368816" y="367733"/>
                  </a:lnTo>
                  <a:lnTo>
                    <a:pt x="1318958" y="370443"/>
                  </a:lnTo>
                  <a:lnTo>
                    <a:pt x="1264099" y="372906"/>
                  </a:lnTo>
                  <a:lnTo>
                    <a:pt x="1204628" y="375105"/>
                  </a:lnTo>
                  <a:lnTo>
                    <a:pt x="1140932" y="377019"/>
                  </a:lnTo>
                  <a:lnTo>
                    <a:pt x="1073400" y="378628"/>
                  </a:lnTo>
                  <a:lnTo>
                    <a:pt x="1002419" y="379914"/>
                  </a:lnTo>
                  <a:lnTo>
                    <a:pt x="928378" y="380857"/>
                  </a:lnTo>
                  <a:lnTo>
                    <a:pt x="851665" y="381437"/>
                  </a:lnTo>
                  <a:lnTo>
                    <a:pt x="772668" y="381634"/>
                  </a:lnTo>
                  <a:lnTo>
                    <a:pt x="693669" y="381437"/>
                  </a:lnTo>
                  <a:lnTo>
                    <a:pt x="616952" y="380857"/>
                  </a:lnTo>
                  <a:lnTo>
                    <a:pt x="542904" y="379914"/>
                  </a:lnTo>
                  <a:lnTo>
                    <a:pt x="471916" y="378628"/>
                  </a:lnTo>
                  <a:lnTo>
                    <a:pt x="404374" y="377019"/>
                  </a:lnTo>
                  <a:lnTo>
                    <a:pt x="340667" y="375105"/>
                  </a:lnTo>
                  <a:lnTo>
                    <a:pt x="281184" y="372906"/>
                  </a:lnTo>
                  <a:lnTo>
                    <a:pt x="226313" y="370443"/>
                  </a:lnTo>
                  <a:lnTo>
                    <a:pt x="176443" y="367733"/>
                  </a:lnTo>
                  <a:lnTo>
                    <a:pt x="131962" y="364798"/>
                  </a:lnTo>
                  <a:lnTo>
                    <a:pt x="93259" y="361657"/>
                  </a:lnTo>
                  <a:lnTo>
                    <a:pt x="34738" y="354832"/>
                  </a:lnTo>
                  <a:lnTo>
                    <a:pt x="0" y="343534"/>
                  </a:lnTo>
                  <a:lnTo>
                    <a:pt x="0" y="3810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4382008" y="3331209"/>
            <a:ext cx="2581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DIRECCIÓN</a:t>
            </a:r>
            <a:r>
              <a:rPr dirty="0" sz="900" spc="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5" b="1">
                <a:solidFill>
                  <a:srgbClr val="FFFFFF"/>
                </a:solidFill>
                <a:latin typeface="Times New Roman"/>
                <a:cs typeface="Times New Roman"/>
              </a:rPr>
              <a:t>EJECUTIVA</a:t>
            </a:r>
            <a:r>
              <a:rPr dirty="0" sz="9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900" spc="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Times New Roman"/>
                <a:cs typeface="Times New Roman"/>
              </a:rPr>
              <a:t>EPIDEMIOLOGÍA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4205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20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92684" y="1515109"/>
            <a:ext cx="3228975" cy="3816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 marR="5080">
              <a:lnSpc>
                <a:spcPct val="96000"/>
              </a:lnSpc>
              <a:spcBef>
                <a:spcPts val="135"/>
              </a:spcBef>
            </a:pP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01-</a:t>
            </a:r>
            <a:r>
              <a:rPr dirty="0" sz="800">
                <a:latin typeface="Arial MT"/>
                <a:cs typeface="Arial MT"/>
              </a:rPr>
              <a:t>2025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9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notificado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52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nuevos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8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dengue,</a:t>
            </a:r>
            <a:r>
              <a:rPr dirty="0" sz="800" spc="90">
                <a:latin typeface="Arial MT"/>
                <a:cs typeface="Arial MT"/>
              </a:rPr>
              <a:t> </a:t>
            </a:r>
            <a:r>
              <a:rPr dirty="0" sz="800" spc="-25">
                <a:latin typeface="Arial MT"/>
                <a:cs typeface="Arial MT"/>
              </a:rPr>
              <a:t>el</a:t>
            </a:r>
            <a:r>
              <a:rPr dirty="0" sz="800">
                <a:latin typeface="Arial MT"/>
                <a:cs typeface="Arial MT"/>
              </a:rPr>
              <a:t> 100%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han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sido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probables;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según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cuadro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clínico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100%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corresponde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50">
                <a:latin typeface="Arial MT"/>
                <a:cs typeface="Arial MT"/>
              </a:rPr>
              <a:t>a</a:t>
            </a:r>
            <a:r>
              <a:rPr dirty="0" sz="800">
                <a:latin typeface="Arial MT"/>
                <a:cs typeface="Arial MT"/>
              </a:rPr>
              <a:t> dengue</a:t>
            </a:r>
            <a:r>
              <a:rPr dirty="0" sz="800" spc="-3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sin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signos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3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alarma.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63470" y="1083944"/>
            <a:ext cx="2948940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01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56811" y="1590801"/>
            <a:ext cx="305498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75" b="1">
                <a:latin typeface="Arial"/>
                <a:cs typeface="Arial"/>
              </a:rPr>
              <a:t>Distribución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según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forma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clínica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y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105" b="1">
                <a:latin typeface="Arial"/>
                <a:cs typeface="Arial"/>
              </a:rPr>
              <a:t>SE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de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inicio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de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85" b="1">
                <a:latin typeface="Arial"/>
                <a:cs typeface="Arial"/>
              </a:rPr>
              <a:t>enfermedad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reportados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95" b="1">
                <a:latin typeface="Arial"/>
                <a:cs typeface="Arial"/>
              </a:rPr>
              <a:t>en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SE01/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40" b="1">
                <a:latin typeface="Arial"/>
                <a:cs typeface="Arial"/>
              </a:rPr>
              <a:t>2025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96790" y="7664957"/>
            <a:ext cx="171577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715" indent="4635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Dengue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Tasa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Incidencia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acumulada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según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edad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2025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(SE01)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07033" y="6269735"/>
            <a:ext cx="256286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831850" marR="5080" indent="-81978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Dengue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-</a:t>
            </a:r>
            <a:r>
              <a:rPr dirty="0" sz="800" spc="-80" b="1">
                <a:latin typeface="Arial"/>
                <a:cs typeface="Arial"/>
              </a:rPr>
              <a:t>Distribución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Etapa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Vida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2025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(Acumulado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la</a:t>
            </a:r>
            <a:r>
              <a:rPr dirty="0" sz="800" spc="-20" b="1">
                <a:latin typeface="Arial"/>
                <a:cs typeface="Arial"/>
              </a:rPr>
              <a:t> SE01)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532884" y="7184135"/>
            <a:ext cx="1196340" cy="23495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99060">
              <a:lnSpc>
                <a:spcPts val="800"/>
              </a:lnSpc>
              <a:spcBef>
                <a:spcPts val="160"/>
              </a:spcBef>
            </a:pPr>
            <a:r>
              <a:rPr dirty="0" sz="700" spc="-85" b="1">
                <a:latin typeface="Arial"/>
                <a:cs typeface="Arial"/>
              </a:rPr>
              <a:t>Dengue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-55" b="1">
                <a:latin typeface="Arial"/>
                <a:cs typeface="Arial"/>
              </a:rPr>
              <a:t>-</a:t>
            </a:r>
            <a:r>
              <a:rPr dirty="0" sz="700" spc="-70" b="1">
                <a:latin typeface="Arial"/>
                <a:cs typeface="Arial"/>
              </a:rPr>
              <a:t>Distribución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según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Sexo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80" b="1">
                <a:latin typeface="Arial"/>
                <a:cs typeface="Arial"/>
              </a:rPr>
              <a:t>Región</a:t>
            </a:r>
            <a:r>
              <a:rPr dirty="0" sz="700" spc="-15" b="1">
                <a:latin typeface="Arial"/>
                <a:cs typeface="Arial"/>
              </a:rPr>
              <a:t> </a:t>
            </a:r>
            <a:r>
              <a:rPr dirty="0" sz="700" spc="-90" b="1">
                <a:latin typeface="Arial"/>
                <a:cs typeface="Arial"/>
              </a:rPr>
              <a:t>Tumbes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5" b="1">
                <a:latin typeface="Arial"/>
                <a:cs typeface="Arial"/>
              </a:rPr>
              <a:t>2025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spc="-70" b="1">
                <a:latin typeface="Arial"/>
                <a:cs typeface="Arial"/>
              </a:rPr>
              <a:t>(SE01)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4405" y="8719819"/>
            <a:ext cx="6464300" cy="82105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52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(TIA)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0,19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%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(13/13)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Dengue.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96100"/>
              </a:lnSpc>
              <a:spcBef>
                <a:spcPts val="100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distribuyen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todas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edades,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jóvenes.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más </a:t>
            </a:r>
            <a:r>
              <a:rPr dirty="0" sz="900">
                <a:latin typeface="Arial MT"/>
                <a:cs typeface="Arial MT"/>
              </a:rPr>
              <a:t>altas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adultos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(0,27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0,21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respectivamente).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 al sexo las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mujeres </a:t>
            </a:r>
            <a:r>
              <a:rPr dirty="0" sz="900">
                <a:latin typeface="Arial MT"/>
                <a:cs typeface="Arial MT"/>
              </a:rPr>
              <a:t>resultan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más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afectadas</a:t>
            </a:r>
            <a:r>
              <a:rPr dirty="0" sz="900" spc="-10">
                <a:latin typeface="Arial MT"/>
                <a:cs typeface="Arial MT"/>
              </a:rPr>
              <a:t> (52%).</a:t>
            </a:r>
            <a:endParaRPr sz="900">
              <a:latin typeface="Arial MT"/>
              <a:cs typeface="Arial MT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633458" y="2499938"/>
          <a:ext cx="2875280" cy="709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9715"/>
                <a:gridCol w="400049"/>
                <a:gridCol w="400050"/>
                <a:gridCol w="464185"/>
              </a:tblGrid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0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0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1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75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9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2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00">
                          <a:latin typeface="Arial MT"/>
                          <a:cs typeface="Arial MT"/>
                        </a:rPr>
                        <a:t>ALARMA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52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52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1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2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9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2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00">
                          <a:latin typeface="Arial MT"/>
                          <a:cs typeface="Arial MT"/>
                        </a:rPr>
                        <a:t>ALARMA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89535">
                <a:tc>
                  <a:txBody>
                    <a:bodyPr/>
                    <a:lstStyle/>
                    <a:p>
                      <a:pPr marL="18415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11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00">
                          <a:latin typeface="Arial MT"/>
                          <a:cs typeface="Arial MT"/>
                        </a:rPr>
                        <a:t>GRAVE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90">
                          <a:latin typeface="Arial MT"/>
                          <a:cs typeface="Arial MT"/>
                        </a:rPr>
                        <a:t>DEFUNCION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500" spc="4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2857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89535">
                <a:tc>
                  <a:txBody>
                    <a:bodyPr/>
                    <a:lstStyle/>
                    <a:p>
                      <a:pPr marL="401955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0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"/>
                        </a:lnSpc>
                        <a:spcBef>
                          <a:spcPts val="55"/>
                        </a:spcBef>
                      </a:pPr>
                      <a:r>
                        <a:rPr dirty="0" sz="5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 descr=""/>
          <p:cNvSpPr txBox="1"/>
          <p:nvPr/>
        </p:nvSpPr>
        <p:spPr>
          <a:xfrm>
            <a:off x="292861" y="2197354"/>
            <a:ext cx="3605529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80" b="1">
                <a:latin typeface="Arial"/>
                <a:cs typeface="Arial"/>
              </a:rPr>
              <a:t>Distribución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forma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clínica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y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inicio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enfermedad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reportados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2025</a:t>
            </a:r>
            <a:endParaRPr sz="8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540"/>
              </a:spcBef>
            </a:pPr>
            <a:r>
              <a:rPr dirty="0" sz="650" spc="95" b="1">
                <a:latin typeface="Arial"/>
                <a:cs typeface="Arial"/>
              </a:rPr>
              <a:t>CASOS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95" b="1">
                <a:latin typeface="Arial"/>
                <a:cs typeface="Arial"/>
              </a:rPr>
              <a:t>DE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90" b="1">
                <a:latin typeface="Arial"/>
                <a:cs typeface="Arial"/>
              </a:rPr>
              <a:t>DENGUE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85" b="1">
                <a:latin typeface="Arial"/>
                <a:cs typeface="Arial"/>
              </a:rPr>
              <a:t>NOTIFICADOS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00" b="1">
                <a:latin typeface="Arial"/>
                <a:cs typeface="Arial"/>
              </a:rPr>
              <a:t>EN</a:t>
            </a:r>
            <a:r>
              <a:rPr dirty="0" sz="650" spc="10" b="1">
                <a:latin typeface="Arial"/>
                <a:cs typeface="Arial"/>
              </a:rPr>
              <a:t> </a:t>
            </a:r>
            <a:r>
              <a:rPr dirty="0" sz="650" spc="95" b="1">
                <a:latin typeface="Arial"/>
                <a:cs typeface="Arial"/>
              </a:rPr>
              <a:t>LA</a:t>
            </a:r>
            <a:r>
              <a:rPr dirty="0" sz="650" spc="5" b="1">
                <a:latin typeface="Arial"/>
                <a:cs typeface="Arial"/>
              </a:rPr>
              <a:t> </a:t>
            </a:r>
            <a:r>
              <a:rPr dirty="0" sz="650" spc="70" b="1">
                <a:latin typeface="Arial"/>
                <a:cs typeface="Arial"/>
              </a:rPr>
              <a:t>SE01</a:t>
            </a:r>
            <a:endParaRPr sz="650">
              <a:latin typeface="Arial"/>
              <a:cs typeface="Arial"/>
            </a:endParaRPr>
          </a:p>
        </p:txBody>
      </p:sp>
      <p:graphicFrame>
        <p:nvGraphicFramePr>
          <p:cNvPr id="13" name="object 13" descr=""/>
          <p:cNvGraphicFramePr>
            <a:graphicFrameLocks noGrp="1"/>
          </p:cNvGraphicFramePr>
          <p:nvPr/>
        </p:nvGraphicFramePr>
        <p:xfrm>
          <a:off x="4082048" y="1902469"/>
          <a:ext cx="3070860" cy="75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6070"/>
                <a:gridCol w="471169"/>
                <a:gridCol w="471169"/>
                <a:gridCol w="471169"/>
              </a:tblGrid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55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65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52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65">
                          <a:latin typeface="Arial MT"/>
                          <a:cs typeface="Arial MT"/>
                        </a:rPr>
                        <a:t>52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0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114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90">
                          <a:latin typeface="Arial MT"/>
                          <a:cs typeface="Arial MT"/>
                        </a:rPr>
                        <a:t>ALARMA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1905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5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85">
                          <a:latin typeface="Arial MT"/>
                          <a:cs typeface="Arial MT"/>
                        </a:rPr>
                        <a:t>GRAVE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80">
                          <a:latin typeface="Arial MT"/>
                          <a:cs typeface="Arial MT"/>
                        </a:rPr>
                        <a:t>DEFUNCION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550" spc="4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794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5250">
                <a:tc>
                  <a:txBody>
                    <a:bodyPr/>
                    <a:lstStyle/>
                    <a:p>
                      <a:pPr marL="406400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610"/>
                        </a:lnSpc>
                        <a:spcBef>
                          <a:spcPts val="40"/>
                        </a:spcBef>
                      </a:pPr>
                      <a:r>
                        <a:rPr dirty="0" sz="55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 descr=""/>
          <p:cNvSpPr txBox="1"/>
          <p:nvPr/>
        </p:nvSpPr>
        <p:spPr>
          <a:xfrm>
            <a:off x="4327492" y="1784905"/>
            <a:ext cx="2499995" cy="12953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50" spc="125" b="1">
                <a:latin typeface="Arial"/>
                <a:cs typeface="Arial"/>
              </a:rPr>
              <a:t>CASOS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DE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20" b="1">
                <a:latin typeface="Arial"/>
                <a:cs typeface="Arial"/>
              </a:rPr>
              <a:t>DENGUE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114" b="1">
                <a:latin typeface="Arial"/>
                <a:cs typeface="Arial"/>
              </a:rPr>
              <a:t>NOTIFICADOS</a:t>
            </a:r>
            <a:r>
              <a:rPr dirty="0" sz="650" spc="60" b="1">
                <a:latin typeface="Arial"/>
                <a:cs typeface="Arial"/>
              </a:rPr>
              <a:t> </a:t>
            </a:r>
            <a:r>
              <a:rPr dirty="0" sz="650" spc="130" b="1">
                <a:latin typeface="Arial"/>
                <a:cs typeface="Arial"/>
              </a:rPr>
              <a:t>EN</a:t>
            </a:r>
            <a:r>
              <a:rPr dirty="0" sz="650" spc="10" b="1">
                <a:latin typeface="Arial"/>
                <a:cs typeface="Arial"/>
              </a:rPr>
              <a:t> </a:t>
            </a:r>
            <a:r>
              <a:rPr dirty="0" sz="650" spc="125" b="1">
                <a:latin typeface="Arial"/>
                <a:cs typeface="Arial"/>
              </a:rPr>
              <a:t>LA</a:t>
            </a:r>
            <a:r>
              <a:rPr dirty="0" sz="650" spc="15" b="1">
                <a:latin typeface="Arial"/>
                <a:cs typeface="Arial"/>
              </a:rPr>
              <a:t> </a:t>
            </a:r>
            <a:r>
              <a:rPr dirty="0" sz="650" spc="125" b="1">
                <a:latin typeface="Arial"/>
                <a:cs typeface="Arial"/>
              </a:rPr>
              <a:t>SE</a:t>
            </a:r>
            <a:r>
              <a:rPr dirty="0" sz="650" spc="55" b="1">
                <a:latin typeface="Arial"/>
                <a:cs typeface="Arial"/>
              </a:rPr>
              <a:t> </a:t>
            </a:r>
            <a:r>
              <a:rPr dirty="0" sz="650" spc="85" b="1">
                <a:latin typeface="Arial"/>
                <a:cs typeface="Arial"/>
              </a:rPr>
              <a:t>01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003187" y="3501331"/>
            <a:ext cx="3134360" cy="1906270"/>
            <a:chOff x="2003187" y="3501331"/>
            <a:chExt cx="3134360" cy="1906270"/>
          </a:xfrm>
        </p:grpSpPr>
        <p:sp>
          <p:nvSpPr>
            <p:cNvPr id="16" name="object 16" descr=""/>
            <p:cNvSpPr/>
            <p:nvPr/>
          </p:nvSpPr>
          <p:spPr>
            <a:xfrm>
              <a:off x="2030997" y="3507918"/>
              <a:ext cx="3105785" cy="1877695"/>
            </a:xfrm>
            <a:custGeom>
              <a:avLst/>
              <a:gdLst/>
              <a:ahLst/>
              <a:cxnLst/>
              <a:rect l="l" t="t" r="r" b="b"/>
              <a:pathLst>
                <a:path w="3105785" h="1877695">
                  <a:moveTo>
                    <a:pt x="3105186" y="0"/>
                  </a:moveTo>
                  <a:lnTo>
                    <a:pt x="0" y="0"/>
                  </a:lnTo>
                  <a:lnTo>
                    <a:pt x="0" y="1877119"/>
                  </a:lnTo>
                  <a:lnTo>
                    <a:pt x="3105186" y="1877119"/>
                  </a:lnTo>
                  <a:lnTo>
                    <a:pt x="310518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28224" y="3505141"/>
              <a:ext cx="3105785" cy="1882775"/>
            </a:xfrm>
            <a:custGeom>
              <a:avLst/>
              <a:gdLst/>
              <a:ahLst/>
              <a:cxnLst/>
              <a:rect l="l" t="t" r="r" b="b"/>
              <a:pathLst>
                <a:path w="3105785" h="1882775">
                  <a:moveTo>
                    <a:pt x="0" y="1882672"/>
                  </a:moveTo>
                  <a:lnTo>
                    <a:pt x="3105186" y="1882672"/>
                  </a:lnTo>
                  <a:lnTo>
                    <a:pt x="3105186" y="0"/>
                  </a:lnTo>
                  <a:lnTo>
                    <a:pt x="0" y="0"/>
                  </a:lnTo>
                  <a:lnTo>
                    <a:pt x="0" y="1882672"/>
                  </a:lnTo>
                  <a:close/>
                </a:path>
              </a:pathLst>
            </a:custGeom>
            <a:ln w="74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028224" y="5087897"/>
              <a:ext cx="3105785" cy="300355"/>
            </a:xfrm>
            <a:custGeom>
              <a:avLst/>
              <a:gdLst/>
              <a:ahLst/>
              <a:cxnLst/>
              <a:rect l="l" t="t" r="r" b="b"/>
              <a:pathLst>
                <a:path w="3105785" h="300354">
                  <a:moveTo>
                    <a:pt x="776318" y="0"/>
                  </a:moveTo>
                  <a:lnTo>
                    <a:pt x="715324" y="0"/>
                  </a:lnTo>
                  <a:lnTo>
                    <a:pt x="659874" y="27768"/>
                  </a:lnTo>
                  <a:lnTo>
                    <a:pt x="598879" y="66665"/>
                  </a:lnTo>
                  <a:lnTo>
                    <a:pt x="537884" y="94433"/>
                  </a:lnTo>
                  <a:lnTo>
                    <a:pt x="476890" y="161076"/>
                  </a:lnTo>
                  <a:lnTo>
                    <a:pt x="415895" y="161076"/>
                  </a:lnTo>
                  <a:lnTo>
                    <a:pt x="360445" y="155523"/>
                  </a:lnTo>
                  <a:lnTo>
                    <a:pt x="238433" y="222166"/>
                  </a:lnTo>
                  <a:lnTo>
                    <a:pt x="177439" y="233273"/>
                  </a:lnTo>
                  <a:lnTo>
                    <a:pt x="121989" y="216612"/>
                  </a:lnTo>
                  <a:lnTo>
                    <a:pt x="60994" y="205505"/>
                  </a:lnTo>
                  <a:lnTo>
                    <a:pt x="0" y="211059"/>
                  </a:lnTo>
                  <a:lnTo>
                    <a:pt x="0" y="299917"/>
                  </a:lnTo>
                  <a:lnTo>
                    <a:pt x="3105208" y="299917"/>
                  </a:lnTo>
                  <a:lnTo>
                    <a:pt x="3105208" y="211059"/>
                  </a:lnTo>
                  <a:lnTo>
                    <a:pt x="3044213" y="194398"/>
                  </a:lnTo>
                  <a:lnTo>
                    <a:pt x="2988764" y="216612"/>
                  </a:lnTo>
                  <a:lnTo>
                    <a:pt x="2927769" y="205505"/>
                  </a:lnTo>
                  <a:lnTo>
                    <a:pt x="2866774" y="199952"/>
                  </a:lnTo>
                  <a:lnTo>
                    <a:pt x="2805779" y="222166"/>
                  </a:lnTo>
                  <a:lnTo>
                    <a:pt x="2744785" y="205505"/>
                  </a:lnTo>
                  <a:lnTo>
                    <a:pt x="2689335" y="205505"/>
                  </a:lnTo>
                  <a:lnTo>
                    <a:pt x="2628340" y="216612"/>
                  </a:lnTo>
                  <a:lnTo>
                    <a:pt x="2567345" y="199952"/>
                  </a:lnTo>
                  <a:lnTo>
                    <a:pt x="2506351" y="205505"/>
                  </a:lnTo>
                  <a:lnTo>
                    <a:pt x="2450901" y="211059"/>
                  </a:lnTo>
                  <a:lnTo>
                    <a:pt x="2389906" y="238827"/>
                  </a:lnTo>
                  <a:lnTo>
                    <a:pt x="2328911" y="222166"/>
                  </a:lnTo>
                  <a:lnTo>
                    <a:pt x="2267917" y="194398"/>
                  </a:lnTo>
                  <a:lnTo>
                    <a:pt x="2212467" y="188844"/>
                  </a:lnTo>
                  <a:lnTo>
                    <a:pt x="2151472" y="155523"/>
                  </a:lnTo>
                  <a:lnTo>
                    <a:pt x="2090478" y="116647"/>
                  </a:lnTo>
                  <a:lnTo>
                    <a:pt x="2029483" y="177737"/>
                  </a:lnTo>
                  <a:lnTo>
                    <a:pt x="1968488" y="116647"/>
                  </a:lnTo>
                  <a:lnTo>
                    <a:pt x="1913038" y="133308"/>
                  </a:lnTo>
                  <a:lnTo>
                    <a:pt x="1852044" y="155523"/>
                  </a:lnTo>
                  <a:lnTo>
                    <a:pt x="1791049" y="122201"/>
                  </a:lnTo>
                  <a:lnTo>
                    <a:pt x="1730054" y="149969"/>
                  </a:lnTo>
                  <a:lnTo>
                    <a:pt x="1674604" y="66665"/>
                  </a:lnTo>
                  <a:lnTo>
                    <a:pt x="1613610" y="83326"/>
                  </a:lnTo>
                  <a:lnTo>
                    <a:pt x="1552615" y="88879"/>
                  </a:lnTo>
                  <a:lnTo>
                    <a:pt x="1491620" y="127755"/>
                  </a:lnTo>
                  <a:lnTo>
                    <a:pt x="1436170" y="94433"/>
                  </a:lnTo>
                  <a:lnTo>
                    <a:pt x="1375176" y="111094"/>
                  </a:lnTo>
                  <a:lnTo>
                    <a:pt x="1314181" y="116647"/>
                  </a:lnTo>
                  <a:lnTo>
                    <a:pt x="1253186" y="72219"/>
                  </a:lnTo>
                  <a:lnTo>
                    <a:pt x="1192191" y="44451"/>
                  </a:lnTo>
                  <a:lnTo>
                    <a:pt x="1136742" y="55558"/>
                  </a:lnTo>
                  <a:lnTo>
                    <a:pt x="1075747" y="111094"/>
                  </a:lnTo>
                  <a:lnTo>
                    <a:pt x="1014752" y="138862"/>
                  </a:lnTo>
                  <a:lnTo>
                    <a:pt x="953758" y="122201"/>
                  </a:lnTo>
                  <a:lnTo>
                    <a:pt x="898308" y="105540"/>
                  </a:lnTo>
                  <a:lnTo>
                    <a:pt x="837313" y="66665"/>
                  </a:lnTo>
                  <a:lnTo>
                    <a:pt x="776318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28224" y="5087897"/>
              <a:ext cx="3105785" cy="300355"/>
            </a:xfrm>
            <a:custGeom>
              <a:avLst/>
              <a:gdLst/>
              <a:ahLst/>
              <a:cxnLst/>
              <a:rect l="l" t="t" r="r" b="b"/>
              <a:pathLst>
                <a:path w="3105785" h="300354">
                  <a:moveTo>
                    <a:pt x="0" y="211059"/>
                  </a:moveTo>
                  <a:lnTo>
                    <a:pt x="60994" y="205505"/>
                  </a:lnTo>
                  <a:lnTo>
                    <a:pt x="121989" y="216612"/>
                  </a:lnTo>
                  <a:lnTo>
                    <a:pt x="177439" y="233273"/>
                  </a:lnTo>
                  <a:lnTo>
                    <a:pt x="238433" y="222166"/>
                  </a:lnTo>
                  <a:lnTo>
                    <a:pt x="299428" y="188844"/>
                  </a:lnTo>
                  <a:lnTo>
                    <a:pt x="360445" y="155523"/>
                  </a:lnTo>
                  <a:lnTo>
                    <a:pt x="415895" y="161076"/>
                  </a:lnTo>
                  <a:lnTo>
                    <a:pt x="476890" y="161076"/>
                  </a:lnTo>
                  <a:lnTo>
                    <a:pt x="537884" y="94433"/>
                  </a:lnTo>
                  <a:lnTo>
                    <a:pt x="598879" y="66665"/>
                  </a:lnTo>
                  <a:lnTo>
                    <a:pt x="659874" y="27768"/>
                  </a:lnTo>
                  <a:lnTo>
                    <a:pt x="715324" y="0"/>
                  </a:lnTo>
                  <a:lnTo>
                    <a:pt x="776318" y="0"/>
                  </a:lnTo>
                  <a:lnTo>
                    <a:pt x="837313" y="66665"/>
                  </a:lnTo>
                  <a:lnTo>
                    <a:pt x="898308" y="105540"/>
                  </a:lnTo>
                  <a:lnTo>
                    <a:pt x="953758" y="122201"/>
                  </a:lnTo>
                  <a:lnTo>
                    <a:pt x="1014752" y="138862"/>
                  </a:lnTo>
                  <a:lnTo>
                    <a:pt x="1075747" y="111094"/>
                  </a:lnTo>
                  <a:lnTo>
                    <a:pt x="1136742" y="55558"/>
                  </a:lnTo>
                  <a:lnTo>
                    <a:pt x="1192191" y="44451"/>
                  </a:lnTo>
                  <a:lnTo>
                    <a:pt x="1253186" y="72219"/>
                  </a:lnTo>
                  <a:lnTo>
                    <a:pt x="1314181" y="116647"/>
                  </a:lnTo>
                  <a:lnTo>
                    <a:pt x="1375176" y="111094"/>
                  </a:lnTo>
                  <a:lnTo>
                    <a:pt x="1436170" y="94433"/>
                  </a:lnTo>
                  <a:lnTo>
                    <a:pt x="1491620" y="127755"/>
                  </a:lnTo>
                  <a:lnTo>
                    <a:pt x="1552615" y="88879"/>
                  </a:lnTo>
                  <a:lnTo>
                    <a:pt x="1613610" y="83326"/>
                  </a:lnTo>
                  <a:lnTo>
                    <a:pt x="1674604" y="66665"/>
                  </a:lnTo>
                  <a:lnTo>
                    <a:pt x="1730054" y="149969"/>
                  </a:lnTo>
                  <a:lnTo>
                    <a:pt x="1791049" y="122201"/>
                  </a:lnTo>
                  <a:lnTo>
                    <a:pt x="1852044" y="155523"/>
                  </a:lnTo>
                  <a:lnTo>
                    <a:pt x="1913038" y="133308"/>
                  </a:lnTo>
                  <a:lnTo>
                    <a:pt x="1968488" y="116647"/>
                  </a:lnTo>
                  <a:lnTo>
                    <a:pt x="2029483" y="177737"/>
                  </a:lnTo>
                  <a:lnTo>
                    <a:pt x="2090478" y="116647"/>
                  </a:lnTo>
                  <a:lnTo>
                    <a:pt x="2151472" y="155523"/>
                  </a:lnTo>
                  <a:lnTo>
                    <a:pt x="2212467" y="188844"/>
                  </a:lnTo>
                  <a:lnTo>
                    <a:pt x="2267917" y="194398"/>
                  </a:lnTo>
                  <a:lnTo>
                    <a:pt x="2328911" y="222166"/>
                  </a:lnTo>
                  <a:lnTo>
                    <a:pt x="2389906" y="238827"/>
                  </a:lnTo>
                  <a:lnTo>
                    <a:pt x="2450901" y="211059"/>
                  </a:lnTo>
                  <a:lnTo>
                    <a:pt x="2506351" y="205505"/>
                  </a:lnTo>
                  <a:lnTo>
                    <a:pt x="2567345" y="199952"/>
                  </a:lnTo>
                  <a:lnTo>
                    <a:pt x="2628340" y="216612"/>
                  </a:lnTo>
                  <a:lnTo>
                    <a:pt x="2689335" y="205505"/>
                  </a:lnTo>
                  <a:lnTo>
                    <a:pt x="2744785" y="205505"/>
                  </a:lnTo>
                  <a:lnTo>
                    <a:pt x="2805779" y="222166"/>
                  </a:lnTo>
                  <a:lnTo>
                    <a:pt x="2866774" y="199952"/>
                  </a:lnTo>
                  <a:lnTo>
                    <a:pt x="2927769" y="205505"/>
                  </a:lnTo>
                  <a:lnTo>
                    <a:pt x="2988764" y="216612"/>
                  </a:lnTo>
                  <a:lnTo>
                    <a:pt x="3044213" y="194398"/>
                  </a:lnTo>
                  <a:lnTo>
                    <a:pt x="3105208" y="211059"/>
                  </a:lnTo>
                  <a:lnTo>
                    <a:pt x="3105208" y="299917"/>
                  </a:lnTo>
                  <a:lnTo>
                    <a:pt x="3044213" y="299917"/>
                  </a:lnTo>
                  <a:lnTo>
                    <a:pt x="2988764" y="299917"/>
                  </a:lnTo>
                  <a:lnTo>
                    <a:pt x="0" y="299917"/>
                  </a:lnTo>
                  <a:lnTo>
                    <a:pt x="0" y="211059"/>
                  </a:lnTo>
                  <a:close/>
                </a:path>
              </a:pathLst>
            </a:custGeom>
            <a:ln w="7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28224" y="5226759"/>
              <a:ext cx="3105785" cy="161290"/>
            </a:xfrm>
            <a:custGeom>
              <a:avLst/>
              <a:gdLst/>
              <a:ahLst/>
              <a:cxnLst/>
              <a:rect l="l" t="t" r="r" b="b"/>
              <a:pathLst>
                <a:path w="3105785" h="161289">
                  <a:moveTo>
                    <a:pt x="776318" y="0"/>
                  </a:moveTo>
                  <a:lnTo>
                    <a:pt x="715324" y="11107"/>
                  </a:lnTo>
                  <a:lnTo>
                    <a:pt x="659874" y="44428"/>
                  </a:lnTo>
                  <a:lnTo>
                    <a:pt x="598879" y="44428"/>
                  </a:lnTo>
                  <a:lnTo>
                    <a:pt x="537884" y="49982"/>
                  </a:lnTo>
                  <a:lnTo>
                    <a:pt x="476890" y="88857"/>
                  </a:lnTo>
                  <a:lnTo>
                    <a:pt x="415895" y="99964"/>
                  </a:lnTo>
                  <a:lnTo>
                    <a:pt x="360445" y="88857"/>
                  </a:lnTo>
                  <a:lnTo>
                    <a:pt x="299428" y="105518"/>
                  </a:lnTo>
                  <a:lnTo>
                    <a:pt x="177439" y="127732"/>
                  </a:lnTo>
                  <a:lnTo>
                    <a:pt x="121989" y="127732"/>
                  </a:lnTo>
                  <a:lnTo>
                    <a:pt x="60994" y="122179"/>
                  </a:lnTo>
                  <a:lnTo>
                    <a:pt x="0" y="122179"/>
                  </a:lnTo>
                  <a:lnTo>
                    <a:pt x="0" y="161054"/>
                  </a:lnTo>
                  <a:lnTo>
                    <a:pt x="3105208" y="161054"/>
                  </a:lnTo>
                  <a:lnTo>
                    <a:pt x="3105208" y="138840"/>
                  </a:lnTo>
                  <a:lnTo>
                    <a:pt x="3044213" y="116625"/>
                  </a:lnTo>
                  <a:lnTo>
                    <a:pt x="2988764" y="133286"/>
                  </a:lnTo>
                  <a:lnTo>
                    <a:pt x="2927769" y="122179"/>
                  </a:lnTo>
                  <a:lnTo>
                    <a:pt x="2866774" y="127732"/>
                  </a:lnTo>
                  <a:lnTo>
                    <a:pt x="2744785" y="127732"/>
                  </a:lnTo>
                  <a:lnTo>
                    <a:pt x="2689335" y="122179"/>
                  </a:lnTo>
                  <a:lnTo>
                    <a:pt x="2628340" y="116625"/>
                  </a:lnTo>
                  <a:lnTo>
                    <a:pt x="2567345" y="116625"/>
                  </a:lnTo>
                  <a:lnTo>
                    <a:pt x="2506351" y="122179"/>
                  </a:lnTo>
                  <a:lnTo>
                    <a:pt x="2450901" y="116625"/>
                  </a:lnTo>
                  <a:lnTo>
                    <a:pt x="2389906" y="122179"/>
                  </a:lnTo>
                  <a:lnTo>
                    <a:pt x="2328911" y="116625"/>
                  </a:lnTo>
                  <a:lnTo>
                    <a:pt x="2267917" y="105518"/>
                  </a:lnTo>
                  <a:lnTo>
                    <a:pt x="2212467" y="99964"/>
                  </a:lnTo>
                  <a:lnTo>
                    <a:pt x="2151472" y="88857"/>
                  </a:lnTo>
                  <a:lnTo>
                    <a:pt x="2090478" y="66643"/>
                  </a:lnTo>
                  <a:lnTo>
                    <a:pt x="2029483" y="94411"/>
                  </a:lnTo>
                  <a:lnTo>
                    <a:pt x="1968488" y="77750"/>
                  </a:lnTo>
                  <a:lnTo>
                    <a:pt x="1913038" y="66643"/>
                  </a:lnTo>
                  <a:lnTo>
                    <a:pt x="1852044" y="77750"/>
                  </a:lnTo>
                  <a:lnTo>
                    <a:pt x="1791049" y="66643"/>
                  </a:lnTo>
                  <a:lnTo>
                    <a:pt x="1730054" y="72196"/>
                  </a:lnTo>
                  <a:lnTo>
                    <a:pt x="1674604" y="44428"/>
                  </a:lnTo>
                  <a:lnTo>
                    <a:pt x="1552615" y="33321"/>
                  </a:lnTo>
                  <a:lnTo>
                    <a:pt x="1491620" y="61089"/>
                  </a:lnTo>
                  <a:lnTo>
                    <a:pt x="1436170" y="38875"/>
                  </a:lnTo>
                  <a:lnTo>
                    <a:pt x="1375176" y="33321"/>
                  </a:lnTo>
                  <a:lnTo>
                    <a:pt x="1253186" y="11107"/>
                  </a:lnTo>
                  <a:lnTo>
                    <a:pt x="1192191" y="5553"/>
                  </a:lnTo>
                  <a:lnTo>
                    <a:pt x="1136742" y="16660"/>
                  </a:lnTo>
                  <a:lnTo>
                    <a:pt x="1075747" y="49982"/>
                  </a:lnTo>
                  <a:lnTo>
                    <a:pt x="1014752" y="66643"/>
                  </a:lnTo>
                  <a:lnTo>
                    <a:pt x="953758" y="61089"/>
                  </a:lnTo>
                  <a:lnTo>
                    <a:pt x="898308" y="49982"/>
                  </a:lnTo>
                  <a:lnTo>
                    <a:pt x="837313" y="27768"/>
                  </a:lnTo>
                  <a:lnTo>
                    <a:pt x="776318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028224" y="5226759"/>
              <a:ext cx="3105785" cy="161290"/>
            </a:xfrm>
            <a:custGeom>
              <a:avLst/>
              <a:gdLst/>
              <a:ahLst/>
              <a:cxnLst/>
              <a:rect l="l" t="t" r="r" b="b"/>
              <a:pathLst>
                <a:path w="3105785" h="161289">
                  <a:moveTo>
                    <a:pt x="0" y="122179"/>
                  </a:moveTo>
                  <a:lnTo>
                    <a:pt x="60994" y="122179"/>
                  </a:lnTo>
                  <a:lnTo>
                    <a:pt x="121989" y="127732"/>
                  </a:lnTo>
                  <a:lnTo>
                    <a:pt x="177439" y="127732"/>
                  </a:lnTo>
                  <a:lnTo>
                    <a:pt x="238433" y="116625"/>
                  </a:lnTo>
                  <a:lnTo>
                    <a:pt x="299428" y="105518"/>
                  </a:lnTo>
                  <a:lnTo>
                    <a:pt x="360445" y="88857"/>
                  </a:lnTo>
                  <a:lnTo>
                    <a:pt x="415895" y="99964"/>
                  </a:lnTo>
                  <a:lnTo>
                    <a:pt x="476890" y="88857"/>
                  </a:lnTo>
                  <a:lnTo>
                    <a:pt x="537884" y="49982"/>
                  </a:lnTo>
                  <a:lnTo>
                    <a:pt x="598879" y="44428"/>
                  </a:lnTo>
                  <a:lnTo>
                    <a:pt x="659874" y="44428"/>
                  </a:lnTo>
                  <a:lnTo>
                    <a:pt x="715324" y="11107"/>
                  </a:lnTo>
                  <a:lnTo>
                    <a:pt x="776318" y="0"/>
                  </a:lnTo>
                  <a:lnTo>
                    <a:pt x="837313" y="27768"/>
                  </a:lnTo>
                  <a:lnTo>
                    <a:pt x="898308" y="49982"/>
                  </a:lnTo>
                  <a:lnTo>
                    <a:pt x="953758" y="61089"/>
                  </a:lnTo>
                  <a:lnTo>
                    <a:pt x="1014752" y="66643"/>
                  </a:lnTo>
                  <a:lnTo>
                    <a:pt x="1075747" y="49982"/>
                  </a:lnTo>
                  <a:lnTo>
                    <a:pt x="1136742" y="16660"/>
                  </a:lnTo>
                  <a:lnTo>
                    <a:pt x="1192191" y="5553"/>
                  </a:lnTo>
                  <a:lnTo>
                    <a:pt x="1253186" y="11107"/>
                  </a:lnTo>
                  <a:lnTo>
                    <a:pt x="1314181" y="22214"/>
                  </a:lnTo>
                  <a:lnTo>
                    <a:pt x="1375176" y="33321"/>
                  </a:lnTo>
                  <a:lnTo>
                    <a:pt x="1436170" y="38875"/>
                  </a:lnTo>
                  <a:lnTo>
                    <a:pt x="1491620" y="61089"/>
                  </a:lnTo>
                  <a:lnTo>
                    <a:pt x="1552615" y="33321"/>
                  </a:lnTo>
                  <a:lnTo>
                    <a:pt x="1613610" y="38875"/>
                  </a:lnTo>
                  <a:lnTo>
                    <a:pt x="1674604" y="44428"/>
                  </a:lnTo>
                  <a:lnTo>
                    <a:pt x="1730054" y="72196"/>
                  </a:lnTo>
                  <a:lnTo>
                    <a:pt x="1791049" y="66643"/>
                  </a:lnTo>
                  <a:lnTo>
                    <a:pt x="1852044" y="77750"/>
                  </a:lnTo>
                  <a:lnTo>
                    <a:pt x="1913038" y="66643"/>
                  </a:lnTo>
                  <a:lnTo>
                    <a:pt x="1968488" y="77750"/>
                  </a:lnTo>
                  <a:lnTo>
                    <a:pt x="2029483" y="94411"/>
                  </a:lnTo>
                  <a:lnTo>
                    <a:pt x="2090478" y="66643"/>
                  </a:lnTo>
                  <a:lnTo>
                    <a:pt x="2151472" y="88857"/>
                  </a:lnTo>
                  <a:lnTo>
                    <a:pt x="2212467" y="99964"/>
                  </a:lnTo>
                  <a:lnTo>
                    <a:pt x="2267917" y="105518"/>
                  </a:lnTo>
                  <a:lnTo>
                    <a:pt x="2328911" y="116625"/>
                  </a:lnTo>
                  <a:lnTo>
                    <a:pt x="2389906" y="122179"/>
                  </a:lnTo>
                  <a:lnTo>
                    <a:pt x="2450901" y="116625"/>
                  </a:lnTo>
                  <a:lnTo>
                    <a:pt x="2506351" y="122179"/>
                  </a:lnTo>
                  <a:lnTo>
                    <a:pt x="2567345" y="116625"/>
                  </a:lnTo>
                  <a:lnTo>
                    <a:pt x="2628340" y="116625"/>
                  </a:lnTo>
                  <a:lnTo>
                    <a:pt x="2689335" y="122179"/>
                  </a:lnTo>
                  <a:lnTo>
                    <a:pt x="2744785" y="127732"/>
                  </a:lnTo>
                  <a:lnTo>
                    <a:pt x="2805779" y="127732"/>
                  </a:lnTo>
                  <a:lnTo>
                    <a:pt x="2866774" y="127732"/>
                  </a:lnTo>
                  <a:lnTo>
                    <a:pt x="2927769" y="122179"/>
                  </a:lnTo>
                  <a:lnTo>
                    <a:pt x="2988764" y="133286"/>
                  </a:lnTo>
                  <a:lnTo>
                    <a:pt x="3044213" y="116625"/>
                  </a:lnTo>
                  <a:lnTo>
                    <a:pt x="3105208" y="138840"/>
                  </a:lnTo>
                  <a:lnTo>
                    <a:pt x="3105208" y="161054"/>
                  </a:lnTo>
                  <a:lnTo>
                    <a:pt x="3044213" y="161054"/>
                  </a:lnTo>
                  <a:lnTo>
                    <a:pt x="2988764" y="161054"/>
                  </a:lnTo>
                  <a:lnTo>
                    <a:pt x="0" y="161054"/>
                  </a:lnTo>
                  <a:lnTo>
                    <a:pt x="0" y="122179"/>
                  </a:lnTo>
                  <a:close/>
                </a:path>
              </a:pathLst>
            </a:custGeom>
            <a:ln w="7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50214" y="5293402"/>
              <a:ext cx="2329180" cy="94615"/>
            </a:xfrm>
            <a:custGeom>
              <a:avLst/>
              <a:gdLst/>
              <a:ahLst/>
              <a:cxnLst/>
              <a:rect l="l" t="t" r="r" b="b"/>
              <a:pathLst>
                <a:path w="2329179" h="94614">
                  <a:moveTo>
                    <a:pt x="116444" y="83304"/>
                  </a:moveTo>
                  <a:lnTo>
                    <a:pt x="0" y="94411"/>
                  </a:lnTo>
                  <a:lnTo>
                    <a:pt x="238456" y="94411"/>
                  </a:lnTo>
                  <a:lnTo>
                    <a:pt x="116444" y="83304"/>
                  </a:lnTo>
                  <a:close/>
                </a:path>
                <a:path w="2329179" h="94614">
                  <a:moveTo>
                    <a:pt x="415895" y="83304"/>
                  </a:moveTo>
                  <a:lnTo>
                    <a:pt x="354900" y="94411"/>
                  </a:lnTo>
                  <a:lnTo>
                    <a:pt x="537884" y="94411"/>
                  </a:lnTo>
                  <a:lnTo>
                    <a:pt x="415895" y="83304"/>
                  </a:lnTo>
                  <a:close/>
                </a:path>
                <a:path w="2329179" h="94614">
                  <a:moveTo>
                    <a:pt x="715324" y="66643"/>
                  </a:moveTo>
                  <a:lnTo>
                    <a:pt x="654329" y="77750"/>
                  </a:lnTo>
                  <a:lnTo>
                    <a:pt x="593334" y="94411"/>
                  </a:lnTo>
                  <a:lnTo>
                    <a:pt x="1552615" y="94411"/>
                  </a:lnTo>
                  <a:lnTo>
                    <a:pt x="1503819" y="72196"/>
                  </a:lnTo>
                  <a:lnTo>
                    <a:pt x="776318" y="72196"/>
                  </a:lnTo>
                  <a:lnTo>
                    <a:pt x="715324" y="66643"/>
                  </a:lnTo>
                  <a:close/>
                </a:path>
                <a:path w="2329179" h="94614">
                  <a:moveTo>
                    <a:pt x="1608065" y="66643"/>
                  </a:moveTo>
                  <a:lnTo>
                    <a:pt x="1552615" y="94411"/>
                  </a:lnTo>
                  <a:lnTo>
                    <a:pt x="1846499" y="94411"/>
                  </a:lnTo>
                  <a:lnTo>
                    <a:pt x="1818774" y="83304"/>
                  </a:lnTo>
                  <a:lnTo>
                    <a:pt x="1669059" y="83304"/>
                  </a:lnTo>
                  <a:lnTo>
                    <a:pt x="1608065" y="66643"/>
                  </a:lnTo>
                  <a:close/>
                </a:path>
                <a:path w="2329179" h="94614">
                  <a:moveTo>
                    <a:pt x="1907493" y="83304"/>
                  </a:moveTo>
                  <a:lnTo>
                    <a:pt x="1846499" y="94411"/>
                  </a:lnTo>
                  <a:lnTo>
                    <a:pt x="2029483" y="94411"/>
                  </a:lnTo>
                  <a:lnTo>
                    <a:pt x="1907493" y="83304"/>
                  </a:lnTo>
                  <a:close/>
                </a:path>
                <a:path w="2329179" h="94614">
                  <a:moveTo>
                    <a:pt x="2090478" y="77750"/>
                  </a:moveTo>
                  <a:lnTo>
                    <a:pt x="2029483" y="94411"/>
                  </a:lnTo>
                  <a:lnTo>
                    <a:pt x="2145927" y="94411"/>
                  </a:lnTo>
                  <a:lnTo>
                    <a:pt x="2090478" y="77750"/>
                  </a:lnTo>
                  <a:close/>
                </a:path>
                <a:path w="2329179" h="94614">
                  <a:moveTo>
                    <a:pt x="2267917" y="83304"/>
                  </a:moveTo>
                  <a:lnTo>
                    <a:pt x="2206922" y="83304"/>
                  </a:lnTo>
                  <a:lnTo>
                    <a:pt x="2145927" y="94411"/>
                  </a:lnTo>
                  <a:lnTo>
                    <a:pt x="2328912" y="94411"/>
                  </a:lnTo>
                  <a:lnTo>
                    <a:pt x="2267917" y="83304"/>
                  </a:lnTo>
                  <a:close/>
                </a:path>
                <a:path w="2329179" h="94614">
                  <a:moveTo>
                    <a:pt x="1791049" y="72196"/>
                  </a:moveTo>
                  <a:lnTo>
                    <a:pt x="1730054" y="72196"/>
                  </a:lnTo>
                  <a:lnTo>
                    <a:pt x="1669059" y="83304"/>
                  </a:lnTo>
                  <a:lnTo>
                    <a:pt x="1818774" y="83304"/>
                  </a:lnTo>
                  <a:lnTo>
                    <a:pt x="1791049" y="72196"/>
                  </a:lnTo>
                  <a:close/>
                </a:path>
                <a:path w="2329179" h="94614">
                  <a:moveTo>
                    <a:pt x="1192191" y="0"/>
                  </a:moveTo>
                  <a:lnTo>
                    <a:pt x="1131197" y="22214"/>
                  </a:lnTo>
                  <a:lnTo>
                    <a:pt x="1070202" y="38875"/>
                  </a:lnTo>
                  <a:lnTo>
                    <a:pt x="1014752" y="44428"/>
                  </a:lnTo>
                  <a:lnTo>
                    <a:pt x="953758" y="61089"/>
                  </a:lnTo>
                  <a:lnTo>
                    <a:pt x="831768" y="72196"/>
                  </a:lnTo>
                  <a:lnTo>
                    <a:pt x="1503819" y="72196"/>
                  </a:lnTo>
                  <a:lnTo>
                    <a:pt x="1491620" y="66643"/>
                  </a:lnTo>
                  <a:lnTo>
                    <a:pt x="1476371" y="61089"/>
                  </a:lnTo>
                  <a:lnTo>
                    <a:pt x="1369631" y="61089"/>
                  </a:lnTo>
                  <a:lnTo>
                    <a:pt x="1314181" y="49982"/>
                  </a:lnTo>
                  <a:lnTo>
                    <a:pt x="1253186" y="22214"/>
                  </a:lnTo>
                  <a:lnTo>
                    <a:pt x="1192191" y="0"/>
                  </a:lnTo>
                  <a:close/>
                </a:path>
                <a:path w="2329179" h="94614">
                  <a:moveTo>
                    <a:pt x="1430625" y="44428"/>
                  </a:moveTo>
                  <a:lnTo>
                    <a:pt x="1369631" y="61089"/>
                  </a:lnTo>
                  <a:lnTo>
                    <a:pt x="1476371" y="61089"/>
                  </a:lnTo>
                  <a:lnTo>
                    <a:pt x="1430625" y="44428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28224" y="5293402"/>
              <a:ext cx="3105785" cy="94615"/>
            </a:xfrm>
            <a:custGeom>
              <a:avLst/>
              <a:gdLst/>
              <a:ahLst/>
              <a:cxnLst/>
              <a:rect l="l" t="t" r="r" b="b"/>
              <a:pathLst>
                <a:path w="3105785" h="94614">
                  <a:moveTo>
                    <a:pt x="0" y="94411"/>
                  </a:moveTo>
                  <a:lnTo>
                    <a:pt x="60994" y="94411"/>
                  </a:lnTo>
                  <a:lnTo>
                    <a:pt x="121989" y="94411"/>
                  </a:lnTo>
                  <a:lnTo>
                    <a:pt x="177439" y="88857"/>
                  </a:lnTo>
                  <a:lnTo>
                    <a:pt x="238433" y="83304"/>
                  </a:lnTo>
                  <a:lnTo>
                    <a:pt x="299428" y="88857"/>
                  </a:lnTo>
                  <a:lnTo>
                    <a:pt x="360445" y="94411"/>
                  </a:lnTo>
                  <a:lnTo>
                    <a:pt x="415895" y="94411"/>
                  </a:lnTo>
                  <a:lnTo>
                    <a:pt x="476890" y="94411"/>
                  </a:lnTo>
                  <a:lnTo>
                    <a:pt x="537884" y="83304"/>
                  </a:lnTo>
                  <a:lnTo>
                    <a:pt x="598879" y="88857"/>
                  </a:lnTo>
                  <a:lnTo>
                    <a:pt x="659874" y="94411"/>
                  </a:lnTo>
                  <a:lnTo>
                    <a:pt x="715324" y="94411"/>
                  </a:lnTo>
                  <a:lnTo>
                    <a:pt x="776318" y="77750"/>
                  </a:lnTo>
                  <a:lnTo>
                    <a:pt x="837313" y="66643"/>
                  </a:lnTo>
                  <a:lnTo>
                    <a:pt x="898308" y="72196"/>
                  </a:lnTo>
                  <a:lnTo>
                    <a:pt x="953758" y="72196"/>
                  </a:lnTo>
                  <a:lnTo>
                    <a:pt x="1014752" y="66643"/>
                  </a:lnTo>
                  <a:lnTo>
                    <a:pt x="1075747" y="61089"/>
                  </a:lnTo>
                  <a:lnTo>
                    <a:pt x="1136742" y="44428"/>
                  </a:lnTo>
                  <a:lnTo>
                    <a:pt x="1192191" y="38875"/>
                  </a:lnTo>
                  <a:lnTo>
                    <a:pt x="1253186" y="22214"/>
                  </a:lnTo>
                  <a:lnTo>
                    <a:pt x="1314181" y="0"/>
                  </a:lnTo>
                  <a:lnTo>
                    <a:pt x="1375176" y="22214"/>
                  </a:lnTo>
                  <a:lnTo>
                    <a:pt x="1436170" y="49982"/>
                  </a:lnTo>
                  <a:lnTo>
                    <a:pt x="1491620" y="61089"/>
                  </a:lnTo>
                  <a:lnTo>
                    <a:pt x="1552615" y="44428"/>
                  </a:lnTo>
                  <a:lnTo>
                    <a:pt x="1613610" y="66643"/>
                  </a:lnTo>
                  <a:lnTo>
                    <a:pt x="1674604" y="94411"/>
                  </a:lnTo>
                  <a:lnTo>
                    <a:pt x="1730054" y="66643"/>
                  </a:lnTo>
                  <a:lnTo>
                    <a:pt x="1791049" y="83304"/>
                  </a:lnTo>
                  <a:lnTo>
                    <a:pt x="1852044" y="72196"/>
                  </a:lnTo>
                  <a:lnTo>
                    <a:pt x="1913038" y="72196"/>
                  </a:lnTo>
                  <a:lnTo>
                    <a:pt x="1968488" y="94411"/>
                  </a:lnTo>
                  <a:lnTo>
                    <a:pt x="2029483" y="83304"/>
                  </a:lnTo>
                  <a:lnTo>
                    <a:pt x="2090478" y="88857"/>
                  </a:lnTo>
                  <a:lnTo>
                    <a:pt x="2151472" y="94411"/>
                  </a:lnTo>
                  <a:lnTo>
                    <a:pt x="2212467" y="77750"/>
                  </a:lnTo>
                  <a:lnTo>
                    <a:pt x="2267917" y="94411"/>
                  </a:lnTo>
                  <a:lnTo>
                    <a:pt x="2328911" y="83304"/>
                  </a:lnTo>
                  <a:lnTo>
                    <a:pt x="2389906" y="83304"/>
                  </a:lnTo>
                  <a:lnTo>
                    <a:pt x="2450901" y="94411"/>
                  </a:lnTo>
                  <a:lnTo>
                    <a:pt x="2506351" y="94411"/>
                  </a:lnTo>
                  <a:lnTo>
                    <a:pt x="3105208" y="94411"/>
                  </a:lnTo>
                  <a:lnTo>
                    <a:pt x="3105208" y="94411"/>
                  </a:lnTo>
                  <a:lnTo>
                    <a:pt x="60994" y="94411"/>
                  </a:lnTo>
                  <a:lnTo>
                    <a:pt x="0" y="94411"/>
                  </a:lnTo>
                  <a:close/>
                </a:path>
              </a:pathLst>
            </a:custGeom>
            <a:ln w="7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025446" y="3621747"/>
              <a:ext cx="3063875" cy="1766570"/>
            </a:xfrm>
            <a:custGeom>
              <a:avLst/>
              <a:gdLst/>
              <a:ahLst/>
              <a:cxnLst/>
              <a:rect l="l" t="t" r="r" b="b"/>
              <a:pathLst>
                <a:path w="3063875" h="1766570">
                  <a:moveTo>
                    <a:pt x="19405" y="1471714"/>
                  </a:moveTo>
                  <a:lnTo>
                    <a:pt x="0" y="1471714"/>
                  </a:lnTo>
                  <a:lnTo>
                    <a:pt x="0" y="1766074"/>
                  </a:lnTo>
                  <a:lnTo>
                    <a:pt x="19405" y="1766074"/>
                  </a:lnTo>
                  <a:lnTo>
                    <a:pt x="19405" y="1471714"/>
                  </a:lnTo>
                  <a:close/>
                </a:path>
                <a:path w="3063875" h="1766570">
                  <a:moveTo>
                    <a:pt x="80403" y="1443939"/>
                  </a:moveTo>
                  <a:lnTo>
                    <a:pt x="47129" y="1443939"/>
                  </a:lnTo>
                  <a:lnTo>
                    <a:pt x="47129" y="1766074"/>
                  </a:lnTo>
                  <a:lnTo>
                    <a:pt x="80403" y="1766074"/>
                  </a:lnTo>
                  <a:lnTo>
                    <a:pt x="80403" y="1443939"/>
                  </a:lnTo>
                  <a:close/>
                </a:path>
                <a:path w="3063875" h="1766570">
                  <a:moveTo>
                    <a:pt x="135851" y="1460601"/>
                  </a:moveTo>
                  <a:lnTo>
                    <a:pt x="108127" y="1460601"/>
                  </a:lnTo>
                  <a:lnTo>
                    <a:pt x="108127" y="1766074"/>
                  </a:lnTo>
                  <a:lnTo>
                    <a:pt x="135851" y="1766074"/>
                  </a:lnTo>
                  <a:lnTo>
                    <a:pt x="135851" y="1460601"/>
                  </a:lnTo>
                  <a:close/>
                </a:path>
                <a:path w="3063875" h="1766570">
                  <a:moveTo>
                    <a:pt x="196850" y="1349527"/>
                  </a:moveTo>
                  <a:lnTo>
                    <a:pt x="169125" y="1349527"/>
                  </a:lnTo>
                  <a:lnTo>
                    <a:pt x="169125" y="1766074"/>
                  </a:lnTo>
                  <a:lnTo>
                    <a:pt x="196850" y="1766074"/>
                  </a:lnTo>
                  <a:lnTo>
                    <a:pt x="196850" y="1349527"/>
                  </a:lnTo>
                  <a:close/>
                </a:path>
                <a:path w="3063875" h="1766570">
                  <a:moveTo>
                    <a:pt x="257835" y="1227353"/>
                  </a:moveTo>
                  <a:lnTo>
                    <a:pt x="224574" y="1227353"/>
                  </a:lnTo>
                  <a:lnTo>
                    <a:pt x="224574" y="1766074"/>
                  </a:lnTo>
                  <a:lnTo>
                    <a:pt x="257835" y="1766074"/>
                  </a:lnTo>
                  <a:lnTo>
                    <a:pt x="257835" y="1227353"/>
                  </a:lnTo>
                  <a:close/>
                </a:path>
                <a:path w="3063875" h="1766570">
                  <a:moveTo>
                    <a:pt x="318833" y="1182916"/>
                  </a:moveTo>
                  <a:lnTo>
                    <a:pt x="285559" y="1182916"/>
                  </a:lnTo>
                  <a:lnTo>
                    <a:pt x="285559" y="1766074"/>
                  </a:lnTo>
                  <a:lnTo>
                    <a:pt x="318833" y="1766074"/>
                  </a:lnTo>
                  <a:lnTo>
                    <a:pt x="318833" y="1182916"/>
                  </a:lnTo>
                  <a:close/>
                </a:path>
                <a:path w="3063875" h="1766570">
                  <a:moveTo>
                    <a:pt x="374307" y="1099616"/>
                  </a:moveTo>
                  <a:lnTo>
                    <a:pt x="346557" y="1099616"/>
                  </a:lnTo>
                  <a:lnTo>
                    <a:pt x="346557" y="1766074"/>
                  </a:lnTo>
                  <a:lnTo>
                    <a:pt x="374307" y="1766074"/>
                  </a:lnTo>
                  <a:lnTo>
                    <a:pt x="374307" y="1099616"/>
                  </a:lnTo>
                  <a:close/>
                </a:path>
                <a:path w="3063875" h="1766570">
                  <a:moveTo>
                    <a:pt x="435305" y="1016317"/>
                  </a:moveTo>
                  <a:lnTo>
                    <a:pt x="407581" y="1016317"/>
                  </a:lnTo>
                  <a:lnTo>
                    <a:pt x="407581" y="1766074"/>
                  </a:lnTo>
                  <a:lnTo>
                    <a:pt x="435305" y="1766074"/>
                  </a:lnTo>
                  <a:lnTo>
                    <a:pt x="435305" y="1016317"/>
                  </a:lnTo>
                  <a:close/>
                </a:path>
                <a:path w="3063875" h="1766570">
                  <a:moveTo>
                    <a:pt x="496290" y="933005"/>
                  </a:moveTo>
                  <a:lnTo>
                    <a:pt x="468566" y="933005"/>
                  </a:lnTo>
                  <a:lnTo>
                    <a:pt x="468566" y="1766074"/>
                  </a:lnTo>
                  <a:lnTo>
                    <a:pt x="496290" y="1766074"/>
                  </a:lnTo>
                  <a:lnTo>
                    <a:pt x="496290" y="933005"/>
                  </a:lnTo>
                  <a:close/>
                </a:path>
                <a:path w="3063875" h="1766570">
                  <a:moveTo>
                    <a:pt x="557288" y="477608"/>
                  </a:moveTo>
                  <a:lnTo>
                    <a:pt x="524027" y="477608"/>
                  </a:lnTo>
                  <a:lnTo>
                    <a:pt x="524027" y="1766074"/>
                  </a:lnTo>
                  <a:lnTo>
                    <a:pt x="557288" y="1766074"/>
                  </a:lnTo>
                  <a:lnTo>
                    <a:pt x="557288" y="477608"/>
                  </a:lnTo>
                  <a:close/>
                </a:path>
                <a:path w="3063875" h="1766570">
                  <a:moveTo>
                    <a:pt x="612736" y="211035"/>
                  </a:moveTo>
                  <a:lnTo>
                    <a:pt x="585012" y="211035"/>
                  </a:lnTo>
                  <a:lnTo>
                    <a:pt x="585012" y="1766074"/>
                  </a:lnTo>
                  <a:lnTo>
                    <a:pt x="612736" y="1766074"/>
                  </a:lnTo>
                  <a:lnTo>
                    <a:pt x="612736" y="211035"/>
                  </a:lnTo>
                  <a:close/>
                </a:path>
                <a:path w="3063875" h="1766570">
                  <a:moveTo>
                    <a:pt x="673735" y="0"/>
                  </a:moveTo>
                  <a:lnTo>
                    <a:pt x="646010" y="0"/>
                  </a:lnTo>
                  <a:lnTo>
                    <a:pt x="646010" y="1766074"/>
                  </a:lnTo>
                  <a:lnTo>
                    <a:pt x="673735" y="1766074"/>
                  </a:lnTo>
                  <a:lnTo>
                    <a:pt x="673735" y="0"/>
                  </a:lnTo>
                  <a:close/>
                </a:path>
                <a:path w="3063875" h="1766570">
                  <a:moveTo>
                    <a:pt x="734733" y="449846"/>
                  </a:moveTo>
                  <a:lnTo>
                    <a:pt x="707009" y="449846"/>
                  </a:lnTo>
                  <a:lnTo>
                    <a:pt x="707009" y="1766074"/>
                  </a:lnTo>
                  <a:lnTo>
                    <a:pt x="734733" y="1766074"/>
                  </a:lnTo>
                  <a:lnTo>
                    <a:pt x="734733" y="449846"/>
                  </a:lnTo>
                  <a:close/>
                </a:path>
                <a:path w="3063875" h="1766570">
                  <a:moveTo>
                    <a:pt x="795731" y="272135"/>
                  </a:moveTo>
                  <a:lnTo>
                    <a:pt x="762457" y="272135"/>
                  </a:lnTo>
                  <a:lnTo>
                    <a:pt x="762457" y="1766074"/>
                  </a:lnTo>
                  <a:lnTo>
                    <a:pt x="795731" y="1766074"/>
                  </a:lnTo>
                  <a:lnTo>
                    <a:pt x="795731" y="272135"/>
                  </a:lnTo>
                  <a:close/>
                </a:path>
                <a:path w="3063875" h="1766570">
                  <a:moveTo>
                    <a:pt x="856716" y="455396"/>
                  </a:moveTo>
                  <a:lnTo>
                    <a:pt x="823455" y="455396"/>
                  </a:lnTo>
                  <a:lnTo>
                    <a:pt x="823455" y="1766074"/>
                  </a:lnTo>
                  <a:lnTo>
                    <a:pt x="856716" y="1766074"/>
                  </a:lnTo>
                  <a:lnTo>
                    <a:pt x="856716" y="455396"/>
                  </a:lnTo>
                  <a:close/>
                </a:path>
                <a:path w="3063875" h="1766570">
                  <a:moveTo>
                    <a:pt x="912164" y="499833"/>
                  </a:moveTo>
                  <a:lnTo>
                    <a:pt x="884440" y="499833"/>
                  </a:lnTo>
                  <a:lnTo>
                    <a:pt x="884440" y="1766074"/>
                  </a:lnTo>
                  <a:lnTo>
                    <a:pt x="912164" y="1766074"/>
                  </a:lnTo>
                  <a:lnTo>
                    <a:pt x="912164" y="499833"/>
                  </a:lnTo>
                  <a:close/>
                </a:path>
                <a:path w="3063875" h="1766570">
                  <a:moveTo>
                    <a:pt x="973162" y="727532"/>
                  </a:moveTo>
                  <a:lnTo>
                    <a:pt x="945438" y="727532"/>
                  </a:lnTo>
                  <a:lnTo>
                    <a:pt x="945438" y="1766074"/>
                  </a:lnTo>
                  <a:lnTo>
                    <a:pt x="973162" y="1766074"/>
                  </a:lnTo>
                  <a:lnTo>
                    <a:pt x="973162" y="727532"/>
                  </a:lnTo>
                  <a:close/>
                </a:path>
                <a:path w="3063875" h="1766570">
                  <a:moveTo>
                    <a:pt x="1034161" y="866368"/>
                  </a:moveTo>
                  <a:lnTo>
                    <a:pt x="1000887" y="866368"/>
                  </a:lnTo>
                  <a:lnTo>
                    <a:pt x="1000887" y="1766074"/>
                  </a:lnTo>
                  <a:lnTo>
                    <a:pt x="1034161" y="1766074"/>
                  </a:lnTo>
                  <a:lnTo>
                    <a:pt x="1034161" y="866368"/>
                  </a:lnTo>
                  <a:close/>
                </a:path>
                <a:path w="3063875" h="1766570">
                  <a:moveTo>
                    <a:pt x="1095159" y="1121829"/>
                  </a:moveTo>
                  <a:lnTo>
                    <a:pt x="1061885" y="1121829"/>
                  </a:lnTo>
                  <a:lnTo>
                    <a:pt x="1061885" y="1766074"/>
                  </a:lnTo>
                  <a:lnTo>
                    <a:pt x="1095159" y="1766074"/>
                  </a:lnTo>
                  <a:lnTo>
                    <a:pt x="1095159" y="1121829"/>
                  </a:lnTo>
                  <a:close/>
                </a:path>
                <a:path w="3063875" h="1766570">
                  <a:moveTo>
                    <a:pt x="1150607" y="1138491"/>
                  </a:moveTo>
                  <a:lnTo>
                    <a:pt x="1122883" y="1138491"/>
                  </a:lnTo>
                  <a:lnTo>
                    <a:pt x="1122883" y="1766074"/>
                  </a:lnTo>
                  <a:lnTo>
                    <a:pt x="1150607" y="1766074"/>
                  </a:lnTo>
                  <a:lnTo>
                    <a:pt x="1150607" y="1138491"/>
                  </a:lnTo>
                  <a:close/>
                </a:path>
                <a:path w="3063875" h="1766570">
                  <a:moveTo>
                    <a:pt x="1211592" y="1166266"/>
                  </a:moveTo>
                  <a:lnTo>
                    <a:pt x="1183868" y="1166266"/>
                  </a:lnTo>
                  <a:lnTo>
                    <a:pt x="1183868" y="1766074"/>
                  </a:lnTo>
                  <a:lnTo>
                    <a:pt x="1211592" y="1766074"/>
                  </a:lnTo>
                  <a:lnTo>
                    <a:pt x="1211592" y="1166266"/>
                  </a:lnTo>
                  <a:close/>
                </a:path>
                <a:path w="3063875" h="1766570">
                  <a:moveTo>
                    <a:pt x="1272590" y="1244015"/>
                  </a:moveTo>
                  <a:lnTo>
                    <a:pt x="1244866" y="1244015"/>
                  </a:lnTo>
                  <a:lnTo>
                    <a:pt x="1244866" y="1766074"/>
                  </a:lnTo>
                  <a:lnTo>
                    <a:pt x="1272590" y="1766074"/>
                  </a:lnTo>
                  <a:lnTo>
                    <a:pt x="1272590" y="1244015"/>
                  </a:lnTo>
                  <a:close/>
                </a:path>
                <a:path w="3063875" h="1766570">
                  <a:moveTo>
                    <a:pt x="1333588" y="1382852"/>
                  </a:moveTo>
                  <a:lnTo>
                    <a:pt x="1300314" y="1382852"/>
                  </a:lnTo>
                  <a:lnTo>
                    <a:pt x="1300314" y="1766074"/>
                  </a:lnTo>
                  <a:lnTo>
                    <a:pt x="1333588" y="1766074"/>
                  </a:lnTo>
                  <a:lnTo>
                    <a:pt x="1333588" y="1382852"/>
                  </a:lnTo>
                  <a:close/>
                </a:path>
                <a:path w="3063875" h="1766570">
                  <a:moveTo>
                    <a:pt x="1389037" y="1416177"/>
                  </a:moveTo>
                  <a:lnTo>
                    <a:pt x="1361313" y="1416177"/>
                  </a:lnTo>
                  <a:lnTo>
                    <a:pt x="1361313" y="1766074"/>
                  </a:lnTo>
                  <a:lnTo>
                    <a:pt x="1389037" y="1766074"/>
                  </a:lnTo>
                  <a:lnTo>
                    <a:pt x="1389037" y="1416177"/>
                  </a:lnTo>
                  <a:close/>
                </a:path>
                <a:path w="3063875" h="1766570">
                  <a:moveTo>
                    <a:pt x="1450035" y="1388402"/>
                  </a:moveTo>
                  <a:lnTo>
                    <a:pt x="1422311" y="1388402"/>
                  </a:lnTo>
                  <a:lnTo>
                    <a:pt x="1422311" y="1766074"/>
                  </a:lnTo>
                  <a:lnTo>
                    <a:pt x="1450035" y="1766074"/>
                  </a:lnTo>
                  <a:lnTo>
                    <a:pt x="1450035" y="1388402"/>
                  </a:lnTo>
                  <a:close/>
                </a:path>
                <a:path w="3063875" h="1766570">
                  <a:moveTo>
                    <a:pt x="1511033" y="1532826"/>
                  </a:moveTo>
                  <a:lnTo>
                    <a:pt x="1483296" y="1532826"/>
                  </a:lnTo>
                  <a:lnTo>
                    <a:pt x="1483296" y="1766074"/>
                  </a:lnTo>
                  <a:lnTo>
                    <a:pt x="1511033" y="1766074"/>
                  </a:lnTo>
                  <a:lnTo>
                    <a:pt x="1511033" y="1532826"/>
                  </a:lnTo>
                  <a:close/>
                </a:path>
                <a:path w="3063875" h="1766570">
                  <a:moveTo>
                    <a:pt x="1572018" y="1538376"/>
                  </a:moveTo>
                  <a:lnTo>
                    <a:pt x="1538757" y="1538376"/>
                  </a:lnTo>
                  <a:lnTo>
                    <a:pt x="1538757" y="1766074"/>
                  </a:lnTo>
                  <a:lnTo>
                    <a:pt x="1572018" y="1766074"/>
                  </a:lnTo>
                  <a:lnTo>
                    <a:pt x="1572018" y="1538376"/>
                  </a:lnTo>
                  <a:close/>
                </a:path>
                <a:path w="3063875" h="1766570">
                  <a:moveTo>
                    <a:pt x="1633016" y="1527263"/>
                  </a:moveTo>
                  <a:lnTo>
                    <a:pt x="1599742" y="1527263"/>
                  </a:lnTo>
                  <a:lnTo>
                    <a:pt x="1599742" y="1766074"/>
                  </a:lnTo>
                  <a:lnTo>
                    <a:pt x="1633016" y="1766074"/>
                  </a:lnTo>
                  <a:lnTo>
                    <a:pt x="1633016" y="1527263"/>
                  </a:lnTo>
                  <a:close/>
                </a:path>
                <a:path w="3063875" h="1766570">
                  <a:moveTo>
                    <a:pt x="1688465" y="1555038"/>
                  </a:moveTo>
                  <a:lnTo>
                    <a:pt x="1660740" y="1555038"/>
                  </a:lnTo>
                  <a:lnTo>
                    <a:pt x="1660740" y="1766074"/>
                  </a:lnTo>
                  <a:lnTo>
                    <a:pt x="1688465" y="1766074"/>
                  </a:lnTo>
                  <a:lnTo>
                    <a:pt x="1688465" y="1555038"/>
                  </a:lnTo>
                  <a:close/>
                </a:path>
                <a:path w="3063875" h="1766570">
                  <a:moveTo>
                    <a:pt x="1749463" y="1638338"/>
                  </a:moveTo>
                  <a:lnTo>
                    <a:pt x="1721739" y="1638338"/>
                  </a:lnTo>
                  <a:lnTo>
                    <a:pt x="1721739" y="1766074"/>
                  </a:lnTo>
                  <a:lnTo>
                    <a:pt x="1749463" y="1766074"/>
                  </a:lnTo>
                  <a:lnTo>
                    <a:pt x="1749463" y="1638338"/>
                  </a:lnTo>
                  <a:close/>
                </a:path>
                <a:path w="3063875" h="1766570">
                  <a:moveTo>
                    <a:pt x="1810461" y="1616125"/>
                  </a:moveTo>
                  <a:lnTo>
                    <a:pt x="1777187" y="1616125"/>
                  </a:lnTo>
                  <a:lnTo>
                    <a:pt x="1777187" y="1766074"/>
                  </a:lnTo>
                  <a:lnTo>
                    <a:pt x="1810461" y="1766074"/>
                  </a:lnTo>
                  <a:lnTo>
                    <a:pt x="1810461" y="1616125"/>
                  </a:lnTo>
                  <a:close/>
                </a:path>
                <a:path w="3063875" h="1766570">
                  <a:moveTo>
                    <a:pt x="1871446" y="1621675"/>
                  </a:moveTo>
                  <a:lnTo>
                    <a:pt x="1838185" y="1621675"/>
                  </a:lnTo>
                  <a:lnTo>
                    <a:pt x="1838185" y="1766074"/>
                  </a:lnTo>
                  <a:lnTo>
                    <a:pt x="1871446" y="1766074"/>
                  </a:lnTo>
                  <a:lnTo>
                    <a:pt x="1871446" y="1621675"/>
                  </a:lnTo>
                  <a:close/>
                </a:path>
                <a:path w="3063875" h="1766570">
                  <a:moveTo>
                    <a:pt x="1926894" y="1671662"/>
                  </a:moveTo>
                  <a:lnTo>
                    <a:pt x="1899170" y="1671662"/>
                  </a:lnTo>
                  <a:lnTo>
                    <a:pt x="1899170" y="1766074"/>
                  </a:lnTo>
                  <a:lnTo>
                    <a:pt x="1926894" y="1766074"/>
                  </a:lnTo>
                  <a:lnTo>
                    <a:pt x="1926894" y="1671662"/>
                  </a:lnTo>
                  <a:close/>
                </a:path>
                <a:path w="3063875" h="1766570">
                  <a:moveTo>
                    <a:pt x="1987892" y="1671662"/>
                  </a:moveTo>
                  <a:lnTo>
                    <a:pt x="1960168" y="1671662"/>
                  </a:lnTo>
                  <a:lnTo>
                    <a:pt x="1960168" y="1766074"/>
                  </a:lnTo>
                  <a:lnTo>
                    <a:pt x="1987892" y="1766074"/>
                  </a:lnTo>
                  <a:lnTo>
                    <a:pt x="1987892" y="1671662"/>
                  </a:lnTo>
                  <a:close/>
                </a:path>
                <a:path w="3063875" h="1766570">
                  <a:moveTo>
                    <a:pt x="2048891" y="1671662"/>
                  </a:moveTo>
                  <a:lnTo>
                    <a:pt x="2021166" y="1671662"/>
                  </a:lnTo>
                  <a:lnTo>
                    <a:pt x="2021166" y="1766074"/>
                  </a:lnTo>
                  <a:lnTo>
                    <a:pt x="2048891" y="1766074"/>
                  </a:lnTo>
                  <a:lnTo>
                    <a:pt x="2048891" y="1671662"/>
                  </a:lnTo>
                  <a:close/>
                </a:path>
                <a:path w="3063875" h="1766570">
                  <a:moveTo>
                    <a:pt x="2109889" y="1627238"/>
                  </a:moveTo>
                  <a:lnTo>
                    <a:pt x="2076615" y="1627238"/>
                  </a:lnTo>
                  <a:lnTo>
                    <a:pt x="2076615" y="1766074"/>
                  </a:lnTo>
                  <a:lnTo>
                    <a:pt x="2109889" y="1766074"/>
                  </a:lnTo>
                  <a:lnTo>
                    <a:pt x="2109889" y="1627238"/>
                  </a:lnTo>
                  <a:close/>
                </a:path>
                <a:path w="3063875" h="1766570">
                  <a:moveTo>
                    <a:pt x="2165337" y="1666113"/>
                  </a:moveTo>
                  <a:lnTo>
                    <a:pt x="2137613" y="1666113"/>
                  </a:lnTo>
                  <a:lnTo>
                    <a:pt x="2137613" y="1766074"/>
                  </a:lnTo>
                  <a:lnTo>
                    <a:pt x="2165337" y="1766074"/>
                  </a:lnTo>
                  <a:lnTo>
                    <a:pt x="2165337" y="1666113"/>
                  </a:lnTo>
                  <a:close/>
                </a:path>
                <a:path w="3063875" h="1766570">
                  <a:moveTo>
                    <a:pt x="2226335" y="1766074"/>
                  </a:moveTo>
                  <a:lnTo>
                    <a:pt x="2226322" y="1638338"/>
                  </a:lnTo>
                  <a:lnTo>
                    <a:pt x="2198598" y="1638338"/>
                  </a:lnTo>
                  <a:lnTo>
                    <a:pt x="2198598" y="1766074"/>
                  </a:lnTo>
                  <a:lnTo>
                    <a:pt x="2226335" y="1766074"/>
                  </a:lnTo>
                  <a:close/>
                </a:path>
                <a:path w="3063875" h="1766570">
                  <a:moveTo>
                    <a:pt x="2287320" y="1699425"/>
                  </a:moveTo>
                  <a:lnTo>
                    <a:pt x="2259596" y="1699425"/>
                  </a:lnTo>
                  <a:lnTo>
                    <a:pt x="2259596" y="1766074"/>
                  </a:lnTo>
                  <a:lnTo>
                    <a:pt x="2287320" y="1766074"/>
                  </a:lnTo>
                  <a:lnTo>
                    <a:pt x="2287320" y="1699425"/>
                  </a:lnTo>
                  <a:close/>
                </a:path>
                <a:path w="3063875" h="1766570">
                  <a:moveTo>
                    <a:pt x="2348319" y="1621675"/>
                  </a:moveTo>
                  <a:lnTo>
                    <a:pt x="2315045" y="1621675"/>
                  </a:lnTo>
                  <a:lnTo>
                    <a:pt x="2315045" y="1766074"/>
                  </a:lnTo>
                  <a:lnTo>
                    <a:pt x="2348319" y="1766074"/>
                  </a:lnTo>
                  <a:lnTo>
                    <a:pt x="2348319" y="1621675"/>
                  </a:lnTo>
                  <a:close/>
                </a:path>
                <a:path w="3063875" h="1766570">
                  <a:moveTo>
                    <a:pt x="2409317" y="1660550"/>
                  </a:moveTo>
                  <a:lnTo>
                    <a:pt x="2376043" y="1660550"/>
                  </a:lnTo>
                  <a:lnTo>
                    <a:pt x="2376043" y="1766074"/>
                  </a:lnTo>
                  <a:lnTo>
                    <a:pt x="2409317" y="1766074"/>
                  </a:lnTo>
                  <a:lnTo>
                    <a:pt x="2409317" y="1660550"/>
                  </a:lnTo>
                  <a:close/>
                </a:path>
                <a:path w="3063875" h="1766570">
                  <a:moveTo>
                    <a:pt x="2464765" y="1677212"/>
                  </a:moveTo>
                  <a:lnTo>
                    <a:pt x="2437041" y="1677212"/>
                  </a:lnTo>
                  <a:lnTo>
                    <a:pt x="2437041" y="1766074"/>
                  </a:lnTo>
                  <a:lnTo>
                    <a:pt x="2464765" y="1766074"/>
                  </a:lnTo>
                  <a:lnTo>
                    <a:pt x="2464765" y="1677212"/>
                  </a:lnTo>
                  <a:close/>
                </a:path>
                <a:path w="3063875" h="1766570">
                  <a:moveTo>
                    <a:pt x="2525763" y="1671662"/>
                  </a:moveTo>
                  <a:lnTo>
                    <a:pt x="2498039" y="1671662"/>
                  </a:lnTo>
                  <a:lnTo>
                    <a:pt x="2498039" y="1766074"/>
                  </a:lnTo>
                  <a:lnTo>
                    <a:pt x="2525763" y="1766074"/>
                  </a:lnTo>
                  <a:lnTo>
                    <a:pt x="2525763" y="1671662"/>
                  </a:lnTo>
                  <a:close/>
                </a:path>
                <a:path w="3063875" h="1766570">
                  <a:moveTo>
                    <a:pt x="2586748" y="1677212"/>
                  </a:moveTo>
                  <a:lnTo>
                    <a:pt x="2553487" y="1677212"/>
                  </a:lnTo>
                  <a:lnTo>
                    <a:pt x="2553487" y="1766074"/>
                  </a:lnTo>
                  <a:lnTo>
                    <a:pt x="2586748" y="1766074"/>
                  </a:lnTo>
                  <a:lnTo>
                    <a:pt x="2586748" y="1677212"/>
                  </a:lnTo>
                  <a:close/>
                </a:path>
                <a:path w="3063875" h="1766570">
                  <a:moveTo>
                    <a:pt x="2647746" y="1627238"/>
                  </a:moveTo>
                  <a:lnTo>
                    <a:pt x="2614472" y="1627238"/>
                  </a:lnTo>
                  <a:lnTo>
                    <a:pt x="2614472" y="1766074"/>
                  </a:lnTo>
                  <a:lnTo>
                    <a:pt x="2647746" y="1766074"/>
                  </a:lnTo>
                  <a:lnTo>
                    <a:pt x="2647746" y="1627238"/>
                  </a:lnTo>
                  <a:close/>
                </a:path>
                <a:path w="3063875" h="1766570">
                  <a:moveTo>
                    <a:pt x="2703195" y="1688325"/>
                  </a:moveTo>
                  <a:lnTo>
                    <a:pt x="2675471" y="1688325"/>
                  </a:lnTo>
                  <a:lnTo>
                    <a:pt x="2675471" y="1766074"/>
                  </a:lnTo>
                  <a:lnTo>
                    <a:pt x="2703195" y="1766074"/>
                  </a:lnTo>
                  <a:lnTo>
                    <a:pt x="2703195" y="1688325"/>
                  </a:lnTo>
                  <a:close/>
                </a:path>
                <a:path w="3063875" h="1766570">
                  <a:moveTo>
                    <a:pt x="2764193" y="1704987"/>
                  </a:moveTo>
                  <a:lnTo>
                    <a:pt x="2736469" y="1704987"/>
                  </a:lnTo>
                  <a:lnTo>
                    <a:pt x="2736469" y="1766074"/>
                  </a:lnTo>
                  <a:lnTo>
                    <a:pt x="2764193" y="1766074"/>
                  </a:lnTo>
                  <a:lnTo>
                    <a:pt x="2764193" y="1704987"/>
                  </a:lnTo>
                  <a:close/>
                </a:path>
                <a:path w="3063875" h="1766570">
                  <a:moveTo>
                    <a:pt x="2825191" y="1688325"/>
                  </a:moveTo>
                  <a:lnTo>
                    <a:pt x="2797467" y="1688325"/>
                  </a:lnTo>
                  <a:lnTo>
                    <a:pt x="2797467" y="1766074"/>
                  </a:lnTo>
                  <a:lnTo>
                    <a:pt x="2825191" y="1766074"/>
                  </a:lnTo>
                  <a:lnTo>
                    <a:pt x="2825191" y="1688325"/>
                  </a:lnTo>
                  <a:close/>
                </a:path>
                <a:path w="3063875" h="1766570">
                  <a:moveTo>
                    <a:pt x="2886176" y="1710537"/>
                  </a:moveTo>
                  <a:lnTo>
                    <a:pt x="2852915" y="1710537"/>
                  </a:lnTo>
                  <a:lnTo>
                    <a:pt x="2852915" y="1766074"/>
                  </a:lnTo>
                  <a:lnTo>
                    <a:pt x="2886176" y="1766074"/>
                  </a:lnTo>
                  <a:lnTo>
                    <a:pt x="2886176" y="1710537"/>
                  </a:lnTo>
                  <a:close/>
                </a:path>
                <a:path w="3063875" h="1766570">
                  <a:moveTo>
                    <a:pt x="2941624" y="1677212"/>
                  </a:moveTo>
                  <a:lnTo>
                    <a:pt x="2913900" y="1677212"/>
                  </a:lnTo>
                  <a:lnTo>
                    <a:pt x="2913900" y="1766074"/>
                  </a:lnTo>
                  <a:lnTo>
                    <a:pt x="2941624" y="1766074"/>
                  </a:lnTo>
                  <a:lnTo>
                    <a:pt x="2941624" y="1677212"/>
                  </a:lnTo>
                  <a:close/>
                </a:path>
                <a:path w="3063875" h="1766570">
                  <a:moveTo>
                    <a:pt x="3002623" y="1666113"/>
                  </a:moveTo>
                  <a:lnTo>
                    <a:pt x="2974898" y="1666113"/>
                  </a:lnTo>
                  <a:lnTo>
                    <a:pt x="2974898" y="1766074"/>
                  </a:lnTo>
                  <a:lnTo>
                    <a:pt x="3002623" y="1766074"/>
                  </a:lnTo>
                  <a:lnTo>
                    <a:pt x="3002623" y="1666113"/>
                  </a:lnTo>
                  <a:close/>
                </a:path>
                <a:path w="3063875" h="1766570">
                  <a:moveTo>
                    <a:pt x="3063621" y="1538376"/>
                  </a:moveTo>
                  <a:lnTo>
                    <a:pt x="3035897" y="1538376"/>
                  </a:lnTo>
                  <a:lnTo>
                    <a:pt x="3035897" y="1766074"/>
                  </a:lnTo>
                  <a:lnTo>
                    <a:pt x="3063621" y="1766074"/>
                  </a:lnTo>
                  <a:lnTo>
                    <a:pt x="3063621" y="1538376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25452" y="3621744"/>
              <a:ext cx="3063875" cy="1766570"/>
            </a:xfrm>
            <a:custGeom>
              <a:avLst/>
              <a:gdLst/>
              <a:ahLst/>
              <a:cxnLst/>
              <a:rect l="l" t="t" r="r" b="b"/>
              <a:pathLst>
                <a:path w="3063875" h="1766570">
                  <a:moveTo>
                    <a:pt x="0" y="1471706"/>
                  </a:moveTo>
                  <a:lnTo>
                    <a:pt x="19407" y="1471706"/>
                  </a:lnTo>
                  <a:lnTo>
                    <a:pt x="19407" y="1766069"/>
                  </a:lnTo>
                  <a:lnTo>
                    <a:pt x="0" y="1766069"/>
                  </a:lnTo>
                </a:path>
                <a:path w="3063875" h="1766570">
                  <a:moveTo>
                    <a:pt x="47132" y="1443938"/>
                  </a:moveTo>
                  <a:lnTo>
                    <a:pt x="80402" y="1443938"/>
                  </a:lnTo>
                  <a:lnTo>
                    <a:pt x="80402" y="1766069"/>
                  </a:lnTo>
                  <a:lnTo>
                    <a:pt x="47132" y="1766069"/>
                  </a:lnTo>
                  <a:lnTo>
                    <a:pt x="47132" y="1443938"/>
                  </a:lnTo>
                </a:path>
                <a:path w="3063875" h="1766570">
                  <a:moveTo>
                    <a:pt x="108127" y="1460598"/>
                  </a:moveTo>
                  <a:lnTo>
                    <a:pt x="135851" y="1460598"/>
                  </a:lnTo>
                  <a:lnTo>
                    <a:pt x="135851" y="1766069"/>
                  </a:lnTo>
                  <a:lnTo>
                    <a:pt x="108127" y="1766069"/>
                  </a:lnTo>
                  <a:lnTo>
                    <a:pt x="108127" y="1460598"/>
                  </a:lnTo>
                </a:path>
                <a:path w="3063875" h="1766570">
                  <a:moveTo>
                    <a:pt x="169121" y="1349526"/>
                  </a:moveTo>
                  <a:lnTo>
                    <a:pt x="196846" y="1349526"/>
                  </a:lnTo>
                  <a:lnTo>
                    <a:pt x="196846" y="1766069"/>
                  </a:lnTo>
                  <a:lnTo>
                    <a:pt x="169121" y="1766069"/>
                  </a:lnTo>
                  <a:lnTo>
                    <a:pt x="169121" y="1349526"/>
                  </a:lnTo>
                </a:path>
                <a:path w="3063875" h="1766570">
                  <a:moveTo>
                    <a:pt x="224571" y="1227347"/>
                  </a:moveTo>
                  <a:lnTo>
                    <a:pt x="257841" y="1227347"/>
                  </a:lnTo>
                  <a:lnTo>
                    <a:pt x="257841" y="1766069"/>
                  </a:lnTo>
                  <a:lnTo>
                    <a:pt x="224571" y="1766069"/>
                  </a:lnTo>
                  <a:lnTo>
                    <a:pt x="224571" y="1227347"/>
                  </a:lnTo>
                </a:path>
                <a:path w="3063875" h="1766570">
                  <a:moveTo>
                    <a:pt x="285566" y="1182918"/>
                  </a:moveTo>
                  <a:lnTo>
                    <a:pt x="318836" y="1182918"/>
                  </a:lnTo>
                  <a:lnTo>
                    <a:pt x="318836" y="1766069"/>
                  </a:lnTo>
                  <a:lnTo>
                    <a:pt x="285566" y="1766069"/>
                  </a:lnTo>
                  <a:lnTo>
                    <a:pt x="285566" y="1182918"/>
                  </a:lnTo>
                </a:path>
                <a:path w="3063875" h="1766570">
                  <a:moveTo>
                    <a:pt x="346560" y="1099614"/>
                  </a:moveTo>
                  <a:lnTo>
                    <a:pt x="374308" y="1099614"/>
                  </a:lnTo>
                  <a:lnTo>
                    <a:pt x="374308" y="1766069"/>
                  </a:lnTo>
                  <a:lnTo>
                    <a:pt x="346561" y="1766069"/>
                  </a:lnTo>
                  <a:lnTo>
                    <a:pt x="346560" y="1099614"/>
                  </a:lnTo>
                </a:path>
                <a:path w="3063875" h="1766570">
                  <a:moveTo>
                    <a:pt x="407577" y="1016310"/>
                  </a:moveTo>
                  <a:lnTo>
                    <a:pt x="435302" y="1016310"/>
                  </a:lnTo>
                  <a:lnTo>
                    <a:pt x="435302" y="1766069"/>
                  </a:lnTo>
                  <a:lnTo>
                    <a:pt x="407577" y="1766069"/>
                  </a:lnTo>
                  <a:lnTo>
                    <a:pt x="407577" y="1016310"/>
                  </a:lnTo>
                </a:path>
                <a:path w="3063875" h="1766570">
                  <a:moveTo>
                    <a:pt x="468572" y="933006"/>
                  </a:moveTo>
                  <a:lnTo>
                    <a:pt x="496297" y="933006"/>
                  </a:lnTo>
                  <a:lnTo>
                    <a:pt x="496297" y="1766069"/>
                  </a:lnTo>
                  <a:lnTo>
                    <a:pt x="468572" y="1766069"/>
                  </a:lnTo>
                  <a:lnTo>
                    <a:pt x="468572" y="933006"/>
                  </a:lnTo>
                </a:path>
                <a:path w="3063875" h="1766570">
                  <a:moveTo>
                    <a:pt x="524022" y="477610"/>
                  </a:moveTo>
                  <a:lnTo>
                    <a:pt x="557292" y="477610"/>
                  </a:lnTo>
                  <a:lnTo>
                    <a:pt x="557292" y="1766069"/>
                  </a:lnTo>
                  <a:lnTo>
                    <a:pt x="524022" y="1766069"/>
                  </a:lnTo>
                  <a:lnTo>
                    <a:pt x="524022" y="477610"/>
                  </a:lnTo>
                </a:path>
                <a:path w="3063875" h="1766570">
                  <a:moveTo>
                    <a:pt x="585017" y="211037"/>
                  </a:moveTo>
                  <a:lnTo>
                    <a:pt x="612741" y="211037"/>
                  </a:lnTo>
                  <a:lnTo>
                    <a:pt x="612742" y="1766069"/>
                  </a:lnTo>
                  <a:lnTo>
                    <a:pt x="585017" y="1766069"/>
                  </a:lnTo>
                  <a:lnTo>
                    <a:pt x="585017" y="211037"/>
                  </a:lnTo>
                </a:path>
                <a:path w="3063875" h="1766570">
                  <a:moveTo>
                    <a:pt x="646011" y="0"/>
                  </a:moveTo>
                  <a:lnTo>
                    <a:pt x="673736" y="0"/>
                  </a:lnTo>
                  <a:lnTo>
                    <a:pt x="673736" y="1766069"/>
                  </a:lnTo>
                  <a:lnTo>
                    <a:pt x="646011" y="1766069"/>
                  </a:lnTo>
                  <a:lnTo>
                    <a:pt x="646011" y="0"/>
                  </a:lnTo>
                </a:path>
                <a:path w="3063875" h="1766570">
                  <a:moveTo>
                    <a:pt x="707006" y="449842"/>
                  </a:moveTo>
                  <a:lnTo>
                    <a:pt x="734731" y="449842"/>
                  </a:lnTo>
                  <a:lnTo>
                    <a:pt x="734731" y="1766069"/>
                  </a:lnTo>
                  <a:lnTo>
                    <a:pt x="707006" y="1766069"/>
                  </a:lnTo>
                  <a:lnTo>
                    <a:pt x="707006" y="449842"/>
                  </a:lnTo>
                </a:path>
                <a:path w="3063875" h="1766570">
                  <a:moveTo>
                    <a:pt x="762456" y="272126"/>
                  </a:moveTo>
                  <a:lnTo>
                    <a:pt x="795726" y="272126"/>
                  </a:lnTo>
                  <a:lnTo>
                    <a:pt x="795726" y="1766069"/>
                  </a:lnTo>
                  <a:lnTo>
                    <a:pt x="762456" y="1766069"/>
                  </a:lnTo>
                  <a:lnTo>
                    <a:pt x="762456" y="272126"/>
                  </a:lnTo>
                </a:path>
                <a:path w="3063875" h="1766570">
                  <a:moveTo>
                    <a:pt x="823451" y="455395"/>
                  </a:moveTo>
                  <a:lnTo>
                    <a:pt x="856720" y="455395"/>
                  </a:lnTo>
                  <a:lnTo>
                    <a:pt x="856720" y="1766069"/>
                  </a:lnTo>
                  <a:lnTo>
                    <a:pt x="823451" y="1766069"/>
                  </a:lnTo>
                  <a:lnTo>
                    <a:pt x="823451" y="455395"/>
                  </a:lnTo>
                </a:path>
                <a:path w="3063875" h="1766570">
                  <a:moveTo>
                    <a:pt x="884445" y="499824"/>
                  </a:moveTo>
                  <a:lnTo>
                    <a:pt x="912170" y="499824"/>
                  </a:lnTo>
                  <a:lnTo>
                    <a:pt x="912170" y="1766069"/>
                  </a:lnTo>
                  <a:lnTo>
                    <a:pt x="884445" y="1766069"/>
                  </a:lnTo>
                  <a:lnTo>
                    <a:pt x="884445" y="499824"/>
                  </a:lnTo>
                </a:path>
                <a:path w="3063875" h="1766570">
                  <a:moveTo>
                    <a:pt x="945440" y="727522"/>
                  </a:moveTo>
                  <a:lnTo>
                    <a:pt x="973165" y="727522"/>
                  </a:lnTo>
                  <a:lnTo>
                    <a:pt x="973165" y="1766069"/>
                  </a:lnTo>
                  <a:lnTo>
                    <a:pt x="945440" y="1766069"/>
                  </a:lnTo>
                  <a:lnTo>
                    <a:pt x="945440" y="727522"/>
                  </a:lnTo>
                </a:path>
                <a:path w="3063875" h="1766570">
                  <a:moveTo>
                    <a:pt x="1000890" y="866362"/>
                  </a:moveTo>
                  <a:lnTo>
                    <a:pt x="1034160" y="866362"/>
                  </a:lnTo>
                  <a:lnTo>
                    <a:pt x="1034160" y="1766069"/>
                  </a:lnTo>
                  <a:lnTo>
                    <a:pt x="1000890" y="1766069"/>
                  </a:lnTo>
                  <a:lnTo>
                    <a:pt x="1000890" y="866362"/>
                  </a:lnTo>
                </a:path>
                <a:path w="3063875" h="1766570">
                  <a:moveTo>
                    <a:pt x="1061885" y="1121828"/>
                  </a:moveTo>
                  <a:lnTo>
                    <a:pt x="1095154" y="1121828"/>
                  </a:lnTo>
                  <a:lnTo>
                    <a:pt x="1095154" y="1766069"/>
                  </a:lnTo>
                  <a:lnTo>
                    <a:pt x="1061885" y="1766069"/>
                  </a:lnTo>
                  <a:lnTo>
                    <a:pt x="1061885" y="1121828"/>
                  </a:lnTo>
                </a:path>
                <a:path w="3063875" h="1766570">
                  <a:moveTo>
                    <a:pt x="1122879" y="1138489"/>
                  </a:moveTo>
                  <a:lnTo>
                    <a:pt x="1150604" y="1138489"/>
                  </a:lnTo>
                  <a:lnTo>
                    <a:pt x="1150604" y="1766069"/>
                  </a:lnTo>
                  <a:lnTo>
                    <a:pt x="1122879" y="1766069"/>
                  </a:lnTo>
                  <a:lnTo>
                    <a:pt x="1122879" y="1138489"/>
                  </a:lnTo>
                </a:path>
                <a:path w="3063875" h="1766570">
                  <a:moveTo>
                    <a:pt x="1183874" y="1166257"/>
                  </a:moveTo>
                  <a:lnTo>
                    <a:pt x="1211599" y="1166257"/>
                  </a:lnTo>
                  <a:lnTo>
                    <a:pt x="1211599" y="1766069"/>
                  </a:lnTo>
                  <a:lnTo>
                    <a:pt x="1183874" y="1766069"/>
                  </a:lnTo>
                  <a:lnTo>
                    <a:pt x="1183874" y="1166257"/>
                  </a:lnTo>
                </a:path>
                <a:path w="3063875" h="1766570">
                  <a:moveTo>
                    <a:pt x="1244869" y="1244008"/>
                  </a:moveTo>
                  <a:lnTo>
                    <a:pt x="1272594" y="1244008"/>
                  </a:lnTo>
                  <a:lnTo>
                    <a:pt x="1272594" y="1766069"/>
                  </a:lnTo>
                  <a:lnTo>
                    <a:pt x="1244869" y="1766069"/>
                  </a:lnTo>
                  <a:lnTo>
                    <a:pt x="1244869" y="1244008"/>
                  </a:lnTo>
                </a:path>
                <a:path w="3063875" h="1766570">
                  <a:moveTo>
                    <a:pt x="1300319" y="1382848"/>
                  </a:moveTo>
                  <a:lnTo>
                    <a:pt x="1333588" y="1382848"/>
                  </a:lnTo>
                  <a:lnTo>
                    <a:pt x="1333588" y="1766069"/>
                  </a:lnTo>
                  <a:lnTo>
                    <a:pt x="1300319" y="1766069"/>
                  </a:lnTo>
                  <a:lnTo>
                    <a:pt x="1300319" y="1382848"/>
                  </a:lnTo>
                </a:path>
                <a:path w="3063875" h="1766570">
                  <a:moveTo>
                    <a:pt x="1361313" y="1416170"/>
                  </a:moveTo>
                  <a:lnTo>
                    <a:pt x="1389038" y="1416170"/>
                  </a:lnTo>
                  <a:lnTo>
                    <a:pt x="1389038" y="1766069"/>
                  </a:lnTo>
                  <a:lnTo>
                    <a:pt x="1361313" y="1766069"/>
                  </a:lnTo>
                  <a:lnTo>
                    <a:pt x="1361313" y="1416170"/>
                  </a:lnTo>
                </a:path>
                <a:path w="3063875" h="1766570">
                  <a:moveTo>
                    <a:pt x="1422308" y="1388401"/>
                  </a:moveTo>
                  <a:lnTo>
                    <a:pt x="1450033" y="1388401"/>
                  </a:lnTo>
                  <a:lnTo>
                    <a:pt x="1450033" y="1766069"/>
                  </a:lnTo>
                  <a:lnTo>
                    <a:pt x="1422308" y="1766069"/>
                  </a:lnTo>
                  <a:lnTo>
                    <a:pt x="1422308" y="1388401"/>
                  </a:lnTo>
                </a:path>
                <a:path w="3063875" h="1766570">
                  <a:moveTo>
                    <a:pt x="1483303" y="1532817"/>
                  </a:moveTo>
                  <a:lnTo>
                    <a:pt x="1511028" y="1532817"/>
                  </a:lnTo>
                  <a:lnTo>
                    <a:pt x="1511028" y="1766069"/>
                  </a:lnTo>
                  <a:lnTo>
                    <a:pt x="1483303" y="1766069"/>
                  </a:lnTo>
                  <a:lnTo>
                    <a:pt x="1483303" y="1532817"/>
                  </a:lnTo>
                </a:path>
                <a:path w="3063875" h="1766570">
                  <a:moveTo>
                    <a:pt x="1538752" y="1538371"/>
                  </a:moveTo>
                  <a:lnTo>
                    <a:pt x="1572022" y="1538371"/>
                  </a:lnTo>
                  <a:lnTo>
                    <a:pt x="1572022" y="1766069"/>
                  </a:lnTo>
                  <a:lnTo>
                    <a:pt x="1538752" y="1766069"/>
                  </a:lnTo>
                  <a:lnTo>
                    <a:pt x="1538752" y="1538371"/>
                  </a:lnTo>
                </a:path>
                <a:path w="3063875" h="1766570">
                  <a:moveTo>
                    <a:pt x="1599747" y="1527264"/>
                  </a:moveTo>
                  <a:lnTo>
                    <a:pt x="1633017" y="1527264"/>
                  </a:lnTo>
                  <a:lnTo>
                    <a:pt x="1633017" y="1766069"/>
                  </a:lnTo>
                  <a:lnTo>
                    <a:pt x="1599747" y="1766069"/>
                  </a:lnTo>
                  <a:lnTo>
                    <a:pt x="1599747" y="1527264"/>
                  </a:lnTo>
                </a:path>
                <a:path w="3063875" h="1766570">
                  <a:moveTo>
                    <a:pt x="1660742" y="1555032"/>
                  </a:moveTo>
                  <a:lnTo>
                    <a:pt x="1688467" y="1555032"/>
                  </a:lnTo>
                  <a:lnTo>
                    <a:pt x="1688467" y="1766069"/>
                  </a:lnTo>
                  <a:lnTo>
                    <a:pt x="1660742" y="1766069"/>
                  </a:lnTo>
                  <a:lnTo>
                    <a:pt x="1660742" y="1555032"/>
                  </a:lnTo>
                </a:path>
                <a:path w="3063875" h="1766570">
                  <a:moveTo>
                    <a:pt x="1721737" y="1638336"/>
                  </a:moveTo>
                  <a:lnTo>
                    <a:pt x="1749462" y="1638336"/>
                  </a:lnTo>
                  <a:lnTo>
                    <a:pt x="1749462" y="1766069"/>
                  </a:lnTo>
                  <a:lnTo>
                    <a:pt x="1721737" y="1766069"/>
                  </a:lnTo>
                  <a:lnTo>
                    <a:pt x="1721737" y="1638336"/>
                  </a:lnTo>
                </a:path>
                <a:path w="3063875" h="1766570">
                  <a:moveTo>
                    <a:pt x="1777186" y="1616122"/>
                  </a:moveTo>
                  <a:lnTo>
                    <a:pt x="1810456" y="1616122"/>
                  </a:lnTo>
                  <a:lnTo>
                    <a:pt x="1810456" y="1766069"/>
                  </a:lnTo>
                  <a:lnTo>
                    <a:pt x="1777186" y="1766069"/>
                  </a:lnTo>
                  <a:lnTo>
                    <a:pt x="1777186" y="1616122"/>
                  </a:lnTo>
                </a:path>
                <a:path w="3063875" h="1766570">
                  <a:moveTo>
                    <a:pt x="1838181" y="1621675"/>
                  </a:moveTo>
                  <a:lnTo>
                    <a:pt x="1871451" y="1621675"/>
                  </a:lnTo>
                  <a:lnTo>
                    <a:pt x="1871451" y="1766069"/>
                  </a:lnTo>
                  <a:lnTo>
                    <a:pt x="1838181" y="1766069"/>
                  </a:lnTo>
                  <a:lnTo>
                    <a:pt x="1838181" y="1621675"/>
                  </a:lnTo>
                </a:path>
                <a:path w="3063875" h="1766570">
                  <a:moveTo>
                    <a:pt x="1899176" y="1671658"/>
                  </a:moveTo>
                  <a:lnTo>
                    <a:pt x="1926901" y="1671658"/>
                  </a:lnTo>
                  <a:lnTo>
                    <a:pt x="1926901" y="1766069"/>
                  </a:lnTo>
                  <a:lnTo>
                    <a:pt x="1899176" y="1766069"/>
                  </a:lnTo>
                  <a:lnTo>
                    <a:pt x="1899176" y="1671658"/>
                  </a:lnTo>
                </a:path>
                <a:path w="3063875" h="1766570">
                  <a:moveTo>
                    <a:pt x="1960171" y="1671658"/>
                  </a:moveTo>
                  <a:lnTo>
                    <a:pt x="1987896" y="1671658"/>
                  </a:lnTo>
                  <a:lnTo>
                    <a:pt x="1987896" y="1766069"/>
                  </a:lnTo>
                  <a:lnTo>
                    <a:pt x="1960171" y="1766069"/>
                  </a:lnTo>
                  <a:lnTo>
                    <a:pt x="1960171" y="1671658"/>
                  </a:lnTo>
                </a:path>
                <a:path w="3063875" h="1766570">
                  <a:moveTo>
                    <a:pt x="2021165" y="1671658"/>
                  </a:moveTo>
                  <a:lnTo>
                    <a:pt x="2048890" y="1671658"/>
                  </a:lnTo>
                  <a:lnTo>
                    <a:pt x="2048890" y="1766069"/>
                  </a:lnTo>
                  <a:lnTo>
                    <a:pt x="2021165" y="1766069"/>
                  </a:lnTo>
                  <a:lnTo>
                    <a:pt x="2021165" y="1671658"/>
                  </a:lnTo>
                </a:path>
                <a:path w="3063875" h="1766570">
                  <a:moveTo>
                    <a:pt x="2076615" y="1627229"/>
                  </a:moveTo>
                  <a:lnTo>
                    <a:pt x="2109885" y="1627229"/>
                  </a:lnTo>
                  <a:lnTo>
                    <a:pt x="2109885" y="1766069"/>
                  </a:lnTo>
                  <a:lnTo>
                    <a:pt x="2076615" y="1766069"/>
                  </a:lnTo>
                  <a:lnTo>
                    <a:pt x="2076615" y="1627229"/>
                  </a:lnTo>
                </a:path>
                <a:path w="3063875" h="1766570">
                  <a:moveTo>
                    <a:pt x="2137610" y="1666104"/>
                  </a:moveTo>
                  <a:lnTo>
                    <a:pt x="2165335" y="1666104"/>
                  </a:lnTo>
                  <a:lnTo>
                    <a:pt x="2165335" y="1766069"/>
                  </a:lnTo>
                  <a:lnTo>
                    <a:pt x="2137610" y="1766069"/>
                  </a:lnTo>
                  <a:lnTo>
                    <a:pt x="2137610" y="1666104"/>
                  </a:lnTo>
                </a:path>
                <a:path w="3063875" h="1766570">
                  <a:moveTo>
                    <a:pt x="2198605" y="1638336"/>
                  </a:moveTo>
                  <a:lnTo>
                    <a:pt x="2226329" y="1638336"/>
                  </a:lnTo>
                  <a:lnTo>
                    <a:pt x="2226329" y="1766069"/>
                  </a:lnTo>
                  <a:lnTo>
                    <a:pt x="2198605" y="1766069"/>
                  </a:lnTo>
                  <a:lnTo>
                    <a:pt x="2198605" y="1638336"/>
                  </a:lnTo>
                </a:path>
                <a:path w="3063875" h="1766570">
                  <a:moveTo>
                    <a:pt x="2259599" y="1699426"/>
                  </a:moveTo>
                  <a:lnTo>
                    <a:pt x="2287324" y="1699426"/>
                  </a:lnTo>
                  <a:lnTo>
                    <a:pt x="2287324" y="1766069"/>
                  </a:lnTo>
                  <a:lnTo>
                    <a:pt x="2259599" y="1766069"/>
                  </a:lnTo>
                  <a:lnTo>
                    <a:pt x="2259599" y="1699426"/>
                  </a:lnTo>
                </a:path>
                <a:path w="3063875" h="1766570">
                  <a:moveTo>
                    <a:pt x="2315049" y="1621675"/>
                  </a:moveTo>
                  <a:lnTo>
                    <a:pt x="2348319" y="1621675"/>
                  </a:lnTo>
                  <a:lnTo>
                    <a:pt x="2348319" y="1766069"/>
                  </a:lnTo>
                  <a:lnTo>
                    <a:pt x="2315049" y="1766069"/>
                  </a:lnTo>
                  <a:lnTo>
                    <a:pt x="2315049" y="1621675"/>
                  </a:lnTo>
                </a:path>
                <a:path w="3063875" h="1766570">
                  <a:moveTo>
                    <a:pt x="2376044" y="1660550"/>
                  </a:moveTo>
                  <a:lnTo>
                    <a:pt x="2409314" y="1660550"/>
                  </a:lnTo>
                  <a:lnTo>
                    <a:pt x="2409314" y="1766069"/>
                  </a:lnTo>
                  <a:lnTo>
                    <a:pt x="2376044" y="1766069"/>
                  </a:lnTo>
                  <a:lnTo>
                    <a:pt x="2376044" y="1660550"/>
                  </a:lnTo>
                </a:path>
                <a:path w="3063875" h="1766570">
                  <a:moveTo>
                    <a:pt x="2437039" y="1677211"/>
                  </a:moveTo>
                  <a:lnTo>
                    <a:pt x="2464763" y="1677211"/>
                  </a:lnTo>
                  <a:lnTo>
                    <a:pt x="2464763" y="1766069"/>
                  </a:lnTo>
                  <a:lnTo>
                    <a:pt x="2437039" y="1766069"/>
                  </a:lnTo>
                  <a:lnTo>
                    <a:pt x="2437039" y="1677211"/>
                  </a:lnTo>
                </a:path>
                <a:path w="3063875" h="1766570">
                  <a:moveTo>
                    <a:pt x="2498033" y="1671658"/>
                  </a:moveTo>
                  <a:lnTo>
                    <a:pt x="2525758" y="1671658"/>
                  </a:lnTo>
                  <a:lnTo>
                    <a:pt x="2525758" y="1766069"/>
                  </a:lnTo>
                  <a:lnTo>
                    <a:pt x="2498033" y="1766069"/>
                  </a:lnTo>
                  <a:lnTo>
                    <a:pt x="2498033" y="1671658"/>
                  </a:lnTo>
                </a:path>
                <a:path w="3063875" h="1766570">
                  <a:moveTo>
                    <a:pt x="2553483" y="1677211"/>
                  </a:moveTo>
                  <a:lnTo>
                    <a:pt x="2586753" y="1677211"/>
                  </a:lnTo>
                  <a:lnTo>
                    <a:pt x="2586753" y="1766069"/>
                  </a:lnTo>
                  <a:lnTo>
                    <a:pt x="2553483" y="1766069"/>
                  </a:lnTo>
                  <a:lnTo>
                    <a:pt x="2553483" y="1677211"/>
                  </a:lnTo>
                </a:path>
                <a:path w="3063875" h="1766570">
                  <a:moveTo>
                    <a:pt x="2614478" y="1627229"/>
                  </a:moveTo>
                  <a:lnTo>
                    <a:pt x="2647748" y="1627229"/>
                  </a:lnTo>
                  <a:lnTo>
                    <a:pt x="2647748" y="1766069"/>
                  </a:lnTo>
                  <a:lnTo>
                    <a:pt x="2614478" y="1766069"/>
                  </a:lnTo>
                  <a:lnTo>
                    <a:pt x="2614478" y="1627229"/>
                  </a:lnTo>
                </a:path>
                <a:path w="3063875" h="1766570">
                  <a:moveTo>
                    <a:pt x="2675473" y="1688319"/>
                  </a:moveTo>
                  <a:lnTo>
                    <a:pt x="2703197" y="1688319"/>
                  </a:lnTo>
                  <a:lnTo>
                    <a:pt x="2703197" y="1766069"/>
                  </a:lnTo>
                  <a:lnTo>
                    <a:pt x="2675473" y="1766069"/>
                  </a:lnTo>
                  <a:lnTo>
                    <a:pt x="2675473" y="1688319"/>
                  </a:lnTo>
                </a:path>
                <a:path w="3063875" h="1766570">
                  <a:moveTo>
                    <a:pt x="2736467" y="1704979"/>
                  </a:moveTo>
                  <a:lnTo>
                    <a:pt x="2764192" y="1704979"/>
                  </a:lnTo>
                  <a:lnTo>
                    <a:pt x="2764192" y="1766069"/>
                  </a:lnTo>
                  <a:lnTo>
                    <a:pt x="2736467" y="1766069"/>
                  </a:lnTo>
                  <a:lnTo>
                    <a:pt x="2736467" y="1704979"/>
                  </a:lnTo>
                </a:path>
                <a:path w="3063875" h="1766570">
                  <a:moveTo>
                    <a:pt x="2797462" y="1688319"/>
                  </a:moveTo>
                  <a:lnTo>
                    <a:pt x="2825187" y="1688319"/>
                  </a:lnTo>
                  <a:lnTo>
                    <a:pt x="2825187" y="1766069"/>
                  </a:lnTo>
                  <a:lnTo>
                    <a:pt x="2797462" y="1766069"/>
                  </a:lnTo>
                  <a:lnTo>
                    <a:pt x="2797462" y="1688319"/>
                  </a:lnTo>
                </a:path>
                <a:path w="3063875" h="1766570">
                  <a:moveTo>
                    <a:pt x="2852912" y="1710533"/>
                  </a:moveTo>
                  <a:lnTo>
                    <a:pt x="2886182" y="1710533"/>
                  </a:lnTo>
                  <a:lnTo>
                    <a:pt x="2886182" y="1766069"/>
                  </a:lnTo>
                  <a:lnTo>
                    <a:pt x="2852912" y="1766069"/>
                  </a:lnTo>
                  <a:lnTo>
                    <a:pt x="2852912" y="1710533"/>
                  </a:lnTo>
                </a:path>
                <a:path w="3063875" h="1766570">
                  <a:moveTo>
                    <a:pt x="2913906" y="1677211"/>
                  </a:moveTo>
                  <a:lnTo>
                    <a:pt x="2941631" y="1677211"/>
                  </a:lnTo>
                  <a:lnTo>
                    <a:pt x="2941631" y="1766069"/>
                  </a:lnTo>
                  <a:lnTo>
                    <a:pt x="2913906" y="1766069"/>
                  </a:lnTo>
                  <a:lnTo>
                    <a:pt x="2913906" y="1677211"/>
                  </a:lnTo>
                </a:path>
                <a:path w="3063875" h="1766570">
                  <a:moveTo>
                    <a:pt x="2974901" y="1666104"/>
                  </a:moveTo>
                  <a:lnTo>
                    <a:pt x="3002626" y="1666104"/>
                  </a:lnTo>
                  <a:lnTo>
                    <a:pt x="3002626" y="1766069"/>
                  </a:lnTo>
                  <a:lnTo>
                    <a:pt x="2974901" y="1766069"/>
                  </a:lnTo>
                  <a:lnTo>
                    <a:pt x="2974901" y="1666104"/>
                  </a:lnTo>
                </a:path>
                <a:path w="3063875" h="1766570">
                  <a:moveTo>
                    <a:pt x="3035896" y="1538371"/>
                  </a:moveTo>
                  <a:lnTo>
                    <a:pt x="3063621" y="1538371"/>
                  </a:lnTo>
                  <a:lnTo>
                    <a:pt x="3063621" y="1766069"/>
                  </a:lnTo>
                  <a:lnTo>
                    <a:pt x="3035896" y="1766069"/>
                  </a:lnTo>
                  <a:lnTo>
                    <a:pt x="3035896" y="1538371"/>
                  </a:lnTo>
                </a:path>
              </a:pathLst>
            </a:custGeom>
            <a:ln w="7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06044" y="3505119"/>
              <a:ext cx="3128010" cy="1899920"/>
            </a:xfrm>
            <a:custGeom>
              <a:avLst/>
              <a:gdLst/>
              <a:ahLst/>
              <a:cxnLst/>
              <a:rect l="l" t="t" r="r" b="b"/>
              <a:pathLst>
                <a:path w="3128010" h="1899920">
                  <a:moveTo>
                    <a:pt x="22180" y="1882695"/>
                  </a:moveTo>
                  <a:lnTo>
                    <a:pt x="22187" y="0"/>
                  </a:lnTo>
                </a:path>
                <a:path w="3128010" h="1899920">
                  <a:moveTo>
                    <a:pt x="0" y="1882695"/>
                  </a:moveTo>
                  <a:lnTo>
                    <a:pt x="22180" y="1882695"/>
                  </a:lnTo>
                </a:path>
                <a:path w="3128010" h="1899920">
                  <a:moveTo>
                    <a:pt x="0" y="1671658"/>
                  </a:moveTo>
                  <a:lnTo>
                    <a:pt x="22180" y="1671658"/>
                  </a:lnTo>
                </a:path>
                <a:path w="3128010" h="1899920">
                  <a:moveTo>
                    <a:pt x="0" y="1466152"/>
                  </a:moveTo>
                  <a:lnTo>
                    <a:pt x="22180" y="1466152"/>
                  </a:lnTo>
                </a:path>
                <a:path w="3128010" h="1899920">
                  <a:moveTo>
                    <a:pt x="0" y="1255115"/>
                  </a:moveTo>
                  <a:lnTo>
                    <a:pt x="22179" y="1255115"/>
                  </a:lnTo>
                </a:path>
                <a:path w="3128010" h="1899920">
                  <a:moveTo>
                    <a:pt x="0" y="1044078"/>
                  </a:moveTo>
                  <a:lnTo>
                    <a:pt x="22179" y="1044078"/>
                  </a:lnTo>
                </a:path>
                <a:path w="3128010" h="1899920">
                  <a:moveTo>
                    <a:pt x="0" y="838594"/>
                  </a:moveTo>
                  <a:lnTo>
                    <a:pt x="22179" y="838594"/>
                  </a:lnTo>
                </a:path>
                <a:path w="3128010" h="1899920">
                  <a:moveTo>
                    <a:pt x="0" y="627557"/>
                  </a:moveTo>
                  <a:lnTo>
                    <a:pt x="22179" y="627557"/>
                  </a:lnTo>
                </a:path>
                <a:path w="3128010" h="1899920">
                  <a:moveTo>
                    <a:pt x="0" y="422074"/>
                  </a:moveTo>
                  <a:lnTo>
                    <a:pt x="22179" y="422074"/>
                  </a:lnTo>
                </a:path>
                <a:path w="3128010" h="1899920">
                  <a:moveTo>
                    <a:pt x="0" y="211037"/>
                  </a:moveTo>
                  <a:lnTo>
                    <a:pt x="22179" y="211037"/>
                  </a:lnTo>
                </a:path>
                <a:path w="3128010" h="1899920">
                  <a:moveTo>
                    <a:pt x="0" y="0"/>
                  </a:moveTo>
                  <a:lnTo>
                    <a:pt x="22179" y="0"/>
                  </a:lnTo>
                </a:path>
                <a:path w="3128010" h="1899920">
                  <a:moveTo>
                    <a:pt x="22180" y="1882695"/>
                  </a:moveTo>
                  <a:lnTo>
                    <a:pt x="3127388" y="1882702"/>
                  </a:lnTo>
                </a:path>
                <a:path w="3128010" h="1899920">
                  <a:moveTo>
                    <a:pt x="22180" y="1882695"/>
                  </a:moveTo>
                  <a:lnTo>
                    <a:pt x="22180" y="1899356"/>
                  </a:lnTo>
                </a:path>
                <a:path w="3128010" h="1899920">
                  <a:moveTo>
                    <a:pt x="83174" y="1882695"/>
                  </a:moveTo>
                  <a:lnTo>
                    <a:pt x="83174" y="1899356"/>
                  </a:lnTo>
                </a:path>
                <a:path w="3128010" h="1899920">
                  <a:moveTo>
                    <a:pt x="144169" y="1882695"/>
                  </a:moveTo>
                  <a:lnTo>
                    <a:pt x="144169" y="1899356"/>
                  </a:lnTo>
                </a:path>
                <a:path w="3128010" h="1899920">
                  <a:moveTo>
                    <a:pt x="199619" y="1882695"/>
                  </a:moveTo>
                  <a:lnTo>
                    <a:pt x="199619" y="1899356"/>
                  </a:lnTo>
                </a:path>
                <a:path w="3128010" h="1899920">
                  <a:moveTo>
                    <a:pt x="260613" y="1882695"/>
                  </a:moveTo>
                  <a:lnTo>
                    <a:pt x="260613" y="1899356"/>
                  </a:lnTo>
                </a:path>
                <a:path w="3128010" h="1899920">
                  <a:moveTo>
                    <a:pt x="321608" y="1882695"/>
                  </a:moveTo>
                  <a:lnTo>
                    <a:pt x="321608" y="1899356"/>
                  </a:lnTo>
                </a:path>
                <a:path w="3128010" h="1899920">
                  <a:moveTo>
                    <a:pt x="382625" y="1882695"/>
                  </a:moveTo>
                  <a:lnTo>
                    <a:pt x="382625" y="1899356"/>
                  </a:lnTo>
                </a:path>
                <a:path w="3128010" h="1899920">
                  <a:moveTo>
                    <a:pt x="438075" y="1882695"/>
                  </a:moveTo>
                  <a:lnTo>
                    <a:pt x="438075" y="1899356"/>
                  </a:lnTo>
                </a:path>
                <a:path w="3128010" h="1899920">
                  <a:moveTo>
                    <a:pt x="499070" y="1882695"/>
                  </a:moveTo>
                  <a:lnTo>
                    <a:pt x="499070" y="1899356"/>
                  </a:lnTo>
                </a:path>
                <a:path w="3128010" h="1899920">
                  <a:moveTo>
                    <a:pt x="560064" y="1882695"/>
                  </a:moveTo>
                  <a:lnTo>
                    <a:pt x="560064" y="1899356"/>
                  </a:lnTo>
                </a:path>
                <a:path w="3128010" h="1899920">
                  <a:moveTo>
                    <a:pt x="621059" y="1882695"/>
                  </a:moveTo>
                  <a:lnTo>
                    <a:pt x="621059" y="1899356"/>
                  </a:lnTo>
                </a:path>
                <a:path w="3128010" h="1899920">
                  <a:moveTo>
                    <a:pt x="682054" y="1882695"/>
                  </a:moveTo>
                  <a:lnTo>
                    <a:pt x="682054" y="1899356"/>
                  </a:lnTo>
                </a:path>
                <a:path w="3128010" h="1899920">
                  <a:moveTo>
                    <a:pt x="737504" y="1882695"/>
                  </a:moveTo>
                  <a:lnTo>
                    <a:pt x="737504" y="1899356"/>
                  </a:lnTo>
                </a:path>
                <a:path w="3128010" h="1899920">
                  <a:moveTo>
                    <a:pt x="798498" y="1882695"/>
                  </a:moveTo>
                  <a:lnTo>
                    <a:pt x="798498" y="1899356"/>
                  </a:lnTo>
                </a:path>
                <a:path w="3128010" h="1899920">
                  <a:moveTo>
                    <a:pt x="859493" y="1882695"/>
                  </a:moveTo>
                  <a:lnTo>
                    <a:pt x="859493" y="1899356"/>
                  </a:lnTo>
                </a:path>
                <a:path w="3128010" h="1899920">
                  <a:moveTo>
                    <a:pt x="920488" y="1882695"/>
                  </a:moveTo>
                  <a:lnTo>
                    <a:pt x="920488" y="1899356"/>
                  </a:lnTo>
                </a:path>
                <a:path w="3128010" h="1899920">
                  <a:moveTo>
                    <a:pt x="975938" y="1882695"/>
                  </a:moveTo>
                  <a:lnTo>
                    <a:pt x="975938" y="1899356"/>
                  </a:lnTo>
                </a:path>
                <a:path w="3128010" h="1899920">
                  <a:moveTo>
                    <a:pt x="1036932" y="1882695"/>
                  </a:moveTo>
                  <a:lnTo>
                    <a:pt x="1036932" y="1899356"/>
                  </a:lnTo>
                </a:path>
                <a:path w="3128010" h="1899920">
                  <a:moveTo>
                    <a:pt x="1097927" y="1882695"/>
                  </a:moveTo>
                  <a:lnTo>
                    <a:pt x="1097927" y="1899356"/>
                  </a:lnTo>
                </a:path>
                <a:path w="3128010" h="1899920">
                  <a:moveTo>
                    <a:pt x="1158922" y="1882695"/>
                  </a:moveTo>
                  <a:lnTo>
                    <a:pt x="1158922" y="1899356"/>
                  </a:lnTo>
                </a:path>
                <a:path w="3128010" h="1899920">
                  <a:moveTo>
                    <a:pt x="1214372" y="1882695"/>
                  </a:moveTo>
                  <a:lnTo>
                    <a:pt x="1214372" y="1899356"/>
                  </a:lnTo>
                </a:path>
                <a:path w="3128010" h="1899920">
                  <a:moveTo>
                    <a:pt x="1275366" y="1882695"/>
                  </a:moveTo>
                  <a:lnTo>
                    <a:pt x="1275366" y="1899356"/>
                  </a:lnTo>
                </a:path>
                <a:path w="3128010" h="1899920">
                  <a:moveTo>
                    <a:pt x="1336361" y="1882695"/>
                  </a:moveTo>
                  <a:lnTo>
                    <a:pt x="1336361" y="1899356"/>
                  </a:lnTo>
                </a:path>
                <a:path w="3128010" h="1899920">
                  <a:moveTo>
                    <a:pt x="1397356" y="1882695"/>
                  </a:moveTo>
                  <a:lnTo>
                    <a:pt x="1397356" y="1899356"/>
                  </a:lnTo>
                </a:path>
                <a:path w="3128010" h="1899920">
                  <a:moveTo>
                    <a:pt x="1458350" y="1882695"/>
                  </a:moveTo>
                  <a:lnTo>
                    <a:pt x="1458350" y="1899356"/>
                  </a:lnTo>
                </a:path>
                <a:path w="3128010" h="1899920">
                  <a:moveTo>
                    <a:pt x="1513800" y="1882695"/>
                  </a:moveTo>
                  <a:lnTo>
                    <a:pt x="1513800" y="1899356"/>
                  </a:lnTo>
                </a:path>
                <a:path w="3128010" h="1899920">
                  <a:moveTo>
                    <a:pt x="1574795" y="1882695"/>
                  </a:moveTo>
                  <a:lnTo>
                    <a:pt x="1574795" y="1899356"/>
                  </a:lnTo>
                </a:path>
                <a:path w="3128010" h="1899920">
                  <a:moveTo>
                    <a:pt x="1635790" y="1882695"/>
                  </a:moveTo>
                  <a:lnTo>
                    <a:pt x="1635790" y="1899356"/>
                  </a:lnTo>
                </a:path>
                <a:path w="3128010" h="1899920">
                  <a:moveTo>
                    <a:pt x="1696784" y="1882695"/>
                  </a:moveTo>
                  <a:lnTo>
                    <a:pt x="1696784" y="1899356"/>
                  </a:lnTo>
                </a:path>
                <a:path w="3128010" h="1899920">
                  <a:moveTo>
                    <a:pt x="1752234" y="1882695"/>
                  </a:moveTo>
                  <a:lnTo>
                    <a:pt x="1752234" y="1899356"/>
                  </a:lnTo>
                </a:path>
                <a:path w="3128010" h="1899920">
                  <a:moveTo>
                    <a:pt x="1813229" y="1882695"/>
                  </a:moveTo>
                  <a:lnTo>
                    <a:pt x="1813229" y="1899356"/>
                  </a:lnTo>
                </a:path>
                <a:path w="3128010" h="1899920">
                  <a:moveTo>
                    <a:pt x="1874224" y="1882695"/>
                  </a:moveTo>
                  <a:lnTo>
                    <a:pt x="1874224" y="1899356"/>
                  </a:lnTo>
                </a:path>
                <a:path w="3128010" h="1899920">
                  <a:moveTo>
                    <a:pt x="1935218" y="1882695"/>
                  </a:moveTo>
                  <a:lnTo>
                    <a:pt x="1935218" y="1899356"/>
                  </a:lnTo>
                </a:path>
                <a:path w="3128010" h="1899920">
                  <a:moveTo>
                    <a:pt x="1990668" y="1882695"/>
                  </a:moveTo>
                  <a:lnTo>
                    <a:pt x="1990668" y="1899356"/>
                  </a:lnTo>
                </a:path>
                <a:path w="3128010" h="1899920">
                  <a:moveTo>
                    <a:pt x="2051663" y="1882695"/>
                  </a:moveTo>
                  <a:lnTo>
                    <a:pt x="2051663" y="1899356"/>
                  </a:lnTo>
                </a:path>
                <a:path w="3128010" h="1899920">
                  <a:moveTo>
                    <a:pt x="2112658" y="1882695"/>
                  </a:moveTo>
                  <a:lnTo>
                    <a:pt x="2112658" y="1899356"/>
                  </a:lnTo>
                </a:path>
                <a:path w="3128010" h="1899920">
                  <a:moveTo>
                    <a:pt x="2173652" y="1882695"/>
                  </a:moveTo>
                  <a:lnTo>
                    <a:pt x="2173652" y="1899356"/>
                  </a:lnTo>
                </a:path>
                <a:path w="3128010" h="1899920">
                  <a:moveTo>
                    <a:pt x="2234647" y="1882695"/>
                  </a:moveTo>
                  <a:lnTo>
                    <a:pt x="2234647" y="1899356"/>
                  </a:lnTo>
                </a:path>
                <a:path w="3128010" h="1899920">
                  <a:moveTo>
                    <a:pt x="2290097" y="1882695"/>
                  </a:moveTo>
                  <a:lnTo>
                    <a:pt x="2290097" y="1899356"/>
                  </a:lnTo>
                </a:path>
                <a:path w="3128010" h="1899920">
                  <a:moveTo>
                    <a:pt x="2351092" y="1882695"/>
                  </a:moveTo>
                  <a:lnTo>
                    <a:pt x="2351092" y="1899356"/>
                  </a:lnTo>
                </a:path>
                <a:path w="3128010" h="1899920">
                  <a:moveTo>
                    <a:pt x="2412086" y="1882695"/>
                  </a:moveTo>
                  <a:lnTo>
                    <a:pt x="2412086" y="1899356"/>
                  </a:lnTo>
                </a:path>
                <a:path w="3128010" h="1899920">
                  <a:moveTo>
                    <a:pt x="2473081" y="1882695"/>
                  </a:moveTo>
                  <a:lnTo>
                    <a:pt x="2473081" y="1899356"/>
                  </a:lnTo>
                </a:path>
                <a:path w="3128010" h="1899920">
                  <a:moveTo>
                    <a:pt x="2528531" y="1882695"/>
                  </a:moveTo>
                  <a:lnTo>
                    <a:pt x="2528531" y="1899356"/>
                  </a:lnTo>
                </a:path>
                <a:path w="3128010" h="1899920">
                  <a:moveTo>
                    <a:pt x="2589525" y="1882695"/>
                  </a:moveTo>
                  <a:lnTo>
                    <a:pt x="2589525" y="1899356"/>
                  </a:lnTo>
                </a:path>
                <a:path w="3128010" h="1899920">
                  <a:moveTo>
                    <a:pt x="2650520" y="1882695"/>
                  </a:moveTo>
                  <a:lnTo>
                    <a:pt x="2650520" y="1899356"/>
                  </a:lnTo>
                </a:path>
                <a:path w="3128010" h="1899920">
                  <a:moveTo>
                    <a:pt x="2711515" y="1882695"/>
                  </a:moveTo>
                  <a:lnTo>
                    <a:pt x="2711515" y="1899356"/>
                  </a:lnTo>
                </a:path>
                <a:path w="3128010" h="1899920">
                  <a:moveTo>
                    <a:pt x="2766965" y="1882695"/>
                  </a:moveTo>
                  <a:lnTo>
                    <a:pt x="2766965" y="1899356"/>
                  </a:lnTo>
                </a:path>
                <a:path w="3128010" h="1899920">
                  <a:moveTo>
                    <a:pt x="2827959" y="1882695"/>
                  </a:moveTo>
                  <a:lnTo>
                    <a:pt x="2827959" y="1899356"/>
                  </a:lnTo>
                </a:path>
                <a:path w="3128010" h="1899920">
                  <a:moveTo>
                    <a:pt x="2888954" y="1882695"/>
                  </a:moveTo>
                  <a:lnTo>
                    <a:pt x="2888954" y="1899356"/>
                  </a:lnTo>
                </a:path>
                <a:path w="3128010" h="1899920">
                  <a:moveTo>
                    <a:pt x="2949949" y="1882695"/>
                  </a:moveTo>
                  <a:lnTo>
                    <a:pt x="2949949" y="1899356"/>
                  </a:lnTo>
                </a:path>
                <a:path w="3128010" h="1899920">
                  <a:moveTo>
                    <a:pt x="3010944" y="1882695"/>
                  </a:moveTo>
                  <a:lnTo>
                    <a:pt x="3010944" y="1899356"/>
                  </a:lnTo>
                </a:path>
                <a:path w="3128010" h="1899920">
                  <a:moveTo>
                    <a:pt x="3066393" y="1882695"/>
                  </a:moveTo>
                  <a:lnTo>
                    <a:pt x="3066393" y="1899356"/>
                  </a:lnTo>
                </a:path>
                <a:path w="3128010" h="1899920">
                  <a:moveTo>
                    <a:pt x="3127388" y="1882695"/>
                  </a:moveTo>
                  <a:lnTo>
                    <a:pt x="3127388" y="1899356"/>
                  </a:lnTo>
                </a:path>
              </a:pathLst>
            </a:custGeom>
            <a:ln w="554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832784" y="3651733"/>
            <a:ext cx="142240" cy="1123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50" spc="-25">
                <a:latin typeface="Calibri"/>
                <a:cs typeface="Calibri"/>
              </a:rPr>
              <a:t>400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832784" y="2781045"/>
            <a:ext cx="5179695" cy="7740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971039" marR="5080">
              <a:lnSpc>
                <a:spcPct val="95900"/>
              </a:lnSpc>
              <a:spcBef>
                <a:spcPts val="135"/>
              </a:spcBef>
            </a:pPr>
            <a:r>
              <a:rPr dirty="0" sz="800" spc="-20">
                <a:latin typeface="Arial MT"/>
                <a:cs typeface="Arial MT"/>
              </a:rPr>
              <a:t>Según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fecha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inicio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de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síntomas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los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casos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reportados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30">
                <a:latin typeface="Arial MT"/>
                <a:cs typeface="Arial MT"/>
              </a:rPr>
              <a:t>en</a:t>
            </a:r>
            <a:r>
              <a:rPr dirty="0" sz="800" spc="-2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esta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 corresponden</a:t>
            </a:r>
            <a:r>
              <a:rPr dirty="0" sz="800">
                <a:latin typeface="Arial MT"/>
                <a:cs typeface="Arial MT"/>
              </a:rPr>
              <a:t> en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su mayoría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(81%) a casos</a:t>
            </a:r>
            <a:r>
              <a:rPr dirty="0" sz="800" spc="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que </a:t>
            </a:r>
            <a:r>
              <a:rPr dirty="0" sz="800" spc="-10">
                <a:latin typeface="Arial MT"/>
                <a:cs typeface="Arial MT"/>
              </a:rPr>
              <a:t>presentaron</a:t>
            </a:r>
            <a:r>
              <a:rPr dirty="0" sz="80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síntomas </a:t>
            </a:r>
            <a:r>
              <a:rPr dirty="0" sz="800">
                <a:latin typeface="Arial MT"/>
                <a:cs typeface="Arial MT"/>
              </a:rPr>
              <a:t>en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presente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semana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y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el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19%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a</a:t>
            </a:r>
            <a:r>
              <a:rPr dirty="0" sz="800" spc="-10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casos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de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>
                <a:latin typeface="Arial MT"/>
                <a:cs typeface="Arial MT"/>
              </a:rPr>
              <a:t>la</a:t>
            </a:r>
            <a:r>
              <a:rPr dirty="0" sz="800" spc="-20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semana</a:t>
            </a:r>
            <a:r>
              <a:rPr dirty="0" sz="800" spc="-15">
                <a:latin typeface="Arial MT"/>
                <a:cs typeface="Arial MT"/>
              </a:rPr>
              <a:t> </a:t>
            </a:r>
            <a:r>
              <a:rPr dirty="0" sz="800" spc="-10">
                <a:latin typeface="Arial MT"/>
                <a:cs typeface="Arial MT"/>
              </a:rPr>
              <a:t>anterior.</a:t>
            </a:r>
            <a:endParaRPr sz="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800">
              <a:latin typeface="Arial MT"/>
              <a:cs typeface="Arial MT"/>
            </a:endParaRPr>
          </a:p>
          <a:p>
            <a:pPr marL="303530">
              <a:lnSpc>
                <a:spcPts val="935"/>
              </a:lnSpc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01/2025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Canal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Endémico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635"/>
              </a:lnSpc>
            </a:pPr>
            <a:r>
              <a:rPr dirty="0" sz="550" spc="-25">
                <a:latin typeface="Calibri"/>
                <a:cs typeface="Calibri"/>
              </a:rPr>
              <a:t>450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38104" y="4304477"/>
            <a:ext cx="9779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635"/>
              </a:lnSpc>
            </a:pPr>
            <a:r>
              <a:rPr dirty="0" sz="550" b="1">
                <a:latin typeface="Calibri"/>
                <a:cs typeface="Calibri"/>
              </a:rPr>
              <a:t>N°</a:t>
            </a:r>
            <a:r>
              <a:rPr dirty="0" sz="550" spc="15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Casos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2662109" y="5656130"/>
            <a:ext cx="1299845" cy="52069"/>
            <a:chOff x="2662109" y="5656130"/>
            <a:chExt cx="1299845" cy="52069"/>
          </a:xfrm>
        </p:grpSpPr>
        <p:sp>
          <p:nvSpPr>
            <p:cNvPr id="31" name="object 31" descr=""/>
            <p:cNvSpPr/>
            <p:nvPr/>
          </p:nvSpPr>
          <p:spPr>
            <a:xfrm>
              <a:off x="2665919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665919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187147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187147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69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30745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630745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919083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38814" y="0"/>
                  </a:moveTo>
                  <a:lnTo>
                    <a:pt x="0" y="0"/>
                  </a:lnTo>
                  <a:lnTo>
                    <a:pt x="0" y="44428"/>
                  </a:lnTo>
                  <a:lnTo>
                    <a:pt x="38814" y="44428"/>
                  </a:lnTo>
                  <a:lnTo>
                    <a:pt x="3881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919083" y="5659940"/>
              <a:ext cx="39370" cy="44450"/>
            </a:xfrm>
            <a:custGeom>
              <a:avLst/>
              <a:gdLst/>
              <a:ahLst/>
              <a:cxnLst/>
              <a:rect l="l" t="t" r="r" b="b"/>
              <a:pathLst>
                <a:path w="39370" h="44450">
                  <a:moveTo>
                    <a:pt x="0" y="44428"/>
                  </a:moveTo>
                  <a:lnTo>
                    <a:pt x="38814" y="44428"/>
                  </a:lnTo>
                  <a:lnTo>
                    <a:pt x="38814" y="0"/>
                  </a:lnTo>
                  <a:lnTo>
                    <a:pt x="0" y="0"/>
                  </a:lnTo>
                  <a:lnTo>
                    <a:pt x="0" y="44428"/>
                  </a:lnTo>
                  <a:close/>
                </a:path>
              </a:pathLst>
            </a:custGeom>
            <a:ln w="7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1832784" y="3861474"/>
            <a:ext cx="3345815" cy="18732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-25">
                <a:latin typeface="Calibri"/>
                <a:cs typeface="Calibri"/>
              </a:rPr>
              <a:t>350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300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250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550" spc="-25">
                <a:latin typeface="Calibri"/>
                <a:cs typeface="Calibri"/>
              </a:rPr>
              <a:t>200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150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100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55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</a:pPr>
            <a:r>
              <a:rPr dirty="0" sz="550" spc="-25">
                <a:latin typeface="Calibri"/>
                <a:cs typeface="Calibri"/>
              </a:rPr>
              <a:t>50</a:t>
            </a:r>
            <a:endParaRPr sz="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550">
              <a:latin typeface="Calibri"/>
              <a:cs typeface="Calibri"/>
            </a:endParaRPr>
          </a:p>
          <a:p>
            <a:pPr marL="87630">
              <a:lnSpc>
                <a:spcPts val="640"/>
              </a:lnSpc>
            </a:pPr>
            <a:r>
              <a:rPr dirty="0" sz="550" spc="-50">
                <a:latin typeface="Calibri"/>
                <a:cs typeface="Calibri"/>
              </a:rPr>
              <a:t>0</a:t>
            </a:r>
            <a:endParaRPr sz="550">
              <a:latin typeface="Calibri"/>
              <a:cs typeface="Calibri"/>
            </a:endParaRPr>
          </a:p>
          <a:p>
            <a:pPr marL="180340">
              <a:lnSpc>
                <a:spcPts val="459"/>
              </a:lnSpc>
            </a:pPr>
            <a:r>
              <a:rPr dirty="0" sz="400">
                <a:latin typeface="Calibri"/>
                <a:cs typeface="Calibri"/>
              </a:rPr>
              <a:t>1</a:t>
            </a:r>
            <a:r>
              <a:rPr dirty="0" sz="400" spc="19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</a:t>
            </a:r>
            <a:r>
              <a:rPr dirty="0" sz="400" spc="19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</a:t>
            </a:r>
            <a:r>
              <a:rPr dirty="0" sz="400" spc="19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6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7</a:t>
            </a:r>
            <a:r>
              <a:rPr dirty="0" sz="400" spc="19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8</a:t>
            </a:r>
            <a:r>
              <a:rPr dirty="0" sz="400" spc="204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9</a:t>
            </a:r>
            <a:r>
              <a:rPr dirty="0" sz="400" spc="8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19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29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39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41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43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44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45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46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47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48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49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50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51</a:t>
            </a:r>
            <a:r>
              <a:rPr dirty="0" sz="400" spc="-3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52</a:t>
            </a:r>
            <a:r>
              <a:rPr dirty="0" sz="400" spc="-35">
                <a:latin typeface="Calibri"/>
                <a:cs typeface="Calibri"/>
              </a:rPr>
              <a:t> </a:t>
            </a:r>
            <a:r>
              <a:rPr dirty="0" sz="400" spc="-25">
                <a:latin typeface="Calibri"/>
                <a:cs typeface="Calibri"/>
              </a:rPr>
              <a:t>53</a:t>
            </a:r>
            <a:endParaRPr sz="400">
              <a:latin typeface="Calibri"/>
              <a:cs typeface="Calibri"/>
            </a:endParaRPr>
          </a:p>
          <a:p>
            <a:pPr algn="ctr" marL="144780">
              <a:lnSpc>
                <a:spcPct val="100000"/>
              </a:lnSpc>
              <a:spcBef>
                <a:spcPts val="219"/>
              </a:spcBef>
            </a:pPr>
            <a:r>
              <a:rPr dirty="0" sz="550" b="1">
                <a:latin typeface="Calibri"/>
                <a:cs typeface="Calibri"/>
              </a:rPr>
              <a:t>Sem.</a:t>
            </a:r>
            <a:r>
              <a:rPr dirty="0" sz="550" spc="25" b="1">
                <a:latin typeface="Calibri"/>
                <a:cs typeface="Calibri"/>
              </a:rPr>
              <a:t> </a:t>
            </a:r>
            <a:r>
              <a:rPr dirty="0" sz="550" spc="-10" b="1">
                <a:latin typeface="Calibri"/>
                <a:cs typeface="Calibri"/>
              </a:rPr>
              <a:t>Epidemiológicas</a:t>
            </a:r>
            <a:endParaRPr sz="550">
              <a:latin typeface="Calibri"/>
              <a:cs typeface="Calibri"/>
            </a:endParaRPr>
          </a:p>
          <a:p>
            <a:pPr marL="887730">
              <a:lnSpc>
                <a:spcPct val="100000"/>
              </a:lnSpc>
              <a:spcBef>
                <a:spcPts val="335"/>
              </a:spcBef>
              <a:tabLst>
                <a:tab pos="1410970" algn="l"/>
                <a:tab pos="1854200" algn="l"/>
                <a:tab pos="2145665" algn="l"/>
              </a:tabLst>
            </a:pPr>
            <a:r>
              <a:rPr dirty="0" sz="550">
                <a:latin typeface="Calibri"/>
                <a:cs typeface="Calibri"/>
              </a:rPr>
              <a:t>Zona</a:t>
            </a:r>
            <a:r>
              <a:rPr dirty="0" sz="550" spc="75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Alarma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10">
                <a:latin typeface="Calibri"/>
                <a:cs typeface="Calibri"/>
              </a:rPr>
              <a:t>Seguridad</a:t>
            </a:r>
            <a:r>
              <a:rPr dirty="0" sz="550">
                <a:latin typeface="Calibri"/>
                <a:cs typeface="Calibri"/>
              </a:rPr>
              <a:t>	</a:t>
            </a:r>
            <a:r>
              <a:rPr dirty="0" sz="550" spc="-20">
                <a:latin typeface="Calibri"/>
                <a:cs typeface="Calibri"/>
              </a:rPr>
              <a:t>Éxito</a:t>
            </a:r>
            <a:r>
              <a:rPr dirty="0" sz="550">
                <a:latin typeface="Calibri"/>
                <a:cs typeface="Calibri"/>
              </a:rPr>
              <a:t>	Casos</a:t>
            </a:r>
            <a:r>
              <a:rPr dirty="0" sz="550" spc="70">
                <a:latin typeface="Calibri"/>
                <a:cs typeface="Calibri"/>
              </a:rPr>
              <a:t> </a:t>
            </a:r>
            <a:r>
              <a:rPr dirty="0" sz="550" spc="-10">
                <a:latin typeface="Calibri"/>
                <a:cs typeface="Calibri"/>
              </a:rPr>
              <a:t>actual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404232" y="3563468"/>
            <a:ext cx="682625" cy="183515"/>
          </a:xfrm>
          <a:prstGeom prst="rect">
            <a:avLst/>
          </a:prstGeom>
          <a:solidFill>
            <a:srgbClr val="FF0000"/>
          </a:solidFill>
          <a:ln w="22212">
            <a:solidFill>
              <a:srgbClr val="FFFF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155"/>
              </a:spcBef>
            </a:pPr>
            <a:r>
              <a:rPr dirty="0" sz="650" spc="-10" b="1">
                <a:solidFill>
                  <a:srgbClr val="FFFFFF"/>
                </a:solidFill>
                <a:latin typeface="Calibri"/>
                <a:cs typeface="Calibri"/>
              </a:rPr>
              <a:t>Zona</a:t>
            </a:r>
            <a:r>
              <a:rPr dirty="0" sz="6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50" spc="-10" b="1">
                <a:solidFill>
                  <a:srgbClr val="FFFFFF"/>
                </a:solidFill>
                <a:latin typeface="Calibri"/>
                <a:cs typeface="Calibri"/>
              </a:rPr>
              <a:t>Epidemia</a:t>
            </a:r>
            <a:endParaRPr sz="65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391918" y="7923196"/>
            <a:ext cx="36830" cy="27305"/>
            <a:chOff x="1391918" y="7923196"/>
            <a:chExt cx="36830" cy="27305"/>
          </a:xfrm>
        </p:grpSpPr>
        <p:sp>
          <p:nvSpPr>
            <p:cNvPr id="42" name="object 42" descr=""/>
            <p:cNvSpPr/>
            <p:nvPr/>
          </p:nvSpPr>
          <p:spPr>
            <a:xfrm>
              <a:off x="1395008" y="792542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5" h="0">
                  <a:moveTo>
                    <a:pt x="0" y="0"/>
                  </a:moveTo>
                  <a:lnTo>
                    <a:pt x="304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391918" y="7923196"/>
              <a:ext cx="36830" cy="4445"/>
            </a:xfrm>
            <a:custGeom>
              <a:avLst/>
              <a:gdLst/>
              <a:ahLst/>
              <a:cxnLst/>
              <a:rect l="l" t="t" r="r" b="b"/>
              <a:pathLst>
                <a:path w="36830" h="4445">
                  <a:moveTo>
                    <a:pt x="365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6598" y="4448"/>
                  </a:lnTo>
                  <a:lnTo>
                    <a:pt x="365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95008" y="792986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5" h="0">
                  <a:moveTo>
                    <a:pt x="0" y="0"/>
                  </a:moveTo>
                  <a:lnTo>
                    <a:pt x="243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91918" y="7927644"/>
              <a:ext cx="31115" cy="4445"/>
            </a:xfrm>
            <a:custGeom>
              <a:avLst/>
              <a:gdLst/>
              <a:ahLst/>
              <a:cxnLst/>
              <a:rect l="l" t="t" r="r" b="b"/>
              <a:pathLst>
                <a:path w="31115" h="4445">
                  <a:moveTo>
                    <a:pt x="304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0498" y="4448"/>
                  </a:lnTo>
                  <a:lnTo>
                    <a:pt x="304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95008" y="79343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 h="0">
                  <a:moveTo>
                    <a:pt x="0" y="0"/>
                  </a:moveTo>
                  <a:lnTo>
                    <a:pt x="182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391918" y="7932092"/>
              <a:ext cx="24765" cy="4445"/>
            </a:xfrm>
            <a:custGeom>
              <a:avLst/>
              <a:gdLst/>
              <a:ahLst/>
              <a:cxnLst/>
              <a:rect l="l" t="t" r="r" b="b"/>
              <a:pathLst>
                <a:path w="24765" h="4445">
                  <a:moveTo>
                    <a:pt x="243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24398" y="4448"/>
                  </a:lnTo>
                  <a:lnTo>
                    <a:pt x="243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395008" y="79387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91918" y="7936540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5" h="4445">
                  <a:moveTo>
                    <a:pt x="18299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18299" y="4448"/>
                  </a:lnTo>
                  <a:lnTo>
                    <a:pt x="1829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395008" y="79432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391907" y="794099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204" y="0"/>
                  </a:moveTo>
                  <a:lnTo>
                    <a:pt x="0" y="0"/>
                  </a:lnTo>
                  <a:lnTo>
                    <a:pt x="0" y="4445"/>
                  </a:lnTo>
                  <a:lnTo>
                    <a:pt x="0" y="8902"/>
                  </a:lnTo>
                  <a:lnTo>
                    <a:pt x="6108" y="8902"/>
                  </a:lnTo>
                  <a:lnTo>
                    <a:pt x="6108" y="4445"/>
                  </a:lnTo>
                  <a:lnTo>
                    <a:pt x="12204" y="444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 descr=""/>
          <p:cNvGrpSpPr/>
          <p:nvPr/>
        </p:nvGrpSpPr>
        <p:grpSpPr>
          <a:xfrm>
            <a:off x="1764650" y="7923196"/>
            <a:ext cx="36830" cy="27305"/>
            <a:chOff x="1764650" y="7923196"/>
            <a:chExt cx="36830" cy="27305"/>
          </a:xfrm>
        </p:grpSpPr>
        <p:sp>
          <p:nvSpPr>
            <p:cNvPr id="53" name="object 53" descr=""/>
            <p:cNvSpPr/>
            <p:nvPr/>
          </p:nvSpPr>
          <p:spPr>
            <a:xfrm>
              <a:off x="1767659" y="792542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 h="0">
                  <a:moveTo>
                    <a:pt x="0" y="0"/>
                  </a:moveTo>
                  <a:lnTo>
                    <a:pt x="304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764650" y="7923196"/>
              <a:ext cx="36830" cy="4445"/>
            </a:xfrm>
            <a:custGeom>
              <a:avLst/>
              <a:gdLst/>
              <a:ahLst/>
              <a:cxnLst/>
              <a:rect l="l" t="t" r="r" b="b"/>
              <a:pathLst>
                <a:path w="36830" h="4445">
                  <a:moveTo>
                    <a:pt x="365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6598" y="4448"/>
                  </a:lnTo>
                  <a:lnTo>
                    <a:pt x="365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767659" y="792986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764650" y="7927644"/>
              <a:ext cx="31115" cy="4445"/>
            </a:xfrm>
            <a:custGeom>
              <a:avLst/>
              <a:gdLst/>
              <a:ahLst/>
              <a:cxnLst/>
              <a:rect l="l" t="t" r="r" b="b"/>
              <a:pathLst>
                <a:path w="31114" h="4445">
                  <a:moveTo>
                    <a:pt x="304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0498" y="4448"/>
                  </a:lnTo>
                  <a:lnTo>
                    <a:pt x="304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767659" y="79343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764650" y="7932092"/>
              <a:ext cx="24765" cy="4445"/>
            </a:xfrm>
            <a:custGeom>
              <a:avLst/>
              <a:gdLst/>
              <a:ahLst/>
              <a:cxnLst/>
              <a:rect l="l" t="t" r="r" b="b"/>
              <a:pathLst>
                <a:path w="24764" h="4445">
                  <a:moveTo>
                    <a:pt x="243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24398" y="4448"/>
                  </a:lnTo>
                  <a:lnTo>
                    <a:pt x="243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767659" y="79387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764650" y="7936540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5">
                  <a:moveTo>
                    <a:pt x="18299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18299" y="4448"/>
                  </a:lnTo>
                  <a:lnTo>
                    <a:pt x="1829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767659" y="79432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764639" y="794099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204" y="0"/>
                  </a:moveTo>
                  <a:lnTo>
                    <a:pt x="0" y="0"/>
                  </a:lnTo>
                  <a:lnTo>
                    <a:pt x="0" y="4445"/>
                  </a:lnTo>
                  <a:lnTo>
                    <a:pt x="0" y="8902"/>
                  </a:lnTo>
                  <a:lnTo>
                    <a:pt x="6108" y="8902"/>
                  </a:lnTo>
                  <a:lnTo>
                    <a:pt x="6108" y="4445"/>
                  </a:lnTo>
                  <a:lnTo>
                    <a:pt x="12204" y="444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3" name="object 63" descr=""/>
          <p:cNvGrpSpPr/>
          <p:nvPr/>
        </p:nvGrpSpPr>
        <p:grpSpPr>
          <a:xfrm>
            <a:off x="2479290" y="7923196"/>
            <a:ext cx="36830" cy="27305"/>
            <a:chOff x="2479290" y="7923196"/>
            <a:chExt cx="36830" cy="27305"/>
          </a:xfrm>
        </p:grpSpPr>
        <p:sp>
          <p:nvSpPr>
            <p:cNvPr id="64" name="object 64" descr=""/>
            <p:cNvSpPr/>
            <p:nvPr/>
          </p:nvSpPr>
          <p:spPr>
            <a:xfrm>
              <a:off x="2482299" y="792542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 h="0">
                  <a:moveTo>
                    <a:pt x="0" y="0"/>
                  </a:moveTo>
                  <a:lnTo>
                    <a:pt x="304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479290" y="7923196"/>
              <a:ext cx="36830" cy="4445"/>
            </a:xfrm>
            <a:custGeom>
              <a:avLst/>
              <a:gdLst/>
              <a:ahLst/>
              <a:cxnLst/>
              <a:rect l="l" t="t" r="r" b="b"/>
              <a:pathLst>
                <a:path w="36830" h="4445">
                  <a:moveTo>
                    <a:pt x="365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6598" y="4448"/>
                  </a:lnTo>
                  <a:lnTo>
                    <a:pt x="365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482299" y="792986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479290" y="7927644"/>
              <a:ext cx="31115" cy="4445"/>
            </a:xfrm>
            <a:custGeom>
              <a:avLst/>
              <a:gdLst/>
              <a:ahLst/>
              <a:cxnLst/>
              <a:rect l="l" t="t" r="r" b="b"/>
              <a:pathLst>
                <a:path w="31114" h="4445">
                  <a:moveTo>
                    <a:pt x="304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0498" y="4448"/>
                  </a:lnTo>
                  <a:lnTo>
                    <a:pt x="304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482299" y="79343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479290" y="7932092"/>
              <a:ext cx="24765" cy="4445"/>
            </a:xfrm>
            <a:custGeom>
              <a:avLst/>
              <a:gdLst/>
              <a:ahLst/>
              <a:cxnLst/>
              <a:rect l="l" t="t" r="r" b="b"/>
              <a:pathLst>
                <a:path w="24764" h="4445">
                  <a:moveTo>
                    <a:pt x="243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24398" y="4448"/>
                  </a:lnTo>
                  <a:lnTo>
                    <a:pt x="243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482299" y="79387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479290" y="7936540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5">
                  <a:moveTo>
                    <a:pt x="18299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18299" y="4448"/>
                  </a:lnTo>
                  <a:lnTo>
                    <a:pt x="1829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482299" y="79432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479281" y="794099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204" y="0"/>
                  </a:moveTo>
                  <a:lnTo>
                    <a:pt x="0" y="0"/>
                  </a:lnTo>
                  <a:lnTo>
                    <a:pt x="0" y="4445"/>
                  </a:lnTo>
                  <a:lnTo>
                    <a:pt x="0" y="8902"/>
                  </a:lnTo>
                  <a:lnTo>
                    <a:pt x="6096" y="8902"/>
                  </a:lnTo>
                  <a:lnTo>
                    <a:pt x="6096" y="4445"/>
                  </a:lnTo>
                  <a:lnTo>
                    <a:pt x="12204" y="4445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4" name="object 74" descr=""/>
          <p:cNvGrpSpPr/>
          <p:nvPr/>
        </p:nvGrpSpPr>
        <p:grpSpPr>
          <a:xfrm>
            <a:off x="3371309" y="7923196"/>
            <a:ext cx="36830" cy="27305"/>
            <a:chOff x="3371309" y="7923196"/>
            <a:chExt cx="36830" cy="27305"/>
          </a:xfrm>
        </p:grpSpPr>
        <p:sp>
          <p:nvSpPr>
            <p:cNvPr id="75" name="object 75" descr=""/>
            <p:cNvSpPr/>
            <p:nvPr/>
          </p:nvSpPr>
          <p:spPr>
            <a:xfrm>
              <a:off x="3374318" y="7925420"/>
              <a:ext cx="31115" cy="0"/>
            </a:xfrm>
            <a:custGeom>
              <a:avLst/>
              <a:gdLst/>
              <a:ahLst/>
              <a:cxnLst/>
              <a:rect l="l" t="t" r="r" b="b"/>
              <a:pathLst>
                <a:path w="31114" h="0">
                  <a:moveTo>
                    <a:pt x="0" y="0"/>
                  </a:moveTo>
                  <a:lnTo>
                    <a:pt x="304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371309" y="7923196"/>
              <a:ext cx="36830" cy="4445"/>
            </a:xfrm>
            <a:custGeom>
              <a:avLst/>
              <a:gdLst/>
              <a:ahLst/>
              <a:cxnLst/>
              <a:rect l="l" t="t" r="r" b="b"/>
              <a:pathLst>
                <a:path w="36829" h="4445">
                  <a:moveTo>
                    <a:pt x="365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6598" y="4448"/>
                  </a:lnTo>
                  <a:lnTo>
                    <a:pt x="365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374318" y="7929868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 h="0">
                  <a:moveTo>
                    <a:pt x="0" y="0"/>
                  </a:moveTo>
                  <a:lnTo>
                    <a:pt x="24398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371309" y="7927644"/>
              <a:ext cx="31115" cy="4445"/>
            </a:xfrm>
            <a:custGeom>
              <a:avLst/>
              <a:gdLst/>
              <a:ahLst/>
              <a:cxnLst/>
              <a:rect l="l" t="t" r="r" b="b"/>
              <a:pathLst>
                <a:path w="31114" h="4445">
                  <a:moveTo>
                    <a:pt x="304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30498" y="4448"/>
                  </a:lnTo>
                  <a:lnTo>
                    <a:pt x="304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374318" y="7934316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371309" y="7932092"/>
              <a:ext cx="24765" cy="4445"/>
            </a:xfrm>
            <a:custGeom>
              <a:avLst/>
              <a:gdLst/>
              <a:ahLst/>
              <a:cxnLst/>
              <a:rect l="l" t="t" r="r" b="b"/>
              <a:pathLst>
                <a:path w="24764" h="4445">
                  <a:moveTo>
                    <a:pt x="24398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24398" y="4448"/>
                  </a:lnTo>
                  <a:lnTo>
                    <a:pt x="2439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374318" y="79387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371309" y="7936540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5">
                  <a:moveTo>
                    <a:pt x="18299" y="0"/>
                  </a:moveTo>
                  <a:lnTo>
                    <a:pt x="0" y="0"/>
                  </a:lnTo>
                  <a:lnTo>
                    <a:pt x="0" y="4448"/>
                  </a:lnTo>
                  <a:lnTo>
                    <a:pt x="18299" y="4448"/>
                  </a:lnTo>
                  <a:lnTo>
                    <a:pt x="1829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374318" y="794321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9" y="0"/>
                  </a:lnTo>
                </a:path>
              </a:pathLst>
            </a:custGeom>
            <a:ln w="444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371304" y="7940992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12192" y="0"/>
                  </a:moveTo>
                  <a:lnTo>
                    <a:pt x="0" y="0"/>
                  </a:lnTo>
                  <a:lnTo>
                    <a:pt x="0" y="4445"/>
                  </a:lnTo>
                  <a:lnTo>
                    <a:pt x="0" y="8902"/>
                  </a:lnTo>
                  <a:lnTo>
                    <a:pt x="6096" y="8902"/>
                  </a:lnTo>
                  <a:lnTo>
                    <a:pt x="6096" y="4445"/>
                  </a:lnTo>
                  <a:lnTo>
                    <a:pt x="12192" y="4445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5" name="object 85" descr=""/>
          <p:cNvGraphicFramePr>
            <a:graphicFrameLocks noGrp="1"/>
          </p:cNvGraphicFramePr>
          <p:nvPr/>
        </p:nvGraphicFramePr>
        <p:xfrm>
          <a:off x="304545" y="6775536"/>
          <a:ext cx="4145279" cy="15468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990"/>
                <a:gridCol w="514350"/>
                <a:gridCol w="535304"/>
                <a:gridCol w="481965"/>
                <a:gridCol w="517525"/>
                <a:gridCol w="491489"/>
                <a:gridCol w="461645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033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80" b="1">
                          <a:latin typeface="Calibri"/>
                          <a:cs typeface="Calibri"/>
                        </a:rPr>
                        <a:t>(01-</a:t>
                      </a:r>
                      <a:r>
                        <a:rPr dirty="0" sz="500" spc="55" b="1">
                          <a:latin typeface="Calibri"/>
                          <a:cs typeface="Calibri"/>
                        </a:rPr>
                        <a:t>11)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45" b="1">
                          <a:latin typeface="Calibri"/>
                          <a:cs typeface="Calibri"/>
                        </a:rPr>
                        <a:t>17)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557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45" b="1">
                          <a:latin typeface="Calibri"/>
                          <a:cs typeface="Calibri"/>
                        </a:rPr>
                        <a:t>29)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80" b="1">
                          <a:latin typeface="Calibri"/>
                          <a:cs typeface="Calibri"/>
                        </a:rPr>
                        <a:t>(30-</a:t>
                      </a:r>
                      <a:r>
                        <a:rPr dirty="0" sz="500" spc="55" b="1">
                          <a:latin typeface="Calibri"/>
                          <a:cs typeface="Calibri"/>
                        </a:rPr>
                        <a:t>59)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500" spc="70" b="1">
                          <a:latin typeface="Calibri"/>
                          <a:cs typeface="Calibri"/>
                        </a:rPr>
                        <a:t>(60+)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841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450" spc="8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VERDES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953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2349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8110">
                <a:tc>
                  <a:txBody>
                    <a:bodyPr/>
                    <a:lstStyle/>
                    <a:p>
                      <a:pPr marL="17780">
                        <a:lnSpc>
                          <a:spcPts val="515"/>
                        </a:lnSpc>
                        <a:spcBef>
                          <a:spcPts val="315"/>
                        </a:spcBef>
                      </a:pPr>
                      <a:r>
                        <a:rPr dirty="0" sz="450" spc="114">
                          <a:latin typeface="Arial MT"/>
                          <a:cs typeface="Arial MT"/>
                        </a:rPr>
                        <a:t>CANOAS</a:t>
                      </a:r>
                      <a:r>
                        <a:rPr dirty="0" sz="450" spc="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0">
                          <a:latin typeface="Arial MT"/>
                          <a:cs typeface="Arial MT"/>
                        </a:rPr>
                        <a:t>PUNTA</a:t>
                      </a:r>
                      <a:r>
                        <a:rPr dirty="0" sz="450" spc="90">
                          <a:latin typeface="Arial MT"/>
                          <a:cs typeface="Arial MT"/>
                        </a:rPr>
                        <a:t> SAL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4000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9525"/>
                </a:tc>
              </a:tr>
              <a:tr h="94615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25"/>
                        </a:spcBef>
                      </a:pPr>
                      <a:r>
                        <a:rPr dirty="0" sz="450" spc="85">
                          <a:latin typeface="Arial MT"/>
                          <a:cs typeface="Arial MT"/>
                        </a:rPr>
                        <a:t>CASITAS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2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2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2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2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25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25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3175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CORRALES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9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CRUZ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450" spc="105">
                          <a:latin typeface="Arial MT"/>
                          <a:cs typeface="Arial MT"/>
                        </a:rPr>
                        <a:t>MATAPALO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952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10"/>
                        </a:spcBef>
                      </a:pPr>
                      <a:r>
                        <a:rPr dirty="0" sz="450" spc="125">
                          <a:latin typeface="Arial MT"/>
                          <a:cs typeface="Arial MT"/>
                        </a:rPr>
                        <a:t>PAMPAS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HOSPITAL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10"/>
                        </a:spcBef>
                      </a:pPr>
                      <a:r>
                        <a:rPr dirty="0" sz="450" spc="110">
                          <a:latin typeface="Arial MT"/>
                          <a:cs typeface="Arial MT"/>
                        </a:rPr>
                        <a:t>PAPAYAL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10"/>
                        </a:spcBef>
                      </a:pPr>
                      <a:r>
                        <a:rPr dirty="0" sz="450" spc="125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75">
                          <a:latin typeface="Arial MT"/>
                          <a:cs typeface="Arial MT"/>
                        </a:rPr>
                        <a:t>JACINTO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10"/>
                        </a:spcBef>
                      </a:pPr>
                      <a:r>
                        <a:rPr dirty="0" sz="450" spc="125">
                          <a:latin typeface="Arial MT"/>
                          <a:cs typeface="Arial MT"/>
                        </a:rPr>
                        <a:t>SAN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05">
                          <a:latin typeface="Arial MT"/>
                          <a:cs typeface="Arial MT"/>
                        </a:rPr>
                        <a:t>JUAN</a:t>
                      </a:r>
                      <a:r>
                        <a:rPr dirty="0" sz="45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11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450" spc="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450" spc="95">
                          <a:latin typeface="Arial MT"/>
                          <a:cs typeface="Arial MT"/>
                        </a:rPr>
                        <a:t>VIRGEN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345">
                <a:tc>
                  <a:txBody>
                    <a:bodyPr/>
                    <a:lstStyle/>
                    <a:p>
                      <a:pPr marL="17780">
                        <a:lnSpc>
                          <a:spcPts val="525"/>
                        </a:lnSpc>
                        <a:spcBef>
                          <a:spcPts val="110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TUMBES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3970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8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1493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100">
                          <a:latin typeface="Arial MT"/>
                          <a:cs typeface="Arial MT"/>
                        </a:rPr>
                        <a:t>26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25"/>
                        </a:lnSpc>
                        <a:spcBef>
                          <a:spcPts val="10"/>
                        </a:spcBef>
                      </a:pPr>
                      <a:r>
                        <a:rPr dirty="0" sz="550" spc="100" b="1">
                          <a:latin typeface="Arial"/>
                          <a:cs typeface="Arial"/>
                        </a:rPr>
                        <a:t>51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3980">
                <a:tc>
                  <a:txBody>
                    <a:bodyPr/>
                    <a:lstStyle/>
                    <a:p>
                      <a:pPr marL="17780">
                        <a:lnSpc>
                          <a:spcPts val="495"/>
                        </a:lnSpc>
                        <a:spcBef>
                          <a:spcPts val="145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ZARUMILLA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30"/>
                        </a:lnSpc>
                        <a:spcBef>
                          <a:spcPts val="10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1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</a:tr>
              <a:tr h="92710">
                <a:tc>
                  <a:txBody>
                    <a:bodyPr/>
                    <a:lstStyle/>
                    <a:p>
                      <a:pPr marL="17780">
                        <a:lnSpc>
                          <a:spcPts val="490"/>
                        </a:lnSpc>
                        <a:spcBef>
                          <a:spcPts val="140"/>
                        </a:spcBef>
                      </a:pPr>
                      <a:r>
                        <a:rPr dirty="0" sz="450" spc="75">
                          <a:latin typeface="Arial MT"/>
                          <a:cs typeface="Arial MT"/>
                        </a:rPr>
                        <a:t>ZORRITOS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8425">
                        <a:lnSpc>
                          <a:spcPts val="590"/>
                        </a:lnSpc>
                        <a:spcBef>
                          <a:spcPts val="4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590"/>
                        </a:lnSpc>
                        <a:spcBef>
                          <a:spcPts val="4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9220">
                        <a:lnSpc>
                          <a:spcPts val="590"/>
                        </a:lnSpc>
                        <a:spcBef>
                          <a:spcPts val="4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"/>
                        </a:lnSpc>
                        <a:spcBef>
                          <a:spcPts val="4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6195">
                        <a:lnSpc>
                          <a:spcPts val="590"/>
                        </a:lnSpc>
                        <a:spcBef>
                          <a:spcPts val="40"/>
                        </a:spcBef>
                      </a:pPr>
                      <a:r>
                        <a:rPr dirty="0" sz="550" spc="7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25"/>
                        </a:lnSpc>
                        <a:spcBef>
                          <a:spcPts val="5"/>
                        </a:spcBef>
                      </a:pPr>
                      <a:r>
                        <a:rPr dirty="0" sz="550" spc="75" b="1">
                          <a:latin typeface="Arial"/>
                          <a:cs typeface="Arial"/>
                        </a:rPr>
                        <a:t>0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2555"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00" spc="135" b="1">
                          <a:latin typeface="Arial"/>
                          <a:cs typeface="Arial"/>
                        </a:rPr>
                        <a:t>TOTAL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901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00" spc="70" b="1">
                          <a:latin typeface="Arial"/>
                          <a:cs typeface="Arial"/>
                        </a:rPr>
                        <a:t>8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00" spc="70" b="1">
                          <a:latin typeface="Arial"/>
                          <a:cs typeface="Arial"/>
                        </a:rPr>
                        <a:t>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149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10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00" spc="75" b="1">
                          <a:latin typeface="Arial"/>
                          <a:cs typeface="Arial"/>
                        </a:rPr>
                        <a:t>27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500" spc="70" b="1">
                          <a:latin typeface="Arial"/>
                          <a:cs typeface="Arial"/>
                        </a:rPr>
                        <a:t>4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550" spc="100" b="1">
                          <a:latin typeface="Arial"/>
                          <a:cs typeface="Arial"/>
                        </a:rPr>
                        <a:t>52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86" name="object 86" descr=""/>
          <p:cNvGraphicFramePr>
            <a:graphicFrameLocks noGrp="1"/>
          </p:cNvGraphicFramePr>
          <p:nvPr/>
        </p:nvGraphicFramePr>
        <p:xfrm>
          <a:off x="304525" y="8297729"/>
          <a:ext cx="4145279" cy="77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405"/>
                <a:gridCol w="372744"/>
                <a:gridCol w="715010"/>
                <a:gridCol w="483235"/>
                <a:gridCol w="409575"/>
                <a:gridCol w="549910"/>
                <a:gridCol w="452120"/>
              </a:tblGrid>
              <a:tr h="77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475"/>
                        </a:lnSpc>
                        <a:spcBef>
                          <a:spcPts val="4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15.38%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475"/>
                        </a:lnSpc>
                        <a:spcBef>
                          <a:spcPts val="4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5.77%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475"/>
                        </a:lnSpc>
                        <a:spcBef>
                          <a:spcPts val="4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19.23%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475"/>
                        </a:lnSpc>
                        <a:spcBef>
                          <a:spcPts val="4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51.92%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ts val="475"/>
                        </a:lnSpc>
                        <a:spcBef>
                          <a:spcPts val="4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7.69%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475"/>
                        </a:lnSpc>
                        <a:spcBef>
                          <a:spcPts val="40"/>
                        </a:spcBef>
                      </a:pPr>
                      <a:r>
                        <a:rPr dirty="0" sz="450" spc="80">
                          <a:latin typeface="Arial MT"/>
                          <a:cs typeface="Arial MT"/>
                        </a:rPr>
                        <a:t>100.00%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08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7" name="object 87" descr=""/>
          <p:cNvSpPr txBox="1"/>
          <p:nvPr/>
        </p:nvSpPr>
        <p:spPr>
          <a:xfrm>
            <a:off x="615536" y="6679713"/>
            <a:ext cx="46291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25" b="1">
                <a:latin typeface="Arial"/>
                <a:cs typeface="Arial"/>
              </a:rPr>
              <a:t>DISTRITO</a:t>
            </a:r>
            <a:endParaRPr sz="5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2032942" y="6545972"/>
            <a:ext cx="1238885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20" b="1">
                <a:latin typeface="Arial"/>
                <a:cs typeface="Arial"/>
              </a:rPr>
              <a:t>N°</a:t>
            </a:r>
            <a:r>
              <a:rPr dirty="0" sz="500" spc="60" b="1">
                <a:latin typeface="Arial"/>
                <a:cs typeface="Arial"/>
              </a:rPr>
              <a:t> </a:t>
            </a:r>
            <a:r>
              <a:rPr dirty="0" sz="500" spc="140" b="1">
                <a:latin typeface="Arial"/>
                <a:cs typeface="Arial"/>
              </a:rPr>
              <a:t>CASOS/GRUPO</a:t>
            </a:r>
            <a:r>
              <a:rPr dirty="0" sz="500" spc="80" b="1">
                <a:latin typeface="Arial"/>
                <a:cs typeface="Arial"/>
              </a:rPr>
              <a:t> </a:t>
            </a:r>
            <a:r>
              <a:rPr dirty="0" sz="500" spc="130" b="1">
                <a:latin typeface="Arial"/>
                <a:cs typeface="Arial"/>
              </a:rPr>
              <a:t>ETAREO</a:t>
            </a:r>
            <a:endParaRPr sz="5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1470957" y="6684279"/>
            <a:ext cx="2846705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110" b="1">
                <a:latin typeface="Calibri"/>
                <a:cs typeface="Calibri"/>
              </a:rPr>
              <a:t>Niño</a:t>
            </a:r>
            <a:r>
              <a:rPr dirty="0" sz="500" spc="370" b="1">
                <a:latin typeface="Calibri"/>
                <a:cs typeface="Calibri"/>
              </a:rPr>
              <a:t>  </a:t>
            </a:r>
            <a:r>
              <a:rPr dirty="0" sz="500" spc="100" b="1">
                <a:latin typeface="Calibri"/>
                <a:cs typeface="Calibri"/>
              </a:rPr>
              <a:t>Adolescente</a:t>
            </a:r>
            <a:r>
              <a:rPr dirty="0" sz="500" spc="195" b="1">
                <a:latin typeface="Calibri"/>
                <a:cs typeface="Calibri"/>
              </a:rPr>
              <a:t> </a:t>
            </a:r>
            <a:r>
              <a:rPr dirty="0" sz="500" spc="80" b="1">
                <a:latin typeface="Calibri"/>
                <a:cs typeface="Calibri"/>
              </a:rPr>
              <a:t>(12-</a:t>
            </a:r>
            <a:r>
              <a:rPr dirty="0" sz="500" spc="450" b="1">
                <a:latin typeface="Calibri"/>
                <a:cs typeface="Calibri"/>
              </a:rPr>
              <a:t> </a:t>
            </a:r>
            <a:r>
              <a:rPr dirty="0" sz="500" spc="105" b="1">
                <a:latin typeface="Calibri"/>
                <a:cs typeface="Calibri"/>
              </a:rPr>
              <a:t>Joven</a:t>
            </a:r>
            <a:r>
              <a:rPr dirty="0" sz="500" spc="175" b="1">
                <a:latin typeface="Calibri"/>
                <a:cs typeface="Calibri"/>
              </a:rPr>
              <a:t> </a:t>
            </a:r>
            <a:r>
              <a:rPr dirty="0" sz="500" spc="80" b="1">
                <a:latin typeface="Calibri"/>
                <a:cs typeface="Calibri"/>
              </a:rPr>
              <a:t>(18-</a:t>
            </a:r>
            <a:r>
              <a:rPr dirty="0" sz="500" spc="355" b="1">
                <a:latin typeface="Calibri"/>
                <a:cs typeface="Calibri"/>
              </a:rPr>
              <a:t>  </a:t>
            </a:r>
            <a:r>
              <a:rPr dirty="0" sz="500" spc="100" b="1">
                <a:latin typeface="Calibri"/>
                <a:cs typeface="Calibri"/>
              </a:rPr>
              <a:t>Adulto</a:t>
            </a:r>
            <a:r>
              <a:rPr dirty="0" sz="500" spc="250" b="1">
                <a:latin typeface="Calibri"/>
                <a:cs typeface="Calibri"/>
              </a:rPr>
              <a:t>  </a:t>
            </a:r>
            <a:r>
              <a:rPr dirty="0" sz="500" spc="100" b="1">
                <a:latin typeface="Calibri"/>
                <a:cs typeface="Calibri"/>
              </a:rPr>
              <a:t>Adulto</a:t>
            </a:r>
            <a:r>
              <a:rPr dirty="0" sz="500" spc="30" b="1">
                <a:latin typeface="Calibri"/>
                <a:cs typeface="Calibri"/>
              </a:rPr>
              <a:t> </a:t>
            </a:r>
            <a:r>
              <a:rPr dirty="0" sz="500" spc="105" b="1">
                <a:latin typeface="Calibri"/>
                <a:cs typeface="Calibri"/>
              </a:rPr>
              <a:t>Mayor</a:t>
            </a:r>
            <a:r>
              <a:rPr dirty="0" sz="500" spc="195" b="1">
                <a:latin typeface="Calibri"/>
                <a:cs typeface="Calibri"/>
              </a:rPr>
              <a:t>  </a:t>
            </a:r>
            <a:r>
              <a:rPr dirty="0" baseline="5050" sz="825" spc="179" b="1">
                <a:latin typeface="Arial"/>
                <a:cs typeface="Arial"/>
              </a:rPr>
              <a:t>TOTAL</a:t>
            </a:r>
            <a:endParaRPr baseline="5050" sz="825">
              <a:latin typeface="Arial"/>
              <a:cs typeface="Arial"/>
            </a:endParaRPr>
          </a:p>
        </p:txBody>
      </p:sp>
      <p:graphicFrame>
        <p:nvGraphicFramePr>
          <p:cNvPr id="90" name="object 90" descr=""/>
          <p:cNvGraphicFramePr>
            <a:graphicFrameLocks noGrp="1"/>
          </p:cNvGraphicFramePr>
          <p:nvPr/>
        </p:nvGraphicFramePr>
        <p:xfrm>
          <a:off x="4425448" y="7966805"/>
          <a:ext cx="2669540" cy="454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/>
                <a:gridCol w="318770"/>
                <a:gridCol w="383540"/>
                <a:gridCol w="297179"/>
                <a:gridCol w="297180"/>
                <a:gridCol w="422275"/>
              </a:tblGrid>
              <a:tr h="990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dirty="0" sz="350" spc="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3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350" spc="11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GRUPO</a:t>
                      </a:r>
                      <a:r>
                        <a:rPr dirty="0" sz="350" spc="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3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EDAD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795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445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3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NIÑO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3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ADOLESC.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</a:pPr>
                      <a:r>
                        <a:rPr dirty="0" sz="3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JOVEN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algn="ctr" marL="8890">
                        <a:lnSpc>
                          <a:spcPct val="100000"/>
                        </a:lnSpc>
                      </a:pPr>
                      <a:r>
                        <a:rPr dirty="0" sz="3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952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86360" indent="-13335">
                        <a:lnSpc>
                          <a:spcPct val="117100"/>
                        </a:lnSpc>
                        <a:spcBef>
                          <a:spcPts val="135"/>
                        </a:spcBef>
                      </a:pPr>
                      <a:r>
                        <a:rPr dirty="0" sz="30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ADULTO</a:t>
                      </a:r>
                      <a:r>
                        <a:rPr dirty="0" sz="300" spc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00" spc="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MAYOR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00"/>
                    </a:solidFill>
                  </a:tcPr>
                </a:tc>
              </a:tr>
              <a:tr h="119380"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350" spc="85" b="1">
                          <a:latin typeface="Arial"/>
                          <a:cs typeface="Arial"/>
                        </a:rPr>
                        <a:t>Tasa</a:t>
                      </a:r>
                      <a:r>
                        <a:rPr dirty="0" sz="3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5" b="1">
                          <a:latin typeface="Arial"/>
                          <a:cs typeface="Arial"/>
                        </a:rPr>
                        <a:t>Inc.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100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35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70" b="1">
                          <a:latin typeface="Arial"/>
                          <a:cs typeface="Arial"/>
                        </a:rPr>
                        <a:t>1000</a:t>
                      </a:r>
                      <a:r>
                        <a:rPr dirty="0" sz="3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50" b="1">
                          <a:latin typeface="Arial"/>
                          <a:cs typeface="Arial"/>
                        </a:rPr>
                        <a:t>hab.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0.10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0.21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0.27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450" spc="75" b="1">
                          <a:latin typeface="Arial"/>
                          <a:cs typeface="Arial"/>
                        </a:rPr>
                        <a:t>0.13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2794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265">
                <a:tc>
                  <a:txBody>
                    <a:bodyPr/>
                    <a:lstStyle/>
                    <a:p>
                      <a:pPr algn="ctr" marL="4445">
                        <a:lnSpc>
                          <a:spcPts val="500"/>
                        </a:lnSpc>
                        <a:spcBef>
                          <a:spcPts val="95"/>
                        </a:spcBef>
                      </a:pPr>
                      <a:r>
                        <a:rPr dirty="0" sz="450" spc="100">
                          <a:latin typeface="Arial MT"/>
                          <a:cs typeface="Arial MT"/>
                        </a:rPr>
                        <a:t>Casos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1206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00"/>
                        </a:lnSpc>
                        <a:spcBef>
                          <a:spcPts val="95"/>
                        </a:spcBef>
                      </a:pPr>
                      <a:r>
                        <a:rPr dirty="0" sz="4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00"/>
                        </a:lnSpc>
                        <a:spcBef>
                          <a:spcPts val="95"/>
                        </a:spcBef>
                      </a:pPr>
                      <a:r>
                        <a:rPr dirty="0" sz="45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0"/>
                        </a:lnSpc>
                        <a:spcBef>
                          <a:spcPts val="95"/>
                        </a:spcBef>
                      </a:pPr>
                      <a:r>
                        <a:rPr dirty="0" sz="450" spc="95" b="1">
                          <a:latin typeface="Arial"/>
                          <a:cs typeface="Arial"/>
                        </a:rPr>
                        <a:t>10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0"/>
                        </a:lnSpc>
                        <a:spcBef>
                          <a:spcPts val="95"/>
                        </a:spcBef>
                      </a:pPr>
                      <a:r>
                        <a:rPr dirty="0" sz="450" spc="95" b="1">
                          <a:latin typeface="Arial"/>
                          <a:cs typeface="Arial"/>
                        </a:rPr>
                        <a:t>27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00"/>
                        </a:lnSpc>
                        <a:spcBef>
                          <a:spcPts val="95"/>
                        </a:spcBef>
                      </a:pPr>
                      <a:r>
                        <a:rPr dirty="0" sz="450" spc="60" b="1">
                          <a:latin typeface="Arial"/>
                          <a:cs typeface="Arial"/>
                        </a:rPr>
                        <a:t>4</a:t>
                      </a:r>
                      <a:endParaRPr sz="45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91" name="object 91" descr=""/>
          <p:cNvGrpSpPr/>
          <p:nvPr/>
        </p:nvGrpSpPr>
        <p:grpSpPr>
          <a:xfrm>
            <a:off x="304545" y="6277210"/>
            <a:ext cx="6240145" cy="965200"/>
            <a:chOff x="304545" y="6277210"/>
            <a:chExt cx="6240145" cy="965200"/>
          </a:xfrm>
        </p:grpSpPr>
        <p:sp>
          <p:nvSpPr>
            <p:cNvPr id="92" name="object 92" descr=""/>
            <p:cNvSpPr/>
            <p:nvPr/>
          </p:nvSpPr>
          <p:spPr>
            <a:xfrm>
              <a:off x="304533" y="6554228"/>
              <a:ext cx="3616960" cy="4445"/>
            </a:xfrm>
            <a:custGeom>
              <a:avLst/>
              <a:gdLst/>
              <a:ahLst/>
              <a:cxnLst/>
              <a:rect l="l" t="t" r="r" b="b"/>
              <a:pathLst>
                <a:path w="3616960" h="4445">
                  <a:moveTo>
                    <a:pt x="6108" y="2222"/>
                  </a:moveTo>
                  <a:lnTo>
                    <a:pt x="5207" y="647"/>
                  </a:lnTo>
                  <a:lnTo>
                    <a:pt x="3060" y="0"/>
                  </a:lnTo>
                  <a:lnTo>
                    <a:pt x="901" y="647"/>
                  </a:lnTo>
                  <a:lnTo>
                    <a:pt x="0" y="2222"/>
                  </a:lnTo>
                  <a:lnTo>
                    <a:pt x="901" y="3797"/>
                  </a:lnTo>
                  <a:lnTo>
                    <a:pt x="3060" y="4445"/>
                  </a:lnTo>
                  <a:lnTo>
                    <a:pt x="5207" y="3797"/>
                  </a:lnTo>
                  <a:lnTo>
                    <a:pt x="6108" y="2222"/>
                  </a:lnTo>
                  <a:close/>
                </a:path>
                <a:path w="3616960" h="4445">
                  <a:moveTo>
                    <a:pt x="1087424" y="2222"/>
                  </a:moveTo>
                  <a:lnTo>
                    <a:pt x="1086523" y="647"/>
                  </a:lnTo>
                  <a:lnTo>
                    <a:pt x="1084364" y="0"/>
                  </a:lnTo>
                  <a:lnTo>
                    <a:pt x="1082217" y="647"/>
                  </a:lnTo>
                  <a:lnTo>
                    <a:pt x="1081316" y="2222"/>
                  </a:lnTo>
                  <a:lnTo>
                    <a:pt x="1082217" y="3797"/>
                  </a:lnTo>
                  <a:lnTo>
                    <a:pt x="1084364" y="4445"/>
                  </a:lnTo>
                  <a:lnTo>
                    <a:pt x="1086523" y="3797"/>
                  </a:lnTo>
                  <a:lnTo>
                    <a:pt x="1087424" y="2222"/>
                  </a:lnTo>
                  <a:close/>
                </a:path>
                <a:path w="3616960" h="4445">
                  <a:moveTo>
                    <a:pt x="3616515" y="2222"/>
                  </a:moveTo>
                  <a:lnTo>
                    <a:pt x="3615626" y="647"/>
                  </a:lnTo>
                  <a:lnTo>
                    <a:pt x="3613467" y="0"/>
                  </a:lnTo>
                  <a:lnTo>
                    <a:pt x="3611308" y="647"/>
                  </a:lnTo>
                  <a:lnTo>
                    <a:pt x="3610419" y="2222"/>
                  </a:lnTo>
                  <a:lnTo>
                    <a:pt x="3611308" y="3797"/>
                  </a:lnTo>
                  <a:lnTo>
                    <a:pt x="3613467" y="4445"/>
                  </a:lnTo>
                  <a:lnTo>
                    <a:pt x="3615626" y="3797"/>
                  </a:lnTo>
                  <a:lnTo>
                    <a:pt x="3616515" y="222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04545" y="6554194"/>
              <a:ext cx="4069079" cy="4445"/>
            </a:xfrm>
            <a:custGeom>
              <a:avLst/>
              <a:gdLst/>
              <a:ahLst/>
              <a:cxnLst/>
              <a:rect l="l" t="t" r="r" b="b"/>
              <a:pathLst>
                <a:path w="4069079" h="4445">
                  <a:moveTo>
                    <a:pt x="0" y="4448"/>
                  </a:moveTo>
                  <a:lnTo>
                    <a:pt x="4068495" y="4448"/>
                  </a:lnTo>
                  <a:lnTo>
                    <a:pt x="4068495" y="0"/>
                  </a:lnTo>
                  <a:lnTo>
                    <a:pt x="0" y="0"/>
                  </a:lnTo>
                  <a:lnTo>
                    <a:pt x="0" y="4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758505" y="6554228"/>
              <a:ext cx="2614930" cy="4445"/>
            </a:xfrm>
            <a:custGeom>
              <a:avLst/>
              <a:gdLst/>
              <a:ahLst/>
              <a:cxnLst/>
              <a:rect l="l" t="t" r="r" b="b"/>
              <a:pathLst>
                <a:path w="2614929" h="4445">
                  <a:moveTo>
                    <a:pt x="6096" y="2222"/>
                  </a:moveTo>
                  <a:lnTo>
                    <a:pt x="5207" y="647"/>
                  </a:lnTo>
                  <a:lnTo>
                    <a:pt x="3048" y="0"/>
                  </a:lnTo>
                  <a:lnTo>
                    <a:pt x="889" y="647"/>
                  </a:lnTo>
                  <a:lnTo>
                    <a:pt x="0" y="2222"/>
                  </a:lnTo>
                  <a:lnTo>
                    <a:pt x="889" y="3797"/>
                  </a:lnTo>
                  <a:lnTo>
                    <a:pt x="3048" y="4445"/>
                  </a:lnTo>
                  <a:lnTo>
                    <a:pt x="5207" y="3797"/>
                  </a:lnTo>
                  <a:lnTo>
                    <a:pt x="6096" y="2222"/>
                  </a:lnTo>
                  <a:close/>
                </a:path>
                <a:path w="2614929" h="4445">
                  <a:moveTo>
                    <a:pt x="720737" y="2222"/>
                  </a:moveTo>
                  <a:lnTo>
                    <a:pt x="719848" y="647"/>
                  </a:lnTo>
                  <a:lnTo>
                    <a:pt x="717689" y="0"/>
                  </a:lnTo>
                  <a:lnTo>
                    <a:pt x="715530" y="647"/>
                  </a:lnTo>
                  <a:lnTo>
                    <a:pt x="714641" y="2222"/>
                  </a:lnTo>
                  <a:lnTo>
                    <a:pt x="715530" y="3797"/>
                  </a:lnTo>
                  <a:lnTo>
                    <a:pt x="717689" y="4445"/>
                  </a:lnTo>
                  <a:lnTo>
                    <a:pt x="719848" y="3797"/>
                  </a:lnTo>
                  <a:lnTo>
                    <a:pt x="720737" y="2222"/>
                  </a:lnTo>
                  <a:close/>
                </a:path>
                <a:path w="2614929" h="4445">
                  <a:moveTo>
                    <a:pt x="1203502" y="2222"/>
                  </a:moveTo>
                  <a:lnTo>
                    <a:pt x="1202613" y="647"/>
                  </a:lnTo>
                  <a:lnTo>
                    <a:pt x="1200454" y="0"/>
                  </a:lnTo>
                  <a:lnTo>
                    <a:pt x="1198295" y="647"/>
                  </a:lnTo>
                  <a:lnTo>
                    <a:pt x="1197406" y="2222"/>
                  </a:lnTo>
                  <a:lnTo>
                    <a:pt x="1198295" y="3797"/>
                  </a:lnTo>
                  <a:lnTo>
                    <a:pt x="1200454" y="4445"/>
                  </a:lnTo>
                  <a:lnTo>
                    <a:pt x="1202613" y="3797"/>
                  </a:lnTo>
                  <a:lnTo>
                    <a:pt x="1203502" y="2222"/>
                  </a:lnTo>
                  <a:close/>
                </a:path>
                <a:path w="2614929" h="4445">
                  <a:moveTo>
                    <a:pt x="1612760" y="2222"/>
                  </a:moveTo>
                  <a:lnTo>
                    <a:pt x="1611858" y="647"/>
                  </a:lnTo>
                  <a:lnTo>
                    <a:pt x="1609712" y="0"/>
                  </a:lnTo>
                  <a:lnTo>
                    <a:pt x="1607553" y="647"/>
                  </a:lnTo>
                  <a:lnTo>
                    <a:pt x="1606651" y="2222"/>
                  </a:lnTo>
                  <a:lnTo>
                    <a:pt x="1607553" y="3797"/>
                  </a:lnTo>
                  <a:lnTo>
                    <a:pt x="1609712" y="4445"/>
                  </a:lnTo>
                  <a:lnTo>
                    <a:pt x="1611858" y="3797"/>
                  </a:lnTo>
                  <a:lnTo>
                    <a:pt x="1612760" y="2222"/>
                  </a:lnTo>
                  <a:close/>
                </a:path>
                <a:path w="2614929" h="4445">
                  <a:moveTo>
                    <a:pt x="2614574" y="2222"/>
                  </a:moveTo>
                  <a:lnTo>
                    <a:pt x="2613672" y="647"/>
                  </a:lnTo>
                  <a:lnTo>
                    <a:pt x="2611526" y="0"/>
                  </a:lnTo>
                  <a:lnTo>
                    <a:pt x="2609367" y="647"/>
                  </a:lnTo>
                  <a:lnTo>
                    <a:pt x="2608465" y="2222"/>
                  </a:lnTo>
                  <a:lnTo>
                    <a:pt x="2609367" y="3797"/>
                  </a:lnTo>
                  <a:lnTo>
                    <a:pt x="2611526" y="4445"/>
                  </a:lnTo>
                  <a:lnTo>
                    <a:pt x="2613672" y="3797"/>
                  </a:lnTo>
                  <a:lnTo>
                    <a:pt x="2614574" y="2222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385818" y="6647902"/>
              <a:ext cx="2535555" cy="9525"/>
            </a:xfrm>
            <a:custGeom>
              <a:avLst/>
              <a:gdLst/>
              <a:ahLst/>
              <a:cxnLst/>
              <a:rect l="l" t="t" r="r" b="b"/>
              <a:pathLst>
                <a:path w="2535554" h="9525">
                  <a:moveTo>
                    <a:pt x="2535276" y="0"/>
                  </a:moveTo>
                  <a:lnTo>
                    <a:pt x="0" y="0"/>
                  </a:lnTo>
                  <a:lnTo>
                    <a:pt x="0" y="8896"/>
                  </a:lnTo>
                  <a:lnTo>
                    <a:pt x="2535276" y="8896"/>
                  </a:lnTo>
                  <a:lnTo>
                    <a:pt x="25352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6772" y="6277210"/>
              <a:ext cx="1477727" cy="965029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5103839" y="6373739"/>
              <a:ext cx="1255395" cy="737870"/>
            </a:xfrm>
            <a:custGeom>
              <a:avLst/>
              <a:gdLst/>
              <a:ahLst/>
              <a:cxnLst/>
              <a:rect l="l" t="t" r="r" b="b"/>
              <a:pathLst>
                <a:path w="1255395" h="737870">
                  <a:moveTo>
                    <a:pt x="1250404" y="262290"/>
                  </a:moveTo>
                  <a:lnTo>
                    <a:pt x="1255347" y="737355"/>
                  </a:lnTo>
                </a:path>
                <a:path w="1255395" h="737870">
                  <a:moveTo>
                    <a:pt x="79075" y="227647"/>
                  </a:moveTo>
                  <a:lnTo>
                    <a:pt x="29653" y="0"/>
                  </a:lnTo>
                  <a:lnTo>
                    <a:pt x="0" y="0"/>
                  </a:lnTo>
                </a:path>
              </a:pathLst>
            </a:custGeom>
            <a:ln w="494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6352944" y="7032126"/>
            <a:ext cx="355600" cy="3143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600" spc="-10" b="1">
                <a:solidFill>
                  <a:srgbClr val="FF0000"/>
                </a:solidFill>
                <a:latin typeface="Calibri"/>
                <a:cs typeface="Calibri"/>
              </a:rPr>
              <a:t>Femenino</a:t>
            </a:r>
            <a:endParaRPr sz="600">
              <a:latin typeface="Calibri"/>
              <a:cs typeface="Calibri"/>
            </a:endParaRPr>
          </a:p>
          <a:p>
            <a:pPr algn="ctr" marL="6350">
              <a:lnSpc>
                <a:spcPct val="100000"/>
              </a:lnSpc>
              <a:spcBef>
                <a:spcPts val="60"/>
              </a:spcBef>
            </a:pPr>
            <a:r>
              <a:rPr dirty="0" sz="600" spc="-20" b="1">
                <a:solidFill>
                  <a:srgbClr val="FF0000"/>
                </a:solidFill>
                <a:latin typeface="Calibri"/>
                <a:cs typeface="Calibri"/>
              </a:rPr>
              <a:t>2932</a:t>
            </a:r>
            <a:endParaRPr sz="60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  <a:spcBef>
                <a:spcPts val="25"/>
              </a:spcBef>
            </a:pPr>
            <a:r>
              <a:rPr dirty="0" sz="600" spc="-25" b="1">
                <a:solidFill>
                  <a:srgbClr val="FF0000"/>
                </a:solidFill>
                <a:latin typeface="Calibri"/>
                <a:cs typeface="Calibri"/>
              </a:rPr>
              <a:t>52%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1" name="object 10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  <p:sp>
        <p:nvSpPr>
          <p:cNvPr id="99" name="object 99" descr=""/>
          <p:cNvSpPr txBox="1"/>
          <p:nvPr/>
        </p:nvSpPr>
        <p:spPr>
          <a:xfrm>
            <a:off x="549655" y="5835395"/>
            <a:ext cx="6478905" cy="45720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inicios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mantenido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alta </a:t>
            </a:r>
            <a:r>
              <a:rPr dirty="0" sz="900" spc="-10">
                <a:latin typeface="Arial MT"/>
                <a:cs typeface="Arial MT"/>
              </a:rPr>
              <a:t>transmisión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enfermedad,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1del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casos.</a:t>
            </a:r>
            <a:endParaRPr sz="900">
              <a:latin typeface="Arial MT"/>
              <a:cs typeface="Arial MT"/>
            </a:endParaRPr>
          </a:p>
          <a:p>
            <a:pPr algn="ctr" marL="2468245">
              <a:lnSpc>
                <a:spcPts val="465"/>
              </a:lnSpc>
            </a:pPr>
            <a:r>
              <a:rPr dirty="0" sz="600" spc="-10" b="1">
                <a:solidFill>
                  <a:srgbClr val="FF0000"/>
                </a:solidFill>
                <a:latin typeface="Calibri"/>
                <a:cs typeface="Calibri"/>
              </a:rPr>
              <a:t>Masculino</a:t>
            </a:r>
            <a:endParaRPr sz="600">
              <a:latin typeface="Calibri"/>
              <a:cs typeface="Calibri"/>
            </a:endParaRPr>
          </a:p>
          <a:p>
            <a:pPr algn="ctr" marL="2470785">
              <a:lnSpc>
                <a:spcPct val="100000"/>
              </a:lnSpc>
              <a:spcBef>
                <a:spcPts val="65"/>
              </a:spcBef>
            </a:pPr>
            <a:r>
              <a:rPr dirty="0" sz="600" spc="-20" b="1">
                <a:solidFill>
                  <a:srgbClr val="FF0000"/>
                </a:solidFill>
                <a:latin typeface="Calibri"/>
                <a:cs typeface="Calibri"/>
              </a:rPr>
              <a:t>2697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4942266" y="6266021"/>
            <a:ext cx="162560" cy="121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-25" b="1">
                <a:solidFill>
                  <a:srgbClr val="FF0000"/>
                </a:solidFill>
                <a:latin typeface="Calibri"/>
                <a:cs typeface="Calibri"/>
              </a:rPr>
              <a:t>48%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485556" y="5406889"/>
              <a:ext cx="3308985" cy="1400175"/>
            </a:xfrm>
            <a:custGeom>
              <a:avLst/>
              <a:gdLst/>
              <a:ahLst/>
              <a:cxnLst/>
              <a:rect l="l" t="t" r="r" b="b"/>
              <a:pathLst>
                <a:path w="3308985" h="1400175">
                  <a:moveTo>
                    <a:pt x="0" y="1201838"/>
                  </a:moveTo>
                  <a:lnTo>
                    <a:pt x="16218" y="1195922"/>
                  </a:lnTo>
                  <a:lnTo>
                    <a:pt x="32436" y="1189466"/>
                  </a:lnTo>
                  <a:lnTo>
                    <a:pt x="48654" y="1184078"/>
                  </a:lnTo>
                  <a:lnTo>
                    <a:pt x="64872" y="1181366"/>
                  </a:lnTo>
                  <a:lnTo>
                    <a:pt x="81096" y="1184848"/>
                  </a:lnTo>
                  <a:lnTo>
                    <a:pt x="97317" y="1192656"/>
                  </a:lnTo>
                  <a:lnTo>
                    <a:pt x="113536" y="1198234"/>
                  </a:lnTo>
                  <a:lnTo>
                    <a:pt x="129754" y="1195026"/>
                  </a:lnTo>
                  <a:lnTo>
                    <a:pt x="145972" y="1179587"/>
                  </a:lnTo>
                  <a:lnTo>
                    <a:pt x="162190" y="1155988"/>
                  </a:lnTo>
                  <a:lnTo>
                    <a:pt x="178408" y="1128867"/>
                  </a:lnTo>
                  <a:lnTo>
                    <a:pt x="194626" y="1102866"/>
                  </a:lnTo>
                  <a:lnTo>
                    <a:pt x="210844" y="1077163"/>
                  </a:lnTo>
                  <a:lnTo>
                    <a:pt x="227062" y="1049974"/>
                  </a:lnTo>
                  <a:lnTo>
                    <a:pt x="243280" y="1024487"/>
                  </a:lnTo>
                  <a:lnTo>
                    <a:pt x="259498" y="1003894"/>
                  </a:lnTo>
                  <a:lnTo>
                    <a:pt x="275696" y="990834"/>
                  </a:lnTo>
                  <a:lnTo>
                    <a:pt x="291903" y="982998"/>
                  </a:lnTo>
                  <a:lnTo>
                    <a:pt x="308117" y="976230"/>
                  </a:lnTo>
                  <a:lnTo>
                    <a:pt x="324334" y="966374"/>
                  </a:lnTo>
                  <a:lnTo>
                    <a:pt x="340552" y="952167"/>
                  </a:lnTo>
                  <a:lnTo>
                    <a:pt x="356770" y="935873"/>
                  </a:lnTo>
                  <a:lnTo>
                    <a:pt x="372988" y="918619"/>
                  </a:lnTo>
                  <a:lnTo>
                    <a:pt x="389206" y="901534"/>
                  </a:lnTo>
                  <a:lnTo>
                    <a:pt x="405424" y="884719"/>
                  </a:lnTo>
                  <a:lnTo>
                    <a:pt x="421642" y="867631"/>
                  </a:lnTo>
                  <a:lnTo>
                    <a:pt x="437860" y="850429"/>
                  </a:lnTo>
                  <a:lnTo>
                    <a:pt x="454078" y="833270"/>
                  </a:lnTo>
                  <a:lnTo>
                    <a:pt x="467974" y="823050"/>
                  </a:lnTo>
                  <a:lnTo>
                    <a:pt x="486528" y="810847"/>
                  </a:lnTo>
                  <a:lnTo>
                    <a:pt x="505075" y="792798"/>
                  </a:lnTo>
                  <a:lnTo>
                    <a:pt x="528218" y="726495"/>
                  </a:lnTo>
                  <a:lnTo>
                    <a:pt x="537485" y="676422"/>
                  </a:lnTo>
                  <a:lnTo>
                    <a:pt x="546753" y="618819"/>
                  </a:lnTo>
                  <a:lnTo>
                    <a:pt x="556020" y="557685"/>
                  </a:lnTo>
                  <a:lnTo>
                    <a:pt x="565288" y="497019"/>
                  </a:lnTo>
                  <a:lnTo>
                    <a:pt x="574555" y="440820"/>
                  </a:lnTo>
                  <a:lnTo>
                    <a:pt x="583822" y="393085"/>
                  </a:lnTo>
                  <a:lnTo>
                    <a:pt x="600040" y="326646"/>
                  </a:lnTo>
                  <a:lnTo>
                    <a:pt x="616258" y="271510"/>
                  </a:lnTo>
                  <a:lnTo>
                    <a:pt x="632476" y="222557"/>
                  </a:lnTo>
                  <a:lnTo>
                    <a:pt x="648694" y="174669"/>
                  </a:lnTo>
                  <a:lnTo>
                    <a:pt x="661669" y="128337"/>
                  </a:lnTo>
                  <a:lnTo>
                    <a:pt x="674643" y="75812"/>
                  </a:lnTo>
                  <a:lnTo>
                    <a:pt x="687618" y="29048"/>
                  </a:lnTo>
                  <a:lnTo>
                    <a:pt x="700592" y="0"/>
                  </a:lnTo>
                  <a:lnTo>
                    <a:pt x="713567" y="621"/>
                  </a:lnTo>
                  <a:lnTo>
                    <a:pt x="729785" y="66613"/>
                  </a:lnTo>
                  <a:lnTo>
                    <a:pt x="737894" y="121591"/>
                  </a:lnTo>
                  <a:lnTo>
                    <a:pt x="746003" y="182986"/>
                  </a:lnTo>
                  <a:lnTo>
                    <a:pt x="754112" y="244621"/>
                  </a:lnTo>
                  <a:lnTo>
                    <a:pt x="762221" y="300318"/>
                  </a:lnTo>
                  <a:lnTo>
                    <a:pt x="770330" y="343900"/>
                  </a:lnTo>
                  <a:lnTo>
                    <a:pt x="778439" y="369189"/>
                  </a:lnTo>
                  <a:lnTo>
                    <a:pt x="791413" y="368582"/>
                  </a:lnTo>
                  <a:lnTo>
                    <a:pt x="804387" y="334620"/>
                  </a:lnTo>
                  <a:lnTo>
                    <a:pt x="817362" y="286628"/>
                  </a:lnTo>
                  <a:lnTo>
                    <a:pt x="830336" y="243929"/>
                  </a:lnTo>
                  <a:lnTo>
                    <a:pt x="843311" y="225849"/>
                  </a:lnTo>
                  <a:lnTo>
                    <a:pt x="859529" y="245479"/>
                  </a:lnTo>
                  <a:lnTo>
                    <a:pt x="875747" y="289842"/>
                  </a:lnTo>
                  <a:lnTo>
                    <a:pt x="891965" y="339747"/>
                  </a:lnTo>
                  <a:lnTo>
                    <a:pt x="908183" y="376001"/>
                  </a:lnTo>
                  <a:lnTo>
                    <a:pt x="923530" y="387994"/>
                  </a:lnTo>
                  <a:lnTo>
                    <a:pt x="940619" y="391067"/>
                  </a:lnTo>
                  <a:lnTo>
                    <a:pt x="957707" y="395140"/>
                  </a:lnTo>
                  <a:lnTo>
                    <a:pt x="973055" y="410133"/>
                  </a:lnTo>
                  <a:lnTo>
                    <a:pt x="989273" y="448023"/>
                  </a:lnTo>
                  <a:lnTo>
                    <a:pt x="1005491" y="499077"/>
                  </a:lnTo>
                  <a:lnTo>
                    <a:pt x="1021709" y="552577"/>
                  </a:lnTo>
                  <a:lnTo>
                    <a:pt x="1037927" y="597805"/>
                  </a:lnTo>
                  <a:lnTo>
                    <a:pt x="1054145" y="629008"/>
                  </a:lnTo>
                  <a:lnTo>
                    <a:pt x="1070363" y="652851"/>
                  </a:lnTo>
                  <a:lnTo>
                    <a:pt x="1086581" y="677329"/>
                  </a:lnTo>
                  <a:lnTo>
                    <a:pt x="1102799" y="710438"/>
                  </a:lnTo>
                  <a:lnTo>
                    <a:pt x="1119017" y="760314"/>
                  </a:lnTo>
                  <a:lnTo>
                    <a:pt x="1135235" y="820700"/>
                  </a:lnTo>
                  <a:lnTo>
                    <a:pt x="1151453" y="877990"/>
                  </a:lnTo>
                  <a:lnTo>
                    <a:pt x="1167671" y="918582"/>
                  </a:lnTo>
                  <a:lnTo>
                    <a:pt x="1182523" y="932201"/>
                  </a:lnTo>
                  <a:lnTo>
                    <a:pt x="1200107" y="934521"/>
                  </a:lnTo>
                  <a:lnTo>
                    <a:pt x="1217691" y="932287"/>
                  </a:lnTo>
                  <a:lnTo>
                    <a:pt x="1232543" y="932242"/>
                  </a:lnTo>
                  <a:lnTo>
                    <a:pt x="1248761" y="935846"/>
                  </a:lnTo>
                  <a:lnTo>
                    <a:pt x="1264979" y="939288"/>
                  </a:lnTo>
                  <a:lnTo>
                    <a:pt x="1281197" y="944325"/>
                  </a:lnTo>
                  <a:lnTo>
                    <a:pt x="1313633" y="964614"/>
                  </a:lnTo>
                  <a:lnTo>
                    <a:pt x="1346069" y="996713"/>
                  </a:lnTo>
                  <a:lnTo>
                    <a:pt x="1378484" y="1045038"/>
                  </a:lnTo>
                  <a:lnTo>
                    <a:pt x="1394691" y="1077916"/>
                  </a:lnTo>
                  <a:lnTo>
                    <a:pt x="1410905" y="1109617"/>
                  </a:lnTo>
                  <a:lnTo>
                    <a:pt x="1443341" y="1147843"/>
                  </a:lnTo>
                  <a:lnTo>
                    <a:pt x="1491995" y="1160894"/>
                  </a:lnTo>
                  <a:lnTo>
                    <a:pt x="1508213" y="1155244"/>
                  </a:lnTo>
                  <a:lnTo>
                    <a:pt x="1524431" y="1143404"/>
                  </a:lnTo>
                  <a:lnTo>
                    <a:pt x="1540649" y="1134335"/>
                  </a:lnTo>
                  <a:lnTo>
                    <a:pt x="1556867" y="1136998"/>
                  </a:lnTo>
                  <a:lnTo>
                    <a:pt x="1573085" y="1158725"/>
                  </a:lnTo>
                  <a:lnTo>
                    <a:pt x="1589303" y="1193089"/>
                  </a:lnTo>
                  <a:lnTo>
                    <a:pt x="1605521" y="1228412"/>
                  </a:lnTo>
                  <a:lnTo>
                    <a:pt x="1621739" y="1253018"/>
                  </a:lnTo>
                  <a:lnTo>
                    <a:pt x="1637957" y="1262803"/>
                  </a:lnTo>
                  <a:lnTo>
                    <a:pt x="1654175" y="1264320"/>
                  </a:lnTo>
                  <a:lnTo>
                    <a:pt x="1670393" y="1261889"/>
                  </a:lnTo>
                  <a:lnTo>
                    <a:pt x="1686611" y="1259830"/>
                  </a:lnTo>
                  <a:lnTo>
                    <a:pt x="1702829" y="1257683"/>
                  </a:lnTo>
                  <a:lnTo>
                    <a:pt x="1719047" y="1253658"/>
                  </a:lnTo>
                  <a:lnTo>
                    <a:pt x="1735265" y="1250159"/>
                  </a:lnTo>
                  <a:lnTo>
                    <a:pt x="1783919" y="1256866"/>
                  </a:lnTo>
                  <a:lnTo>
                    <a:pt x="1832573" y="1288747"/>
                  </a:lnTo>
                  <a:lnTo>
                    <a:pt x="1848791" y="1308475"/>
                  </a:lnTo>
                  <a:lnTo>
                    <a:pt x="1865009" y="1326924"/>
                  </a:lnTo>
                  <a:lnTo>
                    <a:pt x="1881227" y="1338334"/>
                  </a:lnTo>
                  <a:lnTo>
                    <a:pt x="1897445" y="1339266"/>
                  </a:lnTo>
                  <a:lnTo>
                    <a:pt x="1913663" y="1333428"/>
                  </a:lnTo>
                  <a:lnTo>
                    <a:pt x="1929881" y="1325776"/>
                  </a:lnTo>
                  <a:lnTo>
                    <a:pt x="1946099" y="1321271"/>
                  </a:lnTo>
                  <a:lnTo>
                    <a:pt x="1962317" y="1320499"/>
                  </a:lnTo>
                  <a:lnTo>
                    <a:pt x="1978535" y="1321058"/>
                  </a:lnTo>
                  <a:lnTo>
                    <a:pt x="1994753" y="1323431"/>
                  </a:lnTo>
                  <a:lnTo>
                    <a:pt x="2010971" y="1328098"/>
                  </a:lnTo>
                  <a:lnTo>
                    <a:pt x="2027189" y="1336975"/>
                  </a:lnTo>
                  <a:lnTo>
                    <a:pt x="2043407" y="1349211"/>
                  </a:lnTo>
                  <a:lnTo>
                    <a:pt x="2059625" y="1361127"/>
                  </a:lnTo>
                  <a:lnTo>
                    <a:pt x="2075843" y="1369045"/>
                  </a:lnTo>
                  <a:lnTo>
                    <a:pt x="2092061" y="1371152"/>
                  </a:lnTo>
                  <a:lnTo>
                    <a:pt x="2108279" y="1369687"/>
                  </a:lnTo>
                  <a:lnTo>
                    <a:pt x="2124497" y="1367048"/>
                  </a:lnTo>
                  <a:lnTo>
                    <a:pt x="2140715" y="1365636"/>
                  </a:lnTo>
                  <a:lnTo>
                    <a:pt x="2156933" y="1366968"/>
                  </a:lnTo>
                  <a:lnTo>
                    <a:pt x="2173151" y="1369473"/>
                  </a:lnTo>
                  <a:lnTo>
                    <a:pt x="2189369" y="1370912"/>
                  </a:lnTo>
                  <a:lnTo>
                    <a:pt x="2205587" y="1369045"/>
                  </a:lnTo>
                  <a:lnTo>
                    <a:pt x="2221805" y="1360941"/>
                  </a:lnTo>
                  <a:lnTo>
                    <a:pt x="2238023" y="1348571"/>
                  </a:lnTo>
                  <a:lnTo>
                    <a:pt x="2254241" y="1337053"/>
                  </a:lnTo>
                  <a:lnTo>
                    <a:pt x="2270459" y="1331507"/>
                  </a:lnTo>
                  <a:lnTo>
                    <a:pt x="2286677" y="1335668"/>
                  </a:lnTo>
                  <a:lnTo>
                    <a:pt x="2302895" y="1346012"/>
                  </a:lnTo>
                  <a:lnTo>
                    <a:pt x="2319113" y="1356783"/>
                  </a:lnTo>
                  <a:lnTo>
                    <a:pt x="2335331" y="1362223"/>
                  </a:lnTo>
                  <a:lnTo>
                    <a:pt x="2351549" y="1358329"/>
                  </a:lnTo>
                  <a:lnTo>
                    <a:pt x="2367767" y="1348998"/>
                  </a:lnTo>
                  <a:lnTo>
                    <a:pt x="2383985" y="1340307"/>
                  </a:lnTo>
                  <a:lnTo>
                    <a:pt x="2400203" y="1338334"/>
                  </a:lnTo>
                  <a:lnTo>
                    <a:pt x="2416421" y="1348493"/>
                  </a:lnTo>
                  <a:lnTo>
                    <a:pt x="2432639" y="1366275"/>
                  </a:lnTo>
                  <a:lnTo>
                    <a:pt x="2448857" y="1382884"/>
                  </a:lnTo>
                  <a:lnTo>
                    <a:pt x="2465075" y="1389521"/>
                  </a:lnTo>
                  <a:lnTo>
                    <a:pt x="2481272" y="1379924"/>
                  </a:lnTo>
                  <a:lnTo>
                    <a:pt x="2497480" y="1360089"/>
                  </a:lnTo>
                  <a:lnTo>
                    <a:pt x="2513694" y="1339615"/>
                  </a:lnTo>
                  <a:lnTo>
                    <a:pt x="2529911" y="1328098"/>
                  </a:lnTo>
                  <a:lnTo>
                    <a:pt x="2546129" y="1329696"/>
                  </a:lnTo>
                  <a:lnTo>
                    <a:pt x="2562347" y="1338761"/>
                  </a:lnTo>
                  <a:lnTo>
                    <a:pt x="2578565" y="1350172"/>
                  </a:lnTo>
                  <a:lnTo>
                    <a:pt x="2594783" y="1358809"/>
                  </a:lnTo>
                  <a:lnTo>
                    <a:pt x="2611001" y="1363901"/>
                  </a:lnTo>
                  <a:lnTo>
                    <a:pt x="2627219" y="1367980"/>
                  </a:lnTo>
                  <a:lnTo>
                    <a:pt x="2643437" y="1370887"/>
                  </a:lnTo>
                  <a:lnTo>
                    <a:pt x="2659655" y="1372459"/>
                  </a:lnTo>
                  <a:lnTo>
                    <a:pt x="2675873" y="1371873"/>
                  </a:lnTo>
                  <a:lnTo>
                    <a:pt x="2692091" y="1369474"/>
                  </a:lnTo>
                  <a:lnTo>
                    <a:pt x="2708309" y="1366862"/>
                  </a:lnTo>
                  <a:lnTo>
                    <a:pt x="2724527" y="1365636"/>
                  </a:lnTo>
                  <a:lnTo>
                    <a:pt x="2740745" y="1367502"/>
                  </a:lnTo>
                  <a:lnTo>
                    <a:pt x="2756963" y="1371180"/>
                  </a:lnTo>
                  <a:lnTo>
                    <a:pt x="2773181" y="1373792"/>
                  </a:lnTo>
                  <a:lnTo>
                    <a:pt x="2789399" y="1372459"/>
                  </a:lnTo>
                  <a:lnTo>
                    <a:pt x="2805617" y="1363501"/>
                  </a:lnTo>
                  <a:lnTo>
                    <a:pt x="2821835" y="1349425"/>
                  </a:lnTo>
                  <a:lnTo>
                    <a:pt x="2838053" y="1336627"/>
                  </a:lnTo>
                  <a:lnTo>
                    <a:pt x="2854271" y="1331507"/>
                  </a:lnTo>
                  <a:lnTo>
                    <a:pt x="2870489" y="1338013"/>
                  </a:lnTo>
                  <a:lnTo>
                    <a:pt x="2886707" y="1351984"/>
                  </a:lnTo>
                  <a:lnTo>
                    <a:pt x="2902925" y="1367660"/>
                  </a:lnTo>
                  <a:lnTo>
                    <a:pt x="2919143" y="1379285"/>
                  </a:lnTo>
                  <a:lnTo>
                    <a:pt x="2935361" y="1385736"/>
                  </a:lnTo>
                  <a:lnTo>
                    <a:pt x="2951579" y="1389948"/>
                  </a:lnTo>
                  <a:lnTo>
                    <a:pt x="2967797" y="1392241"/>
                  </a:lnTo>
                  <a:lnTo>
                    <a:pt x="2984015" y="1392934"/>
                  </a:lnTo>
                  <a:lnTo>
                    <a:pt x="3000233" y="1390641"/>
                  </a:lnTo>
                  <a:lnTo>
                    <a:pt x="3016451" y="1385683"/>
                  </a:lnTo>
                  <a:lnTo>
                    <a:pt x="3032669" y="1380937"/>
                  </a:lnTo>
                  <a:lnTo>
                    <a:pt x="3048887" y="1379285"/>
                  </a:lnTo>
                  <a:lnTo>
                    <a:pt x="3065105" y="1383123"/>
                  </a:lnTo>
                  <a:lnTo>
                    <a:pt x="3081323" y="1390374"/>
                  </a:lnTo>
                  <a:lnTo>
                    <a:pt x="3097541" y="1397200"/>
                  </a:lnTo>
                  <a:lnTo>
                    <a:pt x="3113759" y="1399761"/>
                  </a:lnTo>
                  <a:lnTo>
                    <a:pt x="3129977" y="1395894"/>
                  </a:lnTo>
                  <a:lnTo>
                    <a:pt x="3146195" y="1388029"/>
                  </a:lnTo>
                  <a:lnTo>
                    <a:pt x="3162413" y="1379204"/>
                  </a:lnTo>
                  <a:lnTo>
                    <a:pt x="3178631" y="1372459"/>
                  </a:lnTo>
                  <a:lnTo>
                    <a:pt x="3194849" y="1370859"/>
                  </a:lnTo>
                  <a:lnTo>
                    <a:pt x="3211067" y="1372032"/>
                  </a:lnTo>
                  <a:lnTo>
                    <a:pt x="3227285" y="1370860"/>
                  </a:lnTo>
                  <a:lnTo>
                    <a:pt x="3243503" y="1362223"/>
                  </a:lnTo>
                  <a:lnTo>
                    <a:pt x="3259721" y="1343106"/>
                  </a:lnTo>
                  <a:lnTo>
                    <a:pt x="3275939" y="1316791"/>
                  </a:lnTo>
                  <a:lnTo>
                    <a:pt x="3292157" y="1287593"/>
                  </a:lnTo>
                  <a:lnTo>
                    <a:pt x="3308375" y="1259830"/>
                  </a:lnTo>
                </a:path>
              </a:pathLst>
            </a:custGeom>
            <a:ln w="7206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85556" y="6269185"/>
              <a:ext cx="3308985" cy="516890"/>
            </a:xfrm>
            <a:custGeom>
              <a:avLst/>
              <a:gdLst/>
              <a:ahLst/>
              <a:cxnLst/>
              <a:rect l="l" t="t" r="r" b="b"/>
              <a:pathLst>
                <a:path w="3308985" h="516890">
                  <a:moveTo>
                    <a:pt x="0" y="479649"/>
                  </a:moveTo>
                  <a:lnTo>
                    <a:pt x="16218" y="476288"/>
                  </a:lnTo>
                  <a:lnTo>
                    <a:pt x="32436" y="472735"/>
                  </a:lnTo>
                  <a:lnTo>
                    <a:pt x="48654" y="469566"/>
                  </a:lnTo>
                  <a:lnTo>
                    <a:pt x="64872" y="467359"/>
                  </a:lnTo>
                  <a:lnTo>
                    <a:pt x="81096" y="467023"/>
                  </a:lnTo>
                  <a:lnTo>
                    <a:pt x="97317" y="467999"/>
                  </a:lnTo>
                  <a:lnTo>
                    <a:pt x="113536" y="468655"/>
                  </a:lnTo>
                  <a:lnTo>
                    <a:pt x="129754" y="467359"/>
                  </a:lnTo>
                  <a:lnTo>
                    <a:pt x="145972" y="463166"/>
                  </a:lnTo>
                  <a:lnTo>
                    <a:pt x="162190" y="457116"/>
                  </a:lnTo>
                  <a:lnTo>
                    <a:pt x="178408" y="450555"/>
                  </a:lnTo>
                  <a:lnTo>
                    <a:pt x="194626" y="444825"/>
                  </a:lnTo>
                  <a:lnTo>
                    <a:pt x="243280" y="432248"/>
                  </a:lnTo>
                  <a:lnTo>
                    <a:pt x="291903" y="421313"/>
                  </a:lnTo>
                  <a:lnTo>
                    <a:pt x="308117" y="417829"/>
                  </a:lnTo>
                  <a:lnTo>
                    <a:pt x="324334" y="414099"/>
                  </a:lnTo>
                  <a:lnTo>
                    <a:pt x="340552" y="410567"/>
                  </a:lnTo>
                  <a:lnTo>
                    <a:pt x="356770" y="407183"/>
                  </a:lnTo>
                  <a:lnTo>
                    <a:pt x="372988" y="402990"/>
                  </a:lnTo>
                  <a:lnTo>
                    <a:pt x="389206" y="397029"/>
                  </a:lnTo>
                  <a:lnTo>
                    <a:pt x="405424" y="388067"/>
                  </a:lnTo>
                  <a:lnTo>
                    <a:pt x="421642" y="376936"/>
                  </a:lnTo>
                  <a:lnTo>
                    <a:pt x="437860" y="365777"/>
                  </a:lnTo>
                  <a:lnTo>
                    <a:pt x="454078" y="356734"/>
                  </a:lnTo>
                  <a:lnTo>
                    <a:pt x="470296" y="353426"/>
                  </a:lnTo>
                  <a:lnTo>
                    <a:pt x="486514" y="353679"/>
                  </a:lnTo>
                  <a:lnTo>
                    <a:pt x="502732" y="351027"/>
                  </a:lnTo>
                  <a:lnTo>
                    <a:pt x="518950" y="339001"/>
                  </a:lnTo>
                  <a:lnTo>
                    <a:pt x="535168" y="312303"/>
                  </a:lnTo>
                  <a:lnTo>
                    <a:pt x="551386" y="275580"/>
                  </a:lnTo>
                  <a:lnTo>
                    <a:pt x="567604" y="237283"/>
                  </a:lnTo>
                  <a:lnTo>
                    <a:pt x="583822" y="205861"/>
                  </a:lnTo>
                  <a:lnTo>
                    <a:pt x="600040" y="184236"/>
                  </a:lnTo>
                  <a:lnTo>
                    <a:pt x="616258" y="167697"/>
                  </a:lnTo>
                  <a:lnTo>
                    <a:pt x="632476" y="153164"/>
                  </a:lnTo>
                  <a:lnTo>
                    <a:pt x="648695" y="137561"/>
                  </a:lnTo>
                  <a:lnTo>
                    <a:pt x="664913" y="117370"/>
                  </a:lnTo>
                  <a:lnTo>
                    <a:pt x="681131" y="95112"/>
                  </a:lnTo>
                  <a:lnTo>
                    <a:pt x="697349" y="76841"/>
                  </a:lnTo>
                  <a:lnTo>
                    <a:pt x="713567" y="68612"/>
                  </a:lnTo>
                  <a:lnTo>
                    <a:pt x="729785" y="76200"/>
                  </a:lnTo>
                  <a:lnTo>
                    <a:pt x="746003" y="94986"/>
                  </a:lnTo>
                  <a:lnTo>
                    <a:pt x="762221" y="115434"/>
                  </a:lnTo>
                  <a:lnTo>
                    <a:pt x="778439" y="128010"/>
                  </a:lnTo>
                  <a:lnTo>
                    <a:pt x="794657" y="128114"/>
                  </a:lnTo>
                  <a:lnTo>
                    <a:pt x="810875" y="121518"/>
                  </a:lnTo>
                  <a:lnTo>
                    <a:pt x="827093" y="114239"/>
                  </a:lnTo>
                  <a:lnTo>
                    <a:pt x="843311" y="112295"/>
                  </a:lnTo>
                  <a:lnTo>
                    <a:pt x="859529" y="120196"/>
                  </a:lnTo>
                  <a:lnTo>
                    <a:pt x="875747" y="133763"/>
                  </a:lnTo>
                  <a:lnTo>
                    <a:pt x="891965" y="145985"/>
                  </a:lnTo>
                  <a:lnTo>
                    <a:pt x="908183" y="149851"/>
                  </a:lnTo>
                  <a:lnTo>
                    <a:pt x="924401" y="138964"/>
                  </a:lnTo>
                  <a:lnTo>
                    <a:pt x="940619" y="118576"/>
                  </a:lnTo>
                  <a:lnTo>
                    <a:pt x="956837" y="99147"/>
                  </a:lnTo>
                  <a:lnTo>
                    <a:pt x="973055" y="91138"/>
                  </a:lnTo>
                  <a:lnTo>
                    <a:pt x="989273" y="99706"/>
                  </a:lnTo>
                  <a:lnTo>
                    <a:pt x="1005491" y="118486"/>
                  </a:lnTo>
                  <a:lnTo>
                    <a:pt x="1021709" y="140657"/>
                  </a:lnTo>
                  <a:lnTo>
                    <a:pt x="1037927" y="159403"/>
                  </a:lnTo>
                  <a:lnTo>
                    <a:pt x="1070363" y="189029"/>
                  </a:lnTo>
                  <a:lnTo>
                    <a:pt x="1102799" y="209249"/>
                  </a:lnTo>
                  <a:lnTo>
                    <a:pt x="1135235" y="213263"/>
                  </a:lnTo>
                  <a:lnTo>
                    <a:pt x="1151453" y="209832"/>
                  </a:lnTo>
                  <a:lnTo>
                    <a:pt x="1167671" y="202437"/>
                  </a:lnTo>
                  <a:lnTo>
                    <a:pt x="1183889" y="188486"/>
                  </a:lnTo>
                  <a:lnTo>
                    <a:pt x="1200107" y="168976"/>
                  </a:lnTo>
                  <a:lnTo>
                    <a:pt x="1216325" y="148960"/>
                  </a:lnTo>
                  <a:lnTo>
                    <a:pt x="1232543" y="133488"/>
                  </a:lnTo>
                  <a:lnTo>
                    <a:pt x="1248761" y="124600"/>
                  </a:lnTo>
                  <a:lnTo>
                    <a:pt x="1264979" y="119391"/>
                  </a:lnTo>
                  <a:lnTo>
                    <a:pt x="1281197" y="115419"/>
                  </a:lnTo>
                  <a:lnTo>
                    <a:pt x="1297415" y="110241"/>
                  </a:lnTo>
                  <a:lnTo>
                    <a:pt x="1313633" y="103097"/>
                  </a:lnTo>
                  <a:lnTo>
                    <a:pt x="1329851" y="95315"/>
                  </a:lnTo>
                  <a:lnTo>
                    <a:pt x="1346069" y="87661"/>
                  </a:lnTo>
                  <a:lnTo>
                    <a:pt x="1362287" y="80903"/>
                  </a:lnTo>
                  <a:lnTo>
                    <a:pt x="1378484" y="72094"/>
                  </a:lnTo>
                  <a:lnTo>
                    <a:pt x="1394691" y="61872"/>
                  </a:lnTo>
                  <a:lnTo>
                    <a:pt x="1410905" y="56381"/>
                  </a:lnTo>
                  <a:lnTo>
                    <a:pt x="1427123" y="61764"/>
                  </a:lnTo>
                  <a:lnTo>
                    <a:pt x="1443341" y="87653"/>
                  </a:lnTo>
                  <a:lnTo>
                    <a:pt x="1459559" y="128091"/>
                  </a:lnTo>
                  <a:lnTo>
                    <a:pt x="1475777" y="165921"/>
                  </a:lnTo>
                  <a:lnTo>
                    <a:pt x="1491995" y="183983"/>
                  </a:lnTo>
                  <a:lnTo>
                    <a:pt x="1508213" y="170184"/>
                  </a:lnTo>
                  <a:lnTo>
                    <a:pt x="1524431" y="136164"/>
                  </a:lnTo>
                  <a:lnTo>
                    <a:pt x="1540649" y="100455"/>
                  </a:lnTo>
                  <a:lnTo>
                    <a:pt x="1556867" y="81587"/>
                  </a:lnTo>
                  <a:lnTo>
                    <a:pt x="1573085" y="89532"/>
                  </a:lnTo>
                  <a:lnTo>
                    <a:pt x="1589303" y="112732"/>
                  </a:lnTo>
                  <a:lnTo>
                    <a:pt x="1605521" y="137426"/>
                  </a:lnTo>
                  <a:lnTo>
                    <a:pt x="1621739" y="149851"/>
                  </a:lnTo>
                  <a:lnTo>
                    <a:pt x="1637957" y="143170"/>
                  </a:lnTo>
                  <a:lnTo>
                    <a:pt x="1654175" y="125780"/>
                  </a:lnTo>
                  <a:lnTo>
                    <a:pt x="1670393" y="106775"/>
                  </a:lnTo>
                  <a:lnTo>
                    <a:pt x="1686611" y="95247"/>
                  </a:lnTo>
                  <a:lnTo>
                    <a:pt x="1702829" y="94444"/>
                  </a:lnTo>
                  <a:lnTo>
                    <a:pt x="1719047" y="99253"/>
                  </a:lnTo>
                  <a:lnTo>
                    <a:pt x="1735265" y="106150"/>
                  </a:lnTo>
                  <a:lnTo>
                    <a:pt x="1751483" y="111611"/>
                  </a:lnTo>
                  <a:lnTo>
                    <a:pt x="1767701" y="113267"/>
                  </a:lnTo>
                  <a:lnTo>
                    <a:pt x="1783919" y="113458"/>
                  </a:lnTo>
                  <a:lnTo>
                    <a:pt x="1800137" y="115797"/>
                  </a:lnTo>
                  <a:lnTo>
                    <a:pt x="1816355" y="123901"/>
                  </a:lnTo>
                  <a:lnTo>
                    <a:pt x="1832573" y="144464"/>
                  </a:lnTo>
                  <a:lnTo>
                    <a:pt x="1848791" y="173630"/>
                  </a:lnTo>
                  <a:lnTo>
                    <a:pt x="1865009" y="199269"/>
                  </a:lnTo>
                  <a:lnTo>
                    <a:pt x="1881227" y="209249"/>
                  </a:lnTo>
                  <a:lnTo>
                    <a:pt x="1897445" y="197321"/>
                  </a:lnTo>
                  <a:lnTo>
                    <a:pt x="1913663" y="170945"/>
                  </a:lnTo>
                  <a:lnTo>
                    <a:pt x="1929881" y="138636"/>
                  </a:lnTo>
                  <a:lnTo>
                    <a:pt x="1946099" y="108907"/>
                  </a:lnTo>
                  <a:lnTo>
                    <a:pt x="1962317" y="80214"/>
                  </a:lnTo>
                  <a:lnTo>
                    <a:pt x="1978535" y="49312"/>
                  </a:lnTo>
                  <a:lnTo>
                    <a:pt x="1994753" y="22085"/>
                  </a:lnTo>
                  <a:lnTo>
                    <a:pt x="2010971" y="4421"/>
                  </a:lnTo>
                  <a:lnTo>
                    <a:pt x="2027189" y="0"/>
                  </a:lnTo>
                  <a:lnTo>
                    <a:pt x="2043407" y="4975"/>
                  </a:lnTo>
                  <a:lnTo>
                    <a:pt x="2059625" y="13944"/>
                  </a:lnTo>
                  <a:lnTo>
                    <a:pt x="2075843" y="21505"/>
                  </a:lnTo>
                  <a:lnTo>
                    <a:pt x="2092061" y="26728"/>
                  </a:lnTo>
                  <a:lnTo>
                    <a:pt x="2108279" y="32340"/>
                  </a:lnTo>
                  <a:lnTo>
                    <a:pt x="2124497" y="38337"/>
                  </a:lnTo>
                  <a:lnTo>
                    <a:pt x="2140715" y="44716"/>
                  </a:lnTo>
                  <a:lnTo>
                    <a:pt x="2156933" y="50375"/>
                  </a:lnTo>
                  <a:lnTo>
                    <a:pt x="2205587" y="74055"/>
                  </a:lnTo>
                  <a:lnTo>
                    <a:pt x="2238023" y="113106"/>
                  </a:lnTo>
                  <a:lnTo>
                    <a:pt x="2254241" y="135981"/>
                  </a:lnTo>
                  <a:lnTo>
                    <a:pt x="2270459" y="156700"/>
                  </a:lnTo>
                  <a:lnTo>
                    <a:pt x="2302895" y="191476"/>
                  </a:lnTo>
                  <a:lnTo>
                    <a:pt x="2335331" y="222224"/>
                  </a:lnTo>
                  <a:lnTo>
                    <a:pt x="2367767" y="245706"/>
                  </a:lnTo>
                  <a:lnTo>
                    <a:pt x="2383985" y="257410"/>
                  </a:lnTo>
                  <a:lnTo>
                    <a:pt x="2400203" y="272756"/>
                  </a:lnTo>
                  <a:lnTo>
                    <a:pt x="2416421" y="294978"/>
                  </a:lnTo>
                  <a:lnTo>
                    <a:pt x="2432639" y="321755"/>
                  </a:lnTo>
                  <a:lnTo>
                    <a:pt x="2448857" y="347586"/>
                  </a:lnTo>
                  <a:lnTo>
                    <a:pt x="2465075" y="366970"/>
                  </a:lnTo>
                  <a:lnTo>
                    <a:pt x="2481272" y="377225"/>
                  </a:lnTo>
                  <a:lnTo>
                    <a:pt x="2497480" y="381671"/>
                  </a:lnTo>
                  <a:lnTo>
                    <a:pt x="2513694" y="383894"/>
                  </a:lnTo>
                  <a:lnTo>
                    <a:pt x="2529911" y="387478"/>
                  </a:lnTo>
                  <a:lnTo>
                    <a:pt x="2546129" y="393168"/>
                  </a:lnTo>
                  <a:lnTo>
                    <a:pt x="2562347" y="399124"/>
                  </a:lnTo>
                  <a:lnTo>
                    <a:pt x="2578565" y="405059"/>
                  </a:lnTo>
                  <a:lnTo>
                    <a:pt x="2594783" y="410686"/>
                  </a:lnTo>
                  <a:lnTo>
                    <a:pt x="2611001" y="415668"/>
                  </a:lnTo>
                  <a:lnTo>
                    <a:pt x="2627219" y="420245"/>
                  </a:lnTo>
                  <a:lnTo>
                    <a:pt x="2643437" y="424993"/>
                  </a:lnTo>
                  <a:lnTo>
                    <a:pt x="2692091" y="443846"/>
                  </a:lnTo>
                  <a:lnTo>
                    <a:pt x="2740745" y="469563"/>
                  </a:lnTo>
                  <a:lnTo>
                    <a:pt x="2756963" y="481827"/>
                  </a:lnTo>
                  <a:lnTo>
                    <a:pt x="2773181" y="491636"/>
                  </a:lnTo>
                  <a:lnTo>
                    <a:pt x="2789399" y="494672"/>
                  </a:lnTo>
                  <a:lnTo>
                    <a:pt x="2805617" y="485987"/>
                  </a:lnTo>
                  <a:lnTo>
                    <a:pt x="2821835" y="469151"/>
                  </a:lnTo>
                  <a:lnTo>
                    <a:pt x="2838053" y="452614"/>
                  </a:lnTo>
                  <a:lnTo>
                    <a:pt x="2854271" y="444825"/>
                  </a:lnTo>
                  <a:lnTo>
                    <a:pt x="2870489" y="450475"/>
                  </a:lnTo>
                  <a:lnTo>
                    <a:pt x="2886707" y="464243"/>
                  </a:lnTo>
                  <a:lnTo>
                    <a:pt x="2902925" y="479570"/>
                  </a:lnTo>
                  <a:lnTo>
                    <a:pt x="2919143" y="489892"/>
                  </a:lnTo>
                  <a:lnTo>
                    <a:pt x="2935361" y="493348"/>
                  </a:lnTo>
                  <a:lnTo>
                    <a:pt x="2951579" y="493475"/>
                  </a:lnTo>
                  <a:lnTo>
                    <a:pt x="2967797" y="491812"/>
                  </a:lnTo>
                  <a:lnTo>
                    <a:pt x="2984015" y="489892"/>
                  </a:lnTo>
                  <a:lnTo>
                    <a:pt x="3000233" y="486531"/>
                  </a:lnTo>
                  <a:lnTo>
                    <a:pt x="3016451" y="481441"/>
                  </a:lnTo>
                  <a:lnTo>
                    <a:pt x="3032669" y="477505"/>
                  </a:lnTo>
                  <a:lnTo>
                    <a:pt x="3048887" y="477602"/>
                  </a:lnTo>
                  <a:lnTo>
                    <a:pt x="3065105" y="484738"/>
                  </a:lnTo>
                  <a:lnTo>
                    <a:pt x="3081323" y="496634"/>
                  </a:lnTo>
                  <a:lnTo>
                    <a:pt x="3097541" y="508231"/>
                  </a:lnTo>
                  <a:lnTo>
                    <a:pt x="3113759" y="514473"/>
                  </a:lnTo>
                  <a:lnTo>
                    <a:pt x="3129977" y="512066"/>
                  </a:lnTo>
                  <a:lnTo>
                    <a:pt x="3146195" y="504358"/>
                  </a:lnTo>
                  <a:lnTo>
                    <a:pt x="3162413" y="496244"/>
                  </a:lnTo>
                  <a:lnTo>
                    <a:pt x="3178631" y="492621"/>
                  </a:lnTo>
                  <a:lnTo>
                    <a:pt x="3194849" y="496548"/>
                  </a:lnTo>
                  <a:lnTo>
                    <a:pt x="3211067" y="504827"/>
                  </a:lnTo>
                  <a:lnTo>
                    <a:pt x="3227285" y="512979"/>
                  </a:lnTo>
                  <a:lnTo>
                    <a:pt x="3243503" y="516521"/>
                  </a:lnTo>
                  <a:lnTo>
                    <a:pt x="3259721" y="513538"/>
                  </a:lnTo>
                  <a:lnTo>
                    <a:pt x="3275939" y="506662"/>
                  </a:lnTo>
                  <a:lnTo>
                    <a:pt x="3292157" y="498229"/>
                  </a:lnTo>
                  <a:lnTo>
                    <a:pt x="3308375" y="490574"/>
                  </a:lnTo>
                </a:path>
              </a:pathLst>
            </a:custGeom>
            <a:ln w="7208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81316" y="6645535"/>
            <a:ext cx="5270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66474" y="6475070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100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6474" y="6304409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150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6474" y="6133749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200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6474" y="5963089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250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66474" y="5792429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300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66474" y="5621769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350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6474" y="5451018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400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6474" y="5280358"/>
            <a:ext cx="70485" cy="647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0" spc="-25">
                <a:latin typeface="Arial MT"/>
                <a:cs typeface="Arial MT"/>
              </a:rPr>
              <a:t>450</a:t>
            </a:r>
            <a:endParaRPr sz="25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95839" y="5810632"/>
            <a:ext cx="84455" cy="551180"/>
          </a:xfrm>
          <a:prstGeom prst="rect">
            <a:avLst/>
          </a:prstGeom>
        </p:spPr>
        <p:txBody>
          <a:bodyPr wrap="square" lIns="0" tIns="952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z="400" spc="-45" b="1">
                <a:latin typeface="Arial"/>
                <a:cs typeface="Arial"/>
              </a:rPr>
              <a:t>Total</a:t>
            </a:r>
            <a:r>
              <a:rPr dirty="0" sz="400" spc="-35" b="1">
                <a:latin typeface="Arial"/>
                <a:cs typeface="Arial"/>
              </a:rPr>
              <a:t> </a:t>
            </a:r>
            <a:r>
              <a:rPr dirty="0" sz="400" spc="-50" b="1">
                <a:latin typeface="Arial"/>
                <a:cs typeface="Arial"/>
              </a:rPr>
              <a:t>de</a:t>
            </a:r>
            <a:r>
              <a:rPr dirty="0" sz="400" spc="-20" b="1">
                <a:latin typeface="Arial"/>
                <a:cs typeface="Arial"/>
              </a:rPr>
              <a:t> </a:t>
            </a:r>
            <a:r>
              <a:rPr dirty="0" sz="400" spc="-45" b="1">
                <a:latin typeface="Arial"/>
                <a:cs typeface="Arial"/>
              </a:rPr>
              <a:t>casos</a:t>
            </a:r>
            <a:r>
              <a:rPr dirty="0" sz="400" spc="-25" b="1">
                <a:latin typeface="Arial"/>
                <a:cs typeface="Arial"/>
              </a:rPr>
              <a:t> </a:t>
            </a:r>
            <a:r>
              <a:rPr dirty="0" sz="400" spc="-40" b="1">
                <a:latin typeface="Arial"/>
                <a:cs typeface="Arial"/>
              </a:rPr>
              <a:t>repostados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96067" y="6811945"/>
            <a:ext cx="3449954" cy="1892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436620" algn="l"/>
              </a:tabLst>
            </a:pPr>
            <a:r>
              <a:rPr dirty="0" sz="250">
                <a:latin typeface="Arial MT"/>
                <a:cs typeface="Arial MT"/>
              </a:rPr>
              <a:t>0</a:t>
            </a:r>
            <a:r>
              <a:rPr dirty="0" sz="250" spc="170">
                <a:latin typeface="Arial MT"/>
                <a:cs typeface="Arial MT"/>
              </a:rPr>
              <a:t> </a:t>
            </a:r>
            <a:r>
              <a:rPr dirty="0" u="sng" sz="250">
                <a:uFill>
                  <a:solidFill>
                    <a:srgbClr val="D9D9D9"/>
                  </a:solidFill>
                </a:uFill>
                <a:latin typeface="Arial MT"/>
                <a:cs typeface="Arial MT"/>
              </a:rPr>
              <a:t>	</a:t>
            </a:r>
            <a:endParaRPr sz="250">
              <a:latin typeface="Arial MT"/>
              <a:cs typeface="Arial MT"/>
            </a:endParaRPr>
          </a:p>
          <a:p>
            <a:pPr marL="78740">
              <a:lnSpc>
                <a:spcPct val="100000"/>
              </a:lnSpc>
              <a:spcBef>
                <a:spcPts val="60"/>
              </a:spcBef>
            </a:pPr>
            <a:r>
              <a:rPr dirty="0" sz="300" b="1">
                <a:latin typeface="Arial"/>
                <a:cs typeface="Arial"/>
              </a:rPr>
              <a:t>1</a:t>
            </a:r>
            <a:r>
              <a:rPr dirty="0" sz="300" spc="24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</a:t>
            </a:r>
            <a:r>
              <a:rPr dirty="0" sz="300" spc="24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</a:t>
            </a:r>
            <a:r>
              <a:rPr dirty="0" sz="300" spc="24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</a:t>
            </a:r>
            <a:r>
              <a:rPr dirty="0" sz="300" spc="24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</a:t>
            </a:r>
            <a:r>
              <a:rPr dirty="0" sz="300" spc="24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6</a:t>
            </a:r>
            <a:r>
              <a:rPr dirty="0" sz="300" spc="24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7</a:t>
            </a:r>
            <a:r>
              <a:rPr dirty="0" sz="300" spc="24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8</a:t>
            </a:r>
            <a:r>
              <a:rPr dirty="0" sz="300" spc="245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9</a:t>
            </a:r>
            <a:r>
              <a:rPr dirty="0" sz="300" spc="18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12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13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14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15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16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17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18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19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22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23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24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25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26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27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28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29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32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33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34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35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36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37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38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39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40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42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43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44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45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46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47</a:t>
            </a:r>
            <a:r>
              <a:rPr dirty="0" sz="300" spc="114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48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49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50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b="1">
                <a:latin typeface="Arial"/>
                <a:cs typeface="Arial"/>
              </a:rPr>
              <a:t>51</a:t>
            </a:r>
            <a:r>
              <a:rPr dirty="0" sz="300" spc="110" b="1">
                <a:latin typeface="Arial"/>
                <a:cs typeface="Arial"/>
              </a:rPr>
              <a:t> </a:t>
            </a:r>
            <a:r>
              <a:rPr dirty="0" sz="300" spc="-90" b="1">
                <a:latin typeface="Arial"/>
                <a:cs typeface="Arial"/>
              </a:rPr>
              <a:t>52</a:t>
            </a:r>
            <a:endParaRPr sz="300">
              <a:latin typeface="Arial"/>
              <a:cs typeface="Arial"/>
            </a:endParaRPr>
          </a:p>
          <a:p>
            <a:pPr algn="ctr" marL="38100">
              <a:lnSpc>
                <a:spcPct val="100000"/>
              </a:lnSpc>
              <a:spcBef>
                <a:spcPts val="45"/>
              </a:spcBef>
            </a:pPr>
            <a:r>
              <a:rPr dirty="0" sz="400" spc="-55" b="1">
                <a:latin typeface="Arial"/>
                <a:cs typeface="Arial"/>
              </a:rPr>
              <a:t>Semana</a:t>
            </a:r>
            <a:r>
              <a:rPr dirty="0" sz="400" spc="10" b="1">
                <a:latin typeface="Arial"/>
                <a:cs typeface="Arial"/>
              </a:rPr>
              <a:t> </a:t>
            </a:r>
            <a:r>
              <a:rPr dirty="0" sz="400" spc="-10" b="1">
                <a:latin typeface="Arial"/>
                <a:cs typeface="Arial"/>
              </a:rPr>
              <a:t>epidemiológica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910819" y="909954"/>
            <a:ext cx="5126990" cy="4418330"/>
            <a:chOff x="910819" y="909954"/>
            <a:chExt cx="5126990" cy="4418330"/>
          </a:xfrm>
        </p:grpSpPr>
        <p:sp>
          <p:nvSpPr>
            <p:cNvPr id="19" name="object 19" descr=""/>
            <p:cNvSpPr/>
            <p:nvPr/>
          </p:nvSpPr>
          <p:spPr>
            <a:xfrm>
              <a:off x="914629" y="532374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49" y="0"/>
                  </a:lnTo>
                </a:path>
              </a:pathLst>
            </a:custGeom>
            <a:ln w="7208">
              <a:solidFill>
                <a:srgbClr val="006FC0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91798" y="532374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49" y="0"/>
                  </a:lnTo>
                </a:path>
              </a:pathLst>
            </a:custGeom>
            <a:ln w="7208">
              <a:solidFill>
                <a:srgbClr val="FFC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730721" y="5323748"/>
              <a:ext cx="92075" cy="0"/>
            </a:xfrm>
            <a:custGeom>
              <a:avLst/>
              <a:gdLst/>
              <a:ahLst/>
              <a:cxnLst/>
              <a:rect l="l" t="t" r="r" b="b"/>
              <a:pathLst>
                <a:path w="92075" h="0">
                  <a:moveTo>
                    <a:pt x="0" y="0"/>
                  </a:moveTo>
                  <a:lnTo>
                    <a:pt x="91749" y="0"/>
                  </a:lnTo>
                </a:path>
              </a:pathLst>
            </a:custGeom>
            <a:ln w="810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036694" y="909954"/>
              <a:ext cx="2000885" cy="321310"/>
            </a:xfrm>
            <a:custGeom>
              <a:avLst/>
              <a:gdLst/>
              <a:ahLst/>
              <a:cxnLst/>
              <a:rect l="l" t="t" r="r" b="b"/>
              <a:pathLst>
                <a:path w="2000885" h="321309">
                  <a:moveTo>
                    <a:pt x="2000885" y="0"/>
                  </a:moveTo>
                  <a:lnTo>
                    <a:pt x="0" y="0"/>
                  </a:lnTo>
                  <a:lnTo>
                    <a:pt x="0" y="321309"/>
                  </a:lnTo>
                  <a:lnTo>
                    <a:pt x="2000885" y="321309"/>
                  </a:lnTo>
                  <a:lnTo>
                    <a:pt x="20008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62431" y="1058671"/>
            <a:ext cx="2999740" cy="29464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356235" marR="5080" indent="-344170">
              <a:lnSpc>
                <a:spcPts val="1040"/>
              </a:lnSpc>
              <a:spcBef>
                <a:spcPts val="165"/>
              </a:spcBef>
            </a:pPr>
            <a:r>
              <a:rPr dirty="0" sz="900" spc="-95" b="1">
                <a:latin typeface="Arial"/>
                <a:cs typeface="Arial"/>
              </a:rPr>
              <a:t>Tasa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85" b="1">
                <a:latin typeface="Arial"/>
                <a:cs typeface="Arial"/>
              </a:rPr>
              <a:t>incidencia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acumulada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distrital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de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Dengue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a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70" b="1">
                <a:latin typeface="Arial"/>
                <a:cs typeface="Arial"/>
              </a:rPr>
              <a:t>la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S.E.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01-</a:t>
            </a:r>
            <a:r>
              <a:rPr dirty="0" sz="900" spc="-80" b="1">
                <a:latin typeface="Arial"/>
                <a:cs typeface="Arial"/>
              </a:rPr>
              <a:t>2025</a:t>
            </a:r>
            <a:r>
              <a:rPr dirty="0" sz="900" spc="500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según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80" b="1">
                <a:latin typeface="Arial"/>
                <a:cs typeface="Arial"/>
              </a:rPr>
              <a:t>Distrito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10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Tumbes</a:t>
            </a:r>
            <a:r>
              <a:rPr dirty="0" sz="900" spc="-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–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Periodo</a:t>
            </a:r>
            <a:r>
              <a:rPr dirty="0" sz="900" spc="-15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2024-</a:t>
            </a:r>
            <a:r>
              <a:rPr dirty="0" sz="900" spc="-20" b="1">
                <a:latin typeface="Arial"/>
                <a:cs typeface="Arial"/>
              </a:rPr>
              <a:t>2025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56691" y="3864609"/>
            <a:ext cx="6459855" cy="29400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seis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transmisión,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seguido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Papayal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mediano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925570" y="6265163"/>
            <a:ext cx="3085465" cy="55689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sistema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registrado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63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febriles</a:t>
            </a:r>
            <a:r>
              <a:rPr dirty="0" sz="900" spc="3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investigados</a:t>
            </a:r>
            <a:r>
              <a:rPr dirty="0" sz="900" spc="37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para </a:t>
            </a:r>
            <a:r>
              <a:rPr dirty="0" sz="900">
                <a:latin typeface="Arial MT"/>
                <a:cs typeface="Arial MT"/>
              </a:rPr>
              <a:t>dengue,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descartado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11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(17%),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52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(83%).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154932" y="941323"/>
            <a:ext cx="1764664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19405" marR="5080" indent="-307340">
              <a:lnSpc>
                <a:spcPts val="919"/>
              </a:lnSpc>
              <a:spcBef>
                <a:spcPts val="160"/>
              </a:spcBef>
            </a:pPr>
            <a:r>
              <a:rPr dirty="0" sz="800" b="1">
                <a:latin typeface="Arial"/>
                <a:cs typeface="Arial"/>
              </a:rPr>
              <a:t>Mapa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Riesgo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la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47-52/2024 </a:t>
            </a:r>
            <a:r>
              <a:rPr dirty="0" sz="800" b="1">
                <a:latin typeface="Arial"/>
                <a:cs typeface="Arial"/>
              </a:rPr>
              <a:t>(Seis</a:t>
            </a:r>
            <a:r>
              <a:rPr dirty="0" sz="800" spc="-5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últimas</a:t>
            </a:r>
            <a:r>
              <a:rPr dirty="0" sz="800" spc="-5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semanas)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925570" y="7680959"/>
            <a:ext cx="3085465" cy="95123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Equipos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Respuesta</a:t>
            </a:r>
            <a:r>
              <a:rPr dirty="0" sz="900" spc="-10">
                <a:latin typeface="Arial MT"/>
                <a:cs typeface="Arial MT"/>
              </a:rPr>
              <a:t> Rápida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Dirección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Ejecutiva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Epidemiología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investigado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realizando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georreferenciación</a:t>
            </a:r>
            <a:r>
              <a:rPr dirty="0" sz="900" spc="4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positivas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larva,</a:t>
            </a:r>
            <a:r>
              <a:rPr dirty="0" sz="900" spc="3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3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indica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37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presencia </a:t>
            </a:r>
            <a:r>
              <a:rPr dirty="0" sz="900">
                <a:latin typeface="Arial MT"/>
                <a:cs typeface="Arial MT"/>
              </a:rPr>
              <a:t>intradomiciliaria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vector.</a:t>
            </a:r>
            <a:r>
              <a:rPr dirty="0" sz="900" spc="1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positividad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viviendas</a:t>
            </a:r>
            <a:r>
              <a:rPr dirty="0" sz="900" spc="1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es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Corrales.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y</a:t>
            </a:r>
            <a:r>
              <a:rPr dirty="0" sz="900" spc="-10">
                <a:latin typeface="Arial MT"/>
                <a:cs typeface="Arial MT"/>
              </a:rPr>
              <a:t> Zarumilla.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67752" y="1462549"/>
            <a:ext cx="4324985" cy="2015489"/>
            <a:chOff x="267752" y="1462549"/>
            <a:chExt cx="4324985" cy="2015489"/>
          </a:xfrm>
        </p:grpSpPr>
        <p:sp>
          <p:nvSpPr>
            <p:cNvPr id="29" name="object 29" descr=""/>
            <p:cNvSpPr/>
            <p:nvPr/>
          </p:nvSpPr>
          <p:spPr>
            <a:xfrm>
              <a:off x="267752" y="1462549"/>
              <a:ext cx="4324985" cy="88265"/>
            </a:xfrm>
            <a:custGeom>
              <a:avLst/>
              <a:gdLst/>
              <a:ahLst/>
              <a:cxnLst/>
              <a:rect l="l" t="t" r="r" b="b"/>
              <a:pathLst>
                <a:path w="4324985" h="88265">
                  <a:moveTo>
                    <a:pt x="0" y="88100"/>
                  </a:moveTo>
                  <a:lnTo>
                    <a:pt x="4324783" y="88101"/>
                  </a:lnTo>
                  <a:lnTo>
                    <a:pt x="4324783" y="0"/>
                  </a:lnTo>
                  <a:lnTo>
                    <a:pt x="0" y="0"/>
                  </a:lnTo>
                  <a:lnTo>
                    <a:pt x="0" y="8810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67752" y="1634716"/>
              <a:ext cx="4324985" cy="327660"/>
            </a:xfrm>
            <a:custGeom>
              <a:avLst/>
              <a:gdLst/>
              <a:ahLst/>
              <a:cxnLst/>
              <a:rect l="l" t="t" r="r" b="b"/>
              <a:pathLst>
                <a:path w="4324984" h="327660">
                  <a:moveTo>
                    <a:pt x="4324783" y="0"/>
                  </a:moveTo>
                  <a:lnTo>
                    <a:pt x="0" y="0"/>
                  </a:lnTo>
                  <a:lnTo>
                    <a:pt x="0" y="327328"/>
                  </a:lnTo>
                  <a:lnTo>
                    <a:pt x="4324783" y="327328"/>
                  </a:lnTo>
                  <a:lnTo>
                    <a:pt x="4324783" y="0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7112" y="1962045"/>
              <a:ext cx="719672" cy="135192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67741" y="3313975"/>
              <a:ext cx="3599815" cy="163830"/>
            </a:xfrm>
            <a:custGeom>
              <a:avLst/>
              <a:gdLst/>
              <a:ahLst/>
              <a:cxnLst/>
              <a:rect l="l" t="t" r="r" b="b"/>
              <a:pathLst>
                <a:path w="3599815" h="163829">
                  <a:moveTo>
                    <a:pt x="3599370" y="0"/>
                  </a:moveTo>
                  <a:lnTo>
                    <a:pt x="984846" y="0"/>
                  </a:lnTo>
                  <a:lnTo>
                    <a:pt x="979093" y="0"/>
                  </a:lnTo>
                  <a:lnTo>
                    <a:pt x="0" y="0"/>
                  </a:lnTo>
                  <a:lnTo>
                    <a:pt x="0" y="163664"/>
                  </a:lnTo>
                  <a:lnTo>
                    <a:pt x="984846" y="163677"/>
                  </a:lnTo>
                  <a:lnTo>
                    <a:pt x="3599370" y="163664"/>
                  </a:lnTo>
                  <a:lnTo>
                    <a:pt x="3599370" y="0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452845" y="1449834"/>
            <a:ext cx="1951355" cy="2978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CASOS</a:t>
            </a:r>
            <a:r>
              <a:rPr dirty="0" sz="5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6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5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65" b="1">
                <a:solidFill>
                  <a:srgbClr val="FFFFFF"/>
                </a:solidFill>
                <a:latin typeface="Arial"/>
                <a:cs typeface="Arial"/>
              </a:rPr>
              <a:t>DENGUE</a:t>
            </a:r>
            <a:r>
              <a:rPr dirty="0" sz="5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HASTA</a:t>
            </a:r>
            <a:r>
              <a:rPr dirty="0" sz="5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5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50" b="1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dirty="0" sz="500" spc="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114" b="1">
                <a:solidFill>
                  <a:srgbClr val="FFFFFF"/>
                </a:solidFill>
                <a:latin typeface="Arial"/>
                <a:cs typeface="Arial"/>
              </a:rPr>
              <a:t>01_2025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500">
              <a:latin typeface="Arial"/>
              <a:cs typeface="Arial"/>
            </a:endParaRPr>
          </a:p>
          <a:p>
            <a:pPr marL="358140">
              <a:lnSpc>
                <a:spcPct val="100000"/>
              </a:lnSpc>
              <a:tabLst>
                <a:tab pos="1664970" algn="l"/>
              </a:tabLst>
            </a:pPr>
            <a:r>
              <a:rPr dirty="0" sz="600" spc="125">
                <a:solidFill>
                  <a:srgbClr val="FFFFFF"/>
                </a:solidFill>
                <a:latin typeface="Calibri Light"/>
                <a:cs typeface="Calibri Light"/>
              </a:rPr>
              <a:t>2024</a:t>
            </a:r>
            <a:r>
              <a:rPr dirty="0" sz="600">
                <a:solidFill>
                  <a:srgbClr val="FFFFFF"/>
                </a:solidFill>
                <a:latin typeface="Calibri Light"/>
                <a:cs typeface="Calibri Light"/>
              </a:rPr>
              <a:t>	</a:t>
            </a:r>
            <a:r>
              <a:rPr dirty="0" sz="600" spc="130">
                <a:solidFill>
                  <a:srgbClr val="FFFFFF"/>
                </a:solidFill>
                <a:latin typeface="Calibri Light"/>
                <a:cs typeface="Calibri Light"/>
              </a:rPr>
              <a:t>2025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138240" y="1726275"/>
            <a:ext cx="419734" cy="23558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600" spc="110">
                <a:solidFill>
                  <a:srgbClr val="FFFFFF"/>
                </a:solidFill>
                <a:latin typeface="Calibri Light"/>
                <a:cs typeface="Calibri Light"/>
              </a:rPr>
              <a:t>TIA</a:t>
            </a:r>
            <a:r>
              <a:rPr dirty="0" sz="600" spc="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600" spc="120">
                <a:solidFill>
                  <a:srgbClr val="FFFFFF"/>
                </a:solidFill>
                <a:latin typeface="Calibri Light"/>
                <a:cs typeface="Calibri Light"/>
              </a:rPr>
              <a:t>1000</a:t>
            </a:r>
            <a:endParaRPr sz="600">
              <a:latin typeface="Calibri Light"/>
              <a:cs typeface="Calibri Light"/>
            </a:endParaRPr>
          </a:p>
          <a:p>
            <a:pPr algn="ctr" marL="6350">
              <a:lnSpc>
                <a:spcPct val="100000"/>
              </a:lnSpc>
              <a:spcBef>
                <a:spcPts val="105"/>
              </a:spcBef>
            </a:pPr>
            <a:r>
              <a:rPr dirty="0" sz="600" spc="100">
                <a:solidFill>
                  <a:srgbClr val="FFFFFF"/>
                </a:solidFill>
                <a:latin typeface="Calibri Light"/>
                <a:cs typeface="Calibri Light"/>
              </a:rPr>
              <a:t>Hab.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633384" y="1781519"/>
            <a:ext cx="572135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73075" algn="l"/>
              </a:tabLst>
            </a:pPr>
            <a:r>
              <a:rPr dirty="0" sz="700" spc="95">
                <a:solidFill>
                  <a:srgbClr val="FFFFFF"/>
                </a:solidFill>
                <a:latin typeface="Calibri Light"/>
                <a:cs typeface="Calibri Light"/>
              </a:rPr>
              <a:t>casos</a:t>
            </a:r>
            <a:r>
              <a:rPr dirty="0" sz="700">
                <a:solidFill>
                  <a:srgbClr val="FFFFFF"/>
                </a:solidFill>
                <a:latin typeface="Calibri Light"/>
                <a:cs typeface="Calibri Light"/>
              </a:rPr>
              <a:t>	</a:t>
            </a:r>
            <a:r>
              <a:rPr dirty="0" sz="700" spc="12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700">
              <a:latin typeface="Calibri Light"/>
              <a:cs typeface="Calibri Ligh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387717" y="1726275"/>
            <a:ext cx="419734" cy="23558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600" spc="110">
                <a:solidFill>
                  <a:srgbClr val="FFFFFF"/>
                </a:solidFill>
                <a:latin typeface="Calibri Light"/>
                <a:cs typeface="Calibri Light"/>
              </a:rPr>
              <a:t>TIA</a:t>
            </a:r>
            <a:r>
              <a:rPr dirty="0" sz="600" spc="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600" spc="120">
                <a:solidFill>
                  <a:srgbClr val="FFFFFF"/>
                </a:solidFill>
                <a:latin typeface="Calibri Light"/>
                <a:cs typeface="Calibri Light"/>
              </a:rPr>
              <a:t>1000</a:t>
            </a:r>
            <a:endParaRPr sz="600">
              <a:latin typeface="Calibri Light"/>
              <a:cs typeface="Calibri Light"/>
            </a:endParaRPr>
          </a:p>
          <a:p>
            <a:pPr algn="ctr" marL="6350">
              <a:lnSpc>
                <a:spcPct val="100000"/>
              </a:lnSpc>
              <a:spcBef>
                <a:spcPts val="105"/>
              </a:spcBef>
            </a:pPr>
            <a:r>
              <a:rPr dirty="0" sz="600" spc="100">
                <a:solidFill>
                  <a:srgbClr val="FFFFFF"/>
                </a:solidFill>
                <a:latin typeface="Calibri Light"/>
                <a:cs typeface="Calibri Light"/>
              </a:rPr>
              <a:t>Hab.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6554" y="1949372"/>
            <a:ext cx="3238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90">
                <a:latin typeface="Calibri Light"/>
                <a:cs typeface="Calibri Light"/>
              </a:rPr>
              <a:t>TUMBES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259169" y="1949372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0.48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725557" y="1949373"/>
            <a:ext cx="11747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85">
                <a:latin typeface="Calibri Light"/>
                <a:cs typeface="Calibri Light"/>
              </a:rPr>
              <a:t>51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508723" y="1949373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0.56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66554" y="2037628"/>
            <a:ext cx="43116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5">
                <a:latin typeface="Calibri Light"/>
                <a:cs typeface="Calibri Light"/>
              </a:rPr>
              <a:t>ZARUMILLA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259169" y="2037628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0.06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748639" y="2037628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1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508723" y="2037629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0.03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66554" y="2125716"/>
            <a:ext cx="86296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85">
                <a:latin typeface="Calibri Light"/>
                <a:cs typeface="Calibri Light"/>
              </a:rPr>
              <a:t>SAN</a:t>
            </a:r>
            <a:r>
              <a:rPr dirty="0" sz="500" spc="45">
                <a:latin typeface="Calibri Light"/>
                <a:cs typeface="Calibri Light"/>
              </a:rPr>
              <a:t> </a:t>
            </a:r>
            <a:r>
              <a:rPr dirty="0" sz="500" spc="90">
                <a:latin typeface="Calibri Light"/>
                <a:cs typeface="Calibri Light"/>
              </a:rPr>
              <a:t>JUAN</a:t>
            </a:r>
            <a:r>
              <a:rPr dirty="0" sz="500" spc="45">
                <a:latin typeface="Calibri Light"/>
                <a:cs typeface="Calibri Light"/>
              </a:rPr>
              <a:t> </a:t>
            </a:r>
            <a:r>
              <a:rPr dirty="0" sz="500" spc="90">
                <a:latin typeface="Calibri Light"/>
                <a:cs typeface="Calibri Light"/>
              </a:rPr>
              <a:t>DE</a:t>
            </a:r>
            <a:r>
              <a:rPr dirty="0" sz="500" spc="10">
                <a:latin typeface="Calibri Light"/>
                <a:cs typeface="Calibri Light"/>
              </a:rPr>
              <a:t> </a:t>
            </a:r>
            <a:r>
              <a:rPr dirty="0" sz="500" spc="75">
                <a:latin typeface="Calibri Light"/>
                <a:cs typeface="Calibri Light"/>
              </a:rPr>
              <a:t>LA</a:t>
            </a:r>
            <a:r>
              <a:rPr dirty="0" sz="500" spc="5">
                <a:latin typeface="Calibri Light"/>
                <a:cs typeface="Calibri Light"/>
              </a:rPr>
              <a:t> </a:t>
            </a:r>
            <a:r>
              <a:rPr dirty="0" sz="500" spc="70">
                <a:latin typeface="Calibri Light"/>
                <a:cs typeface="Calibri Light"/>
              </a:rPr>
              <a:t>VIRGEN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259169" y="2125716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0.52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748639" y="2125716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508723" y="2125716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266554" y="2213860"/>
            <a:ext cx="38100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CORRALES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259169" y="2213860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0.40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748639" y="2213860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508723" y="2213860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266554" y="2302116"/>
            <a:ext cx="79184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95">
                <a:latin typeface="Calibri Light"/>
                <a:cs typeface="Calibri Light"/>
              </a:rPr>
              <a:t>PAMPAS</a:t>
            </a:r>
            <a:r>
              <a:rPr dirty="0" sz="500" spc="45">
                <a:latin typeface="Calibri Light"/>
                <a:cs typeface="Calibri Light"/>
              </a:rPr>
              <a:t> </a:t>
            </a:r>
            <a:r>
              <a:rPr dirty="0" sz="500" spc="90">
                <a:latin typeface="Calibri Light"/>
                <a:cs typeface="Calibri Light"/>
              </a:rPr>
              <a:t>DE</a:t>
            </a:r>
            <a:r>
              <a:rPr dirty="0" sz="500" spc="20">
                <a:latin typeface="Calibri Light"/>
                <a:cs typeface="Calibri Light"/>
              </a:rPr>
              <a:t> </a:t>
            </a:r>
            <a:r>
              <a:rPr dirty="0" sz="500" spc="75">
                <a:latin typeface="Calibri Light"/>
                <a:cs typeface="Calibri Light"/>
              </a:rPr>
              <a:t>HOSPITAL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2259169" y="2302116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0.24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748639" y="2302116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508723" y="2302116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266554" y="2390204"/>
            <a:ext cx="48450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85">
                <a:latin typeface="Calibri Light"/>
                <a:cs typeface="Calibri Light"/>
              </a:rPr>
              <a:t>SAN</a:t>
            </a:r>
            <a:r>
              <a:rPr dirty="0" sz="500" spc="45">
                <a:latin typeface="Calibri Light"/>
                <a:cs typeface="Calibri Light"/>
              </a:rPr>
              <a:t> </a:t>
            </a:r>
            <a:r>
              <a:rPr dirty="0" sz="500" spc="70">
                <a:latin typeface="Calibri Light"/>
                <a:cs typeface="Calibri Light"/>
              </a:rPr>
              <a:t>JACINTO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259169" y="239020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2748639" y="2390204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508723" y="239020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266554" y="2478347"/>
            <a:ext cx="41592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80">
                <a:latin typeface="Calibri Light"/>
                <a:cs typeface="Calibri Light"/>
              </a:rPr>
              <a:t>MATAPALO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259169" y="2478348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2748639" y="2478348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508723" y="2478348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266554" y="2566603"/>
            <a:ext cx="33210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PAPAYAL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2259169" y="256660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2748639" y="2566604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3508723" y="256660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266554" y="2675639"/>
            <a:ext cx="31305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5">
                <a:latin typeface="Calibri Light"/>
                <a:cs typeface="Calibri Light"/>
              </a:rPr>
              <a:t>LA</a:t>
            </a:r>
            <a:r>
              <a:rPr dirty="0" sz="500">
                <a:latin typeface="Calibri Light"/>
                <a:cs typeface="Calibri Light"/>
              </a:rPr>
              <a:t> </a:t>
            </a:r>
            <a:r>
              <a:rPr dirty="0" sz="500" spc="80">
                <a:latin typeface="Calibri Light"/>
                <a:cs typeface="Calibri Light"/>
              </a:rPr>
              <a:t>CRUZ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2259169" y="2675639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0.08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2748639" y="2675639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3036584" y="1936693"/>
            <a:ext cx="229870" cy="8401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500" spc="85">
                <a:latin typeface="Calibri Light"/>
                <a:cs typeface="Calibri Light"/>
              </a:rPr>
              <a:t>98.08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1.92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0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35560">
              <a:lnSpc>
                <a:spcPct val="100000"/>
              </a:lnSpc>
              <a:spcBef>
                <a:spcPts val="259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3508723" y="2675639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266554" y="2805787"/>
            <a:ext cx="54800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85">
                <a:latin typeface="Calibri Light"/>
                <a:cs typeface="Calibri Light"/>
              </a:rPr>
              <a:t>AGUAS</a:t>
            </a:r>
            <a:r>
              <a:rPr dirty="0" sz="500" spc="50">
                <a:latin typeface="Calibri Light"/>
                <a:cs typeface="Calibri Light"/>
              </a:rPr>
              <a:t> </a:t>
            </a:r>
            <a:r>
              <a:rPr dirty="0" sz="500" spc="70">
                <a:latin typeface="Calibri Light"/>
                <a:cs typeface="Calibri Light"/>
              </a:rPr>
              <a:t>VERDES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2259169" y="2805788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2748639" y="2805788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059589" y="2805788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3508723" y="2805788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266554" y="2935954"/>
            <a:ext cx="8318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90">
                <a:latin typeface="Calibri Light"/>
                <a:cs typeface="Calibri Light"/>
              </a:rPr>
              <a:t>CANOAS</a:t>
            </a:r>
            <a:r>
              <a:rPr dirty="0" sz="500" spc="40">
                <a:latin typeface="Calibri Light"/>
                <a:cs typeface="Calibri Light"/>
              </a:rPr>
              <a:t> </a:t>
            </a:r>
            <a:r>
              <a:rPr dirty="0" sz="500" spc="90">
                <a:latin typeface="Calibri Light"/>
                <a:cs typeface="Calibri Light"/>
              </a:rPr>
              <a:t>DE</a:t>
            </a:r>
            <a:r>
              <a:rPr dirty="0" sz="500" spc="15">
                <a:latin typeface="Calibri Light"/>
                <a:cs typeface="Calibri Light"/>
              </a:rPr>
              <a:t> </a:t>
            </a:r>
            <a:r>
              <a:rPr dirty="0" sz="500" spc="105">
                <a:latin typeface="Calibri Light"/>
                <a:cs typeface="Calibri Light"/>
              </a:rPr>
              <a:t>PUNTA</a:t>
            </a:r>
            <a:r>
              <a:rPr dirty="0" sz="500" spc="15">
                <a:latin typeface="Calibri Light"/>
                <a:cs typeface="Calibri Light"/>
              </a:rPr>
              <a:t> </a:t>
            </a:r>
            <a:r>
              <a:rPr dirty="0" sz="500" spc="50">
                <a:latin typeface="Calibri Light"/>
                <a:cs typeface="Calibri Light"/>
              </a:rPr>
              <a:t>SAL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2259169" y="293595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2748639" y="2935954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3059589" y="293595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3508723" y="2935954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266554" y="3066103"/>
            <a:ext cx="37528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5">
                <a:latin typeface="Calibri Light"/>
                <a:cs typeface="Calibri Light"/>
              </a:rPr>
              <a:t>ZORRITOS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2259169" y="3066103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0.23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2748639" y="3066103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3059589" y="3066103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3508723" y="3066103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266554" y="3196252"/>
            <a:ext cx="30607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60">
                <a:latin typeface="Calibri Light"/>
                <a:cs typeface="Calibri Light"/>
              </a:rPr>
              <a:t>CASITAS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1291656" y="1781519"/>
            <a:ext cx="685165" cy="15157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5145" algn="l"/>
              </a:tabLst>
            </a:pPr>
            <a:r>
              <a:rPr dirty="0" sz="700" spc="95">
                <a:solidFill>
                  <a:srgbClr val="FFFFFF"/>
                </a:solidFill>
                <a:latin typeface="Calibri Light"/>
                <a:cs typeface="Calibri Light"/>
              </a:rPr>
              <a:t>casos</a:t>
            </a:r>
            <a:r>
              <a:rPr dirty="0" sz="700">
                <a:solidFill>
                  <a:srgbClr val="FFFFFF"/>
                </a:solidFill>
                <a:latin typeface="Calibri Light"/>
                <a:cs typeface="Calibri Light"/>
              </a:rPr>
              <a:t>	</a:t>
            </a:r>
            <a:r>
              <a:rPr dirty="0" sz="700" spc="110">
                <a:solidFill>
                  <a:srgbClr val="FFFFFF"/>
                </a:solidFill>
                <a:latin typeface="Calibri Light"/>
                <a:cs typeface="Calibri Light"/>
              </a:rPr>
              <a:t>%</a:t>
            </a:r>
            <a:endParaRPr sz="700">
              <a:latin typeface="Calibri Light"/>
              <a:cs typeface="Calibri Light"/>
            </a:endParaRPr>
          </a:p>
          <a:p>
            <a:pPr marL="99060">
              <a:lnSpc>
                <a:spcPct val="100000"/>
              </a:lnSpc>
              <a:spcBef>
                <a:spcPts val="484"/>
              </a:spcBef>
              <a:tabLst>
                <a:tab pos="467359" algn="l"/>
              </a:tabLst>
            </a:pPr>
            <a:r>
              <a:rPr dirty="0" sz="500" spc="75">
                <a:latin typeface="Calibri Light"/>
                <a:cs typeface="Calibri Light"/>
              </a:rPr>
              <a:t>49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85">
                <a:latin typeface="Calibri Light"/>
                <a:cs typeface="Calibri Light"/>
              </a:rPr>
              <a:t>69.01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9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2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2.82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9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3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4.23</a:t>
            </a:r>
            <a:endParaRPr sz="500">
              <a:latin typeface="Calibri Light"/>
              <a:cs typeface="Calibri Light"/>
            </a:endParaRPr>
          </a:p>
          <a:p>
            <a:pPr marL="99060">
              <a:lnSpc>
                <a:spcPct val="100000"/>
              </a:lnSpc>
              <a:spcBef>
                <a:spcPts val="95"/>
              </a:spcBef>
              <a:tabLst>
                <a:tab pos="467359" algn="l"/>
              </a:tabLst>
            </a:pPr>
            <a:r>
              <a:rPr dirty="0" sz="500" spc="75">
                <a:latin typeface="Calibri Light"/>
                <a:cs typeface="Calibri Light"/>
              </a:rPr>
              <a:t>10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85">
                <a:latin typeface="Calibri Light"/>
                <a:cs typeface="Calibri Light"/>
              </a:rPr>
              <a:t>14.08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9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2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2.82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90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9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9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260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1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1.41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42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42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42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4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5.63</a:t>
            </a:r>
            <a:endParaRPr sz="500">
              <a:latin typeface="Calibri Light"/>
              <a:cs typeface="Calibri Light"/>
            </a:endParaRPr>
          </a:p>
          <a:p>
            <a:pPr marL="121920">
              <a:lnSpc>
                <a:spcPct val="100000"/>
              </a:lnSpc>
              <a:spcBef>
                <a:spcPts val="425"/>
              </a:spcBef>
              <a:tabLst>
                <a:tab pos="490220" algn="l"/>
              </a:tabLst>
            </a:pPr>
            <a:r>
              <a:rPr dirty="0" sz="500" spc="45">
                <a:latin typeface="Calibri Light"/>
                <a:cs typeface="Calibri Light"/>
              </a:rPr>
              <a:t>0</a:t>
            </a:r>
            <a:r>
              <a:rPr dirty="0" sz="500">
                <a:latin typeface="Calibri Light"/>
                <a:cs typeface="Calibri Light"/>
              </a:rPr>
              <a:t>	</a:t>
            </a: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2259169" y="3196252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2748639" y="3196252"/>
            <a:ext cx="6921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45">
                <a:latin typeface="Calibri Light"/>
                <a:cs typeface="Calibri Light"/>
              </a:rPr>
              <a:t>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3059589" y="3196252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3508723" y="3196252"/>
            <a:ext cx="184150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70">
                <a:latin typeface="Calibri Light"/>
                <a:cs typeface="Calibri Light"/>
              </a:rPr>
              <a:t>0.00</a:t>
            </a:r>
            <a:endParaRPr sz="500">
              <a:latin typeface="Calibri Light"/>
              <a:cs typeface="Calibri Light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3877417" y="1617073"/>
            <a:ext cx="694690" cy="3403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2540">
              <a:lnSpc>
                <a:spcPct val="114799"/>
              </a:lnSpc>
              <a:spcBef>
                <a:spcPts val="90"/>
              </a:spcBef>
            </a:pPr>
            <a:r>
              <a:rPr dirty="0" sz="600" spc="100">
                <a:solidFill>
                  <a:srgbClr val="FFFFFF"/>
                </a:solidFill>
                <a:latin typeface="Calibri Light"/>
                <a:cs typeface="Calibri Light"/>
              </a:rPr>
              <a:t>Tendencia </a:t>
            </a:r>
            <a:r>
              <a:rPr dirty="0" sz="600" spc="105">
                <a:solidFill>
                  <a:srgbClr val="FFFFFF"/>
                </a:solidFill>
                <a:latin typeface="Calibri Light"/>
                <a:cs typeface="Calibri Light"/>
              </a:rPr>
              <a:t>Casos</a:t>
            </a:r>
            <a:r>
              <a:rPr dirty="0" sz="600" spc="3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600" spc="135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r>
              <a:rPr dirty="0" sz="600" spc="7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600" spc="90">
                <a:solidFill>
                  <a:srgbClr val="FFFFFF"/>
                </a:solidFill>
                <a:latin typeface="Calibri Light"/>
                <a:cs typeface="Calibri Light"/>
              </a:rPr>
              <a:t>últimas </a:t>
            </a:r>
            <a:r>
              <a:rPr dirty="0" sz="600" spc="105">
                <a:solidFill>
                  <a:srgbClr val="FFFFFF"/>
                </a:solidFill>
                <a:latin typeface="Calibri Light"/>
                <a:cs typeface="Calibri Light"/>
              </a:rPr>
              <a:t>semanas</a:t>
            </a:r>
            <a:endParaRPr sz="600">
              <a:latin typeface="Calibri Light"/>
              <a:cs typeface="Calibri Light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542997" y="1727057"/>
            <a:ext cx="434340" cy="131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700" spc="85">
                <a:solidFill>
                  <a:srgbClr val="FFFFFF"/>
                </a:solidFill>
                <a:latin typeface="Calibri Light"/>
                <a:cs typeface="Calibri Light"/>
              </a:rPr>
              <a:t>Distritos</a:t>
            </a:r>
            <a:endParaRPr sz="700">
              <a:latin typeface="Calibri Light"/>
              <a:cs typeface="Calibri Light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261701" y="1638905"/>
            <a:ext cx="6859270" cy="1900555"/>
            <a:chOff x="261701" y="1638905"/>
            <a:chExt cx="6859270" cy="1900555"/>
          </a:xfrm>
        </p:grpSpPr>
        <p:sp>
          <p:nvSpPr>
            <p:cNvPr id="98" name="object 98" descr=""/>
            <p:cNvSpPr/>
            <p:nvPr/>
          </p:nvSpPr>
          <p:spPr>
            <a:xfrm>
              <a:off x="1241082" y="1638908"/>
              <a:ext cx="2626360" cy="323215"/>
            </a:xfrm>
            <a:custGeom>
              <a:avLst/>
              <a:gdLst/>
              <a:ahLst/>
              <a:cxnLst/>
              <a:rect l="l" t="t" r="r" b="b"/>
              <a:pathLst>
                <a:path w="2626360" h="323214">
                  <a:moveTo>
                    <a:pt x="11506" y="0"/>
                  </a:moveTo>
                  <a:lnTo>
                    <a:pt x="0" y="0"/>
                  </a:lnTo>
                  <a:lnTo>
                    <a:pt x="0" y="323138"/>
                  </a:lnTo>
                  <a:lnTo>
                    <a:pt x="11506" y="323138"/>
                  </a:lnTo>
                  <a:lnTo>
                    <a:pt x="11506" y="0"/>
                  </a:lnTo>
                  <a:close/>
                </a:path>
                <a:path w="2626360" h="323214">
                  <a:moveTo>
                    <a:pt x="379971" y="109067"/>
                  </a:moveTo>
                  <a:lnTo>
                    <a:pt x="368465" y="109067"/>
                  </a:lnTo>
                  <a:lnTo>
                    <a:pt x="368465" y="323138"/>
                  </a:lnTo>
                  <a:lnTo>
                    <a:pt x="379971" y="323138"/>
                  </a:lnTo>
                  <a:lnTo>
                    <a:pt x="379971" y="109067"/>
                  </a:lnTo>
                  <a:close/>
                </a:path>
                <a:path w="2626360" h="323214">
                  <a:moveTo>
                    <a:pt x="863803" y="109067"/>
                  </a:moveTo>
                  <a:lnTo>
                    <a:pt x="852106" y="109067"/>
                  </a:lnTo>
                  <a:lnTo>
                    <a:pt x="852106" y="323138"/>
                  </a:lnTo>
                  <a:lnTo>
                    <a:pt x="863803" y="323138"/>
                  </a:lnTo>
                  <a:lnTo>
                    <a:pt x="863803" y="109067"/>
                  </a:lnTo>
                  <a:close/>
                </a:path>
                <a:path w="2626360" h="323214">
                  <a:moveTo>
                    <a:pt x="1358988" y="0"/>
                  </a:moveTo>
                  <a:lnTo>
                    <a:pt x="1347482" y="0"/>
                  </a:lnTo>
                  <a:lnTo>
                    <a:pt x="1347482" y="323138"/>
                  </a:lnTo>
                  <a:lnTo>
                    <a:pt x="1358988" y="323138"/>
                  </a:lnTo>
                  <a:lnTo>
                    <a:pt x="1358988" y="0"/>
                  </a:lnTo>
                  <a:close/>
                </a:path>
                <a:path w="2626360" h="323214">
                  <a:moveTo>
                    <a:pt x="1727454" y="109067"/>
                  </a:moveTo>
                  <a:lnTo>
                    <a:pt x="1715947" y="109067"/>
                  </a:lnTo>
                  <a:lnTo>
                    <a:pt x="1715947" y="323138"/>
                  </a:lnTo>
                  <a:lnTo>
                    <a:pt x="1727454" y="323138"/>
                  </a:lnTo>
                  <a:lnTo>
                    <a:pt x="1727454" y="109067"/>
                  </a:lnTo>
                  <a:close/>
                </a:path>
                <a:path w="2626360" h="323214">
                  <a:moveTo>
                    <a:pt x="2096071" y="109067"/>
                  </a:moveTo>
                  <a:lnTo>
                    <a:pt x="2084565" y="109067"/>
                  </a:lnTo>
                  <a:lnTo>
                    <a:pt x="2084565" y="323138"/>
                  </a:lnTo>
                  <a:lnTo>
                    <a:pt x="2096071" y="323138"/>
                  </a:lnTo>
                  <a:lnTo>
                    <a:pt x="2096071" y="109067"/>
                  </a:lnTo>
                  <a:close/>
                </a:path>
                <a:path w="2626360" h="323214">
                  <a:moveTo>
                    <a:pt x="2625979" y="0"/>
                  </a:moveTo>
                  <a:lnTo>
                    <a:pt x="2614295" y="0"/>
                  </a:lnTo>
                  <a:lnTo>
                    <a:pt x="2614295" y="323138"/>
                  </a:lnTo>
                  <a:lnTo>
                    <a:pt x="2625979" y="323138"/>
                  </a:lnTo>
                  <a:lnTo>
                    <a:pt x="2625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64876" y="2048233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62000" y="2046110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965700" y="19641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687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962786" y="1962045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876"/>
                  </a:lnTo>
                  <a:lnTo>
                    <a:pt x="5751" y="7987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334316" y="19641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687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331402" y="1962045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876"/>
                  </a:lnTo>
                  <a:lnTo>
                    <a:pt x="5751" y="7987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64876" y="2136321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62000" y="2134254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965700" y="2052423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962786" y="2050328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334316" y="2052423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3331402" y="2050328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64876" y="2224465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62000" y="2222343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965700" y="214051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575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962786" y="2138416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334316" y="2140511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575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331402" y="2138416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64876" y="2312721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62000" y="2310598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965700" y="222865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687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962786" y="2226532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876"/>
                  </a:lnTo>
                  <a:lnTo>
                    <a:pt x="5751" y="7987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334316" y="222865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687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331402" y="2226532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876"/>
                  </a:lnTo>
                  <a:lnTo>
                    <a:pt x="5751" y="7987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64876" y="2400809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62000" y="2398742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965700" y="2316911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962786" y="2314816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334316" y="2316911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331402" y="2314816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64876" y="2488953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262000" y="2486830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965700" y="240499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575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962786" y="2402904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334316" y="240499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w="0" h="76200">
                  <a:moveTo>
                    <a:pt x="0" y="0"/>
                  </a:moveTo>
                  <a:lnTo>
                    <a:pt x="0" y="75575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331402" y="2402904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64876" y="2577209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62000" y="2575086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965700" y="2493143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962786" y="2491020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876"/>
                  </a:lnTo>
                  <a:lnTo>
                    <a:pt x="5751" y="7987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334316" y="2493143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331402" y="2491020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876"/>
                  </a:lnTo>
                  <a:lnTo>
                    <a:pt x="5751" y="79876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64876" y="2665297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62000" y="2663230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965700" y="2581398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962786" y="2579304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334316" y="2581399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w="0" h="75564">
                  <a:moveTo>
                    <a:pt x="0" y="0"/>
                  </a:moveTo>
                  <a:lnTo>
                    <a:pt x="0" y="75520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331402" y="2579304"/>
              <a:ext cx="6350" cy="80010"/>
            </a:xfrm>
            <a:custGeom>
              <a:avLst/>
              <a:gdLst/>
              <a:ahLst/>
              <a:cxnLst/>
              <a:rect l="l" t="t" r="r" b="b"/>
              <a:pathLst>
                <a:path w="6350" h="80010">
                  <a:moveTo>
                    <a:pt x="5751" y="0"/>
                  </a:moveTo>
                  <a:lnTo>
                    <a:pt x="0" y="0"/>
                  </a:lnTo>
                  <a:lnTo>
                    <a:pt x="0" y="79737"/>
                  </a:lnTo>
                  <a:lnTo>
                    <a:pt x="5751" y="79737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64876" y="2795446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62000" y="2793379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965700" y="2669487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58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962786" y="2667420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334316" y="2669487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58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3331402" y="2667420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64876" y="2925612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62001" y="2923517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965700" y="2799636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58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962786" y="2797558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334316" y="2799636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58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3331402" y="2797558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64876" y="3055761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62001" y="3053667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965700" y="2929802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58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962786" y="2927707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3334316" y="2929802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10">
                  <a:moveTo>
                    <a:pt x="0" y="0"/>
                  </a:moveTo>
                  <a:lnTo>
                    <a:pt x="0" y="11758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331402" y="2927707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64876" y="3185910"/>
              <a:ext cx="2695575" cy="0"/>
            </a:xfrm>
            <a:custGeom>
              <a:avLst/>
              <a:gdLst/>
              <a:ahLst/>
              <a:cxnLst/>
              <a:rect l="l" t="t" r="r" b="b"/>
              <a:pathLst>
                <a:path w="2695575" h="0">
                  <a:moveTo>
                    <a:pt x="0" y="0"/>
                  </a:moveTo>
                  <a:lnTo>
                    <a:pt x="2695072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62001" y="3183816"/>
              <a:ext cx="2701290" cy="4445"/>
            </a:xfrm>
            <a:custGeom>
              <a:avLst/>
              <a:gdLst/>
              <a:ahLst/>
              <a:cxnLst/>
              <a:rect l="l" t="t" r="r" b="b"/>
              <a:pathLst>
                <a:path w="2701290" h="4444">
                  <a:moveTo>
                    <a:pt x="270078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2700785" y="4189"/>
                  </a:lnTo>
                  <a:lnTo>
                    <a:pt x="270078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965700" y="305995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44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962786" y="3057856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334316" y="3059951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44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331402" y="3057856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19">
                  <a:moveTo>
                    <a:pt x="5751" y="0"/>
                  </a:moveTo>
                  <a:lnTo>
                    <a:pt x="0" y="0"/>
                  </a:lnTo>
                  <a:lnTo>
                    <a:pt x="0" y="121770"/>
                  </a:lnTo>
                  <a:lnTo>
                    <a:pt x="5751" y="12177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64876" y="1964167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60">
                  <a:moveTo>
                    <a:pt x="0" y="0"/>
                  </a:moveTo>
                  <a:lnTo>
                    <a:pt x="0" y="1343374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62000" y="1962061"/>
              <a:ext cx="6350" cy="1348105"/>
            </a:xfrm>
            <a:custGeom>
              <a:avLst/>
              <a:gdLst/>
              <a:ahLst/>
              <a:cxnLst/>
              <a:rect l="l" t="t" r="r" b="b"/>
              <a:pathLst>
                <a:path w="6350" h="1348104">
                  <a:moveTo>
                    <a:pt x="5751" y="0"/>
                  </a:moveTo>
                  <a:lnTo>
                    <a:pt x="0" y="0"/>
                  </a:lnTo>
                  <a:lnTo>
                    <a:pt x="0" y="1347575"/>
                  </a:lnTo>
                  <a:lnTo>
                    <a:pt x="5751" y="1347575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249681" y="1964167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60">
                  <a:moveTo>
                    <a:pt x="0" y="0"/>
                  </a:moveTo>
                  <a:lnTo>
                    <a:pt x="0" y="1343374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1246844" y="1962061"/>
              <a:ext cx="6350" cy="1348105"/>
            </a:xfrm>
            <a:custGeom>
              <a:avLst/>
              <a:gdLst/>
              <a:ahLst/>
              <a:cxnLst/>
              <a:rect l="l" t="t" r="r" b="b"/>
              <a:pathLst>
                <a:path w="6350" h="1348104">
                  <a:moveTo>
                    <a:pt x="5751" y="0"/>
                  </a:moveTo>
                  <a:lnTo>
                    <a:pt x="0" y="0"/>
                  </a:lnTo>
                  <a:lnTo>
                    <a:pt x="0" y="1347575"/>
                  </a:lnTo>
                  <a:lnTo>
                    <a:pt x="5751" y="1347575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597160" y="1964167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60">
                  <a:moveTo>
                    <a:pt x="0" y="0"/>
                  </a:moveTo>
                  <a:lnTo>
                    <a:pt x="0" y="1343374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594322" y="1962061"/>
              <a:ext cx="6350" cy="1348105"/>
            </a:xfrm>
            <a:custGeom>
              <a:avLst/>
              <a:gdLst/>
              <a:ahLst/>
              <a:cxnLst/>
              <a:rect l="l" t="t" r="r" b="b"/>
              <a:pathLst>
                <a:path w="6350" h="1348104">
                  <a:moveTo>
                    <a:pt x="5751" y="0"/>
                  </a:moveTo>
                  <a:lnTo>
                    <a:pt x="0" y="0"/>
                  </a:lnTo>
                  <a:lnTo>
                    <a:pt x="0" y="1347575"/>
                  </a:lnTo>
                  <a:lnTo>
                    <a:pt x="5751" y="1347575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864044" y="1964167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60">
                  <a:moveTo>
                    <a:pt x="0" y="0"/>
                  </a:moveTo>
                  <a:lnTo>
                    <a:pt x="0" y="1343374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861130" y="1962061"/>
              <a:ext cx="6350" cy="1348105"/>
            </a:xfrm>
            <a:custGeom>
              <a:avLst/>
              <a:gdLst/>
              <a:ahLst/>
              <a:cxnLst/>
              <a:rect l="l" t="t" r="r" b="b"/>
              <a:pathLst>
                <a:path w="6350" h="1348104">
                  <a:moveTo>
                    <a:pt x="5942" y="0"/>
                  </a:moveTo>
                  <a:lnTo>
                    <a:pt x="0" y="0"/>
                  </a:lnTo>
                  <a:lnTo>
                    <a:pt x="0" y="1347575"/>
                  </a:lnTo>
                  <a:lnTo>
                    <a:pt x="5942" y="1347575"/>
                  </a:lnTo>
                  <a:lnTo>
                    <a:pt x="594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581033" y="1638906"/>
              <a:ext cx="12065" cy="323215"/>
            </a:xfrm>
            <a:custGeom>
              <a:avLst/>
              <a:gdLst/>
              <a:ahLst/>
              <a:cxnLst/>
              <a:rect l="l" t="t" r="r" b="b"/>
              <a:pathLst>
                <a:path w="12064" h="323214">
                  <a:moveTo>
                    <a:pt x="11502" y="0"/>
                  </a:moveTo>
                  <a:lnTo>
                    <a:pt x="0" y="0"/>
                  </a:lnTo>
                  <a:lnTo>
                    <a:pt x="0" y="323138"/>
                  </a:lnTo>
                  <a:lnTo>
                    <a:pt x="11502" y="323138"/>
                  </a:lnTo>
                  <a:lnTo>
                    <a:pt x="11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618144" y="1964167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60">
                  <a:moveTo>
                    <a:pt x="0" y="0"/>
                  </a:moveTo>
                  <a:lnTo>
                    <a:pt x="0" y="1343374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615307" y="1962061"/>
              <a:ext cx="6350" cy="1348105"/>
            </a:xfrm>
            <a:custGeom>
              <a:avLst/>
              <a:gdLst/>
              <a:ahLst/>
              <a:cxnLst/>
              <a:rect l="l" t="t" r="r" b="b"/>
              <a:pathLst>
                <a:path w="6350" h="1348104">
                  <a:moveTo>
                    <a:pt x="5751" y="0"/>
                  </a:moveTo>
                  <a:lnTo>
                    <a:pt x="0" y="0"/>
                  </a:lnTo>
                  <a:lnTo>
                    <a:pt x="0" y="1347575"/>
                  </a:lnTo>
                  <a:lnTo>
                    <a:pt x="5751" y="1347575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102016" y="1964167"/>
              <a:ext cx="0" cy="1343660"/>
            </a:xfrm>
            <a:custGeom>
              <a:avLst/>
              <a:gdLst/>
              <a:ahLst/>
              <a:cxnLst/>
              <a:rect l="l" t="t" r="r" b="b"/>
              <a:pathLst>
                <a:path w="0" h="1343660">
                  <a:moveTo>
                    <a:pt x="0" y="0"/>
                  </a:moveTo>
                  <a:lnTo>
                    <a:pt x="0" y="1343374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099178" y="1962061"/>
              <a:ext cx="6350" cy="1348105"/>
            </a:xfrm>
            <a:custGeom>
              <a:avLst/>
              <a:gdLst/>
              <a:ahLst/>
              <a:cxnLst/>
              <a:rect l="l" t="t" r="r" b="b"/>
              <a:pathLst>
                <a:path w="6350" h="1348104">
                  <a:moveTo>
                    <a:pt x="5751" y="0"/>
                  </a:moveTo>
                  <a:lnTo>
                    <a:pt x="0" y="0"/>
                  </a:lnTo>
                  <a:lnTo>
                    <a:pt x="0" y="1347575"/>
                  </a:lnTo>
                  <a:lnTo>
                    <a:pt x="5751" y="1347575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965700" y="3190100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44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962786" y="3188006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20">
                  <a:moveTo>
                    <a:pt x="5751" y="0"/>
                  </a:moveTo>
                  <a:lnTo>
                    <a:pt x="0" y="0"/>
                  </a:lnTo>
                  <a:lnTo>
                    <a:pt x="0" y="121630"/>
                  </a:lnTo>
                  <a:lnTo>
                    <a:pt x="5751" y="12163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334316" y="3190100"/>
              <a:ext cx="0" cy="117475"/>
            </a:xfrm>
            <a:custGeom>
              <a:avLst/>
              <a:gdLst/>
              <a:ahLst/>
              <a:cxnLst/>
              <a:rect l="l" t="t" r="r" b="b"/>
              <a:pathLst>
                <a:path w="0" h="117475">
                  <a:moveTo>
                    <a:pt x="0" y="0"/>
                  </a:moveTo>
                  <a:lnTo>
                    <a:pt x="0" y="117441"/>
                  </a:lnTo>
                </a:path>
              </a:pathLst>
            </a:custGeom>
            <a:ln w="575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331402" y="3188006"/>
              <a:ext cx="6350" cy="121920"/>
            </a:xfrm>
            <a:custGeom>
              <a:avLst/>
              <a:gdLst/>
              <a:ahLst/>
              <a:cxnLst/>
              <a:rect l="l" t="t" r="r" b="b"/>
              <a:pathLst>
                <a:path w="6350" h="121920">
                  <a:moveTo>
                    <a:pt x="5751" y="0"/>
                  </a:moveTo>
                  <a:lnTo>
                    <a:pt x="0" y="0"/>
                  </a:lnTo>
                  <a:lnTo>
                    <a:pt x="0" y="121630"/>
                  </a:lnTo>
                  <a:lnTo>
                    <a:pt x="5751" y="121630"/>
                  </a:lnTo>
                  <a:lnTo>
                    <a:pt x="575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61988" y="1739619"/>
              <a:ext cx="4330700" cy="222885"/>
            </a:xfrm>
            <a:custGeom>
              <a:avLst/>
              <a:gdLst/>
              <a:ahLst/>
              <a:cxnLst/>
              <a:rect l="l" t="t" r="r" b="b"/>
              <a:pathLst>
                <a:path w="4330700" h="222885">
                  <a:moveTo>
                    <a:pt x="3605123" y="0"/>
                  </a:moveTo>
                  <a:lnTo>
                    <a:pt x="990600" y="0"/>
                  </a:lnTo>
                  <a:lnTo>
                    <a:pt x="990600" y="8382"/>
                  </a:lnTo>
                  <a:lnTo>
                    <a:pt x="3605123" y="8382"/>
                  </a:lnTo>
                  <a:lnTo>
                    <a:pt x="3605123" y="0"/>
                  </a:lnTo>
                  <a:close/>
                </a:path>
                <a:path w="4330700" h="222885">
                  <a:moveTo>
                    <a:pt x="4330535" y="214058"/>
                  </a:moveTo>
                  <a:lnTo>
                    <a:pt x="0" y="214045"/>
                  </a:lnTo>
                  <a:lnTo>
                    <a:pt x="0" y="222427"/>
                  </a:lnTo>
                  <a:lnTo>
                    <a:pt x="4330535" y="222427"/>
                  </a:lnTo>
                  <a:lnTo>
                    <a:pt x="4330535" y="214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340067" y="2048234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337154" y="2046111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340067" y="2136322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337154" y="2134255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340067" y="2224466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337154" y="2222343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340067" y="2312721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337154" y="2310599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340067" y="2400809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3337154" y="2398743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340067" y="2488953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337154" y="2486831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340067" y="2577209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337154" y="2575087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340067" y="2665297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337154" y="2663231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3340067" y="2795447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3337154" y="2793380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340067" y="2925612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337154" y="2923518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340067" y="3055762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337154" y="3053667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340067" y="3185911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 h="0">
                  <a:moveTo>
                    <a:pt x="0" y="0"/>
                  </a:moveTo>
                  <a:lnTo>
                    <a:pt x="1249554" y="0"/>
                  </a:lnTo>
                </a:path>
              </a:pathLst>
            </a:custGeom>
            <a:ln w="41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3337154" y="3183816"/>
              <a:ext cx="1255395" cy="4445"/>
            </a:xfrm>
            <a:custGeom>
              <a:avLst/>
              <a:gdLst/>
              <a:ahLst/>
              <a:cxnLst/>
              <a:rect l="l" t="t" r="r" b="b"/>
              <a:pathLst>
                <a:path w="1255395" h="4444">
                  <a:moveTo>
                    <a:pt x="1255305" y="0"/>
                  </a:moveTo>
                  <a:lnTo>
                    <a:pt x="0" y="0"/>
                  </a:lnTo>
                  <a:lnTo>
                    <a:pt x="0" y="4189"/>
                  </a:lnTo>
                  <a:lnTo>
                    <a:pt x="1255305" y="4189"/>
                  </a:lnTo>
                  <a:lnTo>
                    <a:pt x="12553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61988" y="3309644"/>
              <a:ext cx="3605529" cy="168275"/>
            </a:xfrm>
            <a:custGeom>
              <a:avLst/>
              <a:gdLst/>
              <a:ahLst/>
              <a:cxnLst/>
              <a:rect l="l" t="t" r="r" b="b"/>
              <a:pathLst>
                <a:path w="3605529" h="168275">
                  <a:moveTo>
                    <a:pt x="3605123" y="159613"/>
                  </a:moveTo>
                  <a:lnTo>
                    <a:pt x="0" y="159613"/>
                  </a:lnTo>
                  <a:lnTo>
                    <a:pt x="0" y="167995"/>
                  </a:lnTo>
                  <a:lnTo>
                    <a:pt x="3605123" y="167995"/>
                  </a:lnTo>
                  <a:lnTo>
                    <a:pt x="3605123" y="159613"/>
                  </a:lnTo>
                  <a:close/>
                </a:path>
                <a:path w="3605529" h="168275">
                  <a:moveTo>
                    <a:pt x="3605123" y="0"/>
                  </a:moveTo>
                  <a:lnTo>
                    <a:pt x="0" y="0"/>
                  </a:lnTo>
                  <a:lnTo>
                    <a:pt x="0" y="8521"/>
                  </a:lnTo>
                  <a:lnTo>
                    <a:pt x="3605123" y="8521"/>
                  </a:lnTo>
                  <a:lnTo>
                    <a:pt x="36051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6778423" y="3228351"/>
              <a:ext cx="342265" cy="78105"/>
            </a:xfrm>
            <a:custGeom>
              <a:avLst/>
              <a:gdLst/>
              <a:ahLst/>
              <a:cxnLst/>
              <a:rect l="l" t="t" r="r" b="b"/>
              <a:pathLst>
                <a:path w="342265" h="78104">
                  <a:moveTo>
                    <a:pt x="0" y="77735"/>
                  </a:moveTo>
                  <a:lnTo>
                    <a:pt x="342247" y="77735"/>
                  </a:lnTo>
                  <a:lnTo>
                    <a:pt x="342247" y="0"/>
                  </a:lnTo>
                  <a:lnTo>
                    <a:pt x="0" y="0"/>
                  </a:lnTo>
                  <a:lnTo>
                    <a:pt x="0" y="77735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6778423" y="3306086"/>
              <a:ext cx="342265" cy="78105"/>
            </a:xfrm>
            <a:custGeom>
              <a:avLst/>
              <a:gdLst/>
              <a:ahLst/>
              <a:cxnLst/>
              <a:rect l="l" t="t" r="r" b="b"/>
              <a:pathLst>
                <a:path w="342265" h="78104">
                  <a:moveTo>
                    <a:pt x="0" y="77735"/>
                  </a:moveTo>
                  <a:lnTo>
                    <a:pt x="342247" y="77735"/>
                  </a:lnTo>
                  <a:lnTo>
                    <a:pt x="342247" y="0"/>
                  </a:lnTo>
                  <a:lnTo>
                    <a:pt x="0" y="0"/>
                  </a:lnTo>
                  <a:lnTo>
                    <a:pt x="0" y="77735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6778423" y="3383822"/>
              <a:ext cx="342265" cy="78105"/>
            </a:xfrm>
            <a:custGeom>
              <a:avLst/>
              <a:gdLst/>
              <a:ahLst/>
              <a:cxnLst/>
              <a:rect l="l" t="t" r="r" b="b"/>
              <a:pathLst>
                <a:path w="342265" h="78104">
                  <a:moveTo>
                    <a:pt x="0" y="77735"/>
                  </a:moveTo>
                  <a:lnTo>
                    <a:pt x="342247" y="77735"/>
                  </a:lnTo>
                  <a:lnTo>
                    <a:pt x="342247" y="0"/>
                  </a:lnTo>
                  <a:lnTo>
                    <a:pt x="0" y="0"/>
                  </a:lnTo>
                  <a:lnTo>
                    <a:pt x="0" y="7773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6778423" y="3461558"/>
              <a:ext cx="342265" cy="78105"/>
            </a:xfrm>
            <a:custGeom>
              <a:avLst/>
              <a:gdLst/>
              <a:ahLst/>
              <a:cxnLst/>
              <a:rect l="l" t="t" r="r" b="b"/>
              <a:pathLst>
                <a:path w="342265" h="78104">
                  <a:moveTo>
                    <a:pt x="342246" y="0"/>
                  </a:moveTo>
                  <a:lnTo>
                    <a:pt x="0" y="0"/>
                  </a:lnTo>
                  <a:lnTo>
                    <a:pt x="0" y="77735"/>
                  </a:lnTo>
                  <a:lnTo>
                    <a:pt x="342247" y="77735"/>
                  </a:lnTo>
                  <a:lnTo>
                    <a:pt x="3422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8" name="object 218" descr=""/>
          <p:cNvSpPr txBox="1"/>
          <p:nvPr/>
        </p:nvSpPr>
        <p:spPr>
          <a:xfrm>
            <a:off x="5610715" y="3131907"/>
            <a:ext cx="1322070" cy="18097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450" spc="55" b="1">
                <a:latin typeface="Arial"/>
                <a:cs typeface="Arial"/>
              </a:rPr>
              <a:t>RIESGO</a:t>
            </a:r>
            <a:r>
              <a:rPr dirty="0" sz="450" spc="60" b="1">
                <a:latin typeface="Arial"/>
                <a:cs typeface="Arial"/>
              </a:rPr>
              <a:t> </a:t>
            </a:r>
            <a:r>
              <a:rPr dirty="0" sz="450" spc="55" b="1">
                <a:latin typeface="Arial"/>
                <a:cs typeface="Arial"/>
              </a:rPr>
              <a:t>DE</a:t>
            </a:r>
            <a:r>
              <a:rPr dirty="0" sz="450" spc="35" b="1">
                <a:latin typeface="Arial"/>
                <a:cs typeface="Arial"/>
              </a:rPr>
              <a:t> </a:t>
            </a:r>
            <a:r>
              <a:rPr dirty="0" sz="450" spc="60" b="1">
                <a:latin typeface="Arial"/>
                <a:cs typeface="Arial"/>
              </a:rPr>
              <a:t>TRANSMISIÓN</a:t>
            </a:r>
            <a:r>
              <a:rPr dirty="0" sz="450" spc="50" b="1">
                <a:latin typeface="Arial"/>
                <a:cs typeface="Arial"/>
              </a:rPr>
              <a:t> </a:t>
            </a:r>
            <a:r>
              <a:rPr dirty="0" sz="450" spc="55" b="1">
                <a:latin typeface="Arial"/>
                <a:cs typeface="Arial"/>
              </a:rPr>
              <a:t>x</a:t>
            </a:r>
            <a:r>
              <a:rPr dirty="0" sz="450" spc="105" b="1">
                <a:latin typeface="Arial"/>
                <a:cs typeface="Arial"/>
              </a:rPr>
              <a:t> </a:t>
            </a:r>
            <a:r>
              <a:rPr dirty="0" sz="450" spc="10" b="1">
                <a:latin typeface="Arial"/>
                <a:cs typeface="Arial"/>
              </a:rPr>
              <a:t>1000</a:t>
            </a:r>
            <a:r>
              <a:rPr dirty="0" sz="450" spc="65" b="1">
                <a:latin typeface="Arial"/>
                <a:cs typeface="Arial"/>
              </a:rPr>
              <a:t> </a:t>
            </a:r>
            <a:r>
              <a:rPr dirty="0" sz="450" spc="35" b="1">
                <a:latin typeface="Arial"/>
                <a:cs typeface="Arial"/>
              </a:rPr>
              <a:t>Hab.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  <a:tabLst>
                <a:tab pos="632460" algn="l"/>
                <a:tab pos="948055" algn="l"/>
              </a:tabLst>
            </a:pPr>
            <a:r>
              <a:rPr dirty="0" sz="450" spc="50">
                <a:latin typeface="Calibri"/>
                <a:cs typeface="Calibri"/>
              </a:rPr>
              <a:t>Sin</a:t>
            </a:r>
            <a:r>
              <a:rPr dirty="0" sz="450" spc="30">
                <a:latin typeface="Calibri"/>
                <a:cs typeface="Calibri"/>
              </a:rPr>
              <a:t> </a:t>
            </a:r>
            <a:r>
              <a:rPr dirty="0" sz="450" spc="-10">
                <a:latin typeface="Calibri"/>
                <a:cs typeface="Calibri"/>
              </a:rPr>
              <a:t>Riesgo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30">
                <a:latin typeface="Calibri"/>
                <a:cs typeface="Calibri"/>
              </a:rPr>
              <a:t>0.00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-20">
                <a:latin typeface="Arial MT"/>
                <a:cs typeface="Arial MT"/>
              </a:rPr>
              <a:t>0.00</a:t>
            </a:r>
            <a:endParaRPr sz="450">
              <a:latin typeface="Arial MT"/>
              <a:cs typeface="Arial MT"/>
            </a:endParaRPr>
          </a:p>
        </p:txBody>
      </p:sp>
      <p:graphicFrame>
        <p:nvGraphicFramePr>
          <p:cNvPr id="219" name="object 219" descr=""/>
          <p:cNvGraphicFramePr>
            <a:graphicFrameLocks noGrp="1"/>
          </p:cNvGraphicFramePr>
          <p:nvPr/>
        </p:nvGraphicFramePr>
        <p:xfrm>
          <a:off x="391477" y="3267219"/>
          <a:ext cx="6410960" cy="22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8519"/>
                <a:gridCol w="368934"/>
                <a:gridCol w="484504"/>
                <a:gridCol w="495934"/>
                <a:gridCol w="737869"/>
                <a:gridCol w="530859"/>
                <a:gridCol w="2305685"/>
                <a:gridCol w="297179"/>
                <a:gridCol w="262254"/>
              </a:tblGrid>
              <a:tr h="209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822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600" spc="10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Región</a:t>
                      </a:r>
                      <a:r>
                        <a:rPr dirty="0" sz="600" spc="6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12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Tumbes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58419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71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100.00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600" spc="1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0.27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459"/>
                        </a:spcBef>
                        <a:tabLst>
                          <a:tab pos="394335" algn="l"/>
                        </a:tabLst>
                      </a:pPr>
                      <a:r>
                        <a:rPr dirty="0" sz="600" spc="114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52</a:t>
                      </a:r>
                      <a:r>
                        <a:rPr dirty="0" sz="60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	</a:t>
                      </a:r>
                      <a:r>
                        <a:rPr dirty="0" sz="600" spc="125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100.00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600" spc="11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0.19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58419"/>
                </a:tc>
                <a:tc>
                  <a:txBody>
                    <a:bodyPr/>
                    <a:lstStyle/>
                    <a:p>
                      <a:pPr marL="1758950" marR="67310">
                        <a:lnSpc>
                          <a:spcPct val="113399"/>
                        </a:lnSpc>
                        <a:spcBef>
                          <a:spcPts val="90"/>
                        </a:spcBef>
                      </a:pPr>
                      <a:r>
                        <a:rPr dirty="0" sz="450" spc="55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Riesgo</a:t>
                      </a:r>
                      <a:r>
                        <a:rPr dirty="0" sz="450" spc="5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55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-1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0.01</a:t>
                      </a:r>
                      <a:endParaRPr sz="450">
                        <a:latin typeface="Calibri"/>
                        <a:cs typeface="Calibri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450" spc="30">
                          <a:latin typeface="Calibri"/>
                          <a:cs typeface="Calibri"/>
                        </a:rPr>
                        <a:t>0.34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450" spc="-20">
                          <a:latin typeface="Arial MT"/>
                          <a:cs typeface="Arial MT"/>
                        </a:rPr>
                        <a:t>0.34</a:t>
                      </a:r>
                      <a:endParaRPr sz="450">
                        <a:latin typeface="Arial MT"/>
                        <a:cs typeface="Arial MT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450" spc="-20">
                          <a:latin typeface="Arial MT"/>
                          <a:cs typeface="Arial MT"/>
                        </a:rPr>
                        <a:t>0.65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20955"/>
                </a:tc>
              </a:tr>
              <a:tr h="26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220" name="object 220" descr=""/>
          <p:cNvSpPr txBox="1"/>
          <p:nvPr/>
        </p:nvSpPr>
        <p:spPr>
          <a:xfrm>
            <a:off x="5610715" y="3453271"/>
            <a:ext cx="351155" cy="92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50" spc="10">
                <a:latin typeface="Calibri"/>
                <a:cs typeface="Calibri"/>
              </a:rPr>
              <a:t>Alto</a:t>
            </a:r>
            <a:r>
              <a:rPr dirty="0" sz="450" spc="145">
                <a:latin typeface="Calibri"/>
                <a:cs typeface="Calibri"/>
              </a:rPr>
              <a:t> </a:t>
            </a:r>
            <a:r>
              <a:rPr dirty="0" sz="450" spc="-10">
                <a:latin typeface="Calibri"/>
                <a:cs typeface="Calibri"/>
              </a:rPr>
              <a:t>Riesgo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21" name="object 221" descr=""/>
          <p:cNvSpPr txBox="1"/>
          <p:nvPr/>
        </p:nvSpPr>
        <p:spPr>
          <a:xfrm>
            <a:off x="6231093" y="3453271"/>
            <a:ext cx="476250" cy="927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7660" algn="l"/>
              </a:tabLst>
            </a:pPr>
            <a:r>
              <a:rPr dirty="0" sz="450" spc="30">
                <a:latin typeface="Calibri"/>
                <a:cs typeface="Calibri"/>
              </a:rPr>
              <a:t>0.66</a:t>
            </a:r>
            <a:r>
              <a:rPr dirty="0" sz="450">
                <a:latin typeface="Calibri"/>
                <a:cs typeface="Calibri"/>
              </a:rPr>
              <a:t>	</a:t>
            </a:r>
            <a:r>
              <a:rPr dirty="0" sz="450" spc="-20">
                <a:latin typeface="Arial MT"/>
                <a:cs typeface="Arial MT"/>
              </a:rPr>
              <a:t>0.98</a:t>
            </a:r>
            <a:endParaRPr sz="450">
              <a:latin typeface="Arial MT"/>
              <a:cs typeface="Arial MT"/>
            </a:endParaRPr>
          </a:p>
        </p:txBody>
      </p:sp>
      <p:graphicFrame>
        <p:nvGraphicFramePr>
          <p:cNvPr id="222" name="object 222" descr=""/>
          <p:cNvGraphicFramePr>
            <a:graphicFrameLocks noGrp="1"/>
          </p:cNvGraphicFramePr>
          <p:nvPr/>
        </p:nvGraphicFramePr>
        <p:xfrm>
          <a:off x="3993798" y="5693066"/>
          <a:ext cx="3084830" cy="476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9695"/>
                <a:gridCol w="409575"/>
                <a:gridCol w="409575"/>
                <a:gridCol w="409575"/>
                <a:gridCol w="404494"/>
              </a:tblGrid>
              <a:tr h="81915"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DENGUE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Desc.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6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10">
                          <a:latin typeface="Arial MT"/>
                          <a:cs typeface="Arial MT"/>
                        </a:rPr>
                        <a:t>SIN</a:t>
                      </a:r>
                      <a:r>
                        <a:rPr dirty="0" sz="5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8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ALARMA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52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11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40">
                          <a:latin typeface="Arial MT"/>
                          <a:cs typeface="Arial MT"/>
                        </a:rPr>
                        <a:t>63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75">
                          <a:latin typeface="Arial MT"/>
                          <a:cs typeface="Arial MT"/>
                        </a:rPr>
                        <a:t>CON</a:t>
                      </a:r>
                      <a:r>
                        <a:rPr dirty="0" sz="5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50">
                          <a:latin typeface="Arial MT"/>
                          <a:cs typeface="Arial MT"/>
                        </a:rPr>
                        <a:t>SIGNOS</a:t>
                      </a:r>
                      <a:r>
                        <a:rPr dirty="0" sz="5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8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5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ALARMA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70">
                          <a:latin typeface="Arial MT"/>
                          <a:cs typeface="Arial MT"/>
                        </a:rPr>
                        <a:t>DENGUE</a:t>
                      </a:r>
                      <a:r>
                        <a:rPr dirty="0" sz="5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00" spc="60">
                          <a:latin typeface="Arial MT"/>
                          <a:cs typeface="Arial MT"/>
                        </a:rPr>
                        <a:t>GRAVE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8105">
                <a:tc>
                  <a:txBody>
                    <a:bodyPr/>
                    <a:lstStyle/>
                    <a:p>
                      <a:pPr marL="165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50">
                          <a:latin typeface="Arial MT"/>
                          <a:cs typeface="Arial MT"/>
                        </a:rPr>
                        <a:t>DEFUNCION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509"/>
                        </a:lnSpc>
                        <a:spcBef>
                          <a:spcPts val="10"/>
                        </a:spcBef>
                      </a:pPr>
                      <a:r>
                        <a:rPr dirty="0" sz="500" spc="15">
                          <a:latin typeface="Arial MT"/>
                          <a:cs typeface="Arial MT"/>
                        </a:rPr>
                        <a:t>0</a:t>
                      </a:r>
                      <a:endParaRPr sz="500">
                        <a:latin typeface="Arial MT"/>
                        <a:cs typeface="Arial MT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81915">
                <a:tc>
                  <a:txBody>
                    <a:bodyPr/>
                    <a:lstStyle/>
                    <a:p>
                      <a:pPr marL="353060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40"/>
                        </a:lnSpc>
                        <a:spcBef>
                          <a:spcPts val="10"/>
                        </a:spcBef>
                      </a:pPr>
                      <a:r>
                        <a:rPr dirty="0" sz="500" spc="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grpSp>
        <p:nvGrpSpPr>
          <p:cNvPr id="223" name="object 223" descr=""/>
          <p:cNvGrpSpPr/>
          <p:nvPr/>
        </p:nvGrpSpPr>
        <p:grpSpPr>
          <a:xfrm>
            <a:off x="266700" y="3224080"/>
            <a:ext cx="6854190" cy="6489700"/>
            <a:chOff x="266700" y="3224080"/>
            <a:chExt cx="6854190" cy="6489700"/>
          </a:xfrm>
        </p:grpSpPr>
        <p:sp>
          <p:nvSpPr>
            <p:cNvPr id="224" name="object 224" descr=""/>
            <p:cNvSpPr/>
            <p:nvPr/>
          </p:nvSpPr>
          <p:spPr>
            <a:xfrm>
              <a:off x="6773088" y="3224085"/>
              <a:ext cx="347980" cy="315595"/>
            </a:xfrm>
            <a:custGeom>
              <a:avLst/>
              <a:gdLst/>
              <a:ahLst/>
              <a:cxnLst/>
              <a:rect l="l" t="t" r="r" b="b"/>
              <a:pathLst>
                <a:path w="347979" h="315595">
                  <a:moveTo>
                    <a:pt x="347573" y="0"/>
                  </a:moveTo>
                  <a:lnTo>
                    <a:pt x="336880" y="0"/>
                  </a:lnTo>
                  <a:lnTo>
                    <a:pt x="336880" y="8547"/>
                  </a:lnTo>
                  <a:lnTo>
                    <a:pt x="336880" y="77736"/>
                  </a:lnTo>
                  <a:lnTo>
                    <a:pt x="336880" y="86423"/>
                  </a:lnTo>
                  <a:lnTo>
                    <a:pt x="336880" y="155473"/>
                  </a:lnTo>
                  <a:lnTo>
                    <a:pt x="336880" y="164160"/>
                  </a:lnTo>
                  <a:lnTo>
                    <a:pt x="336880" y="233210"/>
                  </a:lnTo>
                  <a:lnTo>
                    <a:pt x="10655" y="233210"/>
                  </a:lnTo>
                  <a:lnTo>
                    <a:pt x="10655" y="164160"/>
                  </a:lnTo>
                  <a:lnTo>
                    <a:pt x="336880" y="164160"/>
                  </a:lnTo>
                  <a:lnTo>
                    <a:pt x="336880" y="155473"/>
                  </a:lnTo>
                  <a:lnTo>
                    <a:pt x="10655" y="155473"/>
                  </a:lnTo>
                  <a:lnTo>
                    <a:pt x="10655" y="86423"/>
                  </a:lnTo>
                  <a:lnTo>
                    <a:pt x="336880" y="86423"/>
                  </a:lnTo>
                  <a:lnTo>
                    <a:pt x="336880" y="77736"/>
                  </a:lnTo>
                  <a:lnTo>
                    <a:pt x="10655" y="77736"/>
                  </a:lnTo>
                  <a:lnTo>
                    <a:pt x="10655" y="8547"/>
                  </a:lnTo>
                  <a:lnTo>
                    <a:pt x="336880" y="8547"/>
                  </a:lnTo>
                  <a:lnTo>
                    <a:pt x="336880" y="0"/>
                  </a:lnTo>
                  <a:lnTo>
                    <a:pt x="10655" y="0"/>
                  </a:lnTo>
                  <a:lnTo>
                    <a:pt x="0" y="0"/>
                  </a:lnTo>
                  <a:lnTo>
                    <a:pt x="0" y="315214"/>
                  </a:lnTo>
                  <a:lnTo>
                    <a:pt x="10655" y="315214"/>
                  </a:lnTo>
                  <a:lnTo>
                    <a:pt x="10655" y="241896"/>
                  </a:lnTo>
                  <a:lnTo>
                    <a:pt x="336880" y="241896"/>
                  </a:lnTo>
                  <a:lnTo>
                    <a:pt x="336880" y="315214"/>
                  </a:lnTo>
                  <a:lnTo>
                    <a:pt x="347535" y="315214"/>
                  </a:lnTo>
                  <a:lnTo>
                    <a:pt x="347535" y="241896"/>
                  </a:lnTo>
                  <a:lnTo>
                    <a:pt x="347573" y="233210"/>
                  </a:lnTo>
                  <a:lnTo>
                    <a:pt x="347535" y="164160"/>
                  </a:lnTo>
                  <a:lnTo>
                    <a:pt x="347573" y="155473"/>
                  </a:lnTo>
                  <a:lnTo>
                    <a:pt x="347535" y="86423"/>
                  </a:lnTo>
                  <a:lnTo>
                    <a:pt x="347573" y="77736"/>
                  </a:lnTo>
                  <a:lnTo>
                    <a:pt x="347535" y="8547"/>
                  </a:lnTo>
                  <a:lnTo>
                    <a:pt x="3475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6786380" y="3537158"/>
              <a:ext cx="321310" cy="0"/>
            </a:xfrm>
            <a:custGeom>
              <a:avLst/>
              <a:gdLst/>
              <a:ahLst/>
              <a:cxnLst/>
              <a:rect l="l" t="t" r="r" b="b"/>
              <a:pathLst>
                <a:path w="321309" h="0">
                  <a:moveTo>
                    <a:pt x="0" y="0"/>
                  </a:moveTo>
                  <a:lnTo>
                    <a:pt x="320756" y="0"/>
                  </a:lnTo>
                </a:path>
              </a:pathLst>
            </a:custGeom>
            <a:ln w="42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6783751" y="3535022"/>
              <a:ext cx="326390" cy="4445"/>
            </a:xfrm>
            <a:custGeom>
              <a:avLst/>
              <a:gdLst/>
              <a:ahLst/>
              <a:cxnLst/>
              <a:rect l="l" t="t" r="r" b="b"/>
              <a:pathLst>
                <a:path w="326390" h="4445">
                  <a:moveTo>
                    <a:pt x="326262" y="0"/>
                  </a:moveTo>
                  <a:lnTo>
                    <a:pt x="0" y="0"/>
                  </a:lnTo>
                  <a:lnTo>
                    <a:pt x="0" y="4271"/>
                  </a:lnTo>
                  <a:lnTo>
                    <a:pt x="326262" y="4271"/>
                  </a:lnTo>
                  <a:lnTo>
                    <a:pt x="326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7" name="object 2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7008659"/>
              <a:ext cx="3634740" cy="2704846"/>
            </a:xfrm>
            <a:prstGeom prst="rect">
              <a:avLst/>
            </a:prstGeom>
          </p:spPr>
        </p:pic>
      </p:grpSp>
      <p:sp>
        <p:nvSpPr>
          <p:cNvPr id="228" name="object 228" descr=""/>
          <p:cNvSpPr txBox="1"/>
          <p:nvPr/>
        </p:nvSpPr>
        <p:spPr>
          <a:xfrm>
            <a:off x="4220019" y="5162549"/>
            <a:ext cx="2548255" cy="54292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 marL="34925" marR="88900">
              <a:lnSpc>
                <a:spcPts val="919"/>
              </a:lnSpc>
              <a:spcBef>
                <a:spcPts val="160"/>
              </a:spcBef>
            </a:pPr>
            <a:r>
              <a:rPr dirty="0" sz="800" spc="-95" b="1">
                <a:latin typeface="Arial"/>
                <a:cs typeface="Arial"/>
              </a:rPr>
              <a:t>Casos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acumulados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Febriles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notificados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Diagnóstico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y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Clasificación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(Hasta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01/2025)</a:t>
            </a:r>
            <a:endParaRPr sz="800">
              <a:latin typeface="Arial"/>
              <a:cs typeface="Arial"/>
            </a:endParaRPr>
          </a:p>
          <a:p>
            <a:pPr algn="ctr" marL="12700" marR="5080">
              <a:lnSpc>
                <a:spcPct val="112400"/>
              </a:lnSpc>
              <a:spcBef>
                <a:spcPts val="680"/>
              </a:spcBef>
            </a:pPr>
            <a:r>
              <a:rPr dirty="0" sz="550" spc="125" b="1">
                <a:latin typeface="Arial"/>
                <a:cs typeface="Arial"/>
              </a:rPr>
              <a:t>CASOS</a:t>
            </a:r>
            <a:r>
              <a:rPr dirty="0" sz="550" spc="55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DE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110" b="1">
                <a:latin typeface="Arial"/>
                <a:cs typeface="Arial"/>
              </a:rPr>
              <a:t>DENGUE:</a:t>
            </a:r>
            <a:r>
              <a:rPr dirty="0" sz="550" spc="75" b="1">
                <a:latin typeface="Arial"/>
                <a:cs typeface="Arial"/>
              </a:rPr>
              <a:t> </a:t>
            </a:r>
            <a:r>
              <a:rPr dirty="0" sz="550" spc="114" b="1">
                <a:latin typeface="Arial"/>
                <a:cs typeface="Arial"/>
              </a:rPr>
              <a:t>CONFIRMADOS,</a:t>
            </a:r>
            <a:r>
              <a:rPr dirty="0" sz="550" spc="35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DESCARTADOS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70" b="1">
                <a:latin typeface="Arial"/>
                <a:cs typeface="Arial"/>
              </a:rPr>
              <a:t>Y </a:t>
            </a:r>
            <a:r>
              <a:rPr dirty="0" sz="550" spc="120" b="1">
                <a:latin typeface="Arial"/>
                <a:cs typeface="Arial"/>
              </a:rPr>
              <a:t>PROBABLES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DE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120" b="1">
                <a:latin typeface="Arial"/>
                <a:cs typeface="Arial"/>
              </a:rPr>
              <a:t>LA</a:t>
            </a:r>
            <a:r>
              <a:rPr dirty="0" sz="550" spc="15" b="1">
                <a:latin typeface="Arial"/>
                <a:cs typeface="Arial"/>
              </a:rPr>
              <a:t> </a:t>
            </a:r>
            <a:r>
              <a:rPr dirty="0" sz="550" spc="125" b="1">
                <a:latin typeface="Arial"/>
                <a:cs typeface="Arial"/>
              </a:rPr>
              <a:t>SE</a:t>
            </a:r>
            <a:r>
              <a:rPr dirty="0" sz="550" spc="60" b="1">
                <a:latin typeface="Arial"/>
                <a:cs typeface="Arial"/>
              </a:rPr>
              <a:t> </a:t>
            </a:r>
            <a:r>
              <a:rPr dirty="0" sz="550" spc="95" b="1">
                <a:latin typeface="Arial"/>
                <a:cs typeface="Arial"/>
              </a:rPr>
              <a:t>01/2025</a:t>
            </a:r>
            <a:endParaRPr sz="550">
              <a:latin typeface="Arial"/>
              <a:cs typeface="Arial"/>
            </a:endParaRPr>
          </a:p>
        </p:txBody>
      </p:sp>
      <p:sp>
        <p:nvSpPr>
          <p:cNvPr id="229" name="object 229" descr=""/>
          <p:cNvSpPr txBox="1"/>
          <p:nvPr/>
        </p:nvSpPr>
        <p:spPr>
          <a:xfrm>
            <a:off x="1001629" y="4971795"/>
            <a:ext cx="2240280" cy="40576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779780" marR="241300" indent="-61023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Dengue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2023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  <a:tabLst>
                <a:tab pos="791845" algn="l"/>
                <a:tab pos="1830070" algn="l"/>
              </a:tabLst>
            </a:pPr>
            <a:r>
              <a:rPr dirty="0" sz="650" b="1">
                <a:latin typeface="Calibri"/>
                <a:cs typeface="Calibri"/>
              </a:rPr>
              <a:t>Casos</a:t>
            </a:r>
            <a:r>
              <a:rPr dirty="0" sz="650" spc="45" b="1">
                <a:latin typeface="Calibri"/>
                <a:cs typeface="Calibri"/>
              </a:rPr>
              <a:t> </a:t>
            </a:r>
            <a:r>
              <a:rPr dirty="0" sz="650" spc="-20" b="1">
                <a:latin typeface="Calibri"/>
                <a:cs typeface="Calibri"/>
              </a:rPr>
              <a:t>2024</a:t>
            </a:r>
            <a:r>
              <a:rPr dirty="0" sz="650" b="1">
                <a:latin typeface="Calibri"/>
                <a:cs typeface="Calibri"/>
              </a:rPr>
              <a:t>	Promedio</a:t>
            </a:r>
            <a:r>
              <a:rPr dirty="0" sz="650" spc="60" b="1">
                <a:latin typeface="Calibri"/>
                <a:cs typeface="Calibri"/>
              </a:rPr>
              <a:t> </a:t>
            </a:r>
            <a:r>
              <a:rPr dirty="0" sz="650" b="1">
                <a:latin typeface="Calibri"/>
                <a:cs typeface="Calibri"/>
              </a:rPr>
              <a:t>(5</a:t>
            </a:r>
            <a:r>
              <a:rPr dirty="0" sz="650" spc="90" b="1">
                <a:latin typeface="Calibri"/>
                <a:cs typeface="Calibri"/>
              </a:rPr>
              <a:t> </a:t>
            </a:r>
            <a:r>
              <a:rPr dirty="0" sz="650" spc="-20" b="1">
                <a:latin typeface="Calibri"/>
                <a:cs typeface="Calibri"/>
              </a:rPr>
              <a:t>años)</a:t>
            </a:r>
            <a:r>
              <a:rPr dirty="0" sz="650" b="1">
                <a:latin typeface="Calibri"/>
                <a:cs typeface="Calibri"/>
              </a:rPr>
              <a:t>	Casos</a:t>
            </a:r>
            <a:r>
              <a:rPr dirty="0" sz="650" spc="50" b="1">
                <a:latin typeface="Calibri"/>
                <a:cs typeface="Calibri"/>
              </a:rPr>
              <a:t> </a:t>
            </a:r>
            <a:r>
              <a:rPr dirty="0" sz="650" spc="-20" b="1">
                <a:latin typeface="Calibri"/>
                <a:cs typeface="Calibri"/>
              </a:rPr>
              <a:t>2025</a:t>
            </a:r>
            <a:endParaRPr sz="650">
              <a:latin typeface="Calibri"/>
              <a:cs typeface="Calibri"/>
            </a:endParaRPr>
          </a:p>
        </p:txBody>
      </p:sp>
      <p:pic>
        <p:nvPicPr>
          <p:cNvPr id="230" name="object 23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4220" y="1169034"/>
            <a:ext cx="2538729" cy="2083943"/>
          </a:xfrm>
          <a:prstGeom prst="rect">
            <a:avLst/>
          </a:prstGeom>
        </p:spPr>
      </p:pic>
      <p:sp>
        <p:nvSpPr>
          <p:cNvPr id="231" name="object 23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27910" y="1057909"/>
            <a:ext cx="38842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01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846320" y="3289300"/>
            <a:ext cx="2213610" cy="252984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9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14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lluvia </a:t>
            </a:r>
            <a:r>
              <a:rPr dirty="0" sz="900">
                <a:latin typeface="Arial MT"/>
                <a:cs typeface="Arial MT"/>
              </a:rPr>
              <a:t>presenta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directa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Tumbes.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Desde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16-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4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 spc="-10">
                <a:latin typeface="Arial MT"/>
                <a:cs typeface="Arial MT"/>
              </a:rPr>
              <a:t>media </a:t>
            </a:r>
            <a:r>
              <a:rPr dirty="0" sz="900">
                <a:latin typeface="Arial MT"/>
                <a:cs typeface="Arial MT"/>
              </a:rPr>
              <a:t>ambiental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disminuido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trayendo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consigo </a:t>
            </a:r>
            <a:r>
              <a:rPr dirty="0" sz="900">
                <a:latin typeface="Arial MT"/>
                <a:cs typeface="Arial MT"/>
              </a:rPr>
              <a:t>una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disminución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 algn="just" marL="12700" marR="5715">
              <a:lnSpc>
                <a:spcPct val="95800"/>
              </a:lnSpc>
              <a:spcBef>
                <a:spcPts val="103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proyección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temperatura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media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queda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espera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un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está</a:t>
            </a:r>
            <a:r>
              <a:rPr dirty="0" sz="900" spc="-10">
                <a:latin typeface="Arial MT"/>
                <a:cs typeface="Arial MT"/>
              </a:rPr>
              <a:t> proyectándose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también </a:t>
            </a:r>
            <a:r>
              <a:rPr dirty="0" sz="900">
                <a:latin typeface="Arial MT"/>
                <a:cs typeface="Arial MT"/>
              </a:rPr>
              <a:t>probablemente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mayor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número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dengue.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900">
              <a:latin typeface="Arial MT"/>
              <a:cs typeface="Arial MT"/>
            </a:endParaRPr>
          </a:p>
          <a:p>
            <a:pPr algn="just" marL="12700" marR="5715">
              <a:lnSpc>
                <a:spcPct val="96000"/>
              </a:lnSpc>
            </a:pP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150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similar</a:t>
            </a:r>
            <a:r>
              <a:rPr dirty="0" sz="900" spc="15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15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observa</a:t>
            </a:r>
            <a:r>
              <a:rPr dirty="0" sz="900" spc="155">
                <a:latin typeface="Arial MT"/>
                <a:cs typeface="Arial MT"/>
              </a:rPr>
              <a:t> 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155">
                <a:latin typeface="Arial MT"/>
                <a:cs typeface="Arial MT"/>
              </a:rPr>
              <a:t> 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precipitaciones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pluviales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relación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con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dengue.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inicio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ante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3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incremento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lluvias</a:t>
            </a:r>
            <a:r>
              <a:rPr dirty="0" sz="900" spc="3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doce</a:t>
            </a:r>
            <a:r>
              <a:rPr dirty="0" sz="900" spc="3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semanas </a:t>
            </a:r>
            <a:r>
              <a:rPr dirty="0" sz="900">
                <a:latin typeface="Arial MT"/>
                <a:cs typeface="Arial MT"/>
              </a:rPr>
              <a:t>después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ascendieron.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78129" y="1644649"/>
            <a:ext cx="4211320" cy="5771515"/>
            <a:chOff x="278129" y="1644649"/>
            <a:chExt cx="4211320" cy="577151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129" y="1644649"/>
              <a:ext cx="4132940" cy="26238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284" y="4856689"/>
              <a:ext cx="4175136" cy="2559167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2638424"/>
              <a:ext cx="2642362" cy="204787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5314949"/>
              <a:ext cx="2593975" cy="20478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175" y="7972412"/>
              <a:ext cx="2722880" cy="204787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828164" y="975359"/>
            <a:ext cx="388429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dirty="0" sz="1200" b="1">
                <a:latin typeface="Arial"/>
                <a:cs typeface="Arial"/>
              </a:rPr>
              <a:t>DENGUE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VARIABLES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CLIMÁTICAS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01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13308" y="2406142"/>
            <a:ext cx="102870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35">
                <a:latin typeface="Cambria"/>
                <a:cs typeface="Cambria"/>
              </a:rPr>
              <a:t>Precipitació´n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1022" y="5086349"/>
            <a:ext cx="1653539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25">
                <a:latin typeface="Cambria"/>
                <a:cs typeface="Cambria"/>
              </a:rPr>
              <a:t> </a:t>
            </a:r>
            <a:r>
              <a:rPr dirty="0" sz="1400" spc="-45">
                <a:latin typeface="Cambria"/>
                <a:cs typeface="Cambria"/>
              </a:rPr>
              <a:t>ma´xima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33476" y="7739633"/>
            <a:ext cx="162941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20">
                <a:latin typeface="Cambria"/>
                <a:cs typeface="Cambria"/>
              </a:rPr>
              <a:t>Temperatura</a:t>
            </a:r>
            <a:r>
              <a:rPr dirty="0" sz="1400" spc="-25">
                <a:latin typeface="Cambria"/>
                <a:cs typeface="Cambria"/>
              </a:rPr>
              <a:t> </a:t>
            </a:r>
            <a:r>
              <a:rPr dirty="0" sz="1400" spc="-45">
                <a:latin typeface="Cambria"/>
                <a:cs typeface="Cambria"/>
              </a:rPr>
              <a:t>mí´nima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5604" y="1330324"/>
            <a:ext cx="6172200" cy="300355"/>
          </a:xfrm>
          <a:prstGeom prst="rect">
            <a:avLst/>
          </a:prstGeom>
          <a:solidFill>
            <a:srgbClr val="001F5F"/>
          </a:solidFill>
        </p:spPr>
        <p:txBody>
          <a:bodyPr wrap="square" lIns="0" tIns="34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Enero</a:t>
            </a: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r>
              <a:rPr dirty="0" sz="14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70" b="1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1400" spc="-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rebuchet MS"/>
                <a:cs typeface="Trebuchet MS"/>
              </a:rPr>
              <a:t>Marzo</a:t>
            </a:r>
            <a:r>
              <a:rPr dirty="0" sz="14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3915" y="1667001"/>
            <a:ext cx="6675120" cy="7613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</a:pP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Servicio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Nacional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Meteorología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hidrología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Perú</a:t>
            </a:r>
            <a:r>
              <a:rPr dirty="0" sz="1000" spc="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-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0">
                <a:solidFill>
                  <a:srgbClr val="707070"/>
                </a:solidFill>
                <a:latin typeface="Arial MT"/>
                <a:cs typeface="Arial MT"/>
              </a:rPr>
              <a:t>SENAMHI,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pone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disposición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el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pronóstico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trimestral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lluvias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temperaturas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extremas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para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tomadores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decisiones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sectores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sensibles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al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agricultura,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salud,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recursos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hídricos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-4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gestión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riesgos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desastres.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pronósticos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trimestrales</a:t>
            </a:r>
            <a:r>
              <a:rPr dirty="0" sz="1000" spc="3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están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5">
                <a:solidFill>
                  <a:srgbClr val="707070"/>
                </a:solidFill>
                <a:latin typeface="Arial MT"/>
                <a:cs typeface="Arial MT"/>
              </a:rPr>
              <a:t>enmarcados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en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escala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estacional</a:t>
            </a:r>
            <a:r>
              <a:rPr dirty="0" sz="1000" spc="2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y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obedecen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las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condiciones</a:t>
            </a:r>
            <a:r>
              <a:rPr dirty="0" sz="1000" spc="3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esperadas</a:t>
            </a:r>
            <a:r>
              <a:rPr dirty="0" sz="1000" spc="3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2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temperatura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superficial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mar,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así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14">
                <a:solidFill>
                  <a:srgbClr val="707070"/>
                </a:solidFill>
                <a:latin typeface="Arial MT"/>
                <a:cs typeface="Arial MT"/>
              </a:rPr>
              <a:t>como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los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factores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atmosféricos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asociados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a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707070"/>
                </a:solidFill>
                <a:latin typeface="Arial MT"/>
                <a:cs typeface="Arial MT"/>
              </a:rPr>
              <a:t>la</a:t>
            </a:r>
            <a:r>
              <a:rPr dirty="0" sz="1000" spc="-6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707070"/>
                </a:solidFill>
                <a:latin typeface="Arial MT"/>
                <a:cs typeface="Arial MT"/>
              </a:rPr>
              <a:t>variabilidad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85">
                <a:solidFill>
                  <a:srgbClr val="707070"/>
                </a:solidFill>
                <a:latin typeface="Arial MT"/>
                <a:cs typeface="Arial MT"/>
              </a:rPr>
              <a:t>del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clima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que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posteriormente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son</a:t>
            </a:r>
            <a:r>
              <a:rPr dirty="0" sz="1000" spc="-6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analizados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0">
                <a:solidFill>
                  <a:srgbClr val="707070"/>
                </a:solidFill>
                <a:latin typeface="Arial MT"/>
                <a:cs typeface="Arial MT"/>
              </a:rPr>
              <a:t>bajo</a:t>
            </a:r>
            <a:r>
              <a:rPr dirty="0" sz="1000" spc="-50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un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707070"/>
                </a:solidFill>
                <a:latin typeface="Arial MT"/>
                <a:cs typeface="Arial MT"/>
              </a:rPr>
              <a:t>enfoque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de</a:t>
            </a:r>
            <a:r>
              <a:rPr dirty="0" sz="1000" spc="-55">
                <a:solidFill>
                  <a:srgbClr val="70707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707070"/>
                </a:solidFill>
                <a:latin typeface="Arial MT"/>
                <a:cs typeface="Arial MT"/>
              </a:rPr>
              <a:t>Consenso.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666494" y="4347921"/>
            <a:ext cx="1546860" cy="5847080"/>
            <a:chOff x="1666494" y="4347921"/>
            <a:chExt cx="1546860" cy="5847080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494" y="4347921"/>
              <a:ext cx="936523" cy="74147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9105" y="4410709"/>
              <a:ext cx="763905" cy="56832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710055" y="4391659"/>
              <a:ext cx="802005" cy="606425"/>
            </a:xfrm>
            <a:custGeom>
              <a:avLst/>
              <a:gdLst/>
              <a:ahLst/>
              <a:cxnLst/>
              <a:rect l="l" t="t" r="r" b="b"/>
              <a:pathLst>
                <a:path w="802005" h="606425">
                  <a:moveTo>
                    <a:pt x="0" y="606425"/>
                  </a:moveTo>
                  <a:lnTo>
                    <a:pt x="802005" y="606425"/>
                  </a:lnTo>
                  <a:lnTo>
                    <a:pt x="802005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4876" y="7010349"/>
              <a:ext cx="1112558" cy="74147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7995" y="7073264"/>
              <a:ext cx="939165" cy="56832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718945" y="7054214"/>
              <a:ext cx="977265" cy="606425"/>
            </a:xfrm>
            <a:custGeom>
              <a:avLst/>
              <a:gdLst/>
              <a:ahLst/>
              <a:cxnLst/>
              <a:rect l="l" t="t" r="r" b="b"/>
              <a:pathLst>
                <a:path w="977264" h="606425">
                  <a:moveTo>
                    <a:pt x="0" y="606425"/>
                  </a:moveTo>
                  <a:lnTo>
                    <a:pt x="977265" y="606425"/>
                  </a:lnTo>
                  <a:lnTo>
                    <a:pt x="977265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3694" y="9454133"/>
              <a:ext cx="1089659" cy="74072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6305" y="9516732"/>
              <a:ext cx="916940" cy="56832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167255" y="9497682"/>
              <a:ext cx="955040" cy="606425"/>
            </a:xfrm>
            <a:custGeom>
              <a:avLst/>
              <a:gdLst/>
              <a:ahLst/>
              <a:cxnLst/>
              <a:rect l="l" t="t" r="r" b="b"/>
              <a:pathLst>
                <a:path w="955039" h="606425">
                  <a:moveTo>
                    <a:pt x="0" y="606425"/>
                  </a:moveTo>
                  <a:lnTo>
                    <a:pt x="955040" y="606425"/>
                  </a:lnTo>
                  <a:lnTo>
                    <a:pt x="955040" y="0"/>
                  </a:lnTo>
                  <a:lnTo>
                    <a:pt x="0" y="0"/>
                  </a:lnTo>
                  <a:lnTo>
                    <a:pt x="0" y="60642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3601720" y="2452623"/>
            <a:ext cx="31845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mbria"/>
                <a:cs typeface="Cambria"/>
              </a:rPr>
              <a:t>Fuente:</a:t>
            </a:r>
            <a:r>
              <a:rPr dirty="0" sz="900" spc="220">
                <a:latin typeface="Cambria"/>
                <a:cs typeface="Cambria"/>
              </a:rPr>
              <a:t> </a:t>
            </a:r>
            <a:r>
              <a:rPr dirty="0" u="sng" sz="900" spc="-1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mbria"/>
                <a:cs typeface="Cambria"/>
                <a:hlinkClick r:id="rId11"/>
              </a:rPr>
              <a:t>https://www.senamhi.gob.pe/?&amp;p=pronostico-climatico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290061" y="3111753"/>
            <a:ext cx="969010" cy="76136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</a:pP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Escenario</a:t>
            </a:r>
            <a:r>
              <a:rPr dirty="0" sz="1000">
                <a:solidFill>
                  <a:srgbClr val="343940"/>
                </a:solidFill>
                <a:latin typeface="Arial MT"/>
                <a:cs typeface="Arial MT"/>
              </a:rPr>
              <a:t>        </a:t>
            </a:r>
            <a:r>
              <a:rPr dirty="0" sz="1000" spc="-120">
                <a:solidFill>
                  <a:srgbClr val="343940"/>
                </a:solidFill>
                <a:latin typeface="Arial MT"/>
                <a:cs typeface="Arial MT"/>
              </a:rPr>
              <a:t>más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probable</a:t>
            </a:r>
            <a:r>
              <a:rPr dirty="0" sz="1000" spc="44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de</a:t>
            </a:r>
            <a:r>
              <a:rPr dirty="0" sz="1000" spc="434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lluvia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0">
                <a:solidFill>
                  <a:srgbClr val="343940"/>
                </a:solidFill>
                <a:latin typeface="Arial MT"/>
                <a:cs typeface="Arial MT"/>
              </a:rPr>
              <a:t>"Inferior"</a:t>
            </a:r>
            <a:r>
              <a:rPr dirty="0" sz="1000" spc="-5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95">
                <a:solidFill>
                  <a:srgbClr val="343940"/>
                </a:solidFill>
                <a:latin typeface="Arial MT"/>
                <a:cs typeface="Arial MT"/>
              </a:rPr>
              <a:t>a</a:t>
            </a:r>
            <a:r>
              <a:rPr dirty="0" sz="1000" spc="-5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lo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100">
                <a:solidFill>
                  <a:srgbClr val="343940"/>
                </a:solidFill>
                <a:latin typeface="Arial MT"/>
                <a:cs typeface="Arial MT"/>
              </a:rPr>
              <a:t>normal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(inferior</a:t>
            </a:r>
            <a:r>
              <a:rPr dirty="0" sz="1000" spc="17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75">
                <a:solidFill>
                  <a:srgbClr val="343940"/>
                </a:solidFill>
                <a:latin typeface="Arial MT"/>
                <a:cs typeface="Arial MT"/>
              </a:rPr>
              <a:t>al</a:t>
            </a:r>
            <a:r>
              <a:rPr dirty="0" sz="1000" spc="170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343940"/>
                </a:solidFill>
                <a:latin typeface="Arial MT"/>
                <a:cs typeface="Arial MT"/>
              </a:rPr>
              <a:t>percentil</a:t>
            </a:r>
            <a:r>
              <a:rPr dirty="0" sz="1000" spc="-55">
                <a:solidFill>
                  <a:srgbClr val="343940"/>
                </a:solidFill>
                <a:latin typeface="Arial MT"/>
                <a:cs typeface="Arial MT"/>
              </a:rPr>
              <a:t> </a:t>
            </a:r>
            <a:r>
              <a:rPr dirty="0" sz="1000" spc="-80">
                <a:solidFill>
                  <a:srgbClr val="343940"/>
                </a:solidFill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3341370" y="2651797"/>
            <a:ext cx="2819400" cy="576580"/>
            <a:chOff x="3341370" y="2651797"/>
            <a:chExt cx="2819400" cy="576580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1370" y="2651797"/>
              <a:ext cx="849045" cy="57616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32759" y="2842894"/>
              <a:ext cx="492125" cy="2190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3794" y="2706669"/>
              <a:ext cx="1096365" cy="48013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05095" y="2849879"/>
              <a:ext cx="838835" cy="219075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4992623" y="3094227"/>
            <a:ext cx="1466850" cy="105219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</a:pPr>
            <a:r>
              <a:rPr dirty="0" sz="1000" spc="-110">
                <a:latin typeface="Arial MT"/>
                <a:cs typeface="Arial MT"/>
              </a:rPr>
              <a:t>Cuando</a:t>
            </a:r>
            <a:r>
              <a:rPr dirty="0" sz="1000" spc="10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las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probabilidades</a:t>
            </a:r>
            <a:r>
              <a:rPr dirty="0" sz="1000" spc="11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ocurrencia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lluvia</a:t>
            </a:r>
            <a:r>
              <a:rPr dirty="0" sz="1000" spc="27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entre</a:t>
            </a:r>
            <a:r>
              <a:rPr dirty="0" sz="1000">
                <a:latin typeface="Arial MT"/>
                <a:cs typeface="Arial MT"/>
              </a:rPr>
              <a:t> 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escenario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"Normal"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31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14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e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"Inferior"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a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lo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(inferior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2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son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próximas</a:t>
            </a:r>
            <a:r>
              <a:rPr dirty="0" sz="1000" spc="21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son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las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altas.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3327653" y="3829024"/>
            <a:ext cx="788035" cy="595630"/>
            <a:chOff x="3327653" y="3829024"/>
            <a:chExt cx="788035" cy="595630"/>
          </a:xfrm>
        </p:grpSpPr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7653" y="3829024"/>
              <a:ext cx="787641" cy="59514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8534" y="4020134"/>
              <a:ext cx="431164" cy="238556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3242055" y="4221226"/>
            <a:ext cx="1060450" cy="9067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just" marL="12700" marR="5080">
              <a:lnSpc>
                <a:spcPct val="95600"/>
              </a:lnSpc>
              <a:spcBef>
                <a:spcPts val="155"/>
              </a:spcBef>
              <a:tabLst>
                <a:tab pos="850265" algn="l"/>
              </a:tabLst>
            </a:pPr>
            <a:r>
              <a:rPr dirty="0" sz="1000" spc="-95">
                <a:latin typeface="Arial MT"/>
                <a:cs typeface="Arial MT"/>
              </a:rPr>
              <a:t>Escenario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probable</a:t>
            </a:r>
            <a:r>
              <a:rPr dirty="0" sz="1000" spc="79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79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lluvia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dentro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de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condiciones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normales</a:t>
            </a:r>
            <a:r>
              <a:rPr dirty="0" sz="1000" spc="7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70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7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391227" y="5482775"/>
            <a:ext cx="748030" cy="497840"/>
            <a:chOff x="3391227" y="5482775"/>
            <a:chExt cx="748030" cy="497840"/>
          </a:xfrm>
        </p:grpSpPr>
        <p:pic>
          <p:nvPicPr>
            <p:cNvPr id="37" name="object 3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91227" y="5482775"/>
              <a:ext cx="747858" cy="49778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32758" y="5624194"/>
              <a:ext cx="490220" cy="241300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2792476" y="5894070"/>
            <a:ext cx="185801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7530" algn="l"/>
                <a:tab pos="870585" algn="l"/>
                <a:tab pos="1728470" algn="l"/>
              </a:tabLst>
            </a:pPr>
            <a:r>
              <a:rPr dirty="0" sz="1000" spc="-10">
                <a:latin typeface="Arial MT"/>
                <a:cs typeface="Arial MT"/>
              </a:rPr>
              <a:t>Cuando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25">
                <a:latin typeface="Arial MT"/>
                <a:cs typeface="Arial MT"/>
              </a:rPr>
              <a:t>las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probabilidades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65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92476" y="6039611"/>
            <a:ext cx="18586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685" algn="l"/>
                <a:tab pos="1371600" algn="l"/>
                <a:tab pos="1764030" algn="l"/>
              </a:tabLst>
            </a:pPr>
            <a:r>
              <a:rPr dirty="0" sz="1000" spc="-10">
                <a:latin typeface="Arial MT"/>
                <a:cs typeface="Arial MT"/>
              </a:rPr>
              <a:t>ocurrencia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temperatura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10">
                <a:latin typeface="Arial MT"/>
                <a:cs typeface="Arial MT"/>
              </a:rPr>
              <a:t>entre</a:t>
            </a:r>
            <a:r>
              <a:rPr dirty="0" sz="1000">
                <a:latin typeface="Arial MT"/>
                <a:cs typeface="Arial MT"/>
              </a:rPr>
              <a:t>	</a:t>
            </a:r>
            <a:r>
              <a:rPr dirty="0" sz="1000" spc="-40">
                <a:latin typeface="Arial MT"/>
                <a:cs typeface="Arial MT"/>
              </a:rPr>
              <a:t>el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792476" y="6185153"/>
            <a:ext cx="1858645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90">
                <a:latin typeface="Arial MT"/>
                <a:cs typeface="Arial MT"/>
              </a:rPr>
              <a:t>escenario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"Normal"</a:t>
            </a:r>
            <a:r>
              <a:rPr dirty="0" sz="1000" spc="16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(entre</a:t>
            </a:r>
            <a:r>
              <a:rPr dirty="0" sz="1000" spc="16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el</a:t>
            </a:r>
            <a:r>
              <a:rPr dirty="0" sz="1000" spc="15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66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e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"Inferior"</a:t>
            </a:r>
            <a:r>
              <a:rPr dirty="0" sz="1000" spc="-7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a</a:t>
            </a:r>
            <a:r>
              <a:rPr dirty="0" sz="1000" spc="-8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lo</a:t>
            </a:r>
            <a:r>
              <a:rPr dirty="0" sz="1000" spc="-80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normal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(inferior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percentil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33)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son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próximas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son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las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20">
                <a:latin typeface="Arial MT"/>
                <a:cs typeface="Arial MT"/>
              </a:rPr>
              <a:t>más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75">
                <a:latin typeface="Arial MT"/>
                <a:cs typeface="Arial MT"/>
              </a:rPr>
              <a:t>altas.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348863" y="5402359"/>
            <a:ext cx="1278255" cy="518159"/>
            <a:chOff x="5348863" y="5402359"/>
            <a:chExt cx="1278255" cy="518159"/>
          </a:xfrm>
        </p:grpSpPr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8863" y="5402359"/>
              <a:ext cx="1277991" cy="51767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90844" y="5546724"/>
              <a:ext cx="1018540" cy="2540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5365241" y="5864351"/>
            <a:ext cx="1359535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80">
                <a:latin typeface="Arial MT"/>
                <a:cs typeface="Arial MT"/>
              </a:rPr>
              <a:t>Escenario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más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probable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55">
                <a:latin typeface="Arial MT"/>
                <a:cs typeface="Arial MT"/>
              </a:rPr>
              <a:t>de </a:t>
            </a:r>
            <a:r>
              <a:rPr dirty="0" sz="1000" spc="-65">
                <a:latin typeface="Arial MT"/>
                <a:cs typeface="Arial MT"/>
              </a:rPr>
              <a:t>temperatura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35">
                <a:latin typeface="Arial MT"/>
                <a:cs typeface="Arial MT"/>
              </a:rPr>
              <a:t>"Inferior"</a:t>
            </a:r>
            <a:r>
              <a:rPr dirty="0" sz="1000" spc="9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8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lo </a:t>
            </a:r>
            <a:r>
              <a:rPr dirty="0" sz="1000" spc="-70">
                <a:latin typeface="Arial MT"/>
                <a:cs typeface="Arial MT"/>
              </a:rPr>
              <a:t>normal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(inferior</a:t>
            </a:r>
            <a:r>
              <a:rPr dirty="0" sz="1000" spc="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70">
                <a:latin typeface="Arial MT"/>
                <a:cs typeface="Arial MT"/>
              </a:rPr>
              <a:t>percentil </a:t>
            </a:r>
            <a:r>
              <a:rPr dirty="0" sz="1000" spc="-2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2950161" y="7130074"/>
            <a:ext cx="689610" cy="496570"/>
            <a:chOff x="2950161" y="7130074"/>
            <a:chExt cx="689610" cy="496570"/>
          </a:xfrm>
        </p:grpSpPr>
        <p:pic>
          <p:nvPicPr>
            <p:cNvPr id="47" name="object 4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50161" y="7130074"/>
              <a:ext cx="689186" cy="49595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91815" y="7271969"/>
              <a:ext cx="431164" cy="238556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2915920" y="7580376"/>
            <a:ext cx="488950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100">
                <a:latin typeface="Arial MT"/>
                <a:cs typeface="Arial MT"/>
              </a:rPr>
              <a:t>Escenario</a:t>
            </a:r>
            <a:r>
              <a:rPr dirty="0" sz="1000" spc="-40">
                <a:latin typeface="Arial MT"/>
                <a:cs typeface="Arial MT"/>
              </a:rPr>
              <a:t> probable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3768991" y="7580376"/>
            <a:ext cx="22288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3345" marR="5080" indent="-81280">
              <a:lnSpc>
                <a:spcPts val="1150"/>
              </a:lnSpc>
              <a:spcBef>
                <a:spcPts val="180"/>
              </a:spcBef>
            </a:pPr>
            <a:r>
              <a:rPr dirty="0" sz="1000" spc="-130">
                <a:latin typeface="Arial MT"/>
                <a:cs typeface="Arial MT"/>
              </a:rPr>
              <a:t>más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10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2915920" y="7871459"/>
            <a:ext cx="1075690" cy="61595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just" marL="12700" marR="5080">
              <a:lnSpc>
                <a:spcPct val="95700"/>
              </a:lnSpc>
              <a:spcBef>
                <a:spcPts val="150"/>
              </a:spcBef>
            </a:pPr>
            <a:r>
              <a:rPr dirty="0" sz="1000" spc="-100">
                <a:latin typeface="Arial MT"/>
                <a:cs typeface="Arial MT"/>
              </a:rPr>
              <a:t>temperatura</a:t>
            </a:r>
            <a:r>
              <a:rPr dirty="0" sz="1000" spc="7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dentro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60">
                <a:latin typeface="Arial MT"/>
                <a:cs typeface="Arial MT"/>
              </a:rPr>
              <a:t>de </a:t>
            </a:r>
            <a:r>
              <a:rPr dirty="0" sz="1000" spc="-65">
                <a:latin typeface="Arial MT"/>
                <a:cs typeface="Arial MT"/>
              </a:rPr>
              <a:t>condiciones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normales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(entre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 spc="-100">
                <a:latin typeface="Arial MT"/>
                <a:cs typeface="Arial MT"/>
              </a:rPr>
              <a:t>el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percentil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150">
                <a:latin typeface="Arial MT"/>
                <a:cs typeface="Arial MT"/>
              </a:rPr>
              <a:t>66</a:t>
            </a:r>
            <a:r>
              <a:rPr dirty="0" sz="1000" spc="80">
                <a:latin typeface="Arial MT"/>
                <a:cs typeface="Arial MT"/>
              </a:rPr>
              <a:t> </a:t>
            </a:r>
            <a:r>
              <a:rPr dirty="0" sz="1000" spc="-50">
                <a:latin typeface="Arial MT"/>
                <a:cs typeface="Arial MT"/>
              </a:rPr>
              <a:t>y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33).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5367999" y="7080327"/>
            <a:ext cx="873125" cy="565150"/>
            <a:chOff x="5367999" y="7080327"/>
            <a:chExt cx="873125" cy="565150"/>
          </a:xfrm>
        </p:grpSpPr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67999" y="7080327"/>
              <a:ext cx="872600" cy="56511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0530" y="7224432"/>
              <a:ext cx="612139" cy="290410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6235839" y="7562088"/>
            <a:ext cx="22288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93345" marR="5080" indent="-81280">
              <a:lnSpc>
                <a:spcPts val="1150"/>
              </a:lnSpc>
              <a:spcBef>
                <a:spcPts val="180"/>
              </a:spcBef>
            </a:pPr>
            <a:r>
              <a:rPr dirty="0" sz="1000" spc="-130">
                <a:latin typeface="Arial MT"/>
                <a:cs typeface="Arial MT"/>
              </a:rPr>
              <a:t>más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10">
                <a:latin typeface="Arial MT"/>
                <a:cs typeface="Arial MT"/>
              </a:rPr>
              <a:t>de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382767" y="7562088"/>
            <a:ext cx="588010" cy="46926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10">
                <a:latin typeface="Arial MT"/>
                <a:cs typeface="Arial MT"/>
              </a:rPr>
              <a:t>Escenario probable </a:t>
            </a:r>
            <a:r>
              <a:rPr dirty="0" sz="1000" spc="-95">
                <a:latin typeface="Arial MT"/>
                <a:cs typeface="Arial MT"/>
              </a:rPr>
              <a:t>temperatura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382767" y="7999476"/>
            <a:ext cx="1075690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0"/>
              </a:spcBef>
            </a:pPr>
            <a:r>
              <a:rPr dirty="0" sz="1000" spc="-90">
                <a:latin typeface="Arial MT"/>
                <a:cs typeface="Arial MT"/>
              </a:rPr>
              <a:t>"Superior"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45">
                <a:latin typeface="Arial MT"/>
                <a:cs typeface="Arial MT"/>
              </a:rPr>
              <a:t>lo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90">
                <a:latin typeface="Arial MT"/>
                <a:cs typeface="Arial MT"/>
              </a:rPr>
              <a:t>normal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95">
                <a:latin typeface="Arial MT"/>
                <a:cs typeface="Arial MT"/>
              </a:rPr>
              <a:t>(sobre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80">
                <a:latin typeface="Arial MT"/>
                <a:cs typeface="Arial MT"/>
              </a:rPr>
              <a:t>el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 spc="-85">
                <a:latin typeface="Arial MT"/>
                <a:cs typeface="Arial MT"/>
              </a:rPr>
              <a:t>percentil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40">
                <a:latin typeface="Arial MT"/>
                <a:cs typeface="Arial MT"/>
              </a:rPr>
              <a:t>66).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3834384" y="8236432"/>
            <a:ext cx="1464945" cy="595630"/>
            <a:chOff x="3834384" y="8236432"/>
            <a:chExt cx="1464945" cy="595630"/>
          </a:xfrm>
        </p:grpSpPr>
        <p:pic>
          <p:nvPicPr>
            <p:cNvPr id="59" name="object 5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4384" y="8236432"/>
              <a:ext cx="1464817" cy="59514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25900" y="8427719"/>
              <a:ext cx="1106804" cy="238760"/>
            </a:xfrm>
            <a:prstGeom prst="rect">
              <a:avLst/>
            </a:prstGeom>
          </p:spPr>
        </p:pic>
      </p:grpSp>
      <p:sp>
        <p:nvSpPr>
          <p:cNvPr id="61" name="object 61" descr=""/>
          <p:cNvSpPr txBox="1"/>
          <p:nvPr/>
        </p:nvSpPr>
        <p:spPr>
          <a:xfrm>
            <a:off x="3870705" y="8701531"/>
            <a:ext cx="1487805" cy="13696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31750">
              <a:lnSpc>
                <a:spcPct val="97800"/>
              </a:lnSpc>
              <a:spcBef>
                <a:spcPts val="125"/>
              </a:spcBef>
            </a:pPr>
            <a:r>
              <a:rPr dirty="0" sz="1000">
                <a:latin typeface="Cambria"/>
                <a:cs typeface="Cambria"/>
              </a:rPr>
              <a:t>Cuando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las</a:t>
            </a:r>
            <a:r>
              <a:rPr dirty="0" sz="1000" spc="-10">
                <a:latin typeface="Cambria"/>
                <a:cs typeface="Cambria"/>
              </a:rPr>
              <a:t> probabilidades </a:t>
            </a:r>
            <a:r>
              <a:rPr dirty="0" sz="1000">
                <a:latin typeface="Cambria"/>
                <a:cs typeface="Cambria"/>
              </a:rPr>
              <a:t>de</a:t>
            </a:r>
            <a:r>
              <a:rPr dirty="0" sz="1000" spc="-2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ocurrencia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de</a:t>
            </a:r>
            <a:r>
              <a:rPr dirty="0" sz="1000">
                <a:latin typeface="Cambria"/>
                <a:cs typeface="Cambria"/>
              </a:rPr>
              <a:t> temperatura</a:t>
            </a:r>
            <a:r>
              <a:rPr dirty="0" sz="1000" spc="-4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entre</a:t>
            </a:r>
            <a:r>
              <a:rPr dirty="0" sz="1000" spc="-35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el</a:t>
            </a:r>
            <a:r>
              <a:rPr dirty="0" sz="1000">
                <a:latin typeface="Cambria"/>
                <a:cs typeface="Cambria"/>
              </a:rPr>
              <a:t> escenario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"Normal"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(entre </a:t>
            </a:r>
            <a:r>
              <a:rPr dirty="0" sz="1000">
                <a:latin typeface="Cambria"/>
                <a:cs typeface="Cambria"/>
              </a:rPr>
              <a:t>el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percentil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66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10">
                <a:latin typeface="Cambria"/>
                <a:cs typeface="Cambria"/>
              </a:rPr>
              <a:t> percentil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ts val="1160"/>
              </a:lnSpc>
            </a:pPr>
            <a:r>
              <a:rPr dirty="0" sz="1000">
                <a:latin typeface="Cambria"/>
                <a:cs typeface="Cambria"/>
              </a:rPr>
              <a:t>33)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"Superior"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a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 spc="-25">
                <a:latin typeface="Cambria"/>
                <a:cs typeface="Cambria"/>
              </a:rPr>
              <a:t>lo</a:t>
            </a:r>
            <a:endParaRPr sz="1000">
              <a:latin typeface="Cambria"/>
              <a:cs typeface="Cambria"/>
            </a:endParaRPr>
          </a:p>
          <a:p>
            <a:pPr marL="12700" marR="5080">
              <a:lnSpc>
                <a:spcPts val="1170"/>
              </a:lnSpc>
              <a:spcBef>
                <a:spcPts val="55"/>
              </a:spcBef>
            </a:pPr>
            <a:r>
              <a:rPr dirty="0" sz="1000">
                <a:latin typeface="Cambria"/>
                <a:cs typeface="Cambria"/>
              </a:rPr>
              <a:t>normal</a:t>
            </a:r>
            <a:r>
              <a:rPr dirty="0" sz="1000" spc="-3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(superior</a:t>
            </a:r>
            <a:r>
              <a:rPr dirty="0" sz="1000" spc="-25">
                <a:latin typeface="Cambria"/>
                <a:cs typeface="Cambria"/>
              </a:rPr>
              <a:t> al</a:t>
            </a:r>
            <a:r>
              <a:rPr dirty="0" sz="1000">
                <a:latin typeface="Cambria"/>
                <a:cs typeface="Cambria"/>
              </a:rPr>
              <a:t> percentil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66)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son</a:t>
            </a:r>
            <a:r>
              <a:rPr dirty="0" sz="1000" spc="-20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próximas </a:t>
            </a:r>
            <a:r>
              <a:rPr dirty="0" sz="1000">
                <a:latin typeface="Cambria"/>
                <a:cs typeface="Cambria"/>
              </a:rPr>
              <a:t>y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son</a:t>
            </a:r>
            <a:r>
              <a:rPr dirty="0" sz="1000" spc="-15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las</a:t>
            </a:r>
            <a:r>
              <a:rPr dirty="0" sz="1000" spc="-10">
                <a:latin typeface="Cambria"/>
                <a:cs typeface="Cambria"/>
              </a:rPr>
              <a:t> </a:t>
            </a:r>
            <a:r>
              <a:rPr dirty="0" sz="1000">
                <a:latin typeface="Cambria"/>
                <a:cs typeface="Cambria"/>
              </a:rPr>
              <a:t>más</a:t>
            </a:r>
            <a:r>
              <a:rPr dirty="0" sz="1000" spc="-5">
                <a:latin typeface="Cambria"/>
                <a:cs typeface="Cambria"/>
              </a:rPr>
              <a:t> </a:t>
            </a:r>
            <a:r>
              <a:rPr dirty="0" sz="1000" spc="-10">
                <a:latin typeface="Cambria"/>
                <a:cs typeface="Cambria"/>
              </a:rPr>
              <a:t>altas.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2" name="object 6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2205" y="1594611"/>
            <a:ext cx="198310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3840" marR="5080" indent="-23114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Fiebre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Chikungunya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2024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48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51)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77443" y="1503425"/>
            <a:ext cx="3295015" cy="6311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05"/>
              </a:spcBef>
            </a:pP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semana.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2024 </a:t>
            </a:r>
            <a:r>
              <a:rPr dirty="0" sz="900">
                <a:latin typeface="Arial MT"/>
                <a:cs typeface="Arial MT"/>
              </a:rPr>
              <a:t>se reportaron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43 casos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Chikungunya,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 05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casos </a:t>
            </a:r>
            <a:r>
              <a:rPr dirty="0" sz="900">
                <a:latin typeface="Arial MT"/>
                <a:cs typeface="Arial MT"/>
              </a:rPr>
              <a:t>son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confirmados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(11,36%)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38</a:t>
            </a:r>
            <a:r>
              <a:rPr dirty="0" sz="900" spc="1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están</a:t>
            </a:r>
            <a:r>
              <a:rPr dirty="0" sz="900" spc="1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18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probables (88,64%).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97603" y="6986015"/>
            <a:ext cx="2592070" cy="478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etapa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vida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52-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3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corresponden</a:t>
            </a:r>
            <a:r>
              <a:rPr dirty="0" sz="900" spc="3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frecuencia</a:t>
            </a:r>
            <a:r>
              <a:rPr dirty="0" sz="900" spc="350">
                <a:latin typeface="Arial MT"/>
                <a:cs typeface="Arial MT"/>
              </a:rPr>
              <a:t> </a:t>
            </a:r>
            <a:r>
              <a:rPr dirty="0" sz="900" spc="-50">
                <a:latin typeface="Arial MT"/>
                <a:cs typeface="Arial MT"/>
              </a:rPr>
              <a:t>a</a:t>
            </a:r>
            <a:r>
              <a:rPr dirty="0" sz="900">
                <a:latin typeface="Arial MT"/>
                <a:cs typeface="Arial MT"/>
              </a:rPr>
              <a:t> niños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(48,84%)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jóvenes</a:t>
            </a:r>
            <a:r>
              <a:rPr dirty="0" sz="900" spc="-10">
                <a:latin typeface="Arial MT"/>
                <a:cs typeface="Arial MT"/>
              </a:rPr>
              <a:t> (16,28%).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52169" y="9758426"/>
            <a:ext cx="22066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60" b="1">
                <a:latin typeface="Arial"/>
                <a:cs typeface="Arial"/>
              </a:rPr>
              <a:t>Fuente: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90" b="1">
                <a:latin typeface="Arial"/>
                <a:cs typeface="Arial"/>
              </a:rPr>
              <a:t>CDC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75" b="1">
                <a:latin typeface="Arial"/>
                <a:cs typeface="Arial"/>
              </a:rPr>
              <a:t>–MINSA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Perú.</a:t>
            </a:r>
            <a:r>
              <a:rPr dirty="0" sz="600" spc="15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  <a:hlinkClick r:id="rId2"/>
              </a:rPr>
              <a:t>www.dge.gob.pe.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</a:rPr>
              <a:t>Sala</a:t>
            </a:r>
            <a:r>
              <a:rPr dirty="0" sz="600" b="1">
                <a:latin typeface="Arial"/>
                <a:cs typeface="Arial"/>
              </a:rPr>
              <a:t> </a:t>
            </a:r>
            <a:r>
              <a:rPr dirty="0" sz="600" spc="-60" b="1">
                <a:latin typeface="Arial"/>
                <a:cs typeface="Arial"/>
              </a:rPr>
              <a:t>Situacional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75" b="1">
                <a:latin typeface="Arial"/>
                <a:cs typeface="Arial"/>
              </a:rPr>
              <a:t>SE</a:t>
            </a:r>
            <a:r>
              <a:rPr dirty="0" sz="600" spc="10" b="1">
                <a:latin typeface="Arial"/>
                <a:cs typeface="Arial"/>
              </a:rPr>
              <a:t> </a:t>
            </a:r>
            <a:r>
              <a:rPr dirty="0" sz="600" spc="-65" b="1">
                <a:latin typeface="Arial"/>
                <a:cs typeface="Arial"/>
              </a:rPr>
              <a:t>48-</a:t>
            </a:r>
            <a:r>
              <a:rPr dirty="0" sz="600" spc="-20" b="1">
                <a:latin typeface="Arial"/>
                <a:cs typeface="Arial"/>
              </a:rPr>
              <a:t>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53694" y="2793237"/>
            <a:ext cx="227076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472440" marR="5080" indent="-46037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procedencia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Tumbes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52/2024)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80313" y="7088123"/>
            <a:ext cx="3223895" cy="478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nivel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nacional,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desde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48</a:t>
            </a:r>
            <a:r>
              <a:rPr dirty="0" sz="900" spc="6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2024,</a:t>
            </a:r>
            <a:r>
              <a:rPr dirty="0" sz="900" spc="7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notificado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79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chikungunya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1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país,</a:t>
            </a:r>
            <a:r>
              <a:rPr dirty="0" sz="900" spc="1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Tumbes </a:t>
            </a:r>
            <a:r>
              <a:rPr dirty="0" sz="900">
                <a:latin typeface="Arial MT"/>
                <a:cs typeface="Arial MT"/>
              </a:rPr>
              <a:t>aporta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54,43%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todo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0">
                <a:latin typeface="Arial MT"/>
                <a:cs typeface="Arial MT"/>
              </a:rPr>
              <a:t> país.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169892" y="5808662"/>
            <a:ext cx="2319020" cy="973455"/>
          </a:xfrm>
          <a:custGeom>
            <a:avLst/>
            <a:gdLst/>
            <a:ahLst/>
            <a:cxnLst/>
            <a:rect l="l" t="t" r="r" b="b"/>
            <a:pathLst>
              <a:path w="2319020" h="973454">
                <a:moveTo>
                  <a:pt x="2318893" y="826820"/>
                </a:moveTo>
                <a:lnTo>
                  <a:pt x="0" y="826820"/>
                </a:lnTo>
                <a:lnTo>
                  <a:pt x="0" y="972858"/>
                </a:lnTo>
                <a:lnTo>
                  <a:pt x="2318893" y="972858"/>
                </a:lnTo>
                <a:lnTo>
                  <a:pt x="2318893" y="826820"/>
                </a:lnTo>
                <a:close/>
              </a:path>
              <a:path w="2319020" h="973454">
                <a:moveTo>
                  <a:pt x="2318893" y="0"/>
                </a:moveTo>
                <a:lnTo>
                  <a:pt x="0" y="0"/>
                </a:lnTo>
                <a:lnTo>
                  <a:pt x="0" y="138925"/>
                </a:lnTo>
                <a:lnTo>
                  <a:pt x="2318893" y="138925"/>
                </a:lnTo>
                <a:lnTo>
                  <a:pt x="231889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927855" y="5430011"/>
            <a:ext cx="2947670" cy="51689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915669" marR="5080" indent="-90360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Edad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5" b="1">
                <a:latin typeface="Arial"/>
                <a:cs typeface="Arial"/>
              </a:rPr>
              <a:t>del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año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01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52)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800">
              <a:latin typeface="Arial"/>
              <a:cs typeface="Arial"/>
            </a:endParaRPr>
          </a:p>
          <a:p>
            <a:pPr marL="257175">
              <a:lnSpc>
                <a:spcPct val="100000"/>
              </a:lnSpc>
              <a:tabLst>
                <a:tab pos="1428115" algn="l"/>
                <a:tab pos="2226945" algn="l"/>
              </a:tabLst>
            </a:pPr>
            <a:r>
              <a:rPr dirty="0" sz="800" spc="20" b="1">
                <a:latin typeface="Calibri"/>
                <a:cs typeface="Calibri"/>
              </a:rPr>
              <a:t>Etapa</a:t>
            </a:r>
            <a:r>
              <a:rPr dirty="0" sz="800" spc="15" b="1">
                <a:latin typeface="Calibri"/>
                <a:cs typeface="Calibri"/>
              </a:rPr>
              <a:t> </a:t>
            </a:r>
            <a:r>
              <a:rPr dirty="0" sz="800" spc="60" b="1">
                <a:latin typeface="Calibri"/>
                <a:cs typeface="Calibri"/>
              </a:rPr>
              <a:t>de</a:t>
            </a:r>
            <a:r>
              <a:rPr dirty="0" sz="800" spc="85" b="1">
                <a:latin typeface="Calibri"/>
                <a:cs typeface="Calibri"/>
              </a:rPr>
              <a:t> </a:t>
            </a:r>
            <a:r>
              <a:rPr dirty="0" sz="800" spc="30" b="1">
                <a:latin typeface="Calibri"/>
                <a:cs typeface="Calibri"/>
              </a:rPr>
              <a:t>vida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40" b="1">
                <a:latin typeface="Calibri"/>
                <a:cs typeface="Calibri"/>
              </a:rPr>
              <a:t>Frecuencia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30" b="1">
                <a:latin typeface="Calibri"/>
                <a:cs typeface="Calibri"/>
              </a:rPr>
              <a:t>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172659" y="5921214"/>
            <a:ext cx="984250" cy="720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800" spc="60">
                <a:latin typeface="Calibri"/>
                <a:cs typeface="Calibri"/>
              </a:rPr>
              <a:t>Adolescente</a:t>
            </a:r>
            <a:r>
              <a:rPr dirty="0" sz="800" spc="17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[12-</a:t>
            </a:r>
            <a:r>
              <a:rPr dirty="0" sz="800" spc="-25">
                <a:latin typeface="Calibri"/>
                <a:cs typeface="Calibri"/>
              </a:rPr>
              <a:t>17]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5">
                <a:latin typeface="Calibri"/>
                <a:cs typeface="Calibri"/>
              </a:rPr>
              <a:t>Adulto</a:t>
            </a:r>
            <a:r>
              <a:rPr dirty="0" sz="800" spc="16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[30-</a:t>
            </a:r>
            <a:r>
              <a:rPr dirty="0" sz="800" spc="-25">
                <a:latin typeface="Calibri"/>
                <a:cs typeface="Calibri"/>
              </a:rPr>
              <a:t>59]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55">
                <a:latin typeface="Calibri"/>
                <a:cs typeface="Calibri"/>
              </a:rPr>
              <a:t>Adulto</a:t>
            </a:r>
            <a:r>
              <a:rPr dirty="0" sz="800" spc="80">
                <a:latin typeface="Calibri"/>
                <a:cs typeface="Calibri"/>
              </a:rPr>
              <a:t> </a:t>
            </a:r>
            <a:r>
              <a:rPr dirty="0" sz="800" spc="20">
                <a:latin typeface="Calibri"/>
                <a:cs typeface="Calibri"/>
              </a:rPr>
              <a:t>Mayor</a:t>
            </a:r>
            <a:r>
              <a:rPr dirty="0" sz="800" spc="65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[60+]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60">
                <a:latin typeface="Calibri"/>
                <a:cs typeface="Calibri"/>
              </a:rPr>
              <a:t>Joven</a:t>
            </a:r>
            <a:r>
              <a:rPr dirty="0" sz="800" spc="16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[18-</a:t>
            </a:r>
            <a:r>
              <a:rPr dirty="0" sz="800" spc="-25">
                <a:latin typeface="Calibri"/>
                <a:cs typeface="Calibri"/>
              </a:rPr>
              <a:t>29]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65">
                <a:latin typeface="Calibri"/>
                <a:cs typeface="Calibri"/>
              </a:rPr>
              <a:t>Niño</a:t>
            </a:r>
            <a:r>
              <a:rPr dirty="0" sz="800" spc="13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[0-</a:t>
            </a:r>
            <a:r>
              <a:rPr dirty="0" sz="800" spc="-25">
                <a:latin typeface="Calibri"/>
                <a:cs typeface="Calibri"/>
              </a:rPr>
              <a:t>11]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45444" y="5921214"/>
            <a:ext cx="134620" cy="720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43815">
              <a:lnSpc>
                <a:spcPct val="100000"/>
              </a:lnSpc>
              <a:spcBef>
                <a:spcPts val="229"/>
              </a:spcBef>
            </a:pPr>
            <a:r>
              <a:rPr dirty="0" sz="800" spc="10"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35"/>
              </a:spcBef>
            </a:pPr>
            <a:r>
              <a:rPr dirty="0" sz="800" spc="1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  <a:p>
            <a:pPr marL="43815">
              <a:lnSpc>
                <a:spcPct val="100000"/>
              </a:lnSpc>
              <a:spcBef>
                <a:spcPts val="135"/>
              </a:spcBef>
            </a:pPr>
            <a:r>
              <a:rPr dirty="0" sz="800" spc="10"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25">
                <a:latin typeface="Calibri"/>
                <a:cs typeface="Calibri"/>
              </a:rPr>
              <a:t>21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018498" y="5921214"/>
            <a:ext cx="357505" cy="72072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800" spc="-10">
                <a:latin typeface="Calibri"/>
                <a:cs typeface="Calibri"/>
              </a:rPr>
              <a:t>11.63%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-10">
                <a:latin typeface="Calibri"/>
                <a:cs typeface="Calibri"/>
              </a:rPr>
              <a:t>13.95%</a:t>
            </a:r>
            <a:endParaRPr sz="8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9.30%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16.28%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00" spc="-10">
                <a:latin typeface="Calibri"/>
                <a:cs typeface="Calibri"/>
              </a:rPr>
              <a:t>48.84%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169900" y="6629901"/>
            <a:ext cx="231902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20"/>
              </a:spcBef>
              <a:tabLst>
                <a:tab pos="1388110" algn="l"/>
                <a:tab pos="1830070" algn="l"/>
              </a:tabLst>
            </a:pPr>
            <a:r>
              <a:rPr dirty="0" sz="800" spc="-10" b="1">
                <a:latin typeface="Calibri"/>
                <a:cs typeface="Calibri"/>
              </a:rPr>
              <a:t>Total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25" b="1">
                <a:latin typeface="Calibri"/>
                <a:cs typeface="Calibri"/>
              </a:rPr>
              <a:t>43</a:t>
            </a:r>
            <a:r>
              <a:rPr dirty="0" sz="800" b="1">
                <a:latin typeface="Calibri"/>
                <a:cs typeface="Calibri"/>
              </a:rPr>
              <a:t>	</a:t>
            </a:r>
            <a:r>
              <a:rPr dirty="0" sz="800" spc="-10" b="1">
                <a:latin typeface="Calibri"/>
                <a:cs typeface="Calibri"/>
              </a:rPr>
              <a:t>100.00%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162170" y="3426222"/>
            <a:ext cx="2953385" cy="3216910"/>
            <a:chOff x="4162170" y="3426222"/>
            <a:chExt cx="2953385" cy="3216910"/>
          </a:xfrm>
        </p:grpSpPr>
        <p:sp>
          <p:nvSpPr>
            <p:cNvPr id="17" name="object 17" descr=""/>
            <p:cNvSpPr/>
            <p:nvPr/>
          </p:nvSpPr>
          <p:spPr>
            <a:xfrm>
              <a:off x="4166035" y="5944126"/>
              <a:ext cx="2319020" cy="0"/>
            </a:xfrm>
            <a:custGeom>
              <a:avLst/>
              <a:gdLst/>
              <a:ahLst/>
              <a:cxnLst/>
              <a:rect l="l" t="t" r="r" b="b"/>
              <a:pathLst>
                <a:path w="2319020" h="0">
                  <a:moveTo>
                    <a:pt x="0" y="0"/>
                  </a:moveTo>
                  <a:lnTo>
                    <a:pt x="2318944" y="0"/>
                  </a:lnTo>
                </a:path>
              </a:pathLst>
            </a:custGeom>
            <a:ln w="6899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62170" y="5940676"/>
              <a:ext cx="2326640" cy="6985"/>
            </a:xfrm>
            <a:custGeom>
              <a:avLst/>
              <a:gdLst/>
              <a:ahLst/>
              <a:cxnLst/>
              <a:rect l="l" t="t" r="r" b="b"/>
              <a:pathLst>
                <a:path w="2326640" h="6985">
                  <a:moveTo>
                    <a:pt x="2326622" y="0"/>
                  </a:moveTo>
                  <a:lnTo>
                    <a:pt x="0" y="0"/>
                  </a:lnTo>
                  <a:lnTo>
                    <a:pt x="0" y="6899"/>
                  </a:lnTo>
                  <a:lnTo>
                    <a:pt x="2326622" y="6900"/>
                  </a:lnTo>
                  <a:lnTo>
                    <a:pt x="2326622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166035" y="6638924"/>
              <a:ext cx="2319020" cy="0"/>
            </a:xfrm>
            <a:custGeom>
              <a:avLst/>
              <a:gdLst/>
              <a:ahLst/>
              <a:cxnLst/>
              <a:rect l="l" t="t" r="r" b="b"/>
              <a:pathLst>
                <a:path w="2319020" h="0">
                  <a:moveTo>
                    <a:pt x="0" y="0"/>
                  </a:moveTo>
                  <a:lnTo>
                    <a:pt x="2318944" y="0"/>
                  </a:lnTo>
                </a:path>
              </a:pathLst>
            </a:custGeom>
            <a:ln w="6899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62170" y="6635475"/>
              <a:ext cx="2326640" cy="7620"/>
            </a:xfrm>
            <a:custGeom>
              <a:avLst/>
              <a:gdLst/>
              <a:ahLst/>
              <a:cxnLst/>
              <a:rect l="l" t="t" r="r" b="b"/>
              <a:pathLst>
                <a:path w="2326640" h="7620">
                  <a:moveTo>
                    <a:pt x="2326622" y="0"/>
                  </a:moveTo>
                  <a:lnTo>
                    <a:pt x="0" y="0"/>
                  </a:lnTo>
                  <a:lnTo>
                    <a:pt x="0" y="7129"/>
                  </a:lnTo>
                  <a:lnTo>
                    <a:pt x="2326622" y="7130"/>
                  </a:lnTo>
                  <a:lnTo>
                    <a:pt x="2326622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5832" y="5815562"/>
              <a:ext cx="131919" cy="11821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842989" y="3426222"/>
              <a:ext cx="272415" cy="95885"/>
            </a:xfrm>
            <a:custGeom>
              <a:avLst/>
              <a:gdLst/>
              <a:ahLst/>
              <a:cxnLst/>
              <a:rect l="l" t="t" r="r" b="b"/>
              <a:pathLst>
                <a:path w="272415" h="95885">
                  <a:moveTo>
                    <a:pt x="0" y="95263"/>
                  </a:moveTo>
                  <a:lnTo>
                    <a:pt x="272001" y="95263"/>
                  </a:lnTo>
                  <a:lnTo>
                    <a:pt x="272001" y="0"/>
                  </a:lnTo>
                  <a:lnTo>
                    <a:pt x="0" y="0"/>
                  </a:lnTo>
                  <a:lnTo>
                    <a:pt x="0" y="9526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42989" y="3521485"/>
              <a:ext cx="272415" cy="95885"/>
            </a:xfrm>
            <a:custGeom>
              <a:avLst/>
              <a:gdLst/>
              <a:ahLst/>
              <a:cxnLst/>
              <a:rect l="l" t="t" r="r" b="b"/>
              <a:pathLst>
                <a:path w="272415" h="95885">
                  <a:moveTo>
                    <a:pt x="0" y="95263"/>
                  </a:moveTo>
                  <a:lnTo>
                    <a:pt x="272001" y="95263"/>
                  </a:lnTo>
                  <a:lnTo>
                    <a:pt x="272001" y="0"/>
                  </a:lnTo>
                  <a:lnTo>
                    <a:pt x="0" y="0"/>
                  </a:lnTo>
                  <a:lnTo>
                    <a:pt x="0" y="95263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842989" y="3616749"/>
              <a:ext cx="272415" cy="95885"/>
            </a:xfrm>
            <a:custGeom>
              <a:avLst/>
              <a:gdLst/>
              <a:ahLst/>
              <a:cxnLst/>
              <a:rect l="l" t="t" r="r" b="b"/>
              <a:pathLst>
                <a:path w="272415" h="95885">
                  <a:moveTo>
                    <a:pt x="0" y="95263"/>
                  </a:moveTo>
                  <a:lnTo>
                    <a:pt x="272001" y="95263"/>
                  </a:lnTo>
                  <a:lnTo>
                    <a:pt x="272001" y="0"/>
                  </a:lnTo>
                  <a:lnTo>
                    <a:pt x="0" y="0"/>
                  </a:lnTo>
                  <a:lnTo>
                    <a:pt x="0" y="9526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42989" y="3712012"/>
              <a:ext cx="272415" cy="95885"/>
            </a:xfrm>
            <a:custGeom>
              <a:avLst/>
              <a:gdLst/>
              <a:ahLst/>
              <a:cxnLst/>
              <a:rect l="l" t="t" r="r" b="b"/>
              <a:pathLst>
                <a:path w="272415" h="95885">
                  <a:moveTo>
                    <a:pt x="272001" y="0"/>
                  </a:moveTo>
                  <a:lnTo>
                    <a:pt x="0" y="0"/>
                  </a:lnTo>
                  <a:lnTo>
                    <a:pt x="0" y="95263"/>
                  </a:lnTo>
                  <a:lnTo>
                    <a:pt x="272001" y="95263"/>
                  </a:lnTo>
                  <a:lnTo>
                    <a:pt x="2720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48716" y="4334001"/>
            <a:ext cx="261302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92150" marR="5080" indent="-680085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Fiebre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virus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Chikungunya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por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tipo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diagnóstico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y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procedencia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2015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2024*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556132" y="3323667"/>
            <a:ext cx="859155" cy="107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550" spc="75" b="1">
                <a:latin typeface="Arial"/>
                <a:cs typeface="Arial"/>
              </a:rPr>
              <a:t>RIESGO</a:t>
            </a:r>
            <a:r>
              <a:rPr dirty="0" sz="550" spc="55" b="1">
                <a:latin typeface="Arial"/>
                <a:cs typeface="Arial"/>
              </a:rPr>
              <a:t> </a:t>
            </a:r>
            <a:r>
              <a:rPr dirty="0" sz="550" spc="75" b="1">
                <a:latin typeface="Arial"/>
                <a:cs typeface="Arial"/>
              </a:rPr>
              <a:t>x</a:t>
            </a:r>
            <a:r>
              <a:rPr dirty="0" sz="550" spc="100" b="1">
                <a:latin typeface="Arial"/>
                <a:cs typeface="Arial"/>
              </a:rPr>
              <a:t> </a:t>
            </a:r>
            <a:r>
              <a:rPr dirty="0" sz="550" spc="65" b="1">
                <a:latin typeface="Arial"/>
                <a:cs typeface="Arial"/>
              </a:rPr>
              <a:t>1000</a:t>
            </a:r>
            <a:r>
              <a:rPr dirty="0" sz="550" spc="50" b="1">
                <a:latin typeface="Arial"/>
                <a:cs typeface="Arial"/>
              </a:rPr>
              <a:t> </a:t>
            </a:r>
            <a:r>
              <a:rPr dirty="0" sz="550" spc="55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28" name="object 28" descr=""/>
          <p:cNvGraphicFramePr>
            <a:graphicFrameLocks noGrp="1"/>
          </p:cNvGraphicFramePr>
          <p:nvPr/>
        </p:nvGraphicFramePr>
        <p:xfrm>
          <a:off x="5537082" y="3438142"/>
          <a:ext cx="1376045" cy="364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621665"/>
              </a:tblGrid>
              <a:tr h="86995">
                <a:tc>
                  <a:txBody>
                    <a:bodyPr/>
                    <a:lstStyle/>
                    <a:p>
                      <a:pPr marL="31750">
                        <a:lnSpc>
                          <a:spcPts val="590"/>
                        </a:lnSpc>
                      </a:pPr>
                      <a:r>
                        <a:rPr dirty="0" sz="550" spc="7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5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590"/>
                        </a:lnSpc>
                        <a:tabLst>
                          <a:tab pos="461645" algn="l"/>
                        </a:tabLst>
                      </a:pPr>
                      <a:r>
                        <a:rPr dirty="0" sz="550" spc="1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5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z="550" spc="25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5250">
                <a:tc>
                  <a:txBody>
                    <a:bodyPr/>
                    <a:lstStyle/>
                    <a:p>
                      <a:pPr marL="31750">
                        <a:lnSpc>
                          <a:spcPts val="650"/>
                        </a:lnSpc>
                      </a:pPr>
                      <a:r>
                        <a:rPr dirty="0" sz="550" spc="7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5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650"/>
                        </a:lnSpc>
                      </a:pPr>
                      <a:r>
                        <a:rPr dirty="0" sz="550" spc="65">
                          <a:latin typeface="Calibri"/>
                          <a:cs typeface="Calibri"/>
                        </a:rPr>
                        <a:t>0.001</a:t>
                      </a:r>
                      <a:r>
                        <a:rPr dirty="0" sz="55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0.000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95250">
                <a:tc>
                  <a:txBody>
                    <a:bodyPr/>
                    <a:lstStyle/>
                    <a:p>
                      <a:pPr marL="31750">
                        <a:lnSpc>
                          <a:spcPts val="650"/>
                        </a:lnSpc>
                      </a:pPr>
                      <a:r>
                        <a:rPr dirty="0" sz="550" spc="7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650"/>
                        </a:lnSpc>
                      </a:pPr>
                      <a:r>
                        <a:rPr dirty="0" sz="550" spc="65">
                          <a:latin typeface="Calibri"/>
                          <a:cs typeface="Calibri"/>
                        </a:rPr>
                        <a:t>0.001</a:t>
                      </a:r>
                      <a:r>
                        <a:rPr dirty="0" sz="55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0.000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  <a:tr h="86995">
                <a:tc>
                  <a:txBody>
                    <a:bodyPr/>
                    <a:lstStyle/>
                    <a:p>
                      <a:pPr marL="31750">
                        <a:lnSpc>
                          <a:spcPts val="585"/>
                        </a:lnSpc>
                      </a:pPr>
                      <a:r>
                        <a:rPr dirty="0" sz="550" spc="55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5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55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585"/>
                        </a:lnSpc>
                      </a:pPr>
                      <a:r>
                        <a:rPr dirty="0" sz="550" spc="65">
                          <a:latin typeface="Calibri"/>
                          <a:cs typeface="Calibri"/>
                        </a:rPr>
                        <a:t>0.001</a:t>
                      </a:r>
                      <a:r>
                        <a:rPr dirty="0" sz="550" spc="305">
                          <a:latin typeface="Calibri"/>
                          <a:cs typeface="Calibri"/>
                        </a:rPr>
                        <a:t>  </a:t>
                      </a:r>
                      <a:r>
                        <a:rPr dirty="0" sz="550" spc="50">
                          <a:latin typeface="Arial MT"/>
                          <a:cs typeface="Arial MT"/>
                        </a:rPr>
                        <a:t>0.000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556803" y="3152331"/>
          <a:ext cx="3065145" cy="984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225"/>
                <a:gridCol w="313690"/>
                <a:gridCol w="319404"/>
                <a:gridCol w="276860"/>
                <a:gridCol w="331469"/>
                <a:gridCol w="343535"/>
                <a:gridCol w="349885"/>
              </a:tblGrid>
              <a:tr h="1085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ts val="640"/>
                        </a:lnSpc>
                        <a:spcBef>
                          <a:spcPts val="11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Confirmados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Probable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1366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Nº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TIA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460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2865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TUMBES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16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20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CORRALES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>
                          <a:latin typeface="Arial MT"/>
                          <a:cs typeface="Arial MT"/>
                        </a:rPr>
                        <a:t>LA</a:t>
                      </a:r>
                      <a:r>
                        <a:rPr dirty="0" sz="550" spc="1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20">
                          <a:latin typeface="Arial MT"/>
                          <a:cs typeface="Arial MT"/>
                        </a:rPr>
                        <a:t>CRUZ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1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10">
                          <a:latin typeface="Arial MT"/>
                          <a:cs typeface="Arial MT"/>
                        </a:rPr>
                        <a:t>AGUAS</a:t>
                      </a:r>
                      <a:r>
                        <a:rPr dirty="0" sz="550" spc="2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550" spc="-10">
                          <a:latin typeface="Arial MT"/>
                          <a:cs typeface="Arial MT"/>
                        </a:rPr>
                        <a:t>VERDES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2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0.10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58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ZARUMILLA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13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5">
                          <a:latin typeface="Arial MT"/>
                          <a:cs typeface="Arial MT"/>
                        </a:rPr>
                        <a:t>13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0.55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045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50">
                          <a:latin typeface="Arial MT"/>
                          <a:cs typeface="Arial MT"/>
                        </a:rPr>
                        <a:t>PAPAYAL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0.00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4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Arial MT"/>
                          <a:cs typeface="Arial MT"/>
                        </a:rPr>
                        <a:t>0.57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3664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REGION</a:t>
                      </a:r>
                      <a:r>
                        <a:rPr dirty="0" sz="550" spc="1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TUMBES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0.02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0.15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5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0.17</a:t>
                      </a:r>
                      <a:endParaRPr sz="550">
                        <a:latin typeface="Arial"/>
                        <a:cs typeface="Arial"/>
                      </a:endParaRPr>
                    </a:p>
                  </a:txBody>
                  <a:tcPr marL="0" marR="0" marB="0" marT="1714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 descr=""/>
          <p:cNvSpPr/>
          <p:nvPr/>
        </p:nvSpPr>
        <p:spPr>
          <a:xfrm>
            <a:off x="377144" y="6800221"/>
            <a:ext cx="3559810" cy="88265"/>
          </a:xfrm>
          <a:custGeom>
            <a:avLst/>
            <a:gdLst/>
            <a:ahLst/>
            <a:cxnLst/>
            <a:rect l="l" t="t" r="r" b="b"/>
            <a:pathLst>
              <a:path w="3559810" h="88265">
                <a:moveTo>
                  <a:pt x="0" y="87973"/>
                </a:moveTo>
                <a:lnTo>
                  <a:pt x="3559628" y="87973"/>
                </a:lnTo>
                <a:lnTo>
                  <a:pt x="3559628" y="0"/>
                </a:lnTo>
                <a:lnTo>
                  <a:pt x="0" y="0"/>
                </a:lnTo>
                <a:lnTo>
                  <a:pt x="0" y="8797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 descr=""/>
          <p:cNvGrpSpPr/>
          <p:nvPr/>
        </p:nvGrpSpPr>
        <p:grpSpPr>
          <a:xfrm>
            <a:off x="377144" y="4625419"/>
            <a:ext cx="3559810" cy="138430"/>
            <a:chOff x="377144" y="4625419"/>
            <a:chExt cx="3559810" cy="138430"/>
          </a:xfrm>
        </p:grpSpPr>
        <p:sp>
          <p:nvSpPr>
            <p:cNvPr id="32" name="object 32" descr=""/>
            <p:cNvSpPr/>
            <p:nvPr/>
          </p:nvSpPr>
          <p:spPr>
            <a:xfrm>
              <a:off x="377144" y="4625419"/>
              <a:ext cx="3559810" cy="83820"/>
            </a:xfrm>
            <a:custGeom>
              <a:avLst/>
              <a:gdLst/>
              <a:ahLst/>
              <a:cxnLst/>
              <a:rect l="l" t="t" r="r" b="b"/>
              <a:pathLst>
                <a:path w="3559810" h="83820">
                  <a:moveTo>
                    <a:pt x="0" y="83793"/>
                  </a:moveTo>
                  <a:lnTo>
                    <a:pt x="3559628" y="83794"/>
                  </a:lnTo>
                  <a:lnTo>
                    <a:pt x="3559628" y="0"/>
                  </a:lnTo>
                  <a:lnTo>
                    <a:pt x="0" y="0"/>
                  </a:lnTo>
                  <a:lnTo>
                    <a:pt x="0" y="8379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756" y="4730098"/>
              <a:ext cx="32727" cy="2941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00410" y="4730098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32727" y="0"/>
                  </a:moveTo>
                  <a:lnTo>
                    <a:pt x="0" y="0"/>
                  </a:lnTo>
                  <a:lnTo>
                    <a:pt x="0" y="4321"/>
                  </a:lnTo>
                  <a:lnTo>
                    <a:pt x="32727" y="4322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33137" y="4734420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95756" y="4734420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05063" y="4746968"/>
              <a:ext cx="23495" cy="4445"/>
            </a:xfrm>
            <a:custGeom>
              <a:avLst/>
              <a:gdLst/>
              <a:ahLst/>
              <a:cxnLst/>
              <a:rect l="l" t="t" r="r" b="b"/>
              <a:pathLst>
                <a:path w="23495" h="4445">
                  <a:moveTo>
                    <a:pt x="23421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23421" y="4182"/>
                  </a:lnTo>
                  <a:lnTo>
                    <a:pt x="23421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38" name="object 38" descr=""/>
          <p:cNvGraphicFramePr>
            <a:graphicFrameLocks noGrp="1"/>
          </p:cNvGraphicFramePr>
          <p:nvPr/>
        </p:nvGraphicFramePr>
        <p:xfrm>
          <a:off x="372490" y="4641142"/>
          <a:ext cx="3628390" cy="1316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3915"/>
                <a:gridCol w="203834"/>
                <a:gridCol w="237490"/>
                <a:gridCol w="233045"/>
                <a:gridCol w="247014"/>
                <a:gridCol w="265430"/>
                <a:gridCol w="258444"/>
                <a:gridCol w="241935"/>
                <a:gridCol w="234950"/>
                <a:gridCol w="246380"/>
                <a:gridCol w="239394"/>
                <a:gridCol w="297179"/>
              </a:tblGrid>
              <a:tr h="73025">
                <a:tc>
                  <a:txBody>
                    <a:bodyPr/>
                    <a:lstStyle/>
                    <a:p>
                      <a:pPr marL="13335">
                        <a:lnSpc>
                          <a:spcPts val="470"/>
                        </a:lnSpc>
                      </a:pPr>
                      <a:r>
                        <a:rPr dirty="0" sz="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500" spc="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DX/Distrito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47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2235">
                        <a:lnSpc>
                          <a:spcPts val="470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marL="74295">
                        <a:lnSpc>
                          <a:spcPts val="500"/>
                        </a:lnSpc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Confirmado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164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500"/>
                        </a:lnSpc>
                      </a:pPr>
                      <a:r>
                        <a:rPr dirty="0" sz="500" spc="-50" b="1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ts val="50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789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90805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10">
                          <a:latin typeface="Calibri"/>
                          <a:cs typeface="Calibri"/>
                        </a:rPr>
                        <a:t>AGUAS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VERDES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20">
                          <a:latin typeface="Calibri"/>
                          <a:cs typeface="Calibri"/>
                        </a:rPr>
                        <a:t>CANOAS</a:t>
                      </a:r>
                      <a:r>
                        <a:rPr dirty="0" sz="5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20">
                          <a:latin typeface="Calibri"/>
                          <a:cs typeface="Calibri"/>
                        </a:rPr>
                        <a:t>PUNTA</a:t>
                      </a:r>
                      <a:r>
                        <a:rPr dirty="0" sz="5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5">
                          <a:latin typeface="Calibri"/>
                          <a:cs typeface="Calibri"/>
                        </a:rPr>
                        <a:t>SAL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CASITAS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779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CORRALES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20">
                          <a:latin typeface="Calibri"/>
                          <a:cs typeface="Calibri"/>
                        </a:rPr>
                        <a:t>CRUZ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MATAPALO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9779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10">
                          <a:latin typeface="Calibri"/>
                          <a:cs typeface="Calibri"/>
                        </a:rPr>
                        <a:t>PAMPAS</a:t>
                      </a:r>
                      <a:r>
                        <a:rPr dirty="0" sz="500" spc="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1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HOSPITAL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PAPAYAL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JACINTO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>
                          <a:latin typeface="Calibri"/>
                          <a:cs typeface="Calibri"/>
                        </a:rPr>
                        <a:t>SAN</a:t>
                      </a:r>
                      <a:r>
                        <a:rPr dirty="0" sz="5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JUAN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5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5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00" spc="-10">
                          <a:latin typeface="Calibri"/>
                          <a:cs typeface="Calibri"/>
                        </a:rPr>
                        <a:t>VIRGEN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699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TUMBES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185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129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90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237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60020">
                <a:tc>
                  <a:txBody>
                    <a:bodyPr/>
                    <a:lstStyle/>
                    <a:p>
                      <a:pPr marL="13462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74295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10" b="1">
                          <a:latin typeface="Calibri"/>
                          <a:cs typeface="Calibri"/>
                        </a:rPr>
                        <a:t>Probable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50165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44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 marL="8890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872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39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255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ts val="55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algn="ctr" marL="20955">
                        <a:lnSpc>
                          <a:spcPts val="550"/>
                        </a:lnSpc>
                      </a:pPr>
                      <a:r>
                        <a:rPr dirty="0" sz="500" spc="-25" b="1">
                          <a:latin typeface="Calibri"/>
                          <a:cs typeface="Calibri"/>
                        </a:rPr>
                        <a:t>38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87</a:t>
                      </a:r>
                      <a:endParaRPr sz="500">
                        <a:latin typeface="Calibri"/>
                        <a:cs typeface="Calibri"/>
                      </a:endParaRPr>
                    </a:p>
                    <a:p>
                      <a:pPr marL="104775">
                        <a:lnSpc>
                          <a:spcPts val="550"/>
                        </a:lnSpc>
                        <a:spcBef>
                          <a:spcPts val="60"/>
                        </a:spcBef>
                      </a:pPr>
                      <a:r>
                        <a:rPr dirty="0" sz="500" spc="-20" b="1">
                          <a:latin typeface="Calibri"/>
                          <a:cs typeface="Calibri"/>
                        </a:rPr>
                        <a:t>1222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9" name="object 39" descr=""/>
          <p:cNvGrpSpPr/>
          <p:nvPr/>
        </p:nvGrpSpPr>
        <p:grpSpPr>
          <a:xfrm>
            <a:off x="395756" y="5903479"/>
            <a:ext cx="42545" cy="33655"/>
            <a:chOff x="395756" y="5903479"/>
            <a:chExt cx="42545" cy="33655"/>
          </a:xfrm>
        </p:grpSpPr>
        <p:pic>
          <p:nvPicPr>
            <p:cNvPr id="40" name="object 4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756" y="5903479"/>
              <a:ext cx="32727" cy="29278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400410" y="5903479"/>
              <a:ext cx="33020" cy="4445"/>
            </a:xfrm>
            <a:custGeom>
              <a:avLst/>
              <a:gdLst/>
              <a:ahLst/>
              <a:cxnLst/>
              <a:rect l="l" t="t" r="r" b="b"/>
              <a:pathLst>
                <a:path w="33020" h="4445">
                  <a:moveTo>
                    <a:pt x="32727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32727" y="4182"/>
                  </a:lnTo>
                  <a:lnTo>
                    <a:pt x="32727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33137" y="5907661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899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95756" y="5907661"/>
              <a:ext cx="5080" cy="29845"/>
            </a:xfrm>
            <a:custGeom>
              <a:avLst/>
              <a:gdLst/>
              <a:ahLst/>
              <a:cxnLst/>
              <a:rect l="l" t="t" r="r" b="b"/>
              <a:pathLst>
                <a:path w="5079" h="29845">
                  <a:moveTo>
                    <a:pt x="4653" y="0"/>
                  </a:moveTo>
                  <a:lnTo>
                    <a:pt x="0" y="0"/>
                  </a:lnTo>
                  <a:lnTo>
                    <a:pt x="0" y="29278"/>
                  </a:lnTo>
                  <a:lnTo>
                    <a:pt x="4653" y="29278"/>
                  </a:lnTo>
                  <a:lnTo>
                    <a:pt x="4653" y="0"/>
                  </a:lnTo>
                  <a:close/>
                </a:path>
              </a:pathLst>
            </a:custGeom>
            <a:solidFill>
              <a:srgbClr val="AAB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05063" y="5920209"/>
              <a:ext cx="23495" cy="4445"/>
            </a:xfrm>
            <a:custGeom>
              <a:avLst/>
              <a:gdLst/>
              <a:ahLst/>
              <a:cxnLst/>
              <a:rect l="l" t="t" r="r" b="b"/>
              <a:pathLst>
                <a:path w="23495" h="4445">
                  <a:moveTo>
                    <a:pt x="23421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23421" y="4182"/>
                  </a:lnTo>
                  <a:lnTo>
                    <a:pt x="23421" y="0"/>
                  </a:lnTo>
                  <a:close/>
                </a:path>
              </a:pathLst>
            </a:custGeom>
            <a:solidFill>
              <a:srgbClr val="3C4E7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467994" y="3420987"/>
            <a:ext cx="6647180" cy="6134100"/>
            <a:chOff x="467994" y="3420987"/>
            <a:chExt cx="6647180" cy="6134100"/>
          </a:xfrm>
        </p:grpSpPr>
        <p:sp>
          <p:nvSpPr>
            <p:cNvPr id="46" name="object 46" descr=""/>
            <p:cNvSpPr/>
            <p:nvPr/>
          </p:nvSpPr>
          <p:spPr>
            <a:xfrm>
              <a:off x="6836372" y="3420998"/>
              <a:ext cx="278765" cy="386715"/>
            </a:xfrm>
            <a:custGeom>
              <a:avLst/>
              <a:gdLst/>
              <a:ahLst/>
              <a:cxnLst/>
              <a:rect l="l" t="t" r="r" b="b"/>
              <a:pathLst>
                <a:path w="278765" h="386714">
                  <a:moveTo>
                    <a:pt x="278612" y="0"/>
                  </a:moveTo>
                  <a:lnTo>
                    <a:pt x="265353" y="0"/>
                  </a:lnTo>
                  <a:lnTo>
                    <a:pt x="265353" y="10464"/>
                  </a:lnTo>
                  <a:lnTo>
                    <a:pt x="265353" y="95262"/>
                  </a:lnTo>
                  <a:lnTo>
                    <a:pt x="265353" y="105905"/>
                  </a:lnTo>
                  <a:lnTo>
                    <a:pt x="265353" y="190525"/>
                  </a:lnTo>
                  <a:lnTo>
                    <a:pt x="265353" y="201168"/>
                  </a:lnTo>
                  <a:lnTo>
                    <a:pt x="265353" y="285788"/>
                  </a:lnTo>
                  <a:lnTo>
                    <a:pt x="13220" y="285788"/>
                  </a:lnTo>
                  <a:lnTo>
                    <a:pt x="13220" y="201168"/>
                  </a:lnTo>
                  <a:lnTo>
                    <a:pt x="265353" y="201168"/>
                  </a:lnTo>
                  <a:lnTo>
                    <a:pt x="265353" y="190525"/>
                  </a:lnTo>
                  <a:lnTo>
                    <a:pt x="13220" y="190525"/>
                  </a:lnTo>
                  <a:lnTo>
                    <a:pt x="13220" y="105905"/>
                  </a:lnTo>
                  <a:lnTo>
                    <a:pt x="265353" y="105905"/>
                  </a:lnTo>
                  <a:lnTo>
                    <a:pt x="265353" y="95262"/>
                  </a:lnTo>
                  <a:lnTo>
                    <a:pt x="13220" y="95262"/>
                  </a:lnTo>
                  <a:lnTo>
                    <a:pt x="13220" y="10464"/>
                  </a:lnTo>
                  <a:lnTo>
                    <a:pt x="265353" y="10464"/>
                  </a:lnTo>
                  <a:lnTo>
                    <a:pt x="265353" y="0"/>
                  </a:lnTo>
                  <a:lnTo>
                    <a:pt x="13220" y="0"/>
                  </a:lnTo>
                  <a:lnTo>
                    <a:pt x="0" y="0"/>
                  </a:lnTo>
                  <a:lnTo>
                    <a:pt x="0" y="386283"/>
                  </a:lnTo>
                  <a:lnTo>
                    <a:pt x="13220" y="386283"/>
                  </a:lnTo>
                  <a:lnTo>
                    <a:pt x="13220" y="296430"/>
                  </a:lnTo>
                  <a:lnTo>
                    <a:pt x="265353" y="296430"/>
                  </a:lnTo>
                  <a:lnTo>
                    <a:pt x="265353" y="386283"/>
                  </a:lnTo>
                  <a:lnTo>
                    <a:pt x="278574" y="386283"/>
                  </a:lnTo>
                  <a:lnTo>
                    <a:pt x="278574" y="296430"/>
                  </a:lnTo>
                  <a:lnTo>
                    <a:pt x="278612" y="285788"/>
                  </a:lnTo>
                  <a:lnTo>
                    <a:pt x="278574" y="201168"/>
                  </a:lnTo>
                  <a:lnTo>
                    <a:pt x="278612" y="190525"/>
                  </a:lnTo>
                  <a:lnTo>
                    <a:pt x="278574" y="105905"/>
                  </a:lnTo>
                  <a:lnTo>
                    <a:pt x="278612" y="95262"/>
                  </a:lnTo>
                  <a:lnTo>
                    <a:pt x="278574" y="10464"/>
                  </a:lnTo>
                  <a:lnTo>
                    <a:pt x="2786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852856" y="3804658"/>
              <a:ext cx="245745" cy="0"/>
            </a:xfrm>
            <a:custGeom>
              <a:avLst/>
              <a:gdLst/>
              <a:ahLst/>
              <a:cxnLst/>
              <a:rect l="l" t="t" r="r" b="b"/>
              <a:pathLst>
                <a:path w="245745" h="0">
                  <a:moveTo>
                    <a:pt x="0" y="0"/>
                  </a:moveTo>
                  <a:lnTo>
                    <a:pt x="245616" y="0"/>
                  </a:lnTo>
                </a:path>
              </a:pathLst>
            </a:custGeom>
            <a:ln w="52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849596" y="3802041"/>
              <a:ext cx="252729" cy="5715"/>
            </a:xfrm>
            <a:custGeom>
              <a:avLst/>
              <a:gdLst/>
              <a:ahLst/>
              <a:cxnLst/>
              <a:rect l="l" t="t" r="r" b="b"/>
              <a:pathLst>
                <a:path w="252729" h="5714">
                  <a:moveTo>
                    <a:pt x="252179" y="0"/>
                  </a:moveTo>
                  <a:lnTo>
                    <a:pt x="0" y="0"/>
                  </a:lnTo>
                  <a:lnTo>
                    <a:pt x="0" y="5234"/>
                  </a:lnTo>
                  <a:lnTo>
                    <a:pt x="252179" y="5234"/>
                  </a:lnTo>
                  <a:lnTo>
                    <a:pt x="2521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994" y="7683486"/>
              <a:ext cx="3816350" cy="1871345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1268403" y="5953657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482760" y="5953657"/>
            <a:ext cx="123189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312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486237" y="5953657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515332" y="6121239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486237" y="6121239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2992379" y="6205003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1496720" y="6372607"/>
            <a:ext cx="908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12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3486237" y="6372607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4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494888" y="5945347"/>
            <a:ext cx="71755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9845">
              <a:lnSpc>
                <a:spcPct val="110000"/>
              </a:lnSpc>
              <a:spcBef>
                <a:spcPts val="100"/>
              </a:spcBef>
            </a:pPr>
            <a:r>
              <a:rPr dirty="0" sz="500" spc="10">
                <a:latin typeface="Calibri"/>
                <a:cs typeface="Calibri"/>
              </a:rPr>
              <a:t>AGUAS</a:t>
            </a:r>
            <a:r>
              <a:rPr dirty="0" sz="500" spc="6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VERDES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CANOAS</a:t>
            </a:r>
            <a:r>
              <a:rPr dirty="0" sz="500" spc="3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DE</a:t>
            </a:r>
            <a:r>
              <a:rPr dirty="0" sz="500" spc="10">
                <a:latin typeface="Calibri"/>
                <a:cs typeface="Calibri"/>
              </a:rPr>
              <a:t> </a:t>
            </a:r>
            <a:r>
              <a:rPr dirty="0" sz="500" spc="20">
                <a:latin typeface="Calibri"/>
                <a:cs typeface="Calibri"/>
              </a:rPr>
              <a:t>PUNTA</a:t>
            </a:r>
            <a:r>
              <a:rPr dirty="0" sz="500" spc="40">
                <a:latin typeface="Calibri"/>
                <a:cs typeface="Calibri"/>
              </a:rPr>
              <a:t> </a:t>
            </a:r>
            <a:r>
              <a:rPr dirty="0" sz="500" spc="-25">
                <a:latin typeface="Calibri"/>
                <a:cs typeface="Calibri"/>
              </a:rPr>
              <a:t>SAL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CORRALES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>
                <a:latin typeface="Calibri"/>
                <a:cs typeface="Calibri"/>
              </a:rPr>
              <a:t>LA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-20">
                <a:latin typeface="Calibri"/>
                <a:cs typeface="Calibri"/>
              </a:rPr>
              <a:t>CRUZ</a:t>
            </a:r>
            <a:endParaRPr sz="500">
              <a:latin typeface="Calibri"/>
              <a:cs typeface="Calibri"/>
            </a:endParaRPr>
          </a:p>
          <a:p>
            <a:pPr marL="12700" marR="67310">
              <a:lnSpc>
                <a:spcPct val="110000"/>
              </a:lnSpc>
            </a:pPr>
            <a:r>
              <a:rPr dirty="0" sz="500" spc="10">
                <a:latin typeface="Calibri"/>
                <a:cs typeface="Calibri"/>
              </a:rPr>
              <a:t>PAMPAS</a:t>
            </a:r>
            <a:r>
              <a:rPr dirty="0" sz="500" spc="60">
                <a:latin typeface="Calibri"/>
                <a:cs typeface="Calibri"/>
              </a:rPr>
              <a:t> </a:t>
            </a:r>
            <a:r>
              <a:rPr dirty="0" sz="500" spc="10">
                <a:latin typeface="Calibri"/>
                <a:cs typeface="Calibri"/>
              </a:rPr>
              <a:t>DE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HOSPITAL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PAPAYAL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</a:pPr>
            <a:r>
              <a:rPr dirty="0" sz="500">
                <a:latin typeface="Calibri"/>
                <a:cs typeface="Calibri"/>
              </a:rPr>
              <a:t>SAN</a:t>
            </a:r>
            <a:r>
              <a:rPr dirty="0" sz="500" spc="6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JUAN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DE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>
                <a:latin typeface="Calibri"/>
                <a:cs typeface="Calibri"/>
              </a:rPr>
              <a:t>LA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VIRGEN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-10">
                <a:latin typeface="Calibri"/>
                <a:cs typeface="Calibri"/>
              </a:rPr>
              <a:t>TUMBES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268403" y="6540189"/>
            <a:ext cx="609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50">
                <a:latin typeface="Calibri"/>
                <a:cs typeface="Calibri"/>
              </a:rPr>
              <a:t>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496720" y="6540189"/>
            <a:ext cx="908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65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729689" y="5945348"/>
            <a:ext cx="90805" cy="6959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160"/>
              </a:spcBef>
            </a:pPr>
            <a:r>
              <a:rPr dirty="0" sz="500" spc="-50">
                <a:latin typeface="Calibri"/>
                <a:cs typeface="Calibri"/>
              </a:rPr>
              <a:t>5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15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7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5</a:t>
            </a:r>
            <a:endParaRPr sz="5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500" spc="-25">
                <a:latin typeface="Calibri"/>
                <a:cs typeface="Calibri"/>
              </a:rPr>
              <a:t>29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2978295" y="6364269"/>
            <a:ext cx="90805" cy="2768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6670">
              <a:lnSpc>
                <a:spcPct val="100000"/>
              </a:lnSpc>
              <a:spcBef>
                <a:spcPts val="16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26670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1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13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3472278" y="6540189"/>
            <a:ext cx="90805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-25">
                <a:latin typeface="Calibri"/>
                <a:cs typeface="Calibri"/>
              </a:rPr>
              <a:t>16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737820" y="5945348"/>
            <a:ext cx="123189" cy="6959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</a:pPr>
            <a:r>
              <a:rPr dirty="0" sz="500" spc="-25">
                <a:latin typeface="Calibri"/>
                <a:cs typeface="Calibri"/>
              </a:rPr>
              <a:t>328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11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26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10</a:t>
            </a:r>
            <a:endParaRPr sz="5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3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500" spc="-25">
                <a:latin typeface="Calibri"/>
                <a:cs typeface="Calibri"/>
              </a:rPr>
              <a:t>22</a:t>
            </a:r>
            <a:endParaRPr sz="5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60"/>
              </a:spcBef>
            </a:pPr>
            <a:r>
              <a:rPr dirty="0" sz="500" spc="-50">
                <a:latin typeface="Calibri"/>
                <a:cs typeface="Calibri"/>
              </a:rPr>
              <a:t>2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500" spc="-25">
                <a:latin typeface="Calibri"/>
                <a:cs typeface="Calibri"/>
              </a:rPr>
              <a:t>129</a:t>
            </a:r>
            <a:endParaRPr sz="500">
              <a:latin typeface="Calibri"/>
              <a:cs typeface="Calibri"/>
            </a:endParaRPr>
          </a:p>
        </p:txBody>
      </p:sp>
      <p:graphicFrame>
        <p:nvGraphicFramePr>
          <p:cNvPr id="65" name="object 65" descr=""/>
          <p:cNvGraphicFramePr>
            <a:graphicFrameLocks noGrp="1"/>
          </p:cNvGraphicFramePr>
          <p:nvPr/>
        </p:nvGraphicFramePr>
        <p:xfrm>
          <a:off x="350047" y="6652399"/>
          <a:ext cx="3657600" cy="23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245"/>
                <a:gridCol w="371474"/>
                <a:gridCol w="254000"/>
                <a:gridCol w="233044"/>
                <a:gridCol w="249555"/>
                <a:gridCol w="257810"/>
                <a:gridCol w="249555"/>
                <a:gridCol w="250189"/>
                <a:gridCol w="235585"/>
                <a:gridCol w="247014"/>
                <a:gridCol w="254000"/>
                <a:gridCol w="290195"/>
              </a:tblGrid>
              <a:tr h="73025">
                <a:tc>
                  <a:txBody>
                    <a:bodyPr/>
                    <a:lstStyle/>
                    <a:p>
                      <a:pPr algn="r" marR="200660">
                        <a:lnSpc>
                          <a:spcPts val="470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ZARUMILLA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71120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474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153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470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14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6034">
                        <a:lnSpc>
                          <a:spcPts val="470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663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83820">
                <a:tc>
                  <a:txBody>
                    <a:bodyPr/>
                    <a:lstStyle/>
                    <a:p>
                      <a:pPr algn="r" marR="241300">
                        <a:lnSpc>
                          <a:spcPts val="555"/>
                        </a:lnSpc>
                      </a:pPr>
                      <a:r>
                        <a:rPr dirty="0" sz="500" spc="-10">
                          <a:latin typeface="Calibri"/>
                          <a:cs typeface="Calibri"/>
                        </a:rPr>
                        <a:t>ZORRITOS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555"/>
                        </a:lnSpc>
                      </a:pPr>
                      <a:r>
                        <a:rPr dirty="0" sz="500" spc="-50"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55"/>
                        </a:lnSpc>
                      </a:pPr>
                      <a:r>
                        <a:rPr dirty="0" sz="500" spc="-25">
                          <a:latin typeface="Calibri"/>
                          <a:cs typeface="Calibri"/>
                        </a:rPr>
                        <a:t>28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78105">
                <a:tc>
                  <a:txBody>
                    <a:bodyPr/>
                    <a:lstStyle/>
                    <a:p>
                      <a:pPr marL="36195">
                        <a:lnSpc>
                          <a:spcPts val="520"/>
                        </a:lnSpc>
                      </a:pPr>
                      <a:r>
                        <a:rPr dirty="0" sz="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7150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52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558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2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520"/>
                        </a:lnSpc>
                      </a:pPr>
                      <a:r>
                        <a:rPr dirty="0" sz="5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520"/>
                        </a:lnSpc>
                      </a:pPr>
                      <a:r>
                        <a:rPr dirty="0" sz="5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43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1590">
                        <a:lnSpc>
                          <a:spcPts val="520"/>
                        </a:lnSpc>
                      </a:pPr>
                      <a:r>
                        <a:rPr dirty="0" sz="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2011</a:t>
                      </a:r>
                      <a:endParaRPr sz="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5B9BD4"/>
                    </a:solidFill>
                  </a:tcPr>
                </a:tc>
              </a:tr>
            </a:tbl>
          </a:graphicData>
        </a:graphic>
      </p:graphicFrame>
      <p:grpSp>
        <p:nvGrpSpPr>
          <p:cNvPr id="66" name="object 66" descr=""/>
          <p:cNvGrpSpPr/>
          <p:nvPr/>
        </p:nvGrpSpPr>
        <p:grpSpPr>
          <a:xfrm>
            <a:off x="372490" y="4705003"/>
            <a:ext cx="3564890" cy="4445"/>
            <a:chOff x="372490" y="4705003"/>
            <a:chExt cx="3564890" cy="4445"/>
          </a:xfrm>
        </p:grpSpPr>
        <p:sp>
          <p:nvSpPr>
            <p:cNvPr id="67" name="object 67" descr=""/>
            <p:cNvSpPr/>
            <p:nvPr/>
          </p:nvSpPr>
          <p:spPr>
            <a:xfrm>
              <a:off x="374817" y="4707094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 h="0">
                  <a:moveTo>
                    <a:pt x="0" y="0"/>
                  </a:moveTo>
                  <a:lnTo>
                    <a:pt x="3559844" y="0"/>
                  </a:lnTo>
                </a:path>
              </a:pathLst>
            </a:custGeom>
            <a:ln w="4182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72490" y="4705031"/>
              <a:ext cx="3564890" cy="4445"/>
            </a:xfrm>
            <a:custGeom>
              <a:avLst/>
              <a:gdLst/>
              <a:ahLst/>
              <a:cxnLst/>
              <a:rect l="l" t="t" r="r" b="b"/>
              <a:pathLst>
                <a:path w="3564890" h="4445">
                  <a:moveTo>
                    <a:pt x="3564529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3564529" y="4182"/>
                  </a:lnTo>
                  <a:lnTo>
                    <a:pt x="3564529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9" name="object 69" descr=""/>
          <p:cNvGrpSpPr/>
          <p:nvPr/>
        </p:nvGrpSpPr>
        <p:grpSpPr>
          <a:xfrm>
            <a:off x="372490" y="6800219"/>
            <a:ext cx="3564890" cy="4445"/>
            <a:chOff x="372490" y="6800219"/>
            <a:chExt cx="3564890" cy="4445"/>
          </a:xfrm>
        </p:grpSpPr>
        <p:sp>
          <p:nvSpPr>
            <p:cNvPr id="70" name="object 70" descr=""/>
            <p:cNvSpPr/>
            <p:nvPr/>
          </p:nvSpPr>
          <p:spPr>
            <a:xfrm>
              <a:off x="374817" y="6802310"/>
              <a:ext cx="3560445" cy="0"/>
            </a:xfrm>
            <a:custGeom>
              <a:avLst/>
              <a:gdLst/>
              <a:ahLst/>
              <a:cxnLst/>
              <a:rect l="l" t="t" r="r" b="b"/>
              <a:pathLst>
                <a:path w="3560445" h="0">
                  <a:moveTo>
                    <a:pt x="0" y="0"/>
                  </a:moveTo>
                  <a:lnTo>
                    <a:pt x="3559844" y="0"/>
                  </a:lnTo>
                </a:path>
              </a:pathLst>
            </a:custGeom>
            <a:ln w="4182">
              <a:solidFill>
                <a:srgbClr val="8EA9D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72490" y="6800219"/>
              <a:ext cx="3564890" cy="4445"/>
            </a:xfrm>
            <a:custGeom>
              <a:avLst/>
              <a:gdLst/>
              <a:ahLst/>
              <a:cxnLst/>
              <a:rect l="l" t="t" r="r" b="b"/>
              <a:pathLst>
                <a:path w="3564890" h="4445">
                  <a:moveTo>
                    <a:pt x="3564529" y="0"/>
                  </a:moveTo>
                  <a:lnTo>
                    <a:pt x="0" y="0"/>
                  </a:lnTo>
                  <a:lnTo>
                    <a:pt x="0" y="4182"/>
                  </a:lnTo>
                  <a:lnTo>
                    <a:pt x="3564529" y="4182"/>
                  </a:lnTo>
                  <a:lnTo>
                    <a:pt x="3564529" y="0"/>
                  </a:lnTo>
                  <a:close/>
                </a:path>
              </a:pathLst>
            </a:custGeom>
            <a:solidFill>
              <a:srgbClr val="8EA9D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2" name="object 7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665" y="4629605"/>
            <a:ext cx="79259" cy="71243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6679" y="1865629"/>
            <a:ext cx="2724785" cy="1922018"/>
          </a:xfrm>
          <a:prstGeom prst="rect">
            <a:avLst/>
          </a:prstGeom>
        </p:spPr>
      </p:pic>
      <p:sp>
        <p:nvSpPr>
          <p:cNvPr id="74" name="object 74" descr=""/>
          <p:cNvSpPr txBox="1"/>
          <p:nvPr/>
        </p:nvSpPr>
        <p:spPr>
          <a:xfrm>
            <a:off x="2185035" y="1075054"/>
            <a:ext cx="3270885" cy="290830"/>
          </a:xfrm>
          <a:prstGeom prst="rect">
            <a:avLst/>
          </a:prstGeom>
          <a:solidFill>
            <a:srgbClr val="DBEDF4"/>
          </a:solidFill>
          <a:ln w="9525">
            <a:solidFill>
              <a:srgbClr val="000000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85"/>
              </a:spcBef>
            </a:pPr>
            <a:r>
              <a:rPr dirty="0" sz="1200" spc="-10" b="1">
                <a:latin typeface="Arial"/>
                <a:cs typeface="Arial"/>
              </a:rPr>
              <a:t>Chikungunya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01-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868984" y="5948330"/>
              <a:ext cx="217804" cy="136525"/>
            </a:xfrm>
            <a:custGeom>
              <a:avLst/>
              <a:gdLst/>
              <a:ahLst/>
              <a:cxnLst/>
              <a:rect l="l" t="t" r="r" b="b"/>
              <a:pathLst>
                <a:path w="217805" h="136525">
                  <a:moveTo>
                    <a:pt x="217454" y="0"/>
                  </a:moveTo>
                  <a:lnTo>
                    <a:pt x="0" y="0"/>
                  </a:lnTo>
                  <a:lnTo>
                    <a:pt x="0" y="135898"/>
                  </a:lnTo>
                  <a:lnTo>
                    <a:pt x="217454" y="135898"/>
                  </a:lnTo>
                  <a:lnTo>
                    <a:pt x="21745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67225" y="4043957"/>
              <a:ext cx="0" cy="2045970"/>
            </a:xfrm>
            <a:custGeom>
              <a:avLst/>
              <a:gdLst/>
              <a:ahLst/>
              <a:cxnLst/>
              <a:rect l="l" t="t" r="r" b="b"/>
              <a:pathLst>
                <a:path w="0" h="2045970">
                  <a:moveTo>
                    <a:pt x="0" y="204563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9453" y="5969162"/>
            <a:ext cx="15494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20">
                <a:latin typeface="Verdana"/>
                <a:cs typeface="Verdana"/>
              </a:rPr>
              <a:t>0.21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44778" y="5969162"/>
            <a:ext cx="485775" cy="901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00">
                <a:latin typeface="Verdana"/>
                <a:cs typeface="Verdana"/>
              </a:rPr>
              <a:t>Canoas</a:t>
            </a:r>
            <a:r>
              <a:rPr dirty="0" sz="400" spc="35">
                <a:latin typeface="Verdana"/>
                <a:cs typeface="Verdana"/>
              </a:rPr>
              <a:t> </a:t>
            </a:r>
            <a:r>
              <a:rPr dirty="0" sz="400">
                <a:latin typeface="Verdana"/>
                <a:cs typeface="Verdana"/>
              </a:rPr>
              <a:t>Punta</a:t>
            </a:r>
            <a:r>
              <a:rPr dirty="0" sz="400" spc="35">
                <a:latin typeface="Verdana"/>
                <a:cs typeface="Verdana"/>
              </a:rPr>
              <a:t> </a:t>
            </a:r>
            <a:r>
              <a:rPr dirty="0" sz="400" spc="-25">
                <a:latin typeface="Verdana"/>
                <a:cs typeface="Verdana"/>
              </a:rPr>
              <a:t>Sal</a:t>
            </a:r>
            <a:endParaRPr sz="400">
              <a:latin typeface="Verdana"/>
              <a:cs typeface="Verdana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92048" y="4049345"/>
          <a:ext cx="3109595" cy="1885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005"/>
                <a:gridCol w="452120"/>
                <a:gridCol w="392430"/>
                <a:gridCol w="276860"/>
                <a:gridCol w="215900"/>
                <a:gridCol w="158114"/>
                <a:gridCol w="137160"/>
                <a:gridCol w="260985"/>
                <a:gridCol w="270510"/>
                <a:gridCol w="187325"/>
              </a:tblGrid>
              <a:tr h="431800"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Corrales</a:t>
                      </a:r>
                      <a:endParaRPr sz="400">
                        <a:latin typeface="Verdana"/>
                        <a:cs typeface="Verdana"/>
                      </a:endParaRPr>
                    </a:p>
                    <a:p>
                      <a:pPr marL="417195" marR="42545" indent="-93980">
                        <a:lnSpc>
                          <a:spcPct val="239699"/>
                        </a:lnSpc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San</a:t>
                      </a:r>
                      <a:r>
                        <a:rPr dirty="0" sz="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Jacinto</a:t>
                      </a:r>
                      <a:r>
                        <a:rPr dirty="0" sz="4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Tumbes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1.65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1.86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2.11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2384"/>
                </a:tc>
              </a:tr>
              <a:tr h="291465"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Pampas</a:t>
                      </a:r>
                      <a:r>
                        <a:rPr dirty="0" sz="400" spc="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400" spc="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Hospital</a:t>
                      </a:r>
                      <a:endParaRPr sz="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algn="r" marR="4254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Papayal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1.43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1.57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400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REGIONAL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1.30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584200"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Zarumilla</a:t>
                      </a:r>
                      <a:endParaRPr sz="400">
                        <a:latin typeface="Verdana"/>
                        <a:cs typeface="Verdana"/>
                      </a:endParaRPr>
                    </a:p>
                    <a:p>
                      <a:pPr algn="r" marL="266065" marR="40640" indent="120650">
                        <a:lnSpc>
                          <a:spcPct val="239699"/>
                        </a:lnSpc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Matapalo</a:t>
                      </a:r>
                      <a:r>
                        <a:rPr dirty="0" sz="4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Casitas</a:t>
                      </a:r>
                      <a:r>
                        <a:rPr dirty="0" sz="4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Aguas</a:t>
                      </a:r>
                      <a:r>
                        <a:rPr dirty="0" sz="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Verdes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0.58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0.89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1.12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R="63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1.28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100"/>
                </a:tc>
                <a:tc gridSpan="4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050">
                <a:tc>
                  <a:txBody>
                    <a:bodyPr/>
                    <a:lstStyle/>
                    <a:p>
                      <a:pPr algn="r" marR="387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San</a:t>
                      </a:r>
                      <a:r>
                        <a:rPr dirty="0" sz="4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Juan</a:t>
                      </a:r>
                      <a:r>
                        <a:rPr dirty="0" sz="4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400" spc="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>
                          <a:latin typeface="Verdana"/>
                          <a:cs typeface="Verdana"/>
                        </a:rPr>
                        <a:t>la</a:t>
                      </a:r>
                      <a:r>
                        <a:rPr dirty="0" sz="4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400" spc="-10">
                          <a:latin typeface="Verdana"/>
                          <a:cs typeface="Verdana"/>
                        </a:rPr>
                        <a:t>Virgen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0.52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400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400" spc="-20">
                          <a:latin typeface="Verdana"/>
                          <a:cs typeface="Verdana"/>
                        </a:rPr>
                        <a:t>Cruz</a:t>
                      </a:r>
                      <a:endParaRPr sz="4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418465">
                        <a:lnSpc>
                          <a:spcPct val="100000"/>
                        </a:lnSpc>
                      </a:pPr>
                      <a:r>
                        <a:rPr dirty="0" sz="400" spc="-10">
                          <a:latin typeface="Verdana"/>
                          <a:cs typeface="Verdana"/>
                        </a:rPr>
                        <a:t>Zorritos</a:t>
                      </a:r>
                      <a:endParaRPr sz="4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0.28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450" spc="-20">
                          <a:latin typeface="Verdana"/>
                          <a:cs typeface="Verdana"/>
                        </a:rPr>
                        <a:t>0.42</a:t>
                      </a:r>
                      <a:endParaRPr sz="450">
                        <a:latin typeface="Verdana"/>
                        <a:cs typeface="Verdana"/>
                      </a:endParaRPr>
                    </a:p>
                  </a:txBody>
                  <a:tcPr marL="0" marR="0" marB="0" marT="387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955671" y="3876070"/>
            <a:ext cx="1616075" cy="1663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62255" marR="5080" indent="-250190">
              <a:lnSpc>
                <a:spcPct val="104500"/>
              </a:lnSpc>
              <a:spcBef>
                <a:spcPts val="75"/>
              </a:spcBef>
            </a:pPr>
            <a:r>
              <a:rPr dirty="0" sz="450" spc="-10" b="1">
                <a:latin typeface="Verdana"/>
                <a:cs typeface="Verdana"/>
              </a:rPr>
              <a:t>INCIDENCIA</a:t>
            </a:r>
            <a:r>
              <a:rPr dirty="0" sz="450" spc="8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POR</a:t>
            </a:r>
            <a:r>
              <a:rPr dirty="0" sz="450" spc="-25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DISTRITOS</a:t>
            </a:r>
            <a:r>
              <a:rPr dirty="0" sz="450" spc="-25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DE</a:t>
            </a:r>
            <a:r>
              <a:rPr dirty="0" sz="450" spc="-10" b="1">
                <a:latin typeface="Verdana"/>
                <a:cs typeface="Verdana"/>
              </a:rPr>
              <a:t> LEPTOSPIROSIS</a:t>
            </a:r>
            <a:r>
              <a:rPr dirty="0" sz="450" spc="50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REGIÓN</a:t>
            </a:r>
            <a:r>
              <a:rPr dirty="0" sz="450" spc="-10" b="1">
                <a:latin typeface="Verdana"/>
                <a:cs typeface="Verdana"/>
              </a:rPr>
              <a:t> </a:t>
            </a:r>
            <a:r>
              <a:rPr dirty="0" sz="450" b="1">
                <a:latin typeface="Verdana"/>
                <a:cs typeface="Verdana"/>
              </a:rPr>
              <a:t>TUMBES</a:t>
            </a:r>
            <a:r>
              <a:rPr dirty="0" sz="450" spc="-30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2024</a:t>
            </a:r>
            <a:r>
              <a:rPr dirty="0" sz="450" spc="25" b="1">
                <a:latin typeface="Verdana"/>
                <a:cs typeface="Verdana"/>
              </a:rPr>
              <a:t> </a:t>
            </a:r>
            <a:r>
              <a:rPr dirty="0" sz="450" spc="-10" b="1">
                <a:latin typeface="Verdana"/>
                <a:cs typeface="Verdana"/>
              </a:rPr>
              <a:t>(SE</a:t>
            </a:r>
            <a:r>
              <a:rPr dirty="0" sz="450" spc="-15" b="1">
                <a:latin typeface="Verdana"/>
                <a:cs typeface="Verdana"/>
              </a:rPr>
              <a:t> </a:t>
            </a:r>
            <a:r>
              <a:rPr dirty="0" sz="450" spc="-25" b="1">
                <a:latin typeface="Verdana"/>
                <a:cs typeface="Verdana"/>
              </a:rPr>
              <a:t>01-52)</a:t>
            </a:r>
            <a:endParaRPr sz="45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52297" y="1497583"/>
            <a:ext cx="3399790" cy="81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055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01-</a:t>
            </a:r>
            <a:r>
              <a:rPr dirty="0" sz="900">
                <a:latin typeface="Arial MT"/>
                <a:cs typeface="Arial MT"/>
              </a:rPr>
              <a:t>2025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 han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reportado</a:t>
            </a:r>
            <a:r>
              <a:rPr dirty="0" sz="900" spc="-10">
                <a:latin typeface="Arial MT"/>
                <a:cs typeface="Arial MT"/>
              </a:rPr>
              <a:t> casos.</a:t>
            </a:r>
            <a:endParaRPr sz="900">
              <a:latin typeface="Arial MT"/>
              <a:cs typeface="Arial MT"/>
            </a:endParaRPr>
          </a:p>
          <a:p>
            <a:pPr marL="12700" marR="5080">
              <a:lnSpc>
                <a:spcPts val="1040"/>
              </a:lnSpc>
              <a:spcBef>
                <a:spcPts val="45"/>
              </a:spcBef>
            </a:pPr>
            <a:r>
              <a:rPr dirty="0" sz="900">
                <a:latin typeface="Arial MT"/>
                <a:cs typeface="Arial MT"/>
              </a:rPr>
              <a:t>Hasta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52-2024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346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confirmaron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181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(52,31%).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980"/>
              </a:lnSpc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fue</a:t>
            </a:r>
            <a:r>
              <a:rPr dirty="0" sz="900" spc="1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1,30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2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Cinco</a:t>
            </a:r>
            <a:r>
              <a:rPr dirty="0" sz="900" spc="19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distritos</a:t>
            </a:r>
            <a:endParaRPr sz="900">
              <a:latin typeface="Arial MT"/>
              <a:cs typeface="Arial MT"/>
            </a:endParaRPr>
          </a:p>
          <a:p>
            <a:pPr marL="12700" marR="6350">
              <a:lnSpc>
                <a:spcPts val="1030"/>
              </a:lnSpc>
              <a:spcBef>
                <a:spcPts val="55"/>
              </a:spcBef>
            </a:pPr>
            <a:r>
              <a:rPr dirty="0" sz="900" spc="-10">
                <a:latin typeface="Arial MT"/>
                <a:cs typeface="Arial MT"/>
              </a:rPr>
              <a:t>presentaron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encima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valor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regional: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Pampas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Hospital, </a:t>
            </a:r>
            <a:r>
              <a:rPr dirty="0" sz="900">
                <a:latin typeface="Arial MT"/>
                <a:cs typeface="Arial MT"/>
              </a:rPr>
              <a:t>Corrales,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Papayal.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2297" y="2417571"/>
            <a:ext cx="3398520" cy="81978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5800"/>
              </a:lnSpc>
              <a:spcBef>
                <a:spcPts val="145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2023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notificaron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578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leptospirosis: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los </a:t>
            </a:r>
            <a:r>
              <a:rPr dirty="0" sz="900">
                <a:latin typeface="Arial MT"/>
                <a:cs typeface="Arial MT"/>
              </a:rPr>
              <a:t>cuales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117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han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confirmado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461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siguen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probables.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Se </a:t>
            </a:r>
            <a:r>
              <a:rPr dirty="0" sz="900">
                <a:latin typeface="Arial MT"/>
                <a:cs typeface="Arial MT"/>
              </a:rPr>
              <a:t>suman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230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quedaron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probables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2022. </a:t>
            </a:r>
            <a:r>
              <a:rPr dirty="0" sz="900">
                <a:latin typeface="Arial MT"/>
                <a:cs typeface="Arial MT"/>
              </a:rPr>
              <a:t>Lo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revela una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situación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 subdiagnóstico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región por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directrices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actuales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considerar</a:t>
            </a:r>
            <a:r>
              <a:rPr dirty="0" sz="900" spc="2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un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como</a:t>
            </a:r>
            <a:r>
              <a:rPr dirty="0" sz="900" spc="229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confirmado </a:t>
            </a:r>
            <a:r>
              <a:rPr dirty="0" sz="900">
                <a:latin typeface="Arial MT"/>
                <a:cs typeface="Arial MT"/>
              </a:rPr>
              <a:t>(MAT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1:800).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75410" y="1082547"/>
            <a:ext cx="4587240" cy="280035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dirty="0" sz="1200" spc="-10" b="1">
                <a:latin typeface="Arial"/>
                <a:cs typeface="Arial"/>
              </a:rPr>
              <a:t>Leptospirosis </a:t>
            </a:r>
            <a:r>
              <a:rPr dirty="0" sz="1200" b="1">
                <a:latin typeface="Arial"/>
                <a:cs typeface="Arial"/>
              </a:rPr>
              <a:t>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Rickettsiosis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-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Región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Tumbes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SE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01-</a:t>
            </a:r>
            <a:r>
              <a:rPr dirty="0" sz="1200" spc="-20" b="1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872300" y="1104137"/>
            <a:ext cx="3134360" cy="3228340"/>
            <a:chOff x="3872300" y="1104137"/>
            <a:chExt cx="3134360" cy="3228340"/>
          </a:xfrm>
        </p:grpSpPr>
        <p:sp>
          <p:nvSpPr>
            <p:cNvPr id="15" name="object 15" descr=""/>
            <p:cNvSpPr/>
            <p:nvPr/>
          </p:nvSpPr>
          <p:spPr>
            <a:xfrm>
              <a:off x="5959348" y="1104137"/>
              <a:ext cx="6350" cy="237490"/>
            </a:xfrm>
            <a:custGeom>
              <a:avLst/>
              <a:gdLst/>
              <a:ahLst/>
              <a:cxnLst/>
              <a:rect l="l" t="t" r="r" b="b"/>
              <a:pathLst>
                <a:path w="6350" h="237490">
                  <a:moveTo>
                    <a:pt x="609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0" y="230886"/>
                  </a:lnTo>
                  <a:lnTo>
                    <a:pt x="0" y="236982"/>
                  </a:lnTo>
                  <a:lnTo>
                    <a:pt x="6096" y="236982"/>
                  </a:lnTo>
                  <a:lnTo>
                    <a:pt x="6096" y="230886"/>
                  </a:lnTo>
                  <a:lnTo>
                    <a:pt x="6096" y="6096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881729" y="4053052"/>
              <a:ext cx="1831339" cy="271780"/>
            </a:xfrm>
            <a:custGeom>
              <a:avLst/>
              <a:gdLst/>
              <a:ahLst/>
              <a:cxnLst/>
              <a:rect l="l" t="t" r="r" b="b"/>
              <a:pathLst>
                <a:path w="1831339" h="271779">
                  <a:moveTo>
                    <a:pt x="250812" y="239839"/>
                  </a:moveTo>
                  <a:lnTo>
                    <a:pt x="239496" y="239839"/>
                  </a:lnTo>
                  <a:lnTo>
                    <a:pt x="239496" y="256705"/>
                  </a:lnTo>
                  <a:lnTo>
                    <a:pt x="226288" y="256705"/>
                  </a:lnTo>
                  <a:lnTo>
                    <a:pt x="226288" y="239839"/>
                  </a:lnTo>
                  <a:lnTo>
                    <a:pt x="214972" y="239839"/>
                  </a:lnTo>
                  <a:lnTo>
                    <a:pt x="214972" y="207987"/>
                  </a:lnTo>
                  <a:lnTo>
                    <a:pt x="203669" y="207987"/>
                  </a:lnTo>
                  <a:lnTo>
                    <a:pt x="203669" y="256705"/>
                  </a:lnTo>
                  <a:lnTo>
                    <a:pt x="190461" y="256705"/>
                  </a:lnTo>
                  <a:lnTo>
                    <a:pt x="179146" y="256705"/>
                  </a:lnTo>
                  <a:lnTo>
                    <a:pt x="179146" y="224853"/>
                  </a:lnTo>
                  <a:lnTo>
                    <a:pt x="165950" y="224853"/>
                  </a:lnTo>
                  <a:lnTo>
                    <a:pt x="165950" y="256705"/>
                  </a:lnTo>
                  <a:lnTo>
                    <a:pt x="154635" y="256705"/>
                  </a:lnTo>
                  <a:lnTo>
                    <a:pt x="143319" y="256705"/>
                  </a:lnTo>
                  <a:lnTo>
                    <a:pt x="143319" y="239839"/>
                  </a:lnTo>
                  <a:lnTo>
                    <a:pt x="130111" y="239839"/>
                  </a:lnTo>
                  <a:lnTo>
                    <a:pt x="130111" y="224853"/>
                  </a:lnTo>
                  <a:lnTo>
                    <a:pt x="118808" y="224853"/>
                  </a:lnTo>
                  <a:lnTo>
                    <a:pt x="118808" y="207987"/>
                  </a:lnTo>
                  <a:lnTo>
                    <a:pt x="107492" y="207987"/>
                  </a:lnTo>
                  <a:lnTo>
                    <a:pt x="107492" y="159270"/>
                  </a:lnTo>
                  <a:lnTo>
                    <a:pt x="94297" y="159270"/>
                  </a:lnTo>
                  <a:lnTo>
                    <a:pt x="94297" y="224853"/>
                  </a:lnTo>
                  <a:lnTo>
                    <a:pt x="82981" y="224853"/>
                  </a:lnTo>
                  <a:lnTo>
                    <a:pt x="82981" y="207987"/>
                  </a:lnTo>
                  <a:lnTo>
                    <a:pt x="71666" y="207987"/>
                  </a:lnTo>
                  <a:lnTo>
                    <a:pt x="71666" y="224853"/>
                  </a:lnTo>
                  <a:lnTo>
                    <a:pt x="58458" y="224853"/>
                  </a:lnTo>
                  <a:lnTo>
                    <a:pt x="58458" y="256705"/>
                  </a:lnTo>
                  <a:lnTo>
                    <a:pt x="47142" y="256705"/>
                  </a:lnTo>
                  <a:lnTo>
                    <a:pt x="47142" y="191122"/>
                  </a:lnTo>
                  <a:lnTo>
                    <a:pt x="35826" y="191122"/>
                  </a:lnTo>
                  <a:lnTo>
                    <a:pt x="35826" y="239839"/>
                  </a:lnTo>
                  <a:lnTo>
                    <a:pt x="22631" y="239839"/>
                  </a:lnTo>
                  <a:lnTo>
                    <a:pt x="22631" y="191122"/>
                  </a:lnTo>
                  <a:lnTo>
                    <a:pt x="11315" y="191122"/>
                  </a:lnTo>
                  <a:lnTo>
                    <a:pt x="11315" y="239839"/>
                  </a:lnTo>
                  <a:lnTo>
                    <a:pt x="0" y="239839"/>
                  </a:lnTo>
                  <a:lnTo>
                    <a:pt x="0" y="271691"/>
                  </a:lnTo>
                  <a:lnTo>
                    <a:pt x="250812" y="271691"/>
                  </a:lnTo>
                  <a:lnTo>
                    <a:pt x="250812" y="239839"/>
                  </a:lnTo>
                  <a:close/>
                </a:path>
                <a:path w="1831339" h="271779">
                  <a:moveTo>
                    <a:pt x="286639" y="256705"/>
                  </a:moveTo>
                  <a:lnTo>
                    <a:pt x="275323" y="256705"/>
                  </a:lnTo>
                  <a:lnTo>
                    <a:pt x="262128" y="256705"/>
                  </a:lnTo>
                  <a:lnTo>
                    <a:pt x="262128" y="271691"/>
                  </a:lnTo>
                  <a:lnTo>
                    <a:pt x="275323" y="271691"/>
                  </a:lnTo>
                  <a:lnTo>
                    <a:pt x="286639" y="271691"/>
                  </a:lnTo>
                  <a:lnTo>
                    <a:pt x="286639" y="256705"/>
                  </a:lnTo>
                  <a:close/>
                </a:path>
                <a:path w="1831339" h="271779">
                  <a:moveTo>
                    <a:pt x="322465" y="256705"/>
                  </a:moveTo>
                  <a:lnTo>
                    <a:pt x="311150" y="256705"/>
                  </a:lnTo>
                  <a:lnTo>
                    <a:pt x="297954" y="256705"/>
                  </a:lnTo>
                  <a:lnTo>
                    <a:pt x="297954" y="271691"/>
                  </a:lnTo>
                  <a:lnTo>
                    <a:pt x="311150" y="271691"/>
                  </a:lnTo>
                  <a:lnTo>
                    <a:pt x="322465" y="271691"/>
                  </a:lnTo>
                  <a:lnTo>
                    <a:pt x="322465" y="256705"/>
                  </a:lnTo>
                  <a:close/>
                </a:path>
                <a:path w="1831339" h="271779">
                  <a:moveTo>
                    <a:pt x="358305" y="256705"/>
                  </a:moveTo>
                  <a:lnTo>
                    <a:pt x="346989" y="256705"/>
                  </a:lnTo>
                  <a:lnTo>
                    <a:pt x="333781" y="256705"/>
                  </a:lnTo>
                  <a:lnTo>
                    <a:pt x="333781" y="271691"/>
                  </a:lnTo>
                  <a:lnTo>
                    <a:pt x="346989" y="271691"/>
                  </a:lnTo>
                  <a:lnTo>
                    <a:pt x="358305" y="271691"/>
                  </a:lnTo>
                  <a:lnTo>
                    <a:pt x="358305" y="256705"/>
                  </a:lnTo>
                  <a:close/>
                </a:path>
                <a:path w="1831339" h="271779">
                  <a:moveTo>
                    <a:pt x="465785" y="256705"/>
                  </a:moveTo>
                  <a:lnTo>
                    <a:pt x="454469" y="256705"/>
                  </a:lnTo>
                  <a:lnTo>
                    <a:pt x="454469" y="271691"/>
                  </a:lnTo>
                  <a:lnTo>
                    <a:pt x="465785" y="271691"/>
                  </a:lnTo>
                  <a:lnTo>
                    <a:pt x="465785" y="256705"/>
                  </a:lnTo>
                  <a:close/>
                </a:path>
                <a:path w="1831339" h="271779">
                  <a:moveTo>
                    <a:pt x="501624" y="256705"/>
                  </a:moveTo>
                  <a:lnTo>
                    <a:pt x="490308" y="256705"/>
                  </a:lnTo>
                  <a:lnTo>
                    <a:pt x="490308" y="271691"/>
                  </a:lnTo>
                  <a:lnTo>
                    <a:pt x="501624" y="271691"/>
                  </a:lnTo>
                  <a:lnTo>
                    <a:pt x="501624" y="256705"/>
                  </a:lnTo>
                  <a:close/>
                </a:path>
                <a:path w="1831339" h="271779">
                  <a:moveTo>
                    <a:pt x="561962" y="256705"/>
                  </a:moveTo>
                  <a:lnTo>
                    <a:pt x="550646" y="256705"/>
                  </a:lnTo>
                  <a:lnTo>
                    <a:pt x="550646" y="239839"/>
                  </a:lnTo>
                  <a:lnTo>
                    <a:pt x="537451" y="239839"/>
                  </a:lnTo>
                  <a:lnTo>
                    <a:pt x="537451" y="256705"/>
                  </a:lnTo>
                  <a:lnTo>
                    <a:pt x="526135" y="256705"/>
                  </a:lnTo>
                  <a:lnTo>
                    <a:pt x="526135" y="271691"/>
                  </a:lnTo>
                  <a:lnTo>
                    <a:pt x="537451" y="271691"/>
                  </a:lnTo>
                  <a:lnTo>
                    <a:pt x="550646" y="271691"/>
                  </a:lnTo>
                  <a:lnTo>
                    <a:pt x="561962" y="271691"/>
                  </a:lnTo>
                  <a:lnTo>
                    <a:pt x="561962" y="256705"/>
                  </a:lnTo>
                  <a:close/>
                </a:path>
                <a:path w="1831339" h="271779">
                  <a:moveTo>
                    <a:pt x="609104" y="239839"/>
                  </a:moveTo>
                  <a:lnTo>
                    <a:pt x="597789" y="239839"/>
                  </a:lnTo>
                  <a:lnTo>
                    <a:pt x="597789" y="176136"/>
                  </a:lnTo>
                  <a:lnTo>
                    <a:pt x="586486" y="176136"/>
                  </a:lnTo>
                  <a:lnTo>
                    <a:pt x="586486" y="271691"/>
                  </a:lnTo>
                  <a:lnTo>
                    <a:pt x="597789" y="271691"/>
                  </a:lnTo>
                  <a:lnTo>
                    <a:pt x="609104" y="271691"/>
                  </a:lnTo>
                  <a:lnTo>
                    <a:pt x="609104" y="239839"/>
                  </a:lnTo>
                  <a:close/>
                </a:path>
                <a:path w="1831339" h="271779">
                  <a:moveTo>
                    <a:pt x="1327594" y="191122"/>
                  </a:moveTo>
                  <a:lnTo>
                    <a:pt x="1316278" y="191122"/>
                  </a:lnTo>
                  <a:lnTo>
                    <a:pt x="1316278" y="239839"/>
                  </a:lnTo>
                  <a:lnTo>
                    <a:pt x="1304963" y="239839"/>
                  </a:lnTo>
                  <a:lnTo>
                    <a:pt x="1291767" y="239839"/>
                  </a:lnTo>
                  <a:lnTo>
                    <a:pt x="1291767" y="207987"/>
                  </a:lnTo>
                  <a:lnTo>
                    <a:pt x="1280452" y="207987"/>
                  </a:lnTo>
                  <a:lnTo>
                    <a:pt x="1280452" y="176136"/>
                  </a:lnTo>
                  <a:lnTo>
                    <a:pt x="1269136" y="176136"/>
                  </a:lnTo>
                  <a:lnTo>
                    <a:pt x="1269136" y="63703"/>
                  </a:lnTo>
                  <a:lnTo>
                    <a:pt x="1255941" y="63703"/>
                  </a:lnTo>
                  <a:lnTo>
                    <a:pt x="1255941" y="176136"/>
                  </a:lnTo>
                  <a:lnTo>
                    <a:pt x="1244625" y="176136"/>
                  </a:lnTo>
                  <a:lnTo>
                    <a:pt x="1244625" y="271691"/>
                  </a:lnTo>
                  <a:lnTo>
                    <a:pt x="1255941" y="271691"/>
                  </a:lnTo>
                  <a:lnTo>
                    <a:pt x="1269136" y="271691"/>
                  </a:lnTo>
                  <a:lnTo>
                    <a:pt x="1327594" y="271691"/>
                  </a:lnTo>
                  <a:lnTo>
                    <a:pt x="1327594" y="191122"/>
                  </a:lnTo>
                  <a:close/>
                </a:path>
                <a:path w="1831339" h="271779">
                  <a:moveTo>
                    <a:pt x="1423771" y="191122"/>
                  </a:moveTo>
                  <a:lnTo>
                    <a:pt x="1412455" y="191122"/>
                  </a:lnTo>
                  <a:lnTo>
                    <a:pt x="1412455" y="207987"/>
                  </a:lnTo>
                  <a:lnTo>
                    <a:pt x="1399260" y="207987"/>
                  </a:lnTo>
                  <a:lnTo>
                    <a:pt x="1399260" y="271691"/>
                  </a:lnTo>
                  <a:lnTo>
                    <a:pt x="1412455" y="271691"/>
                  </a:lnTo>
                  <a:lnTo>
                    <a:pt x="1423771" y="271691"/>
                  </a:lnTo>
                  <a:lnTo>
                    <a:pt x="1423771" y="191122"/>
                  </a:lnTo>
                  <a:close/>
                </a:path>
                <a:path w="1831339" h="271779">
                  <a:moveTo>
                    <a:pt x="1616125" y="256705"/>
                  </a:moveTo>
                  <a:lnTo>
                    <a:pt x="1602917" y="256705"/>
                  </a:lnTo>
                  <a:lnTo>
                    <a:pt x="1591614" y="256705"/>
                  </a:lnTo>
                  <a:lnTo>
                    <a:pt x="1591614" y="191122"/>
                  </a:lnTo>
                  <a:lnTo>
                    <a:pt x="1580299" y="191122"/>
                  </a:lnTo>
                  <a:lnTo>
                    <a:pt x="1580299" y="239839"/>
                  </a:lnTo>
                  <a:lnTo>
                    <a:pt x="1567091" y="239839"/>
                  </a:lnTo>
                  <a:lnTo>
                    <a:pt x="1555775" y="239839"/>
                  </a:lnTo>
                  <a:lnTo>
                    <a:pt x="1555775" y="256705"/>
                  </a:lnTo>
                  <a:lnTo>
                    <a:pt x="1544459" y="256705"/>
                  </a:lnTo>
                  <a:lnTo>
                    <a:pt x="1531264" y="256705"/>
                  </a:lnTo>
                  <a:lnTo>
                    <a:pt x="1531264" y="144284"/>
                  </a:lnTo>
                  <a:lnTo>
                    <a:pt x="1519948" y="144284"/>
                  </a:lnTo>
                  <a:lnTo>
                    <a:pt x="1508633" y="144284"/>
                  </a:lnTo>
                  <a:lnTo>
                    <a:pt x="1508633" y="256705"/>
                  </a:lnTo>
                  <a:lnTo>
                    <a:pt x="1495437" y="256705"/>
                  </a:lnTo>
                  <a:lnTo>
                    <a:pt x="1495437" y="159270"/>
                  </a:lnTo>
                  <a:lnTo>
                    <a:pt x="1484122" y="159270"/>
                  </a:lnTo>
                  <a:lnTo>
                    <a:pt x="1484122" y="207987"/>
                  </a:lnTo>
                  <a:lnTo>
                    <a:pt x="1472806" y="207987"/>
                  </a:lnTo>
                  <a:lnTo>
                    <a:pt x="1472806" y="176136"/>
                  </a:lnTo>
                  <a:lnTo>
                    <a:pt x="1459598" y="176136"/>
                  </a:lnTo>
                  <a:lnTo>
                    <a:pt x="1459598" y="144284"/>
                  </a:lnTo>
                  <a:lnTo>
                    <a:pt x="1448282" y="144284"/>
                  </a:lnTo>
                  <a:lnTo>
                    <a:pt x="1448282" y="191122"/>
                  </a:lnTo>
                  <a:lnTo>
                    <a:pt x="1436979" y="191122"/>
                  </a:lnTo>
                  <a:lnTo>
                    <a:pt x="1436979" y="271691"/>
                  </a:lnTo>
                  <a:lnTo>
                    <a:pt x="1448282" y="271691"/>
                  </a:lnTo>
                  <a:lnTo>
                    <a:pt x="1459598" y="271691"/>
                  </a:lnTo>
                  <a:lnTo>
                    <a:pt x="1616125" y="271691"/>
                  </a:lnTo>
                  <a:lnTo>
                    <a:pt x="1616125" y="256705"/>
                  </a:lnTo>
                  <a:close/>
                </a:path>
                <a:path w="1831339" h="271779">
                  <a:moveTo>
                    <a:pt x="1831111" y="224853"/>
                  </a:moveTo>
                  <a:lnTo>
                    <a:pt x="1819795" y="224853"/>
                  </a:lnTo>
                  <a:lnTo>
                    <a:pt x="1819795" y="207987"/>
                  </a:lnTo>
                  <a:lnTo>
                    <a:pt x="1806587" y="207987"/>
                  </a:lnTo>
                  <a:lnTo>
                    <a:pt x="1806587" y="191122"/>
                  </a:lnTo>
                  <a:lnTo>
                    <a:pt x="1795272" y="191122"/>
                  </a:lnTo>
                  <a:lnTo>
                    <a:pt x="1795272" y="144284"/>
                  </a:lnTo>
                  <a:lnTo>
                    <a:pt x="1783956" y="144284"/>
                  </a:lnTo>
                  <a:lnTo>
                    <a:pt x="1783956" y="191122"/>
                  </a:lnTo>
                  <a:lnTo>
                    <a:pt x="1770761" y="191122"/>
                  </a:lnTo>
                  <a:lnTo>
                    <a:pt x="1770761" y="0"/>
                  </a:lnTo>
                  <a:lnTo>
                    <a:pt x="1759445" y="0"/>
                  </a:lnTo>
                  <a:lnTo>
                    <a:pt x="1759445" y="31851"/>
                  </a:lnTo>
                  <a:lnTo>
                    <a:pt x="1748129" y="31851"/>
                  </a:lnTo>
                  <a:lnTo>
                    <a:pt x="1748129" y="207987"/>
                  </a:lnTo>
                  <a:lnTo>
                    <a:pt x="1734934" y="207987"/>
                  </a:lnTo>
                  <a:lnTo>
                    <a:pt x="1734934" y="191122"/>
                  </a:lnTo>
                  <a:lnTo>
                    <a:pt x="1723618" y="191122"/>
                  </a:lnTo>
                  <a:lnTo>
                    <a:pt x="1723618" y="207987"/>
                  </a:lnTo>
                  <a:lnTo>
                    <a:pt x="1712302" y="207987"/>
                  </a:lnTo>
                  <a:lnTo>
                    <a:pt x="1712302" y="256705"/>
                  </a:lnTo>
                  <a:lnTo>
                    <a:pt x="1699094" y="256705"/>
                  </a:lnTo>
                  <a:lnTo>
                    <a:pt x="1699094" y="224853"/>
                  </a:lnTo>
                  <a:lnTo>
                    <a:pt x="1687779" y="224853"/>
                  </a:lnTo>
                  <a:lnTo>
                    <a:pt x="1687779" y="256705"/>
                  </a:lnTo>
                  <a:lnTo>
                    <a:pt x="1676476" y="256705"/>
                  </a:lnTo>
                  <a:lnTo>
                    <a:pt x="1676476" y="271691"/>
                  </a:lnTo>
                  <a:lnTo>
                    <a:pt x="1831111" y="271691"/>
                  </a:lnTo>
                  <a:lnTo>
                    <a:pt x="1831111" y="2248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701525" y="3906900"/>
              <a:ext cx="1256030" cy="418465"/>
            </a:xfrm>
            <a:custGeom>
              <a:avLst/>
              <a:gdLst/>
              <a:ahLst/>
              <a:cxnLst/>
              <a:rect l="l" t="t" r="r" b="b"/>
              <a:pathLst>
                <a:path w="1256029" h="418464">
                  <a:moveTo>
                    <a:pt x="167830" y="337273"/>
                  </a:moveTo>
                  <a:lnTo>
                    <a:pt x="154635" y="337273"/>
                  </a:lnTo>
                  <a:lnTo>
                    <a:pt x="154635" y="112420"/>
                  </a:lnTo>
                  <a:lnTo>
                    <a:pt x="143319" y="112420"/>
                  </a:lnTo>
                  <a:lnTo>
                    <a:pt x="143319" y="305422"/>
                  </a:lnTo>
                  <a:lnTo>
                    <a:pt x="132003" y="305422"/>
                  </a:lnTo>
                  <a:lnTo>
                    <a:pt x="132003" y="354139"/>
                  </a:lnTo>
                  <a:lnTo>
                    <a:pt x="118795" y="354139"/>
                  </a:lnTo>
                  <a:lnTo>
                    <a:pt x="118795" y="402856"/>
                  </a:lnTo>
                  <a:lnTo>
                    <a:pt x="107480" y="402856"/>
                  </a:lnTo>
                  <a:lnTo>
                    <a:pt x="107480" y="305422"/>
                  </a:lnTo>
                  <a:lnTo>
                    <a:pt x="96164" y="305422"/>
                  </a:lnTo>
                  <a:lnTo>
                    <a:pt x="96164" y="258584"/>
                  </a:lnTo>
                  <a:lnTo>
                    <a:pt x="82969" y="258584"/>
                  </a:lnTo>
                  <a:lnTo>
                    <a:pt x="82969" y="385991"/>
                  </a:lnTo>
                  <a:lnTo>
                    <a:pt x="71653" y="385991"/>
                  </a:lnTo>
                  <a:lnTo>
                    <a:pt x="71653" y="305422"/>
                  </a:lnTo>
                  <a:lnTo>
                    <a:pt x="58458" y="305422"/>
                  </a:lnTo>
                  <a:lnTo>
                    <a:pt x="58458" y="402856"/>
                  </a:lnTo>
                  <a:lnTo>
                    <a:pt x="47142" y="402856"/>
                  </a:lnTo>
                  <a:lnTo>
                    <a:pt x="47142" y="385991"/>
                  </a:lnTo>
                  <a:lnTo>
                    <a:pt x="35826" y="385991"/>
                  </a:lnTo>
                  <a:lnTo>
                    <a:pt x="35826" y="402856"/>
                  </a:lnTo>
                  <a:lnTo>
                    <a:pt x="22618" y="402856"/>
                  </a:lnTo>
                  <a:lnTo>
                    <a:pt x="22618" y="371005"/>
                  </a:lnTo>
                  <a:lnTo>
                    <a:pt x="11315" y="371005"/>
                  </a:lnTo>
                  <a:lnTo>
                    <a:pt x="0" y="371005"/>
                  </a:lnTo>
                  <a:lnTo>
                    <a:pt x="0" y="417842"/>
                  </a:lnTo>
                  <a:lnTo>
                    <a:pt x="11315" y="417842"/>
                  </a:lnTo>
                  <a:lnTo>
                    <a:pt x="22618" y="417842"/>
                  </a:lnTo>
                  <a:lnTo>
                    <a:pt x="167830" y="417842"/>
                  </a:lnTo>
                  <a:lnTo>
                    <a:pt x="167830" y="337273"/>
                  </a:lnTo>
                  <a:close/>
                </a:path>
                <a:path w="1256029" h="418464">
                  <a:moveTo>
                    <a:pt x="239496" y="0"/>
                  </a:moveTo>
                  <a:lnTo>
                    <a:pt x="226288" y="0"/>
                  </a:lnTo>
                  <a:lnTo>
                    <a:pt x="226288" y="402856"/>
                  </a:lnTo>
                  <a:lnTo>
                    <a:pt x="214972" y="402856"/>
                  </a:lnTo>
                  <a:lnTo>
                    <a:pt x="214972" y="273570"/>
                  </a:lnTo>
                  <a:lnTo>
                    <a:pt x="203657" y="273570"/>
                  </a:lnTo>
                  <a:lnTo>
                    <a:pt x="203657" y="161137"/>
                  </a:lnTo>
                  <a:lnTo>
                    <a:pt x="190461" y="161137"/>
                  </a:lnTo>
                  <a:lnTo>
                    <a:pt x="190461" y="385991"/>
                  </a:lnTo>
                  <a:lnTo>
                    <a:pt x="179146" y="385991"/>
                  </a:lnTo>
                  <a:lnTo>
                    <a:pt x="179146" y="417842"/>
                  </a:lnTo>
                  <a:lnTo>
                    <a:pt x="190461" y="417842"/>
                  </a:lnTo>
                  <a:lnTo>
                    <a:pt x="203657" y="417842"/>
                  </a:lnTo>
                  <a:lnTo>
                    <a:pt x="214972" y="417842"/>
                  </a:lnTo>
                  <a:lnTo>
                    <a:pt x="226288" y="417842"/>
                  </a:lnTo>
                  <a:lnTo>
                    <a:pt x="239496" y="417842"/>
                  </a:lnTo>
                  <a:lnTo>
                    <a:pt x="239496" y="0"/>
                  </a:lnTo>
                  <a:close/>
                </a:path>
                <a:path w="1256029" h="418464">
                  <a:moveTo>
                    <a:pt x="371500" y="402856"/>
                  </a:moveTo>
                  <a:lnTo>
                    <a:pt x="358292" y="402856"/>
                  </a:lnTo>
                  <a:lnTo>
                    <a:pt x="358292" y="417842"/>
                  </a:lnTo>
                  <a:lnTo>
                    <a:pt x="371500" y="417842"/>
                  </a:lnTo>
                  <a:lnTo>
                    <a:pt x="371500" y="402856"/>
                  </a:lnTo>
                  <a:close/>
                </a:path>
                <a:path w="1256029" h="418464">
                  <a:moveTo>
                    <a:pt x="478993" y="385991"/>
                  </a:moveTo>
                  <a:lnTo>
                    <a:pt x="465785" y="385991"/>
                  </a:lnTo>
                  <a:lnTo>
                    <a:pt x="465785" y="371005"/>
                  </a:lnTo>
                  <a:lnTo>
                    <a:pt x="454469" y="371005"/>
                  </a:lnTo>
                  <a:lnTo>
                    <a:pt x="454469" y="417842"/>
                  </a:lnTo>
                  <a:lnTo>
                    <a:pt x="465785" y="417842"/>
                  </a:lnTo>
                  <a:lnTo>
                    <a:pt x="478993" y="417842"/>
                  </a:lnTo>
                  <a:lnTo>
                    <a:pt x="478993" y="385991"/>
                  </a:lnTo>
                  <a:close/>
                </a:path>
                <a:path w="1256029" h="418464">
                  <a:moveTo>
                    <a:pt x="573278" y="402856"/>
                  </a:moveTo>
                  <a:lnTo>
                    <a:pt x="573278" y="402856"/>
                  </a:lnTo>
                  <a:lnTo>
                    <a:pt x="514819" y="402856"/>
                  </a:lnTo>
                  <a:lnTo>
                    <a:pt x="514819" y="417842"/>
                  </a:lnTo>
                  <a:lnTo>
                    <a:pt x="573278" y="417842"/>
                  </a:lnTo>
                  <a:lnTo>
                    <a:pt x="573278" y="402856"/>
                  </a:lnTo>
                  <a:close/>
                </a:path>
                <a:path w="1256029" h="418464">
                  <a:moveTo>
                    <a:pt x="597789" y="402856"/>
                  </a:moveTo>
                  <a:lnTo>
                    <a:pt x="586473" y="402856"/>
                  </a:lnTo>
                  <a:lnTo>
                    <a:pt x="586473" y="417842"/>
                  </a:lnTo>
                  <a:lnTo>
                    <a:pt x="597789" y="417842"/>
                  </a:lnTo>
                  <a:lnTo>
                    <a:pt x="597789" y="402856"/>
                  </a:lnTo>
                  <a:close/>
                </a:path>
                <a:path w="1256029" h="418464">
                  <a:moveTo>
                    <a:pt x="705281" y="402856"/>
                  </a:moveTo>
                  <a:lnTo>
                    <a:pt x="693966" y="402856"/>
                  </a:lnTo>
                  <a:lnTo>
                    <a:pt x="693966" y="417842"/>
                  </a:lnTo>
                  <a:lnTo>
                    <a:pt x="705281" y="417842"/>
                  </a:lnTo>
                  <a:lnTo>
                    <a:pt x="705281" y="402856"/>
                  </a:lnTo>
                  <a:close/>
                </a:path>
                <a:path w="1256029" h="418464">
                  <a:moveTo>
                    <a:pt x="729792" y="402856"/>
                  </a:moveTo>
                  <a:lnTo>
                    <a:pt x="718477" y="402856"/>
                  </a:lnTo>
                  <a:lnTo>
                    <a:pt x="718477" y="417842"/>
                  </a:lnTo>
                  <a:lnTo>
                    <a:pt x="729792" y="417842"/>
                  </a:lnTo>
                  <a:lnTo>
                    <a:pt x="729792" y="402856"/>
                  </a:lnTo>
                  <a:close/>
                </a:path>
                <a:path w="1256029" h="418464">
                  <a:moveTo>
                    <a:pt x="980605" y="402856"/>
                  </a:moveTo>
                  <a:lnTo>
                    <a:pt x="969289" y="402856"/>
                  </a:lnTo>
                  <a:lnTo>
                    <a:pt x="969289" y="337273"/>
                  </a:lnTo>
                  <a:lnTo>
                    <a:pt x="957973" y="337273"/>
                  </a:lnTo>
                  <a:lnTo>
                    <a:pt x="957973" y="290436"/>
                  </a:lnTo>
                  <a:lnTo>
                    <a:pt x="944778" y="290436"/>
                  </a:lnTo>
                  <a:lnTo>
                    <a:pt x="944778" y="354139"/>
                  </a:lnTo>
                  <a:lnTo>
                    <a:pt x="933462" y="354139"/>
                  </a:lnTo>
                  <a:lnTo>
                    <a:pt x="933462" y="322287"/>
                  </a:lnTo>
                  <a:lnTo>
                    <a:pt x="922147" y="322287"/>
                  </a:lnTo>
                  <a:lnTo>
                    <a:pt x="922147" y="337273"/>
                  </a:lnTo>
                  <a:lnTo>
                    <a:pt x="908951" y="337273"/>
                  </a:lnTo>
                  <a:lnTo>
                    <a:pt x="908951" y="241719"/>
                  </a:lnTo>
                  <a:lnTo>
                    <a:pt x="897636" y="241719"/>
                  </a:lnTo>
                  <a:lnTo>
                    <a:pt x="897636" y="305422"/>
                  </a:lnTo>
                  <a:lnTo>
                    <a:pt x="886320" y="305422"/>
                  </a:lnTo>
                  <a:lnTo>
                    <a:pt x="886320" y="273570"/>
                  </a:lnTo>
                  <a:lnTo>
                    <a:pt x="873112" y="273570"/>
                  </a:lnTo>
                  <a:lnTo>
                    <a:pt x="873112" y="161137"/>
                  </a:lnTo>
                  <a:lnTo>
                    <a:pt x="861809" y="161137"/>
                  </a:lnTo>
                  <a:lnTo>
                    <a:pt x="861809" y="354139"/>
                  </a:lnTo>
                  <a:lnTo>
                    <a:pt x="850493" y="354139"/>
                  </a:lnTo>
                  <a:lnTo>
                    <a:pt x="850493" y="322287"/>
                  </a:lnTo>
                  <a:lnTo>
                    <a:pt x="837285" y="322287"/>
                  </a:lnTo>
                  <a:lnTo>
                    <a:pt x="825969" y="322287"/>
                  </a:lnTo>
                  <a:lnTo>
                    <a:pt x="825969" y="354139"/>
                  </a:lnTo>
                  <a:lnTo>
                    <a:pt x="812774" y="354139"/>
                  </a:lnTo>
                  <a:lnTo>
                    <a:pt x="812774" y="371005"/>
                  </a:lnTo>
                  <a:lnTo>
                    <a:pt x="801458" y="371005"/>
                  </a:lnTo>
                  <a:lnTo>
                    <a:pt x="790143" y="371005"/>
                  </a:lnTo>
                  <a:lnTo>
                    <a:pt x="790143" y="402856"/>
                  </a:lnTo>
                  <a:lnTo>
                    <a:pt x="776947" y="402856"/>
                  </a:lnTo>
                  <a:lnTo>
                    <a:pt x="776947" y="371005"/>
                  </a:lnTo>
                  <a:lnTo>
                    <a:pt x="765632" y="371005"/>
                  </a:lnTo>
                  <a:lnTo>
                    <a:pt x="765632" y="417842"/>
                  </a:lnTo>
                  <a:lnTo>
                    <a:pt x="776947" y="417842"/>
                  </a:lnTo>
                  <a:lnTo>
                    <a:pt x="790143" y="417842"/>
                  </a:lnTo>
                  <a:lnTo>
                    <a:pt x="980605" y="417842"/>
                  </a:lnTo>
                  <a:lnTo>
                    <a:pt x="980605" y="402856"/>
                  </a:lnTo>
                  <a:close/>
                </a:path>
                <a:path w="1256029" h="418464">
                  <a:moveTo>
                    <a:pt x="1016444" y="402856"/>
                  </a:moveTo>
                  <a:lnTo>
                    <a:pt x="1005128" y="402856"/>
                  </a:lnTo>
                  <a:lnTo>
                    <a:pt x="1005128" y="417842"/>
                  </a:lnTo>
                  <a:lnTo>
                    <a:pt x="1016444" y="417842"/>
                  </a:lnTo>
                  <a:lnTo>
                    <a:pt x="1016444" y="402856"/>
                  </a:lnTo>
                  <a:close/>
                </a:path>
                <a:path w="1256029" h="418464">
                  <a:moveTo>
                    <a:pt x="1255928" y="385991"/>
                  </a:moveTo>
                  <a:lnTo>
                    <a:pt x="1244625" y="385991"/>
                  </a:lnTo>
                  <a:lnTo>
                    <a:pt x="1244625" y="402856"/>
                  </a:lnTo>
                  <a:lnTo>
                    <a:pt x="1233309" y="402856"/>
                  </a:lnTo>
                  <a:lnTo>
                    <a:pt x="1233309" y="337273"/>
                  </a:lnTo>
                  <a:lnTo>
                    <a:pt x="1220101" y="337273"/>
                  </a:lnTo>
                  <a:lnTo>
                    <a:pt x="1220101" y="322287"/>
                  </a:lnTo>
                  <a:lnTo>
                    <a:pt x="1208786" y="322287"/>
                  </a:lnTo>
                  <a:lnTo>
                    <a:pt x="1208786" y="354139"/>
                  </a:lnTo>
                  <a:lnTo>
                    <a:pt x="1197470" y="354139"/>
                  </a:lnTo>
                  <a:lnTo>
                    <a:pt x="1197470" y="371005"/>
                  </a:lnTo>
                  <a:lnTo>
                    <a:pt x="1184275" y="371005"/>
                  </a:lnTo>
                  <a:lnTo>
                    <a:pt x="1184275" y="305422"/>
                  </a:lnTo>
                  <a:lnTo>
                    <a:pt x="1172959" y="305422"/>
                  </a:lnTo>
                  <a:lnTo>
                    <a:pt x="1172959" y="385991"/>
                  </a:lnTo>
                  <a:lnTo>
                    <a:pt x="1161643" y="385991"/>
                  </a:lnTo>
                  <a:lnTo>
                    <a:pt x="1161643" y="322287"/>
                  </a:lnTo>
                  <a:lnTo>
                    <a:pt x="1148448" y="322287"/>
                  </a:lnTo>
                  <a:lnTo>
                    <a:pt x="1148448" y="371005"/>
                  </a:lnTo>
                  <a:lnTo>
                    <a:pt x="1137132" y="371005"/>
                  </a:lnTo>
                  <a:lnTo>
                    <a:pt x="1137132" y="337273"/>
                  </a:lnTo>
                  <a:lnTo>
                    <a:pt x="1125816" y="337273"/>
                  </a:lnTo>
                  <a:lnTo>
                    <a:pt x="1125816" y="354139"/>
                  </a:lnTo>
                  <a:lnTo>
                    <a:pt x="1112608" y="354139"/>
                  </a:lnTo>
                  <a:lnTo>
                    <a:pt x="1112608" y="305422"/>
                  </a:lnTo>
                  <a:lnTo>
                    <a:pt x="1101293" y="305422"/>
                  </a:lnTo>
                  <a:lnTo>
                    <a:pt x="1101293" y="354139"/>
                  </a:lnTo>
                  <a:lnTo>
                    <a:pt x="1089990" y="354139"/>
                  </a:lnTo>
                  <a:lnTo>
                    <a:pt x="1089990" y="371005"/>
                  </a:lnTo>
                  <a:lnTo>
                    <a:pt x="1076782" y="371005"/>
                  </a:lnTo>
                  <a:lnTo>
                    <a:pt x="1076782" y="354139"/>
                  </a:lnTo>
                  <a:lnTo>
                    <a:pt x="1065466" y="354139"/>
                  </a:lnTo>
                  <a:lnTo>
                    <a:pt x="1052271" y="354139"/>
                  </a:lnTo>
                  <a:lnTo>
                    <a:pt x="1052271" y="371005"/>
                  </a:lnTo>
                  <a:lnTo>
                    <a:pt x="1040955" y="371005"/>
                  </a:lnTo>
                  <a:lnTo>
                    <a:pt x="1029639" y="371005"/>
                  </a:lnTo>
                  <a:lnTo>
                    <a:pt x="1029639" y="417842"/>
                  </a:lnTo>
                  <a:lnTo>
                    <a:pt x="1040955" y="417842"/>
                  </a:lnTo>
                  <a:lnTo>
                    <a:pt x="1052271" y="417842"/>
                  </a:lnTo>
                  <a:lnTo>
                    <a:pt x="1255928" y="417842"/>
                  </a:lnTo>
                  <a:lnTo>
                    <a:pt x="1255928" y="3859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81729" y="3843184"/>
              <a:ext cx="1748155" cy="481965"/>
            </a:xfrm>
            <a:custGeom>
              <a:avLst/>
              <a:gdLst/>
              <a:ahLst/>
              <a:cxnLst/>
              <a:rect l="l" t="t" r="r" b="b"/>
              <a:pathLst>
                <a:path w="1748154" h="481964">
                  <a:moveTo>
                    <a:pt x="22631" y="322300"/>
                  </a:moveTo>
                  <a:lnTo>
                    <a:pt x="11315" y="322300"/>
                  </a:lnTo>
                  <a:lnTo>
                    <a:pt x="11315" y="386003"/>
                  </a:lnTo>
                  <a:lnTo>
                    <a:pt x="0" y="386003"/>
                  </a:lnTo>
                  <a:lnTo>
                    <a:pt x="0" y="449707"/>
                  </a:lnTo>
                  <a:lnTo>
                    <a:pt x="11315" y="449707"/>
                  </a:lnTo>
                  <a:lnTo>
                    <a:pt x="11315" y="400989"/>
                  </a:lnTo>
                  <a:lnTo>
                    <a:pt x="22631" y="400989"/>
                  </a:lnTo>
                  <a:lnTo>
                    <a:pt x="22631" y="322300"/>
                  </a:lnTo>
                  <a:close/>
                </a:path>
                <a:path w="1748154" h="481964">
                  <a:moveTo>
                    <a:pt x="35826" y="417855"/>
                  </a:moveTo>
                  <a:lnTo>
                    <a:pt x="22631" y="417855"/>
                  </a:lnTo>
                  <a:lnTo>
                    <a:pt x="22631" y="449707"/>
                  </a:lnTo>
                  <a:lnTo>
                    <a:pt x="35826" y="449707"/>
                  </a:lnTo>
                  <a:lnTo>
                    <a:pt x="35826" y="417855"/>
                  </a:lnTo>
                  <a:close/>
                </a:path>
                <a:path w="1748154" h="481964">
                  <a:moveTo>
                    <a:pt x="47142" y="386003"/>
                  </a:moveTo>
                  <a:lnTo>
                    <a:pt x="35826" y="386003"/>
                  </a:lnTo>
                  <a:lnTo>
                    <a:pt x="35826" y="400989"/>
                  </a:lnTo>
                  <a:lnTo>
                    <a:pt x="47142" y="400989"/>
                  </a:lnTo>
                  <a:lnTo>
                    <a:pt x="47142" y="386003"/>
                  </a:lnTo>
                  <a:close/>
                </a:path>
                <a:path w="1748154" h="481964">
                  <a:moveTo>
                    <a:pt x="58458" y="449707"/>
                  </a:moveTo>
                  <a:lnTo>
                    <a:pt x="47142" y="449707"/>
                  </a:lnTo>
                  <a:lnTo>
                    <a:pt x="47142" y="466572"/>
                  </a:lnTo>
                  <a:lnTo>
                    <a:pt x="58458" y="466572"/>
                  </a:lnTo>
                  <a:lnTo>
                    <a:pt x="58458" y="449707"/>
                  </a:lnTo>
                  <a:close/>
                </a:path>
                <a:path w="1748154" h="481964">
                  <a:moveTo>
                    <a:pt x="71666" y="417855"/>
                  </a:moveTo>
                  <a:lnTo>
                    <a:pt x="58458" y="417855"/>
                  </a:lnTo>
                  <a:lnTo>
                    <a:pt x="58458" y="434721"/>
                  </a:lnTo>
                  <a:lnTo>
                    <a:pt x="71666" y="434721"/>
                  </a:lnTo>
                  <a:lnTo>
                    <a:pt x="71666" y="417855"/>
                  </a:lnTo>
                  <a:close/>
                </a:path>
                <a:path w="1748154" h="481964">
                  <a:moveTo>
                    <a:pt x="107492" y="305435"/>
                  </a:moveTo>
                  <a:lnTo>
                    <a:pt x="94297" y="305435"/>
                  </a:lnTo>
                  <a:lnTo>
                    <a:pt x="94297" y="354152"/>
                  </a:lnTo>
                  <a:lnTo>
                    <a:pt x="82981" y="354152"/>
                  </a:lnTo>
                  <a:lnTo>
                    <a:pt x="82981" y="322300"/>
                  </a:lnTo>
                  <a:lnTo>
                    <a:pt x="71666" y="322300"/>
                  </a:lnTo>
                  <a:lnTo>
                    <a:pt x="71666" y="417855"/>
                  </a:lnTo>
                  <a:lnTo>
                    <a:pt x="82981" y="417855"/>
                  </a:lnTo>
                  <a:lnTo>
                    <a:pt x="82981" y="434721"/>
                  </a:lnTo>
                  <a:lnTo>
                    <a:pt x="94297" y="434721"/>
                  </a:lnTo>
                  <a:lnTo>
                    <a:pt x="94297" y="369138"/>
                  </a:lnTo>
                  <a:lnTo>
                    <a:pt x="107492" y="369138"/>
                  </a:lnTo>
                  <a:lnTo>
                    <a:pt x="107492" y="305435"/>
                  </a:lnTo>
                  <a:close/>
                </a:path>
                <a:path w="1748154" h="481964">
                  <a:moveTo>
                    <a:pt x="165950" y="449707"/>
                  </a:moveTo>
                  <a:lnTo>
                    <a:pt x="154635" y="449707"/>
                  </a:lnTo>
                  <a:lnTo>
                    <a:pt x="154635" y="466572"/>
                  </a:lnTo>
                  <a:lnTo>
                    <a:pt x="165950" y="466572"/>
                  </a:lnTo>
                  <a:lnTo>
                    <a:pt x="165950" y="449707"/>
                  </a:lnTo>
                  <a:close/>
                </a:path>
                <a:path w="1748154" h="481964">
                  <a:moveTo>
                    <a:pt x="214972" y="400989"/>
                  </a:moveTo>
                  <a:lnTo>
                    <a:pt x="203669" y="400989"/>
                  </a:lnTo>
                  <a:lnTo>
                    <a:pt x="203669" y="417855"/>
                  </a:lnTo>
                  <a:lnTo>
                    <a:pt x="214972" y="417855"/>
                  </a:lnTo>
                  <a:lnTo>
                    <a:pt x="214972" y="400989"/>
                  </a:lnTo>
                  <a:close/>
                </a:path>
                <a:path w="1748154" h="481964">
                  <a:moveTo>
                    <a:pt x="465785" y="417855"/>
                  </a:moveTo>
                  <a:lnTo>
                    <a:pt x="454469" y="417855"/>
                  </a:lnTo>
                  <a:lnTo>
                    <a:pt x="454469" y="466572"/>
                  </a:lnTo>
                  <a:lnTo>
                    <a:pt x="465785" y="466572"/>
                  </a:lnTo>
                  <a:lnTo>
                    <a:pt x="465785" y="417855"/>
                  </a:lnTo>
                  <a:close/>
                </a:path>
                <a:path w="1748154" h="481964">
                  <a:moveTo>
                    <a:pt x="693966" y="466572"/>
                  </a:moveTo>
                  <a:lnTo>
                    <a:pt x="682650" y="466572"/>
                  </a:lnTo>
                  <a:lnTo>
                    <a:pt x="669455" y="466572"/>
                  </a:lnTo>
                  <a:lnTo>
                    <a:pt x="669455" y="417855"/>
                  </a:lnTo>
                  <a:lnTo>
                    <a:pt x="658139" y="417855"/>
                  </a:lnTo>
                  <a:lnTo>
                    <a:pt x="658139" y="161150"/>
                  </a:lnTo>
                  <a:lnTo>
                    <a:pt x="644944" y="161150"/>
                  </a:lnTo>
                  <a:lnTo>
                    <a:pt x="644944" y="0"/>
                  </a:lnTo>
                  <a:lnTo>
                    <a:pt x="633628" y="0"/>
                  </a:lnTo>
                  <a:lnTo>
                    <a:pt x="633628" y="481558"/>
                  </a:lnTo>
                  <a:lnTo>
                    <a:pt x="644944" y="481558"/>
                  </a:lnTo>
                  <a:lnTo>
                    <a:pt x="658139" y="481558"/>
                  </a:lnTo>
                  <a:lnTo>
                    <a:pt x="669455" y="481558"/>
                  </a:lnTo>
                  <a:lnTo>
                    <a:pt x="682650" y="481558"/>
                  </a:lnTo>
                  <a:lnTo>
                    <a:pt x="693966" y="481558"/>
                  </a:lnTo>
                  <a:lnTo>
                    <a:pt x="693966" y="466572"/>
                  </a:lnTo>
                  <a:close/>
                </a:path>
                <a:path w="1748154" h="481964">
                  <a:moveTo>
                    <a:pt x="718489" y="466572"/>
                  </a:moveTo>
                  <a:lnTo>
                    <a:pt x="705281" y="466572"/>
                  </a:lnTo>
                  <a:lnTo>
                    <a:pt x="705281" y="481558"/>
                  </a:lnTo>
                  <a:lnTo>
                    <a:pt x="718489" y="481558"/>
                  </a:lnTo>
                  <a:lnTo>
                    <a:pt x="718489" y="466572"/>
                  </a:lnTo>
                  <a:close/>
                </a:path>
                <a:path w="1748154" h="481964">
                  <a:moveTo>
                    <a:pt x="1137132" y="434721"/>
                  </a:moveTo>
                  <a:lnTo>
                    <a:pt x="1123937" y="434721"/>
                  </a:lnTo>
                  <a:lnTo>
                    <a:pt x="1123937" y="417855"/>
                  </a:lnTo>
                  <a:lnTo>
                    <a:pt x="1112621" y="417855"/>
                  </a:lnTo>
                  <a:lnTo>
                    <a:pt x="1112621" y="449707"/>
                  </a:lnTo>
                  <a:lnTo>
                    <a:pt x="1101305" y="449707"/>
                  </a:lnTo>
                  <a:lnTo>
                    <a:pt x="1101305" y="434721"/>
                  </a:lnTo>
                  <a:lnTo>
                    <a:pt x="1088097" y="434721"/>
                  </a:lnTo>
                  <a:lnTo>
                    <a:pt x="1088097" y="466572"/>
                  </a:lnTo>
                  <a:lnTo>
                    <a:pt x="1076782" y="466572"/>
                  </a:lnTo>
                  <a:lnTo>
                    <a:pt x="1076782" y="369138"/>
                  </a:lnTo>
                  <a:lnTo>
                    <a:pt x="1065466" y="369138"/>
                  </a:lnTo>
                  <a:lnTo>
                    <a:pt x="1065466" y="434721"/>
                  </a:lnTo>
                  <a:lnTo>
                    <a:pt x="1052271" y="434721"/>
                  </a:lnTo>
                  <a:lnTo>
                    <a:pt x="1052271" y="449707"/>
                  </a:lnTo>
                  <a:lnTo>
                    <a:pt x="1040955" y="449707"/>
                  </a:lnTo>
                  <a:lnTo>
                    <a:pt x="1040955" y="386003"/>
                  </a:lnTo>
                  <a:lnTo>
                    <a:pt x="1029639" y="386003"/>
                  </a:lnTo>
                  <a:lnTo>
                    <a:pt x="1029639" y="369138"/>
                  </a:lnTo>
                  <a:lnTo>
                    <a:pt x="1016444" y="369138"/>
                  </a:lnTo>
                  <a:lnTo>
                    <a:pt x="1005128" y="369138"/>
                  </a:lnTo>
                  <a:lnTo>
                    <a:pt x="1005128" y="417855"/>
                  </a:lnTo>
                  <a:lnTo>
                    <a:pt x="993813" y="417855"/>
                  </a:lnTo>
                  <a:lnTo>
                    <a:pt x="993813" y="466572"/>
                  </a:lnTo>
                  <a:lnTo>
                    <a:pt x="980617" y="466572"/>
                  </a:lnTo>
                  <a:lnTo>
                    <a:pt x="969302" y="466572"/>
                  </a:lnTo>
                  <a:lnTo>
                    <a:pt x="957986" y="466572"/>
                  </a:lnTo>
                  <a:lnTo>
                    <a:pt x="957986" y="481558"/>
                  </a:lnTo>
                  <a:lnTo>
                    <a:pt x="1137132" y="481558"/>
                  </a:lnTo>
                  <a:lnTo>
                    <a:pt x="1137132" y="434721"/>
                  </a:lnTo>
                  <a:close/>
                </a:path>
                <a:path w="1748154" h="481964">
                  <a:moveTo>
                    <a:pt x="1172959" y="417855"/>
                  </a:moveTo>
                  <a:lnTo>
                    <a:pt x="1159764" y="417855"/>
                  </a:lnTo>
                  <a:lnTo>
                    <a:pt x="1148448" y="417855"/>
                  </a:lnTo>
                  <a:lnTo>
                    <a:pt x="1148448" y="481558"/>
                  </a:lnTo>
                  <a:lnTo>
                    <a:pt x="1159764" y="481558"/>
                  </a:lnTo>
                  <a:lnTo>
                    <a:pt x="1172959" y="481558"/>
                  </a:lnTo>
                  <a:lnTo>
                    <a:pt x="1172959" y="417855"/>
                  </a:lnTo>
                  <a:close/>
                </a:path>
                <a:path w="1748154" h="481964">
                  <a:moveTo>
                    <a:pt x="1233309" y="400989"/>
                  </a:moveTo>
                  <a:lnTo>
                    <a:pt x="1220101" y="400989"/>
                  </a:lnTo>
                  <a:lnTo>
                    <a:pt x="1220101" y="466572"/>
                  </a:lnTo>
                  <a:lnTo>
                    <a:pt x="1208798" y="466572"/>
                  </a:lnTo>
                  <a:lnTo>
                    <a:pt x="1208798" y="449707"/>
                  </a:lnTo>
                  <a:lnTo>
                    <a:pt x="1197483" y="449707"/>
                  </a:lnTo>
                  <a:lnTo>
                    <a:pt x="1197483" y="481558"/>
                  </a:lnTo>
                  <a:lnTo>
                    <a:pt x="1208798" y="481558"/>
                  </a:lnTo>
                  <a:lnTo>
                    <a:pt x="1220101" y="481558"/>
                  </a:lnTo>
                  <a:lnTo>
                    <a:pt x="1233309" y="481558"/>
                  </a:lnTo>
                  <a:lnTo>
                    <a:pt x="1233309" y="400989"/>
                  </a:lnTo>
                  <a:close/>
                </a:path>
                <a:path w="1748154" h="481964">
                  <a:moveTo>
                    <a:pt x="1255941" y="305435"/>
                  </a:moveTo>
                  <a:lnTo>
                    <a:pt x="1244625" y="305435"/>
                  </a:lnTo>
                  <a:lnTo>
                    <a:pt x="1244625" y="386003"/>
                  </a:lnTo>
                  <a:lnTo>
                    <a:pt x="1255941" y="386003"/>
                  </a:lnTo>
                  <a:lnTo>
                    <a:pt x="1255941" y="305435"/>
                  </a:lnTo>
                  <a:close/>
                </a:path>
                <a:path w="1748154" h="481964">
                  <a:moveTo>
                    <a:pt x="1280452" y="354152"/>
                  </a:moveTo>
                  <a:lnTo>
                    <a:pt x="1269136" y="354152"/>
                  </a:lnTo>
                  <a:lnTo>
                    <a:pt x="1269136" y="386003"/>
                  </a:lnTo>
                  <a:lnTo>
                    <a:pt x="1280452" y="386003"/>
                  </a:lnTo>
                  <a:lnTo>
                    <a:pt x="1280452" y="354152"/>
                  </a:lnTo>
                  <a:close/>
                </a:path>
                <a:path w="1748154" h="481964">
                  <a:moveTo>
                    <a:pt x="1291767" y="386003"/>
                  </a:moveTo>
                  <a:lnTo>
                    <a:pt x="1280452" y="386003"/>
                  </a:lnTo>
                  <a:lnTo>
                    <a:pt x="1280452" y="417855"/>
                  </a:lnTo>
                  <a:lnTo>
                    <a:pt x="1291767" y="417855"/>
                  </a:lnTo>
                  <a:lnTo>
                    <a:pt x="1291767" y="386003"/>
                  </a:lnTo>
                  <a:close/>
                </a:path>
                <a:path w="1748154" h="481964">
                  <a:moveTo>
                    <a:pt x="1316278" y="434721"/>
                  </a:moveTo>
                  <a:lnTo>
                    <a:pt x="1304963" y="434721"/>
                  </a:lnTo>
                  <a:lnTo>
                    <a:pt x="1291767" y="434721"/>
                  </a:lnTo>
                  <a:lnTo>
                    <a:pt x="1291767" y="449707"/>
                  </a:lnTo>
                  <a:lnTo>
                    <a:pt x="1304963" y="449707"/>
                  </a:lnTo>
                  <a:lnTo>
                    <a:pt x="1316278" y="449707"/>
                  </a:lnTo>
                  <a:lnTo>
                    <a:pt x="1316278" y="434721"/>
                  </a:lnTo>
                  <a:close/>
                </a:path>
                <a:path w="1748154" h="481964">
                  <a:moveTo>
                    <a:pt x="1448282" y="354152"/>
                  </a:moveTo>
                  <a:lnTo>
                    <a:pt x="1436979" y="354152"/>
                  </a:lnTo>
                  <a:lnTo>
                    <a:pt x="1436979" y="369138"/>
                  </a:lnTo>
                  <a:lnTo>
                    <a:pt x="1423771" y="369138"/>
                  </a:lnTo>
                  <a:lnTo>
                    <a:pt x="1423771" y="193001"/>
                  </a:lnTo>
                  <a:lnTo>
                    <a:pt x="1412455" y="193001"/>
                  </a:lnTo>
                  <a:lnTo>
                    <a:pt x="1412455" y="209867"/>
                  </a:lnTo>
                  <a:lnTo>
                    <a:pt x="1399260" y="209867"/>
                  </a:lnTo>
                  <a:lnTo>
                    <a:pt x="1399260" y="337286"/>
                  </a:lnTo>
                  <a:lnTo>
                    <a:pt x="1387944" y="337286"/>
                  </a:lnTo>
                  <a:lnTo>
                    <a:pt x="1387944" y="417855"/>
                  </a:lnTo>
                  <a:lnTo>
                    <a:pt x="1376629" y="417855"/>
                  </a:lnTo>
                  <a:lnTo>
                    <a:pt x="1376629" y="369138"/>
                  </a:lnTo>
                  <a:lnTo>
                    <a:pt x="1363433" y="369138"/>
                  </a:lnTo>
                  <a:lnTo>
                    <a:pt x="1363433" y="466572"/>
                  </a:lnTo>
                  <a:lnTo>
                    <a:pt x="1352118" y="466572"/>
                  </a:lnTo>
                  <a:lnTo>
                    <a:pt x="1352118" y="434721"/>
                  </a:lnTo>
                  <a:lnTo>
                    <a:pt x="1340802" y="434721"/>
                  </a:lnTo>
                  <a:lnTo>
                    <a:pt x="1340802" y="481558"/>
                  </a:lnTo>
                  <a:lnTo>
                    <a:pt x="1352118" y="481558"/>
                  </a:lnTo>
                  <a:lnTo>
                    <a:pt x="1363433" y="481558"/>
                  </a:lnTo>
                  <a:lnTo>
                    <a:pt x="1376629" y="481558"/>
                  </a:lnTo>
                  <a:lnTo>
                    <a:pt x="1387944" y="481558"/>
                  </a:lnTo>
                  <a:lnTo>
                    <a:pt x="1399260" y="481558"/>
                  </a:lnTo>
                  <a:lnTo>
                    <a:pt x="1399260" y="417855"/>
                  </a:lnTo>
                  <a:lnTo>
                    <a:pt x="1412455" y="417855"/>
                  </a:lnTo>
                  <a:lnTo>
                    <a:pt x="1412455" y="400989"/>
                  </a:lnTo>
                  <a:lnTo>
                    <a:pt x="1423771" y="400989"/>
                  </a:lnTo>
                  <a:lnTo>
                    <a:pt x="1423771" y="481558"/>
                  </a:lnTo>
                  <a:lnTo>
                    <a:pt x="1436979" y="481558"/>
                  </a:lnTo>
                  <a:lnTo>
                    <a:pt x="1436979" y="400989"/>
                  </a:lnTo>
                  <a:lnTo>
                    <a:pt x="1448282" y="400989"/>
                  </a:lnTo>
                  <a:lnTo>
                    <a:pt x="1448282" y="354152"/>
                  </a:lnTo>
                  <a:close/>
                </a:path>
                <a:path w="1748154" h="481964">
                  <a:moveTo>
                    <a:pt x="1472806" y="322300"/>
                  </a:moveTo>
                  <a:lnTo>
                    <a:pt x="1459598" y="322300"/>
                  </a:lnTo>
                  <a:lnTo>
                    <a:pt x="1448282" y="322300"/>
                  </a:lnTo>
                  <a:lnTo>
                    <a:pt x="1448282" y="354152"/>
                  </a:lnTo>
                  <a:lnTo>
                    <a:pt x="1459598" y="354152"/>
                  </a:lnTo>
                  <a:lnTo>
                    <a:pt x="1459598" y="386003"/>
                  </a:lnTo>
                  <a:lnTo>
                    <a:pt x="1472806" y="386003"/>
                  </a:lnTo>
                  <a:lnTo>
                    <a:pt x="1472806" y="322300"/>
                  </a:lnTo>
                  <a:close/>
                </a:path>
                <a:path w="1748154" h="481964">
                  <a:moveTo>
                    <a:pt x="1484122" y="400989"/>
                  </a:moveTo>
                  <a:lnTo>
                    <a:pt x="1472806" y="400989"/>
                  </a:lnTo>
                  <a:lnTo>
                    <a:pt x="1472806" y="417855"/>
                  </a:lnTo>
                  <a:lnTo>
                    <a:pt x="1484122" y="417855"/>
                  </a:lnTo>
                  <a:lnTo>
                    <a:pt x="1484122" y="400989"/>
                  </a:lnTo>
                  <a:close/>
                </a:path>
                <a:path w="1748154" h="481964">
                  <a:moveTo>
                    <a:pt x="1495437" y="337286"/>
                  </a:moveTo>
                  <a:lnTo>
                    <a:pt x="1484122" y="337286"/>
                  </a:lnTo>
                  <a:lnTo>
                    <a:pt x="1484122" y="369138"/>
                  </a:lnTo>
                  <a:lnTo>
                    <a:pt x="1495437" y="369138"/>
                  </a:lnTo>
                  <a:lnTo>
                    <a:pt x="1495437" y="337286"/>
                  </a:lnTo>
                  <a:close/>
                </a:path>
                <a:path w="1748154" h="481964">
                  <a:moveTo>
                    <a:pt x="1508633" y="434721"/>
                  </a:moveTo>
                  <a:lnTo>
                    <a:pt x="1495437" y="434721"/>
                  </a:lnTo>
                  <a:lnTo>
                    <a:pt x="1495437" y="466572"/>
                  </a:lnTo>
                  <a:lnTo>
                    <a:pt x="1508633" y="466572"/>
                  </a:lnTo>
                  <a:lnTo>
                    <a:pt x="1508633" y="434721"/>
                  </a:lnTo>
                  <a:close/>
                </a:path>
                <a:path w="1748154" h="481964">
                  <a:moveTo>
                    <a:pt x="1519948" y="305435"/>
                  </a:moveTo>
                  <a:lnTo>
                    <a:pt x="1508633" y="305435"/>
                  </a:lnTo>
                  <a:lnTo>
                    <a:pt x="1508633" y="354152"/>
                  </a:lnTo>
                  <a:lnTo>
                    <a:pt x="1519948" y="354152"/>
                  </a:lnTo>
                  <a:lnTo>
                    <a:pt x="1519948" y="305435"/>
                  </a:lnTo>
                  <a:close/>
                </a:path>
                <a:path w="1748154" h="481964">
                  <a:moveTo>
                    <a:pt x="1580299" y="434721"/>
                  </a:moveTo>
                  <a:lnTo>
                    <a:pt x="1567091" y="434721"/>
                  </a:lnTo>
                  <a:lnTo>
                    <a:pt x="1555775" y="434721"/>
                  </a:lnTo>
                  <a:lnTo>
                    <a:pt x="1555775" y="386003"/>
                  </a:lnTo>
                  <a:lnTo>
                    <a:pt x="1544459" y="386003"/>
                  </a:lnTo>
                  <a:lnTo>
                    <a:pt x="1544459" y="417855"/>
                  </a:lnTo>
                  <a:lnTo>
                    <a:pt x="1531264" y="417855"/>
                  </a:lnTo>
                  <a:lnTo>
                    <a:pt x="1531264" y="466572"/>
                  </a:lnTo>
                  <a:lnTo>
                    <a:pt x="1544459" y="466572"/>
                  </a:lnTo>
                  <a:lnTo>
                    <a:pt x="1555775" y="466572"/>
                  </a:lnTo>
                  <a:lnTo>
                    <a:pt x="1555775" y="449707"/>
                  </a:lnTo>
                  <a:lnTo>
                    <a:pt x="1567091" y="449707"/>
                  </a:lnTo>
                  <a:lnTo>
                    <a:pt x="1580299" y="449707"/>
                  </a:lnTo>
                  <a:lnTo>
                    <a:pt x="1580299" y="434721"/>
                  </a:lnTo>
                  <a:close/>
                </a:path>
                <a:path w="1748154" h="481964">
                  <a:moveTo>
                    <a:pt x="1616125" y="400989"/>
                  </a:moveTo>
                  <a:lnTo>
                    <a:pt x="1602917" y="400989"/>
                  </a:lnTo>
                  <a:lnTo>
                    <a:pt x="1602917" y="417855"/>
                  </a:lnTo>
                  <a:lnTo>
                    <a:pt x="1591614" y="417855"/>
                  </a:lnTo>
                  <a:lnTo>
                    <a:pt x="1591614" y="466572"/>
                  </a:lnTo>
                  <a:lnTo>
                    <a:pt x="1602917" y="466572"/>
                  </a:lnTo>
                  <a:lnTo>
                    <a:pt x="1616125" y="466572"/>
                  </a:lnTo>
                  <a:lnTo>
                    <a:pt x="1616125" y="400989"/>
                  </a:lnTo>
                  <a:close/>
                </a:path>
                <a:path w="1748154" h="481964">
                  <a:moveTo>
                    <a:pt x="1651952" y="449707"/>
                  </a:moveTo>
                  <a:lnTo>
                    <a:pt x="1638757" y="449707"/>
                  </a:lnTo>
                  <a:lnTo>
                    <a:pt x="1638757" y="481558"/>
                  </a:lnTo>
                  <a:lnTo>
                    <a:pt x="1651952" y="481558"/>
                  </a:lnTo>
                  <a:lnTo>
                    <a:pt x="1651952" y="449707"/>
                  </a:lnTo>
                  <a:close/>
                </a:path>
                <a:path w="1748154" h="481964">
                  <a:moveTo>
                    <a:pt x="1676476" y="466572"/>
                  </a:moveTo>
                  <a:lnTo>
                    <a:pt x="1663268" y="466572"/>
                  </a:lnTo>
                  <a:lnTo>
                    <a:pt x="1663268" y="481558"/>
                  </a:lnTo>
                  <a:lnTo>
                    <a:pt x="1676476" y="481558"/>
                  </a:lnTo>
                  <a:lnTo>
                    <a:pt x="1676476" y="466572"/>
                  </a:lnTo>
                  <a:close/>
                </a:path>
                <a:path w="1748154" h="481964">
                  <a:moveTo>
                    <a:pt x="1687779" y="449707"/>
                  </a:moveTo>
                  <a:lnTo>
                    <a:pt x="1676476" y="449707"/>
                  </a:lnTo>
                  <a:lnTo>
                    <a:pt x="1676476" y="466572"/>
                  </a:lnTo>
                  <a:lnTo>
                    <a:pt x="1687779" y="466572"/>
                  </a:lnTo>
                  <a:lnTo>
                    <a:pt x="1687779" y="449707"/>
                  </a:lnTo>
                  <a:close/>
                </a:path>
                <a:path w="1748154" h="481964">
                  <a:moveTo>
                    <a:pt x="1699094" y="417855"/>
                  </a:moveTo>
                  <a:lnTo>
                    <a:pt x="1687779" y="417855"/>
                  </a:lnTo>
                  <a:lnTo>
                    <a:pt x="1687779" y="434721"/>
                  </a:lnTo>
                  <a:lnTo>
                    <a:pt x="1699094" y="434721"/>
                  </a:lnTo>
                  <a:lnTo>
                    <a:pt x="1699094" y="417855"/>
                  </a:lnTo>
                  <a:close/>
                </a:path>
                <a:path w="1748154" h="481964">
                  <a:moveTo>
                    <a:pt x="1712302" y="434721"/>
                  </a:moveTo>
                  <a:lnTo>
                    <a:pt x="1699094" y="434721"/>
                  </a:lnTo>
                  <a:lnTo>
                    <a:pt x="1699094" y="466572"/>
                  </a:lnTo>
                  <a:lnTo>
                    <a:pt x="1712302" y="466572"/>
                  </a:lnTo>
                  <a:lnTo>
                    <a:pt x="1712302" y="434721"/>
                  </a:lnTo>
                  <a:close/>
                </a:path>
                <a:path w="1748154" h="481964">
                  <a:moveTo>
                    <a:pt x="1723618" y="337286"/>
                  </a:moveTo>
                  <a:lnTo>
                    <a:pt x="1712302" y="337286"/>
                  </a:lnTo>
                  <a:lnTo>
                    <a:pt x="1712302" y="417855"/>
                  </a:lnTo>
                  <a:lnTo>
                    <a:pt x="1723618" y="417855"/>
                  </a:lnTo>
                  <a:lnTo>
                    <a:pt x="1723618" y="337286"/>
                  </a:lnTo>
                  <a:close/>
                </a:path>
                <a:path w="1748154" h="481964">
                  <a:moveTo>
                    <a:pt x="1748129" y="322300"/>
                  </a:moveTo>
                  <a:lnTo>
                    <a:pt x="1734934" y="322300"/>
                  </a:lnTo>
                  <a:lnTo>
                    <a:pt x="1734934" y="417855"/>
                  </a:lnTo>
                  <a:lnTo>
                    <a:pt x="1748129" y="417855"/>
                  </a:lnTo>
                  <a:lnTo>
                    <a:pt x="1748129" y="3223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605348" y="3136759"/>
              <a:ext cx="1065530" cy="1188085"/>
            </a:xfrm>
            <a:custGeom>
              <a:avLst/>
              <a:gdLst/>
              <a:ahLst/>
              <a:cxnLst/>
              <a:rect l="l" t="t" r="r" b="b"/>
              <a:pathLst>
                <a:path w="1065529" h="1188085">
                  <a:moveTo>
                    <a:pt x="24511" y="1028725"/>
                  </a:moveTo>
                  <a:lnTo>
                    <a:pt x="11315" y="1028725"/>
                  </a:lnTo>
                  <a:lnTo>
                    <a:pt x="11315" y="1043711"/>
                  </a:lnTo>
                  <a:lnTo>
                    <a:pt x="0" y="1043711"/>
                  </a:lnTo>
                  <a:lnTo>
                    <a:pt x="0" y="1107414"/>
                  </a:lnTo>
                  <a:lnTo>
                    <a:pt x="11315" y="1107414"/>
                  </a:lnTo>
                  <a:lnTo>
                    <a:pt x="11315" y="1124280"/>
                  </a:lnTo>
                  <a:lnTo>
                    <a:pt x="24511" y="1124280"/>
                  </a:lnTo>
                  <a:lnTo>
                    <a:pt x="24511" y="1028725"/>
                  </a:lnTo>
                  <a:close/>
                </a:path>
                <a:path w="1065529" h="1188085">
                  <a:moveTo>
                    <a:pt x="154635" y="1124280"/>
                  </a:moveTo>
                  <a:lnTo>
                    <a:pt x="143319" y="1124280"/>
                  </a:lnTo>
                  <a:lnTo>
                    <a:pt x="132003" y="1124280"/>
                  </a:lnTo>
                  <a:lnTo>
                    <a:pt x="132003" y="1107414"/>
                  </a:lnTo>
                  <a:lnTo>
                    <a:pt x="118795" y="1107414"/>
                  </a:lnTo>
                  <a:lnTo>
                    <a:pt x="118795" y="1060577"/>
                  </a:lnTo>
                  <a:lnTo>
                    <a:pt x="107492" y="1060577"/>
                  </a:lnTo>
                  <a:lnTo>
                    <a:pt x="107492" y="1075563"/>
                  </a:lnTo>
                  <a:lnTo>
                    <a:pt x="96177" y="1075563"/>
                  </a:lnTo>
                  <a:lnTo>
                    <a:pt x="82969" y="1075563"/>
                  </a:lnTo>
                  <a:lnTo>
                    <a:pt x="82969" y="899426"/>
                  </a:lnTo>
                  <a:lnTo>
                    <a:pt x="71653" y="899426"/>
                  </a:lnTo>
                  <a:lnTo>
                    <a:pt x="71653" y="562140"/>
                  </a:lnTo>
                  <a:lnTo>
                    <a:pt x="60337" y="562140"/>
                  </a:lnTo>
                  <a:lnTo>
                    <a:pt x="60337" y="979995"/>
                  </a:lnTo>
                  <a:lnTo>
                    <a:pt x="47142" y="979995"/>
                  </a:lnTo>
                  <a:lnTo>
                    <a:pt x="47142" y="1107414"/>
                  </a:lnTo>
                  <a:lnTo>
                    <a:pt x="60337" y="1107414"/>
                  </a:lnTo>
                  <a:lnTo>
                    <a:pt x="60337" y="1060577"/>
                  </a:lnTo>
                  <a:lnTo>
                    <a:pt x="71653" y="1060577"/>
                  </a:lnTo>
                  <a:lnTo>
                    <a:pt x="71653" y="1107414"/>
                  </a:lnTo>
                  <a:lnTo>
                    <a:pt x="82969" y="1107414"/>
                  </a:lnTo>
                  <a:lnTo>
                    <a:pt x="82969" y="1124280"/>
                  </a:lnTo>
                  <a:lnTo>
                    <a:pt x="96177" y="1124280"/>
                  </a:lnTo>
                  <a:lnTo>
                    <a:pt x="96177" y="1141145"/>
                  </a:lnTo>
                  <a:lnTo>
                    <a:pt x="107492" y="1141145"/>
                  </a:lnTo>
                  <a:lnTo>
                    <a:pt x="118795" y="1141145"/>
                  </a:lnTo>
                  <a:lnTo>
                    <a:pt x="118795" y="1172997"/>
                  </a:lnTo>
                  <a:lnTo>
                    <a:pt x="132003" y="1172997"/>
                  </a:lnTo>
                  <a:lnTo>
                    <a:pt x="132003" y="1156131"/>
                  </a:lnTo>
                  <a:lnTo>
                    <a:pt x="143319" y="1156131"/>
                  </a:lnTo>
                  <a:lnTo>
                    <a:pt x="143319" y="1172997"/>
                  </a:lnTo>
                  <a:lnTo>
                    <a:pt x="154635" y="1172997"/>
                  </a:lnTo>
                  <a:lnTo>
                    <a:pt x="154635" y="1124280"/>
                  </a:lnTo>
                  <a:close/>
                </a:path>
                <a:path w="1065529" h="1188085">
                  <a:moveTo>
                    <a:pt x="179146" y="1060577"/>
                  </a:moveTo>
                  <a:lnTo>
                    <a:pt x="167830" y="1060577"/>
                  </a:lnTo>
                  <a:lnTo>
                    <a:pt x="167830" y="916292"/>
                  </a:lnTo>
                  <a:lnTo>
                    <a:pt x="154635" y="916292"/>
                  </a:lnTo>
                  <a:lnTo>
                    <a:pt x="154635" y="1075563"/>
                  </a:lnTo>
                  <a:lnTo>
                    <a:pt x="167830" y="1075563"/>
                  </a:lnTo>
                  <a:lnTo>
                    <a:pt x="167830" y="1156131"/>
                  </a:lnTo>
                  <a:lnTo>
                    <a:pt x="179146" y="1156131"/>
                  </a:lnTo>
                  <a:lnTo>
                    <a:pt x="179146" y="1060577"/>
                  </a:lnTo>
                  <a:close/>
                </a:path>
                <a:path w="1065529" h="1188085">
                  <a:moveTo>
                    <a:pt x="192341" y="948143"/>
                  </a:moveTo>
                  <a:lnTo>
                    <a:pt x="179146" y="948143"/>
                  </a:lnTo>
                  <a:lnTo>
                    <a:pt x="179146" y="1028725"/>
                  </a:lnTo>
                  <a:lnTo>
                    <a:pt x="192341" y="1028725"/>
                  </a:lnTo>
                  <a:lnTo>
                    <a:pt x="192341" y="948143"/>
                  </a:lnTo>
                  <a:close/>
                </a:path>
                <a:path w="1065529" h="1188085">
                  <a:moveTo>
                    <a:pt x="203657" y="1043711"/>
                  </a:moveTo>
                  <a:lnTo>
                    <a:pt x="192341" y="1043711"/>
                  </a:lnTo>
                  <a:lnTo>
                    <a:pt x="192341" y="1075563"/>
                  </a:lnTo>
                  <a:lnTo>
                    <a:pt x="203657" y="1075563"/>
                  </a:lnTo>
                  <a:lnTo>
                    <a:pt x="203657" y="1043711"/>
                  </a:lnTo>
                  <a:close/>
                </a:path>
                <a:path w="1065529" h="1188085">
                  <a:moveTo>
                    <a:pt x="214972" y="1124280"/>
                  </a:moveTo>
                  <a:lnTo>
                    <a:pt x="203657" y="1124280"/>
                  </a:lnTo>
                  <a:lnTo>
                    <a:pt x="203657" y="1172997"/>
                  </a:lnTo>
                  <a:lnTo>
                    <a:pt x="214972" y="1172997"/>
                  </a:lnTo>
                  <a:lnTo>
                    <a:pt x="214972" y="1124280"/>
                  </a:lnTo>
                  <a:close/>
                </a:path>
                <a:path w="1065529" h="1188085">
                  <a:moveTo>
                    <a:pt x="239496" y="882561"/>
                  </a:moveTo>
                  <a:lnTo>
                    <a:pt x="228180" y="882561"/>
                  </a:lnTo>
                  <a:lnTo>
                    <a:pt x="228180" y="1028725"/>
                  </a:lnTo>
                  <a:lnTo>
                    <a:pt x="214972" y="1028725"/>
                  </a:lnTo>
                  <a:lnTo>
                    <a:pt x="214972" y="1124280"/>
                  </a:lnTo>
                  <a:lnTo>
                    <a:pt x="228180" y="1124280"/>
                  </a:lnTo>
                  <a:lnTo>
                    <a:pt x="228180" y="1075563"/>
                  </a:lnTo>
                  <a:lnTo>
                    <a:pt x="239496" y="1075563"/>
                  </a:lnTo>
                  <a:lnTo>
                    <a:pt x="239496" y="882561"/>
                  </a:lnTo>
                  <a:close/>
                </a:path>
                <a:path w="1065529" h="1188085">
                  <a:moveTo>
                    <a:pt x="286639" y="1011859"/>
                  </a:moveTo>
                  <a:lnTo>
                    <a:pt x="275323" y="1011859"/>
                  </a:lnTo>
                  <a:lnTo>
                    <a:pt x="275323" y="979995"/>
                  </a:lnTo>
                  <a:lnTo>
                    <a:pt x="264007" y="979995"/>
                  </a:lnTo>
                  <a:lnTo>
                    <a:pt x="264007" y="850709"/>
                  </a:lnTo>
                  <a:lnTo>
                    <a:pt x="250812" y="850709"/>
                  </a:lnTo>
                  <a:lnTo>
                    <a:pt x="250812" y="417868"/>
                  </a:lnTo>
                  <a:lnTo>
                    <a:pt x="239496" y="417868"/>
                  </a:lnTo>
                  <a:lnTo>
                    <a:pt x="239496" y="882561"/>
                  </a:lnTo>
                  <a:lnTo>
                    <a:pt x="250812" y="882561"/>
                  </a:lnTo>
                  <a:lnTo>
                    <a:pt x="250812" y="1107414"/>
                  </a:lnTo>
                  <a:lnTo>
                    <a:pt x="264007" y="1107414"/>
                  </a:lnTo>
                  <a:lnTo>
                    <a:pt x="264007" y="1187983"/>
                  </a:lnTo>
                  <a:lnTo>
                    <a:pt x="275323" y="1187983"/>
                  </a:lnTo>
                  <a:lnTo>
                    <a:pt x="275323" y="1156131"/>
                  </a:lnTo>
                  <a:lnTo>
                    <a:pt x="286639" y="1156131"/>
                  </a:lnTo>
                  <a:lnTo>
                    <a:pt x="286639" y="1011859"/>
                  </a:lnTo>
                  <a:close/>
                </a:path>
                <a:path w="1065529" h="1188085">
                  <a:moveTo>
                    <a:pt x="322465" y="803859"/>
                  </a:moveTo>
                  <a:lnTo>
                    <a:pt x="311150" y="803859"/>
                  </a:lnTo>
                  <a:lnTo>
                    <a:pt x="311150" y="625856"/>
                  </a:lnTo>
                  <a:lnTo>
                    <a:pt x="299834" y="625856"/>
                  </a:lnTo>
                  <a:lnTo>
                    <a:pt x="299834" y="1043711"/>
                  </a:lnTo>
                  <a:lnTo>
                    <a:pt x="311150" y="1043711"/>
                  </a:lnTo>
                  <a:lnTo>
                    <a:pt x="311150" y="1172997"/>
                  </a:lnTo>
                  <a:lnTo>
                    <a:pt x="322465" y="1172997"/>
                  </a:lnTo>
                  <a:lnTo>
                    <a:pt x="322465" y="803859"/>
                  </a:lnTo>
                  <a:close/>
                </a:path>
                <a:path w="1065529" h="1188085">
                  <a:moveTo>
                    <a:pt x="514819" y="1124280"/>
                  </a:moveTo>
                  <a:lnTo>
                    <a:pt x="503504" y="1124280"/>
                  </a:lnTo>
                  <a:lnTo>
                    <a:pt x="490308" y="1124280"/>
                  </a:lnTo>
                  <a:lnTo>
                    <a:pt x="490308" y="1141145"/>
                  </a:lnTo>
                  <a:lnTo>
                    <a:pt x="478993" y="1141145"/>
                  </a:lnTo>
                  <a:lnTo>
                    <a:pt x="478993" y="1043711"/>
                  </a:lnTo>
                  <a:lnTo>
                    <a:pt x="467677" y="1043711"/>
                  </a:lnTo>
                  <a:lnTo>
                    <a:pt x="467677" y="1011859"/>
                  </a:lnTo>
                  <a:lnTo>
                    <a:pt x="454469" y="1011859"/>
                  </a:lnTo>
                  <a:lnTo>
                    <a:pt x="454469" y="1075563"/>
                  </a:lnTo>
                  <a:lnTo>
                    <a:pt x="443153" y="1075563"/>
                  </a:lnTo>
                  <a:lnTo>
                    <a:pt x="443153" y="948143"/>
                  </a:lnTo>
                  <a:lnTo>
                    <a:pt x="429958" y="948143"/>
                  </a:lnTo>
                  <a:lnTo>
                    <a:pt x="429958" y="979995"/>
                  </a:lnTo>
                  <a:lnTo>
                    <a:pt x="418642" y="979995"/>
                  </a:lnTo>
                  <a:lnTo>
                    <a:pt x="418642" y="948143"/>
                  </a:lnTo>
                  <a:lnTo>
                    <a:pt x="407327" y="948143"/>
                  </a:lnTo>
                  <a:lnTo>
                    <a:pt x="407327" y="1092428"/>
                  </a:lnTo>
                  <a:lnTo>
                    <a:pt x="394131" y="1092428"/>
                  </a:lnTo>
                  <a:lnTo>
                    <a:pt x="382816" y="1092428"/>
                  </a:lnTo>
                  <a:lnTo>
                    <a:pt x="382816" y="1075563"/>
                  </a:lnTo>
                  <a:lnTo>
                    <a:pt x="371500" y="1075563"/>
                  </a:lnTo>
                  <a:lnTo>
                    <a:pt x="371500" y="770140"/>
                  </a:lnTo>
                  <a:lnTo>
                    <a:pt x="358292" y="770140"/>
                  </a:lnTo>
                  <a:lnTo>
                    <a:pt x="358292" y="691438"/>
                  </a:lnTo>
                  <a:lnTo>
                    <a:pt x="346976" y="691438"/>
                  </a:lnTo>
                  <a:lnTo>
                    <a:pt x="346976" y="657707"/>
                  </a:lnTo>
                  <a:lnTo>
                    <a:pt x="335673" y="657707"/>
                  </a:lnTo>
                  <a:lnTo>
                    <a:pt x="335673" y="0"/>
                  </a:lnTo>
                  <a:lnTo>
                    <a:pt x="322465" y="0"/>
                  </a:lnTo>
                  <a:lnTo>
                    <a:pt x="322465" y="770140"/>
                  </a:lnTo>
                  <a:lnTo>
                    <a:pt x="335673" y="770140"/>
                  </a:lnTo>
                  <a:lnTo>
                    <a:pt x="335673" y="1187983"/>
                  </a:lnTo>
                  <a:lnTo>
                    <a:pt x="454469" y="1187983"/>
                  </a:lnTo>
                  <a:lnTo>
                    <a:pt x="454469" y="1172997"/>
                  </a:lnTo>
                  <a:lnTo>
                    <a:pt x="467677" y="1172997"/>
                  </a:lnTo>
                  <a:lnTo>
                    <a:pt x="467677" y="1187983"/>
                  </a:lnTo>
                  <a:lnTo>
                    <a:pt x="478993" y="1187983"/>
                  </a:lnTo>
                  <a:lnTo>
                    <a:pt x="490308" y="1187983"/>
                  </a:lnTo>
                  <a:lnTo>
                    <a:pt x="503504" y="1187983"/>
                  </a:lnTo>
                  <a:lnTo>
                    <a:pt x="514819" y="1187983"/>
                  </a:lnTo>
                  <a:lnTo>
                    <a:pt x="514819" y="1124280"/>
                  </a:lnTo>
                  <a:close/>
                </a:path>
                <a:path w="1065529" h="1188085">
                  <a:moveTo>
                    <a:pt x="575170" y="1092428"/>
                  </a:moveTo>
                  <a:lnTo>
                    <a:pt x="561962" y="1092428"/>
                  </a:lnTo>
                  <a:lnTo>
                    <a:pt x="561962" y="1124280"/>
                  </a:lnTo>
                  <a:lnTo>
                    <a:pt x="550646" y="1124280"/>
                  </a:lnTo>
                  <a:lnTo>
                    <a:pt x="550646" y="1141145"/>
                  </a:lnTo>
                  <a:lnTo>
                    <a:pt x="561962" y="1141145"/>
                  </a:lnTo>
                  <a:lnTo>
                    <a:pt x="561962" y="1156131"/>
                  </a:lnTo>
                  <a:lnTo>
                    <a:pt x="575170" y="1156131"/>
                  </a:lnTo>
                  <a:lnTo>
                    <a:pt x="575170" y="1092428"/>
                  </a:lnTo>
                  <a:close/>
                </a:path>
                <a:path w="1065529" h="1188085">
                  <a:moveTo>
                    <a:pt x="622312" y="1141145"/>
                  </a:moveTo>
                  <a:lnTo>
                    <a:pt x="610997" y="1141145"/>
                  </a:lnTo>
                  <a:lnTo>
                    <a:pt x="610997" y="1156131"/>
                  </a:lnTo>
                  <a:lnTo>
                    <a:pt x="597789" y="1156131"/>
                  </a:lnTo>
                  <a:lnTo>
                    <a:pt x="586473" y="1156131"/>
                  </a:lnTo>
                  <a:lnTo>
                    <a:pt x="586473" y="1172997"/>
                  </a:lnTo>
                  <a:lnTo>
                    <a:pt x="575170" y="1172997"/>
                  </a:lnTo>
                  <a:lnTo>
                    <a:pt x="575170" y="1187983"/>
                  </a:lnTo>
                  <a:lnTo>
                    <a:pt x="586473" y="1187983"/>
                  </a:lnTo>
                  <a:lnTo>
                    <a:pt x="597789" y="1187983"/>
                  </a:lnTo>
                  <a:lnTo>
                    <a:pt x="610997" y="1187983"/>
                  </a:lnTo>
                  <a:lnTo>
                    <a:pt x="610997" y="1172997"/>
                  </a:lnTo>
                  <a:lnTo>
                    <a:pt x="622312" y="1172997"/>
                  </a:lnTo>
                  <a:lnTo>
                    <a:pt x="622312" y="1141145"/>
                  </a:lnTo>
                  <a:close/>
                </a:path>
                <a:path w="1065529" h="1188085">
                  <a:moveTo>
                    <a:pt x="658139" y="1156131"/>
                  </a:moveTo>
                  <a:lnTo>
                    <a:pt x="646823" y="1156131"/>
                  </a:lnTo>
                  <a:lnTo>
                    <a:pt x="633628" y="1156131"/>
                  </a:lnTo>
                  <a:lnTo>
                    <a:pt x="633628" y="1172997"/>
                  </a:lnTo>
                  <a:lnTo>
                    <a:pt x="646823" y="1172997"/>
                  </a:lnTo>
                  <a:lnTo>
                    <a:pt x="658139" y="1172997"/>
                  </a:lnTo>
                  <a:lnTo>
                    <a:pt x="658139" y="1156131"/>
                  </a:lnTo>
                  <a:close/>
                </a:path>
                <a:path w="1065529" h="1188085">
                  <a:moveTo>
                    <a:pt x="729805" y="1107414"/>
                  </a:moveTo>
                  <a:lnTo>
                    <a:pt x="718489" y="1107414"/>
                  </a:lnTo>
                  <a:lnTo>
                    <a:pt x="718489" y="1141145"/>
                  </a:lnTo>
                  <a:lnTo>
                    <a:pt x="707174" y="1141145"/>
                  </a:lnTo>
                  <a:lnTo>
                    <a:pt x="693966" y="1141145"/>
                  </a:lnTo>
                  <a:lnTo>
                    <a:pt x="693966" y="1156131"/>
                  </a:lnTo>
                  <a:lnTo>
                    <a:pt x="682650" y="1156131"/>
                  </a:lnTo>
                  <a:lnTo>
                    <a:pt x="669455" y="1156131"/>
                  </a:lnTo>
                  <a:lnTo>
                    <a:pt x="669455" y="1187983"/>
                  </a:lnTo>
                  <a:lnTo>
                    <a:pt x="682650" y="1187983"/>
                  </a:lnTo>
                  <a:lnTo>
                    <a:pt x="682650" y="1172997"/>
                  </a:lnTo>
                  <a:lnTo>
                    <a:pt x="693966" y="1172997"/>
                  </a:lnTo>
                  <a:lnTo>
                    <a:pt x="693966" y="1187983"/>
                  </a:lnTo>
                  <a:lnTo>
                    <a:pt x="707174" y="1187983"/>
                  </a:lnTo>
                  <a:lnTo>
                    <a:pt x="718489" y="1187983"/>
                  </a:lnTo>
                  <a:lnTo>
                    <a:pt x="729805" y="1187983"/>
                  </a:lnTo>
                  <a:lnTo>
                    <a:pt x="729805" y="1107414"/>
                  </a:lnTo>
                  <a:close/>
                </a:path>
                <a:path w="1065529" h="1188085">
                  <a:moveTo>
                    <a:pt x="754316" y="1141145"/>
                  </a:moveTo>
                  <a:lnTo>
                    <a:pt x="743000" y="1141145"/>
                  </a:lnTo>
                  <a:lnTo>
                    <a:pt x="743000" y="1187983"/>
                  </a:lnTo>
                  <a:lnTo>
                    <a:pt x="754316" y="1187983"/>
                  </a:lnTo>
                  <a:lnTo>
                    <a:pt x="754316" y="1141145"/>
                  </a:lnTo>
                  <a:close/>
                </a:path>
                <a:path w="1065529" h="1188085">
                  <a:moveTo>
                    <a:pt x="814654" y="1156131"/>
                  </a:moveTo>
                  <a:lnTo>
                    <a:pt x="801458" y="1156131"/>
                  </a:lnTo>
                  <a:lnTo>
                    <a:pt x="801458" y="1187983"/>
                  </a:lnTo>
                  <a:lnTo>
                    <a:pt x="814654" y="1187983"/>
                  </a:lnTo>
                  <a:lnTo>
                    <a:pt x="814654" y="1156131"/>
                  </a:lnTo>
                  <a:close/>
                </a:path>
                <a:path w="1065529" h="1188085">
                  <a:moveTo>
                    <a:pt x="837285" y="1156131"/>
                  </a:moveTo>
                  <a:lnTo>
                    <a:pt x="825969" y="1156131"/>
                  </a:lnTo>
                  <a:lnTo>
                    <a:pt x="825969" y="1187983"/>
                  </a:lnTo>
                  <a:lnTo>
                    <a:pt x="837285" y="1187983"/>
                  </a:lnTo>
                  <a:lnTo>
                    <a:pt x="837285" y="1156131"/>
                  </a:lnTo>
                  <a:close/>
                </a:path>
                <a:path w="1065529" h="1188085">
                  <a:moveTo>
                    <a:pt x="861809" y="1156131"/>
                  </a:moveTo>
                  <a:lnTo>
                    <a:pt x="850493" y="1156131"/>
                  </a:lnTo>
                  <a:lnTo>
                    <a:pt x="850493" y="1187983"/>
                  </a:lnTo>
                  <a:lnTo>
                    <a:pt x="861809" y="1187983"/>
                  </a:lnTo>
                  <a:lnTo>
                    <a:pt x="861809" y="1156131"/>
                  </a:lnTo>
                  <a:close/>
                </a:path>
                <a:path w="1065529" h="1188085">
                  <a:moveTo>
                    <a:pt x="908951" y="1124280"/>
                  </a:moveTo>
                  <a:lnTo>
                    <a:pt x="897636" y="1124280"/>
                  </a:lnTo>
                  <a:lnTo>
                    <a:pt x="897636" y="1075563"/>
                  </a:lnTo>
                  <a:lnTo>
                    <a:pt x="886320" y="1075563"/>
                  </a:lnTo>
                  <a:lnTo>
                    <a:pt x="886320" y="1124280"/>
                  </a:lnTo>
                  <a:lnTo>
                    <a:pt x="873125" y="1124280"/>
                  </a:lnTo>
                  <a:lnTo>
                    <a:pt x="873125" y="1172997"/>
                  </a:lnTo>
                  <a:lnTo>
                    <a:pt x="886320" y="1172997"/>
                  </a:lnTo>
                  <a:lnTo>
                    <a:pt x="886320" y="1141145"/>
                  </a:lnTo>
                  <a:lnTo>
                    <a:pt x="897636" y="1141145"/>
                  </a:lnTo>
                  <a:lnTo>
                    <a:pt x="908951" y="1141145"/>
                  </a:lnTo>
                  <a:lnTo>
                    <a:pt x="908951" y="1124280"/>
                  </a:lnTo>
                  <a:close/>
                </a:path>
                <a:path w="1065529" h="1188085">
                  <a:moveTo>
                    <a:pt x="922147" y="1107414"/>
                  </a:moveTo>
                  <a:lnTo>
                    <a:pt x="908951" y="1107414"/>
                  </a:lnTo>
                  <a:lnTo>
                    <a:pt x="908951" y="1124280"/>
                  </a:lnTo>
                  <a:lnTo>
                    <a:pt x="922147" y="1124280"/>
                  </a:lnTo>
                  <a:lnTo>
                    <a:pt x="922147" y="1107414"/>
                  </a:lnTo>
                  <a:close/>
                </a:path>
                <a:path w="1065529" h="1188085">
                  <a:moveTo>
                    <a:pt x="957986" y="1028725"/>
                  </a:moveTo>
                  <a:lnTo>
                    <a:pt x="946670" y="1028725"/>
                  </a:lnTo>
                  <a:lnTo>
                    <a:pt x="946670" y="1043711"/>
                  </a:lnTo>
                  <a:lnTo>
                    <a:pt x="933462" y="1043711"/>
                  </a:lnTo>
                  <a:lnTo>
                    <a:pt x="922147" y="1043711"/>
                  </a:lnTo>
                  <a:lnTo>
                    <a:pt x="922147" y="1092428"/>
                  </a:lnTo>
                  <a:lnTo>
                    <a:pt x="933462" y="1092428"/>
                  </a:lnTo>
                  <a:lnTo>
                    <a:pt x="946670" y="1092428"/>
                  </a:lnTo>
                  <a:lnTo>
                    <a:pt x="946670" y="1124280"/>
                  </a:lnTo>
                  <a:lnTo>
                    <a:pt x="957986" y="1124280"/>
                  </a:lnTo>
                  <a:lnTo>
                    <a:pt x="957986" y="1028725"/>
                  </a:lnTo>
                  <a:close/>
                </a:path>
                <a:path w="1065529" h="1188085">
                  <a:moveTo>
                    <a:pt x="969289" y="850709"/>
                  </a:moveTo>
                  <a:lnTo>
                    <a:pt x="957986" y="850709"/>
                  </a:lnTo>
                  <a:lnTo>
                    <a:pt x="957986" y="931278"/>
                  </a:lnTo>
                  <a:lnTo>
                    <a:pt x="969289" y="931278"/>
                  </a:lnTo>
                  <a:lnTo>
                    <a:pt x="969289" y="850709"/>
                  </a:lnTo>
                  <a:close/>
                </a:path>
                <a:path w="1065529" h="1188085">
                  <a:moveTo>
                    <a:pt x="993813" y="963142"/>
                  </a:moveTo>
                  <a:lnTo>
                    <a:pt x="982497" y="963142"/>
                  </a:lnTo>
                  <a:lnTo>
                    <a:pt x="982497" y="994994"/>
                  </a:lnTo>
                  <a:lnTo>
                    <a:pt x="969289" y="994994"/>
                  </a:lnTo>
                  <a:lnTo>
                    <a:pt x="969289" y="1043711"/>
                  </a:lnTo>
                  <a:lnTo>
                    <a:pt x="982497" y="1043711"/>
                  </a:lnTo>
                  <a:lnTo>
                    <a:pt x="982497" y="1075563"/>
                  </a:lnTo>
                  <a:lnTo>
                    <a:pt x="993813" y="1075563"/>
                  </a:lnTo>
                  <a:lnTo>
                    <a:pt x="993813" y="963142"/>
                  </a:lnTo>
                  <a:close/>
                </a:path>
                <a:path w="1065529" h="1188085">
                  <a:moveTo>
                    <a:pt x="1040955" y="1043711"/>
                  </a:moveTo>
                  <a:lnTo>
                    <a:pt x="1029639" y="1043711"/>
                  </a:lnTo>
                  <a:lnTo>
                    <a:pt x="1029639" y="1060577"/>
                  </a:lnTo>
                  <a:lnTo>
                    <a:pt x="1018324" y="1060577"/>
                  </a:lnTo>
                  <a:lnTo>
                    <a:pt x="1018324" y="1075563"/>
                  </a:lnTo>
                  <a:lnTo>
                    <a:pt x="1005128" y="1075563"/>
                  </a:lnTo>
                  <a:lnTo>
                    <a:pt x="1005128" y="1107414"/>
                  </a:lnTo>
                  <a:lnTo>
                    <a:pt x="1018324" y="1107414"/>
                  </a:lnTo>
                  <a:lnTo>
                    <a:pt x="1018324" y="1092428"/>
                  </a:lnTo>
                  <a:lnTo>
                    <a:pt x="1029639" y="1092428"/>
                  </a:lnTo>
                  <a:lnTo>
                    <a:pt x="1029639" y="1124280"/>
                  </a:lnTo>
                  <a:lnTo>
                    <a:pt x="1040955" y="1124280"/>
                  </a:lnTo>
                  <a:lnTo>
                    <a:pt x="1040955" y="1043711"/>
                  </a:lnTo>
                  <a:close/>
                </a:path>
                <a:path w="1065529" h="1188085">
                  <a:moveTo>
                    <a:pt x="1065466" y="1075563"/>
                  </a:moveTo>
                  <a:lnTo>
                    <a:pt x="1054150" y="1075563"/>
                  </a:lnTo>
                  <a:lnTo>
                    <a:pt x="1054150" y="1107414"/>
                  </a:lnTo>
                  <a:lnTo>
                    <a:pt x="1065466" y="1107414"/>
                  </a:lnTo>
                  <a:lnTo>
                    <a:pt x="1065466" y="107556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623672" y="3891901"/>
              <a:ext cx="370205" cy="433070"/>
            </a:xfrm>
            <a:custGeom>
              <a:avLst/>
              <a:gdLst/>
              <a:ahLst/>
              <a:cxnLst/>
              <a:rect l="l" t="t" r="r" b="b"/>
              <a:pathLst>
                <a:path w="370204" h="433070">
                  <a:moveTo>
                    <a:pt x="11315" y="305435"/>
                  </a:moveTo>
                  <a:lnTo>
                    <a:pt x="0" y="305435"/>
                  </a:lnTo>
                  <a:lnTo>
                    <a:pt x="0" y="337286"/>
                  </a:lnTo>
                  <a:lnTo>
                    <a:pt x="11315" y="337286"/>
                  </a:lnTo>
                  <a:lnTo>
                    <a:pt x="11315" y="305435"/>
                  </a:lnTo>
                  <a:close/>
                </a:path>
                <a:path w="370204" h="433070">
                  <a:moveTo>
                    <a:pt x="35826" y="288569"/>
                  </a:moveTo>
                  <a:lnTo>
                    <a:pt x="22631" y="288569"/>
                  </a:lnTo>
                  <a:lnTo>
                    <a:pt x="22631" y="305435"/>
                  </a:lnTo>
                  <a:lnTo>
                    <a:pt x="35826" y="305435"/>
                  </a:lnTo>
                  <a:lnTo>
                    <a:pt x="35826" y="288569"/>
                  </a:lnTo>
                  <a:close/>
                </a:path>
                <a:path w="370204" h="433070">
                  <a:moveTo>
                    <a:pt x="94297" y="386003"/>
                  </a:moveTo>
                  <a:lnTo>
                    <a:pt x="82981" y="386003"/>
                  </a:lnTo>
                  <a:lnTo>
                    <a:pt x="71666" y="386003"/>
                  </a:lnTo>
                  <a:lnTo>
                    <a:pt x="71666" y="400989"/>
                  </a:lnTo>
                  <a:lnTo>
                    <a:pt x="58458" y="400989"/>
                  </a:lnTo>
                  <a:lnTo>
                    <a:pt x="58458" y="386003"/>
                  </a:lnTo>
                  <a:lnTo>
                    <a:pt x="47142" y="386003"/>
                  </a:lnTo>
                  <a:lnTo>
                    <a:pt x="47142" y="417855"/>
                  </a:lnTo>
                  <a:lnTo>
                    <a:pt x="58458" y="417855"/>
                  </a:lnTo>
                  <a:lnTo>
                    <a:pt x="58458" y="432841"/>
                  </a:lnTo>
                  <a:lnTo>
                    <a:pt x="71666" y="432841"/>
                  </a:lnTo>
                  <a:lnTo>
                    <a:pt x="82981" y="432841"/>
                  </a:lnTo>
                  <a:lnTo>
                    <a:pt x="82981" y="417855"/>
                  </a:lnTo>
                  <a:lnTo>
                    <a:pt x="94297" y="417855"/>
                  </a:lnTo>
                  <a:lnTo>
                    <a:pt x="94297" y="386003"/>
                  </a:lnTo>
                  <a:close/>
                </a:path>
                <a:path w="370204" h="433070">
                  <a:moveTo>
                    <a:pt x="179146" y="352272"/>
                  </a:moveTo>
                  <a:lnTo>
                    <a:pt x="167843" y="352272"/>
                  </a:lnTo>
                  <a:lnTo>
                    <a:pt x="167843" y="320421"/>
                  </a:lnTo>
                  <a:lnTo>
                    <a:pt x="154635" y="320421"/>
                  </a:lnTo>
                  <a:lnTo>
                    <a:pt x="154635" y="352272"/>
                  </a:lnTo>
                  <a:lnTo>
                    <a:pt x="143319" y="352272"/>
                  </a:lnTo>
                  <a:lnTo>
                    <a:pt x="143319" y="337286"/>
                  </a:lnTo>
                  <a:lnTo>
                    <a:pt x="130124" y="337286"/>
                  </a:lnTo>
                  <a:lnTo>
                    <a:pt x="118808" y="337286"/>
                  </a:lnTo>
                  <a:lnTo>
                    <a:pt x="118808" y="352272"/>
                  </a:lnTo>
                  <a:lnTo>
                    <a:pt x="107492" y="352272"/>
                  </a:lnTo>
                  <a:lnTo>
                    <a:pt x="107492" y="386003"/>
                  </a:lnTo>
                  <a:lnTo>
                    <a:pt x="118808" y="386003"/>
                  </a:lnTo>
                  <a:lnTo>
                    <a:pt x="130124" y="386003"/>
                  </a:lnTo>
                  <a:lnTo>
                    <a:pt x="130124" y="369138"/>
                  </a:lnTo>
                  <a:lnTo>
                    <a:pt x="143319" y="369138"/>
                  </a:lnTo>
                  <a:lnTo>
                    <a:pt x="154635" y="369138"/>
                  </a:lnTo>
                  <a:lnTo>
                    <a:pt x="154635" y="386003"/>
                  </a:lnTo>
                  <a:lnTo>
                    <a:pt x="167843" y="386003"/>
                  </a:lnTo>
                  <a:lnTo>
                    <a:pt x="167843" y="369138"/>
                  </a:lnTo>
                  <a:lnTo>
                    <a:pt x="179146" y="369138"/>
                  </a:lnTo>
                  <a:lnTo>
                    <a:pt x="179146" y="352272"/>
                  </a:lnTo>
                  <a:close/>
                </a:path>
                <a:path w="370204" h="433070">
                  <a:moveTo>
                    <a:pt x="311162" y="320421"/>
                  </a:moveTo>
                  <a:lnTo>
                    <a:pt x="297954" y="320421"/>
                  </a:lnTo>
                  <a:lnTo>
                    <a:pt x="297954" y="208000"/>
                  </a:lnTo>
                  <a:lnTo>
                    <a:pt x="286639" y="208000"/>
                  </a:lnTo>
                  <a:lnTo>
                    <a:pt x="286639" y="320421"/>
                  </a:lnTo>
                  <a:lnTo>
                    <a:pt x="275323" y="320421"/>
                  </a:lnTo>
                  <a:lnTo>
                    <a:pt x="275323" y="305435"/>
                  </a:lnTo>
                  <a:lnTo>
                    <a:pt x="262128" y="305435"/>
                  </a:lnTo>
                  <a:lnTo>
                    <a:pt x="262128" y="193001"/>
                  </a:lnTo>
                  <a:lnTo>
                    <a:pt x="250812" y="193001"/>
                  </a:lnTo>
                  <a:lnTo>
                    <a:pt x="250812" y="273583"/>
                  </a:lnTo>
                  <a:lnTo>
                    <a:pt x="239496" y="273583"/>
                  </a:lnTo>
                  <a:lnTo>
                    <a:pt x="239496" y="0"/>
                  </a:lnTo>
                  <a:lnTo>
                    <a:pt x="226301" y="0"/>
                  </a:lnTo>
                  <a:lnTo>
                    <a:pt x="226301" y="273583"/>
                  </a:lnTo>
                  <a:lnTo>
                    <a:pt x="214985" y="273583"/>
                  </a:lnTo>
                  <a:lnTo>
                    <a:pt x="214985" y="239852"/>
                  </a:lnTo>
                  <a:lnTo>
                    <a:pt x="203669" y="239852"/>
                  </a:lnTo>
                  <a:lnTo>
                    <a:pt x="190461" y="239852"/>
                  </a:lnTo>
                  <a:lnTo>
                    <a:pt x="190461" y="305435"/>
                  </a:lnTo>
                  <a:lnTo>
                    <a:pt x="179146" y="305435"/>
                  </a:lnTo>
                  <a:lnTo>
                    <a:pt x="179146" y="320421"/>
                  </a:lnTo>
                  <a:lnTo>
                    <a:pt x="190461" y="320421"/>
                  </a:lnTo>
                  <a:lnTo>
                    <a:pt x="190461" y="369138"/>
                  </a:lnTo>
                  <a:lnTo>
                    <a:pt x="203669" y="369138"/>
                  </a:lnTo>
                  <a:lnTo>
                    <a:pt x="203669" y="352272"/>
                  </a:lnTo>
                  <a:lnTo>
                    <a:pt x="214985" y="352272"/>
                  </a:lnTo>
                  <a:lnTo>
                    <a:pt x="214985" y="386003"/>
                  </a:lnTo>
                  <a:lnTo>
                    <a:pt x="226301" y="386003"/>
                  </a:lnTo>
                  <a:lnTo>
                    <a:pt x="226301" y="337286"/>
                  </a:lnTo>
                  <a:lnTo>
                    <a:pt x="239496" y="337286"/>
                  </a:lnTo>
                  <a:lnTo>
                    <a:pt x="239496" y="400989"/>
                  </a:lnTo>
                  <a:lnTo>
                    <a:pt x="250812" y="400989"/>
                  </a:lnTo>
                  <a:lnTo>
                    <a:pt x="250812" y="320421"/>
                  </a:lnTo>
                  <a:lnTo>
                    <a:pt x="262128" y="320421"/>
                  </a:lnTo>
                  <a:lnTo>
                    <a:pt x="262128" y="386003"/>
                  </a:lnTo>
                  <a:lnTo>
                    <a:pt x="275323" y="386003"/>
                  </a:lnTo>
                  <a:lnTo>
                    <a:pt x="275323" y="369138"/>
                  </a:lnTo>
                  <a:lnTo>
                    <a:pt x="286639" y="369138"/>
                  </a:lnTo>
                  <a:lnTo>
                    <a:pt x="286639" y="337286"/>
                  </a:lnTo>
                  <a:lnTo>
                    <a:pt x="297954" y="337286"/>
                  </a:lnTo>
                  <a:lnTo>
                    <a:pt x="297954" y="352272"/>
                  </a:lnTo>
                  <a:lnTo>
                    <a:pt x="311162" y="352272"/>
                  </a:lnTo>
                  <a:lnTo>
                    <a:pt x="311162" y="320421"/>
                  </a:lnTo>
                  <a:close/>
                </a:path>
                <a:path w="370204" h="433070">
                  <a:moveTo>
                    <a:pt x="333781" y="320421"/>
                  </a:moveTo>
                  <a:lnTo>
                    <a:pt x="322478" y="320421"/>
                  </a:lnTo>
                  <a:lnTo>
                    <a:pt x="322478" y="400989"/>
                  </a:lnTo>
                  <a:lnTo>
                    <a:pt x="333781" y="400989"/>
                  </a:lnTo>
                  <a:lnTo>
                    <a:pt x="333781" y="320421"/>
                  </a:lnTo>
                  <a:close/>
                </a:path>
                <a:path w="370204" h="433070">
                  <a:moveTo>
                    <a:pt x="369620" y="400989"/>
                  </a:moveTo>
                  <a:lnTo>
                    <a:pt x="358305" y="400989"/>
                  </a:lnTo>
                  <a:lnTo>
                    <a:pt x="346989" y="400989"/>
                  </a:lnTo>
                  <a:lnTo>
                    <a:pt x="333781" y="400989"/>
                  </a:lnTo>
                  <a:lnTo>
                    <a:pt x="333781" y="432841"/>
                  </a:lnTo>
                  <a:lnTo>
                    <a:pt x="346989" y="432841"/>
                  </a:lnTo>
                  <a:lnTo>
                    <a:pt x="358305" y="432841"/>
                  </a:lnTo>
                  <a:lnTo>
                    <a:pt x="369620" y="432841"/>
                  </a:lnTo>
                  <a:lnTo>
                    <a:pt x="369620" y="40098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873252" y="3040246"/>
              <a:ext cx="3132455" cy="1291590"/>
            </a:xfrm>
            <a:custGeom>
              <a:avLst/>
              <a:gdLst/>
              <a:ahLst/>
              <a:cxnLst/>
              <a:rect l="l" t="t" r="r" b="b"/>
              <a:pathLst>
                <a:path w="3132454" h="1291589">
                  <a:moveTo>
                    <a:pt x="7543" y="1285434"/>
                  </a:moveTo>
                  <a:lnTo>
                    <a:pt x="7545" y="0"/>
                  </a:lnTo>
                </a:path>
                <a:path w="3132454" h="1291589">
                  <a:moveTo>
                    <a:pt x="0" y="1285431"/>
                  </a:moveTo>
                  <a:lnTo>
                    <a:pt x="16972" y="1285431"/>
                  </a:lnTo>
                </a:path>
                <a:path w="3132454" h="1291589">
                  <a:moveTo>
                    <a:pt x="0" y="1124277"/>
                  </a:moveTo>
                  <a:lnTo>
                    <a:pt x="16972" y="1124277"/>
                  </a:lnTo>
                </a:path>
                <a:path w="3132454" h="1291589">
                  <a:moveTo>
                    <a:pt x="0" y="963131"/>
                  </a:moveTo>
                  <a:lnTo>
                    <a:pt x="16972" y="963131"/>
                  </a:lnTo>
                </a:path>
                <a:path w="3132454" h="1291589">
                  <a:moveTo>
                    <a:pt x="0" y="803858"/>
                  </a:moveTo>
                  <a:lnTo>
                    <a:pt x="16972" y="803858"/>
                  </a:lnTo>
                </a:path>
                <a:path w="3132454" h="1291589">
                  <a:moveTo>
                    <a:pt x="0" y="642712"/>
                  </a:moveTo>
                  <a:lnTo>
                    <a:pt x="16972" y="642712"/>
                  </a:lnTo>
                </a:path>
                <a:path w="3132454" h="1291589">
                  <a:moveTo>
                    <a:pt x="0" y="481565"/>
                  </a:moveTo>
                  <a:lnTo>
                    <a:pt x="16972" y="481565"/>
                  </a:lnTo>
                </a:path>
                <a:path w="3132454" h="1291589">
                  <a:moveTo>
                    <a:pt x="0" y="322292"/>
                  </a:moveTo>
                  <a:lnTo>
                    <a:pt x="16972" y="322292"/>
                  </a:lnTo>
                </a:path>
                <a:path w="3132454" h="1291589">
                  <a:moveTo>
                    <a:pt x="0" y="161146"/>
                  </a:moveTo>
                  <a:lnTo>
                    <a:pt x="16972" y="161146"/>
                  </a:lnTo>
                </a:path>
                <a:path w="3132454" h="1291589">
                  <a:moveTo>
                    <a:pt x="0" y="0"/>
                  </a:moveTo>
                  <a:lnTo>
                    <a:pt x="16972" y="0"/>
                  </a:lnTo>
                </a:path>
                <a:path w="3132454" h="1291589">
                  <a:moveTo>
                    <a:pt x="7543" y="1285434"/>
                  </a:moveTo>
                  <a:lnTo>
                    <a:pt x="3132314" y="1285434"/>
                  </a:lnTo>
                </a:path>
                <a:path w="3132454" h="1291589">
                  <a:moveTo>
                    <a:pt x="7543" y="1277938"/>
                  </a:moveTo>
                  <a:lnTo>
                    <a:pt x="7543" y="1291055"/>
                  </a:lnTo>
                </a:path>
                <a:path w="3132454" h="1291589">
                  <a:moveTo>
                    <a:pt x="18858" y="1277938"/>
                  </a:moveTo>
                  <a:lnTo>
                    <a:pt x="18858" y="1291055"/>
                  </a:lnTo>
                </a:path>
                <a:path w="3132454" h="1291589">
                  <a:moveTo>
                    <a:pt x="32058" y="1277938"/>
                  </a:moveTo>
                  <a:lnTo>
                    <a:pt x="32058" y="1291055"/>
                  </a:lnTo>
                </a:path>
                <a:path w="3132454" h="1291589">
                  <a:moveTo>
                    <a:pt x="43373" y="1277938"/>
                  </a:moveTo>
                  <a:lnTo>
                    <a:pt x="43373" y="1291055"/>
                  </a:lnTo>
                </a:path>
                <a:path w="3132454" h="1291589">
                  <a:moveTo>
                    <a:pt x="54688" y="1277938"/>
                  </a:moveTo>
                  <a:lnTo>
                    <a:pt x="54688" y="1291055"/>
                  </a:lnTo>
                </a:path>
                <a:path w="3132454" h="1291589">
                  <a:moveTo>
                    <a:pt x="67888" y="1277938"/>
                  </a:moveTo>
                  <a:lnTo>
                    <a:pt x="67888" y="1291055"/>
                  </a:lnTo>
                </a:path>
                <a:path w="3132454" h="1291589">
                  <a:moveTo>
                    <a:pt x="79203" y="1277938"/>
                  </a:moveTo>
                  <a:lnTo>
                    <a:pt x="79203" y="1291055"/>
                  </a:lnTo>
                </a:path>
                <a:path w="3132454" h="1291589">
                  <a:moveTo>
                    <a:pt x="92404" y="1277938"/>
                  </a:moveTo>
                  <a:lnTo>
                    <a:pt x="92404" y="1291055"/>
                  </a:lnTo>
                </a:path>
                <a:path w="3132454" h="1291589">
                  <a:moveTo>
                    <a:pt x="103719" y="1277938"/>
                  </a:moveTo>
                  <a:lnTo>
                    <a:pt x="103719" y="1291055"/>
                  </a:lnTo>
                </a:path>
                <a:path w="3132454" h="1291589">
                  <a:moveTo>
                    <a:pt x="115033" y="1277938"/>
                  </a:moveTo>
                  <a:lnTo>
                    <a:pt x="115033" y="1291055"/>
                  </a:lnTo>
                </a:path>
                <a:path w="3132454" h="1291589">
                  <a:moveTo>
                    <a:pt x="128241" y="1277938"/>
                  </a:moveTo>
                  <a:lnTo>
                    <a:pt x="128241" y="1291055"/>
                  </a:lnTo>
                </a:path>
                <a:path w="3132454" h="1291589">
                  <a:moveTo>
                    <a:pt x="139556" y="1277938"/>
                  </a:moveTo>
                  <a:lnTo>
                    <a:pt x="139556" y="1291055"/>
                  </a:lnTo>
                </a:path>
                <a:path w="3132454" h="1291589">
                  <a:moveTo>
                    <a:pt x="150871" y="1277938"/>
                  </a:moveTo>
                  <a:lnTo>
                    <a:pt x="150871" y="1291055"/>
                  </a:lnTo>
                </a:path>
                <a:path w="3132454" h="1291589">
                  <a:moveTo>
                    <a:pt x="164072" y="1277938"/>
                  </a:moveTo>
                  <a:lnTo>
                    <a:pt x="164072" y="1291055"/>
                  </a:lnTo>
                </a:path>
                <a:path w="3132454" h="1291589">
                  <a:moveTo>
                    <a:pt x="175386" y="1277938"/>
                  </a:moveTo>
                  <a:lnTo>
                    <a:pt x="175386" y="1291055"/>
                  </a:lnTo>
                </a:path>
                <a:path w="3132454" h="1291589">
                  <a:moveTo>
                    <a:pt x="186701" y="1277938"/>
                  </a:moveTo>
                  <a:lnTo>
                    <a:pt x="186701" y="1291055"/>
                  </a:lnTo>
                </a:path>
                <a:path w="3132454" h="1291589">
                  <a:moveTo>
                    <a:pt x="199902" y="1277938"/>
                  </a:moveTo>
                  <a:lnTo>
                    <a:pt x="199902" y="1291055"/>
                  </a:lnTo>
                </a:path>
                <a:path w="3132454" h="1291589">
                  <a:moveTo>
                    <a:pt x="211216" y="1277938"/>
                  </a:moveTo>
                  <a:lnTo>
                    <a:pt x="211216" y="1291055"/>
                  </a:lnTo>
                </a:path>
                <a:path w="3132454" h="1291589">
                  <a:moveTo>
                    <a:pt x="222531" y="1277938"/>
                  </a:moveTo>
                  <a:lnTo>
                    <a:pt x="222531" y="1291055"/>
                  </a:lnTo>
                </a:path>
                <a:path w="3132454" h="1291589">
                  <a:moveTo>
                    <a:pt x="235732" y="1277938"/>
                  </a:moveTo>
                  <a:lnTo>
                    <a:pt x="235732" y="1291055"/>
                  </a:lnTo>
                </a:path>
                <a:path w="3132454" h="1291589">
                  <a:moveTo>
                    <a:pt x="247047" y="1277938"/>
                  </a:moveTo>
                  <a:lnTo>
                    <a:pt x="247047" y="1291055"/>
                  </a:lnTo>
                </a:path>
                <a:path w="3132454" h="1291589">
                  <a:moveTo>
                    <a:pt x="258361" y="1277938"/>
                  </a:moveTo>
                  <a:lnTo>
                    <a:pt x="258361" y="1291055"/>
                  </a:lnTo>
                </a:path>
                <a:path w="3132454" h="1291589">
                  <a:moveTo>
                    <a:pt x="271562" y="1277938"/>
                  </a:moveTo>
                  <a:lnTo>
                    <a:pt x="271562" y="1291055"/>
                  </a:lnTo>
                </a:path>
                <a:path w="3132454" h="1291589">
                  <a:moveTo>
                    <a:pt x="282877" y="1277938"/>
                  </a:moveTo>
                  <a:lnTo>
                    <a:pt x="282877" y="1291055"/>
                  </a:lnTo>
                </a:path>
                <a:path w="3132454" h="1291589">
                  <a:moveTo>
                    <a:pt x="294191" y="1277938"/>
                  </a:moveTo>
                  <a:lnTo>
                    <a:pt x="294191" y="1291055"/>
                  </a:lnTo>
                </a:path>
                <a:path w="3132454" h="1291589">
                  <a:moveTo>
                    <a:pt x="307392" y="1277938"/>
                  </a:moveTo>
                  <a:lnTo>
                    <a:pt x="307392" y="1291055"/>
                  </a:lnTo>
                </a:path>
                <a:path w="3132454" h="1291589">
                  <a:moveTo>
                    <a:pt x="318707" y="1277938"/>
                  </a:moveTo>
                  <a:lnTo>
                    <a:pt x="318707" y="1291055"/>
                  </a:lnTo>
                </a:path>
                <a:path w="3132454" h="1291589">
                  <a:moveTo>
                    <a:pt x="331907" y="1277938"/>
                  </a:moveTo>
                  <a:lnTo>
                    <a:pt x="331907" y="1291055"/>
                  </a:lnTo>
                </a:path>
                <a:path w="3132454" h="1291589">
                  <a:moveTo>
                    <a:pt x="343222" y="1277938"/>
                  </a:moveTo>
                  <a:lnTo>
                    <a:pt x="343222" y="1291055"/>
                  </a:lnTo>
                </a:path>
                <a:path w="3132454" h="1291589">
                  <a:moveTo>
                    <a:pt x="354537" y="1277938"/>
                  </a:moveTo>
                  <a:lnTo>
                    <a:pt x="354537" y="1291055"/>
                  </a:lnTo>
                </a:path>
                <a:path w="3132454" h="1291589">
                  <a:moveTo>
                    <a:pt x="367737" y="1277938"/>
                  </a:moveTo>
                  <a:lnTo>
                    <a:pt x="367737" y="1291055"/>
                  </a:lnTo>
                </a:path>
                <a:path w="3132454" h="1291589">
                  <a:moveTo>
                    <a:pt x="379052" y="1277938"/>
                  </a:moveTo>
                  <a:lnTo>
                    <a:pt x="379052" y="1291055"/>
                  </a:lnTo>
                </a:path>
                <a:path w="3132454" h="1291589">
                  <a:moveTo>
                    <a:pt x="390367" y="1277938"/>
                  </a:moveTo>
                  <a:lnTo>
                    <a:pt x="390367" y="1291055"/>
                  </a:lnTo>
                </a:path>
                <a:path w="3132454" h="1291589">
                  <a:moveTo>
                    <a:pt x="403568" y="1277938"/>
                  </a:moveTo>
                  <a:lnTo>
                    <a:pt x="403568" y="1291055"/>
                  </a:lnTo>
                </a:path>
                <a:path w="3132454" h="1291589">
                  <a:moveTo>
                    <a:pt x="414882" y="1277938"/>
                  </a:moveTo>
                  <a:lnTo>
                    <a:pt x="414882" y="1291055"/>
                  </a:lnTo>
                </a:path>
                <a:path w="3132454" h="1291589">
                  <a:moveTo>
                    <a:pt x="426197" y="1277938"/>
                  </a:moveTo>
                  <a:lnTo>
                    <a:pt x="426197" y="1291055"/>
                  </a:lnTo>
                </a:path>
                <a:path w="3132454" h="1291589">
                  <a:moveTo>
                    <a:pt x="439398" y="1277938"/>
                  </a:moveTo>
                  <a:lnTo>
                    <a:pt x="439398" y="1291055"/>
                  </a:lnTo>
                </a:path>
                <a:path w="3132454" h="1291589">
                  <a:moveTo>
                    <a:pt x="450712" y="1277938"/>
                  </a:moveTo>
                  <a:lnTo>
                    <a:pt x="450712" y="1291055"/>
                  </a:lnTo>
                </a:path>
                <a:path w="3132454" h="1291589">
                  <a:moveTo>
                    <a:pt x="462027" y="1277938"/>
                  </a:moveTo>
                  <a:lnTo>
                    <a:pt x="462027" y="1291055"/>
                  </a:lnTo>
                </a:path>
                <a:path w="3132454" h="1291589">
                  <a:moveTo>
                    <a:pt x="475228" y="1277938"/>
                  </a:moveTo>
                  <a:lnTo>
                    <a:pt x="475228" y="1291055"/>
                  </a:lnTo>
                </a:path>
                <a:path w="3132454" h="1291589">
                  <a:moveTo>
                    <a:pt x="486543" y="1277938"/>
                  </a:moveTo>
                  <a:lnTo>
                    <a:pt x="486543" y="1291055"/>
                  </a:lnTo>
                </a:path>
                <a:path w="3132454" h="1291589">
                  <a:moveTo>
                    <a:pt x="497857" y="1277938"/>
                  </a:moveTo>
                  <a:lnTo>
                    <a:pt x="497857" y="1291055"/>
                  </a:lnTo>
                </a:path>
                <a:path w="3132454" h="1291589">
                  <a:moveTo>
                    <a:pt x="511058" y="1277938"/>
                  </a:moveTo>
                  <a:lnTo>
                    <a:pt x="511058" y="1291055"/>
                  </a:lnTo>
                </a:path>
                <a:path w="3132454" h="1291589">
                  <a:moveTo>
                    <a:pt x="522373" y="1277938"/>
                  </a:moveTo>
                  <a:lnTo>
                    <a:pt x="522373" y="1291055"/>
                  </a:lnTo>
                </a:path>
                <a:path w="3132454" h="1291589">
                  <a:moveTo>
                    <a:pt x="533687" y="1277938"/>
                  </a:moveTo>
                  <a:lnTo>
                    <a:pt x="533687" y="1291055"/>
                  </a:lnTo>
                </a:path>
                <a:path w="3132454" h="1291589">
                  <a:moveTo>
                    <a:pt x="546888" y="1277938"/>
                  </a:moveTo>
                  <a:lnTo>
                    <a:pt x="546888" y="1291055"/>
                  </a:lnTo>
                </a:path>
                <a:path w="3132454" h="1291589">
                  <a:moveTo>
                    <a:pt x="558203" y="1277938"/>
                  </a:moveTo>
                  <a:lnTo>
                    <a:pt x="558203" y="1291055"/>
                  </a:lnTo>
                </a:path>
                <a:path w="3132454" h="1291589">
                  <a:moveTo>
                    <a:pt x="571403" y="1277938"/>
                  </a:moveTo>
                  <a:lnTo>
                    <a:pt x="571403" y="1291055"/>
                  </a:lnTo>
                </a:path>
                <a:path w="3132454" h="1291589">
                  <a:moveTo>
                    <a:pt x="582718" y="1277938"/>
                  </a:moveTo>
                  <a:lnTo>
                    <a:pt x="582718" y="1291055"/>
                  </a:lnTo>
                </a:path>
                <a:path w="3132454" h="1291589">
                  <a:moveTo>
                    <a:pt x="594033" y="1277938"/>
                  </a:moveTo>
                  <a:lnTo>
                    <a:pt x="594033" y="1291055"/>
                  </a:lnTo>
                </a:path>
                <a:path w="3132454" h="1291589">
                  <a:moveTo>
                    <a:pt x="607234" y="1277938"/>
                  </a:moveTo>
                  <a:lnTo>
                    <a:pt x="607234" y="1291055"/>
                  </a:lnTo>
                </a:path>
                <a:path w="3132454" h="1291589">
                  <a:moveTo>
                    <a:pt x="618548" y="1277938"/>
                  </a:moveTo>
                  <a:lnTo>
                    <a:pt x="618548" y="1291055"/>
                  </a:lnTo>
                </a:path>
                <a:path w="3132454" h="1291589">
                  <a:moveTo>
                    <a:pt x="629863" y="1277938"/>
                  </a:moveTo>
                  <a:lnTo>
                    <a:pt x="629863" y="1291055"/>
                  </a:lnTo>
                </a:path>
                <a:path w="3132454" h="1291589">
                  <a:moveTo>
                    <a:pt x="643064" y="1277938"/>
                  </a:moveTo>
                  <a:lnTo>
                    <a:pt x="643064" y="1291055"/>
                  </a:lnTo>
                </a:path>
                <a:path w="3132454" h="1291589">
                  <a:moveTo>
                    <a:pt x="654378" y="1277938"/>
                  </a:moveTo>
                  <a:lnTo>
                    <a:pt x="654378" y="1291055"/>
                  </a:lnTo>
                </a:path>
                <a:path w="3132454" h="1291589">
                  <a:moveTo>
                    <a:pt x="665693" y="1277938"/>
                  </a:moveTo>
                  <a:lnTo>
                    <a:pt x="665693" y="1291055"/>
                  </a:lnTo>
                </a:path>
                <a:path w="3132454" h="1291589">
                  <a:moveTo>
                    <a:pt x="678894" y="1277938"/>
                  </a:moveTo>
                  <a:lnTo>
                    <a:pt x="678894" y="1291055"/>
                  </a:lnTo>
                </a:path>
                <a:path w="3132454" h="1291589">
                  <a:moveTo>
                    <a:pt x="690209" y="1277938"/>
                  </a:moveTo>
                  <a:lnTo>
                    <a:pt x="690209" y="1291055"/>
                  </a:lnTo>
                </a:path>
                <a:path w="3132454" h="1291589">
                  <a:moveTo>
                    <a:pt x="701523" y="1277938"/>
                  </a:moveTo>
                  <a:lnTo>
                    <a:pt x="701523" y="1291055"/>
                  </a:lnTo>
                </a:path>
                <a:path w="3132454" h="1291589">
                  <a:moveTo>
                    <a:pt x="714724" y="1277938"/>
                  </a:moveTo>
                  <a:lnTo>
                    <a:pt x="714724" y="1291055"/>
                  </a:lnTo>
                </a:path>
                <a:path w="3132454" h="1291589">
                  <a:moveTo>
                    <a:pt x="726039" y="1277938"/>
                  </a:moveTo>
                  <a:lnTo>
                    <a:pt x="726039" y="1291055"/>
                  </a:lnTo>
                </a:path>
                <a:path w="3132454" h="1291589">
                  <a:moveTo>
                    <a:pt x="737353" y="1277938"/>
                  </a:moveTo>
                  <a:lnTo>
                    <a:pt x="737353" y="1291055"/>
                  </a:lnTo>
                </a:path>
                <a:path w="3132454" h="1291589">
                  <a:moveTo>
                    <a:pt x="750554" y="1277938"/>
                  </a:moveTo>
                  <a:lnTo>
                    <a:pt x="750554" y="1291055"/>
                  </a:lnTo>
                </a:path>
                <a:path w="3132454" h="1291589">
                  <a:moveTo>
                    <a:pt x="761869" y="1277938"/>
                  </a:moveTo>
                  <a:lnTo>
                    <a:pt x="761869" y="1291055"/>
                  </a:lnTo>
                </a:path>
                <a:path w="3132454" h="1291589">
                  <a:moveTo>
                    <a:pt x="773184" y="1277938"/>
                  </a:moveTo>
                  <a:lnTo>
                    <a:pt x="773184" y="1291055"/>
                  </a:lnTo>
                </a:path>
                <a:path w="3132454" h="1291589">
                  <a:moveTo>
                    <a:pt x="786384" y="1277938"/>
                  </a:moveTo>
                  <a:lnTo>
                    <a:pt x="786384" y="1291055"/>
                  </a:lnTo>
                </a:path>
                <a:path w="3132454" h="1291589">
                  <a:moveTo>
                    <a:pt x="797699" y="1277938"/>
                  </a:moveTo>
                  <a:lnTo>
                    <a:pt x="797699" y="1291055"/>
                  </a:lnTo>
                </a:path>
                <a:path w="3132454" h="1291589">
                  <a:moveTo>
                    <a:pt x="810899" y="1277938"/>
                  </a:moveTo>
                  <a:lnTo>
                    <a:pt x="810899" y="1291055"/>
                  </a:lnTo>
                </a:path>
                <a:path w="3132454" h="1291589">
                  <a:moveTo>
                    <a:pt x="822214" y="1277938"/>
                  </a:moveTo>
                  <a:lnTo>
                    <a:pt x="822214" y="1291055"/>
                  </a:lnTo>
                </a:path>
                <a:path w="3132454" h="1291589">
                  <a:moveTo>
                    <a:pt x="833529" y="1277938"/>
                  </a:moveTo>
                  <a:lnTo>
                    <a:pt x="833529" y="1291055"/>
                  </a:lnTo>
                </a:path>
                <a:path w="3132454" h="1291589">
                  <a:moveTo>
                    <a:pt x="846730" y="1277938"/>
                  </a:moveTo>
                  <a:lnTo>
                    <a:pt x="846730" y="1291055"/>
                  </a:lnTo>
                </a:path>
                <a:path w="3132454" h="1291589">
                  <a:moveTo>
                    <a:pt x="858044" y="1277938"/>
                  </a:moveTo>
                  <a:lnTo>
                    <a:pt x="858044" y="1291055"/>
                  </a:lnTo>
                </a:path>
                <a:path w="3132454" h="1291589">
                  <a:moveTo>
                    <a:pt x="869359" y="1277939"/>
                  </a:moveTo>
                  <a:lnTo>
                    <a:pt x="869359" y="1291055"/>
                  </a:lnTo>
                </a:path>
                <a:path w="3132454" h="1291589">
                  <a:moveTo>
                    <a:pt x="882560" y="1277939"/>
                  </a:moveTo>
                  <a:lnTo>
                    <a:pt x="882560" y="1291055"/>
                  </a:lnTo>
                </a:path>
                <a:path w="3132454" h="1291589">
                  <a:moveTo>
                    <a:pt x="893874" y="1277939"/>
                  </a:moveTo>
                  <a:lnTo>
                    <a:pt x="893874" y="1291055"/>
                  </a:lnTo>
                </a:path>
                <a:path w="3132454" h="1291589">
                  <a:moveTo>
                    <a:pt x="905189" y="1277939"/>
                  </a:moveTo>
                  <a:lnTo>
                    <a:pt x="905189" y="1291055"/>
                  </a:lnTo>
                </a:path>
                <a:path w="3132454" h="1291589">
                  <a:moveTo>
                    <a:pt x="918390" y="1277939"/>
                  </a:moveTo>
                  <a:lnTo>
                    <a:pt x="918390" y="1291055"/>
                  </a:lnTo>
                </a:path>
                <a:path w="3132454" h="1291589">
                  <a:moveTo>
                    <a:pt x="929705" y="1277939"/>
                  </a:moveTo>
                  <a:lnTo>
                    <a:pt x="929705" y="1291055"/>
                  </a:lnTo>
                </a:path>
                <a:path w="3132454" h="1291589">
                  <a:moveTo>
                    <a:pt x="941019" y="1277939"/>
                  </a:moveTo>
                  <a:lnTo>
                    <a:pt x="941019" y="1291055"/>
                  </a:lnTo>
                </a:path>
                <a:path w="3132454" h="1291589">
                  <a:moveTo>
                    <a:pt x="954220" y="1277939"/>
                  </a:moveTo>
                  <a:lnTo>
                    <a:pt x="954220" y="1291055"/>
                  </a:lnTo>
                </a:path>
                <a:path w="3132454" h="1291589">
                  <a:moveTo>
                    <a:pt x="965535" y="1277939"/>
                  </a:moveTo>
                  <a:lnTo>
                    <a:pt x="965535" y="1291055"/>
                  </a:lnTo>
                </a:path>
                <a:path w="3132454" h="1291589">
                  <a:moveTo>
                    <a:pt x="976849" y="1277939"/>
                  </a:moveTo>
                  <a:lnTo>
                    <a:pt x="976849" y="1291055"/>
                  </a:lnTo>
                </a:path>
                <a:path w="3132454" h="1291589">
                  <a:moveTo>
                    <a:pt x="990050" y="1277939"/>
                  </a:moveTo>
                  <a:lnTo>
                    <a:pt x="990050" y="1291055"/>
                  </a:lnTo>
                </a:path>
                <a:path w="3132454" h="1291589">
                  <a:moveTo>
                    <a:pt x="1001365" y="1277939"/>
                  </a:moveTo>
                  <a:lnTo>
                    <a:pt x="1001365" y="1291055"/>
                  </a:lnTo>
                </a:path>
                <a:path w="3132454" h="1291589">
                  <a:moveTo>
                    <a:pt x="1012680" y="1277939"/>
                  </a:moveTo>
                  <a:lnTo>
                    <a:pt x="1012680" y="1291055"/>
                  </a:lnTo>
                </a:path>
                <a:path w="3132454" h="1291589">
                  <a:moveTo>
                    <a:pt x="1025880" y="1277939"/>
                  </a:moveTo>
                  <a:lnTo>
                    <a:pt x="1025880" y="1291055"/>
                  </a:lnTo>
                </a:path>
                <a:path w="3132454" h="1291589">
                  <a:moveTo>
                    <a:pt x="1037195" y="1277939"/>
                  </a:moveTo>
                  <a:lnTo>
                    <a:pt x="1037195" y="1291055"/>
                  </a:lnTo>
                </a:path>
                <a:path w="3132454" h="1291589">
                  <a:moveTo>
                    <a:pt x="1048510" y="1277939"/>
                  </a:moveTo>
                  <a:lnTo>
                    <a:pt x="1048510" y="1291055"/>
                  </a:lnTo>
                </a:path>
                <a:path w="3132454" h="1291589">
                  <a:moveTo>
                    <a:pt x="1061710" y="1277939"/>
                  </a:moveTo>
                  <a:lnTo>
                    <a:pt x="1061710" y="1291055"/>
                  </a:lnTo>
                </a:path>
                <a:path w="3132454" h="1291589">
                  <a:moveTo>
                    <a:pt x="1073025" y="1277939"/>
                  </a:moveTo>
                  <a:lnTo>
                    <a:pt x="1073025" y="1291055"/>
                  </a:lnTo>
                </a:path>
                <a:path w="3132454" h="1291589">
                  <a:moveTo>
                    <a:pt x="1086226" y="1277939"/>
                  </a:moveTo>
                  <a:lnTo>
                    <a:pt x="1086226" y="1291055"/>
                  </a:lnTo>
                </a:path>
                <a:path w="3132454" h="1291589">
                  <a:moveTo>
                    <a:pt x="1097540" y="1277939"/>
                  </a:moveTo>
                  <a:lnTo>
                    <a:pt x="1097540" y="1291055"/>
                  </a:lnTo>
                </a:path>
                <a:path w="3132454" h="1291589">
                  <a:moveTo>
                    <a:pt x="1108855" y="1277939"/>
                  </a:moveTo>
                  <a:lnTo>
                    <a:pt x="1108855" y="1291055"/>
                  </a:lnTo>
                </a:path>
                <a:path w="3132454" h="1291589">
                  <a:moveTo>
                    <a:pt x="1122056" y="1277939"/>
                  </a:moveTo>
                  <a:lnTo>
                    <a:pt x="1122056" y="1291055"/>
                  </a:lnTo>
                </a:path>
                <a:path w="3132454" h="1291589">
                  <a:moveTo>
                    <a:pt x="1133370" y="1277939"/>
                  </a:moveTo>
                  <a:lnTo>
                    <a:pt x="1133370" y="1291055"/>
                  </a:lnTo>
                </a:path>
                <a:path w="3132454" h="1291589">
                  <a:moveTo>
                    <a:pt x="1144685" y="1277939"/>
                  </a:moveTo>
                  <a:lnTo>
                    <a:pt x="1144685" y="1291055"/>
                  </a:lnTo>
                </a:path>
                <a:path w="3132454" h="1291589">
                  <a:moveTo>
                    <a:pt x="1157886" y="1277939"/>
                  </a:moveTo>
                  <a:lnTo>
                    <a:pt x="1157886" y="1291055"/>
                  </a:lnTo>
                </a:path>
                <a:path w="3132454" h="1291589">
                  <a:moveTo>
                    <a:pt x="1169201" y="1277939"/>
                  </a:moveTo>
                  <a:lnTo>
                    <a:pt x="1169201" y="1291055"/>
                  </a:lnTo>
                </a:path>
                <a:path w="3132454" h="1291589">
                  <a:moveTo>
                    <a:pt x="1180515" y="1277939"/>
                  </a:moveTo>
                  <a:lnTo>
                    <a:pt x="1180515" y="1291055"/>
                  </a:lnTo>
                </a:path>
                <a:path w="3132454" h="1291589">
                  <a:moveTo>
                    <a:pt x="1193716" y="1277939"/>
                  </a:moveTo>
                  <a:lnTo>
                    <a:pt x="1193716" y="1291055"/>
                  </a:lnTo>
                </a:path>
                <a:path w="3132454" h="1291589">
                  <a:moveTo>
                    <a:pt x="1205031" y="1277939"/>
                  </a:moveTo>
                  <a:lnTo>
                    <a:pt x="1205031" y="1291055"/>
                  </a:lnTo>
                </a:path>
                <a:path w="3132454" h="1291589">
                  <a:moveTo>
                    <a:pt x="1216345" y="1277939"/>
                  </a:moveTo>
                  <a:lnTo>
                    <a:pt x="1216345" y="1291055"/>
                  </a:lnTo>
                </a:path>
                <a:path w="3132454" h="1291589">
                  <a:moveTo>
                    <a:pt x="1229546" y="1277939"/>
                  </a:moveTo>
                  <a:lnTo>
                    <a:pt x="1229546" y="1291055"/>
                  </a:lnTo>
                </a:path>
                <a:path w="3132454" h="1291589">
                  <a:moveTo>
                    <a:pt x="1240861" y="1277939"/>
                  </a:moveTo>
                  <a:lnTo>
                    <a:pt x="1240861" y="1291055"/>
                  </a:lnTo>
                </a:path>
                <a:path w="3132454" h="1291589">
                  <a:moveTo>
                    <a:pt x="1252176" y="1277939"/>
                  </a:moveTo>
                  <a:lnTo>
                    <a:pt x="1252176" y="1291055"/>
                  </a:lnTo>
                </a:path>
                <a:path w="3132454" h="1291589">
                  <a:moveTo>
                    <a:pt x="1265376" y="1277939"/>
                  </a:moveTo>
                  <a:lnTo>
                    <a:pt x="1265376" y="1291055"/>
                  </a:lnTo>
                </a:path>
                <a:path w="3132454" h="1291589">
                  <a:moveTo>
                    <a:pt x="1276691" y="1277939"/>
                  </a:moveTo>
                  <a:lnTo>
                    <a:pt x="1276691" y="1291055"/>
                  </a:lnTo>
                </a:path>
                <a:path w="3132454" h="1291589">
                  <a:moveTo>
                    <a:pt x="1288006" y="1277939"/>
                  </a:moveTo>
                  <a:lnTo>
                    <a:pt x="1288006" y="1291055"/>
                  </a:lnTo>
                </a:path>
                <a:path w="3132454" h="1291589">
                  <a:moveTo>
                    <a:pt x="1301206" y="1277939"/>
                  </a:moveTo>
                  <a:lnTo>
                    <a:pt x="1301206" y="1291055"/>
                  </a:lnTo>
                </a:path>
                <a:path w="3132454" h="1291589">
                  <a:moveTo>
                    <a:pt x="1312521" y="1277939"/>
                  </a:moveTo>
                  <a:lnTo>
                    <a:pt x="1312521" y="1291055"/>
                  </a:lnTo>
                </a:path>
                <a:path w="3132454" h="1291589">
                  <a:moveTo>
                    <a:pt x="1325722" y="1277939"/>
                  </a:moveTo>
                  <a:lnTo>
                    <a:pt x="1325722" y="1291055"/>
                  </a:lnTo>
                </a:path>
                <a:path w="3132454" h="1291589">
                  <a:moveTo>
                    <a:pt x="1337036" y="1277939"/>
                  </a:moveTo>
                  <a:lnTo>
                    <a:pt x="1337036" y="1291055"/>
                  </a:lnTo>
                </a:path>
                <a:path w="3132454" h="1291589">
                  <a:moveTo>
                    <a:pt x="1348351" y="1277939"/>
                  </a:moveTo>
                  <a:lnTo>
                    <a:pt x="1348351" y="1291055"/>
                  </a:lnTo>
                </a:path>
                <a:path w="3132454" h="1291589">
                  <a:moveTo>
                    <a:pt x="1361552" y="1277939"/>
                  </a:moveTo>
                  <a:lnTo>
                    <a:pt x="1361552" y="1291055"/>
                  </a:lnTo>
                </a:path>
                <a:path w="3132454" h="1291589">
                  <a:moveTo>
                    <a:pt x="1372867" y="1277939"/>
                  </a:moveTo>
                  <a:lnTo>
                    <a:pt x="1372867" y="1291055"/>
                  </a:lnTo>
                </a:path>
                <a:path w="3132454" h="1291589">
                  <a:moveTo>
                    <a:pt x="1384181" y="1277939"/>
                  </a:moveTo>
                  <a:lnTo>
                    <a:pt x="1384181" y="1291055"/>
                  </a:lnTo>
                </a:path>
                <a:path w="3132454" h="1291589">
                  <a:moveTo>
                    <a:pt x="1397382" y="1277939"/>
                  </a:moveTo>
                  <a:lnTo>
                    <a:pt x="1397382" y="1291055"/>
                  </a:lnTo>
                </a:path>
                <a:path w="3132454" h="1291589">
                  <a:moveTo>
                    <a:pt x="1408697" y="1277939"/>
                  </a:moveTo>
                  <a:lnTo>
                    <a:pt x="1408697" y="1291055"/>
                  </a:lnTo>
                </a:path>
                <a:path w="3132454" h="1291589">
                  <a:moveTo>
                    <a:pt x="1420011" y="1277939"/>
                  </a:moveTo>
                  <a:lnTo>
                    <a:pt x="1420011" y="1291055"/>
                  </a:lnTo>
                </a:path>
                <a:path w="3132454" h="1291589">
                  <a:moveTo>
                    <a:pt x="1433212" y="1277939"/>
                  </a:moveTo>
                  <a:lnTo>
                    <a:pt x="1433212" y="1291055"/>
                  </a:lnTo>
                </a:path>
                <a:path w="3132454" h="1291589">
                  <a:moveTo>
                    <a:pt x="1444527" y="1277939"/>
                  </a:moveTo>
                  <a:lnTo>
                    <a:pt x="1444527" y="1291055"/>
                  </a:lnTo>
                </a:path>
                <a:path w="3132454" h="1291589">
                  <a:moveTo>
                    <a:pt x="1455842" y="1277939"/>
                  </a:moveTo>
                  <a:lnTo>
                    <a:pt x="1455842" y="1291055"/>
                  </a:lnTo>
                </a:path>
                <a:path w="3132454" h="1291589">
                  <a:moveTo>
                    <a:pt x="1469042" y="1277939"/>
                  </a:moveTo>
                  <a:lnTo>
                    <a:pt x="1469042" y="1291055"/>
                  </a:lnTo>
                </a:path>
                <a:path w="3132454" h="1291589">
                  <a:moveTo>
                    <a:pt x="1480357" y="1277939"/>
                  </a:moveTo>
                  <a:lnTo>
                    <a:pt x="1480357" y="1291055"/>
                  </a:lnTo>
                </a:path>
                <a:path w="3132454" h="1291589">
                  <a:moveTo>
                    <a:pt x="1491672" y="1277939"/>
                  </a:moveTo>
                  <a:lnTo>
                    <a:pt x="1491672" y="1291055"/>
                  </a:lnTo>
                </a:path>
                <a:path w="3132454" h="1291589">
                  <a:moveTo>
                    <a:pt x="1504872" y="1277939"/>
                  </a:moveTo>
                  <a:lnTo>
                    <a:pt x="1504872" y="1291055"/>
                  </a:lnTo>
                </a:path>
                <a:path w="3132454" h="1291589">
                  <a:moveTo>
                    <a:pt x="1516187" y="1277939"/>
                  </a:moveTo>
                  <a:lnTo>
                    <a:pt x="1516187" y="1291055"/>
                  </a:lnTo>
                </a:path>
                <a:path w="3132454" h="1291589">
                  <a:moveTo>
                    <a:pt x="1527502" y="1277939"/>
                  </a:moveTo>
                  <a:lnTo>
                    <a:pt x="1527502" y="1291055"/>
                  </a:lnTo>
                </a:path>
                <a:path w="3132454" h="1291589">
                  <a:moveTo>
                    <a:pt x="1540702" y="1277939"/>
                  </a:moveTo>
                  <a:lnTo>
                    <a:pt x="1540702" y="1291055"/>
                  </a:lnTo>
                </a:path>
                <a:path w="3132454" h="1291589">
                  <a:moveTo>
                    <a:pt x="1552017" y="1277939"/>
                  </a:moveTo>
                  <a:lnTo>
                    <a:pt x="1552017" y="1291055"/>
                  </a:lnTo>
                </a:path>
                <a:path w="3132454" h="1291589">
                  <a:moveTo>
                    <a:pt x="1565218" y="1277939"/>
                  </a:moveTo>
                  <a:lnTo>
                    <a:pt x="1565218" y="1291055"/>
                  </a:lnTo>
                </a:path>
                <a:path w="3132454" h="1291589">
                  <a:moveTo>
                    <a:pt x="1576532" y="1277939"/>
                  </a:moveTo>
                  <a:lnTo>
                    <a:pt x="1576532" y="1291055"/>
                  </a:lnTo>
                </a:path>
                <a:path w="3132454" h="1291589">
                  <a:moveTo>
                    <a:pt x="1587847" y="1277939"/>
                  </a:moveTo>
                  <a:lnTo>
                    <a:pt x="1587847" y="1291055"/>
                  </a:lnTo>
                </a:path>
                <a:path w="3132454" h="1291589">
                  <a:moveTo>
                    <a:pt x="1601048" y="1277939"/>
                  </a:moveTo>
                  <a:lnTo>
                    <a:pt x="1601048" y="1291055"/>
                  </a:lnTo>
                </a:path>
                <a:path w="3132454" h="1291589">
                  <a:moveTo>
                    <a:pt x="1612363" y="1277939"/>
                  </a:moveTo>
                  <a:lnTo>
                    <a:pt x="1612363" y="1291055"/>
                  </a:lnTo>
                </a:path>
                <a:path w="3132454" h="1291589">
                  <a:moveTo>
                    <a:pt x="1623677" y="1277939"/>
                  </a:moveTo>
                  <a:lnTo>
                    <a:pt x="1623677" y="1291055"/>
                  </a:lnTo>
                </a:path>
                <a:path w="3132454" h="1291589">
                  <a:moveTo>
                    <a:pt x="1636878" y="1277939"/>
                  </a:moveTo>
                  <a:lnTo>
                    <a:pt x="1636878" y="1291055"/>
                  </a:lnTo>
                </a:path>
                <a:path w="3132454" h="1291589">
                  <a:moveTo>
                    <a:pt x="1648193" y="1277939"/>
                  </a:moveTo>
                  <a:lnTo>
                    <a:pt x="1648193" y="1291055"/>
                  </a:lnTo>
                </a:path>
                <a:path w="3132454" h="1291589">
                  <a:moveTo>
                    <a:pt x="1659507" y="1277939"/>
                  </a:moveTo>
                  <a:lnTo>
                    <a:pt x="1659507" y="1291055"/>
                  </a:lnTo>
                </a:path>
                <a:path w="3132454" h="1291589">
                  <a:moveTo>
                    <a:pt x="1672708" y="1277939"/>
                  </a:moveTo>
                  <a:lnTo>
                    <a:pt x="1672708" y="1291055"/>
                  </a:lnTo>
                </a:path>
                <a:path w="3132454" h="1291589">
                  <a:moveTo>
                    <a:pt x="1684023" y="1277939"/>
                  </a:moveTo>
                  <a:lnTo>
                    <a:pt x="1684023" y="1291055"/>
                  </a:lnTo>
                </a:path>
                <a:path w="3132454" h="1291589">
                  <a:moveTo>
                    <a:pt x="1695338" y="1277939"/>
                  </a:moveTo>
                  <a:lnTo>
                    <a:pt x="1695338" y="1291055"/>
                  </a:lnTo>
                </a:path>
                <a:path w="3132454" h="1291589">
                  <a:moveTo>
                    <a:pt x="1708538" y="1277939"/>
                  </a:moveTo>
                  <a:lnTo>
                    <a:pt x="1708538" y="1291055"/>
                  </a:lnTo>
                </a:path>
                <a:path w="3132454" h="1291589">
                  <a:moveTo>
                    <a:pt x="1719853" y="1277939"/>
                  </a:moveTo>
                  <a:lnTo>
                    <a:pt x="1719853" y="1291055"/>
                  </a:lnTo>
                </a:path>
                <a:path w="3132454" h="1291589">
                  <a:moveTo>
                    <a:pt x="1731168" y="1277939"/>
                  </a:moveTo>
                  <a:lnTo>
                    <a:pt x="1731168" y="1291055"/>
                  </a:lnTo>
                </a:path>
                <a:path w="3132454" h="1291589">
                  <a:moveTo>
                    <a:pt x="1744368" y="1277939"/>
                  </a:moveTo>
                  <a:lnTo>
                    <a:pt x="1744368" y="1291055"/>
                  </a:lnTo>
                </a:path>
                <a:path w="3132454" h="1291589">
                  <a:moveTo>
                    <a:pt x="1755683" y="1277939"/>
                  </a:moveTo>
                  <a:lnTo>
                    <a:pt x="1755683" y="1291055"/>
                  </a:lnTo>
                </a:path>
                <a:path w="3132454" h="1291589">
                  <a:moveTo>
                    <a:pt x="1766998" y="1277939"/>
                  </a:moveTo>
                  <a:lnTo>
                    <a:pt x="1766998" y="1291055"/>
                  </a:lnTo>
                </a:path>
                <a:path w="3132454" h="1291589">
                  <a:moveTo>
                    <a:pt x="1780198" y="1277939"/>
                  </a:moveTo>
                  <a:lnTo>
                    <a:pt x="1780198" y="1291055"/>
                  </a:lnTo>
                </a:path>
                <a:path w="3132454" h="1291589">
                  <a:moveTo>
                    <a:pt x="1791513" y="1277939"/>
                  </a:moveTo>
                  <a:lnTo>
                    <a:pt x="1791513" y="1291055"/>
                  </a:lnTo>
                </a:path>
                <a:path w="3132454" h="1291589">
                  <a:moveTo>
                    <a:pt x="1804714" y="1277939"/>
                  </a:moveTo>
                  <a:lnTo>
                    <a:pt x="1804714" y="1291055"/>
                  </a:lnTo>
                </a:path>
                <a:path w="3132454" h="1291589">
                  <a:moveTo>
                    <a:pt x="1816028" y="1277939"/>
                  </a:moveTo>
                  <a:lnTo>
                    <a:pt x="1816028" y="1291055"/>
                  </a:lnTo>
                </a:path>
                <a:path w="3132454" h="1291589">
                  <a:moveTo>
                    <a:pt x="1827343" y="1277939"/>
                  </a:moveTo>
                  <a:lnTo>
                    <a:pt x="1827343" y="1291055"/>
                  </a:lnTo>
                </a:path>
                <a:path w="3132454" h="1291589">
                  <a:moveTo>
                    <a:pt x="1840544" y="1277939"/>
                  </a:moveTo>
                  <a:lnTo>
                    <a:pt x="1840544" y="1291055"/>
                  </a:lnTo>
                </a:path>
                <a:path w="3132454" h="1291589">
                  <a:moveTo>
                    <a:pt x="1851859" y="1277939"/>
                  </a:moveTo>
                  <a:lnTo>
                    <a:pt x="1851859" y="1291055"/>
                  </a:lnTo>
                </a:path>
                <a:path w="3132454" h="1291589">
                  <a:moveTo>
                    <a:pt x="1863173" y="1277939"/>
                  </a:moveTo>
                  <a:lnTo>
                    <a:pt x="1863173" y="1291055"/>
                  </a:lnTo>
                </a:path>
                <a:path w="3132454" h="1291589">
                  <a:moveTo>
                    <a:pt x="1876374" y="1277939"/>
                  </a:moveTo>
                  <a:lnTo>
                    <a:pt x="1876374" y="1291055"/>
                  </a:lnTo>
                </a:path>
                <a:path w="3132454" h="1291589">
                  <a:moveTo>
                    <a:pt x="1887689" y="1277939"/>
                  </a:moveTo>
                  <a:lnTo>
                    <a:pt x="1887689" y="1291055"/>
                  </a:lnTo>
                </a:path>
                <a:path w="3132454" h="1291589">
                  <a:moveTo>
                    <a:pt x="1899003" y="1277939"/>
                  </a:moveTo>
                  <a:lnTo>
                    <a:pt x="1899003" y="1291055"/>
                  </a:lnTo>
                </a:path>
                <a:path w="3132454" h="1291589">
                  <a:moveTo>
                    <a:pt x="1912204" y="1277939"/>
                  </a:moveTo>
                  <a:lnTo>
                    <a:pt x="1912204" y="1291055"/>
                  </a:lnTo>
                </a:path>
                <a:path w="3132454" h="1291589">
                  <a:moveTo>
                    <a:pt x="1923519" y="1277939"/>
                  </a:moveTo>
                  <a:lnTo>
                    <a:pt x="1923519" y="1291055"/>
                  </a:lnTo>
                </a:path>
                <a:path w="3132454" h="1291589">
                  <a:moveTo>
                    <a:pt x="1934834" y="1277939"/>
                  </a:moveTo>
                  <a:lnTo>
                    <a:pt x="1934834" y="1291055"/>
                  </a:lnTo>
                </a:path>
                <a:path w="3132454" h="1291589">
                  <a:moveTo>
                    <a:pt x="1948034" y="1277939"/>
                  </a:moveTo>
                  <a:lnTo>
                    <a:pt x="1948034" y="1291055"/>
                  </a:lnTo>
                </a:path>
                <a:path w="3132454" h="1291589">
                  <a:moveTo>
                    <a:pt x="1959349" y="1277939"/>
                  </a:moveTo>
                  <a:lnTo>
                    <a:pt x="1959349" y="1291055"/>
                  </a:lnTo>
                </a:path>
                <a:path w="3132454" h="1291589">
                  <a:moveTo>
                    <a:pt x="1970664" y="1277939"/>
                  </a:moveTo>
                  <a:lnTo>
                    <a:pt x="1970664" y="1291055"/>
                  </a:lnTo>
                </a:path>
                <a:path w="3132454" h="1291589">
                  <a:moveTo>
                    <a:pt x="1983864" y="1277939"/>
                  </a:moveTo>
                  <a:lnTo>
                    <a:pt x="1983864" y="1291055"/>
                  </a:lnTo>
                </a:path>
                <a:path w="3132454" h="1291589">
                  <a:moveTo>
                    <a:pt x="1995179" y="1277939"/>
                  </a:moveTo>
                  <a:lnTo>
                    <a:pt x="1995179" y="1291055"/>
                  </a:lnTo>
                </a:path>
                <a:path w="3132454" h="1291589">
                  <a:moveTo>
                    <a:pt x="2006494" y="1277939"/>
                  </a:moveTo>
                  <a:lnTo>
                    <a:pt x="2006494" y="1291055"/>
                  </a:lnTo>
                </a:path>
                <a:path w="3132454" h="1291589">
                  <a:moveTo>
                    <a:pt x="2019694" y="1277939"/>
                  </a:moveTo>
                  <a:lnTo>
                    <a:pt x="2019694" y="1291055"/>
                  </a:lnTo>
                </a:path>
                <a:path w="3132454" h="1291589">
                  <a:moveTo>
                    <a:pt x="2031009" y="1277939"/>
                  </a:moveTo>
                  <a:lnTo>
                    <a:pt x="2031009" y="1291055"/>
                  </a:lnTo>
                </a:path>
                <a:path w="3132454" h="1291589">
                  <a:moveTo>
                    <a:pt x="2044210" y="1277939"/>
                  </a:moveTo>
                  <a:lnTo>
                    <a:pt x="2044210" y="1291055"/>
                  </a:lnTo>
                </a:path>
                <a:path w="3132454" h="1291589">
                  <a:moveTo>
                    <a:pt x="2055525" y="1277939"/>
                  </a:moveTo>
                  <a:lnTo>
                    <a:pt x="2055525" y="1291055"/>
                  </a:lnTo>
                </a:path>
                <a:path w="3132454" h="1291589">
                  <a:moveTo>
                    <a:pt x="2066839" y="1277939"/>
                  </a:moveTo>
                  <a:lnTo>
                    <a:pt x="2066839" y="1291055"/>
                  </a:lnTo>
                </a:path>
                <a:path w="3132454" h="1291589">
                  <a:moveTo>
                    <a:pt x="2080040" y="1277939"/>
                  </a:moveTo>
                  <a:lnTo>
                    <a:pt x="2080040" y="1291055"/>
                  </a:lnTo>
                </a:path>
                <a:path w="3132454" h="1291589">
                  <a:moveTo>
                    <a:pt x="2091355" y="1277939"/>
                  </a:moveTo>
                  <a:lnTo>
                    <a:pt x="2091355" y="1291055"/>
                  </a:lnTo>
                </a:path>
                <a:path w="3132454" h="1291589">
                  <a:moveTo>
                    <a:pt x="2102669" y="1277939"/>
                  </a:moveTo>
                  <a:lnTo>
                    <a:pt x="2102669" y="1291055"/>
                  </a:lnTo>
                </a:path>
                <a:path w="3132454" h="1291589">
                  <a:moveTo>
                    <a:pt x="2115870" y="1277939"/>
                  </a:moveTo>
                  <a:lnTo>
                    <a:pt x="2115870" y="1291055"/>
                  </a:lnTo>
                </a:path>
                <a:path w="3132454" h="1291589">
                  <a:moveTo>
                    <a:pt x="2127185" y="1277939"/>
                  </a:moveTo>
                  <a:lnTo>
                    <a:pt x="2127185" y="1291055"/>
                  </a:lnTo>
                </a:path>
                <a:path w="3132454" h="1291589">
                  <a:moveTo>
                    <a:pt x="2138500" y="1277939"/>
                  </a:moveTo>
                  <a:lnTo>
                    <a:pt x="2138500" y="1291055"/>
                  </a:lnTo>
                </a:path>
                <a:path w="3132454" h="1291589">
                  <a:moveTo>
                    <a:pt x="2151700" y="1277939"/>
                  </a:moveTo>
                  <a:lnTo>
                    <a:pt x="2151700" y="1291055"/>
                  </a:lnTo>
                </a:path>
                <a:path w="3132454" h="1291589">
                  <a:moveTo>
                    <a:pt x="2163015" y="1277939"/>
                  </a:moveTo>
                  <a:lnTo>
                    <a:pt x="2163015" y="1291055"/>
                  </a:lnTo>
                </a:path>
                <a:path w="3132454" h="1291589">
                  <a:moveTo>
                    <a:pt x="2174330" y="1277939"/>
                  </a:moveTo>
                  <a:lnTo>
                    <a:pt x="2174330" y="1291055"/>
                  </a:lnTo>
                </a:path>
                <a:path w="3132454" h="1291589">
                  <a:moveTo>
                    <a:pt x="2187530" y="1277939"/>
                  </a:moveTo>
                  <a:lnTo>
                    <a:pt x="2187530" y="1291055"/>
                  </a:lnTo>
                </a:path>
                <a:path w="3132454" h="1291589">
                  <a:moveTo>
                    <a:pt x="2198845" y="1277939"/>
                  </a:moveTo>
                  <a:lnTo>
                    <a:pt x="2198845" y="1291055"/>
                  </a:lnTo>
                </a:path>
                <a:path w="3132454" h="1291589">
                  <a:moveTo>
                    <a:pt x="2210160" y="1277939"/>
                  </a:moveTo>
                  <a:lnTo>
                    <a:pt x="2210160" y="1291055"/>
                  </a:lnTo>
                </a:path>
                <a:path w="3132454" h="1291589">
                  <a:moveTo>
                    <a:pt x="2223360" y="1277939"/>
                  </a:moveTo>
                  <a:lnTo>
                    <a:pt x="2223360" y="1291055"/>
                  </a:lnTo>
                </a:path>
                <a:path w="3132454" h="1291589">
                  <a:moveTo>
                    <a:pt x="2234675" y="1277939"/>
                  </a:moveTo>
                  <a:lnTo>
                    <a:pt x="2234675" y="1291055"/>
                  </a:lnTo>
                </a:path>
                <a:path w="3132454" h="1291589">
                  <a:moveTo>
                    <a:pt x="2245990" y="1277939"/>
                  </a:moveTo>
                  <a:lnTo>
                    <a:pt x="2245990" y="1291055"/>
                  </a:lnTo>
                </a:path>
                <a:path w="3132454" h="1291589">
                  <a:moveTo>
                    <a:pt x="2259190" y="1277939"/>
                  </a:moveTo>
                  <a:lnTo>
                    <a:pt x="2259190" y="1291055"/>
                  </a:lnTo>
                </a:path>
                <a:path w="3132454" h="1291589">
                  <a:moveTo>
                    <a:pt x="2270505" y="1277939"/>
                  </a:moveTo>
                  <a:lnTo>
                    <a:pt x="2270505" y="1291055"/>
                  </a:lnTo>
                </a:path>
                <a:path w="3132454" h="1291589">
                  <a:moveTo>
                    <a:pt x="2281820" y="1277939"/>
                  </a:moveTo>
                  <a:lnTo>
                    <a:pt x="2281820" y="1291055"/>
                  </a:lnTo>
                </a:path>
                <a:path w="3132454" h="1291589">
                  <a:moveTo>
                    <a:pt x="2295021" y="1277939"/>
                  </a:moveTo>
                  <a:lnTo>
                    <a:pt x="2295021" y="1291055"/>
                  </a:lnTo>
                </a:path>
                <a:path w="3132454" h="1291589">
                  <a:moveTo>
                    <a:pt x="2306335" y="1277939"/>
                  </a:moveTo>
                  <a:lnTo>
                    <a:pt x="2306335" y="1291055"/>
                  </a:lnTo>
                </a:path>
                <a:path w="3132454" h="1291589">
                  <a:moveTo>
                    <a:pt x="2319536" y="1277939"/>
                  </a:moveTo>
                  <a:lnTo>
                    <a:pt x="2319536" y="1291055"/>
                  </a:lnTo>
                </a:path>
                <a:path w="3132454" h="1291589">
                  <a:moveTo>
                    <a:pt x="2330851" y="1277939"/>
                  </a:moveTo>
                  <a:lnTo>
                    <a:pt x="2330851" y="1291055"/>
                  </a:lnTo>
                </a:path>
                <a:path w="3132454" h="1291589">
                  <a:moveTo>
                    <a:pt x="2342165" y="1277939"/>
                  </a:moveTo>
                  <a:lnTo>
                    <a:pt x="2342165" y="1291055"/>
                  </a:lnTo>
                </a:path>
                <a:path w="3132454" h="1291589">
                  <a:moveTo>
                    <a:pt x="2355366" y="1277939"/>
                  </a:moveTo>
                  <a:lnTo>
                    <a:pt x="2355366" y="1291055"/>
                  </a:lnTo>
                </a:path>
                <a:path w="3132454" h="1291589">
                  <a:moveTo>
                    <a:pt x="2366681" y="1277939"/>
                  </a:moveTo>
                  <a:lnTo>
                    <a:pt x="2366681" y="1291055"/>
                  </a:lnTo>
                </a:path>
                <a:path w="3132454" h="1291589">
                  <a:moveTo>
                    <a:pt x="2377996" y="1277939"/>
                  </a:moveTo>
                  <a:lnTo>
                    <a:pt x="2377996" y="1291055"/>
                  </a:lnTo>
                </a:path>
                <a:path w="3132454" h="1291589">
                  <a:moveTo>
                    <a:pt x="2391196" y="1277939"/>
                  </a:moveTo>
                  <a:lnTo>
                    <a:pt x="2391196" y="1291055"/>
                  </a:lnTo>
                </a:path>
                <a:path w="3132454" h="1291589">
                  <a:moveTo>
                    <a:pt x="2402511" y="1277939"/>
                  </a:moveTo>
                  <a:lnTo>
                    <a:pt x="2402511" y="1291055"/>
                  </a:lnTo>
                </a:path>
                <a:path w="3132454" h="1291589">
                  <a:moveTo>
                    <a:pt x="2413826" y="1277939"/>
                  </a:moveTo>
                  <a:lnTo>
                    <a:pt x="2413826" y="1291055"/>
                  </a:lnTo>
                </a:path>
                <a:path w="3132454" h="1291589">
                  <a:moveTo>
                    <a:pt x="2427026" y="1277939"/>
                  </a:moveTo>
                  <a:lnTo>
                    <a:pt x="2427026" y="1291055"/>
                  </a:lnTo>
                </a:path>
                <a:path w="3132454" h="1291589">
                  <a:moveTo>
                    <a:pt x="2438341" y="1277939"/>
                  </a:moveTo>
                  <a:lnTo>
                    <a:pt x="2438341" y="1291055"/>
                  </a:lnTo>
                </a:path>
                <a:path w="3132454" h="1291589">
                  <a:moveTo>
                    <a:pt x="2449656" y="1277939"/>
                  </a:moveTo>
                  <a:lnTo>
                    <a:pt x="2449656" y="1291055"/>
                  </a:lnTo>
                </a:path>
                <a:path w="3132454" h="1291589">
                  <a:moveTo>
                    <a:pt x="2462856" y="1277939"/>
                  </a:moveTo>
                  <a:lnTo>
                    <a:pt x="2462856" y="1291055"/>
                  </a:lnTo>
                </a:path>
                <a:path w="3132454" h="1291589">
                  <a:moveTo>
                    <a:pt x="2474171" y="1277939"/>
                  </a:moveTo>
                  <a:lnTo>
                    <a:pt x="2474171" y="1291055"/>
                  </a:lnTo>
                </a:path>
                <a:path w="3132454" h="1291589">
                  <a:moveTo>
                    <a:pt x="2485486" y="1277939"/>
                  </a:moveTo>
                  <a:lnTo>
                    <a:pt x="2485486" y="1291055"/>
                  </a:lnTo>
                </a:path>
                <a:path w="3132454" h="1291589">
                  <a:moveTo>
                    <a:pt x="2498686" y="1277939"/>
                  </a:moveTo>
                  <a:lnTo>
                    <a:pt x="2498686" y="1291055"/>
                  </a:lnTo>
                </a:path>
                <a:path w="3132454" h="1291589">
                  <a:moveTo>
                    <a:pt x="2510001" y="1277939"/>
                  </a:moveTo>
                  <a:lnTo>
                    <a:pt x="2510001" y="1291055"/>
                  </a:lnTo>
                </a:path>
                <a:path w="3132454" h="1291589">
                  <a:moveTo>
                    <a:pt x="2521316" y="1277939"/>
                  </a:moveTo>
                  <a:lnTo>
                    <a:pt x="2521316" y="1291055"/>
                  </a:lnTo>
                </a:path>
                <a:path w="3132454" h="1291589">
                  <a:moveTo>
                    <a:pt x="2534517" y="1277939"/>
                  </a:moveTo>
                  <a:lnTo>
                    <a:pt x="2534517" y="1291055"/>
                  </a:lnTo>
                </a:path>
                <a:path w="3132454" h="1291589">
                  <a:moveTo>
                    <a:pt x="2545831" y="1277939"/>
                  </a:moveTo>
                  <a:lnTo>
                    <a:pt x="2545831" y="1291055"/>
                  </a:lnTo>
                </a:path>
                <a:path w="3132454" h="1291589">
                  <a:moveTo>
                    <a:pt x="2559032" y="1277939"/>
                  </a:moveTo>
                  <a:lnTo>
                    <a:pt x="2559032" y="1291055"/>
                  </a:lnTo>
                </a:path>
                <a:path w="3132454" h="1291589">
                  <a:moveTo>
                    <a:pt x="2570347" y="1277939"/>
                  </a:moveTo>
                  <a:lnTo>
                    <a:pt x="2570347" y="1291055"/>
                  </a:lnTo>
                </a:path>
                <a:path w="3132454" h="1291589">
                  <a:moveTo>
                    <a:pt x="2581661" y="1277939"/>
                  </a:moveTo>
                  <a:lnTo>
                    <a:pt x="2581661" y="1291055"/>
                  </a:lnTo>
                </a:path>
                <a:path w="3132454" h="1291589">
                  <a:moveTo>
                    <a:pt x="2594862" y="1277939"/>
                  </a:moveTo>
                  <a:lnTo>
                    <a:pt x="2594862" y="1291055"/>
                  </a:lnTo>
                </a:path>
                <a:path w="3132454" h="1291589">
                  <a:moveTo>
                    <a:pt x="2606177" y="1277939"/>
                  </a:moveTo>
                  <a:lnTo>
                    <a:pt x="2606177" y="1291055"/>
                  </a:lnTo>
                </a:path>
                <a:path w="3132454" h="1291589">
                  <a:moveTo>
                    <a:pt x="2617492" y="1277939"/>
                  </a:moveTo>
                  <a:lnTo>
                    <a:pt x="2617492" y="1291055"/>
                  </a:lnTo>
                </a:path>
                <a:path w="3132454" h="1291589">
                  <a:moveTo>
                    <a:pt x="2630692" y="1277939"/>
                  </a:moveTo>
                  <a:lnTo>
                    <a:pt x="2630692" y="1291055"/>
                  </a:lnTo>
                </a:path>
                <a:path w="3132454" h="1291589">
                  <a:moveTo>
                    <a:pt x="2642007" y="1277939"/>
                  </a:moveTo>
                  <a:lnTo>
                    <a:pt x="2642007" y="1291055"/>
                  </a:lnTo>
                </a:path>
                <a:path w="3132454" h="1291589">
                  <a:moveTo>
                    <a:pt x="2653322" y="1277939"/>
                  </a:moveTo>
                  <a:lnTo>
                    <a:pt x="2653322" y="1291055"/>
                  </a:lnTo>
                </a:path>
                <a:path w="3132454" h="1291589">
                  <a:moveTo>
                    <a:pt x="2666522" y="1277939"/>
                  </a:moveTo>
                  <a:lnTo>
                    <a:pt x="2666522" y="1291055"/>
                  </a:lnTo>
                </a:path>
                <a:path w="3132454" h="1291589">
                  <a:moveTo>
                    <a:pt x="2677837" y="1277939"/>
                  </a:moveTo>
                  <a:lnTo>
                    <a:pt x="2677837" y="1291055"/>
                  </a:lnTo>
                </a:path>
                <a:path w="3132454" h="1291589">
                  <a:moveTo>
                    <a:pt x="2689152" y="1277939"/>
                  </a:moveTo>
                  <a:lnTo>
                    <a:pt x="2689152" y="1291055"/>
                  </a:lnTo>
                </a:path>
                <a:path w="3132454" h="1291589">
                  <a:moveTo>
                    <a:pt x="2702352" y="1277939"/>
                  </a:moveTo>
                  <a:lnTo>
                    <a:pt x="2702352" y="1291055"/>
                  </a:lnTo>
                </a:path>
                <a:path w="3132454" h="1291589">
                  <a:moveTo>
                    <a:pt x="2713667" y="1277939"/>
                  </a:moveTo>
                  <a:lnTo>
                    <a:pt x="2713667" y="1291055"/>
                  </a:lnTo>
                </a:path>
                <a:path w="3132454" h="1291589">
                  <a:moveTo>
                    <a:pt x="2724982" y="1277939"/>
                  </a:moveTo>
                  <a:lnTo>
                    <a:pt x="2724982" y="1291055"/>
                  </a:lnTo>
                </a:path>
                <a:path w="3132454" h="1291589">
                  <a:moveTo>
                    <a:pt x="2738183" y="1277939"/>
                  </a:moveTo>
                  <a:lnTo>
                    <a:pt x="2738183" y="1291055"/>
                  </a:lnTo>
                </a:path>
                <a:path w="3132454" h="1291589">
                  <a:moveTo>
                    <a:pt x="2749497" y="1277939"/>
                  </a:moveTo>
                  <a:lnTo>
                    <a:pt x="2749497" y="1291055"/>
                  </a:lnTo>
                </a:path>
                <a:path w="3132454" h="1291589">
                  <a:moveTo>
                    <a:pt x="2760812" y="1277939"/>
                  </a:moveTo>
                  <a:lnTo>
                    <a:pt x="2760812" y="1291055"/>
                  </a:lnTo>
                </a:path>
                <a:path w="3132454" h="1291589">
                  <a:moveTo>
                    <a:pt x="2774013" y="1277939"/>
                  </a:moveTo>
                  <a:lnTo>
                    <a:pt x="2774013" y="1291055"/>
                  </a:lnTo>
                </a:path>
                <a:path w="3132454" h="1291589">
                  <a:moveTo>
                    <a:pt x="2785327" y="1277939"/>
                  </a:moveTo>
                  <a:lnTo>
                    <a:pt x="2785327" y="1291055"/>
                  </a:lnTo>
                </a:path>
                <a:path w="3132454" h="1291589">
                  <a:moveTo>
                    <a:pt x="2798528" y="1277939"/>
                  </a:moveTo>
                  <a:lnTo>
                    <a:pt x="2798528" y="1291055"/>
                  </a:lnTo>
                </a:path>
                <a:path w="3132454" h="1291589">
                  <a:moveTo>
                    <a:pt x="2809843" y="1277939"/>
                  </a:moveTo>
                  <a:lnTo>
                    <a:pt x="2809843" y="1291055"/>
                  </a:lnTo>
                </a:path>
                <a:path w="3132454" h="1291589">
                  <a:moveTo>
                    <a:pt x="2821158" y="1277939"/>
                  </a:moveTo>
                  <a:lnTo>
                    <a:pt x="2821158" y="1291055"/>
                  </a:lnTo>
                </a:path>
                <a:path w="3132454" h="1291589">
                  <a:moveTo>
                    <a:pt x="2834358" y="1277939"/>
                  </a:moveTo>
                  <a:lnTo>
                    <a:pt x="2834358" y="1291055"/>
                  </a:lnTo>
                </a:path>
                <a:path w="3132454" h="1291589">
                  <a:moveTo>
                    <a:pt x="2845673" y="1277939"/>
                  </a:moveTo>
                  <a:lnTo>
                    <a:pt x="2845673" y="1291055"/>
                  </a:lnTo>
                </a:path>
                <a:path w="3132454" h="1291589">
                  <a:moveTo>
                    <a:pt x="2856988" y="1277939"/>
                  </a:moveTo>
                  <a:lnTo>
                    <a:pt x="2856988" y="1291055"/>
                  </a:lnTo>
                </a:path>
                <a:path w="3132454" h="1291589">
                  <a:moveTo>
                    <a:pt x="2870188" y="1277939"/>
                  </a:moveTo>
                  <a:lnTo>
                    <a:pt x="2870188" y="1291055"/>
                  </a:lnTo>
                </a:path>
                <a:path w="3132454" h="1291589">
                  <a:moveTo>
                    <a:pt x="2881503" y="1277939"/>
                  </a:moveTo>
                  <a:lnTo>
                    <a:pt x="2881503" y="1291055"/>
                  </a:lnTo>
                </a:path>
                <a:path w="3132454" h="1291589">
                  <a:moveTo>
                    <a:pt x="2892818" y="1277939"/>
                  </a:moveTo>
                  <a:lnTo>
                    <a:pt x="2892818" y="1291055"/>
                  </a:lnTo>
                </a:path>
                <a:path w="3132454" h="1291589">
                  <a:moveTo>
                    <a:pt x="2906018" y="1277939"/>
                  </a:moveTo>
                  <a:lnTo>
                    <a:pt x="2906018" y="1291055"/>
                  </a:lnTo>
                </a:path>
                <a:path w="3132454" h="1291589">
                  <a:moveTo>
                    <a:pt x="2917333" y="1277939"/>
                  </a:moveTo>
                  <a:lnTo>
                    <a:pt x="2917333" y="1291056"/>
                  </a:lnTo>
                </a:path>
                <a:path w="3132454" h="1291589">
                  <a:moveTo>
                    <a:pt x="2928648" y="1277939"/>
                  </a:moveTo>
                  <a:lnTo>
                    <a:pt x="2928648" y="1291056"/>
                  </a:lnTo>
                </a:path>
                <a:path w="3132454" h="1291589">
                  <a:moveTo>
                    <a:pt x="2941848" y="1277939"/>
                  </a:moveTo>
                  <a:lnTo>
                    <a:pt x="2941848" y="1291056"/>
                  </a:lnTo>
                </a:path>
                <a:path w="3132454" h="1291589">
                  <a:moveTo>
                    <a:pt x="2953163" y="1277939"/>
                  </a:moveTo>
                  <a:lnTo>
                    <a:pt x="2953163" y="1291056"/>
                  </a:lnTo>
                </a:path>
                <a:path w="3132454" h="1291589">
                  <a:moveTo>
                    <a:pt x="2964478" y="1277939"/>
                  </a:moveTo>
                  <a:lnTo>
                    <a:pt x="2964478" y="1291056"/>
                  </a:lnTo>
                </a:path>
                <a:path w="3132454" h="1291589">
                  <a:moveTo>
                    <a:pt x="2977679" y="1277939"/>
                  </a:moveTo>
                  <a:lnTo>
                    <a:pt x="2977679" y="1291056"/>
                  </a:lnTo>
                </a:path>
                <a:path w="3132454" h="1291589">
                  <a:moveTo>
                    <a:pt x="2988993" y="1277939"/>
                  </a:moveTo>
                  <a:lnTo>
                    <a:pt x="2988993" y="1291056"/>
                  </a:lnTo>
                </a:path>
                <a:path w="3132454" h="1291589">
                  <a:moveTo>
                    <a:pt x="3000308" y="1277939"/>
                  </a:moveTo>
                  <a:lnTo>
                    <a:pt x="3000308" y="1291056"/>
                  </a:lnTo>
                </a:path>
                <a:path w="3132454" h="1291589">
                  <a:moveTo>
                    <a:pt x="3013509" y="1277939"/>
                  </a:moveTo>
                  <a:lnTo>
                    <a:pt x="3013509" y="1291056"/>
                  </a:lnTo>
                </a:path>
                <a:path w="3132454" h="1291589">
                  <a:moveTo>
                    <a:pt x="3024823" y="1277939"/>
                  </a:moveTo>
                  <a:lnTo>
                    <a:pt x="3024823" y="1291056"/>
                  </a:lnTo>
                </a:path>
                <a:path w="3132454" h="1291589">
                  <a:moveTo>
                    <a:pt x="3038024" y="1277939"/>
                  </a:moveTo>
                  <a:lnTo>
                    <a:pt x="3038024" y="1291056"/>
                  </a:lnTo>
                </a:path>
                <a:path w="3132454" h="1291589">
                  <a:moveTo>
                    <a:pt x="3049339" y="1277939"/>
                  </a:moveTo>
                  <a:lnTo>
                    <a:pt x="3049339" y="1291056"/>
                  </a:lnTo>
                </a:path>
                <a:path w="3132454" h="1291589">
                  <a:moveTo>
                    <a:pt x="3060654" y="1277939"/>
                  </a:moveTo>
                  <a:lnTo>
                    <a:pt x="3060654" y="1291056"/>
                  </a:lnTo>
                </a:path>
                <a:path w="3132454" h="1291589">
                  <a:moveTo>
                    <a:pt x="3073854" y="1277939"/>
                  </a:moveTo>
                  <a:lnTo>
                    <a:pt x="3073854" y="1291056"/>
                  </a:lnTo>
                </a:path>
                <a:path w="3132454" h="1291589">
                  <a:moveTo>
                    <a:pt x="3085169" y="1277939"/>
                  </a:moveTo>
                  <a:lnTo>
                    <a:pt x="3085169" y="1291056"/>
                  </a:lnTo>
                </a:path>
                <a:path w="3132454" h="1291589">
                  <a:moveTo>
                    <a:pt x="3096484" y="1277939"/>
                  </a:moveTo>
                  <a:lnTo>
                    <a:pt x="3096484" y="1291056"/>
                  </a:lnTo>
                </a:path>
                <a:path w="3132454" h="1291589">
                  <a:moveTo>
                    <a:pt x="3109684" y="1277939"/>
                  </a:moveTo>
                  <a:lnTo>
                    <a:pt x="3109684" y="1291056"/>
                  </a:lnTo>
                </a:path>
                <a:path w="3132454" h="1291589">
                  <a:moveTo>
                    <a:pt x="3120999" y="1277939"/>
                  </a:moveTo>
                  <a:lnTo>
                    <a:pt x="3120999" y="1291056"/>
                  </a:lnTo>
                </a:path>
                <a:path w="3132454" h="1291589">
                  <a:moveTo>
                    <a:pt x="3132314" y="1277939"/>
                  </a:moveTo>
                  <a:lnTo>
                    <a:pt x="3132314" y="129105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402582" y="2646171"/>
            <a:ext cx="241109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68020" marR="5080" indent="-655955">
              <a:lnSpc>
                <a:spcPts val="919"/>
              </a:lnSpc>
              <a:spcBef>
                <a:spcPts val="160"/>
              </a:spcBef>
            </a:pPr>
            <a:r>
              <a:rPr dirty="0" sz="800" spc="-90" b="1">
                <a:latin typeface="Arial"/>
                <a:cs typeface="Arial"/>
              </a:rPr>
              <a:t>Comportamiento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70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Leptospirosis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periodo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2020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–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2024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(SE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01-</a:t>
            </a:r>
            <a:r>
              <a:rPr dirty="0" sz="800" spc="-80" b="1">
                <a:latin typeface="Arial"/>
                <a:cs typeface="Arial"/>
              </a:rPr>
              <a:t>48)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Tumbes.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068061" y="1667001"/>
            <a:ext cx="1029335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3175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5" b="1">
                <a:latin typeface="Arial"/>
                <a:cs typeface="Arial"/>
              </a:rPr>
              <a:t>Leptospirosis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Región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5" b="1">
                <a:latin typeface="Arial"/>
                <a:cs typeface="Arial"/>
              </a:rPr>
              <a:t>Tumbes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638294" y="4564126"/>
            <a:ext cx="2077720" cy="2419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68275">
              <a:lnSpc>
                <a:spcPct val="102099"/>
              </a:lnSpc>
              <a:spcBef>
                <a:spcPts val="85"/>
              </a:spcBef>
            </a:pP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Mapa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de</a:t>
            </a:r>
            <a:r>
              <a:rPr dirty="0" sz="700" spc="-2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Riesgo</a:t>
            </a:r>
            <a:r>
              <a:rPr dirty="0" sz="700" spc="-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seg</a:t>
            </a:r>
            <a:r>
              <a:rPr dirty="0" sz="700" b="1">
                <a:solidFill>
                  <a:srgbClr val="001F5F"/>
                </a:solidFill>
                <a:latin typeface="Calibri"/>
                <a:cs typeface="Calibri"/>
              </a:rPr>
              <a:t>ú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06</a:t>
            </a:r>
            <a:r>
              <a:rPr dirty="0" sz="700" spc="-1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libri"/>
                <a:cs typeface="Calibri"/>
              </a:rPr>
              <a:t>ú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ltimas</a:t>
            </a:r>
            <a:r>
              <a:rPr dirty="0" sz="700" spc="-2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semanas</a:t>
            </a:r>
            <a:r>
              <a:rPr dirty="0" sz="700" spc="50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epidemiol</a:t>
            </a:r>
            <a:r>
              <a:rPr dirty="0" sz="700" spc="-10" b="1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gicas</a:t>
            </a:r>
            <a:r>
              <a:rPr dirty="0" sz="700" spc="3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b="1">
                <a:solidFill>
                  <a:srgbClr val="001F5F"/>
                </a:solidFill>
                <a:latin typeface="Cambria"/>
                <a:cs typeface="Cambria"/>
              </a:rPr>
              <a:t>SE</a:t>
            </a:r>
            <a:r>
              <a:rPr dirty="0" sz="700" spc="4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(46-51/2024)</a:t>
            </a:r>
            <a:r>
              <a:rPr dirty="0" sz="700" spc="35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-Regi</a:t>
            </a:r>
            <a:r>
              <a:rPr dirty="0" sz="700" spc="-10" b="1">
                <a:solidFill>
                  <a:srgbClr val="001F5F"/>
                </a:solidFill>
                <a:latin typeface="Calibri"/>
                <a:cs typeface="Calibri"/>
              </a:rPr>
              <a:t>ó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dirty="0" sz="700" spc="40" b="1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dirty="0" sz="700" spc="-10" b="1">
                <a:solidFill>
                  <a:srgbClr val="001F5F"/>
                </a:solidFill>
                <a:latin typeface="Cambria"/>
                <a:cs typeface="Cambria"/>
              </a:rPr>
              <a:t>Tumbes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43737" y="6901433"/>
            <a:ext cx="6571615" cy="60896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algn="just" marL="12700" marR="5080">
              <a:lnSpc>
                <a:spcPts val="1040"/>
              </a:lnSpc>
              <a:spcBef>
                <a:spcPts val="165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comportamiento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notificación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leptospirosis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2024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ubicó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Jacinto,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Cruz,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Tumbes,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transmisión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última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3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Corrales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marL="3806825">
              <a:lnSpc>
                <a:spcPct val="100000"/>
              </a:lnSpc>
              <a:spcBef>
                <a:spcPts val="445"/>
              </a:spcBef>
            </a:pPr>
            <a:r>
              <a:rPr dirty="0" sz="800" spc="-100" b="1">
                <a:latin typeface="Arial"/>
                <a:cs typeface="Arial"/>
              </a:rPr>
              <a:t>Casos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Acumulados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Leptospirosis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por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Grupos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Curso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Vida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5137673" y="4019317"/>
            <a:ext cx="13335" cy="97790"/>
          </a:xfrm>
          <a:custGeom>
            <a:avLst/>
            <a:gdLst/>
            <a:ahLst/>
            <a:cxnLst/>
            <a:rect l="l" t="t" r="r" b="b"/>
            <a:pathLst>
              <a:path w="13335" h="97789">
                <a:moveTo>
                  <a:pt x="13200" y="0"/>
                </a:moveTo>
                <a:lnTo>
                  <a:pt x="0" y="0"/>
                </a:lnTo>
                <a:lnTo>
                  <a:pt x="0" y="97437"/>
                </a:lnTo>
                <a:lnTo>
                  <a:pt x="13200" y="97437"/>
                </a:lnTo>
                <a:lnTo>
                  <a:pt x="13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5629859" y="3747616"/>
            <a:ext cx="22860" cy="337820"/>
          </a:xfrm>
          <a:custGeom>
            <a:avLst/>
            <a:gdLst/>
            <a:ahLst/>
            <a:cxnLst/>
            <a:rect l="l" t="t" r="r" b="b"/>
            <a:pathLst>
              <a:path w="22860" h="337820">
                <a:moveTo>
                  <a:pt x="22631" y="0"/>
                </a:moveTo>
                <a:lnTo>
                  <a:pt x="11315" y="0"/>
                </a:lnTo>
                <a:lnTo>
                  <a:pt x="11315" y="127419"/>
                </a:lnTo>
                <a:lnTo>
                  <a:pt x="0" y="127419"/>
                </a:lnTo>
                <a:lnTo>
                  <a:pt x="0" y="337286"/>
                </a:lnTo>
                <a:lnTo>
                  <a:pt x="11315" y="337286"/>
                </a:lnTo>
                <a:lnTo>
                  <a:pt x="11315" y="305435"/>
                </a:lnTo>
                <a:lnTo>
                  <a:pt x="22631" y="305435"/>
                </a:lnTo>
                <a:lnTo>
                  <a:pt x="2263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3829582" y="4294072"/>
            <a:ext cx="39370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50" b="1">
                <a:latin typeface="Calibri"/>
                <a:cs typeface="Calibri"/>
              </a:rPr>
              <a:t>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816193" y="4133360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10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16193" y="3972476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20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16193" y="3811629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30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816193" y="3650920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40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816193" y="3490036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50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16193" y="3329327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60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816193" y="3168417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70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816193" y="3007596"/>
            <a:ext cx="52069" cy="57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" spc="-25" b="1">
                <a:latin typeface="Calibri"/>
                <a:cs typeface="Calibri"/>
              </a:rPr>
              <a:t>80</a:t>
            </a:r>
            <a:endParaRPr sz="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877211" y="3698967"/>
            <a:ext cx="46355" cy="382270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  <a:tabLst>
                <a:tab pos="368935" algn="l"/>
              </a:tabLst>
            </a:pPr>
            <a:r>
              <a:rPr dirty="0" u="heavy" sz="150" b="1"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	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864501" y="4325816"/>
            <a:ext cx="3137535" cy="46355"/>
          </a:xfrm>
          <a:prstGeom prst="rect">
            <a:avLst/>
          </a:prstGeom>
        </p:spPr>
        <p:txBody>
          <a:bodyPr wrap="square" lIns="0" tIns="8890" rIns="0" bIns="0" rtlCol="0" vert="vert270">
            <a:spAutoFit/>
          </a:bodyPr>
          <a:lstStyle/>
          <a:p>
            <a:pPr marL="22860">
              <a:lnSpc>
                <a:spcPct val="100000"/>
              </a:lnSpc>
              <a:spcBef>
                <a:spcPts val="7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4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52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3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6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51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2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5"/>
              </a:spcBef>
            </a:pPr>
            <a:r>
              <a:rPr dirty="0" sz="150" spc="-50" b="1">
                <a:latin typeface="Calibri"/>
                <a:cs typeface="Calibri"/>
              </a:rPr>
              <a:t>5</a:t>
            </a:r>
            <a:endParaRPr sz="15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150" spc="-50" b="1">
                <a:latin typeface="Calibri"/>
                <a:cs typeface="Calibri"/>
              </a:rPr>
              <a:t>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14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17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20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23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26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29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32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35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38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41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44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" spc="-25" b="1">
                <a:latin typeface="Calibri"/>
                <a:cs typeface="Calibri"/>
              </a:rPr>
              <a:t>47</a:t>
            </a:r>
            <a:endParaRPr sz="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" spc="-25" b="1">
                <a:latin typeface="Calibri"/>
                <a:cs typeface="Calibri"/>
              </a:rPr>
              <a:t>50</a:t>
            </a:r>
            <a:endParaRPr sz="1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767461" y="3581215"/>
            <a:ext cx="65405" cy="20320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N°de</a:t>
            </a:r>
            <a:r>
              <a:rPr dirty="0" sz="3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10" b="1">
                <a:solidFill>
                  <a:srgbClr val="FF0000"/>
                </a:solidFill>
                <a:latin typeface="Calibri"/>
                <a:cs typeface="Calibri"/>
              </a:rPr>
              <a:t>casos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219867" y="4352097"/>
            <a:ext cx="448309" cy="73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00" b="1">
                <a:solidFill>
                  <a:srgbClr val="FF0000"/>
                </a:solidFill>
                <a:latin typeface="Calibri"/>
                <a:cs typeface="Calibri"/>
              </a:rPr>
              <a:t>Semanas</a:t>
            </a:r>
            <a:r>
              <a:rPr dirty="0" sz="3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" spc="-10" b="1">
                <a:solidFill>
                  <a:srgbClr val="FF0000"/>
                </a:solidFill>
                <a:latin typeface="Calibri"/>
                <a:cs typeface="Calibri"/>
              </a:rPr>
              <a:t>epidemiológicas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4009967" y="3258555"/>
            <a:ext cx="24765" cy="107314"/>
            <a:chOff x="4009967" y="3258555"/>
            <a:chExt cx="24765" cy="107314"/>
          </a:xfrm>
        </p:grpSpPr>
        <p:sp>
          <p:nvSpPr>
            <p:cNvPr id="42" name="object 42" descr=""/>
            <p:cNvSpPr/>
            <p:nvPr/>
          </p:nvSpPr>
          <p:spPr>
            <a:xfrm>
              <a:off x="4009967" y="3258555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515" y="0"/>
                  </a:moveTo>
                  <a:lnTo>
                    <a:pt x="0" y="0"/>
                  </a:lnTo>
                  <a:lnTo>
                    <a:pt x="0" y="24359"/>
                  </a:lnTo>
                  <a:lnTo>
                    <a:pt x="24515" y="24359"/>
                  </a:lnTo>
                  <a:lnTo>
                    <a:pt x="245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009967" y="3341002"/>
              <a:ext cx="24765" cy="24765"/>
            </a:xfrm>
            <a:custGeom>
              <a:avLst/>
              <a:gdLst/>
              <a:ahLst/>
              <a:cxnLst/>
              <a:rect l="l" t="t" r="r" b="b"/>
              <a:pathLst>
                <a:path w="24764" h="24764">
                  <a:moveTo>
                    <a:pt x="24515" y="0"/>
                  </a:moveTo>
                  <a:lnTo>
                    <a:pt x="0" y="0"/>
                  </a:lnTo>
                  <a:lnTo>
                    <a:pt x="0" y="24359"/>
                  </a:lnTo>
                  <a:lnTo>
                    <a:pt x="24515" y="24359"/>
                  </a:lnTo>
                  <a:lnTo>
                    <a:pt x="2451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4032871" y="3196400"/>
            <a:ext cx="266065" cy="191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5600"/>
              </a:lnSpc>
              <a:spcBef>
                <a:spcPts val="100"/>
              </a:spcBef>
            </a:pPr>
            <a:r>
              <a:rPr dirty="0" sz="350" spc="-10" b="1">
                <a:latin typeface="Calibri"/>
                <a:cs typeface="Calibri"/>
              </a:rPr>
              <a:t>Confirmados</a:t>
            </a:r>
            <a:r>
              <a:rPr dirty="0" sz="350" spc="500" b="1">
                <a:latin typeface="Calibri"/>
                <a:cs typeface="Calibri"/>
              </a:rPr>
              <a:t> </a:t>
            </a:r>
            <a:r>
              <a:rPr dirty="0" sz="350" spc="-10" b="1">
                <a:latin typeface="Calibri"/>
                <a:cs typeface="Calibri"/>
              </a:rPr>
              <a:t>Probables</a:t>
            </a:r>
            <a:endParaRPr sz="35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4513795" y="3018999"/>
            <a:ext cx="2483485" cy="3794760"/>
            <a:chOff x="4513795" y="3018999"/>
            <a:chExt cx="2483485" cy="3794760"/>
          </a:xfrm>
        </p:grpSpPr>
        <p:sp>
          <p:nvSpPr>
            <p:cNvPr id="46" name="object 46" descr=""/>
            <p:cNvSpPr/>
            <p:nvPr/>
          </p:nvSpPr>
          <p:spPr>
            <a:xfrm>
              <a:off x="4514430" y="3019634"/>
              <a:ext cx="1880870" cy="1304925"/>
            </a:xfrm>
            <a:custGeom>
              <a:avLst/>
              <a:gdLst/>
              <a:ahLst/>
              <a:cxnLst/>
              <a:rect l="l" t="t" r="r" b="b"/>
              <a:pathLst>
                <a:path w="1880870" h="1304925">
                  <a:moveTo>
                    <a:pt x="0" y="1304908"/>
                  </a:moveTo>
                  <a:lnTo>
                    <a:pt x="3871" y="9368"/>
                  </a:lnTo>
                </a:path>
                <a:path w="1880870" h="1304925">
                  <a:moveTo>
                    <a:pt x="626084" y="1303020"/>
                  </a:moveTo>
                  <a:lnTo>
                    <a:pt x="626838" y="7495"/>
                  </a:lnTo>
                </a:path>
                <a:path w="1880870" h="1304925">
                  <a:moveTo>
                    <a:pt x="1246611" y="1295525"/>
                  </a:moveTo>
                  <a:lnTo>
                    <a:pt x="1246510" y="0"/>
                  </a:lnTo>
                </a:path>
                <a:path w="1880870" h="1304925">
                  <a:moveTo>
                    <a:pt x="1868823" y="1303020"/>
                  </a:moveTo>
                  <a:lnTo>
                    <a:pt x="1880263" y="7495"/>
                  </a:lnTo>
                </a:path>
              </a:pathLst>
            </a:custGeom>
            <a:ln w="31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5425" y="6496918"/>
              <a:ext cx="241313" cy="316390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4761291" y="3093341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2021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4055953" y="3091717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2020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358258" y="3108706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134904" y="3116277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2023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649802" y="3128568"/>
            <a:ext cx="116205" cy="8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" spc="-20" b="1">
                <a:solidFill>
                  <a:srgbClr val="FF0000"/>
                </a:solidFill>
                <a:latin typeface="Calibri"/>
                <a:cs typeface="Calibri"/>
              </a:rPr>
              <a:t>2024</a:t>
            </a:r>
            <a:endParaRPr sz="350">
              <a:latin typeface="Calibri"/>
              <a:cs typeface="Calibri"/>
            </a:endParaRPr>
          </a:p>
        </p:txBody>
      </p:sp>
      <p:graphicFrame>
        <p:nvGraphicFramePr>
          <p:cNvPr id="53" name="object 53" descr=""/>
          <p:cNvGraphicFramePr>
            <a:graphicFrameLocks noGrp="1"/>
          </p:cNvGraphicFramePr>
          <p:nvPr/>
        </p:nvGraphicFramePr>
        <p:xfrm>
          <a:off x="4050264" y="1994934"/>
          <a:ext cx="2826385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8555"/>
                <a:gridCol w="940434"/>
                <a:gridCol w="670560"/>
              </a:tblGrid>
              <a:tr h="100330">
                <a:tc>
                  <a:txBody>
                    <a:bodyPr/>
                    <a:lstStyle/>
                    <a:p>
                      <a:pPr marL="546735">
                        <a:lnSpc>
                          <a:spcPts val="680"/>
                        </a:lnSpc>
                        <a:spcBef>
                          <a:spcPts val="5"/>
                        </a:spcBef>
                      </a:pPr>
                      <a:r>
                        <a:rPr dirty="0" sz="600" spc="1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dirty="0" sz="6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600" spc="1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DX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5285">
                        <a:lnSpc>
                          <a:spcPts val="680"/>
                        </a:lnSpc>
                        <a:spcBef>
                          <a:spcPts val="5"/>
                        </a:spcBef>
                      </a:pPr>
                      <a:r>
                        <a:rPr dirty="0" sz="6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Frecuencia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4135">
                        <a:lnSpc>
                          <a:spcPts val="680"/>
                        </a:lnSpc>
                        <a:spcBef>
                          <a:spcPts val="5"/>
                        </a:spcBef>
                      </a:pPr>
                      <a:r>
                        <a:rPr dirty="0" sz="600" spc="1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111760"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125">
                          <a:latin typeface="Calibri"/>
                          <a:cs typeface="Calibri"/>
                        </a:rPr>
                        <a:t>Confirmado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708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85">
                          <a:latin typeface="Calibri"/>
                          <a:cs typeface="Calibri"/>
                        </a:rPr>
                        <a:t>181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600" spc="110">
                          <a:latin typeface="Calibri"/>
                          <a:cs typeface="Calibri"/>
                        </a:rPr>
                        <a:t>52.31%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93980">
                <a:tc>
                  <a:txBody>
                    <a:bodyPr/>
                    <a:lstStyle/>
                    <a:p>
                      <a:pPr marL="14604">
                        <a:lnSpc>
                          <a:spcPts val="640"/>
                        </a:lnSpc>
                      </a:pPr>
                      <a:r>
                        <a:rPr dirty="0" sz="600" spc="120">
                          <a:latin typeface="Calibri"/>
                          <a:cs typeface="Calibri"/>
                        </a:rPr>
                        <a:t>Probable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70840">
                        <a:lnSpc>
                          <a:spcPts val="640"/>
                        </a:lnSpc>
                      </a:pPr>
                      <a:r>
                        <a:rPr dirty="0" sz="600" spc="85">
                          <a:latin typeface="Calibri"/>
                          <a:cs typeface="Calibri"/>
                        </a:rPr>
                        <a:t>165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ts val="640"/>
                        </a:lnSpc>
                      </a:pPr>
                      <a:r>
                        <a:rPr dirty="0" sz="600" spc="110">
                          <a:latin typeface="Calibri"/>
                          <a:cs typeface="Calibri"/>
                        </a:rPr>
                        <a:t>47.69%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 marL="14604">
                        <a:lnSpc>
                          <a:spcPts val="705"/>
                        </a:lnSpc>
                        <a:spcBef>
                          <a:spcPts val="25"/>
                        </a:spcBef>
                      </a:pPr>
                      <a:r>
                        <a:rPr dirty="0" sz="600" spc="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70840">
                        <a:lnSpc>
                          <a:spcPts val="705"/>
                        </a:lnSpc>
                        <a:spcBef>
                          <a:spcPts val="25"/>
                        </a:spcBef>
                      </a:pPr>
                      <a:r>
                        <a:rPr dirty="0" sz="6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ts val="705"/>
                        </a:lnSpc>
                        <a:spcBef>
                          <a:spcPts val="25"/>
                        </a:spcBef>
                      </a:pPr>
                      <a:r>
                        <a:rPr dirty="0" sz="600" spc="1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100.00%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pic>
        <p:nvPicPr>
          <p:cNvPr id="54" name="object 5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1602" y="2000192"/>
            <a:ext cx="127297" cy="87506"/>
          </a:xfrm>
          <a:prstGeom prst="rect">
            <a:avLst/>
          </a:prstGeom>
        </p:spPr>
      </p:pic>
      <p:grpSp>
        <p:nvGrpSpPr>
          <p:cNvPr id="55" name="object 55" descr=""/>
          <p:cNvGrpSpPr/>
          <p:nvPr/>
        </p:nvGrpSpPr>
        <p:grpSpPr>
          <a:xfrm>
            <a:off x="3674279" y="6371149"/>
            <a:ext cx="258445" cy="375920"/>
            <a:chOff x="3674279" y="6371149"/>
            <a:chExt cx="258445" cy="375920"/>
          </a:xfrm>
        </p:grpSpPr>
        <p:sp>
          <p:nvSpPr>
            <p:cNvPr id="56" name="object 56" descr=""/>
            <p:cNvSpPr/>
            <p:nvPr/>
          </p:nvSpPr>
          <p:spPr>
            <a:xfrm>
              <a:off x="3674319" y="6371149"/>
              <a:ext cx="258445" cy="92710"/>
            </a:xfrm>
            <a:custGeom>
              <a:avLst/>
              <a:gdLst/>
              <a:ahLst/>
              <a:cxnLst/>
              <a:rect l="l" t="t" r="r" b="b"/>
              <a:pathLst>
                <a:path w="258445" h="92710">
                  <a:moveTo>
                    <a:pt x="0" y="92526"/>
                  </a:moveTo>
                  <a:lnTo>
                    <a:pt x="258052" y="92526"/>
                  </a:lnTo>
                  <a:lnTo>
                    <a:pt x="258052" y="0"/>
                  </a:lnTo>
                  <a:lnTo>
                    <a:pt x="0" y="0"/>
                  </a:lnTo>
                  <a:lnTo>
                    <a:pt x="0" y="9252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674319" y="6463676"/>
              <a:ext cx="258445" cy="92710"/>
            </a:xfrm>
            <a:custGeom>
              <a:avLst/>
              <a:gdLst/>
              <a:ahLst/>
              <a:cxnLst/>
              <a:rect l="l" t="t" r="r" b="b"/>
              <a:pathLst>
                <a:path w="258445" h="92709">
                  <a:moveTo>
                    <a:pt x="0" y="92526"/>
                  </a:moveTo>
                  <a:lnTo>
                    <a:pt x="258052" y="92526"/>
                  </a:lnTo>
                  <a:lnTo>
                    <a:pt x="258052" y="0"/>
                  </a:lnTo>
                  <a:lnTo>
                    <a:pt x="0" y="0"/>
                  </a:lnTo>
                  <a:lnTo>
                    <a:pt x="0" y="92526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677268" y="6373839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w="0" h="370204">
                  <a:moveTo>
                    <a:pt x="0" y="0"/>
                  </a:moveTo>
                  <a:lnTo>
                    <a:pt x="0" y="370107"/>
                  </a:lnTo>
                </a:path>
              </a:pathLst>
            </a:custGeom>
            <a:ln w="597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674319" y="6371151"/>
              <a:ext cx="6350" cy="375920"/>
            </a:xfrm>
            <a:custGeom>
              <a:avLst/>
              <a:gdLst/>
              <a:ahLst/>
              <a:cxnLst/>
              <a:rect l="l" t="t" r="r" b="b"/>
              <a:pathLst>
                <a:path w="6350" h="375920">
                  <a:moveTo>
                    <a:pt x="5978" y="0"/>
                  </a:moveTo>
                  <a:lnTo>
                    <a:pt x="0" y="0"/>
                  </a:lnTo>
                  <a:lnTo>
                    <a:pt x="0" y="375485"/>
                  </a:lnTo>
                  <a:lnTo>
                    <a:pt x="5978" y="375485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929382" y="6379219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0"/>
                  </a:moveTo>
                  <a:lnTo>
                    <a:pt x="0" y="364728"/>
                  </a:lnTo>
                </a:path>
              </a:pathLst>
            </a:custGeom>
            <a:ln w="5978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926353" y="6376531"/>
              <a:ext cx="6350" cy="370205"/>
            </a:xfrm>
            <a:custGeom>
              <a:avLst/>
              <a:gdLst/>
              <a:ahLst/>
              <a:cxnLst/>
              <a:rect l="l" t="t" r="r" b="b"/>
              <a:pathLst>
                <a:path w="6350" h="370204">
                  <a:moveTo>
                    <a:pt x="5978" y="0"/>
                  </a:moveTo>
                  <a:lnTo>
                    <a:pt x="0" y="0"/>
                  </a:lnTo>
                  <a:lnTo>
                    <a:pt x="0" y="370105"/>
                  </a:lnTo>
                  <a:lnTo>
                    <a:pt x="5978" y="370105"/>
                  </a:lnTo>
                  <a:lnTo>
                    <a:pt x="597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683246" y="6373839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36" y="0"/>
                  </a:lnTo>
                </a:path>
              </a:pathLst>
            </a:custGeom>
            <a:ln w="537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680297" y="6371149"/>
              <a:ext cx="252095" cy="5715"/>
            </a:xfrm>
            <a:custGeom>
              <a:avLst/>
              <a:gdLst/>
              <a:ahLst/>
              <a:cxnLst/>
              <a:rect l="l" t="t" r="r" b="b"/>
              <a:pathLst>
                <a:path w="252095" h="5714">
                  <a:moveTo>
                    <a:pt x="252074" y="0"/>
                  </a:moveTo>
                  <a:lnTo>
                    <a:pt x="0" y="0"/>
                  </a:lnTo>
                  <a:lnTo>
                    <a:pt x="0" y="5379"/>
                  </a:lnTo>
                  <a:lnTo>
                    <a:pt x="252074" y="5379"/>
                  </a:lnTo>
                  <a:lnTo>
                    <a:pt x="2520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683246" y="6466366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36" y="0"/>
                  </a:lnTo>
                </a:path>
              </a:pathLst>
            </a:custGeom>
            <a:ln w="537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680297" y="6463676"/>
              <a:ext cx="252095" cy="5715"/>
            </a:xfrm>
            <a:custGeom>
              <a:avLst/>
              <a:gdLst/>
              <a:ahLst/>
              <a:cxnLst/>
              <a:rect l="l" t="t" r="r" b="b"/>
              <a:pathLst>
                <a:path w="252095" h="5714">
                  <a:moveTo>
                    <a:pt x="252074" y="0"/>
                  </a:moveTo>
                  <a:lnTo>
                    <a:pt x="0" y="0"/>
                  </a:lnTo>
                  <a:lnTo>
                    <a:pt x="0" y="5379"/>
                  </a:lnTo>
                  <a:lnTo>
                    <a:pt x="252074" y="5379"/>
                  </a:lnTo>
                  <a:lnTo>
                    <a:pt x="2520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683246" y="6558892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36" y="0"/>
                  </a:lnTo>
                </a:path>
              </a:pathLst>
            </a:custGeom>
            <a:ln w="537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680297" y="6556202"/>
              <a:ext cx="252095" cy="5715"/>
            </a:xfrm>
            <a:custGeom>
              <a:avLst/>
              <a:gdLst/>
              <a:ahLst/>
              <a:cxnLst/>
              <a:rect l="l" t="t" r="r" b="b"/>
              <a:pathLst>
                <a:path w="252095" h="5715">
                  <a:moveTo>
                    <a:pt x="252074" y="0"/>
                  </a:moveTo>
                  <a:lnTo>
                    <a:pt x="0" y="0"/>
                  </a:lnTo>
                  <a:lnTo>
                    <a:pt x="0" y="5379"/>
                  </a:lnTo>
                  <a:lnTo>
                    <a:pt x="252074" y="5379"/>
                  </a:lnTo>
                  <a:lnTo>
                    <a:pt x="25207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407185" y="6271302"/>
            <a:ext cx="833755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20" b="1">
                <a:latin typeface="Arial"/>
                <a:cs typeface="Arial"/>
              </a:rPr>
              <a:t>RIESGOS</a:t>
            </a:r>
            <a:r>
              <a:rPr dirty="0" sz="550" spc="105" b="1">
                <a:latin typeface="Arial"/>
                <a:cs typeface="Arial"/>
              </a:rPr>
              <a:t> </a:t>
            </a:r>
            <a:r>
              <a:rPr dirty="0" sz="550" spc="20" b="1">
                <a:latin typeface="Arial"/>
                <a:cs typeface="Arial"/>
              </a:rPr>
              <a:t>x</a:t>
            </a:r>
            <a:r>
              <a:rPr dirty="0" sz="550" spc="140" b="1">
                <a:latin typeface="Arial"/>
                <a:cs typeface="Arial"/>
              </a:rPr>
              <a:t> </a:t>
            </a:r>
            <a:r>
              <a:rPr dirty="0" sz="550" spc="20" b="1">
                <a:latin typeface="Arial"/>
                <a:cs typeface="Arial"/>
              </a:rPr>
              <a:t>1000</a:t>
            </a:r>
            <a:r>
              <a:rPr dirty="0" sz="550" spc="75" b="1">
                <a:latin typeface="Arial"/>
                <a:cs typeface="Arial"/>
              </a:rPr>
              <a:t> </a:t>
            </a:r>
            <a:r>
              <a:rPr dirty="0" sz="550" spc="-20" b="1">
                <a:latin typeface="Arial"/>
                <a:cs typeface="Arial"/>
              </a:rPr>
              <a:t>hab.</a:t>
            </a:r>
            <a:endParaRPr sz="550">
              <a:latin typeface="Arial"/>
              <a:cs typeface="Arial"/>
            </a:endParaRPr>
          </a:p>
        </p:txBody>
      </p:sp>
      <p:graphicFrame>
        <p:nvGraphicFramePr>
          <p:cNvPr id="69" name="object 69" descr=""/>
          <p:cNvGraphicFramePr>
            <a:graphicFrameLocks noGrp="1"/>
          </p:cNvGraphicFramePr>
          <p:nvPr/>
        </p:nvGraphicFramePr>
        <p:xfrm>
          <a:off x="2388135" y="6373839"/>
          <a:ext cx="4446270" cy="466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495"/>
                <a:gridCol w="338455"/>
                <a:gridCol w="292100"/>
                <a:gridCol w="252094"/>
                <a:gridCol w="2134235"/>
                <a:gridCol w="372110"/>
                <a:gridCol w="323214"/>
              </a:tblGrid>
              <a:tr h="201930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1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550" spc="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50" spc="-50">
                          <a:latin typeface="Calibri"/>
                          <a:cs typeface="Calibri"/>
                        </a:rPr>
                        <a:t>0</a:t>
                      </a:r>
                      <a:endParaRPr sz="550">
                        <a:latin typeface="Calibri"/>
                        <a:cs typeface="Calibri"/>
                      </a:endParaRPr>
                    </a:p>
                    <a:p>
                      <a:pPr algn="ctr" marL="381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20">
                          <a:latin typeface="Calibri"/>
                          <a:cs typeface="Calibri"/>
                        </a:rPr>
                        <a:t>0.00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550" spc="-50">
                          <a:latin typeface="Arial MT"/>
                          <a:cs typeface="Arial MT"/>
                        </a:rPr>
                        <a:t>0</a:t>
                      </a:r>
                      <a:endParaRPr sz="550">
                        <a:latin typeface="Arial MT"/>
                        <a:cs typeface="Arial MT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0.523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3989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450" spc="170" b="1">
                          <a:latin typeface="Arial"/>
                          <a:cs typeface="Arial"/>
                        </a:rPr>
                        <a:t>RIESGOS</a:t>
                      </a:r>
                      <a:r>
                        <a:rPr dirty="0" sz="450" spc="1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155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45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50" spc="120" b="1">
                          <a:latin typeface="Arial"/>
                          <a:cs typeface="Arial"/>
                        </a:rPr>
                        <a:t>1000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marL="1398905" marR="12065">
                        <a:lnSpc>
                          <a:spcPts val="465"/>
                        </a:lnSpc>
                        <a:spcBef>
                          <a:spcPts val="75"/>
                        </a:spcBef>
                      </a:pPr>
                      <a:r>
                        <a:rPr dirty="0" sz="450" spc="130">
                          <a:latin typeface="Calibri"/>
                          <a:cs typeface="Calibri"/>
                        </a:rPr>
                        <a:t>Sin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450" spc="130" b="1">
                          <a:latin typeface="Arial"/>
                          <a:cs typeface="Arial"/>
                        </a:rPr>
                        <a:t>hab.</a:t>
                      </a:r>
                      <a:endParaRPr sz="450">
                        <a:latin typeface="Arial"/>
                        <a:cs typeface="Arial"/>
                      </a:endParaRPr>
                    </a:p>
                    <a:p>
                      <a:pPr algn="ctr" marL="31115">
                        <a:lnSpc>
                          <a:spcPts val="465"/>
                        </a:lnSpc>
                        <a:spcBef>
                          <a:spcPts val="75"/>
                        </a:spcBef>
                      </a:pPr>
                      <a:r>
                        <a:rPr dirty="0" sz="450" spc="95">
                          <a:latin typeface="Calibri"/>
                          <a:cs typeface="Calibri"/>
                        </a:rPr>
                        <a:t>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20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algn="ctr" marL="22225">
                        <a:lnSpc>
                          <a:spcPts val="465"/>
                        </a:lnSpc>
                      </a:pPr>
                      <a:r>
                        <a:rPr dirty="0" sz="450" spc="105">
                          <a:latin typeface="Arial MT"/>
                          <a:cs typeface="Arial MT"/>
                        </a:rPr>
                        <a:t>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64135"/>
                </a:tc>
              </a:tr>
              <a:tr h="77470">
                <a:tc>
                  <a:txBody>
                    <a:bodyPr/>
                    <a:lstStyle/>
                    <a:p>
                      <a:pPr marL="31750">
                        <a:lnSpc>
                          <a:spcPts val="515"/>
                        </a:lnSpc>
                      </a:pPr>
                      <a:r>
                        <a:rPr dirty="0" sz="550" spc="3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55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515"/>
                        </a:lnSpc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0.524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15"/>
                        </a:lnSpc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1.047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98905" marR="12065">
                        <a:lnSpc>
                          <a:spcPts val="465"/>
                        </a:lnSpc>
                        <a:spcBef>
                          <a:spcPts val="45"/>
                        </a:spcBef>
                      </a:pPr>
                      <a:r>
                        <a:rPr dirty="0" sz="450" spc="140">
                          <a:latin typeface="Calibri"/>
                          <a:cs typeface="Calibri"/>
                        </a:rPr>
                        <a:t>Bajo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23495">
                        <a:lnSpc>
                          <a:spcPts val="465"/>
                        </a:lnSpc>
                        <a:spcBef>
                          <a:spcPts val="45"/>
                        </a:spcBef>
                      </a:pPr>
                      <a:r>
                        <a:rPr dirty="0" sz="450" spc="110">
                          <a:latin typeface="Calibri"/>
                          <a:cs typeface="Calibri"/>
                        </a:rPr>
                        <a:t>0.00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465"/>
                        </a:lnSpc>
                        <a:spcBef>
                          <a:spcPts val="45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0.084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715"/>
                </a:tc>
              </a:tr>
              <a:tr h="88265">
                <a:tc>
                  <a:txBody>
                    <a:bodyPr/>
                    <a:lstStyle/>
                    <a:p>
                      <a:pPr marL="31750">
                        <a:lnSpc>
                          <a:spcPts val="590"/>
                        </a:lnSpc>
                        <a:spcBef>
                          <a:spcPts val="5"/>
                        </a:spcBef>
                      </a:pPr>
                      <a:r>
                        <a:rPr dirty="0" sz="550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550" spc="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550" spc="-10">
                          <a:latin typeface="Calibri"/>
                          <a:cs typeface="Calibri"/>
                        </a:rPr>
                        <a:t>Riesgo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ts val="590"/>
                        </a:lnSpc>
                        <a:spcBef>
                          <a:spcPts val="5"/>
                        </a:spcBef>
                      </a:pPr>
                      <a:r>
                        <a:rPr dirty="0" sz="550" spc="-10">
                          <a:latin typeface="Calibri"/>
                          <a:cs typeface="Calibri"/>
                        </a:rPr>
                        <a:t>1.048</a:t>
                      </a:r>
                      <a:endParaRPr sz="550">
                        <a:latin typeface="Calibri"/>
                        <a:cs typeface="Calibri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590"/>
                        </a:lnSpc>
                        <a:spcBef>
                          <a:spcPts val="5"/>
                        </a:spcBef>
                      </a:pPr>
                      <a:r>
                        <a:rPr dirty="0" sz="550" spc="-10">
                          <a:latin typeface="Arial MT"/>
                          <a:cs typeface="Arial MT"/>
                        </a:rPr>
                        <a:t>1.570</a:t>
                      </a:r>
                      <a:endParaRPr sz="550">
                        <a:latin typeface="Arial MT"/>
                        <a:cs typeface="Arial MT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A6A6A6"/>
                      </a:solidFill>
                      <a:prstDash val="solid"/>
                    </a:lnT>
                    <a:lnB w="6350">
                      <a:solidFill>
                        <a:srgbClr val="A6A6A6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398905" marR="120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450" spc="150">
                          <a:latin typeface="Calibri"/>
                          <a:cs typeface="Calibri"/>
                        </a:rPr>
                        <a:t>Mediano</a:t>
                      </a:r>
                      <a:r>
                        <a:rPr dirty="0" sz="45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450" spc="125">
                          <a:latin typeface="Calibri"/>
                          <a:cs typeface="Calibri"/>
                        </a:rPr>
                        <a:t>0.085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5715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0.168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5715"/>
                </a:tc>
              </a:tr>
              <a:tr h="984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8905" marR="12065">
                        <a:lnSpc>
                          <a:spcPts val="500"/>
                        </a:lnSpc>
                      </a:pPr>
                      <a:r>
                        <a:rPr dirty="0" sz="450" spc="114">
                          <a:latin typeface="Calibri"/>
                          <a:cs typeface="Calibri"/>
                        </a:rPr>
                        <a:t>Alto</a:t>
                      </a:r>
                      <a:r>
                        <a:rPr dirty="0" sz="45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50" spc="120">
                          <a:latin typeface="Calibri"/>
                          <a:cs typeface="Calibri"/>
                        </a:rPr>
                        <a:t>Riesgo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115">
                        <a:lnSpc>
                          <a:spcPts val="500"/>
                        </a:lnSpc>
                      </a:pPr>
                      <a:r>
                        <a:rPr dirty="0" sz="450" spc="125">
                          <a:latin typeface="Calibri"/>
                          <a:cs typeface="Calibri"/>
                        </a:rPr>
                        <a:t>0.169</a:t>
                      </a:r>
                      <a:endParaRPr sz="4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9845">
                        <a:lnSpc>
                          <a:spcPts val="500"/>
                        </a:lnSpc>
                      </a:pPr>
                      <a:r>
                        <a:rPr dirty="0" sz="450" spc="120">
                          <a:latin typeface="Arial MT"/>
                          <a:cs typeface="Arial MT"/>
                        </a:rPr>
                        <a:t>0.251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0" name="object 70" descr=""/>
          <p:cNvGraphicFramePr>
            <a:graphicFrameLocks noGrp="1"/>
          </p:cNvGraphicFramePr>
          <p:nvPr/>
        </p:nvGraphicFramePr>
        <p:xfrm>
          <a:off x="455168" y="7515765"/>
          <a:ext cx="6699884" cy="1020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6470"/>
                <a:gridCol w="1453514"/>
                <a:gridCol w="740410"/>
                <a:gridCol w="539750"/>
                <a:gridCol w="383540"/>
              </a:tblGrid>
              <a:tr h="1625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Según</a:t>
                      </a:r>
                      <a:r>
                        <a:rPr dirty="0" sz="900" spc="18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curso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de</a:t>
                      </a:r>
                      <a:r>
                        <a:rPr dirty="0" sz="90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vida</a:t>
                      </a:r>
                      <a:r>
                        <a:rPr dirty="0" sz="90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todos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ciclos</a:t>
                      </a:r>
                      <a:r>
                        <a:rPr dirty="0" sz="900" spc="1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fueron</a:t>
                      </a:r>
                      <a:r>
                        <a:rPr dirty="0" sz="90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afectados,</a:t>
                      </a:r>
                      <a:r>
                        <a:rPr dirty="0" sz="900" spc="20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25">
                          <a:latin typeface="Arial MT"/>
                          <a:cs typeface="Arial MT"/>
                        </a:rPr>
                        <a:t>los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20955"/>
                </a:tc>
                <a:tc gridSpan="4">
                  <a:txBody>
                    <a:bodyPr/>
                    <a:lstStyle/>
                    <a:p>
                      <a:pPr marL="1109345">
                        <a:lnSpc>
                          <a:spcPts val="775"/>
                        </a:lnSpc>
                      </a:pPr>
                      <a:r>
                        <a:rPr dirty="0" sz="800" spc="-90" b="1">
                          <a:latin typeface="Arial"/>
                          <a:cs typeface="Arial"/>
                        </a:rPr>
                        <a:t>Región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05" b="1">
                          <a:latin typeface="Arial"/>
                          <a:cs typeface="Arial"/>
                        </a:rPr>
                        <a:t>Tumbes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95" b="1">
                          <a:latin typeface="Arial"/>
                          <a:cs typeface="Arial"/>
                        </a:rPr>
                        <a:t>año</a:t>
                      </a:r>
                      <a:r>
                        <a:rPr dirty="0" sz="8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20" b="1">
                          <a:latin typeface="Arial"/>
                          <a:cs typeface="Arial"/>
                        </a:rPr>
                        <a:t>2024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7635">
                <a:tc>
                  <a:txBody>
                    <a:bodyPr/>
                    <a:lstStyle/>
                    <a:p>
                      <a:pPr marL="31750">
                        <a:lnSpc>
                          <a:spcPts val="830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grupos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más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afectados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son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los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adolescentes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</a:t>
                      </a:r>
                      <a:r>
                        <a:rPr dirty="0" sz="900" spc="1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jóvenes</a:t>
                      </a:r>
                      <a:r>
                        <a:rPr dirty="0" sz="9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(TIA: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15"/>
                        </a:lnSpc>
                        <a:spcBef>
                          <a:spcPts val="114"/>
                        </a:spcBef>
                      </a:pPr>
                      <a:r>
                        <a:rPr dirty="0" sz="600" spc="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Ciclo</a:t>
                      </a:r>
                      <a:r>
                        <a:rPr dirty="0" sz="600" spc="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600" spc="1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vida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14604"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9209">
                        <a:lnSpc>
                          <a:spcPts val="815"/>
                        </a:lnSpc>
                        <a:spcBef>
                          <a:spcPts val="15"/>
                        </a:spcBef>
                      </a:pPr>
                      <a:r>
                        <a:rPr dirty="0" sz="700" spc="7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Frecuencia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ts val="815"/>
                        </a:lnSpc>
                        <a:spcBef>
                          <a:spcPts val="15"/>
                        </a:spcBef>
                      </a:pPr>
                      <a:r>
                        <a:rPr dirty="0" sz="700" spc="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860">
                        <a:lnSpc>
                          <a:spcPts val="815"/>
                        </a:lnSpc>
                        <a:spcBef>
                          <a:spcPts val="15"/>
                        </a:spcBef>
                      </a:pPr>
                      <a:r>
                        <a:rPr dirty="0" sz="7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T.I.A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B w="6350">
                      <a:solidFill>
                        <a:srgbClr val="8EA9DB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31750">
                        <a:lnSpc>
                          <a:spcPts val="985"/>
                        </a:lnSpc>
                      </a:pPr>
                      <a:r>
                        <a:rPr dirty="0" sz="900">
                          <a:latin typeface="Arial MT"/>
                          <a:cs typeface="Arial MT"/>
                        </a:rPr>
                        <a:t>17,99</a:t>
                      </a:r>
                      <a:r>
                        <a:rPr dirty="0" sz="9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x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1000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hab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y 16,85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x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1000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>
                          <a:latin typeface="Arial MT"/>
                          <a:cs typeface="Arial MT"/>
                        </a:rPr>
                        <a:t>hab</a:t>
                      </a:r>
                      <a:r>
                        <a:rPr dirty="0" sz="9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900" spc="-10">
                          <a:latin typeface="Arial MT"/>
                          <a:cs typeface="Arial MT"/>
                        </a:rPr>
                        <a:t>respectivamente).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700" spc="100">
                          <a:latin typeface="Calibri"/>
                          <a:cs typeface="Calibri"/>
                        </a:rPr>
                        <a:t>Niño</a:t>
                      </a:r>
                      <a:r>
                        <a:rPr dirty="0" sz="7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[0-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11]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48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13.87%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600" spc="55">
                          <a:latin typeface="Arial MT"/>
                          <a:cs typeface="Arial MT"/>
                        </a:rPr>
                        <a:t>8.45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7780">
                    <a:lnT w="6350">
                      <a:solidFill>
                        <a:srgbClr val="8EA9DB"/>
                      </a:solidFill>
                      <a:prstDash val="solid"/>
                    </a:lnT>
                  </a:tcPr>
                </a:tc>
              </a:tr>
              <a:tr h="1136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50"/>
                        </a:lnSpc>
                      </a:pPr>
                      <a:r>
                        <a:rPr dirty="0" sz="700" spc="90">
                          <a:latin typeface="Calibri"/>
                          <a:cs typeface="Calibri"/>
                        </a:rPr>
                        <a:t>Adolescente</a:t>
                      </a:r>
                      <a:r>
                        <a:rPr dirty="0" sz="7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[12-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17]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54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15.61%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17.99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1270"/>
                </a:tc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0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Joven</a:t>
                      </a:r>
                      <a:r>
                        <a:rPr dirty="0" sz="7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[18-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29]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82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23.70%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16.85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21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0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7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70">
                          <a:latin typeface="Calibri"/>
                          <a:cs typeface="Calibri"/>
                        </a:rPr>
                        <a:t>[30-</a:t>
                      </a:r>
                      <a:r>
                        <a:rPr dirty="0" sz="700" spc="35">
                          <a:latin typeface="Calibri"/>
                          <a:cs typeface="Calibri"/>
                        </a:rPr>
                        <a:t>59]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128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75">
                          <a:latin typeface="Arial MT"/>
                          <a:cs typeface="Arial MT"/>
                        </a:rPr>
                        <a:t>36.99%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12.73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1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85"/>
                        </a:lnSpc>
                      </a:pPr>
                      <a:r>
                        <a:rPr dirty="0" sz="700" spc="95">
                          <a:latin typeface="Calibri"/>
                          <a:cs typeface="Calibri"/>
                        </a:rPr>
                        <a:t>Adulto</a:t>
                      </a:r>
                      <a:r>
                        <a:rPr dirty="0" sz="7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85">
                          <a:latin typeface="Calibri"/>
                          <a:cs typeface="Calibri"/>
                        </a:rPr>
                        <a:t>Mayor</a:t>
                      </a:r>
                      <a:r>
                        <a:rPr dirty="0" sz="7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700" spc="55">
                          <a:latin typeface="Calibri"/>
                          <a:cs typeface="Calibri"/>
                        </a:rPr>
                        <a:t>[60+]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130">
                        <a:lnSpc>
                          <a:spcPts val="715"/>
                        </a:lnSpc>
                        <a:spcBef>
                          <a:spcPts val="70"/>
                        </a:spcBef>
                      </a:pPr>
                      <a:r>
                        <a:rPr dirty="0" sz="600" spc="50">
                          <a:latin typeface="Arial MT"/>
                          <a:cs typeface="Arial MT"/>
                        </a:rPr>
                        <a:t>34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715"/>
                        </a:lnSpc>
                        <a:spcBef>
                          <a:spcPts val="70"/>
                        </a:spcBef>
                      </a:pPr>
                      <a:r>
                        <a:rPr dirty="0" sz="600" spc="80">
                          <a:latin typeface="Arial MT"/>
                          <a:cs typeface="Arial MT"/>
                        </a:rPr>
                        <a:t>9.83%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>
                    <a:lnB w="6350">
                      <a:solidFill>
                        <a:srgbClr val="8EA9D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4130">
                        <a:lnSpc>
                          <a:spcPts val="715"/>
                        </a:lnSpc>
                        <a:spcBef>
                          <a:spcPts val="70"/>
                        </a:spcBef>
                      </a:pPr>
                      <a:r>
                        <a:rPr dirty="0" sz="600" spc="65">
                          <a:latin typeface="Arial MT"/>
                          <a:cs typeface="Arial MT"/>
                        </a:rPr>
                        <a:t>11.39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B="0" marT="8890"/>
                </a:tc>
              </a:tr>
              <a:tr h="124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40"/>
                        </a:lnSpc>
                        <a:spcBef>
                          <a:spcPts val="40"/>
                        </a:spcBef>
                      </a:pPr>
                      <a:r>
                        <a:rPr dirty="0" sz="700" spc="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ts val="840"/>
                        </a:lnSpc>
                        <a:spcBef>
                          <a:spcPts val="40"/>
                        </a:spcBef>
                      </a:pPr>
                      <a:r>
                        <a:rPr dirty="0" sz="700" spc="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346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40"/>
                        </a:lnSpc>
                        <a:spcBef>
                          <a:spcPts val="40"/>
                        </a:spcBef>
                      </a:pPr>
                      <a:r>
                        <a:rPr dirty="0" sz="700" spc="6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100.00%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T w="6350">
                      <a:solidFill>
                        <a:srgbClr val="8EA9DB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grpSp>
        <p:nvGrpSpPr>
          <p:cNvPr id="71" name="object 71" descr=""/>
          <p:cNvGrpSpPr/>
          <p:nvPr/>
        </p:nvGrpSpPr>
        <p:grpSpPr>
          <a:xfrm>
            <a:off x="6755424" y="6496918"/>
            <a:ext cx="241935" cy="316865"/>
            <a:chOff x="6755424" y="6496918"/>
            <a:chExt cx="241935" cy="316865"/>
          </a:xfrm>
        </p:grpSpPr>
        <p:sp>
          <p:nvSpPr>
            <p:cNvPr id="72" name="object 72" descr=""/>
            <p:cNvSpPr/>
            <p:nvPr/>
          </p:nvSpPr>
          <p:spPr>
            <a:xfrm>
              <a:off x="6759006" y="6499185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w="0" h="312420">
                  <a:moveTo>
                    <a:pt x="0" y="0"/>
                  </a:moveTo>
                  <a:lnTo>
                    <a:pt x="0" y="311858"/>
                  </a:lnTo>
                </a:path>
              </a:pathLst>
            </a:custGeom>
            <a:ln w="706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755424" y="6496920"/>
              <a:ext cx="7620" cy="316865"/>
            </a:xfrm>
            <a:custGeom>
              <a:avLst/>
              <a:gdLst/>
              <a:ahLst/>
              <a:cxnLst/>
              <a:rect l="l" t="t" r="r" b="b"/>
              <a:pathLst>
                <a:path w="7620" h="316865">
                  <a:moveTo>
                    <a:pt x="7069" y="0"/>
                  </a:moveTo>
                  <a:lnTo>
                    <a:pt x="0" y="0"/>
                  </a:lnTo>
                  <a:lnTo>
                    <a:pt x="0" y="316389"/>
                  </a:lnTo>
                  <a:lnTo>
                    <a:pt x="7069" y="316389"/>
                  </a:lnTo>
                  <a:lnTo>
                    <a:pt x="70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993250" y="6503718"/>
              <a:ext cx="0" cy="307340"/>
            </a:xfrm>
            <a:custGeom>
              <a:avLst/>
              <a:gdLst/>
              <a:ahLst/>
              <a:cxnLst/>
              <a:rect l="l" t="t" r="r" b="b"/>
              <a:pathLst>
                <a:path w="0" h="307340">
                  <a:moveTo>
                    <a:pt x="0" y="0"/>
                  </a:moveTo>
                  <a:lnTo>
                    <a:pt x="0" y="307325"/>
                  </a:lnTo>
                </a:path>
              </a:pathLst>
            </a:custGeom>
            <a:ln w="706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989668" y="6501453"/>
              <a:ext cx="7620" cy="312420"/>
            </a:xfrm>
            <a:custGeom>
              <a:avLst/>
              <a:gdLst/>
              <a:ahLst/>
              <a:cxnLst/>
              <a:rect l="l" t="t" r="r" b="b"/>
              <a:pathLst>
                <a:path w="7620" h="312420">
                  <a:moveTo>
                    <a:pt x="7069" y="0"/>
                  </a:moveTo>
                  <a:lnTo>
                    <a:pt x="0" y="0"/>
                  </a:lnTo>
                  <a:lnTo>
                    <a:pt x="0" y="311856"/>
                  </a:lnTo>
                  <a:lnTo>
                    <a:pt x="7069" y="311856"/>
                  </a:lnTo>
                  <a:lnTo>
                    <a:pt x="706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766076" y="6499185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173" y="0"/>
                  </a:lnTo>
                </a:path>
              </a:pathLst>
            </a:custGeom>
            <a:ln w="453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762494" y="6496918"/>
              <a:ext cx="234315" cy="5080"/>
            </a:xfrm>
            <a:custGeom>
              <a:avLst/>
              <a:gdLst/>
              <a:ahLst/>
              <a:cxnLst/>
              <a:rect l="l" t="t" r="r" b="b"/>
              <a:pathLst>
                <a:path w="234315" h="5079">
                  <a:moveTo>
                    <a:pt x="234243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234243" y="4532"/>
                  </a:lnTo>
                  <a:lnTo>
                    <a:pt x="23424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766076" y="657714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173" y="0"/>
                  </a:lnTo>
                </a:path>
              </a:pathLst>
            </a:custGeom>
            <a:ln w="453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762494" y="6574883"/>
              <a:ext cx="234315" cy="5080"/>
            </a:xfrm>
            <a:custGeom>
              <a:avLst/>
              <a:gdLst/>
              <a:ahLst/>
              <a:cxnLst/>
              <a:rect l="l" t="t" r="r" b="b"/>
              <a:pathLst>
                <a:path w="234315" h="5079">
                  <a:moveTo>
                    <a:pt x="234243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234243" y="4532"/>
                  </a:lnTo>
                  <a:lnTo>
                    <a:pt x="23424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766076" y="6655113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173" y="0"/>
                  </a:lnTo>
                </a:path>
              </a:pathLst>
            </a:custGeom>
            <a:ln w="453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762494" y="6652847"/>
              <a:ext cx="234315" cy="5080"/>
            </a:xfrm>
            <a:custGeom>
              <a:avLst/>
              <a:gdLst/>
              <a:ahLst/>
              <a:cxnLst/>
              <a:rect l="l" t="t" r="r" b="b"/>
              <a:pathLst>
                <a:path w="234315" h="5079">
                  <a:moveTo>
                    <a:pt x="234243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234243" y="4532"/>
                  </a:lnTo>
                  <a:lnTo>
                    <a:pt x="23424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766076" y="6733077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173" y="0"/>
                  </a:lnTo>
                </a:path>
              </a:pathLst>
            </a:custGeom>
            <a:ln w="453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762494" y="6730811"/>
              <a:ext cx="234315" cy="5080"/>
            </a:xfrm>
            <a:custGeom>
              <a:avLst/>
              <a:gdLst/>
              <a:ahLst/>
              <a:cxnLst/>
              <a:rect l="l" t="t" r="r" b="b"/>
              <a:pathLst>
                <a:path w="234315" h="5079">
                  <a:moveTo>
                    <a:pt x="234243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234243" y="4532"/>
                  </a:lnTo>
                  <a:lnTo>
                    <a:pt x="23424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766076" y="6811043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7173" y="0"/>
                  </a:lnTo>
                </a:path>
              </a:pathLst>
            </a:custGeom>
            <a:ln w="453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762494" y="6808777"/>
              <a:ext cx="234315" cy="5080"/>
            </a:xfrm>
            <a:custGeom>
              <a:avLst/>
              <a:gdLst/>
              <a:ahLst/>
              <a:cxnLst/>
              <a:rect l="l" t="t" r="r" b="b"/>
              <a:pathLst>
                <a:path w="234315" h="5079">
                  <a:moveTo>
                    <a:pt x="234243" y="0"/>
                  </a:moveTo>
                  <a:lnTo>
                    <a:pt x="0" y="0"/>
                  </a:lnTo>
                  <a:lnTo>
                    <a:pt x="0" y="4532"/>
                  </a:lnTo>
                  <a:lnTo>
                    <a:pt x="234243" y="4532"/>
                  </a:lnTo>
                  <a:lnTo>
                    <a:pt x="23424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6" name="object 86" descr=""/>
          <p:cNvGrpSpPr/>
          <p:nvPr/>
        </p:nvGrpSpPr>
        <p:grpSpPr>
          <a:xfrm>
            <a:off x="1600200" y="4286249"/>
            <a:ext cx="4950460" cy="2548890"/>
            <a:chOff x="1600200" y="4286249"/>
            <a:chExt cx="4950460" cy="2548890"/>
          </a:xfrm>
        </p:grpSpPr>
        <p:pic>
          <p:nvPicPr>
            <p:cNvPr id="87" name="object 8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200" y="4286249"/>
              <a:ext cx="2561463" cy="1965325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2725" y="4819649"/>
              <a:ext cx="2527554" cy="2015489"/>
            </a:xfrm>
            <a:prstGeom prst="rect">
              <a:avLst/>
            </a:prstGeom>
          </p:spPr>
        </p:pic>
      </p:grpSp>
      <p:sp>
        <p:nvSpPr>
          <p:cNvPr id="89" name="object 8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4787" y="311331"/>
            <a:ext cx="7007859" cy="9857105"/>
            <a:chOff x="204787" y="311331"/>
            <a:chExt cx="7007859" cy="9857105"/>
          </a:xfrm>
        </p:grpSpPr>
        <p:sp>
          <p:nvSpPr>
            <p:cNvPr id="3" name="object 3" descr=""/>
            <p:cNvSpPr/>
            <p:nvPr/>
          </p:nvSpPr>
          <p:spPr>
            <a:xfrm>
              <a:off x="778781" y="4054824"/>
              <a:ext cx="432434" cy="116205"/>
            </a:xfrm>
            <a:custGeom>
              <a:avLst/>
              <a:gdLst/>
              <a:ahLst/>
              <a:cxnLst/>
              <a:rect l="l" t="t" r="r" b="b"/>
              <a:pathLst>
                <a:path w="432434" h="116204">
                  <a:moveTo>
                    <a:pt x="432322" y="0"/>
                  </a:moveTo>
                  <a:lnTo>
                    <a:pt x="0" y="0"/>
                  </a:lnTo>
                  <a:lnTo>
                    <a:pt x="0" y="115606"/>
                  </a:lnTo>
                  <a:lnTo>
                    <a:pt x="432322" y="115606"/>
                  </a:lnTo>
                  <a:lnTo>
                    <a:pt x="4323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78776" y="2827908"/>
              <a:ext cx="1507490" cy="2390775"/>
            </a:xfrm>
            <a:custGeom>
              <a:avLst/>
              <a:gdLst/>
              <a:ahLst/>
              <a:cxnLst/>
              <a:rect l="l" t="t" r="r" b="b"/>
              <a:pathLst>
                <a:path w="1507489" h="2390775">
                  <a:moveTo>
                    <a:pt x="146608" y="2278557"/>
                  </a:moveTo>
                  <a:lnTo>
                    <a:pt x="0" y="2278557"/>
                  </a:lnTo>
                  <a:lnTo>
                    <a:pt x="0" y="2390432"/>
                  </a:lnTo>
                  <a:lnTo>
                    <a:pt x="146608" y="2390432"/>
                  </a:lnTo>
                  <a:lnTo>
                    <a:pt x="146608" y="2278557"/>
                  </a:lnTo>
                  <a:close/>
                </a:path>
                <a:path w="1507489" h="2390775">
                  <a:moveTo>
                    <a:pt x="214274" y="2103285"/>
                  </a:moveTo>
                  <a:lnTo>
                    <a:pt x="0" y="2103285"/>
                  </a:lnTo>
                  <a:lnTo>
                    <a:pt x="0" y="2218893"/>
                  </a:lnTo>
                  <a:lnTo>
                    <a:pt x="214274" y="2218893"/>
                  </a:lnTo>
                  <a:lnTo>
                    <a:pt x="214274" y="2103285"/>
                  </a:lnTo>
                  <a:close/>
                </a:path>
                <a:path w="1507489" h="2390775">
                  <a:moveTo>
                    <a:pt x="278193" y="1928012"/>
                  </a:moveTo>
                  <a:lnTo>
                    <a:pt x="0" y="1928012"/>
                  </a:lnTo>
                  <a:lnTo>
                    <a:pt x="0" y="2043607"/>
                  </a:lnTo>
                  <a:lnTo>
                    <a:pt x="278193" y="2043607"/>
                  </a:lnTo>
                  <a:lnTo>
                    <a:pt x="278193" y="1928012"/>
                  </a:lnTo>
                  <a:close/>
                </a:path>
                <a:path w="1507489" h="2390775">
                  <a:moveTo>
                    <a:pt x="357136" y="1752739"/>
                  </a:moveTo>
                  <a:lnTo>
                    <a:pt x="0" y="1752739"/>
                  </a:lnTo>
                  <a:lnTo>
                    <a:pt x="0" y="1868347"/>
                  </a:lnTo>
                  <a:lnTo>
                    <a:pt x="357136" y="1868347"/>
                  </a:lnTo>
                  <a:lnTo>
                    <a:pt x="357136" y="1752739"/>
                  </a:lnTo>
                  <a:close/>
                </a:path>
                <a:path w="1507489" h="2390775">
                  <a:moveTo>
                    <a:pt x="368414" y="1577467"/>
                  </a:moveTo>
                  <a:lnTo>
                    <a:pt x="0" y="1577467"/>
                  </a:lnTo>
                  <a:lnTo>
                    <a:pt x="0" y="1693075"/>
                  </a:lnTo>
                  <a:lnTo>
                    <a:pt x="368414" y="1693075"/>
                  </a:lnTo>
                  <a:lnTo>
                    <a:pt x="368414" y="1577467"/>
                  </a:lnTo>
                  <a:close/>
                </a:path>
                <a:path w="1507489" h="2390775">
                  <a:moveTo>
                    <a:pt x="402247" y="1402194"/>
                  </a:moveTo>
                  <a:lnTo>
                    <a:pt x="0" y="1402194"/>
                  </a:lnTo>
                  <a:lnTo>
                    <a:pt x="0" y="1517802"/>
                  </a:lnTo>
                  <a:lnTo>
                    <a:pt x="402247" y="1517802"/>
                  </a:lnTo>
                  <a:lnTo>
                    <a:pt x="402247" y="1402194"/>
                  </a:lnTo>
                  <a:close/>
                </a:path>
                <a:path w="1507489" h="2390775">
                  <a:moveTo>
                    <a:pt x="484949" y="1051648"/>
                  </a:moveTo>
                  <a:lnTo>
                    <a:pt x="0" y="1051648"/>
                  </a:lnTo>
                  <a:lnTo>
                    <a:pt x="0" y="1167257"/>
                  </a:lnTo>
                  <a:lnTo>
                    <a:pt x="484949" y="1167257"/>
                  </a:lnTo>
                  <a:lnTo>
                    <a:pt x="484949" y="1051648"/>
                  </a:lnTo>
                  <a:close/>
                </a:path>
                <a:path w="1507489" h="2390775">
                  <a:moveTo>
                    <a:pt x="511263" y="876376"/>
                  </a:moveTo>
                  <a:lnTo>
                    <a:pt x="0" y="876376"/>
                  </a:lnTo>
                  <a:lnTo>
                    <a:pt x="0" y="991984"/>
                  </a:lnTo>
                  <a:lnTo>
                    <a:pt x="511263" y="991984"/>
                  </a:lnTo>
                  <a:lnTo>
                    <a:pt x="511263" y="876376"/>
                  </a:lnTo>
                  <a:close/>
                </a:path>
                <a:path w="1507489" h="2390775">
                  <a:moveTo>
                    <a:pt x="1131557" y="701103"/>
                  </a:moveTo>
                  <a:lnTo>
                    <a:pt x="0" y="701103"/>
                  </a:lnTo>
                  <a:lnTo>
                    <a:pt x="0" y="816711"/>
                  </a:lnTo>
                  <a:lnTo>
                    <a:pt x="1131557" y="816711"/>
                  </a:lnTo>
                  <a:lnTo>
                    <a:pt x="1131557" y="701103"/>
                  </a:lnTo>
                  <a:close/>
                </a:path>
                <a:path w="1507489" h="2390775">
                  <a:moveTo>
                    <a:pt x="1154112" y="525830"/>
                  </a:moveTo>
                  <a:lnTo>
                    <a:pt x="0" y="525830"/>
                  </a:lnTo>
                  <a:lnTo>
                    <a:pt x="0" y="641426"/>
                  </a:lnTo>
                  <a:lnTo>
                    <a:pt x="1154112" y="641426"/>
                  </a:lnTo>
                  <a:lnTo>
                    <a:pt x="1154112" y="525830"/>
                  </a:lnTo>
                  <a:close/>
                </a:path>
                <a:path w="1507489" h="2390775">
                  <a:moveTo>
                    <a:pt x="1263129" y="350558"/>
                  </a:moveTo>
                  <a:lnTo>
                    <a:pt x="0" y="350558"/>
                  </a:lnTo>
                  <a:lnTo>
                    <a:pt x="0" y="466153"/>
                  </a:lnTo>
                  <a:lnTo>
                    <a:pt x="1263129" y="466153"/>
                  </a:lnTo>
                  <a:lnTo>
                    <a:pt x="1263129" y="350558"/>
                  </a:lnTo>
                  <a:close/>
                </a:path>
                <a:path w="1507489" h="2390775">
                  <a:moveTo>
                    <a:pt x="1285684" y="175272"/>
                  </a:moveTo>
                  <a:lnTo>
                    <a:pt x="0" y="175272"/>
                  </a:lnTo>
                  <a:lnTo>
                    <a:pt x="0" y="290880"/>
                  </a:lnTo>
                  <a:lnTo>
                    <a:pt x="1285684" y="290880"/>
                  </a:lnTo>
                  <a:lnTo>
                    <a:pt x="1285684" y="175272"/>
                  </a:lnTo>
                  <a:close/>
                </a:path>
                <a:path w="1507489" h="2390775">
                  <a:moveTo>
                    <a:pt x="1507490" y="0"/>
                  </a:moveTo>
                  <a:lnTo>
                    <a:pt x="0" y="0"/>
                  </a:lnTo>
                  <a:lnTo>
                    <a:pt x="0" y="115608"/>
                  </a:lnTo>
                  <a:lnTo>
                    <a:pt x="1507490" y="115608"/>
                  </a:lnTo>
                  <a:lnTo>
                    <a:pt x="15074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0685" y="2796183"/>
              <a:ext cx="0" cy="2454275"/>
            </a:xfrm>
            <a:custGeom>
              <a:avLst/>
              <a:gdLst/>
              <a:ahLst/>
              <a:cxnLst/>
              <a:rect l="l" t="t" r="r" b="b"/>
              <a:pathLst>
                <a:path w="0" h="2454275">
                  <a:moveTo>
                    <a:pt x="0" y="2453851"/>
                  </a:moveTo>
                  <a:lnTo>
                    <a:pt x="0" y="0"/>
                  </a:lnTo>
                </a:path>
              </a:pathLst>
            </a:custGeom>
            <a:ln w="37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301996" y="468121"/>
            <a:ext cx="77406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Página</a:t>
            </a:r>
            <a:r>
              <a:rPr dirty="0" sz="11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sz="11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83532" y="466597"/>
            <a:ext cx="8178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1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36203" y="5105233"/>
            <a:ext cx="15621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2.58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05124" y="4929835"/>
            <a:ext cx="155575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3.81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68280" y="4754312"/>
            <a:ext cx="15621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4.95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47577" y="4578909"/>
            <a:ext cx="15621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6.37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160359" y="4403536"/>
            <a:ext cx="15621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6.60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92438" y="4228013"/>
            <a:ext cx="15621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7.17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24769" y="4052591"/>
            <a:ext cx="15621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7.75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75244" y="3877341"/>
            <a:ext cx="155575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8.66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04115" y="3701694"/>
            <a:ext cx="155575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20" b="1">
                <a:solidFill>
                  <a:srgbClr val="44536A"/>
                </a:solidFill>
                <a:latin typeface="Calibri"/>
                <a:cs typeface="Calibri"/>
              </a:rPr>
              <a:t>9.17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24505" y="3526271"/>
            <a:ext cx="19304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20.31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946058" y="3351023"/>
            <a:ext cx="193040" cy="1104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20.70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055981" y="3175376"/>
            <a:ext cx="19304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22.67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77384" y="2999952"/>
            <a:ext cx="193040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23.05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298934" y="2824430"/>
            <a:ext cx="193675" cy="111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0" spc="-10" b="1">
                <a:solidFill>
                  <a:srgbClr val="44536A"/>
                </a:solidFill>
                <a:latin typeface="Calibri"/>
                <a:cs typeface="Calibri"/>
              </a:rPr>
              <a:t>27.03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05108" y="5107968"/>
            <a:ext cx="230504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450" spc="3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0">
                <a:solidFill>
                  <a:srgbClr val="44536A"/>
                </a:solidFill>
                <a:latin typeface="Calibri"/>
                <a:cs typeface="Calibri"/>
              </a:rPr>
              <a:t>CRUZ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55861" y="4932569"/>
            <a:ext cx="27876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CORRALES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01223" y="4757296"/>
            <a:ext cx="233679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TUMBES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28794" y="4581644"/>
            <a:ext cx="306070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MATAPALO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23907" y="4406270"/>
            <a:ext cx="31305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ZARUMILLA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32430" y="4230972"/>
            <a:ext cx="402590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AGUAS</a:t>
            </a:r>
            <a:r>
              <a:rPr dirty="0" sz="450" spc="4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VERDES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6362" y="4055324"/>
            <a:ext cx="28003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REGIONAL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89068" y="3879951"/>
            <a:ext cx="246379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PAPAYAL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86063" y="3704429"/>
            <a:ext cx="35115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450" spc="4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JACINTO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65008" y="3529006"/>
            <a:ext cx="27114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ZORRITOS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09999" y="2966415"/>
            <a:ext cx="427990" cy="52133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31445" marR="6350" indent="-7620">
              <a:lnSpc>
                <a:spcPct val="106200"/>
              </a:lnSpc>
              <a:spcBef>
                <a:spcPts val="85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CANOAS</a:t>
            </a:r>
            <a:r>
              <a:rPr dirty="0" sz="450" spc="6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PUNTA</a:t>
            </a:r>
            <a:r>
              <a:rPr dirty="0" sz="450" spc="5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SAL</a:t>
            </a:r>
            <a:endParaRPr sz="450">
              <a:latin typeface="Calibri"/>
              <a:cs typeface="Calibri"/>
            </a:endParaRPr>
          </a:p>
          <a:p>
            <a:pPr marL="118745" marR="7620" indent="-106680">
              <a:lnSpc>
                <a:spcPct val="106400"/>
              </a:lnSpc>
              <a:spcBef>
                <a:spcPts val="234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SAN</a:t>
            </a:r>
            <a:r>
              <a:rPr dirty="0" sz="450" spc="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JUAN</a:t>
            </a:r>
            <a:r>
              <a:rPr dirty="0" sz="450" spc="3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450" spc="15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LA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VIRGEN</a:t>
            </a:r>
            <a:endParaRPr sz="450">
              <a:latin typeface="Calibri"/>
              <a:cs typeface="Calibri"/>
            </a:endParaRPr>
          </a:p>
          <a:p>
            <a:pPr marL="146685" marR="5080" indent="-25400">
              <a:lnSpc>
                <a:spcPct val="106400"/>
              </a:lnSpc>
              <a:spcBef>
                <a:spcPts val="229"/>
              </a:spcBef>
            </a:pPr>
            <a:r>
              <a:rPr dirty="0" sz="450">
                <a:solidFill>
                  <a:srgbClr val="44536A"/>
                </a:solidFill>
                <a:latin typeface="Calibri"/>
                <a:cs typeface="Calibri"/>
              </a:rPr>
              <a:t>PAMPAS</a:t>
            </a:r>
            <a:r>
              <a:rPr dirty="0" sz="450" spc="5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25">
                <a:solidFill>
                  <a:srgbClr val="44536A"/>
                </a:solidFill>
                <a:latin typeface="Calibri"/>
                <a:cs typeface="Calibri"/>
              </a:rPr>
              <a:t>DE</a:t>
            </a:r>
            <a:r>
              <a:rPr dirty="0" sz="450" spc="50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HOSPITAL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08742" y="2827439"/>
            <a:ext cx="226695" cy="971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" spc="-10">
                <a:solidFill>
                  <a:srgbClr val="44536A"/>
                </a:solidFill>
                <a:latin typeface="Calibri"/>
                <a:cs typeface="Calibri"/>
              </a:rPr>
              <a:t>CASITAS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835322" y="5839497"/>
            <a:ext cx="2943225" cy="1932939"/>
            <a:chOff x="835322" y="5839497"/>
            <a:chExt cx="2943225" cy="1932939"/>
          </a:xfrm>
        </p:grpSpPr>
        <p:sp>
          <p:nvSpPr>
            <p:cNvPr id="35" name="object 35" descr=""/>
            <p:cNvSpPr/>
            <p:nvPr/>
          </p:nvSpPr>
          <p:spPr>
            <a:xfrm>
              <a:off x="856214" y="5844916"/>
              <a:ext cx="2916555" cy="1700530"/>
            </a:xfrm>
            <a:custGeom>
              <a:avLst/>
              <a:gdLst/>
              <a:ahLst/>
              <a:cxnLst/>
              <a:rect l="l" t="t" r="r" b="b"/>
              <a:pathLst>
                <a:path w="2916554" h="1700529">
                  <a:moveTo>
                    <a:pt x="2916446" y="0"/>
                  </a:moveTo>
                  <a:lnTo>
                    <a:pt x="0" y="0"/>
                  </a:lnTo>
                  <a:lnTo>
                    <a:pt x="0" y="1700119"/>
                  </a:lnTo>
                  <a:lnTo>
                    <a:pt x="2916446" y="1700119"/>
                  </a:lnTo>
                  <a:lnTo>
                    <a:pt x="291644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84554" y="6136011"/>
              <a:ext cx="2865120" cy="1411605"/>
            </a:xfrm>
            <a:custGeom>
              <a:avLst/>
              <a:gdLst/>
              <a:ahLst/>
              <a:cxnLst/>
              <a:rect l="l" t="t" r="r" b="b"/>
              <a:pathLst>
                <a:path w="2865120" h="1411604">
                  <a:moveTo>
                    <a:pt x="551362" y="0"/>
                  </a:moveTo>
                  <a:lnTo>
                    <a:pt x="494682" y="118493"/>
                  </a:lnTo>
                  <a:lnTo>
                    <a:pt x="443155" y="257593"/>
                  </a:lnTo>
                  <a:lnTo>
                    <a:pt x="386475" y="458516"/>
                  </a:lnTo>
                  <a:lnTo>
                    <a:pt x="329774" y="504883"/>
                  </a:lnTo>
                  <a:lnTo>
                    <a:pt x="278247" y="669743"/>
                  </a:lnTo>
                  <a:lnTo>
                    <a:pt x="221567" y="783085"/>
                  </a:lnTo>
                  <a:lnTo>
                    <a:pt x="164887" y="705806"/>
                  </a:lnTo>
                  <a:lnTo>
                    <a:pt x="113360" y="788237"/>
                  </a:lnTo>
                  <a:lnTo>
                    <a:pt x="56680" y="597617"/>
                  </a:lnTo>
                  <a:lnTo>
                    <a:pt x="0" y="834603"/>
                  </a:lnTo>
                  <a:lnTo>
                    <a:pt x="0" y="1411600"/>
                  </a:lnTo>
                  <a:lnTo>
                    <a:pt x="2864939" y="1411600"/>
                  </a:lnTo>
                  <a:lnTo>
                    <a:pt x="2864939" y="1040665"/>
                  </a:lnTo>
                  <a:lnTo>
                    <a:pt x="2808259" y="865515"/>
                  </a:lnTo>
                  <a:lnTo>
                    <a:pt x="2751579" y="561554"/>
                  </a:lnTo>
                  <a:lnTo>
                    <a:pt x="2694899" y="510035"/>
                  </a:lnTo>
                  <a:lnTo>
                    <a:pt x="2643371" y="499732"/>
                  </a:lnTo>
                  <a:lnTo>
                    <a:pt x="2586691" y="386390"/>
                  </a:lnTo>
                  <a:lnTo>
                    <a:pt x="2530011" y="659440"/>
                  </a:lnTo>
                  <a:lnTo>
                    <a:pt x="2478484" y="437909"/>
                  </a:lnTo>
                  <a:lnTo>
                    <a:pt x="2421804" y="540947"/>
                  </a:lnTo>
                  <a:lnTo>
                    <a:pt x="2365124" y="582162"/>
                  </a:lnTo>
                  <a:lnTo>
                    <a:pt x="2313597" y="206075"/>
                  </a:lnTo>
                  <a:lnTo>
                    <a:pt x="2256917" y="535795"/>
                  </a:lnTo>
                  <a:lnTo>
                    <a:pt x="2200236" y="566706"/>
                  </a:lnTo>
                  <a:lnTo>
                    <a:pt x="2148709" y="443061"/>
                  </a:lnTo>
                  <a:lnTo>
                    <a:pt x="2092029" y="376087"/>
                  </a:lnTo>
                  <a:lnTo>
                    <a:pt x="2035349" y="231834"/>
                  </a:lnTo>
                  <a:lnTo>
                    <a:pt x="1983822" y="309112"/>
                  </a:lnTo>
                  <a:lnTo>
                    <a:pt x="1927142" y="345175"/>
                  </a:lnTo>
                  <a:lnTo>
                    <a:pt x="1870462" y="525491"/>
                  </a:lnTo>
                  <a:lnTo>
                    <a:pt x="1818934" y="540947"/>
                  </a:lnTo>
                  <a:lnTo>
                    <a:pt x="1762254" y="587313"/>
                  </a:lnTo>
                  <a:lnTo>
                    <a:pt x="1705574" y="546098"/>
                  </a:lnTo>
                  <a:lnTo>
                    <a:pt x="1654047" y="690351"/>
                  </a:lnTo>
                  <a:lnTo>
                    <a:pt x="1597367" y="479124"/>
                  </a:lnTo>
                  <a:lnTo>
                    <a:pt x="1540687" y="499732"/>
                  </a:lnTo>
                  <a:lnTo>
                    <a:pt x="1489160" y="458517"/>
                  </a:lnTo>
                  <a:lnTo>
                    <a:pt x="1432479" y="577010"/>
                  </a:lnTo>
                  <a:lnTo>
                    <a:pt x="1375799" y="510035"/>
                  </a:lnTo>
                  <a:lnTo>
                    <a:pt x="1324272" y="556402"/>
                  </a:lnTo>
                  <a:lnTo>
                    <a:pt x="1267592" y="340023"/>
                  </a:lnTo>
                  <a:lnTo>
                    <a:pt x="1210912" y="170011"/>
                  </a:lnTo>
                  <a:lnTo>
                    <a:pt x="1159385" y="231834"/>
                  </a:lnTo>
                  <a:lnTo>
                    <a:pt x="1102705" y="236986"/>
                  </a:lnTo>
                  <a:lnTo>
                    <a:pt x="1046025" y="443061"/>
                  </a:lnTo>
                  <a:lnTo>
                    <a:pt x="989345" y="350327"/>
                  </a:lnTo>
                  <a:lnTo>
                    <a:pt x="937817" y="443061"/>
                  </a:lnTo>
                  <a:lnTo>
                    <a:pt x="881137" y="360631"/>
                  </a:lnTo>
                  <a:lnTo>
                    <a:pt x="824457" y="443061"/>
                  </a:lnTo>
                  <a:lnTo>
                    <a:pt x="772930" y="391542"/>
                  </a:lnTo>
                  <a:lnTo>
                    <a:pt x="716250" y="546098"/>
                  </a:lnTo>
                  <a:lnTo>
                    <a:pt x="659570" y="159708"/>
                  </a:lnTo>
                  <a:lnTo>
                    <a:pt x="608042" y="278201"/>
                  </a:lnTo>
                  <a:lnTo>
                    <a:pt x="551362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84554" y="6136011"/>
              <a:ext cx="2865120" cy="1411605"/>
            </a:xfrm>
            <a:custGeom>
              <a:avLst/>
              <a:gdLst/>
              <a:ahLst/>
              <a:cxnLst/>
              <a:rect l="l" t="t" r="r" b="b"/>
              <a:pathLst>
                <a:path w="2865120" h="1411604">
                  <a:moveTo>
                    <a:pt x="0" y="834603"/>
                  </a:moveTo>
                  <a:lnTo>
                    <a:pt x="56680" y="597617"/>
                  </a:lnTo>
                  <a:lnTo>
                    <a:pt x="113360" y="788237"/>
                  </a:lnTo>
                  <a:lnTo>
                    <a:pt x="164887" y="705806"/>
                  </a:lnTo>
                  <a:lnTo>
                    <a:pt x="221567" y="783085"/>
                  </a:lnTo>
                  <a:lnTo>
                    <a:pt x="278247" y="669743"/>
                  </a:lnTo>
                  <a:lnTo>
                    <a:pt x="329774" y="504883"/>
                  </a:lnTo>
                  <a:lnTo>
                    <a:pt x="386475" y="458516"/>
                  </a:lnTo>
                  <a:lnTo>
                    <a:pt x="443155" y="257593"/>
                  </a:lnTo>
                  <a:lnTo>
                    <a:pt x="494682" y="118493"/>
                  </a:lnTo>
                  <a:lnTo>
                    <a:pt x="551362" y="0"/>
                  </a:lnTo>
                  <a:lnTo>
                    <a:pt x="608042" y="278201"/>
                  </a:lnTo>
                  <a:lnTo>
                    <a:pt x="659570" y="159708"/>
                  </a:lnTo>
                  <a:lnTo>
                    <a:pt x="716250" y="546098"/>
                  </a:lnTo>
                  <a:lnTo>
                    <a:pt x="772930" y="391542"/>
                  </a:lnTo>
                  <a:lnTo>
                    <a:pt x="824457" y="443061"/>
                  </a:lnTo>
                  <a:lnTo>
                    <a:pt x="881137" y="360631"/>
                  </a:lnTo>
                  <a:lnTo>
                    <a:pt x="937817" y="443061"/>
                  </a:lnTo>
                  <a:lnTo>
                    <a:pt x="989345" y="350327"/>
                  </a:lnTo>
                  <a:lnTo>
                    <a:pt x="1046025" y="443061"/>
                  </a:lnTo>
                  <a:lnTo>
                    <a:pt x="1102705" y="236986"/>
                  </a:lnTo>
                  <a:lnTo>
                    <a:pt x="1159385" y="231834"/>
                  </a:lnTo>
                  <a:lnTo>
                    <a:pt x="1210912" y="170011"/>
                  </a:lnTo>
                  <a:lnTo>
                    <a:pt x="1267592" y="340023"/>
                  </a:lnTo>
                  <a:lnTo>
                    <a:pt x="1324272" y="556402"/>
                  </a:lnTo>
                  <a:lnTo>
                    <a:pt x="1375799" y="510035"/>
                  </a:lnTo>
                  <a:lnTo>
                    <a:pt x="1432479" y="577010"/>
                  </a:lnTo>
                  <a:lnTo>
                    <a:pt x="1489160" y="458517"/>
                  </a:lnTo>
                  <a:lnTo>
                    <a:pt x="1540687" y="499732"/>
                  </a:lnTo>
                  <a:lnTo>
                    <a:pt x="1597367" y="479124"/>
                  </a:lnTo>
                  <a:lnTo>
                    <a:pt x="1654047" y="690351"/>
                  </a:lnTo>
                  <a:lnTo>
                    <a:pt x="1705574" y="546098"/>
                  </a:lnTo>
                  <a:lnTo>
                    <a:pt x="1762254" y="587313"/>
                  </a:lnTo>
                  <a:lnTo>
                    <a:pt x="1818934" y="540947"/>
                  </a:lnTo>
                  <a:lnTo>
                    <a:pt x="1870462" y="525491"/>
                  </a:lnTo>
                  <a:lnTo>
                    <a:pt x="1927142" y="345175"/>
                  </a:lnTo>
                  <a:lnTo>
                    <a:pt x="1983822" y="309112"/>
                  </a:lnTo>
                  <a:lnTo>
                    <a:pt x="2035349" y="231834"/>
                  </a:lnTo>
                  <a:lnTo>
                    <a:pt x="2092029" y="376087"/>
                  </a:lnTo>
                  <a:lnTo>
                    <a:pt x="2148709" y="443061"/>
                  </a:lnTo>
                  <a:lnTo>
                    <a:pt x="2200236" y="566706"/>
                  </a:lnTo>
                  <a:lnTo>
                    <a:pt x="2256917" y="535795"/>
                  </a:lnTo>
                  <a:lnTo>
                    <a:pt x="2313597" y="206075"/>
                  </a:lnTo>
                  <a:lnTo>
                    <a:pt x="2365124" y="582162"/>
                  </a:lnTo>
                  <a:lnTo>
                    <a:pt x="2421804" y="540947"/>
                  </a:lnTo>
                  <a:lnTo>
                    <a:pt x="2478484" y="437909"/>
                  </a:lnTo>
                  <a:lnTo>
                    <a:pt x="2530011" y="659440"/>
                  </a:lnTo>
                  <a:lnTo>
                    <a:pt x="2586691" y="386390"/>
                  </a:lnTo>
                  <a:lnTo>
                    <a:pt x="2643371" y="499732"/>
                  </a:lnTo>
                  <a:lnTo>
                    <a:pt x="2694899" y="510035"/>
                  </a:lnTo>
                  <a:lnTo>
                    <a:pt x="2751579" y="561554"/>
                  </a:lnTo>
                  <a:lnTo>
                    <a:pt x="2808259" y="865515"/>
                  </a:lnTo>
                  <a:lnTo>
                    <a:pt x="2864939" y="1040665"/>
                  </a:lnTo>
                  <a:lnTo>
                    <a:pt x="2864939" y="1411600"/>
                  </a:lnTo>
                  <a:lnTo>
                    <a:pt x="2808259" y="1411600"/>
                  </a:lnTo>
                  <a:lnTo>
                    <a:pt x="2751579" y="1411600"/>
                  </a:lnTo>
                  <a:lnTo>
                    <a:pt x="2694899" y="1411600"/>
                  </a:lnTo>
                  <a:lnTo>
                    <a:pt x="2643371" y="1411600"/>
                  </a:lnTo>
                  <a:lnTo>
                    <a:pt x="2586691" y="1411600"/>
                  </a:lnTo>
                  <a:lnTo>
                    <a:pt x="2530011" y="1411600"/>
                  </a:lnTo>
                  <a:lnTo>
                    <a:pt x="2478484" y="1411600"/>
                  </a:lnTo>
                  <a:lnTo>
                    <a:pt x="2421804" y="1411600"/>
                  </a:lnTo>
                  <a:lnTo>
                    <a:pt x="2365124" y="1411600"/>
                  </a:lnTo>
                  <a:lnTo>
                    <a:pt x="2313597" y="1411600"/>
                  </a:lnTo>
                  <a:lnTo>
                    <a:pt x="2256917" y="1411600"/>
                  </a:lnTo>
                  <a:lnTo>
                    <a:pt x="2200237" y="1411600"/>
                  </a:lnTo>
                  <a:lnTo>
                    <a:pt x="2148709" y="1411600"/>
                  </a:lnTo>
                  <a:lnTo>
                    <a:pt x="2092029" y="1411600"/>
                  </a:lnTo>
                  <a:lnTo>
                    <a:pt x="2035349" y="1411600"/>
                  </a:lnTo>
                  <a:lnTo>
                    <a:pt x="1983822" y="1411600"/>
                  </a:lnTo>
                  <a:lnTo>
                    <a:pt x="1927142" y="1411600"/>
                  </a:lnTo>
                  <a:lnTo>
                    <a:pt x="1870462" y="1411600"/>
                  </a:lnTo>
                  <a:lnTo>
                    <a:pt x="1818934" y="1411600"/>
                  </a:lnTo>
                  <a:lnTo>
                    <a:pt x="1762254" y="1411600"/>
                  </a:lnTo>
                  <a:lnTo>
                    <a:pt x="1705574" y="1411600"/>
                  </a:lnTo>
                  <a:lnTo>
                    <a:pt x="1654047" y="1411600"/>
                  </a:lnTo>
                  <a:lnTo>
                    <a:pt x="1597367" y="1411600"/>
                  </a:lnTo>
                  <a:lnTo>
                    <a:pt x="1540687" y="1411600"/>
                  </a:lnTo>
                  <a:lnTo>
                    <a:pt x="1489160" y="1411600"/>
                  </a:lnTo>
                  <a:lnTo>
                    <a:pt x="1432479" y="1411600"/>
                  </a:lnTo>
                  <a:lnTo>
                    <a:pt x="1375799" y="1411600"/>
                  </a:lnTo>
                  <a:lnTo>
                    <a:pt x="1324272" y="1411600"/>
                  </a:lnTo>
                  <a:lnTo>
                    <a:pt x="1267592" y="1411600"/>
                  </a:lnTo>
                  <a:lnTo>
                    <a:pt x="1210912" y="1411600"/>
                  </a:lnTo>
                  <a:lnTo>
                    <a:pt x="1159385" y="1411600"/>
                  </a:lnTo>
                  <a:lnTo>
                    <a:pt x="1102705" y="1411600"/>
                  </a:lnTo>
                  <a:lnTo>
                    <a:pt x="1046025" y="1411600"/>
                  </a:lnTo>
                  <a:lnTo>
                    <a:pt x="989345" y="1411600"/>
                  </a:lnTo>
                  <a:lnTo>
                    <a:pt x="937817" y="1411600"/>
                  </a:lnTo>
                  <a:lnTo>
                    <a:pt x="881137" y="1411600"/>
                  </a:lnTo>
                  <a:lnTo>
                    <a:pt x="824457" y="1411600"/>
                  </a:lnTo>
                  <a:lnTo>
                    <a:pt x="772930" y="1411600"/>
                  </a:lnTo>
                  <a:lnTo>
                    <a:pt x="716250" y="1411600"/>
                  </a:lnTo>
                  <a:lnTo>
                    <a:pt x="659570" y="1411600"/>
                  </a:lnTo>
                  <a:lnTo>
                    <a:pt x="608042" y="1411600"/>
                  </a:lnTo>
                  <a:lnTo>
                    <a:pt x="551362" y="1411600"/>
                  </a:lnTo>
                  <a:lnTo>
                    <a:pt x="494682" y="1411600"/>
                  </a:lnTo>
                  <a:lnTo>
                    <a:pt x="443155" y="1411600"/>
                  </a:lnTo>
                  <a:lnTo>
                    <a:pt x="386475" y="1411600"/>
                  </a:lnTo>
                  <a:lnTo>
                    <a:pt x="329774" y="1411600"/>
                  </a:lnTo>
                  <a:lnTo>
                    <a:pt x="278247" y="1411600"/>
                  </a:lnTo>
                  <a:lnTo>
                    <a:pt x="221567" y="1411600"/>
                  </a:lnTo>
                  <a:lnTo>
                    <a:pt x="164887" y="1411600"/>
                  </a:lnTo>
                  <a:lnTo>
                    <a:pt x="113360" y="1411600"/>
                  </a:lnTo>
                  <a:lnTo>
                    <a:pt x="56680" y="1411600"/>
                  </a:lnTo>
                  <a:lnTo>
                    <a:pt x="0" y="1411600"/>
                  </a:lnTo>
                  <a:lnTo>
                    <a:pt x="0" y="834603"/>
                  </a:lnTo>
                  <a:close/>
                </a:path>
              </a:pathLst>
            </a:custGeom>
            <a:ln w="343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84554" y="6743932"/>
              <a:ext cx="2865120" cy="803910"/>
            </a:xfrm>
            <a:custGeom>
              <a:avLst/>
              <a:gdLst/>
              <a:ahLst/>
              <a:cxnLst/>
              <a:rect l="l" t="t" r="r" b="b"/>
              <a:pathLst>
                <a:path w="2865120" h="803909">
                  <a:moveTo>
                    <a:pt x="1210912" y="0"/>
                  </a:moveTo>
                  <a:lnTo>
                    <a:pt x="1159385" y="5151"/>
                  </a:lnTo>
                  <a:lnTo>
                    <a:pt x="1102705" y="10303"/>
                  </a:lnTo>
                  <a:lnTo>
                    <a:pt x="1046025" y="77278"/>
                  </a:lnTo>
                  <a:lnTo>
                    <a:pt x="989345" y="103037"/>
                  </a:lnTo>
                  <a:lnTo>
                    <a:pt x="937817" y="154556"/>
                  </a:lnTo>
                  <a:lnTo>
                    <a:pt x="881137" y="56670"/>
                  </a:lnTo>
                  <a:lnTo>
                    <a:pt x="824457" y="56670"/>
                  </a:lnTo>
                  <a:lnTo>
                    <a:pt x="772930" y="36063"/>
                  </a:lnTo>
                  <a:lnTo>
                    <a:pt x="716250" y="113341"/>
                  </a:lnTo>
                  <a:lnTo>
                    <a:pt x="659570" y="51518"/>
                  </a:lnTo>
                  <a:lnTo>
                    <a:pt x="608042" y="103037"/>
                  </a:lnTo>
                  <a:lnTo>
                    <a:pt x="551362" y="128796"/>
                  </a:lnTo>
                  <a:lnTo>
                    <a:pt x="494682" y="133948"/>
                  </a:lnTo>
                  <a:lnTo>
                    <a:pt x="443155" y="236986"/>
                  </a:lnTo>
                  <a:lnTo>
                    <a:pt x="386475" y="242138"/>
                  </a:lnTo>
                  <a:lnTo>
                    <a:pt x="329774" y="273049"/>
                  </a:lnTo>
                  <a:lnTo>
                    <a:pt x="278247" y="278201"/>
                  </a:lnTo>
                  <a:lnTo>
                    <a:pt x="221567" y="278201"/>
                  </a:lnTo>
                  <a:lnTo>
                    <a:pt x="164887" y="231834"/>
                  </a:lnTo>
                  <a:lnTo>
                    <a:pt x="113360" y="288504"/>
                  </a:lnTo>
                  <a:lnTo>
                    <a:pt x="56680" y="216378"/>
                  </a:lnTo>
                  <a:lnTo>
                    <a:pt x="0" y="329719"/>
                  </a:lnTo>
                  <a:lnTo>
                    <a:pt x="0" y="803678"/>
                  </a:lnTo>
                  <a:lnTo>
                    <a:pt x="2864939" y="803679"/>
                  </a:lnTo>
                  <a:lnTo>
                    <a:pt x="2864939" y="731552"/>
                  </a:lnTo>
                  <a:lnTo>
                    <a:pt x="2808259" y="381238"/>
                  </a:lnTo>
                  <a:lnTo>
                    <a:pt x="2751579" y="149404"/>
                  </a:lnTo>
                  <a:lnTo>
                    <a:pt x="2694899" y="195771"/>
                  </a:lnTo>
                  <a:lnTo>
                    <a:pt x="2643371" y="118493"/>
                  </a:lnTo>
                  <a:lnTo>
                    <a:pt x="2586691" y="159708"/>
                  </a:lnTo>
                  <a:lnTo>
                    <a:pt x="2530011" y="231834"/>
                  </a:lnTo>
                  <a:lnTo>
                    <a:pt x="2478484" y="164860"/>
                  </a:lnTo>
                  <a:lnTo>
                    <a:pt x="2421804" y="97885"/>
                  </a:lnTo>
                  <a:lnTo>
                    <a:pt x="2365124" y="133948"/>
                  </a:lnTo>
                  <a:lnTo>
                    <a:pt x="2313597" y="10303"/>
                  </a:lnTo>
                  <a:lnTo>
                    <a:pt x="2256917" y="77278"/>
                  </a:lnTo>
                  <a:lnTo>
                    <a:pt x="2200236" y="185467"/>
                  </a:lnTo>
                  <a:lnTo>
                    <a:pt x="2148709" y="149404"/>
                  </a:lnTo>
                  <a:lnTo>
                    <a:pt x="2092029" y="103037"/>
                  </a:lnTo>
                  <a:lnTo>
                    <a:pt x="2035349" y="61822"/>
                  </a:lnTo>
                  <a:lnTo>
                    <a:pt x="1983822" y="36063"/>
                  </a:lnTo>
                  <a:lnTo>
                    <a:pt x="1927142" y="61822"/>
                  </a:lnTo>
                  <a:lnTo>
                    <a:pt x="1870462" y="195771"/>
                  </a:lnTo>
                  <a:lnTo>
                    <a:pt x="1818934" y="118493"/>
                  </a:lnTo>
                  <a:lnTo>
                    <a:pt x="1762254" y="133948"/>
                  </a:lnTo>
                  <a:lnTo>
                    <a:pt x="1705574" y="154556"/>
                  </a:lnTo>
                  <a:lnTo>
                    <a:pt x="1654047" y="257593"/>
                  </a:lnTo>
                  <a:lnTo>
                    <a:pt x="1597367" y="283353"/>
                  </a:lnTo>
                  <a:lnTo>
                    <a:pt x="1540687" y="118493"/>
                  </a:lnTo>
                  <a:lnTo>
                    <a:pt x="1489160" y="87581"/>
                  </a:lnTo>
                  <a:lnTo>
                    <a:pt x="1432479" y="164860"/>
                  </a:lnTo>
                  <a:lnTo>
                    <a:pt x="1375799" y="314264"/>
                  </a:lnTo>
                  <a:lnTo>
                    <a:pt x="1324272" y="149404"/>
                  </a:lnTo>
                  <a:lnTo>
                    <a:pt x="1267592" y="46366"/>
                  </a:lnTo>
                  <a:lnTo>
                    <a:pt x="12109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84554" y="6743932"/>
              <a:ext cx="2865120" cy="803910"/>
            </a:xfrm>
            <a:custGeom>
              <a:avLst/>
              <a:gdLst/>
              <a:ahLst/>
              <a:cxnLst/>
              <a:rect l="l" t="t" r="r" b="b"/>
              <a:pathLst>
                <a:path w="2865120" h="803909">
                  <a:moveTo>
                    <a:pt x="0" y="329719"/>
                  </a:moveTo>
                  <a:lnTo>
                    <a:pt x="56680" y="216378"/>
                  </a:lnTo>
                  <a:lnTo>
                    <a:pt x="113360" y="288504"/>
                  </a:lnTo>
                  <a:lnTo>
                    <a:pt x="164887" y="231834"/>
                  </a:lnTo>
                  <a:lnTo>
                    <a:pt x="221567" y="278201"/>
                  </a:lnTo>
                  <a:lnTo>
                    <a:pt x="278247" y="278201"/>
                  </a:lnTo>
                  <a:lnTo>
                    <a:pt x="329774" y="273049"/>
                  </a:lnTo>
                  <a:lnTo>
                    <a:pt x="386475" y="242138"/>
                  </a:lnTo>
                  <a:lnTo>
                    <a:pt x="443155" y="236986"/>
                  </a:lnTo>
                  <a:lnTo>
                    <a:pt x="494682" y="133948"/>
                  </a:lnTo>
                  <a:lnTo>
                    <a:pt x="551362" y="128796"/>
                  </a:lnTo>
                  <a:lnTo>
                    <a:pt x="608042" y="103037"/>
                  </a:lnTo>
                  <a:lnTo>
                    <a:pt x="659570" y="51518"/>
                  </a:lnTo>
                  <a:lnTo>
                    <a:pt x="716250" y="113341"/>
                  </a:lnTo>
                  <a:lnTo>
                    <a:pt x="772930" y="36063"/>
                  </a:lnTo>
                  <a:lnTo>
                    <a:pt x="824457" y="56670"/>
                  </a:lnTo>
                  <a:lnTo>
                    <a:pt x="881137" y="56670"/>
                  </a:lnTo>
                  <a:lnTo>
                    <a:pt x="937817" y="154556"/>
                  </a:lnTo>
                  <a:lnTo>
                    <a:pt x="989345" y="103037"/>
                  </a:lnTo>
                  <a:lnTo>
                    <a:pt x="1046025" y="77278"/>
                  </a:lnTo>
                  <a:lnTo>
                    <a:pt x="1102705" y="10303"/>
                  </a:lnTo>
                  <a:lnTo>
                    <a:pt x="1159385" y="5151"/>
                  </a:lnTo>
                  <a:lnTo>
                    <a:pt x="1210912" y="0"/>
                  </a:lnTo>
                  <a:lnTo>
                    <a:pt x="1267592" y="46366"/>
                  </a:lnTo>
                  <a:lnTo>
                    <a:pt x="1324272" y="149404"/>
                  </a:lnTo>
                  <a:lnTo>
                    <a:pt x="1375799" y="314264"/>
                  </a:lnTo>
                  <a:lnTo>
                    <a:pt x="1432479" y="164860"/>
                  </a:lnTo>
                  <a:lnTo>
                    <a:pt x="1489160" y="87581"/>
                  </a:lnTo>
                  <a:lnTo>
                    <a:pt x="1540687" y="118493"/>
                  </a:lnTo>
                  <a:lnTo>
                    <a:pt x="1597367" y="283353"/>
                  </a:lnTo>
                  <a:lnTo>
                    <a:pt x="1654047" y="257593"/>
                  </a:lnTo>
                  <a:lnTo>
                    <a:pt x="1705574" y="154556"/>
                  </a:lnTo>
                  <a:lnTo>
                    <a:pt x="1762254" y="133948"/>
                  </a:lnTo>
                  <a:lnTo>
                    <a:pt x="1818934" y="118493"/>
                  </a:lnTo>
                  <a:lnTo>
                    <a:pt x="1870462" y="195771"/>
                  </a:lnTo>
                  <a:lnTo>
                    <a:pt x="1927142" y="61822"/>
                  </a:lnTo>
                  <a:lnTo>
                    <a:pt x="1983822" y="36063"/>
                  </a:lnTo>
                  <a:lnTo>
                    <a:pt x="2035349" y="61822"/>
                  </a:lnTo>
                  <a:lnTo>
                    <a:pt x="2092029" y="103037"/>
                  </a:lnTo>
                  <a:lnTo>
                    <a:pt x="2148709" y="149404"/>
                  </a:lnTo>
                  <a:lnTo>
                    <a:pt x="2200236" y="185467"/>
                  </a:lnTo>
                  <a:lnTo>
                    <a:pt x="2256917" y="77278"/>
                  </a:lnTo>
                  <a:lnTo>
                    <a:pt x="2313597" y="10303"/>
                  </a:lnTo>
                  <a:lnTo>
                    <a:pt x="2365124" y="133948"/>
                  </a:lnTo>
                  <a:lnTo>
                    <a:pt x="2421804" y="97885"/>
                  </a:lnTo>
                  <a:lnTo>
                    <a:pt x="2478484" y="164860"/>
                  </a:lnTo>
                  <a:lnTo>
                    <a:pt x="2530011" y="231834"/>
                  </a:lnTo>
                  <a:lnTo>
                    <a:pt x="2586691" y="159708"/>
                  </a:lnTo>
                  <a:lnTo>
                    <a:pt x="2643371" y="118493"/>
                  </a:lnTo>
                  <a:lnTo>
                    <a:pt x="2694899" y="195771"/>
                  </a:lnTo>
                  <a:lnTo>
                    <a:pt x="2751579" y="149404"/>
                  </a:lnTo>
                  <a:lnTo>
                    <a:pt x="2808259" y="381238"/>
                  </a:lnTo>
                  <a:lnTo>
                    <a:pt x="2864939" y="731552"/>
                  </a:lnTo>
                  <a:lnTo>
                    <a:pt x="2864939" y="803679"/>
                  </a:lnTo>
                  <a:lnTo>
                    <a:pt x="2808259" y="803678"/>
                  </a:lnTo>
                  <a:lnTo>
                    <a:pt x="2751579" y="803678"/>
                  </a:lnTo>
                  <a:lnTo>
                    <a:pt x="2694899" y="803678"/>
                  </a:lnTo>
                  <a:lnTo>
                    <a:pt x="2643371" y="803678"/>
                  </a:lnTo>
                  <a:lnTo>
                    <a:pt x="2586691" y="803678"/>
                  </a:lnTo>
                  <a:lnTo>
                    <a:pt x="2530011" y="803678"/>
                  </a:lnTo>
                  <a:lnTo>
                    <a:pt x="2478484" y="803678"/>
                  </a:lnTo>
                  <a:lnTo>
                    <a:pt x="2421804" y="803678"/>
                  </a:lnTo>
                  <a:lnTo>
                    <a:pt x="2365124" y="803678"/>
                  </a:lnTo>
                  <a:lnTo>
                    <a:pt x="2313597" y="803678"/>
                  </a:lnTo>
                  <a:lnTo>
                    <a:pt x="2256917" y="803678"/>
                  </a:lnTo>
                  <a:lnTo>
                    <a:pt x="2200236" y="803678"/>
                  </a:lnTo>
                  <a:lnTo>
                    <a:pt x="2148709" y="803678"/>
                  </a:lnTo>
                  <a:lnTo>
                    <a:pt x="2092029" y="803678"/>
                  </a:lnTo>
                  <a:lnTo>
                    <a:pt x="2035349" y="803678"/>
                  </a:lnTo>
                  <a:lnTo>
                    <a:pt x="1983822" y="803678"/>
                  </a:lnTo>
                  <a:lnTo>
                    <a:pt x="1927142" y="803678"/>
                  </a:lnTo>
                  <a:lnTo>
                    <a:pt x="1870462" y="803678"/>
                  </a:lnTo>
                  <a:lnTo>
                    <a:pt x="1818934" y="803678"/>
                  </a:lnTo>
                  <a:lnTo>
                    <a:pt x="1762254" y="803678"/>
                  </a:lnTo>
                  <a:lnTo>
                    <a:pt x="1705574" y="803678"/>
                  </a:lnTo>
                  <a:lnTo>
                    <a:pt x="1654047" y="803678"/>
                  </a:lnTo>
                  <a:lnTo>
                    <a:pt x="1597367" y="803678"/>
                  </a:lnTo>
                  <a:lnTo>
                    <a:pt x="1540687" y="803678"/>
                  </a:lnTo>
                  <a:lnTo>
                    <a:pt x="1489160" y="803678"/>
                  </a:lnTo>
                  <a:lnTo>
                    <a:pt x="1432479" y="803678"/>
                  </a:lnTo>
                  <a:lnTo>
                    <a:pt x="1375799" y="803678"/>
                  </a:lnTo>
                  <a:lnTo>
                    <a:pt x="1324272" y="803678"/>
                  </a:lnTo>
                  <a:lnTo>
                    <a:pt x="1267592" y="803678"/>
                  </a:lnTo>
                  <a:lnTo>
                    <a:pt x="1210912" y="803678"/>
                  </a:lnTo>
                  <a:lnTo>
                    <a:pt x="1159385" y="803678"/>
                  </a:lnTo>
                  <a:lnTo>
                    <a:pt x="1102705" y="803678"/>
                  </a:lnTo>
                  <a:lnTo>
                    <a:pt x="1046025" y="803678"/>
                  </a:lnTo>
                  <a:lnTo>
                    <a:pt x="989345" y="803678"/>
                  </a:lnTo>
                  <a:lnTo>
                    <a:pt x="937817" y="803678"/>
                  </a:lnTo>
                  <a:lnTo>
                    <a:pt x="881137" y="803678"/>
                  </a:lnTo>
                  <a:lnTo>
                    <a:pt x="824457" y="803678"/>
                  </a:lnTo>
                  <a:lnTo>
                    <a:pt x="772930" y="803678"/>
                  </a:lnTo>
                  <a:lnTo>
                    <a:pt x="716250" y="803678"/>
                  </a:lnTo>
                  <a:lnTo>
                    <a:pt x="659570" y="803678"/>
                  </a:lnTo>
                  <a:lnTo>
                    <a:pt x="608042" y="803678"/>
                  </a:lnTo>
                  <a:lnTo>
                    <a:pt x="551362" y="803678"/>
                  </a:lnTo>
                  <a:lnTo>
                    <a:pt x="494682" y="803678"/>
                  </a:lnTo>
                  <a:lnTo>
                    <a:pt x="443155" y="803678"/>
                  </a:lnTo>
                  <a:lnTo>
                    <a:pt x="386475" y="803678"/>
                  </a:lnTo>
                  <a:lnTo>
                    <a:pt x="329774" y="803678"/>
                  </a:lnTo>
                  <a:lnTo>
                    <a:pt x="278247" y="803678"/>
                  </a:lnTo>
                  <a:lnTo>
                    <a:pt x="221567" y="803678"/>
                  </a:lnTo>
                  <a:lnTo>
                    <a:pt x="164887" y="803678"/>
                  </a:lnTo>
                  <a:lnTo>
                    <a:pt x="113360" y="803678"/>
                  </a:lnTo>
                  <a:lnTo>
                    <a:pt x="56680" y="803678"/>
                  </a:lnTo>
                  <a:lnTo>
                    <a:pt x="0" y="803678"/>
                  </a:lnTo>
                  <a:lnTo>
                    <a:pt x="0" y="329719"/>
                  </a:lnTo>
                  <a:close/>
                </a:path>
              </a:pathLst>
            </a:custGeom>
            <a:ln w="343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84554" y="6970615"/>
              <a:ext cx="2865120" cy="577215"/>
            </a:xfrm>
            <a:custGeom>
              <a:avLst/>
              <a:gdLst/>
              <a:ahLst/>
              <a:cxnLst/>
              <a:rect l="l" t="t" r="r" b="b"/>
              <a:pathLst>
                <a:path w="2865120" h="577215">
                  <a:moveTo>
                    <a:pt x="56680" y="113341"/>
                  </a:moveTo>
                  <a:lnTo>
                    <a:pt x="0" y="288491"/>
                  </a:lnTo>
                  <a:lnTo>
                    <a:pt x="0" y="576996"/>
                  </a:lnTo>
                  <a:lnTo>
                    <a:pt x="2864939" y="576996"/>
                  </a:lnTo>
                  <a:lnTo>
                    <a:pt x="2853805" y="520325"/>
                  </a:lnTo>
                  <a:lnTo>
                    <a:pt x="1375799" y="520325"/>
                  </a:lnTo>
                  <a:lnTo>
                    <a:pt x="1347693" y="334858"/>
                  </a:lnTo>
                  <a:lnTo>
                    <a:pt x="278247" y="334858"/>
                  </a:lnTo>
                  <a:lnTo>
                    <a:pt x="253053" y="273035"/>
                  </a:lnTo>
                  <a:lnTo>
                    <a:pt x="113360" y="273035"/>
                  </a:lnTo>
                  <a:lnTo>
                    <a:pt x="56680" y="113341"/>
                  </a:lnTo>
                  <a:close/>
                </a:path>
                <a:path w="2865120" h="577215">
                  <a:moveTo>
                    <a:pt x="1540687" y="51518"/>
                  </a:moveTo>
                  <a:lnTo>
                    <a:pt x="1489160" y="128796"/>
                  </a:lnTo>
                  <a:lnTo>
                    <a:pt x="1432479" y="365769"/>
                  </a:lnTo>
                  <a:lnTo>
                    <a:pt x="1375799" y="520325"/>
                  </a:lnTo>
                  <a:lnTo>
                    <a:pt x="2853805" y="520325"/>
                  </a:lnTo>
                  <a:lnTo>
                    <a:pt x="2844696" y="473958"/>
                  </a:lnTo>
                  <a:lnTo>
                    <a:pt x="2478484" y="473958"/>
                  </a:lnTo>
                  <a:lnTo>
                    <a:pt x="2453872" y="303947"/>
                  </a:lnTo>
                  <a:lnTo>
                    <a:pt x="1870462" y="303946"/>
                  </a:lnTo>
                  <a:lnTo>
                    <a:pt x="1864470" y="278187"/>
                  </a:lnTo>
                  <a:lnTo>
                    <a:pt x="1597367" y="278187"/>
                  </a:lnTo>
                  <a:lnTo>
                    <a:pt x="1540687" y="51518"/>
                  </a:lnTo>
                  <a:close/>
                </a:path>
                <a:path w="2865120" h="577215">
                  <a:moveTo>
                    <a:pt x="2530011" y="298795"/>
                  </a:moveTo>
                  <a:lnTo>
                    <a:pt x="2478484" y="473958"/>
                  </a:lnTo>
                  <a:lnTo>
                    <a:pt x="2844696" y="473958"/>
                  </a:lnTo>
                  <a:lnTo>
                    <a:pt x="2814332" y="319402"/>
                  </a:lnTo>
                  <a:lnTo>
                    <a:pt x="2586691" y="319402"/>
                  </a:lnTo>
                  <a:lnTo>
                    <a:pt x="2530011" y="298795"/>
                  </a:lnTo>
                  <a:close/>
                </a:path>
                <a:path w="2865120" h="577215">
                  <a:moveTo>
                    <a:pt x="386475" y="200909"/>
                  </a:moveTo>
                  <a:lnTo>
                    <a:pt x="329774" y="236972"/>
                  </a:lnTo>
                  <a:lnTo>
                    <a:pt x="278247" y="334858"/>
                  </a:lnTo>
                  <a:lnTo>
                    <a:pt x="1347693" y="334858"/>
                  </a:lnTo>
                  <a:lnTo>
                    <a:pt x="1335201" y="252428"/>
                  </a:lnTo>
                  <a:lnTo>
                    <a:pt x="1267592" y="252428"/>
                  </a:lnTo>
                  <a:lnTo>
                    <a:pt x="1264122" y="236972"/>
                  </a:lnTo>
                  <a:lnTo>
                    <a:pt x="824457" y="236972"/>
                  </a:lnTo>
                  <a:lnTo>
                    <a:pt x="822115" y="231820"/>
                  </a:lnTo>
                  <a:lnTo>
                    <a:pt x="443155" y="231820"/>
                  </a:lnTo>
                  <a:lnTo>
                    <a:pt x="386475" y="200909"/>
                  </a:lnTo>
                  <a:close/>
                </a:path>
                <a:path w="2865120" h="577215">
                  <a:moveTo>
                    <a:pt x="2643371" y="103037"/>
                  </a:moveTo>
                  <a:lnTo>
                    <a:pt x="2586691" y="319402"/>
                  </a:lnTo>
                  <a:lnTo>
                    <a:pt x="2814332" y="319402"/>
                  </a:lnTo>
                  <a:lnTo>
                    <a:pt x="2808259" y="288491"/>
                  </a:lnTo>
                  <a:lnTo>
                    <a:pt x="2777623" y="185467"/>
                  </a:lnTo>
                  <a:lnTo>
                    <a:pt x="2694899" y="185467"/>
                  </a:lnTo>
                  <a:lnTo>
                    <a:pt x="2643371" y="103037"/>
                  </a:lnTo>
                  <a:close/>
                </a:path>
                <a:path w="2865120" h="577215">
                  <a:moveTo>
                    <a:pt x="1983822" y="61822"/>
                  </a:moveTo>
                  <a:lnTo>
                    <a:pt x="1927142" y="113341"/>
                  </a:lnTo>
                  <a:lnTo>
                    <a:pt x="1870462" y="303946"/>
                  </a:lnTo>
                  <a:lnTo>
                    <a:pt x="2453872" y="303947"/>
                  </a:lnTo>
                  <a:lnTo>
                    <a:pt x="2451635" y="288491"/>
                  </a:lnTo>
                  <a:lnTo>
                    <a:pt x="2148709" y="288491"/>
                  </a:lnTo>
                  <a:lnTo>
                    <a:pt x="2092029" y="236972"/>
                  </a:lnTo>
                  <a:lnTo>
                    <a:pt x="2035349" y="159708"/>
                  </a:lnTo>
                  <a:lnTo>
                    <a:pt x="1983822" y="61822"/>
                  </a:lnTo>
                  <a:close/>
                </a:path>
                <a:path w="2865120" h="577215">
                  <a:moveTo>
                    <a:pt x="2421804" y="82430"/>
                  </a:moveTo>
                  <a:lnTo>
                    <a:pt x="2365124" y="139100"/>
                  </a:lnTo>
                  <a:lnTo>
                    <a:pt x="2313597" y="144252"/>
                  </a:lnTo>
                  <a:lnTo>
                    <a:pt x="2256917" y="175163"/>
                  </a:lnTo>
                  <a:lnTo>
                    <a:pt x="2200236" y="247276"/>
                  </a:lnTo>
                  <a:lnTo>
                    <a:pt x="2148709" y="288491"/>
                  </a:lnTo>
                  <a:lnTo>
                    <a:pt x="2451635" y="288491"/>
                  </a:lnTo>
                  <a:lnTo>
                    <a:pt x="2421804" y="82430"/>
                  </a:lnTo>
                  <a:close/>
                </a:path>
                <a:path w="2865120" h="577215">
                  <a:moveTo>
                    <a:pt x="1818934" y="82430"/>
                  </a:moveTo>
                  <a:lnTo>
                    <a:pt x="1762254" y="103037"/>
                  </a:lnTo>
                  <a:lnTo>
                    <a:pt x="1705574" y="149404"/>
                  </a:lnTo>
                  <a:lnTo>
                    <a:pt x="1654047" y="252428"/>
                  </a:lnTo>
                  <a:lnTo>
                    <a:pt x="1597367" y="278187"/>
                  </a:lnTo>
                  <a:lnTo>
                    <a:pt x="1864470" y="278187"/>
                  </a:lnTo>
                  <a:lnTo>
                    <a:pt x="1818934" y="82430"/>
                  </a:lnTo>
                  <a:close/>
                </a:path>
                <a:path w="2865120" h="577215">
                  <a:moveTo>
                    <a:pt x="221567" y="195771"/>
                  </a:moveTo>
                  <a:lnTo>
                    <a:pt x="164887" y="242124"/>
                  </a:lnTo>
                  <a:lnTo>
                    <a:pt x="113360" y="273035"/>
                  </a:lnTo>
                  <a:lnTo>
                    <a:pt x="253053" y="273035"/>
                  </a:lnTo>
                  <a:lnTo>
                    <a:pt x="221567" y="195771"/>
                  </a:lnTo>
                  <a:close/>
                </a:path>
                <a:path w="2865120" h="577215">
                  <a:moveTo>
                    <a:pt x="1324272" y="180315"/>
                  </a:moveTo>
                  <a:lnTo>
                    <a:pt x="1267592" y="252428"/>
                  </a:lnTo>
                  <a:lnTo>
                    <a:pt x="1335201" y="252428"/>
                  </a:lnTo>
                  <a:lnTo>
                    <a:pt x="1324272" y="180315"/>
                  </a:lnTo>
                  <a:close/>
                </a:path>
                <a:path w="2865120" h="577215">
                  <a:moveTo>
                    <a:pt x="881137" y="30911"/>
                  </a:moveTo>
                  <a:lnTo>
                    <a:pt x="824457" y="236972"/>
                  </a:lnTo>
                  <a:lnTo>
                    <a:pt x="1264122" y="236972"/>
                  </a:lnTo>
                  <a:lnTo>
                    <a:pt x="1242146" y="139100"/>
                  </a:lnTo>
                  <a:lnTo>
                    <a:pt x="937817" y="139100"/>
                  </a:lnTo>
                  <a:lnTo>
                    <a:pt x="881137" y="30911"/>
                  </a:lnTo>
                  <a:close/>
                </a:path>
                <a:path w="2865120" h="577215">
                  <a:moveTo>
                    <a:pt x="494682" y="195771"/>
                  </a:moveTo>
                  <a:lnTo>
                    <a:pt x="443155" y="231820"/>
                  </a:lnTo>
                  <a:lnTo>
                    <a:pt x="822115" y="231820"/>
                  </a:lnTo>
                  <a:lnTo>
                    <a:pt x="817430" y="221516"/>
                  </a:lnTo>
                  <a:lnTo>
                    <a:pt x="551362" y="221516"/>
                  </a:lnTo>
                  <a:lnTo>
                    <a:pt x="494682" y="195771"/>
                  </a:lnTo>
                  <a:close/>
                </a:path>
                <a:path w="2865120" h="577215">
                  <a:moveTo>
                    <a:pt x="716250" y="66974"/>
                  </a:moveTo>
                  <a:lnTo>
                    <a:pt x="659570" y="77278"/>
                  </a:lnTo>
                  <a:lnTo>
                    <a:pt x="608042" y="128796"/>
                  </a:lnTo>
                  <a:lnTo>
                    <a:pt x="551362" y="221516"/>
                  </a:lnTo>
                  <a:lnTo>
                    <a:pt x="817430" y="221516"/>
                  </a:lnTo>
                  <a:lnTo>
                    <a:pt x="772930" y="123644"/>
                  </a:lnTo>
                  <a:lnTo>
                    <a:pt x="716250" y="66974"/>
                  </a:lnTo>
                  <a:close/>
                </a:path>
                <a:path w="2865120" h="577215">
                  <a:moveTo>
                    <a:pt x="2751579" y="97885"/>
                  </a:moveTo>
                  <a:lnTo>
                    <a:pt x="2694899" y="185467"/>
                  </a:lnTo>
                  <a:lnTo>
                    <a:pt x="2777623" y="185467"/>
                  </a:lnTo>
                  <a:lnTo>
                    <a:pt x="2751579" y="97885"/>
                  </a:lnTo>
                  <a:close/>
                </a:path>
                <a:path w="2865120" h="577215">
                  <a:moveTo>
                    <a:pt x="1046025" y="77278"/>
                  </a:moveTo>
                  <a:lnTo>
                    <a:pt x="989345" y="103037"/>
                  </a:lnTo>
                  <a:lnTo>
                    <a:pt x="937817" y="139100"/>
                  </a:lnTo>
                  <a:lnTo>
                    <a:pt x="1102705" y="139100"/>
                  </a:lnTo>
                  <a:lnTo>
                    <a:pt x="1046025" y="77278"/>
                  </a:lnTo>
                  <a:close/>
                </a:path>
                <a:path w="2865120" h="577215">
                  <a:moveTo>
                    <a:pt x="1210912" y="0"/>
                  </a:moveTo>
                  <a:lnTo>
                    <a:pt x="1159385" y="30911"/>
                  </a:lnTo>
                  <a:lnTo>
                    <a:pt x="1102705" y="139100"/>
                  </a:lnTo>
                  <a:lnTo>
                    <a:pt x="1242146" y="139100"/>
                  </a:lnTo>
                  <a:lnTo>
                    <a:pt x="1210912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84554" y="6970615"/>
              <a:ext cx="2865120" cy="577215"/>
            </a:xfrm>
            <a:custGeom>
              <a:avLst/>
              <a:gdLst/>
              <a:ahLst/>
              <a:cxnLst/>
              <a:rect l="l" t="t" r="r" b="b"/>
              <a:pathLst>
                <a:path w="2865120" h="577215">
                  <a:moveTo>
                    <a:pt x="0" y="288491"/>
                  </a:moveTo>
                  <a:lnTo>
                    <a:pt x="56680" y="113341"/>
                  </a:lnTo>
                  <a:lnTo>
                    <a:pt x="113360" y="273035"/>
                  </a:lnTo>
                  <a:lnTo>
                    <a:pt x="164887" y="242124"/>
                  </a:lnTo>
                  <a:lnTo>
                    <a:pt x="221567" y="195771"/>
                  </a:lnTo>
                  <a:lnTo>
                    <a:pt x="278247" y="334858"/>
                  </a:lnTo>
                  <a:lnTo>
                    <a:pt x="329774" y="236972"/>
                  </a:lnTo>
                  <a:lnTo>
                    <a:pt x="386475" y="200909"/>
                  </a:lnTo>
                  <a:lnTo>
                    <a:pt x="443155" y="231820"/>
                  </a:lnTo>
                  <a:lnTo>
                    <a:pt x="494682" y="195771"/>
                  </a:lnTo>
                  <a:lnTo>
                    <a:pt x="551362" y="221516"/>
                  </a:lnTo>
                  <a:lnTo>
                    <a:pt x="608042" y="128796"/>
                  </a:lnTo>
                  <a:lnTo>
                    <a:pt x="659570" y="77278"/>
                  </a:lnTo>
                  <a:lnTo>
                    <a:pt x="716250" y="66974"/>
                  </a:lnTo>
                  <a:lnTo>
                    <a:pt x="772930" y="123645"/>
                  </a:lnTo>
                  <a:lnTo>
                    <a:pt x="824457" y="236972"/>
                  </a:lnTo>
                  <a:lnTo>
                    <a:pt x="881137" y="30911"/>
                  </a:lnTo>
                  <a:lnTo>
                    <a:pt x="937817" y="139100"/>
                  </a:lnTo>
                  <a:lnTo>
                    <a:pt x="989345" y="103037"/>
                  </a:lnTo>
                  <a:lnTo>
                    <a:pt x="1046025" y="77278"/>
                  </a:lnTo>
                  <a:lnTo>
                    <a:pt x="1102705" y="139100"/>
                  </a:lnTo>
                  <a:lnTo>
                    <a:pt x="1159385" y="30911"/>
                  </a:lnTo>
                  <a:lnTo>
                    <a:pt x="1210912" y="0"/>
                  </a:lnTo>
                  <a:lnTo>
                    <a:pt x="1267592" y="252428"/>
                  </a:lnTo>
                  <a:lnTo>
                    <a:pt x="1324272" y="180315"/>
                  </a:lnTo>
                  <a:lnTo>
                    <a:pt x="1375799" y="520325"/>
                  </a:lnTo>
                  <a:lnTo>
                    <a:pt x="1432479" y="365769"/>
                  </a:lnTo>
                  <a:lnTo>
                    <a:pt x="1489160" y="128796"/>
                  </a:lnTo>
                  <a:lnTo>
                    <a:pt x="1540687" y="51518"/>
                  </a:lnTo>
                  <a:lnTo>
                    <a:pt x="1597367" y="278187"/>
                  </a:lnTo>
                  <a:lnTo>
                    <a:pt x="1654047" y="252428"/>
                  </a:lnTo>
                  <a:lnTo>
                    <a:pt x="1705574" y="149404"/>
                  </a:lnTo>
                  <a:lnTo>
                    <a:pt x="1762254" y="103037"/>
                  </a:lnTo>
                  <a:lnTo>
                    <a:pt x="1818934" y="82430"/>
                  </a:lnTo>
                  <a:lnTo>
                    <a:pt x="1870462" y="303946"/>
                  </a:lnTo>
                  <a:lnTo>
                    <a:pt x="1927142" y="113341"/>
                  </a:lnTo>
                  <a:lnTo>
                    <a:pt x="1983822" y="61822"/>
                  </a:lnTo>
                  <a:lnTo>
                    <a:pt x="2035349" y="159708"/>
                  </a:lnTo>
                  <a:lnTo>
                    <a:pt x="2092029" y="236972"/>
                  </a:lnTo>
                  <a:lnTo>
                    <a:pt x="2148709" y="288491"/>
                  </a:lnTo>
                  <a:lnTo>
                    <a:pt x="2200236" y="247276"/>
                  </a:lnTo>
                  <a:lnTo>
                    <a:pt x="2256917" y="175163"/>
                  </a:lnTo>
                  <a:lnTo>
                    <a:pt x="2313597" y="144252"/>
                  </a:lnTo>
                  <a:lnTo>
                    <a:pt x="2365124" y="139100"/>
                  </a:lnTo>
                  <a:lnTo>
                    <a:pt x="2421804" y="82430"/>
                  </a:lnTo>
                  <a:lnTo>
                    <a:pt x="2478484" y="473958"/>
                  </a:lnTo>
                  <a:lnTo>
                    <a:pt x="2530011" y="298795"/>
                  </a:lnTo>
                  <a:lnTo>
                    <a:pt x="2586691" y="319402"/>
                  </a:lnTo>
                  <a:lnTo>
                    <a:pt x="2643371" y="103037"/>
                  </a:lnTo>
                  <a:lnTo>
                    <a:pt x="2694899" y="185467"/>
                  </a:lnTo>
                  <a:lnTo>
                    <a:pt x="2751579" y="97885"/>
                  </a:lnTo>
                  <a:lnTo>
                    <a:pt x="2808259" y="288491"/>
                  </a:lnTo>
                  <a:lnTo>
                    <a:pt x="2864939" y="576996"/>
                  </a:lnTo>
                  <a:lnTo>
                    <a:pt x="2808259" y="576996"/>
                  </a:lnTo>
                  <a:lnTo>
                    <a:pt x="2751579" y="576996"/>
                  </a:lnTo>
                  <a:lnTo>
                    <a:pt x="2694899" y="576996"/>
                  </a:lnTo>
                  <a:lnTo>
                    <a:pt x="2643371" y="576996"/>
                  </a:lnTo>
                  <a:lnTo>
                    <a:pt x="2586691" y="576996"/>
                  </a:lnTo>
                  <a:lnTo>
                    <a:pt x="2530011" y="576996"/>
                  </a:lnTo>
                  <a:lnTo>
                    <a:pt x="2478484" y="576996"/>
                  </a:lnTo>
                  <a:lnTo>
                    <a:pt x="2421804" y="576996"/>
                  </a:lnTo>
                  <a:lnTo>
                    <a:pt x="2365124" y="576996"/>
                  </a:lnTo>
                  <a:lnTo>
                    <a:pt x="2313597" y="576996"/>
                  </a:lnTo>
                  <a:lnTo>
                    <a:pt x="2256917" y="576996"/>
                  </a:lnTo>
                  <a:lnTo>
                    <a:pt x="2200236" y="576996"/>
                  </a:lnTo>
                  <a:lnTo>
                    <a:pt x="2148709" y="576996"/>
                  </a:lnTo>
                  <a:lnTo>
                    <a:pt x="2092029" y="576996"/>
                  </a:lnTo>
                  <a:lnTo>
                    <a:pt x="2035349" y="576996"/>
                  </a:lnTo>
                  <a:lnTo>
                    <a:pt x="1983822" y="576996"/>
                  </a:lnTo>
                  <a:lnTo>
                    <a:pt x="1927142" y="576996"/>
                  </a:lnTo>
                  <a:lnTo>
                    <a:pt x="1870462" y="576996"/>
                  </a:lnTo>
                  <a:lnTo>
                    <a:pt x="1818934" y="576996"/>
                  </a:lnTo>
                  <a:lnTo>
                    <a:pt x="1762254" y="576996"/>
                  </a:lnTo>
                  <a:lnTo>
                    <a:pt x="1705574" y="576996"/>
                  </a:lnTo>
                  <a:lnTo>
                    <a:pt x="1654047" y="576996"/>
                  </a:lnTo>
                  <a:lnTo>
                    <a:pt x="1597367" y="576996"/>
                  </a:lnTo>
                  <a:lnTo>
                    <a:pt x="1540687" y="576996"/>
                  </a:lnTo>
                  <a:lnTo>
                    <a:pt x="1489160" y="576996"/>
                  </a:lnTo>
                  <a:lnTo>
                    <a:pt x="1432479" y="576996"/>
                  </a:lnTo>
                  <a:lnTo>
                    <a:pt x="1375799" y="576996"/>
                  </a:lnTo>
                  <a:lnTo>
                    <a:pt x="1324272" y="576996"/>
                  </a:lnTo>
                  <a:lnTo>
                    <a:pt x="1267592" y="576996"/>
                  </a:lnTo>
                  <a:lnTo>
                    <a:pt x="1210912" y="576996"/>
                  </a:lnTo>
                  <a:lnTo>
                    <a:pt x="1159385" y="576996"/>
                  </a:lnTo>
                  <a:lnTo>
                    <a:pt x="1102705" y="576996"/>
                  </a:lnTo>
                  <a:lnTo>
                    <a:pt x="1046025" y="576996"/>
                  </a:lnTo>
                  <a:lnTo>
                    <a:pt x="989345" y="576996"/>
                  </a:lnTo>
                  <a:lnTo>
                    <a:pt x="937817" y="576996"/>
                  </a:lnTo>
                  <a:lnTo>
                    <a:pt x="881137" y="576996"/>
                  </a:lnTo>
                  <a:lnTo>
                    <a:pt x="824457" y="576996"/>
                  </a:lnTo>
                  <a:lnTo>
                    <a:pt x="772930" y="576996"/>
                  </a:lnTo>
                  <a:lnTo>
                    <a:pt x="716250" y="576996"/>
                  </a:lnTo>
                  <a:lnTo>
                    <a:pt x="659570" y="576996"/>
                  </a:lnTo>
                  <a:lnTo>
                    <a:pt x="608042" y="576996"/>
                  </a:lnTo>
                  <a:lnTo>
                    <a:pt x="551362" y="576996"/>
                  </a:lnTo>
                  <a:lnTo>
                    <a:pt x="494682" y="576996"/>
                  </a:lnTo>
                  <a:lnTo>
                    <a:pt x="443155" y="576996"/>
                  </a:lnTo>
                  <a:lnTo>
                    <a:pt x="386475" y="576996"/>
                  </a:lnTo>
                  <a:lnTo>
                    <a:pt x="329774" y="576996"/>
                  </a:lnTo>
                  <a:lnTo>
                    <a:pt x="278247" y="576996"/>
                  </a:lnTo>
                  <a:lnTo>
                    <a:pt x="221567" y="576996"/>
                  </a:lnTo>
                  <a:lnTo>
                    <a:pt x="164887" y="576996"/>
                  </a:lnTo>
                  <a:lnTo>
                    <a:pt x="113360" y="576996"/>
                  </a:lnTo>
                  <a:lnTo>
                    <a:pt x="56680" y="576996"/>
                  </a:lnTo>
                  <a:lnTo>
                    <a:pt x="0" y="576996"/>
                  </a:lnTo>
                  <a:lnTo>
                    <a:pt x="0" y="288491"/>
                  </a:lnTo>
                  <a:close/>
                </a:path>
              </a:pathLst>
            </a:custGeom>
            <a:ln w="3434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63943" y="7315777"/>
              <a:ext cx="41275" cy="232410"/>
            </a:xfrm>
            <a:custGeom>
              <a:avLst/>
              <a:gdLst/>
              <a:ahLst/>
              <a:cxnLst/>
              <a:rect l="l" t="t" r="r" b="b"/>
              <a:pathLst>
                <a:path w="41275" h="232409">
                  <a:moveTo>
                    <a:pt x="41221" y="0"/>
                  </a:moveTo>
                  <a:lnTo>
                    <a:pt x="0" y="0"/>
                  </a:lnTo>
                  <a:lnTo>
                    <a:pt x="0" y="231834"/>
                  </a:lnTo>
                  <a:lnTo>
                    <a:pt x="41221" y="231834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63943" y="7315777"/>
              <a:ext cx="41275" cy="232410"/>
            </a:xfrm>
            <a:custGeom>
              <a:avLst/>
              <a:gdLst/>
              <a:ahLst/>
              <a:cxnLst/>
              <a:rect l="l" t="t" r="r" b="b"/>
              <a:pathLst>
                <a:path w="41275" h="232409">
                  <a:moveTo>
                    <a:pt x="0" y="231834"/>
                  </a:moveTo>
                  <a:lnTo>
                    <a:pt x="41221" y="231834"/>
                  </a:lnTo>
                  <a:lnTo>
                    <a:pt x="41221" y="0"/>
                  </a:lnTo>
                  <a:lnTo>
                    <a:pt x="0" y="0"/>
                  </a:lnTo>
                  <a:lnTo>
                    <a:pt x="0" y="231834"/>
                  </a:lnTo>
                  <a:close/>
                </a:path>
              </a:pathLst>
            </a:custGeom>
            <a:ln w="515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38180" y="5842354"/>
              <a:ext cx="2937510" cy="1720850"/>
            </a:xfrm>
            <a:custGeom>
              <a:avLst/>
              <a:gdLst/>
              <a:ahLst/>
              <a:cxnLst/>
              <a:rect l="l" t="t" r="r" b="b"/>
              <a:pathLst>
                <a:path w="2937510" h="1720850">
                  <a:moveTo>
                    <a:pt x="20610" y="1705257"/>
                  </a:moveTo>
                  <a:lnTo>
                    <a:pt x="20617" y="0"/>
                  </a:lnTo>
                </a:path>
                <a:path w="2937510" h="1720850">
                  <a:moveTo>
                    <a:pt x="0" y="1705257"/>
                  </a:moveTo>
                  <a:lnTo>
                    <a:pt x="20610" y="1705257"/>
                  </a:lnTo>
                </a:path>
                <a:path w="2937510" h="1720850">
                  <a:moveTo>
                    <a:pt x="0" y="1421904"/>
                  </a:moveTo>
                  <a:lnTo>
                    <a:pt x="20610" y="1421904"/>
                  </a:lnTo>
                </a:path>
                <a:path w="2937510" h="1720850">
                  <a:moveTo>
                    <a:pt x="0" y="1133412"/>
                  </a:moveTo>
                  <a:lnTo>
                    <a:pt x="20610" y="1133412"/>
                  </a:lnTo>
                </a:path>
                <a:path w="2937510" h="1720850">
                  <a:moveTo>
                    <a:pt x="0" y="850059"/>
                  </a:moveTo>
                  <a:lnTo>
                    <a:pt x="20610" y="850059"/>
                  </a:lnTo>
                </a:path>
                <a:path w="2937510" h="1720850">
                  <a:moveTo>
                    <a:pt x="0" y="566706"/>
                  </a:moveTo>
                  <a:lnTo>
                    <a:pt x="20610" y="566706"/>
                  </a:lnTo>
                </a:path>
                <a:path w="2937510" h="1720850">
                  <a:moveTo>
                    <a:pt x="0" y="283353"/>
                  </a:moveTo>
                  <a:lnTo>
                    <a:pt x="20610" y="283353"/>
                  </a:lnTo>
                </a:path>
                <a:path w="2937510" h="1720850">
                  <a:moveTo>
                    <a:pt x="0" y="0"/>
                  </a:moveTo>
                  <a:lnTo>
                    <a:pt x="20610" y="0"/>
                  </a:lnTo>
                </a:path>
                <a:path w="2937510" h="1720850">
                  <a:moveTo>
                    <a:pt x="20610" y="1705257"/>
                  </a:moveTo>
                  <a:lnTo>
                    <a:pt x="2937077" y="1705257"/>
                  </a:lnTo>
                </a:path>
                <a:path w="2937510" h="1720850">
                  <a:moveTo>
                    <a:pt x="20610" y="1705257"/>
                  </a:moveTo>
                  <a:lnTo>
                    <a:pt x="20610" y="1720712"/>
                  </a:lnTo>
                </a:path>
                <a:path w="2937510" h="1720850">
                  <a:moveTo>
                    <a:pt x="77291" y="1705257"/>
                  </a:moveTo>
                  <a:lnTo>
                    <a:pt x="77291" y="1720712"/>
                  </a:lnTo>
                </a:path>
                <a:path w="2937510" h="1720850">
                  <a:moveTo>
                    <a:pt x="128818" y="1705257"/>
                  </a:moveTo>
                  <a:lnTo>
                    <a:pt x="128818" y="1720712"/>
                  </a:lnTo>
                </a:path>
                <a:path w="2937510" h="1720850">
                  <a:moveTo>
                    <a:pt x="185498" y="1705257"/>
                  </a:moveTo>
                  <a:lnTo>
                    <a:pt x="185498" y="1720712"/>
                  </a:lnTo>
                </a:path>
                <a:path w="2937510" h="1720850">
                  <a:moveTo>
                    <a:pt x="242178" y="1705257"/>
                  </a:moveTo>
                  <a:lnTo>
                    <a:pt x="242178" y="1720712"/>
                  </a:lnTo>
                </a:path>
                <a:path w="2937510" h="1720850">
                  <a:moveTo>
                    <a:pt x="293705" y="1705257"/>
                  </a:moveTo>
                  <a:lnTo>
                    <a:pt x="293705" y="1720712"/>
                  </a:lnTo>
                </a:path>
                <a:path w="2937510" h="1720850">
                  <a:moveTo>
                    <a:pt x="350385" y="1705257"/>
                  </a:moveTo>
                  <a:lnTo>
                    <a:pt x="350385" y="1720712"/>
                  </a:lnTo>
                </a:path>
                <a:path w="2937510" h="1720850">
                  <a:moveTo>
                    <a:pt x="407065" y="1705257"/>
                  </a:moveTo>
                  <a:lnTo>
                    <a:pt x="407065" y="1720712"/>
                  </a:lnTo>
                </a:path>
                <a:path w="2937510" h="1720850">
                  <a:moveTo>
                    <a:pt x="458613" y="1705257"/>
                  </a:moveTo>
                  <a:lnTo>
                    <a:pt x="458613" y="1720712"/>
                  </a:lnTo>
                </a:path>
                <a:path w="2937510" h="1720850">
                  <a:moveTo>
                    <a:pt x="515293" y="1705257"/>
                  </a:moveTo>
                  <a:lnTo>
                    <a:pt x="515293" y="1720712"/>
                  </a:lnTo>
                </a:path>
                <a:path w="2937510" h="1720850">
                  <a:moveTo>
                    <a:pt x="571973" y="1705257"/>
                  </a:moveTo>
                  <a:lnTo>
                    <a:pt x="571973" y="1720712"/>
                  </a:lnTo>
                </a:path>
                <a:path w="2937510" h="1720850">
                  <a:moveTo>
                    <a:pt x="623501" y="1705257"/>
                  </a:moveTo>
                  <a:lnTo>
                    <a:pt x="623501" y="1720712"/>
                  </a:lnTo>
                </a:path>
                <a:path w="2937510" h="1720850">
                  <a:moveTo>
                    <a:pt x="680181" y="1705257"/>
                  </a:moveTo>
                  <a:lnTo>
                    <a:pt x="680181" y="1720712"/>
                  </a:lnTo>
                </a:path>
                <a:path w="2937510" h="1720850">
                  <a:moveTo>
                    <a:pt x="736861" y="1705257"/>
                  </a:moveTo>
                  <a:lnTo>
                    <a:pt x="736861" y="1720712"/>
                  </a:lnTo>
                </a:path>
                <a:path w="2937510" h="1720850">
                  <a:moveTo>
                    <a:pt x="788388" y="1705257"/>
                  </a:moveTo>
                  <a:lnTo>
                    <a:pt x="788388" y="1720712"/>
                  </a:lnTo>
                </a:path>
                <a:path w="2937510" h="1720850">
                  <a:moveTo>
                    <a:pt x="845068" y="1705257"/>
                  </a:moveTo>
                  <a:lnTo>
                    <a:pt x="845068" y="1720712"/>
                  </a:lnTo>
                </a:path>
                <a:path w="2937510" h="1720850">
                  <a:moveTo>
                    <a:pt x="901748" y="1705257"/>
                  </a:moveTo>
                  <a:lnTo>
                    <a:pt x="901748" y="1720712"/>
                  </a:lnTo>
                </a:path>
                <a:path w="2937510" h="1720850">
                  <a:moveTo>
                    <a:pt x="953275" y="1705257"/>
                  </a:moveTo>
                  <a:lnTo>
                    <a:pt x="953275" y="1720712"/>
                  </a:lnTo>
                </a:path>
                <a:path w="2937510" h="1720850">
                  <a:moveTo>
                    <a:pt x="1009956" y="1705257"/>
                  </a:moveTo>
                  <a:lnTo>
                    <a:pt x="1009956" y="1720712"/>
                  </a:lnTo>
                </a:path>
                <a:path w="2937510" h="1720850">
                  <a:moveTo>
                    <a:pt x="1066636" y="1705257"/>
                  </a:moveTo>
                  <a:lnTo>
                    <a:pt x="1066636" y="1720712"/>
                  </a:lnTo>
                </a:path>
                <a:path w="2937510" h="1720850">
                  <a:moveTo>
                    <a:pt x="1118163" y="1705257"/>
                  </a:moveTo>
                  <a:lnTo>
                    <a:pt x="1118163" y="1720712"/>
                  </a:lnTo>
                </a:path>
                <a:path w="2937510" h="1720850">
                  <a:moveTo>
                    <a:pt x="1174843" y="1705257"/>
                  </a:moveTo>
                  <a:lnTo>
                    <a:pt x="1174843" y="1720712"/>
                  </a:lnTo>
                </a:path>
                <a:path w="2937510" h="1720850">
                  <a:moveTo>
                    <a:pt x="1231523" y="1705257"/>
                  </a:moveTo>
                  <a:lnTo>
                    <a:pt x="1231523" y="1720712"/>
                  </a:lnTo>
                </a:path>
                <a:path w="2937510" h="1720850">
                  <a:moveTo>
                    <a:pt x="1288203" y="1705257"/>
                  </a:moveTo>
                  <a:lnTo>
                    <a:pt x="1288203" y="1720712"/>
                  </a:lnTo>
                </a:path>
                <a:path w="2937510" h="1720850">
                  <a:moveTo>
                    <a:pt x="1339730" y="1705257"/>
                  </a:moveTo>
                  <a:lnTo>
                    <a:pt x="1339730" y="1720712"/>
                  </a:lnTo>
                </a:path>
                <a:path w="2937510" h="1720850">
                  <a:moveTo>
                    <a:pt x="1396410" y="1705257"/>
                  </a:moveTo>
                  <a:lnTo>
                    <a:pt x="1396410" y="1720712"/>
                  </a:lnTo>
                </a:path>
                <a:path w="2937510" h="1720850">
                  <a:moveTo>
                    <a:pt x="1453090" y="1705257"/>
                  </a:moveTo>
                  <a:lnTo>
                    <a:pt x="1453090" y="1720712"/>
                  </a:lnTo>
                </a:path>
                <a:path w="2937510" h="1720850">
                  <a:moveTo>
                    <a:pt x="1504618" y="1705257"/>
                  </a:moveTo>
                  <a:lnTo>
                    <a:pt x="1504618" y="1720712"/>
                  </a:lnTo>
                </a:path>
                <a:path w="2937510" h="1720850">
                  <a:moveTo>
                    <a:pt x="1561298" y="1705257"/>
                  </a:moveTo>
                  <a:lnTo>
                    <a:pt x="1561298" y="1720712"/>
                  </a:lnTo>
                </a:path>
                <a:path w="2937510" h="1720850">
                  <a:moveTo>
                    <a:pt x="1617978" y="1705257"/>
                  </a:moveTo>
                  <a:lnTo>
                    <a:pt x="1617978" y="1720712"/>
                  </a:lnTo>
                </a:path>
                <a:path w="2937510" h="1720850">
                  <a:moveTo>
                    <a:pt x="1669505" y="1705257"/>
                  </a:moveTo>
                  <a:lnTo>
                    <a:pt x="1669505" y="1720712"/>
                  </a:lnTo>
                </a:path>
                <a:path w="2937510" h="1720850">
                  <a:moveTo>
                    <a:pt x="1726185" y="1705257"/>
                  </a:moveTo>
                  <a:lnTo>
                    <a:pt x="1726185" y="1720712"/>
                  </a:lnTo>
                </a:path>
                <a:path w="2937510" h="1720850">
                  <a:moveTo>
                    <a:pt x="1782865" y="1705257"/>
                  </a:moveTo>
                  <a:lnTo>
                    <a:pt x="1782865" y="1720712"/>
                  </a:lnTo>
                </a:path>
                <a:path w="2937510" h="1720850">
                  <a:moveTo>
                    <a:pt x="1834393" y="1705257"/>
                  </a:moveTo>
                  <a:lnTo>
                    <a:pt x="1834393" y="1720712"/>
                  </a:lnTo>
                </a:path>
                <a:path w="2937510" h="1720850">
                  <a:moveTo>
                    <a:pt x="1891073" y="1705257"/>
                  </a:moveTo>
                  <a:lnTo>
                    <a:pt x="1891073" y="1720712"/>
                  </a:lnTo>
                </a:path>
                <a:path w="2937510" h="1720850">
                  <a:moveTo>
                    <a:pt x="1947753" y="1705257"/>
                  </a:moveTo>
                  <a:lnTo>
                    <a:pt x="1947753" y="1720712"/>
                  </a:lnTo>
                </a:path>
                <a:path w="2937510" h="1720850">
                  <a:moveTo>
                    <a:pt x="1999280" y="1705257"/>
                  </a:moveTo>
                  <a:lnTo>
                    <a:pt x="1999280" y="1720712"/>
                  </a:lnTo>
                </a:path>
                <a:path w="2937510" h="1720850">
                  <a:moveTo>
                    <a:pt x="2055960" y="1705257"/>
                  </a:moveTo>
                  <a:lnTo>
                    <a:pt x="2055960" y="1720712"/>
                  </a:lnTo>
                </a:path>
                <a:path w="2937510" h="1720850">
                  <a:moveTo>
                    <a:pt x="2112640" y="1705257"/>
                  </a:moveTo>
                  <a:lnTo>
                    <a:pt x="2112640" y="1720712"/>
                  </a:lnTo>
                </a:path>
                <a:path w="2937510" h="1720850">
                  <a:moveTo>
                    <a:pt x="2164167" y="1705257"/>
                  </a:moveTo>
                  <a:lnTo>
                    <a:pt x="2164167" y="1720712"/>
                  </a:lnTo>
                </a:path>
                <a:path w="2937510" h="1720850">
                  <a:moveTo>
                    <a:pt x="2220847" y="1705257"/>
                  </a:moveTo>
                  <a:lnTo>
                    <a:pt x="2220847" y="1720712"/>
                  </a:lnTo>
                </a:path>
                <a:path w="2937510" h="1720850">
                  <a:moveTo>
                    <a:pt x="2277527" y="1705257"/>
                  </a:moveTo>
                  <a:lnTo>
                    <a:pt x="2277527" y="1720712"/>
                  </a:lnTo>
                </a:path>
                <a:path w="2937510" h="1720850">
                  <a:moveTo>
                    <a:pt x="2329055" y="1705257"/>
                  </a:moveTo>
                  <a:lnTo>
                    <a:pt x="2329055" y="1720712"/>
                  </a:lnTo>
                </a:path>
                <a:path w="2937510" h="1720850">
                  <a:moveTo>
                    <a:pt x="2385735" y="1705257"/>
                  </a:moveTo>
                  <a:lnTo>
                    <a:pt x="2385735" y="1720712"/>
                  </a:lnTo>
                </a:path>
                <a:path w="2937510" h="1720850">
                  <a:moveTo>
                    <a:pt x="2442415" y="1705257"/>
                  </a:moveTo>
                  <a:lnTo>
                    <a:pt x="2442415" y="1720712"/>
                  </a:lnTo>
                </a:path>
                <a:path w="2937510" h="1720850">
                  <a:moveTo>
                    <a:pt x="2493942" y="1705257"/>
                  </a:moveTo>
                  <a:lnTo>
                    <a:pt x="2493942" y="1720712"/>
                  </a:lnTo>
                </a:path>
                <a:path w="2937510" h="1720850">
                  <a:moveTo>
                    <a:pt x="2550622" y="1705257"/>
                  </a:moveTo>
                  <a:lnTo>
                    <a:pt x="2550622" y="1720712"/>
                  </a:lnTo>
                </a:path>
                <a:path w="2937510" h="1720850">
                  <a:moveTo>
                    <a:pt x="2607302" y="1705257"/>
                  </a:moveTo>
                  <a:lnTo>
                    <a:pt x="2607302" y="1720712"/>
                  </a:lnTo>
                </a:path>
                <a:path w="2937510" h="1720850">
                  <a:moveTo>
                    <a:pt x="2658830" y="1705257"/>
                  </a:moveTo>
                  <a:lnTo>
                    <a:pt x="2658830" y="1720712"/>
                  </a:lnTo>
                </a:path>
                <a:path w="2937510" h="1720850">
                  <a:moveTo>
                    <a:pt x="2715510" y="1705257"/>
                  </a:moveTo>
                  <a:lnTo>
                    <a:pt x="2715510" y="1720712"/>
                  </a:lnTo>
                </a:path>
                <a:path w="2937510" h="1720850">
                  <a:moveTo>
                    <a:pt x="2772190" y="1705257"/>
                  </a:moveTo>
                  <a:lnTo>
                    <a:pt x="2772190" y="1720712"/>
                  </a:lnTo>
                </a:path>
                <a:path w="2937510" h="1720850">
                  <a:moveTo>
                    <a:pt x="2828870" y="1705257"/>
                  </a:moveTo>
                  <a:lnTo>
                    <a:pt x="2828870" y="1720712"/>
                  </a:lnTo>
                </a:path>
                <a:path w="2937510" h="1720850">
                  <a:moveTo>
                    <a:pt x="2880397" y="1705257"/>
                  </a:moveTo>
                  <a:lnTo>
                    <a:pt x="2880397" y="1720712"/>
                  </a:lnTo>
                </a:path>
                <a:path w="2937510" h="1720850">
                  <a:moveTo>
                    <a:pt x="2937077" y="1705257"/>
                  </a:moveTo>
                  <a:lnTo>
                    <a:pt x="2937077" y="1720712"/>
                  </a:lnTo>
                </a:path>
              </a:pathLst>
            </a:custGeom>
            <a:ln w="515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28831" y="772277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90">
                  <a:moveTo>
                    <a:pt x="46374" y="0"/>
                  </a:moveTo>
                  <a:lnTo>
                    <a:pt x="0" y="0"/>
                  </a:lnTo>
                  <a:lnTo>
                    <a:pt x="0" y="46366"/>
                  </a:lnTo>
                  <a:lnTo>
                    <a:pt x="46374" y="46366"/>
                  </a:lnTo>
                  <a:lnTo>
                    <a:pt x="46374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678096" y="772277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41221" y="0"/>
                  </a:moveTo>
                  <a:lnTo>
                    <a:pt x="0" y="0"/>
                  </a:lnTo>
                  <a:lnTo>
                    <a:pt x="0" y="46366"/>
                  </a:lnTo>
                  <a:lnTo>
                    <a:pt x="41221" y="46366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456158" y="772277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41221" y="0"/>
                  </a:moveTo>
                  <a:lnTo>
                    <a:pt x="0" y="0"/>
                  </a:lnTo>
                  <a:lnTo>
                    <a:pt x="0" y="46366"/>
                  </a:lnTo>
                  <a:lnTo>
                    <a:pt x="41221" y="46366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34D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002348" y="772277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41221" y="0"/>
                  </a:moveTo>
                  <a:lnTo>
                    <a:pt x="0" y="0"/>
                  </a:lnTo>
                  <a:lnTo>
                    <a:pt x="0" y="46366"/>
                  </a:lnTo>
                  <a:lnTo>
                    <a:pt x="41221" y="46366"/>
                  </a:lnTo>
                  <a:lnTo>
                    <a:pt x="41221" y="0"/>
                  </a:lnTo>
                  <a:close/>
                </a:path>
              </a:pathLst>
            </a:custGeom>
            <a:solidFill>
              <a:srgbClr val="0F243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002348" y="7722775"/>
              <a:ext cx="41275" cy="46990"/>
            </a:xfrm>
            <a:custGeom>
              <a:avLst/>
              <a:gdLst/>
              <a:ahLst/>
              <a:cxnLst/>
              <a:rect l="l" t="t" r="r" b="b"/>
              <a:pathLst>
                <a:path w="41275" h="46990">
                  <a:moveTo>
                    <a:pt x="0" y="46366"/>
                  </a:moveTo>
                  <a:lnTo>
                    <a:pt x="41221" y="46366"/>
                  </a:lnTo>
                  <a:lnTo>
                    <a:pt x="41221" y="0"/>
                  </a:lnTo>
                  <a:lnTo>
                    <a:pt x="0" y="0"/>
                  </a:lnTo>
                  <a:lnTo>
                    <a:pt x="0" y="46366"/>
                  </a:lnTo>
                  <a:close/>
                </a:path>
              </a:pathLst>
            </a:custGeom>
            <a:ln w="515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659538" y="7204896"/>
            <a:ext cx="1320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Calibri"/>
                <a:cs typeface="Calibri"/>
              </a:rPr>
              <a:t>200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59538" y="6920169"/>
            <a:ext cx="1320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Calibri"/>
                <a:cs typeface="Calibri"/>
              </a:rPr>
              <a:t>400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59538" y="6635648"/>
            <a:ext cx="1320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Calibri"/>
                <a:cs typeface="Calibri"/>
              </a:rPr>
              <a:t>600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659538" y="6351058"/>
            <a:ext cx="1320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>
                <a:latin typeface="Calibri"/>
                <a:cs typeface="Calibri"/>
              </a:rPr>
              <a:t>800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07495" y="6066537"/>
            <a:ext cx="1828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Calibri"/>
                <a:cs typeface="Calibri"/>
              </a:rPr>
              <a:t>1,000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07495" y="5781948"/>
            <a:ext cx="182880" cy="1060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10">
                <a:latin typeface="Calibri"/>
                <a:cs typeface="Calibri"/>
              </a:rPr>
              <a:t>1,200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12175" y="7489451"/>
            <a:ext cx="3077845" cy="309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595"/>
              </a:lnSpc>
              <a:spcBef>
                <a:spcPts val="125"/>
              </a:spcBef>
            </a:pPr>
            <a:r>
              <a:rPr dirty="0" sz="500" spc="-50">
                <a:latin typeface="Calibri"/>
                <a:cs typeface="Calibri"/>
              </a:rPr>
              <a:t>-</a:t>
            </a:r>
            <a:endParaRPr sz="500">
              <a:latin typeface="Calibri"/>
              <a:cs typeface="Calibri"/>
            </a:endParaRPr>
          </a:p>
          <a:p>
            <a:pPr marL="159385">
              <a:lnSpc>
                <a:spcPts val="415"/>
              </a:lnSpc>
            </a:pPr>
            <a:r>
              <a:rPr dirty="0" sz="350">
                <a:latin typeface="Calibri"/>
                <a:cs typeface="Calibri"/>
              </a:rPr>
              <a:t>1</a:t>
            </a:r>
            <a:r>
              <a:rPr dirty="0" sz="350" spc="26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2</a:t>
            </a:r>
            <a:r>
              <a:rPr dirty="0" sz="350" spc="270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3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4</a:t>
            </a:r>
            <a:r>
              <a:rPr dirty="0" sz="350" spc="270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5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6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7</a:t>
            </a:r>
            <a:r>
              <a:rPr dirty="0" sz="350" spc="270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8</a:t>
            </a:r>
            <a:r>
              <a:rPr dirty="0" sz="350" spc="275">
                <a:latin typeface="Calibri"/>
                <a:cs typeface="Calibri"/>
              </a:rPr>
              <a:t>  </a:t>
            </a:r>
            <a:r>
              <a:rPr dirty="0" sz="350">
                <a:latin typeface="Calibri"/>
                <a:cs typeface="Calibri"/>
              </a:rPr>
              <a:t>9</a:t>
            </a:r>
            <a:r>
              <a:rPr dirty="0" sz="350" spc="340">
                <a:latin typeface="Calibri"/>
                <a:cs typeface="Calibri"/>
              </a:rPr>
              <a:t> </a:t>
            </a:r>
            <a:r>
              <a:rPr dirty="0" sz="350" spc="-10">
                <a:latin typeface="Calibri"/>
                <a:cs typeface="Calibri"/>
              </a:rPr>
              <a:t>1011121314151617181920212223242526272829303132333435363738394041424344454647484950515253</a:t>
            </a:r>
            <a:endParaRPr sz="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  <a:tabLst>
                <a:tab pos="1026794" algn="l"/>
                <a:tab pos="1804035" algn="l"/>
                <a:tab pos="2350135" algn="l"/>
              </a:tabLst>
            </a:pPr>
            <a:r>
              <a:rPr dirty="0" sz="600" spc="-10" b="1">
                <a:latin typeface="Calibri"/>
                <a:cs typeface="Calibri"/>
              </a:rPr>
              <a:t>ALARMA</a:t>
            </a:r>
            <a:r>
              <a:rPr dirty="0" sz="600" spc="2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(Max)</a:t>
            </a:r>
            <a:r>
              <a:rPr dirty="0" sz="600" b="1">
                <a:latin typeface="Calibri"/>
                <a:cs typeface="Calibri"/>
              </a:rPr>
              <a:t>	</a:t>
            </a:r>
            <a:r>
              <a:rPr dirty="0" sz="600" spc="-10" b="1">
                <a:latin typeface="Calibri"/>
                <a:cs typeface="Calibri"/>
              </a:rPr>
              <a:t>SEGURIDAD</a:t>
            </a:r>
            <a:r>
              <a:rPr dirty="0" sz="600" spc="40" b="1">
                <a:latin typeface="Calibri"/>
                <a:cs typeface="Calibri"/>
              </a:rPr>
              <a:t> </a:t>
            </a:r>
            <a:r>
              <a:rPr dirty="0" sz="600" spc="-10" b="1">
                <a:latin typeface="Calibri"/>
                <a:cs typeface="Calibri"/>
              </a:rPr>
              <a:t>(Prom)</a:t>
            </a:r>
            <a:r>
              <a:rPr dirty="0" sz="600" b="1">
                <a:latin typeface="Calibri"/>
                <a:cs typeface="Calibri"/>
              </a:rPr>
              <a:t>	ÉXITO</a:t>
            </a:r>
            <a:r>
              <a:rPr dirty="0" sz="600" spc="-5" b="1">
                <a:latin typeface="Calibri"/>
                <a:cs typeface="Calibri"/>
              </a:rPr>
              <a:t> </a:t>
            </a:r>
            <a:r>
              <a:rPr dirty="0" sz="600" spc="-20" b="1">
                <a:latin typeface="Calibri"/>
                <a:cs typeface="Calibri"/>
              </a:rPr>
              <a:t>(Mín)</a:t>
            </a:r>
            <a:r>
              <a:rPr dirty="0" sz="600" b="1">
                <a:latin typeface="Calibri"/>
                <a:cs typeface="Calibri"/>
              </a:rPr>
              <a:t>	Casos</a:t>
            </a:r>
            <a:r>
              <a:rPr dirty="0" sz="600" spc="-25" b="1">
                <a:latin typeface="Calibri"/>
                <a:cs typeface="Calibri"/>
              </a:rPr>
              <a:t> </a:t>
            </a:r>
            <a:r>
              <a:rPr dirty="0" sz="600" spc="-20" b="1">
                <a:latin typeface="Calibri"/>
                <a:cs typeface="Calibri"/>
              </a:rPr>
              <a:t>2025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3247961" y="5923067"/>
            <a:ext cx="488315" cy="168910"/>
          </a:xfrm>
          <a:custGeom>
            <a:avLst/>
            <a:gdLst/>
            <a:ahLst/>
            <a:cxnLst/>
            <a:rect l="l" t="t" r="r" b="b"/>
            <a:pathLst>
              <a:path w="488314" h="168910">
                <a:moveTo>
                  <a:pt x="487791" y="0"/>
                </a:moveTo>
                <a:lnTo>
                  <a:pt x="0" y="0"/>
                </a:lnTo>
                <a:lnTo>
                  <a:pt x="0" y="168294"/>
                </a:lnTo>
                <a:lnTo>
                  <a:pt x="487791" y="168294"/>
                </a:lnTo>
                <a:lnTo>
                  <a:pt x="487791" y="161425"/>
                </a:lnTo>
                <a:lnTo>
                  <a:pt x="13740" y="161425"/>
                </a:lnTo>
                <a:lnTo>
                  <a:pt x="6870" y="154556"/>
                </a:lnTo>
                <a:lnTo>
                  <a:pt x="13740" y="154556"/>
                </a:lnTo>
                <a:lnTo>
                  <a:pt x="13740" y="13738"/>
                </a:lnTo>
                <a:lnTo>
                  <a:pt x="6870" y="13738"/>
                </a:lnTo>
                <a:lnTo>
                  <a:pt x="13740" y="6869"/>
                </a:lnTo>
                <a:lnTo>
                  <a:pt x="487791" y="6869"/>
                </a:lnTo>
                <a:lnTo>
                  <a:pt x="487791" y="0"/>
                </a:lnTo>
                <a:close/>
              </a:path>
              <a:path w="488314" h="168910">
                <a:moveTo>
                  <a:pt x="13740" y="154556"/>
                </a:moveTo>
                <a:lnTo>
                  <a:pt x="6870" y="154556"/>
                </a:lnTo>
                <a:lnTo>
                  <a:pt x="13740" y="161425"/>
                </a:lnTo>
                <a:lnTo>
                  <a:pt x="13740" y="154556"/>
                </a:lnTo>
                <a:close/>
              </a:path>
              <a:path w="488314" h="168910">
                <a:moveTo>
                  <a:pt x="474051" y="154556"/>
                </a:moveTo>
                <a:lnTo>
                  <a:pt x="13740" y="154556"/>
                </a:lnTo>
                <a:lnTo>
                  <a:pt x="13740" y="161425"/>
                </a:lnTo>
                <a:lnTo>
                  <a:pt x="474051" y="161425"/>
                </a:lnTo>
                <a:lnTo>
                  <a:pt x="474051" y="154556"/>
                </a:lnTo>
                <a:close/>
              </a:path>
              <a:path w="488314" h="168910">
                <a:moveTo>
                  <a:pt x="474051" y="6869"/>
                </a:moveTo>
                <a:lnTo>
                  <a:pt x="474051" y="161425"/>
                </a:lnTo>
                <a:lnTo>
                  <a:pt x="480921" y="154556"/>
                </a:lnTo>
                <a:lnTo>
                  <a:pt x="487791" y="154556"/>
                </a:lnTo>
                <a:lnTo>
                  <a:pt x="487791" y="13738"/>
                </a:lnTo>
                <a:lnTo>
                  <a:pt x="480921" y="13738"/>
                </a:lnTo>
                <a:lnTo>
                  <a:pt x="474051" y="6869"/>
                </a:lnTo>
                <a:close/>
              </a:path>
              <a:path w="488314" h="168910">
                <a:moveTo>
                  <a:pt x="487791" y="154556"/>
                </a:moveTo>
                <a:lnTo>
                  <a:pt x="480921" y="154556"/>
                </a:lnTo>
                <a:lnTo>
                  <a:pt x="474051" y="161425"/>
                </a:lnTo>
                <a:lnTo>
                  <a:pt x="487791" y="161425"/>
                </a:lnTo>
                <a:lnTo>
                  <a:pt x="487791" y="154556"/>
                </a:lnTo>
                <a:close/>
              </a:path>
              <a:path w="488314" h="168910">
                <a:moveTo>
                  <a:pt x="13740" y="6869"/>
                </a:moveTo>
                <a:lnTo>
                  <a:pt x="6870" y="13738"/>
                </a:lnTo>
                <a:lnTo>
                  <a:pt x="13740" y="13738"/>
                </a:lnTo>
                <a:lnTo>
                  <a:pt x="13740" y="6869"/>
                </a:lnTo>
                <a:close/>
              </a:path>
              <a:path w="488314" h="168910">
                <a:moveTo>
                  <a:pt x="474051" y="6869"/>
                </a:moveTo>
                <a:lnTo>
                  <a:pt x="13740" y="6869"/>
                </a:lnTo>
                <a:lnTo>
                  <a:pt x="13740" y="13738"/>
                </a:lnTo>
                <a:lnTo>
                  <a:pt x="474051" y="13738"/>
                </a:lnTo>
                <a:lnTo>
                  <a:pt x="474051" y="6869"/>
                </a:lnTo>
                <a:close/>
              </a:path>
              <a:path w="488314" h="168910">
                <a:moveTo>
                  <a:pt x="487791" y="6869"/>
                </a:moveTo>
                <a:lnTo>
                  <a:pt x="474051" y="6869"/>
                </a:lnTo>
                <a:lnTo>
                  <a:pt x="480921" y="13738"/>
                </a:lnTo>
                <a:lnTo>
                  <a:pt x="487791" y="13738"/>
                </a:lnTo>
                <a:lnTo>
                  <a:pt x="487791" y="686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 txBox="1"/>
          <p:nvPr/>
        </p:nvSpPr>
        <p:spPr>
          <a:xfrm>
            <a:off x="3262948" y="5950105"/>
            <a:ext cx="456565" cy="1003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50" b="1">
                <a:solidFill>
                  <a:srgbClr val="FFFFFF"/>
                </a:solidFill>
                <a:latin typeface="Arial"/>
                <a:cs typeface="Arial"/>
              </a:rPr>
              <a:t>Zona</a:t>
            </a:r>
            <a:r>
              <a:rPr dirty="0" sz="450" spc="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50" spc="-10" b="1">
                <a:solidFill>
                  <a:srgbClr val="FFFFFF"/>
                </a:solidFill>
                <a:latin typeface="Arial"/>
                <a:cs typeface="Arial"/>
              </a:rPr>
              <a:t>Epidemia</a:t>
            </a:r>
            <a:endParaRPr sz="45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67766" y="5420105"/>
            <a:ext cx="32912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 b="1">
                <a:latin typeface="Arial"/>
                <a:cs typeface="Arial"/>
              </a:rPr>
              <a:t>Comportamiento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de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IRAs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14" b="1">
                <a:latin typeface="Arial"/>
                <a:cs typeface="Arial"/>
              </a:rPr>
              <a:t>SE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(01)</a:t>
            </a:r>
            <a:r>
              <a:rPr dirty="0" sz="900" spc="-20" b="1">
                <a:latin typeface="Arial"/>
                <a:cs typeface="Arial"/>
              </a:rPr>
              <a:t> </a:t>
            </a:r>
            <a:r>
              <a:rPr dirty="0" sz="900" spc="-90" b="1">
                <a:latin typeface="Arial"/>
                <a:cs typeface="Arial"/>
              </a:rPr>
              <a:t>–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2025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95" b="1">
                <a:latin typeface="Arial"/>
                <a:cs typeface="Arial"/>
              </a:rPr>
              <a:t>Canal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05" b="1">
                <a:latin typeface="Arial"/>
                <a:cs typeface="Arial"/>
              </a:rPr>
              <a:t>Endémico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0" b="1">
                <a:latin typeface="Arial"/>
                <a:cs typeface="Arial"/>
              </a:rPr>
              <a:t>Región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75" b="1">
                <a:latin typeface="Arial"/>
                <a:cs typeface="Arial"/>
              </a:rPr>
              <a:t>Tumbes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347725" y="1498092"/>
            <a:ext cx="6617970" cy="781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01 del presente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 se han notificado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 nivel regional 164 casos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infecciones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respiratorias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agudas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(IRAs) en </a:t>
            </a:r>
            <a:r>
              <a:rPr dirty="0" sz="900" spc="-10">
                <a:latin typeface="Arial MT"/>
                <a:cs typeface="Arial MT"/>
              </a:rPr>
              <a:t>menores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 </a:t>
            </a:r>
            <a:r>
              <a:rPr dirty="0" sz="900" spc="-10">
                <a:latin typeface="Arial MT"/>
                <a:cs typeface="Arial MT"/>
              </a:rPr>
              <a:t>años.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11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tasa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incidencia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acumulada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&lt;05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años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7,75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x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1000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hab.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Siete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presentan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incidencias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por </a:t>
            </a:r>
            <a:r>
              <a:rPr dirty="0" sz="900">
                <a:latin typeface="Arial MT"/>
                <a:cs typeface="Arial MT"/>
              </a:rPr>
              <a:t>encima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del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valor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regional: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Jacinto,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Virgen,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Papayal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9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 spc="-10">
                <a:latin typeface="Arial MT"/>
                <a:cs typeface="Arial MT"/>
              </a:rPr>
              <a:t>Hospital.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565658" y="2464815"/>
            <a:ext cx="3065145" cy="32385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834390" marR="5080" indent="-822325">
              <a:lnSpc>
                <a:spcPts val="1150"/>
              </a:lnSpc>
              <a:spcBef>
                <a:spcPts val="180"/>
              </a:spcBef>
            </a:pPr>
            <a:r>
              <a:rPr dirty="0" sz="1000" spc="-100" b="1">
                <a:latin typeface="Arial"/>
                <a:cs typeface="Arial"/>
              </a:rPr>
              <a:t>Incidencia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acumulada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80" b="1">
                <a:latin typeface="Arial"/>
                <a:cs typeface="Arial"/>
              </a:rPr>
              <a:t>distrital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IRAS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0" b="1">
                <a:latin typeface="Arial"/>
                <a:cs typeface="Arial"/>
              </a:rPr>
              <a:t>en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menores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14" b="1">
                <a:latin typeface="Arial"/>
                <a:cs typeface="Arial"/>
              </a:rPr>
              <a:t>de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0" b="1">
                <a:latin typeface="Arial"/>
                <a:cs typeface="Arial"/>
              </a:rPr>
              <a:t>5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años </a:t>
            </a:r>
            <a:r>
              <a:rPr dirty="0" sz="1000" spc="-105" b="1">
                <a:latin typeface="Arial"/>
                <a:cs typeface="Arial"/>
              </a:rPr>
              <a:t>Región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25" b="1">
                <a:latin typeface="Arial"/>
                <a:cs typeface="Arial"/>
              </a:rPr>
              <a:t>Tumbes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0" b="1">
                <a:latin typeface="Arial"/>
                <a:cs typeface="Arial"/>
              </a:rPr>
              <a:t>2025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(SE01)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3997959" y="2412999"/>
            <a:ext cx="2875280" cy="932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0300"/>
              </a:lnSpc>
              <a:spcBef>
                <a:spcPts val="95"/>
              </a:spcBef>
            </a:pPr>
            <a:r>
              <a:rPr dirty="0" sz="900">
                <a:latin typeface="Arial MT"/>
                <a:cs typeface="Arial MT"/>
              </a:rPr>
              <a:t>Según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priorización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riesgo</a:t>
            </a:r>
            <a:r>
              <a:rPr dirty="0" sz="900" spc="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Canoas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de </a:t>
            </a:r>
            <a:r>
              <a:rPr dirty="0" sz="900">
                <a:latin typeface="Arial MT"/>
                <a:cs typeface="Arial MT"/>
              </a:rPr>
              <a:t>Punta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Sal,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Zorritos,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</a:t>
            </a:r>
            <a:r>
              <a:rPr dirty="0" sz="900" spc="7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9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Pampas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8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Hospital</a:t>
            </a:r>
            <a:r>
              <a:rPr dirty="0" sz="900" spc="8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son </a:t>
            </a: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riesgo.</a:t>
            </a:r>
            <a:endParaRPr sz="900">
              <a:latin typeface="Arial MT"/>
              <a:cs typeface="Arial MT"/>
            </a:endParaRPr>
          </a:p>
          <a:p>
            <a:pPr algn="just" marL="12700" marR="5080">
              <a:lnSpc>
                <a:spcPct val="110000"/>
              </a:lnSpc>
            </a:pPr>
            <a:r>
              <a:rPr dirty="0" sz="900">
                <a:latin typeface="Arial MT"/>
                <a:cs typeface="Arial MT"/>
              </a:rPr>
              <a:t>Los</a:t>
            </a:r>
            <a:r>
              <a:rPr dirty="0" sz="900" spc="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distritos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Casitas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San</a:t>
            </a:r>
            <a:r>
              <a:rPr dirty="0" sz="900" spc="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Juan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Virgen</a:t>
            </a:r>
            <a:r>
              <a:rPr dirty="0" sz="900" spc="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5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las </a:t>
            </a:r>
            <a:r>
              <a:rPr dirty="0" sz="900">
                <a:latin typeface="Arial MT"/>
                <a:cs typeface="Arial MT"/>
              </a:rPr>
              <a:t>últimas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03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presentan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alto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riesgo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transmisión</a:t>
            </a:r>
            <a:endParaRPr sz="9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14"/>
              </a:spcBef>
            </a:pP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IRAS.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4449826" y="3620007"/>
            <a:ext cx="2286000" cy="264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79705" marR="5080" indent="-167640">
              <a:lnSpc>
                <a:spcPts val="919"/>
              </a:lnSpc>
              <a:spcBef>
                <a:spcPts val="160"/>
              </a:spcBef>
            </a:pPr>
            <a:r>
              <a:rPr dirty="0" sz="800" spc="-100" b="1">
                <a:latin typeface="Arial"/>
                <a:cs typeface="Arial"/>
              </a:rPr>
              <a:t>Mapa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Riesgo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IRAS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en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menores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de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5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95" b="1">
                <a:latin typeface="Arial"/>
                <a:cs typeface="Arial"/>
              </a:rPr>
              <a:t>años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90" b="1">
                <a:latin typeface="Arial"/>
                <a:cs typeface="Arial"/>
              </a:rPr>
              <a:t>según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50" b="1">
                <a:latin typeface="Arial"/>
                <a:cs typeface="Arial"/>
              </a:rPr>
              <a:t>03</a:t>
            </a:r>
            <a:r>
              <a:rPr dirty="0" sz="800" spc="500" b="1">
                <a:latin typeface="Arial"/>
                <a:cs typeface="Arial"/>
              </a:rPr>
              <a:t> </a:t>
            </a:r>
            <a:r>
              <a:rPr dirty="0" sz="800" spc="-80" b="1">
                <a:latin typeface="Arial"/>
                <a:cs typeface="Arial"/>
              </a:rPr>
              <a:t>últimas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0" b="1">
                <a:latin typeface="Arial"/>
                <a:cs typeface="Arial"/>
              </a:rPr>
              <a:t>semanas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epidemiológicas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110" b="1">
                <a:latin typeface="Arial"/>
                <a:cs typeface="Arial"/>
              </a:rPr>
              <a:t>SE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85" b="1">
                <a:latin typeface="Arial"/>
                <a:cs typeface="Arial"/>
              </a:rPr>
              <a:t>50-</a:t>
            </a:r>
            <a:r>
              <a:rPr dirty="0" sz="800" spc="-10" b="1">
                <a:latin typeface="Arial"/>
                <a:cs typeface="Arial"/>
              </a:rPr>
              <a:t>52/2024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306324" y="1193736"/>
            <a:ext cx="6693534" cy="216535"/>
          </a:xfrm>
          <a:prstGeom prst="rect">
            <a:avLst/>
          </a:prstGeom>
          <a:solidFill>
            <a:srgbClr val="DBEDF4"/>
          </a:solidFill>
          <a:ln w="6096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381635">
              <a:lnSpc>
                <a:spcPct val="100000"/>
              </a:lnSpc>
              <a:spcBef>
                <a:spcPts val="245"/>
              </a:spcBef>
            </a:pPr>
            <a:r>
              <a:rPr dirty="0" sz="1100" b="1">
                <a:latin typeface="Arial"/>
                <a:cs typeface="Arial"/>
              </a:rPr>
              <a:t>Infecciones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Respiratorias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Agudas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(IRAs),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Neumonías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y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SOB</a:t>
            </a:r>
            <a:r>
              <a:rPr dirty="0" sz="1100" spc="-8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-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Región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Tumbes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01-</a:t>
            </a:r>
            <a:r>
              <a:rPr dirty="0" sz="1100" spc="-20" b="1">
                <a:latin typeface="Arial"/>
                <a:cs typeface="Arial"/>
              </a:rPr>
              <a:t>2025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46608" y="7935467"/>
            <a:ext cx="3444240" cy="66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canal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endémico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IRAs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muestra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presente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semana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los </a:t>
            </a:r>
            <a:r>
              <a:rPr dirty="0" sz="900">
                <a:latin typeface="Arial MT"/>
                <a:cs typeface="Arial MT"/>
              </a:rPr>
              <a:t>casos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encuentran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zona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ÉXITO.</a:t>
            </a:r>
            <a:endParaRPr sz="900">
              <a:latin typeface="Arial MT"/>
              <a:cs typeface="Arial MT"/>
            </a:endParaRPr>
          </a:p>
          <a:p>
            <a:pPr marL="1113155" marR="307340" indent="-1094105">
              <a:lnSpc>
                <a:spcPct val="110000"/>
              </a:lnSpc>
              <a:spcBef>
                <a:spcPts val="830"/>
              </a:spcBef>
            </a:pPr>
            <a:r>
              <a:rPr dirty="0" sz="700" b="1">
                <a:latin typeface="Arial"/>
                <a:cs typeface="Arial"/>
              </a:rPr>
              <a:t>N°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CASOS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&lt;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05 AÑOS SEGÚN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TIPO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DE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DIAGNÓSTICO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EN</a:t>
            </a:r>
            <a:r>
              <a:rPr dirty="0" sz="700" spc="-5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LA</a:t>
            </a:r>
            <a:r>
              <a:rPr dirty="0" sz="700" spc="-20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REGIÓN</a:t>
            </a:r>
            <a:r>
              <a:rPr dirty="0" sz="700" spc="50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TUMBES</a:t>
            </a:r>
            <a:r>
              <a:rPr dirty="0" sz="700" spc="-1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(SE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0" b="1">
                <a:latin typeface="Arial"/>
                <a:cs typeface="Arial"/>
              </a:rPr>
              <a:t>01/2025)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327913" y="9106153"/>
            <a:ext cx="2794000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Se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notificaron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164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casos,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99%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IRAS, </a:t>
            </a:r>
            <a:r>
              <a:rPr dirty="0" sz="900">
                <a:latin typeface="Arial MT"/>
                <a:cs typeface="Arial MT"/>
              </a:rPr>
              <a:t>1%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corresponde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</a:t>
            </a:r>
            <a:r>
              <a:rPr dirty="0" sz="900" spc="-20">
                <a:latin typeface="Arial MT"/>
                <a:cs typeface="Arial MT"/>
              </a:rPr>
              <a:t> SOB.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3941293" y="4805988"/>
            <a:ext cx="2807335" cy="1496695"/>
            <a:chOff x="3941293" y="4805988"/>
            <a:chExt cx="2807335" cy="1496695"/>
          </a:xfrm>
        </p:grpSpPr>
        <p:pic>
          <p:nvPicPr>
            <p:cNvPr id="68" name="object 6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0581" y="6168165"/>
              <a:ext cx="2047615" cy="134321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3941293" y="4805988"/>
              <a:ext cx="257810" cy="82550"/>
            </a:xfrm>
            <a:custGeom>
              <a:avLst/>
              <a:gdLst/>
              <a:ahLst/>
              <a:cxnLst/>
              <a:rect l="l" t="t" r="r" b="b"/>
              <a:pathLst>
                <a:path w="257810" h="82550">
                  <a:moveTo>
                    <a:pt x="0" y="82483"/>
                  </a:moveTo>
                  <a:lnTo>
                    <a:pt x="257762" y="82483"/>
                  </a:lnTo>
                  <a:lnTo>
                    <a:pt x="257762" y="0"/>
                  </a:lnTo>
                  <a:lnTo>
                    <a:pt x="0" y="0"/>
                  </a:lnTo>
                  <a:lnTo>
                    <a:pt x="0" y="82483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941293" y="4888471"/>
              <a:ext cx="257810" cy="82550"/>
            </a:xfrm>
            <a:custGeom>
              <a:avLst/>
              <a:gdLst/>
              <a:ahLst/>
              <a:cxnLst/>
              <a:rect l="l" t="t" r="r" b="b"/>
              <a:pathLst>
                <a:path w="257810" h="82550">
                  <a:moveTo>
                    <a:pt x="0" y="82483"/>
                  </a:moveTo>
                  <a:lnTo>
                    <a:pt x="257762" y="82483"/>
                  </a:lnTo>
                  <a:lnTo>
                    <a:pt x="257762" y="0"/>
                  </a:lnTo>
                  <a:lnTo>
                    <a:pt x="0" y="0"/>
                  </a:lnTo>
                  <a:lnTo>
                    <a:pt x="0" y="82483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941293" y="4970955"/>
              <a:ext cx="257810" cy="82550"/>
            </a:xfrm>
            <a:custGeom>
              <a:avLst/>
              <a:gdLst/>
              <a:ahLst/>
              <a:cxnLst/>
              <a:rect l="l" t="t" r="r" b="b"/>
              <a:pathLst>
                <a:path w="257810" h="82550">
                  <a:moveTo>
                    <a:pt x="0" y="82485"/>
                  </a:moveTo>
                  <a:lnTo>
                    <a:pt x="257762" y="82485"/>
                  </a:lnTo>
                  <a:lnTo>
                    <a:pt x="257762" y="0"/>
                  </a:lnTo>
                  <a:lnTo>
                    <a:pt x="0" y="0"/>
                  </a:lnTo>
                  <a:lnTo>
                    <a:pt x="0" y="8248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941294" y="5053441"/>
              <a:ext cx="257810" cy="87630"/>
            </a:xfrm>
            <a:custGeom>
              <a:avLst/>
              <a:gdLst/>
              <a:ahLst/>
              <a:cxnLst/>
              <a:rect l="l" t="t" r="r" b="b"/>
              <a:pathLst>
                <a:path w="257810" h="87629">
                  <a:moveTo>
                    <a:pt x="257762" y="0"/>
                  </a:moveTo>
                  <a:lnTo>
                    <a:pt x="0" y="0"/>
                  </a:lnTo>
                  <a:lnTo>
                    <a:pt x="0" y="87279"/>
                  </a:lnTo>
                  <a:lnTo>
                    <a:pt x="257762" y="87279"/>
                  </a:lnTo>
                  <a:lnTo>
                    <a:pt x="25776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2703939" y="4715599"/>
            <a:ext cx="761365" cy="101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 spc="55" b="1">
                <a:latin typeface="Arial"/>
                <a:cs typeface="Arial"/>
              </a:rPr>
              <a:t>RIESGO</a:t>
            </a:r>
            <a:r>
              <a:rPr dirty="0" sz="500" spc="90" b="1">
                <a:latin typeface="Arial"/>
                <a:cs typeface="Arial"/>
              </a:rPr>
              <a:t> </a:t>
            </a:r>
            <a:r>
              <a:rPr dirty="0" sz="500" spc="60" b="1">
                <a:latin typeface="Arial"/>
                <a:cs typeface="Arial"/>
              </a:rPr>
              <a:t>x</a:t>
            </a:r>
            <a:r>
              <a:rPr dirty="0" sz="500" spc="135" b="1">
                <a:latin typeface="Arial"/>
                <a:cs typeface="Arial"/>
              </a:rPr>
              <a:t> </a:t>
            </a:r>
            <a:r>
              <a:rPr dirty="0" sz="500" spc="10" b="1">
                <a:latin typeface="Arial"/>
                <a:cs typeface="Arial"/>
              </a:rPr>
              <a:t>1000</a:t>
            </a:r>
            <a:r>
              <a:rPr dirty="0" sz="500" spc="85" b="1">
                <a:latin typeface="Arial"/>
                <a:cs typeface="Arial"/>
              </a:rPr>
              <a:t> </a:t>
            </a:r>
            <a:r>
              <a:rPr dirty="0" sz="500" spc="40" b="1">
                <a:latin typeface="Arial"/>
                <a:cs typeface="Arial"/>
              </a:rPr>
              <a:t>háb.</a:t>
            </a:r>
            <a:endParaRPr sz="500">
              <a:latin typeface="Arial"/>
              <a:cs typeface="Arial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2716639" y="4796236"/>
            <a:ext cx="738505" cy="5080"/>
          </a:xfrm>
          <a:custGeom>
            <a:avLst/>
            <a:gdLst/>
            <a:ahLst/>
            <a:cxnLst/>
            <a:rect l="l" t="t" r="r" b="b"/>
            <a:pathLst>
              <a:path w="738504" h="5079">
                <a:moveTo>
                  <a:pt x="738271" y="0"/>
                </a:moveTo>
                <a:lnTo>
                  <a:pt x="0" y="0"/>
                </a:lnTo>
                <a:lnTo>
                  <a:pt x="0" y="4955"/>
                </a:lnTo>
                <a:lnTo>
                  <a:pt x="738271" y="4955"/>
                </a:lnTo>
                <a:lnTo>
                  <a:pt x="738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2703939" y="4791369"/>
            <a:ext cx="54038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5415">
              <a:lnSpc>
                <a:spcPct val="108200"/>
              </a:lnSpc>
              <a:spcBef>
                <a:spcPts val="100"/>
              </a:spcBef>
            </a:pPr>
            <a:r>
              <a:rPr dirty="0" sz="500" spc="55">
                <a:latin typeface="Calibri"/>
                <a:cs typeface="Calibri"/>
              </a:rPr>
              <a:t>Sin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40">
                <a:latin typeface="Calibri"/>
                <a:cs typeface="Calibri"/>
              </a:rPr>
              <a:t>Riesgo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55">
                <a:latin typeface="Calibri"/>
                <a:cs typeface="Calibri"/>
              </a:rPr>
              <a:t>Bajo</a:t>
            </a:r>
            <a:r>
              <a:rPr dirty="0" sz="500" spc="35">
                <a:latin typeface="Calibri"/>
                <a:cs typeface="Calibri"/>
              </a:rPr>
              <a:t> </a:t>
            </a:r>
            <a:r>
              <a:rPr dirty="0" sz="500" spc="40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ct val="108200"/>
              </a:lnSpc>
            </a:pPr>
            <a:r>
              <a:rPr dirty="0" sz="500" spc="55">
                <a:latin typeface="Calibri"/>
                <a:cs typeface="Calibri"/>
              </a:rPr>
              <a:t>Mediano </a:t>
            </a:r>
            <a:r>
              <a:rPr dirty="0" sz="500" spc="40">
                <a:latin typeface="Calibri"/>
                <a:cs typeface="Calibri"/>
              </a:rPr>
              <a:t>Riesgo</a:t>
            </a:r>
            <a:r>
              <a:rPr dirty="0" sz="500" spc="500">
                <a:latin typeface="Calibri"/>
                <a:cs typeface="Calibri"/>
              </a:rPr>
              <a:t> </a:t>
            </a:r>
            <a:r>
              <a:rPr dirty="0" sz="500" spc="10">
                <a:latin typeface="Calibri"/>
                <a:cs typeface="Calibri"/>
              </a:rPr>
              <a:t>Alto</a:t>
            </a:r>
            <a:r>
              <a:rPr dirty="0" sz="500" spc="160">
                <a:latin typeface="Calibri"/>
                <a:cs typeface="Calibri"/>
              </a:rPr>
              <a:t> </a:t>
            </a:r>
            <a:r>
              <a:rPr dirty="0" sz="500" spc="40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3377818" y="4791369"/>
            <a:ext cx="163830" cy="3556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500" spc="5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00" spc="-25">
                <a:latin typeface="Calibri"/>
                <a:cs typeface="Calibri"/>
              </a:rPr>
              <a:t>0.1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500" spc="30">
                <a:latin typeface="Calibri"/>
                <a:cs typeface="Calibri"/>
              </a:rPr>
              <a:t>10.8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00" spc="30">
                <a:latin typeface="Calibri"/>
                <a:cs typeface="Calibri"/>
              </a:rPr>
              <a:t>19.0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3688300" y="4791369"/>
            <a:ext cx="173990" cy="355600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dirty="0" sz="500" spc="1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00" spc="-20">
                <a:latin typeface="Arial MT"/>
                <a:cs typeface="Arial MT"/>
              </a:rPr>
              <a:t>10.7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500" spc="-20">
                <a:latin typeface="Arial MT"/>
                <a:cs typeface="Arial MT"/>
              </a:rPr>
              <a:t>18.9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500" spc="-20">
                <a:latin typeface="Arial MT"/>
                <a:cs typeface="Arial MT"/>
              </a:rPr>
              <a:t>27.0</a:t>
            </a:r>
            <a:endParaRPr sz="500">
              <a:latin typeface="Arial MT"/>
              <a:cs typeface="Arial MT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3940998" y="4805210"/>
            <a:ext cx="3134995" cy="1052830"/>
            <a:chOff x="3940998" y="4805210"/>
            <a:chExt cx="3134995" cy="1052830"/>
          </a:xfrm>
        </p:grpSpPr>
        <p:sp>
          <p:nvSpPr>
            <p:cNvPr id="79" name="object 79" descr=""/>
            <p:cNvSpPr/>
            <p:nvPr/>
          </p:nvSpPr>
          <p:spPr>
            <a:xfrm>
              <a:off x="3944173" y="4808385"/>
              <a:ext cx="0" cy="330200"/>
            </a:xfrm>
            <a:custGeom>
              <a:avLst/>
              <a:gdLst/>
              <a:ahLst/>
              <a:cxnLst/>
              <a:rect l="l" t="t" r="r" b="b"/>
              <a:pathLst>
                <a:path w="0" h="330200">
                  <a:moveTo>
                    <a:pt x="0" y="0"/>
                  </a:moveTo>
                  <a:lnTo>
                    <a:pt x="0" y="329936"/>
                  </a:lnTo>
                </a:path>
              </a:pathLst>
            </a:custGeom>
            <a:ln w="583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941294" y="4805989"/>
              <a:ext cx="6350" cy="335280"/>
            </a:xfrm>
            <a:custGeom>
              <a:avLst/>
              <a:gdLst/>
              <a:ahLst/>
              <a:cxnLst/>
              <a:rect l="l" t="t" r="r" b="b"/>
              <a:pathLst>
                <a:path w="6350" h="335279">
                  <a:moveTo>
                    <a:pt x="5836" y="0"/>
                  </a:moveTo>
                  <a:lnTo>
                    <a:pt x="0" y="0"/>
                  </a:lnTo>
                  <a:lnTo>
                    <a:pt x="0" y="334730"/>
                  </a:lnTo>
                  <a:lnTo>
                    <a:pt x="5836" y="334730"/>
                  </a:lnTo>
                  <a:lnTo>
                    <a:pt x="583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196138" y="4813181"/>
              <a:ext cx="0" cy="325755"/>
            </a:xfrm>
            <a:custGeom>
              <a:avLst/>
              <a:gdLst/>
              <a:ahLst/>
              <a:cxnLst/>
              <a:rect l="l" t="t" r="r" b="b"/>
              <a:pathLst>
                <a:path w="0" h="325754">
                  <a:moveTo>
                    <a:pt x="0" y="0"/>
                  </a:moveTo>
                  <a:lnTo>
                    <a:pt x="0" y="325141"/>
                  </a:lnTo>
                </a:path>
              </a:pathLst>
            </a:custGeom>
            <a:ln w="583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4193181" y="4810785"/>
              <a:ext cx="6350" cy="330200"/>
            </a:xfrm>
            <a:custGeom>
              <a:avLst/>
              <a:gdLst/>
              <a:ahLst/>
              <a:cxnLst/>
              <a:rect l="l" t="t" r="r" b="b"/>
              <a:pathLst>
                <a:path w="6350" h="330200">
                  <a:moveTo>
                    <a:pt x="5836" y="0"/>
                  </a:moveTo>
                  <a:lnTo>
                    <a:pt x="0" y="0"/>
                  </a:lnTo>
                  <a:lnTo>
                    <a:pt x="0" y="329935"/>
                  </a:lnTo>
                  <a:lnTo>
                    <a:pt x="5836" y="329935"/>
                  </a:lnTo>
                  <a:lnTo>
                    <a:pt x="583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950009" y="4808385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29" y="0"/>
                  </a:lnTo>
                </a:path>
              </a:pathLst>
            </a:custGeom>
            <a:ln w="479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947130" y="4805988"/>
              <a:ext cx="252095" cy="5080"/>
            </a:xfrm>
            <a:custGeom>
              <a:avLst/>
              <a:gdLst/>
              <a:ahLst/>
              <a:cxnLst/>
              <a:rect l="l" t="t" r="r" b="b"/>
              <a:pathLst>
                <a:path w="252095" h="5079">
                  <a:moveTo>
                    <a:pt x="251926" y="0"/>
                  </a:moveTo>
                  <a:lnTo>
                    <a:pt x="0" y="0"/>
                  </a:lnTo>
                  <a:lnTo>
                    <a:pt x="0" y="4795"/>
                  </a:lnTo>
                  <a:lnTo>
                    <a:pt x="251926" y="4795"/>
                  </a:lnTo>
                  <a:lnTo>
                    <a:pt x="2519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950009" y="4890869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29" y="0"/>
                  </a:lnTo>
                </a:path>
              </a:pathLst>
            </a:custGeom>
            <a:ln w="479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947130" y="4888471"/>
              <a:ext cx="252095" cy="5080"/>
            </a:xfrm>
            <a:custGeom>
              <a:avLst/>
              <a:gdLst/>
              <a:ahLst/>
              <a:cxnLst/>
              <a:rect l="l" t="t" r="r" b="b"/>
              <a:pathLst>
                <a:path w="252095" h="5079">
                  <a:moveTo>
                    <a:pt x="251926" y="0"/>
                  </a:moveTo>
                  <a:lnTo>
                    <a:pt x="0" y="0"/>
                  </a:lnTo>
                  <a:lnTo>
                    <a:pt x="0" y="4795"/>
                  </a:lnTo>
                  <a:lnTo>
                    <a:pt x="251926" y="4795"/>
                  </a:lnTo>
                  <a:lnTo>
                    <a:pt x="2519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950009" y="4973353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29" y="0"/>
                  </a:lnTo>
                </a:path>
              </a:pathLst>
            </a:custGeom>
            <a:ln w="479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947130" y="4970955"/>
              <a:ext cx="252095" cy="5080"/>
            </a:xfrm>
            <a:custGeom>
              <a:avLst/>
              <a:gdLst/>
              <a:ahLst/>
              <a:cxnLst/>
              <a:rect l="l" t="t" r="r" b="b"/>
              <a:pathLst>
                <a:path w="252095" h="5079">
                  <a:moveTo>
                    <a:pt x="251926" y="0"/>
                  </a:moveTo>
                  <a:lnTo>
                    <a:pt x="0" y="0"/>
                  </a:lnTo>
                  <a:lnTo>
                    <a:pt x="0" y="4795"/>
                  </a:lnTo>
                  <a:lnTo>
                    <a:pt x="251926" y="4795"/>
                  </a:lnTo>
                  <a:lnTo>
                    <a:pt x="2519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950009" y="5055837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29" y="0"/>
                  </a:lnTo>
                </a:path>
              </a:pathLst>
            </a:custGeom>
            <a:ln w="479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947130" y="5053439"/>
              <a:ext cx="252095" cy="5080"/>
            </a:xfrm>
            <a:custGeom>
              <a:avLst/>
              <a:gdLst/>
              <a:ahLst/>
              <a:cxnLst/>
              <a:rect l="l" t="t" r="r" b="b"/>
              <a:pathLst>
                <a:path w="252095" h="5079">
                  <a:moveTo>
                    <a:pt x="251926" y="0"/>
                  </a:moveTo>
                  <a:lnTo>
                    <a:pt x="0" y="0"/>
                  </a:lnTo>
                  <a:lnTo>
                    <a:pt x="0" y="4795"/>
                  </a:lnTo>
                  <a:lnTo>
                    <a:pt x="251926" y="4795"/>
                  </a:lnTo>
                  <a:lnTo>
                    <a:pt x="2519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950009" y="5138322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 h="0">
                  <a:moveTo>
                    <a:pt x="0" y="0"/>
                  </a:moveTo>
                  <a:lnTo>
                    <a:pt x="246129" y="0"/>
                  </a:lnTo>
                </a:path>
              </a:pathLst>
            </a:custGeom>
            <a:ln w="479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947130" y="5135924"/>
              <a:ext cx="252095" cy="5080"/>
            </a:xfrm>
            <a:custGeom>
              <a:avLst/>
              <a:gdLst/>
              <a:ahLst/>
              <a:cxnLst/>
              <a:rect l="l" t="t" r="r" b="b"/>
              <a:pathLst>
                <a:path w="252095" h="5079">
                  <a:moveTo>
                    <a:pt x="251926" y="0"/>
                  </a:moveTo>
                  <a:lnTo>
                    <a:pt x="0" y="0"/>
                  </a:lnTo>
                  <a:lnTo>
                    <a:pt x="0" y="4795"/>
                  </a:lnTo>
                  <a:lnTo>
                    <a:pt x="251926" y="4795"/>
                  </a:lnTo>
                  <a:lnTo>
                    <a:pt x="25192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782141" y="5505582"/>
              <a:ext cx="294005" cy="86995"/>
            </a:xfrm>
            <a:custGeom>
              <a:avLst/>
              <a:gdLst/>
              <a:ahLst/>
              <a:cxnLst/>
              <a:rect l="l" t="t" r="r" b="b"/>
              <a:pathLst>
                <a:path w="294004" h="86995">
                  <a:moveTo>
                    <a:pt x="0" y="86752"/>
                  </a:moveTo>
                  <a:lnTo>
                    <a:pt x="293716" y="86752"/>
                  </a:lnTo>
                  <a:lnTo>
                    <a:pt x="293716" y="0"/>
                  </a:lnTo>
                  <a:lnTo>
                    <a:pt x="0" y="0"/>
                  </a:lnTo>
                  <a:lnTo>
                    <a:pt x="0" y="8675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6782141" y="5592334"/>
              <a:ext cx="294005" cy="86995"/>
            </a:xfrm>
            <a:custGeom>
              <a:avLst/>
              <a:gdLst/>
              <a:ahLst/>
              <a:cxnLst/>
              <a:rect l="l" t="t" r="r" b="b"/>
              <a:pathLst>
                <a:path w="294004" h="86995">
                  <a:moveTo>
                    <a:pt x="0" y="86752"/>
                  </a:moveTo>
                  <a:lnTo>
                    <a:pt x="293716" y="86752"/>
                  </a:lnTo>
                  <a:lnTo>
                    <a:pt x="293716" y="0"/>
                  </a:lnTo>
                  <a:lnTo>
                    <a:pt x="0" y="0"/>
                  </a:lnTo>
                  <a:lnTo>
                    <a:pt x="0" y="86752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782141" y="5679086"/>
              <a:ext cx="294005" cy="86995"/>
            </a:xfrm>
            <a:custGeom>
              <a:avLst/>
              <a:gdLst/>
              <a:ahLst/>
              <a:cxnLst/>
              <a:rect l="l" t="t" r="r" b="b"/>
              <a:pathLst>
                <a:path w="294004" h="86995">
                  <a:moveTo>
                    <a:pt x="0" y="86753"/>
                  </a:moveTo>
                  <a:lnTo>
                    <a:pt x="293716" y="86753"/>
                  </a:lnTo>
                  <a:lnTo>
                    <a:pt x="293716" y="0"/>
                  </a:lnTo>
                  <a:lnTo>
                    <a:pt x="0" y="0"/>
                  </a:lnTo>
                  <a:lnTo>
                    <a:pt x="0" y="86753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782141" y="5765840"/>
              <a:ext cx="294005" cy="92075"/>
            </a:xfrm>
            <a:custGeom>
              <a:avLst/>
              <a:gdLst/>
              <a:ahLst/>
              <a:cxnLst/>
              <a:rect l="l" t="t" r="r" b="b"/>
              <a:pathLst>
                <a:path w="294004" h="92075">
                  <a:moveTo>
                    <a:pt x="293716" y="0"/>
                  </a:moveTo>
                  <a:lnTo>
                    <a:pt x="0" y="0"/>
                  </a:lnTo>
                  <a:lnTo>
                    <a:pt x="0" y="91795"/>
                  </a:lnTo>
                  <a:lnTo>
                    <a:pt x="293716" y="91795"/>
                  </a:lnTo>
                  <a:lnTo>
                    <a:pt x="2937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5365310" y="5411173"/>
            <a:ext cx="989965" cy="1054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00" spc="140" b="1">
                <a:latin typeface="Arial"/>
                <a:cs typeface="Arial"/>
              </a:rPr>
              <a:t>RIESGOS</a:t>
            </a:r>
            <a:r>
              <a:rPr dirty="0" sz="500" spc="105" b="1">
                <a:latin typeface="Arial"/>
                <a:cs typeface="Arial"/>
              </a:rPr>
              <a:t> </a:t>
            </a:r>
            <a:r>
              <a:rPr dirty="0" sz="500" spc="130" b="1">
                <a:latin typeface="Arial"/>
                <a:cs typeface="Arial"/>
              </a:rPr>
              <a:t>x</a:t>
            </a:r>
            <a:r>
              <a:rPr dirty="0" sz="500" spc="140" b="1">
                <a:latin typeface="Arial"/>
                <a:cs typeface="Arial"/>
              </a:rPr>
              <a:t> </a:t>
            </a:r>
            <a:r>
              <a:rPr dirty="0" sz="500" spc="114" b="1">
                <a:latin typeface="Arial"/>
                <a:cs typeface="Arial"/>
              </a:rPr>
              <a:t>1000</a:t>
            </a:r>
            <a:r>
              <a:rPr dirty="0" sz="500" spc="75" b="1">
                <a:latin typeface="Arial"/>
                <a:cs typeface="Arial"/>
              </a:rPr>
              <a:t> </a:t>
            </a:r>
            <a:r>
              <a:rPr dirty="0" sz="500" spc="110" b="1">
                <a:latin typeface="Arial"/>
                <a:cs typeface="Arial"/>
              </a:rPr>
              <a:t>háb.</a:t>
            </a:r>
            <a:endParaRPr sz="5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5365310" y="5490864"/>
            <a:ext cx="655320" cy="372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6530">
              <a:lnSpc>
                <a:spcPct val="113799"/>
              </a:lnSpc>
              <a:spcBef>
                <a:spcPts val="95"/>
              </a:spcBef>
            </a:pPr>
            <a:r>
              <a:rPr dirty="0" sz="500" spc="114">
                <a:latin typeface="Calibri"/>
                <a:cs typeface="Calibri"/>
              </a:rPr>
              <a:t>Sin</a:t>
            </a:r>
            <a:r>
              <a:rPr dirty="0" sz="500" spc="60">
                <a:latin typeface="Calibri"/>
                <a:cs typeface="Calibri"/>
              </a:rPr>
              <a:t> </a:t>
            </a:r>
            <a:r>
              <a:rPr dirty="0" sz="500" spc="100">
                <a:latin typeface="Calibri"/>
                <a:cs typeface="Calibri"/>
              </a:rPr>
              <a:t>Riesgo </a:t>
            </a:r>
            <a:r>
              <a:rPr dirty="0" sz="500" spc="120">
                <a:latin typeface="Calibri"/>
                <a:cs typeface="Calibri"/>
              </a:rPr>
              <a:t>Bajo</a:t>
            </a:r>
            <a:r>
              <a:rPr dirty="0" sz="500" spc="65">
                <a:latin typeface="Calibri"/>
                <a:cs typeface="Calibri"/>
              </a:rPr>
              <a:t> </a:t>
            </a:r>
            <a:r>
              <a:rPr dirty="0" sz="500" spc="100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  <a:p>
            <a:pPr marL="12700" marR="5080">
              <a:lnSpc>
                <a:spcPct val="113799"/>
              </a:lnSpc>
            </a:pPr>
            <a:r>
              <a:rPr dirty="0" sz="500" spc="130">
                <a:latin typeface="Calibri"/>
                <a:cs typeface="Calibri"/>
              </a:rPr>
              <a:t>Mediano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 spc="100">
                <a:latin typeface="Calibri"/>
                <a:cs typeface="Calibri"/>
              </a:rPr>
              <a:t>Riesgo </a:t>
            </a:r>
            <a:r>
              <a:rPr dirty="0" sz="500" spc="95">
                <a:latin typeface="Calibri"/>
                <a:cs typeface="Calibri"/>
              </a:rPr>
              <a:t>Alto</a:t>
            </a:r>
            <a:r>
              <a:rPr dirty="0" sz="500" spc="70">
                <a:latin typeface="Calibri"/>
                <a:cs typeface="Calibri"/>
              </a:rPr>
              <a:t> </a:t>
            </a:r>
            <a:r>
              <a:rPr dirty="0" sz="500" spc="100">
                <a:latin typeface="Calibri"/>
                <a:cs typeface="Calibri"/>
              </a:rPr>
              <a:t>Riesgo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6167739" y="5490864"/>
            <a:ext cx="194945" cy="3727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75"/>
              </a:spcBef>
            </a:pPr>
            <a:r>
              <a:rPr dirty="0" sz="500" spc="70">
                <a:latin typeface="Calibri"/>
                <a:cs typeface="Calibri"/>
              </a:rPr>
              <a:t>0</a:t>
            </a:r>
            <a:endParaRPr sz="500">
              <a:latin typeface="Calibri"/>
              <a:cs typeface="Calibri"/>
            </a:endParaRPr>
          </a:p>
          <a:p>
            <a:pPr algn="ctr" marL="6985">
              <a:lnSpc>
                <a:spcPct val="100000"/>
              </a:lnSpc>
              <a:spcBef>
                <a:spcPts val="85"/>
              </a:spcBef>
            </a:pPr>
            <a:r>
              <a:rPr dirty="0" sz="500" spc="75">
                <a:latin typeface="Calibri"/>
                <a:cs typeface="Calibri"/>
              </a:rPr>
              <a:t>0.1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500" spc="85">
                <a:latin typeface="Calibri"/>
                <a:cs typeface="Calibri"/>
              </a:rPr>
              <a:t>43.3</a:t>
            </a:r>
            <a:endParaRPr sz="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500" spc="85">
                <a:latin typeface="Calibri"/>
                <a:cs typeface="Calibri"/>
              </a:rPr>
              <a:t>69.6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6504502" y="5490864"/>
            <a:ext cx="207010" cy="372745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dirty="0" sz="500" spc="80">
                <a:latin typeface="Arial MT"/>
                <a:cs typeface="Arial MT"/>
              </a:rPr>
              <a:t>0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500" spc="90">
                <a:latin typeface="Arial MT"/>
                <a:cs typeface="Arial MT"/>
              </a:rPr>
              <a:t>43.2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500" spc="90">
                <a:latin typeface="Arial MT"/>
                <a:cs typeface="Arial MT"/>
              </a:rPr>
              <a:t>69.5</a:t>
            </a:r>
            <a:endParaRPr sz="5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500" spc="90">
                <a:latin typeface="Arial MT"/>
                <a:cs typeface="Arial MT"/>
              </a:rPr>
              <a:t>95.7</a:t>
            </a:r>
            <a:endParaRPr sz="500">
              <a:latin typeface="Arial MT"/>
              <a:cs typeface="Arial MT"/>
            </a:endParaRPr>
          </a:p>
        </p:txBody>
      </p:sp>
      <p:graphicFrame>
        <p:nvGraphicFramePr>
          <p:cNvPr id="101" name="object 101" descr=""/>
          <p:cNvGraphicFramePr>
            <a:graphicFrameLocks noGrp="1"/>
          </p:cNvGraphicFramePr>
          <p:nvPr/>
        </p:nvGraphicFramePr>
        <p:xfrm>
          <a:off x="4603475" y="6382725"/>
          <a:ext cx="2563495" cy="162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6005"/>
                <a:gridCol w="435609"/>
                <a:gridCol w="387984"/>
                <a:gridCol w="602614"/>
              </a:tblGrid>
              <a:tr h="111760">
                <a:tc>
                  <a:txBody>
                    <a:bodyPr/>
                    <a:lstStyle/>
                    <a:p>
                      <a:pPr marL="20320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DISTRITO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T.I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40"/>
                        </a:lnSpc>
                        <a:spcBef>
                          <a:spcPts val="45"/>
                        </a:spcBef>
                      </a:pPr>
                      <a:r>
                        <a:rPr dirty="0" sz="650" spc="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POBLACION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 Light"/>
                          <a:cs typeface="Calibri Light"/>
                        </a:rPr>
                        <a:t>CASITAS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27.03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148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CANOAS</a:t>
                      </a:r>
                      <a:r>
                        <a:rPr dirty="0" sz="600" spc="2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60">
                          <a:latin typeface="Calibri Light"/>
                          <a:cs typeface="Calibri Light"/>
                        </a:rPr>
                        <a:t>PUNTA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25">
                          <a:latin typeface="Calibri Light"/>
                          <a:cs typeface="Calibri Light"/>
                        </a:rPr>
                        <a:t>SAL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23.05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16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694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00" spc="9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0">
                          <a:latin typeface="Calibri Light"/>
                          <a:cs typeface="Calibri Light"/>
                        </a:rPr>
                        <a:t>JUAN</a:t>
                      </a:r>
                      <a:r>
                        <a:rPr dirty="0" sz="600" spc="9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VIRGEN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22.67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9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397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5">
                          <a:latin typeface="Calibri Light"/>
                          <a:cs typeface="Calibri Light"/>
                        </a:rPr>
                        <a:t>PAMPAS</a:t>
                      </a:r>
                      <a:r>
                        <a:rPr dirty="0" sz="600" spc="2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55">
                          <a:latin typeface="Calibri Light"/>
                          <a:cs typeface="Calibri Light"/>
                        </a:rPr>
                        <a:t>DE</a:t>
                      </a:r>
                      <a:r>
                        <a:rPr dirty="0" sz="600" spc="-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HOSPITAL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20.70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13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628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ZORRITOS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"/>
                          <a:cs typeface="Calibri"/>
                        </a:rPr>
                        <a:t>20.31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22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1083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SAN</a:t>
                      </a:r>
                      <a:r>
                        <a:rPr dirty="0" sz="600" spc="16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JACINTO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9.17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654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35">
                          <a:latin typeface="Calibri Light"/>
                          <a:cs typeface="Calibri Light"/>
                        </a:rPr>
                        <a:t>PAPAYAL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8.66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693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20">
                          <a:latin typeface="Calibri Light"/>
                          <a:cs typeface="Calibri Light"/>
                        </a:rPr>
                        <a:t>AGUAS</a:t>
                      </a:r>
                      <a:r>
                        <a:rPr dirty="0" sz="600" spc="14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-10">
                          <a:latin typeface="Calibri Light"/>
                          <a:cs typeface="Calibri Light"/>
                        </a:rPr>
                        <a:t>VERDES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7.17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13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1812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10">
                          <a:latin typeface="Calibri Light"/>
                          <a:cs typeface="Calibri Light"/>
                        </a:rPr>
                        <a:t>ZARUMILLA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6.60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15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2273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0">
                          <a:latin typeface="Calibri Light"/>
                          <a:cs typeface="Calibri Light"/>
                        </a:rPr>
                        <a:t>MATAPALO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6.37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3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471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TUMBES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4.95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46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9297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35">
                          <a:latin typeface="Calibri Light"/>
                          <a:cs typeface="Calibri Light"/>
                        </a:rPr>
                        <a:t>CORRALES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3.81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8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0">
                          <a:latin typeface="Calibri Light"/>
                          <a:cs typeface="Calibri Light"/>
                        </a:rPr>
                        <a:t>2097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14604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>
                          <a:latin typeface="Calibri Light"/>
                          <a:cs typeface="Calibri Light"/>
                        </a:rPr>
                        <a:t>LA</a:t>
                      </a:r>
                      <a:r>
                        <a:rPr dirty="0" sz="600" spc="65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dirty="0" sz="600" spc="35">
                          <a:latin typeface="Calibri Light"/>
                          <a:cs typeface="Calibri Light"/>
                        </a:rPr>
                        <a:t>CRUZ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-20">
                          <a:latin typeface="Calibri"/>
                          <a:cs typeface="Calibri"/>
                        </a:rPr>
                        <a:t>2.58</a:t>
                      </a:r>
                      <a:endParaRPr sz="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5">
                          <a:latin typeface="Calibri Light"/>
                          <a:cs typeface="Calibri Light"/>
                        </a:rPr>
                        <a:t>2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90"/>
                        </a:lnSpc>
                        <a:spcBef>
                          <a:spcPts val="50"/>
                        </a:spcBef>
                      </a:pPr>
                      <a:r>
                        <a:rPr dirty="0" sz="600" spc="45">
                          <a:latin typeface="Calibri Light"/>
                          <a:cs typeface="Calibri Light"/>
                        </a:rPr>
                        <a:t>775</a:t>
                      </a:r>
                      <a:endParaRPr sz="600">
                        <a:latin typeface="Calibri Light"/>
                        <a:cs typeface="Calibri Light"/>
                      </a:endParaRPr>
                    </a:p>
                  </a:txBody>
                  <a:tcPr marL="0" marR="0" marB="0" marT="635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128270">
                <a:tc>
                  <a:txBody>
                    <a:bodyPr/>
                    <a:lstStyle/>
                    <a:p>
                      <a:pPr marL="20320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-10" b="1">
                          <a:latin typeface="Arial"/>
                          <a:cs typeface="Arial"/>
                        </a:rPr>
                        <a:t>REGIONAL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-20" b="1">
                          <a:latin typeface="Arial"/>
                          <a:cs typeface="Arial"/>
                        </a:rPr>
                        <a:t>7.75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40" b="1">
                          <a:latin typeface="Arial"/>
                          <a:cs typeface="Arial"/>
                        </a:rPr>
                        <a:t>163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890"/>
                        </a:lnSpc>
                        <a:spcBef>
                          <a:spcPts val="20"/>
                        </a:spcBef>
                      </a:pPr>
                      <a:r>
                        <a:rPr dirty="0" sz="800" spc="55" b="1">
                          <a:latin typeface="Arial"/>
                          <a:cs typeface="Arial"/>
                        </a:rPr>
                        <a:t>21022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6350">
                      <a:solidFill>
                        <a:srgbClr val="808080"/>
                      </a:solidFill>
                      <a:prstDash val="solid"/>
                    </a:lnL>
                    <a:lnR w="6350">
                      <a:solidFill>
                        <a:srgbClr val="808080"/>
                      </a:solidFill>
                      <a:prstDash val="solid"/>
                    </a:lnR>
                    <a:lnT w="6350">
                      <a:solidFill>
                        <a:srgbClr val="808080"/>
                      </a:solidFill>
                      <a:prstDash val="solid"/>
                    </a:lnT>
                    <a:lnB w="6350">
                      <a:solidFill>
                        <a:srgbClr val="80808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pSp>
        <p:nvGrpSpPr>
          <p:cNvPr id="102" name="object 102" descr=""/>
          <p:cNvGrpSpPr/>
          <p:nvPr/>
        </p:nvGrpSpPr>
        <p:grpSpPr>
          <a:xfrm>
            <a:off x="1550035" y="2881502"/>
            <a:ext cx="5526405" cy="2976245"/>
            <a:chOff x="1550035" y="2881502"/>
            <a:chExt cx="5526405" cy="2976245"/>
          </a:xfrm>
        </p:grpSpPr>
        <p:sp>
          <p:nvSpPr>
            <p:cNvPr id="103" name="object 103" descr=""/>
            <p:cNvSpPr/>
            <p:nvPr/>
          </p:nvSpPr>
          <p:spPr>
            <a:xfrm>
              <a:off x="6785756" y="5508104"/>
              <a:ext cx="0" cy="347345"/>
            </a:xfrm>
            <a:custGeom>
              <a:avLst/>
              <a:gdLst/>
              <a:ahLst/>
              <a:cxnLst/>
              <a:rect l="l" t="t" r="r" b="b"/>
              <a:pathLst>
                <a:path w="0" h="347345">
                  <a:moveTo>
                    <a:pt x="0" y="0"/>
                  </a:moveTo>
                  <a:lnTo>
                    <a:pt x="0" y="347010"/>
                  </a:lnTo>
                </a:path>
              </a:pathLst>
            </a:custGeom>
            <a:ln w="713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6782141" y="5505583"/>
              <a:ext cx="7620" cy="352425"/>
            </a:xfrm>
            <a:custGeom>
              <a:avLst/>
              <a:gdLst/>
              <a:ahLst/>
              <a:cxnLst/>
              <a:rect l="l" t="t" r="r" b="b"/>
              <a:pathLst>
                <a:path w="7620" h="352425">
                  <a:moveTo>
                    <a:pt x="7372" y="0"/>
                  </a:moveTo>
                  <a:lnTo>
                    <a:pt x="0" y="0"/>
                  </a:lnTo>
                  <a:lnTo>
                    <a:pt x="0" y="352052"/>
                  </a:lnTo>
                  <a:lnTo>
                    <a:pt x="7372" y="352052"/>
                  </a:lnTo>
                  <a:lnTo>
                    <a:pt x="737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7072290" y="5513147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w="0" h="342264">
                  <a:moveTo>
                    <a:pt x="0" y="0"/>
                  </a:moveTo>
                  <a:lnTo>
                    <a:pt x="0" y="341966"/>
                  </a:lnTo>
                </a:path>
              </a:pathLst>
            </a:custGeom>
            <a:ln w="713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7068770" y="5510627"/>
              <a:ext cx="7620" cy="347345"/>
            </a:xfrm>
            <a:custGeom>
              <a:avLst/>
              <a:gdLst/>
              <a:ahLst/>
              <a:cxnLst/>
              <a:rect l="l" t="t" r="r" b="b"/>
              <a:pathLst>
                <a:path w="7620" h="347345">
                  <a:moveTo>
                    <a:pt x="7134" y="0"/>
                  </a:moveTo>
                  <a:lnTo>
                    <a:pt x="0" y="0"/>
                  </a:lnTo>
                  <a:lnTo>
                    <a:pt x="0" y="347008"/>
                  </a:lnTo>
                  <a:lnTo>
                    <a:pt x="7135" y="347008"/>
                  </a:lnTo>
                  <a:lnTo>
                    <a:pt x="713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6793081" y="5508104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279209" y="0"/>
                  </a:lnTo>
                </a:path>
              </a:pathLst>
            </a:custGeom>
            <a:ln w="5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6789561" y="5505582"/>
              <a:ext cx="286385" cy="5080"/>
            </a:xfrm>
            <a:custGeom>
              <a:avLst/>
              <a:gdLst/>
              <a:ahLst/>
              <a:cxnLst/>
              <a:rect l="l" t="t" r="r" b="b"/>
              <a:pathLst>
                <a:path w="286384" h="5079">
                  <a:moveTo>
                    <a:pt x="286343" y="0"/>
                  </a:moveTo>
                  <a:lnTo>
                    <a:pt x="0" y="0"/>
                  </a:lnTo>
                  <a:lnTo>
                    <a:pt x="0" y="5043"/>
                  </a:lnTo>
                  <a:lnTo>
                    <a:pt x="286343" y="5043"/>
                  </a:lnTo>
                  <a:lnTo>
                    <a:pt x="2863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6793081" y="5594856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279209" y="0"/>
                  </a:lnTo>
                </a:path>
              </a:pathLst>
            </a:custGeom>
            <a:ln w="5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789561" y="5592334"/>
              <a:ext cx="286385" cy="5080"/>
            </a:xfrm>
            <a:custGeom>
              <a:avLst/>
              <a:gdLst/>
              <a:ahLst/>
              <a:cxnLst/>
              <a:rect l="l" t="t" r="r" b="b"/>
              <a:pathLst>
                <a:path w="286384" h="5079">
                  <a:moveTo>
                    <a:pt x="286343" y="0"/>
                  </a:moveTo>
                  <a:lnTo>
                    <a:pt x="0" y="0"/>
                  </a:lnTo>
                  <a:lnTo>
                    <a:pt x="0" y="5043"/>
                  </a:lnTo>
                  <a:lnTo>
                    <a:pt x="286343" y="5043"/>
                  </a:lnTo>
                  <a:lnTo>
                    <a:pt x="2863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793081" y="5681608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279209" y="0"/>
                  </a:lnTo>
                </a:path>
              </a:pathLst>
            </a:custGeom>
            <a:ln w="5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789561" y="5679086"/>
              <a:ext cx="286385" cy="5080"/>
            </a:xfrm>
            <a:custGeom>
              <a:avLst/>
              <a:gdLst/>
              <a:ahLst/>
              <a:cxnLst/>
              <a:rect l="l" t="t" r="r" b="b"/>
              <a:pathLst>
                <a:path w="286384" h="5079">
                  <a:moveTo>
                    <a:pt x="286343" y="0"/>
                  </a:moveTo>
                  <a:lnTo>
                    <a:pt x="0" y="0"/>
                  </a:lnTo>
                  <a:lnTo>
                    <a:pt x="0" y="5043"/>
                  </a:lnTo>
                  <a:lnTo>
                    <a:pt x="286343" y="5043"/>
                  </a:lnTo>
                  <a:lnTo>
                    <a:pt x="2863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793081" y="5768360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279209" y="0"/>
                  </a:lnTo>
                </a:path>
              </a:pathLst>
            </a:custGeom>
            <a:ln w="5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789562" y="5765838"/>
              <a:ext cx="286385" cy="5080"/>
            </a:xfrm>
            <a:custGeom>
              <a:avLst/>
              <a:gdLst/>
              <a:ahLst/>
              <a:cxnLst/>
              <a:rect l="l" t="t" r="r" b="b"/>
              <a:pathLst>
                <a:path w="286384" h="5079">
                  <a:moveTo>
                    <a:pt x="286343" y="0"/>
                  </a:moveTo>
                  <a:lnTo>
                    <a:pt x="0" y="0"/>
                  </a:lnTo>
                  <a:lnTo>
                    <a:pt x="0" y="5043"/>
                  </a:lnTo>
                  <a:lnTo>
                    <a:pt x="286343" y="5043"/>
                  </a:lnTo>
                  <a:lnTo>
                    <a:pt x="2863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793082" y="5855114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 h="0">
                  <a:moveTo>
                    <a:pt x="0" y="0"/>
                  </a:moveTo>
                  <a:lnTo>
                    <a:pt x="279209" y="0"/>
                  </a:lnTo>
                </a:path>
              </a:pathLst>
            </a:custGeom>
            <a:ln w="50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789562" y="5852592"/>
              <a:ext cx="286385" cy="5080"/>
            </a:xfrm>
            <a:custGeom>
              <a:avLst/>
              <a:gdLst/>
              <a:ahLst/>
              <a:cxnLst/>
              <a:rect l="l" t="t" r="r" b="b"/>
              <a:pathLst>
                <a:path w="286384" h="5079">
                  <a:moveTo>
                    <a:pt x="286343" y="0"/>
                  </a:moveTo>
                  <a:lnTo>
                    <a:pt x="0" y="0"/>
                  </a:lnTo>
                  <a:lnTo>
                    <a:pt x="0" y="5043"/>
                  </a:lnTo>
                  <a:lnTo>
                    <a:pt x="286343" y="5043"/>
                  </a:lnTo>
                  <a:lnTo>
                    <a:pt x="286343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6395" y="3869435"/>
              <a:ext cx="2348610" cy="1878964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0035" y="2881502"/>
              <a:ext cx="2769742" cy="1878964"/>
            </a:xfrm>
            <a:prstGeom prst="rect">
              <a:avLst/>
            </a:prstGeom>
          </p:spPr>
        </p:pic>
      </p:grpSp>
      <p:grpSp>
        <p:nvGrpSpPr>
          <p:cNvPr id="119" name="object 119" descr=""/>
          <p:cNvGrpSpPr/>
          <p:nvPr/>
        </p:nvGrpSpPr>
        <p:grpSpPr>
          <a:xfrm>
            <a:off x="1290456" y="8620378"/>
            <a:ext cx="1639570" cy="123189"/>
            <a:chOff x="1290456" y="8620378"/>
            <a:chExt cx="1639570" cy="123189"/>
          </a:xfrm>
        </p:grpSpPr>
        <p:sp>
          <p:nvSpPr>
            <p:cNvPr id="120" name="object 120" descr=""/>
            <p:cNvSpPr/>
            <p:nvPr/>
          </p:nvSpPr>
          <p:spPr>
            <a:xfrm>
              <a:off x="1290456" y="8620378"/>
              <a:ext cx="760095" cy="66675"/>
            </a:xfrm>
            <a:custGeom>
              <a:avLst/>
              <a:gdLst/>
              <a:ahLst/>
              <a:cxnLst/>
              <a:rect l="l" t="t" r="r" b="b"/>
              <a:pathLst>
                <a:path w="760094" h="66675">
                  <a:moveTo>
                    <a:pt x="0" y="66405"/>
                  </a:moveTo>
                  <a:lnTo>
                    <a:pt x="759945" y="66405"/>
                  </a:lnTo>
                  <a:lnTo>
                    <a:pt x="759945" y="0"/>
                  </a:lnTo>
                  <a:lnTo>
                    <a:pt x="0" y="0"/>
                  </a:lnTo>
                  <a:lnTo>
                    <a:pt x="0" y="66405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047090" y="8620378"/>
              <a:ext cx="640715" cy="63500"/>
            </a:xfrm>
            <a:custGeom>
              <a:avLst/>
              <a:gdLst/>
              <a:ahLst/>
              <a:cxnLst/>
              <a:rect l="l" t="t" r="r" b="b"/>
              <a:pathLst>
                <a:path w="640714" h="63500">
                  <a:moveTo>
                    <a:pt x="0" y="63106"/>
                  </a:moveTo>
                  <a:lnTo>
                    <a:pt x="640367" y="63106"/>
                  </a:lnTo>
                  <a:lnTo>
                    <a:pt x="640367" y="0"/>
                  </a:lnTo>
                  <a:lnTo>
                    <a:pt x="0" y="0"/>
                  </a:lnTo>
                  <a:lnTo>
                    <a:pt x="0" y="6310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290447" y="8620378"/>
              <a:ext cx="1639570" cy="123189"/>
            </a:xfrm>
            <a:custGeom>
              <a:avLst/>
              <a:gdLst/>
              <a:ahLst/>
              <a:cxnLst/>
              <a:rect l="l" t="t" r="r" b="b"/>
              <a:pathLst>
                <a:path w="1639570" h="123190">
                  <a:moveTo>
                    <a:pt x="1639366" y="0"/>
                  </a:moveTo>
                  <a:lnTo>
                    <a:pt x="1393736" y="0"/>
                  </a:lnTo>
                  <a:lnTo>
                    <a:pt x="1393736" y="63119"/>
                  </a:lnTo>
                  <a:lnTo>
                    <a:pt x="0" y="63119"/>
                  </a:lnTo>
                  <a:lnTo>
                    <a:pt x="0" y="122923"/>
                  </a:lnTo>
                  <a:lnTo>
                    <a:pt x="1639341" y="122923"/>
                  </a:lnTo>
                  <a:lnTo>
                    <a:pt x="1639341" y="66408"/>
                  </a:lnTo>
                  <a:lnTo>
                    <a:pt x="1639341" y="63119"/>
                  </a:lnTo>
                  <a:lnTo>
                    <a:pt x="1639366" y="0"/>
                  </a:lnTo>
                  <a:close/>
                </a:path>
              </a:pathLst>
            </a:custGeom>
            <a:solidFill>
              <a:srgbClr val="2E75B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3" name="object 123" descr=""/>
          <p:cNvSpPr txBox="1"/>
          <p:nvPr/>
        </p:nvSpPr>
        <p:spPr>
          <a:xfrm>
            <a:off x="1284380" y="8730592"/>
            <a:ext cx="280035" cy="85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10">
                <a:latin typeface="Calibri"/>
                <a:cs typeface="Calibri"/>
              </a:rPr>
              <a:t>Suma</a:t>
            </a:r>
            <a:r>
              <a:rPr dirty="0" sz="400" spc="-20">
                <a:latin typeface="Calibri"/>
                <a:cs typeface="Calibri"/>
              </a:rPr>
              <a:t> </a:t>
            </a:r>
            <a:r>
              <a:rPr dirty="0" sz="400">
                <a:latin typeface="Calibri"/>
                <a:cs typeface="Calibri"/>
              </a:rPr>
              <a:t>de </a:t>
            </a:r>
            <a:r>
              <a:rPr dirty="0" sz="400" spc="-25">
                <a:latin typeface="Calibri"/>
                <a:cs typeface="Calibri"/>
              </a:rPr>
              <a:t>IRA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2319778" y="8730592"/>
            <a:ext cx="95250" cy="85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25">
                <a:latin typeface="Calibri"/>
                <a:cs typeface="Calibri"/>
              </a:rPr>
              <a:t>163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2761085" y="8730592"/>
            <a:ext cx="95250" cy="857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00" spc="-25">
                <a:latin typeface="Calibri"/>
                <a:cs typeface="Calibri"/>
              </a:rPr>
              <a:t>163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126" name="object 126" descr=""/>
          <p:cNvGrpSpPr/>
          <p:nvPr/>
        </p:nvGrpSpPr>
        <p:grpSpPr>
          <a:xfrm>
            <a:off x="1287144" y="8617068"/>
            <a:ext cx="1642745" cy="491490"/>
            <a:chOff x="1287144" y="8617068"/>
            <a:chExt cx="1642745" cy="491490"/>
          </a:xfrm>
        </p:grpSpPr>
        <p:sp>
          <p:nvSpPr>
            <p:cNvPr id="127" name="object 127" descr=""/>
            <p:cNvSpPr/>
            <p:nvPr/>
          </p:nvSpPr>
          <p:spPr>
            <a:xfrm>
              <a:off x="1288800" y="8618717"/>
              <a:ext cx="0" cy="488315"/>
            </a:xfrm>
            <a:custGeom>
              <a:avLst/>
              <a:gdLst/>
              <a:ahLst/>
              <a:cxnLst/>
              <a:rect l="l" t="t" r="r" b="b"/>
              <a:pathLst>
                <a:path w="0" h="488315">
                  <a:moveTo>
                    <a:pt x="0" y="0"/>
                  </a:moveTo>
                  <a:lnTo>
                    <a:pt x="0" y="488036"/>
                  </a:lnTo>
                </a:path>
              </a:pathLst>
            </a:custGeom>
            <a:ln w="3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1287144" y="8617080"/>
              <a:ext cx="3810" cy="491490"/>
            </a:xfrm>
            <a:custGeom>
              <a:avLst/>
              <a:gdLst/>
              <a:ahLst/>
              <a:cxnLst/>
              <a:rect l="l" t="t" r="r" b="b"/>
              <a:pathLst>
                <a:path w="3809" h="491490">
                  <a:moveTo>
                    <a:pt x="3311" y="0"/>
                  </a:moveTo>
                  <a:lnTo>
                    <a:pt x="0" y="0"/>
                  </a:lnTo>
                  <a:lnTo>
                    <a:pt x="0" y="491432"/>
                  </a:lnTo>
                  <a:lnTo>
                    <a:pt x="3311" y="491432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928159" y="8622016"/>
              <a:ext cx="0" cy="485140"/>
            </a:xfrm>
            <a:custGeom>
              <a:avLst/>
              <a:gdLst/>
              <a:ahLst/>
              <a:cxnLst/>
              <a:rect l="l" t="t" r="r" b="b"/>
              <a:pathLst>
                <a:path w="0" h="485140">
                  <a:moveTo>
                    <a:pt x="0" y="0"/>
                  </a:moveTo>
                  <a:lnTo>
                    <a:pt x="0" y="484738"/>
                  </a:lnTo>
                </a:path>
              </a:pathLst>
            </a:custGeom>
            <a:ln w="3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2926481" y="8620378"/>
              <a:ext cx="3810" cy="488315"/>
            </a:xfrm>
            <a:custGeom>
              <a:avLst/>
              <a:gdLst/>
              <a:ahLst/>
              <a:cxnLst/>
              <a:rect l="l" t="t" r="r" b="b"/>
              <a:pathLst>
                <a:path w="3810" h="488315">
                  <a:moveTo>
                    <a:pt x="3311" y="0"/>
                  </a:moveTo>
                  <a:lnTo>
                    <a:pt x="0" y="0"/>
                  </a:lnTo>
                  <a:lnTo>
                    <a:pt x="0" y="488134"/>
                  </a:lnTo>
                  <a:lnTo>
                    <a:pt x="3311" y="488134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685824" y="8744942"/>
              <a:ext cx="0" cy="262255"/>
            </a:xfrm>
            <a:custGeom>
              <a:avLst/>
              <a:gdLst/>
              <a:ahLst/>
              <a:cxnLst/>
              <a:rect l="l" t="t" r="r" b="b"/>
              <a:pathLst>
                <a:path w="0" h="262254">
                  <a:moveTo>
                    <a:pt x="0" y="0"/>
                  </a:moveTo>
                  <a:lnTo>
                    <a:pt x="0" y="262207"/>
                  </a:lnTo>
                </a:path>
              </a:pathLst>
            </a:custGeom>
            <a:ln w="33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684191" y="8743293"/>
              <a:ext cx="3810" cy="266065"/>
            </a:xfrm>
            <a:custGeom>
              <a:avLst/>
              <a:gdLst/>
              <a:ahLst/>
              <a:cxnLst/>
              <a:rect l="l" t="t" r="r" b="b"/>
              <a:pathLst>
                <a:path w="3810" h="266065">
                  <a:moveTo>
                    <a:pt x="3311" y="0"/>
                  </a:moveTo>
                  <a:lnTo>
                    <a:pt x="0" y="0"/>
                  </a:lnTo>
                  <a:lnTo>
                    <a:pt x="0" y="265615"/>
                  </a:lnTo>
                  <a:lnTo>
                    <a:pt x="3311" y="265615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1292112" y="8618717"/>
              <a:ext cx="1636395" cy="0"/>
            </a:xfrm>
            <a:custGeom>
              <a:avLst/>
              <a:gdLst/>
              <a:ahLst/>
              <a:cxnLst/>
              <a:rect l="l" t="t" r="r" b="b"/>
              <a:pathLst>
                <a:path w="1636395" h="0">
                  <a:moveTo>
                    <a:pt x="0" y="0"/>
                  </a:moveTo>
                  <a:lnTo>
                    <a:pt x="1636047" y="0"/>
                  </a:lnTo>
                </a:path>
              </a:pathLst>
            </a:custGeom>
            <a:ln w="3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290456" y="8617090"/>
              <a:ext cx="1639570" cy="3810"/>
            </a:xfrm>
            <a:custGeom>
              <a:avLst/>
              <a:gdLst/>
              <a:ahLst/>
              <a:cxnLst/>
              <a:rect l="l" t="t" r="r" b="b"/>
              <a:pathLst>
                <a:path w="1639570" h="3809">
                  <a:moveTo>
                    <a:pt x="1639336" y="0"/>
                  </a:moveTo>
                  <a:lnTo>
                    <a:pt x="0" y="0"/>
                  </a:lnTo>
                  <a:lnTo>
                    <a:pt x="0" y="3298"/>
                  </a:lnTo>
                  <a:lnTo>
                    <a:pt x="1639336" y="3298"/>
                  </a:lnTo>
                  <a:lnTo>
                    <a:pt x="163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052080" y="8685134"/>
              <a:ext cx="634365" cy="0"/>
            </a:xfrm>
            <a:custGeom>
              <a:avLst/>
              <a:gdLst/>
              <a:ahLst/>
              <a:cxnLst/>
              <a:rect l="l" t="t" r="r" b="b"/>
              <a:pathLst>
                <a:path w="634364" h="0">
                  <a:moveTo>
                    <a:pt x="0" y="0"/>
                  </a:moveTo>
                  <a:lnTo>
                    <a:pt x="633744" y="0"/>
                  </a:lnTo>
                </a:path>
              </a:pathLst>
            </a:custGeom>
            <a:ln w="3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050402" y="8683485"/>
              <a:ext cx="637540" cy="3810"/>
            </a:xfrm>
            <a:custGeom>
              <a:avLst/>
              <a:gdLst/>
              <a:ahLst/>
              <a:cxnLst/>
              <a:rect l="l" t="t" r="r" b="b"/>
              <a:pathLst>
                <a:path w="637539" h="3809">
                  <a:moveTo>
                    <a:pt x="637056" y="0"/>
                  </a:moveTo>
                  <a:lnTo>
                    <a:pt x="0" y="0"/>
                  </a:lnTo>
                  <a:lnTo>
                    <a:pt x="0" y="3298"/>
                  </a:lnTo>
                  <a:lnTo>
                    <a:pt x="637056" y="3298"/>
                  </a:lnTo>
                  <a:lnTo>
                    <a:pt x="6370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1292112" y="8741534"/>
              <a:ext cx="1636395" cy="0"/>
            </a:xfrm>
            <a:custGeom>
              <a:avLst/>
              <a:gdLst/>
              <a:ahLst/>
              <a:cxnLst/>
              <a:rect l="l" t="t" r="r" b="b"/>
              <a:pathLst>
                <a:path w="1636395" h="0">
                  <a:moveTo>
                    <a:pt x="0" y="0"/>
                  </a:moveTo>
                  <a:lnTo>
                    <a:pt x="1636047" y="0"/>
                  </a:lnTo>
                </a:path>
              </a:pathLst>
            </a:custGeom>
            <a:ln w="3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1290456" y="8739884"/>
              <a:ext cx="1639570" cy="3810"/>
            </a:xfrm>
            <a:custGeom>
              <a:avLst/>
              <a:gdLst/>
              <a:ahLst/>
              <a:cxnLst/>
              <a:rect l="l" t="t" r="r" b="b"/>
              <a:pathLst>
                <a:path w="1639570" h="3809">
                  <a:moveTo>
                    <a:pt x="1639336" y="0"/>
                  </a:moveTo>
                  <a:lnTo>
                    <a:pt x="0" y="0"/>
                  </a:lnTo>
                  <a:lnTo>
                    <a:pt x="0" y="3408"/>
                  </a:lnTo>
                  <a:lnTo>
                    <a:pt x="1639336" y="3408"/>
                  </a:lnTo>
                  <a:lnTo>
                    <a:pt x="16393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39" name="object 139" descr=""/>
          <p:cNvGraphicFramePr>
            <a:graphicFrameLocks noGrp="1"/>
          </p:cNvGraphicFramePr>
          <p:nvPr/>
        </p:nvGraphicFramePr>
        <p:xfrm>
          <a:off x="1288800" y="8618728"/>
          <a:ext cx="1715770" cy="485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095"/>
                <a:gridCol w="539115"/>
                <a:gridCol w="340360"/>
              </a:tblGrid>
              <a:tr h="12827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DIAGNOSTICO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 marL="996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N°</a:t>
                      </a:r>
                      <a:r>
                        <a:rPr dirty="0" sz="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CASOS/SEMANA</a:t>
                      </a:r>
                      <a:endParaRPr sz="350">
                        <a:latin typeface="Arial"/>
                        <a:cs typeface="Arial"/>
                      </a:endParaRPr>
                    </a:p>
                    <a:p>
                      <a:pPr algn="ctr" marL="98425">
                        <a:lnSpc>
                          <a:spcPts val="385"/>
                        </a:lnSpc>
                        <a:spcBef>
                          <a:spcPts val="75"/>
                        </a:spcBef>
                      </a:pPr>
                      <a:r>
                        <a:rPr dirty="0" sz="3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63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L="946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29845"/>
                </a:tc>
              </a:tr>
              <a:tr h="60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040">
                <a:tc>
                  <a:txBody>
                    <a:bodyPr/>
                    <a:lstStyle/>
                    <a:p>
                      <a:pPr marL="8255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NEUMONIA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2870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040">
                <a:tc>
                  <a:txBody>
                    <a:bodyPr/>
                    <a:lstStyle/>
                    <a:p>
                      <a:pPr marL="8255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400" spc="-10">
                          <a:latin typeface="Calibri"/>
                          <a:cs typeface="Calibri"/>
                        </a:rPr>
                        <a:t>NEUMONIA_GRAVE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2870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0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040">
                <a:tc>
                  <a:txBody>
                    <a:bodyPr/>
                    <a:lstStyle/>
                    <a:p>
                      <a:pPr marL="8255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10">
                          <a:latin typeface="Calibri"/>
                          <a:cs typeface="Calibri"/>
                        </a:rPr>
                        <a:t>Suma</a:t>
                      </a:r>
                      <a:r>
                        <a:rPr dirty="0" sz="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"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400" spc="-25">
                          <a:latin typeface="Calibri"/>
                          <a:cs typeface="Calibri"/>
                        </a:rPr>
                        <a:t>SOB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755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2870">
                        <a:lnSpc>
                          <a:spcPts val="415"/>
                        </a:lnSpc>
                        <a:spcBef>
                          <a:spcPts val="5"/>
                        </a:spcBef>
                      </a:pPr>
                      <a:r>
                        <a:rPr dirty="0" sz="400" spc="-50">
                          <a:latin typeface="Calibri"/>
                          <a:cs typeface="Calibri"/>
                        </a:rPr>
                        <a:t>1</a:t>
                      </a:r>
                      <a:endParaRPr sz="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  <a:tr h="99060">
                <a:tc>
                  <a:txBody>
                    <a:bodyPr/>
                    <a:lstStyle/>
                    <a:p>
                      <a:pPr algn="ctr" marL="3175">
                        <a:lnSpc>
                          <a:spcPts val="365"/>
                        </a:lnSpc>
                        <a:spcBef>
                          <a:spcPts val="315"/>
                        </a:spcBef>
                      </a:pPr>
                      <a:r>
                        <a:rPr dirty="0" sz="3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77800">
                        <a:lnSpc>
                          <a:spcPts val="365"/>
                        </a:lnSpc>
                        <a:spcBef>
                          <a:spcPts val="31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0965">
                        <a:lnSpc>
                          <a:spcPts val="365"/>
                        </a:lnSpc>
                        <a:spcBef>
                          <a:spcPts val="315"/>
                        </a:spcBef>
                      </a:pPr>
                      <a:r>
                        <a:rPr dirty="0" sz="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35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2E75B5"/>
                    </a:solidFill>
                  </a:tcPr>
                </a:tc>
              </a:tr>
            </a:tbl>
          </a:graphicData>
        </a:graphic>
      </p:graphicFrame>
      <p:sp>
        <p:nvSpPr>
          <p:cNvPr id="140" name="object 14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0"/>
              </a:lnSpc>
            </a:pPr>
            <a:r>
              <a:rPr dirty="0"/>
              <a:t>Fuente:</a:t>
            </a:r>
            <a:r>
              <a:rPr dirty="0" spc="-10"/>
              <a:t> </a:t>
            </a:r>
            <a:r>
              <a:rPr dirty="0"/>
              <a:t>Tablas,</a:t>
            </a:r>
            <a:r>
              <a:rPr dirty="0" spc="-5"/>
              <a:t> </a:t>
            </a:r>
            <a:r>
              <a:rPr dirty="0"/>
              <a:t>gráficos</a:t>
            </a:r>
            <a:r>
              <a:rPr dirty="0" spc="-5"/>
              <a:t> 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mapas</a:t>
            </a:r>
            <a:r>
              <a:rPr dirty="0" spc="-10"/>
              <a:t> </a:t>
            </a:r>
            <a:r>
              <a:rPr dirty="0"/>
              <a:t>del Sistema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 spc="-10"/>
              <a:t>Notificación</a:t>
            </a:r>
            <a:r>
              <a:rPr dirty="0" spc="-5"/>
              <a:t> </a:t>
            </a:r>
            <a:r>
              <a:rPr dirty="0" spc="-10"/>
              <a:t>Epidemiológica online</a:t>
            </a:r>
            <a:r>
              <a:rPr dirty="0"/>
              <a:t> (NOTIWEB)</a:t>
            </a:r>
            <a:r>
              <a:rPr dirty="0" spc="15"/>
              <a:t> </a:t>
            </a:r>
            <a:r>
              <a:rPr dirty="0"/>
              <a:t>- </a:t>
            </a:r>
            <a:r>
              <a:rPr dirty="0" spc="-25"/>
              <a:t>CDC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Edith Solis Castro</dc:creator>
  <dc:subject>SEMANA EPIDEMIOLÓGICA 32-2018</dc:subject>
  <dc:title>BOLETÍN EPIDEMIOLÓGICO REGIONAL</dc:title>
  <dcterms:created xsi:type="dcterms:W3CDTF">2025-01-15T19:36:19Z</dcterms:created>
  <dcterms:modified xsi:type="dcterms:W3CDTF">2025-01-15T19:36:19Z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2025-01-15T00:00:00Z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2025-01-15T00:00:00Z</vt:filetime>
  </property>
  <property fmtid="{D5CDD505-2E9C-101B-9397-08002B2CF9AE}" pid="5" name="Producer">
    <vt:lpwstr>Microsoft® Word 2019</vt:lpwstr>
  </property>
</Properties>
</file>